
<file path=[Content_Types].xml><?xml version="1.0" encoding="utf-8"?>
<Types xmlns="http://schemas.openxmlformats.org/package/2006/content-types">
  <Default Extension="png" ContentType="image/png"/>
  <Default Extension="jpeg" ContentType="image/jpeg"/>
  <Default Extension="emf" ContentType="image/x-emf"/>
  <Default Extension="mov" ContentType="video/quicktime"/>
  <Default Extension="rels" ContentType="application/vnd.openxmlformats-package.relationships+xml"/>
  <Default Extension="xml" ContentType="application/xml"/>
  <Default Extension="tiff" ContentType="image/tiff"/>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Masters/slideMaster42.xml" ContentType="application/vnd.openxmlformats-officedocument.presentationml.slideMaster+xml"/>
  <Override PartName="/ppt/slideMasters/slideMaster43.xml" ContentType="application/vnd.openxmlformats-officedocument.presentationml.slideMaster+xml"/>
  <Override PartName="/ppt/slideMasters/slideMaster44.xml" ContentType="application/vnd.openxmlformats-officedocument.presentationml.slideMaster+xml"/>
  <Override PartName="/ppt/slideMasters/slideMaster45.xml" ContentType="application/vnd.openxmlformats-officedocument.presentationml.slideMaster+xml"/>
  <Override PartName="/ppt/slideMasters/slideMaster46.xml" ContentType="application/vnd.openxmlformats-officedocument.presentationml.slideMaster+xml"/>
  <Override PartName="/ppt/slideMasters/slideMaster47.xml" ContentType="application/vnd.openxmlformats-officedocument.presentationml.slideMaster+xml"/>
  <Override PartName="/ppt/slideMasters/slideMaster48.xml" ContentType="application/vnd.openxmlformats-officedocument.presentationml.slideMaster+xml"/>
  <Override PartName="/ppt/slideMasters/slideMaster49.xml" ContentType="application/vnd.openxmlformats-officedocument.presentationml.slideMaster+xml"/>
  <Override PartName="/ppt/slideMasters/slideMaster5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5.xml" ContentType="application/vnd.openxmlformats-officedocument.theme+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7.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theme/theme8.xml" ContentType="application/vnd.openxmlformats-officedocument.theme+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9.xml" ContentType="application/vnd.openxmlformats-officedocument.theme+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10.xml" ContentType="application/vnd.openxmlformats-officedocument.theme+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1.xml" ContentType="application/vnd.openxmlformats-officedocument.theme+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theme/theme12.xml" ContentType="application/vnd.openxmlformats-officedocument.theme+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theme/theme13.xml" ContentType="application/vnd.openxmlformats-officedocument.theme+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theme/theme14.xml" ContentType="application/vnd.openxmlformats-officedocument.theme+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theme/theme15.xml" ContentType="application/vnd.openxmlformats-officedocument.theme+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theme/theme16.xml" ContentType="application/vnd.openxmlformats-officedocument.theme+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theme/theme17.xml" ContentType="application/vnd.openxmlformats-officedocument.theme+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theme/theme18.xml" ContentType="application/vnd.openxmlformats-officedocument.theme+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theme/theme19.xml" ContentType="application/vnd.openxmlformats-officedocument.theme+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theme/theme20.xml" ContentType="application/vnd.openxmlformats-officedocument.theme+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theme/theme21.xml" ContentType="application/vnd.openxmlformats-officedocument.theme+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theme/theme22.xml" ContentType="application/vnd.openxmlformats-officedocument.theme+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theme/theme23.xml" ContentType="application/vnd.openxmlformats-officedocument.theme+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theme/theme24.xml" ContentType="application/vnd.openxmlformats-officedocument.theme+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theme/theme25.xml" ContentType="application/vnd.openxmlformats-officedocument.theme+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theme/theme26.xml" ContentType="application/vnd.openxmlformats-officedocument.theme+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theme/theme27.xml" ContentType="application/vnd.openxmlformats-officedocument.theme+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theme/theme28.xml" ContentType="application/vnd.openxmlformats-officedocument.theme+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theme/theme29.xml" ContentType="application/vnd.openxmlformats-officedocument.theme+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theme/theme30.xml" ContentType="application/vnd.openxmlformats-officedocument.theme+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theme/theme31.xml" ContentType="application/vnd.openxmlformats-officedocument.theme+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theme/theme32.xml" ContentType="application/vnd.openxmlformats-officedocument.theme+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theme/theme33.xml" ContentType="application/vnd.openxmlformats-officedocument.theme+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theme/theme34.xml" ContentType="application/vnd.openxmlformats-officedocument.theme+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slideLayouts/slideLayout396.xml" ContentType="application/vnd.openxmlformats-officedocument.presentationml.slideLayout+xml"/>
  <Override PartName="/ppt/slideLayouts/slideLayout397.xml" ContentType="application/vnd.openxmlformats-officedocument.presentationml.slideLayout+xml"/>
  <Override PartName="/ppt/theme/theme35.xml" ContentType="application/vnd.openxmlformats-officedocument.theme+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slideLayouts/slideLayout407.xml" ContentType="application/vnd.openxmlformats-officedocument.presentationml.slideLayout+xml"/>
  <Override PartName="/ppt/slideLayouts/slideLayout408.xml" ContentType="application/vnd.openxmlformats-officedocument.presentationml.slideLayout+xml"/>
  <Override PartName="/ppt/slideLayouts/slideLayout409.xml" ContentType="application/vnd.openxmlformats-officedocument.presentationml.slideLayout+xml"/>
  <Override PartName="/ppt/theme/theme36.xml" ContentType="application/vnd.openxmlformats-officedocument.theme+xml"/>
  <Override PartName="/ppt/slideLayouts/slideLayout410.xml" ContentType="application/vnd.openxmlformats-officedocument.presentationml.slideLayout+xml"/>
  <Override PartName="/ppt/slideLayouts/slideLayout411.xml" ContentType="application/vnd.openxmlformats-officedocument.presentationml.slideLayout+xml"/>
  <Override PartName="/ppt/slideLayouts/slideLayout412.xml" ContentType="application/vnd.openxmlformats-officedocument.presentationml.slideLayout+xml"/>
  <Override PartName="/ppt/slideLayouts/slideLayout413.xml" ContentType="application/vnd.openxmlformats-officedocument.presentationml.slideLayout+xml"/>
  <Override PartName="/ppt/slideLayouts/slideLayout414.xml" ContentType="application/vnd.openxmlformats-officedocument.presentationml.slideLayout+xml"/>
  <Override PartName="/ppt/slideLayouts/slideLayout415.xml" ContentType="application/vnd.openxmlformats-officedocument.presentationml.slideLayout+xml"/>
  <Override PartName="/ppt/slideLayouts/slideLayout416.xml" ContentType="application/vnd.openxmlformats-officedocument.presentationml.slideLayout+xml"/>
  <Override PartName="/ppt/slideLayouts/slideLayout417.xml" ContentType="application/vnd.openxmlformats-officedocument.presentationml.slideLayout+xml"/>
  <Override PartName="/ppt/slideLayouts/slideLayout418.xml" ContentType="application/vnd.openxmlformats-officedocument.presentationml.slideLayout+xml"/>
  <Override PartName="/ppt/slideLayouts/slideLayout419.xml" ContentType="application/vnd.openxmlformats-officedocument.presentationml.slideLayout+xml"/>
  <Override PartName="/ppt/slideLayouts/slideLayout420.xml" ContentType="application/vnd.openxmlformats-officedocument.presentationml.slideLayout+xml"/>
  <Override PartName="/ppt/slideLayouts/slideLayout421.xml" ContentType="application/vnd.openxmlformats-officedocument.presentationml.slideLayout+xml"/>
  <Override PartName="/ppt/theme/theme37.xml" ContentType="application/vnd.openxmlformats-officedocument.theme+xml"/>
  <Override PartName="/ppt/slideLayouts/slideLayout422.xml" ContentType="application/vnd.openxmlformats-officedocument.presentationml.slideLayout+xml"/>
  <Override PartName="/ppt/slideLayouts/slideLayout423.xml" ContentType="application/vnd.openxmlformats-officedocument.presentationml.slideLayout+xml"/>
  <Override PartName="/ppt/slideLayouts/slideLayout424.xml" ContentType="application/vnd.openxmlformats-officedocument.presentationml.slideLayout+xml"/>
  <Override PartName="/ppt/slideLayouts/slideLayout425.xml" ContentType="application/vnd.openxmlformats-officedocument.presentationml.slideLayout+xml"/>
  <Override PartName="/ppt/slideLayouts/slideLayout426.xml" ContentType="application/vnd.openxmlformats-officedocument.presentationml.slideLayout+xml"/>
  <Override PartName="/ppt/slideLayouts/slideLayout427.xml" ContentType="application/vnd.openxmlformats-officedocument.presentationml.slideLayout+xml"/>
  <Override PartName="/ppt/slideLayouts/slideLayout428.xml" ContentType="application/vnd.openxmlformats-officedocument.presentationml.slideLayout+xml"/>
  <Override PartName="/ppt/slideLayouts/slideLayout429.xml" ContentType="application/vnd.openxmlformats-officedocument.presentationml.slideLayout+xml"/>
  <Override PartName="/ppt/slideLayouts/slideLayout430.xml" ContentType="application/vnd.openxmlformats-officedocument.presentationml.slideLayout+xml"/>
  <Override PartName="/ppt/slideLayouts/slideLayout431.xml" ContentType="application/vnd.openxmlformats-officedocument.presentationml.slideLayout+xml"/>
  <Override PartName="/ppt/slideLayouts/slideLayout432.xml" ContentType="application/vnd.openxmlformats-officedocument.presentationml.slideLayout+xml"/>
  <Override PartName="/ppt/slideLayouts/slideLayout433.xml" ContentType="application/vnd.openxmlformats-officedocument.presentationml.slideLayout+xml"/>
  <Override PartName="/ppt/theme/theme38.xml" ContentType="application/vnd.openxmlformats-officedocument.theme+xml"/>
  <Override PartName="/ppt/slideLayouts/slideLayout434.xml" ContentType="application/vnd.openxmlformats-officedocument.presentationml.slideLayout+xml"/>
  <Override PartName="/ppt/slideLayouts/slideLayout435.xml" ContentType="application/vnd.openxmlformats-officedocument.presentationml.slideLayout+xml"/>
  <Override PartName="/ppt/slideLayouts/slideLayout436.xml" ContentType="application/vnd.openxmlformats-officedocument.presentationml.slideLayout+xml"/>
  <Override PartName="/ppt/slideLayouts/slideLayout437.xml" ContentType="application/vnd.openxmlformats-officedocument.presentationml.slideLayout+xml"/>
  <Override PartName="/ppt/slideLayouts/slideLayout438.xml" ContentType="application/vnd.openxmlformats-officedocument.presentationml.slideLayout+xml"/>
  <Override PartName="/ppt/slideLayouts/slideLayout439.xml" ContentType="application/vnd.openxmlformats-officedocument.presentationml.slideLayout+xml"/>
  <Override PartName="/ppt/slideLayouts/slideLayout440.xml" ContentType="application/vnd.openxmlformats-officedocument.presentationml.slideLayout+xml"/>
  <Override PartName="/ppt/slideLayouts/slideLayout441.xml" ContentType="application/vnd.openxmlformats-officedocument.presentationml.slideLayout+xml"/>
  <Override PartName="/ppt/slideLayouts/slideLayout442.xml" ContentType="application/vnd.openxmlformats-officedocument.presentationml.slideLayout+xml"/>
  <Override PartName="/ppt/slideLayouts/slideLayout443.xml" ContentType="application/vnd.openxmlformats-officedocument.presentationml.slideLayout+xml"/>
  <Override PartName="/ppt/slideLayouts/slideLayout444.xml" ContentType="application/vnd.openxmlformats-officedocument.presentationml.slideLayout+xml"/>
  <Override PartName="/ppt/theme/theme39.xml" ContentType="application/vnd.openxmlformats-officedocument.theme+xml"/>
  <Override PartName="/ppt/slideLayouts/slideLayout445.xml" ContentType="application/vnd.openxmlformats-officedocument.presentationml.slideLayout+xml"/>
  <Override PartName="/ppt/slideLayouts/slideLayout446.xml" ContentType="application/vnd.openxmlformats-officedocument.presentationml.slideLayout+xml"/>
  <Override PartName="/ppt/slideLayouts/slideLayout447.xml" ContentType="application/vnd.openxmlformats-officedocument.presentationml.slideLayout+xml"/>
  <Override PartName="/ppt/slideLayouts/slideLayout448.xml" ContentType="application/vnd.openxmlformats-officedocument.presentationml.slideLayout+xml"/>
  <Override PartName="/ppt/slideLayouts/slideLayout449.xml" ContentType="application/vnd.openxmlformats-officedocument.presentationml.slideLayout+xml"/>
  <Override PartName="/ppt/slideLayouts/slideLayout450.xml" ContentType="application/vnd.openxmlformats-officedocument.presentationml.slideLayout+xml"/>
  <Override PartName="/ppt/slideLayouts/slideLayout451.xml" ContentType="application/vnd.openxmlformats-officedocument.presentationml.slideLayout+xml"/>
  <Override PartName="/ppt/slideLayouts/slideLayout452.xml" ContentType="application/vnd.openxmlformats-officedocument.presentationml.slideLayout+xml"/>
  <Override PartName="/ppt/slideLayouts/slideLayout453.xml" ContentType="application/vnd.openxmlformats-officedocument.presentationml.slideLayout+xml"/>
  <Override PartName="/ppt/slideLayouts/slideLayout454.xml" ContentType="application/vnd.openxmlformats-officedocument.presentationml.slideLayout+xml"/>
  <Override PartName="/ppt/slideLayouts/slideLayout455.xml" ContentType="application/vnd.openxmlformats-officedocument.presentationml.slideLayout+xml"/>
  <Override PartName="/ppt/slideLayouts/slideLayout456.xml" ContentType="application/vnd.openxmlformats-officedocument.presentationml.slideLayout+xml"/>
  <Override PartName="/ppt/slideLayouts/slideLayout457.xml" ContentType="application/vnd.openxmlformats-officedocument.presentationml.slideLayout+xml"/>
  <Override PartName="/ppt/theme/theme40.xml" ContentType="application/vnd.openxmlformats-officedocument.theme+xml"/>
  <Override PartName="/ppt/slideLayouts/slideLayout458.xml" ContentType="application/vnd.openxmlformats-officedocument.presentationml.slideLayout+xml"/>
  <Override PartName="/ppt/slideLayouts/slideLayout459.xml" ContentType="application/vnd.openxmlformats-officedocument.presentationml.slideLayout+xml"/>
  <Override PartName="/ppt/slideLayouts/slideLayout460.xml" ContentType="application/vnd.openxmlformats-officedocument.presentationml.slideLayout+xml"/>
  <Override PartName="/ppt/slideLayouts/slideLayout461.xml" ContentType="application/vnd.openxmlformats-officedocument.presentationml.slideLayout+xml"/>
  <Override PartName="/ppt/slideLayouts/slideLayout462.xml" ContentType="application/vnd.openxmlformats-officedocument.presentationml.slideLayout+xml"/>
  <Override PartName="/ppt/slideLayouts/slideLayout463.xml" ContentType="application/vnd.openxmlformats-officedocument.presentationml.slideLayout+xml"/>
  <Override PartName="/ppt/slideLayouts/slideLayout464.xml" ContentType="application/vnd.openxmlformats-officedocument.presentationml.slideLayout+xml"/>
  <Override PartName="/ppt/slideLayouts/slideLayout465.xml" ContentType="application/vnd.openxmlformats-officedocument.presentationml.slideLayout+xml"/>
  <Override PartName="/ppt/slideLayouts/slideLayout466.xml" ContentType="application/vnd.openxmlformats-officedocument.presentationml.slideLayout+xml"/>
  <Override PartName="/ppt/slideLayouts/slideLayout467.xml" ContentType="application/vnd.openxmlformats-officedocument.presentationml.slideLayout+xml"/>
  <Override PartName="/ppt/slideLayouts/slideLayout468.xml" ContentType="application/vnd.openxmlformats-officedocument.presentationml.slideLayout+xml"/>
  <Override PartName="/ppt/slideLayouts/slideLayout469.xml" ContentType="application/vnd.openxmlformats-officedocument.presentationml.slideLayout+xml"/>
  <Override PartName="/ppt/theme/theme41.xml" ContentType="application/vnd.openxmlformats-officedocument.theme+xml"/>
  <Override PartName="/ppt/slideLayouts/slideLayout470.xml" ContentType="application/vnd.openxmlformats-officedocument.presentationml.slideLayout+xml"/>
  <Override PartName="/ppt/slideLayouts/slideLayout471.xml" ContentType="application/vnd.openxmlformats-officedocument.presentationml.slideLayout+xml"/>
  <Override PartName="/ppt/slideLayouts/slideLayout472.xml" ContentType="application/vnd.openxmlformats-officedocument.presentationml.slideLayout+xml"/>
  <Override PartName="/ppt/slideLayouts/slideLayout473.xml" ContentType="application/vnd.openxmlformats-officedocument.presentationml.slideLayout+xml"/>
  <Override PartName="/ppt/slideLayouts/slideLayout474.xml" ContentType="application/vnd.openxmlformats-officedocument.presentationml.slideLayout+xml"/>
  <Override PartName="/ppt/slideLayouts/slideLayout475.xml" ContentType="application/vnd.openxmlformats-officedocument.presentationml.slideLayout+xml"/>
  <Override PartName="/ppt/slideLayouts/slideLayout476.xml" ContentType="application/vnd.openxmlformats-officedocument.presentationml.slideLayout+xml"/>
  <Override PartName="/ppt/slideLayouts/slideLayout477.xml" ContentType="application/vnd.openxmlformats-officedocument.presentationml.slideLayout+xml"/>
  <Override PartName="/ppt/slideLayouts/slideLayout478.xml" ContentType="application/vnd.openxmlformats-officedocument.presentationml.slideLayout+xml"/>
  <Override PartName="/ppt/slideLayouts/slideLayout479.xml" ContentType="application/vnd.openxmlformats-officedocument.presentationml.slideLayout+xml"/>
  <Override PartName="/ppt/slideLayouts/slideLayout480.xml" ContentType="application/vnd.openxmlformats-officedocument.presentationml.slideLayout+xml"/>
  <Override PartName="/ppt/theme/theme42.xml" ContentType="application/vnd.openxmlformats-officedocument.theme+xml"/>
  <Override PartName="/ppt/slideLayouts/slideLayout481.xml" ContentType="application/vnd.openxmlformats-officedocument.presentationml.slideLayout+xml"/>
  <Override PartName="/ppt/slideLayouts/slideLayout482.xml" ContentType="application/vnd.openxmlformats-officedocument.presentationml.slideLayout+xml"/>
  <Override PartName="/ppt/slideLayouts/slideLayout483.xml" ContentType="application/vnd.openxmlformats-officedocument.presentationml.slideLayout+xml"/>
  <Override PartName="/ppt/slideLayouts/slideLayout484.xml" ContentType="application/vnd.openxmlformats-officedocument.presentationml.slideLayout+xml"/>
  <Override PartName="/ppt/slideLayouts/slideLayout485.xml" ContentType="application/vnd.openxmlformats-officedocument.presentationml.slideLayout+xml"/>
  <Override PartName="/ppt/slideLayouts/slideLayout486.xml" ContentType="application/vnd.openxmlformats-officedocument.presentationml.slideLayout+xml"/>
  <Override PartName="/ppt/slideLayouts/slideLayout487.xml" ContentType="application/vnd.openxmlformats-officedocument.presentationml.slideLayout+xml"/>
  <Override PartName="/ppt/slideLayouts/slideLayout488.xml" ContentType="application/vnd.openxmlformats-officedocument.presentationml.slideLayout+xml"/>
  <Override PartName="/ppt/slideLayouts/slideLayout489.xml" ContentType="application/vnd.openxmlformats-officedocument.presentationml.slideLayout+xml"/>
  <Override PartName="/ppt/slideLayouts/slideLayout490.xml" ContentType="application/vnd.openxmlformats-officedocument.presentationml.slideLayout+xml"/>
  <Override PartName="/ppt/slideLayouts/slideLayout491.xml" ContentType="application/vnd.openxmlformats-officedocument.presentationml.slideLayout+xml"/>
  <Override PartName="/ppt/theme/theme43.xml" ContentType="application/vnd.openxmlformats-officedocument.theme+xml"/>
  <Override PartName="/ppt/slideLayouts/slideLayout492.xml" ContentType="application/vnd.openxmlformats-officedocument.presentationml.slideLayout+xml"/>
  <Override PartName="/ppt/slideLayouts/slideLayout493.xml" ContentType="application/vnd.openxmlformats-officedocument.presentationml.slideLayout+xml"/>
  <Override PartName="/ppt/slideLayouts/slideLayout494.xml" ContentType="application/vnd.openxmlformats-officedocument.presentationml.slideLayout+xml"/>
  <Override PartName="/ppt/slideLayouts/slideLayout495.xml" ContentType="application/vnd.openxmlformats-officedocument.presentationml.slideLayout+xml"/>
  <Override PartName="/ppt/slideLayouts/slideLayout496.xml" ContentType="application/vnd.openxmlformats-officedocument.presentationml.slideLayout+xml"/>
  <Override PartName="/ppt/slideLayouts/slideLayout497.xml" ContentType="application/vnd.openxmlformats-officedocument.presentationml.slideLayout+xml"/>
  <Override PartName="/ppt/slideLayouts/slideLayout498.xml" ContentType="application/vnd.openxmlformats-officedocument.presentationml.slideLayout+xml"/>
  <Override PartName="/ppt/slideLayouts/slideLayout499.xml" ContentType="application/vnd.openxmlformats-officedocument.presentationml.slideLayout+xml"/>
  <Override PartName="/ppt/slideLayouts/slideLayout500.xml" ContentType="application/vnd.openxmlformats-officedocument.presentationml.slideLayout+xml"/>
  <Override PartName="/ppt/slideLayouts/slideLayout501.xml" ContentType="application/vnd.openxmlformats-officedocument.presentationml.slideLayout+xml"/>
  <Override PartName="/ppt/slideLayouts/slideLayout502.xml" ContentType="application/vnd.openxmlformats-officedocument.presentationml.slideLayout+xml"/>
  <Override PartName="/ppt/theme/theme44.xml" ContentType="application/vnd.openxmlformats-officedocument.theme+xml"/>
  <Override PartName="/ppt/slideLayouts/slideLayout503.xml" ContentType="application/vnd.openxmlformats-officedocument.presentationml.slideLayout+xml"/>
  <Override PartName="/ppt/slideLayouts/slideLayout504.xml" ContentType="application/vnd.openxmlformats-officedocument.presentationml.slideLayout+xml"/>
  <Override PartName="/ppt/slideLayouts/slideLayout505.xml" ContentType="application/vnd.openxmlformats-officedocument.presentationml.slideLayout+xml"/>
  <Override PartName="/ppt/slideLayouts/slideLayout506.xml" ContentType="application/vnd.openxmlformats-officedocument.presentationml.slideLayout+xml"/>
  <Override PartName="/ppt/slideLayouts/slideLayout507.xml" ContentType="application/vnd.openxmlformats-officedocument.presentationml.slideLayout+xml"/>
  <Override PartName="/ppt/slideLayouts/slideLayout508.xml" ContentType="application/vnd.openxmlformats-officedocument.presentationml.slideLayout+xml"/>
  <Override PartName="/ppt/slideLayouts/slideLayout509.xml" ContentType="application/vnd.openxmlformats-officedocument.presentationml.slideLayout+xml"/>
  <Override PartName="/ppt/slideLayouts/slideLayout510.xml" ContentType="application/vnd.openxmlformats-officedocument.presentationml.slideLayout+xml"/>
  <Override PartName="/ppt/slideLayouts/slideLayout511.xml" ContentType="application/vnd.openxmlformats-officedocument.presentationml.slideLayout+xml"/>
  <Override PartName="/ppt/slideLayouts/slideLayout512.xml" ContentType="application/vnd.openxmlformats-officedocument.presentationml.slideLayout+xml"/>
  <Override PartName="/ppt/slideLayouts/slideLayout513.xml" ContentType="application/vnd.openxmlformats-officedocument.presentationml.slideLayout+xml"/>
  <Override PartName="/ppt/theme/theme45.xml" ContentType="application/vnd.openxmlformats-officedocument.theme+xml"/>
  <Override PartName="/ppt/slideLayouts/slideLayout514.xml" ContentType="application/vnd.openxmlformats-officedocument.presentationml.slideLayout+xml"/>
  <Override PartName="/ppt/slideLayouts/slideLayout515.xml" ContentType="application/vnd.openxmlformats-officedocument.presentationml.slideLayout+xml"/>
  <Override PartName="/ppt/slideLayouts/slideLayout516.xml" ContentType="application/vnd.openxmlformats-officedocument.presentationml.slideLayout+xml"/>
  <Override PartName="/ppt/slideLayouts/slideLayout517.xml" ContentType="application/vnd.openxmlformats-officedocument.presentationml.slideLayout+xml"/>
  <Override PartName="/ppt/slideLayouts/slideLayout518.xml" ContentType="application/vnd.openxmlformats-officedocument.presentationml.slideLayout+xml"/>
  <Override PartName="/ppt/slideLayouts/slideLayout519.xml" ContentType="application/vnd.openxmlformats-officedocument.presentationml.slideLayout+xml"/>
  <Override PartName="/ppt/slideLayouts/slideLayout520.xml" ContentType="application/vnd.openxmlformats-officedocument.presentationml.slideLayout+xml"/>
  <Override PartName="/ppt/slideLayouts/slideLayout521.xml" ContentType="application/vnd.openxmlformats-officedocument.presentationml.slideLayout+xml"/>
  <Override PartName="/ppt/slideLayouts/slideLayout522.xml" ContentType="application/vnd.openxmlformats-officedocument.presentationml.slideLayout+xml"/>
  <Override PartName="/ppt/slideLayouts/slideLayout523.xml" ContentType="application/vnd.openxmlformats-officedocument.presentationml.slideLayout+xml"/>
  <Override PartName="/ppt/slideLayouts/slideLayout524.xml" ContentType="application/vnd.openxmlformats-officedocument.presentationml.slideLayout+xml"/>
  <Override PartName="/ppt/theme/theme46.xml" ContentType="application/vnd.openxmlformats-officedocument.theme+xml"/>
  <Override PartName="/ppt/slideLayouts/slideLayout525.xml" ContentType="application/vnd.openxmlformats-officedocument.presentationml.slideLayout+xml"/>
  <Override PartName="/ppt/slideLayouts/slideLayout526.xml" ContentType="application/vnd.openxmlformats-officedocument.presentationml.slideLayout+xml"/>
  <Override PartName="/ppt/slideLayouts/slideLayout527.xml" ContentType="application/vnd.openxmlformats-officedocument.presentationml.slideLayout+xml"/>
  <Override PartName="/ppt/slideLayouts/slideLayout528.xml" ContentType="application/vnd.openxmlformats-officedocument.presentationml.slideLayout+xml"/>
  <Override PartName="/ppt/slideLayouts/slideLayout529.xml" ContentType="application/vnd.openxmlformats-officedocument.presentationml.slideLayout+xml"/>
  <Override PartName="/ppt/slideLayouts/slideLayout530.xml" ContentType="application/vnd.openxmlformats-officedocument.presentationml.slideLayout+xml"/>
  <Override PartName="/ppt/slideLayouts/slideLayout531.xml" ContentType="application/vnd.openxmlformats-officedocument.presentationml.slideLayout+xml"/>
  <Override PartName="/ppt/slideLayouts/slideLayout532.xml" ContentType="application/vnd.openxmlformats-officedocument.presentationml.slideLayout+xml"/>
  <Override PartName="/ppt/slideLayouts/slideLayout533.xml" ContentType="application/vnd.openxmlformats-officedocument.presentationml.slideLayout+xml"/>
  <Override PartName="/ppt/slideLayouts/slideLayout534.xml" ContentType="application/vnd.openxmlformats-officedocument.presentationml.slideLayout+xml"/>
  <Override PartName="/ppt/slideLayouts/slideLayout535.xml" ContentType="application/vnd.openxmlformats-officedocument.presentationml.slideLayout+xml"/>
  <Override PartName="/ppt/theme/theme47.xml" ContentType="application/vnd.openxmlformats-officedocument.theme+xml"/>
  <Override PartName="/ppt/slideLayouts/slideLayout536.xml" ContentType="application/vnd.openxmlformats-officedocument.presentationml.slideLayout+xml"/>
  <Override PartName="/ppt/slideLayouts/slideLayout537.xml" ContentType="application/vnd.openxmlformats-officedocument.presentationml.slideLayout+xml"/>
  <Override PartName="/ppt/slideLayouts/slideLayout538.xml" ContentType="application/vnd.openxmlformats-officedocument.presentationml.slideLayout+xml"/>
  <Override PartName="/ppt/slideLayouts/slideLayout539.xml" ContentType="application/vnd.openxmlformats-officedocument.presentationml.slideLayout+xml"/>
  <Override PartName="/ppt/slideLayouts/slideLayout540.xml" ContentType="application/vnd.openxmlformats-officedocument.presentationml.slideLayout+xml"/>
  <Override PartName="/ppt/slideLayouts/slideLayout541.xml" ContentType="application/vnd.openxmlformats-officedocument.presentationml.slideLayout+xml"/>
  <Override PartName="/ppt/slideLayouts/slideLayout542.xml" ContentType="application/vnd.openxmlformats-officedocument.presentationml.slideLayout+xml"/>
  <Override PartName="/ppt/slideLayouts/slideLayout543.xml" ContentType="application/vnd.openxmlformats-officedocument.presentationml.slideLayout+xml"/>
  <Override PartName="/ppt/slideLayouts/slideLayout544.xml" ContentType="application/vnd.openxmlformats-officedocument.presentationml.slideLayout+xml"/>
  <Override PartName="/ppt/slideLayouts/slideLayout545.xml" ContentType="application/vnd.openxmlformats-officedocument.presentationml.slideLayout+xml"/>
  <Override PartName="/ppt/slideLayouts/slideLayout546.xml" ContentType="application/vnd.openxmlformats-officedocument.presentationml.slideLayout+xml"/>
  <Override PartName="/ppt/theme/theme48.xml" ContentType="application/vnd.openxmlformats-officedocument.theme+xml"/>
  <Override PartName="/ppt/slideLayouts/slideLayout547.xml" ContentType="application/vnd.openxmlformats-officedocument.presentationml.slideLayout+xml"/>
  <Override PartName="/ppt/slideLayouts/slideLayout548.xml" ContentType="application/vnd.openxmlformats-officedocument.presentationml.slideLayout+xml"/>
  <Override PartName="/ppt/slideLayouts/slideLayout549.xml" ContentType="application/vnd.openxmlformats-officedocument.presentationml.slideLayout+xml"/>
  <Override PartName="/ppt/slideLayouts/slideLayout550.xml" ContentType="application/vnd.openxmlformats-officedocument.presentationml.slideLayout+xml"/>
  <Override PartName="/ppt/slideLayouts/slideLayout551.xml" ContentType="application/vnd.openxmlformats-officedocument.presentationml.slideLayout+xml"/>
  <Override PartName="/ppt/slideLayouts/slideLayout552.xml" ContentType="application/vnd.openxmlformats-officedocument.presentationml.slideLayout+xml"/>
  <Override PartName="/ppt/slideLayouts/slideLayout553.xml" ContentType="application/vnd.openxmlformats-officedocument.presentationml.slideLayout+xml"/>
  <Override PartName="/ppt/slideLayouts/slideLayout554.xml" ContentType="application/vnd.openxmlformats-officedocument.presentationml.slideLayout+xml"/>
  <Override PartName="/ppt/slideLayouts/slideLayout555.xml" ContentType="application/vnd.openxmlformats-officedocument.presentationml.slideLayout+xml"/>
  <Override PartName="/ppt/slideLayouts/slideLayout556.xml" ContentType="application/vnd.openxmlformats-officedocument.presentationml.slideLayout+xml"/>
  <Override PartName="/ppt/slideLayouts/slideLayout557.xml" ContentType="application/vnd.openxmlformats-officedocument.presentationml.slideLayout+xml"/>
  <Override PartName="/ppt/theme/theme49.xml" ContentType="application/vnd.openxmlformats-officedocument.theme+xml"/>
  <Override PartName="/ppt/slideLayouts/slideLayout558.xml" ContentType="application/vnd.openxmlformats-officedocument.presentationml.slideLayout+xml"/>
  <Override PartName="/ppt/slideLayouts/slideLayout559.xml" ContentType="application/vnd.openxmlformats-officedocument.presentationml.slideLayout+xml"/>
  <Override PartName="/ppt/slideLayouts/slideLayout560.xml" ContentType="application/vnd.openxmlformats-officedocument.presentationml.slideLayout+xml"/>
  <Override PartName="/ppt/slideLayouts/slideLayout561.xml" ContentType="application/vnd.openxmlformats-officedocument.presentationml.slideLayout+xml"/>
  <Override PartName="/ppt/slideLayouts/slideLayout562.xml" ContentType="application/vnd.openxmlformats-officedocument.presentationml.slideLayout+xml"/>
  <Override PartName="/ppt/slideLayouts/slideLayout563.xml" ContentType="application/vnd.openxmlformats-officedocument.presentationml.slideLayout+xml"/>
  <Override PartName="/ppt/slideLayouts/slideLayout564.xml" ContentType="application/vnd.openxmlformats-officedocument.presentationml.slideLayout+xml"/>
  <Override PartName="/ppt/slideLayouts/slideLayout565.xml" ContentType="application/vnd.openxmlformats-officedocument.presentationml.slideLayout+xml"/>
  <Override PartName="/ppt/slideLayouts/slideLayout566.xml" ContentType="application/vnd.openxmlformats-officedocument.presentationml.slideLayout+xml"/>
  <Override PartName="/ppt/slideLayouts/slideLayout567.xml" ContentType="application/vnd.openxmlformats-officedocument.presentationml.slideLayout+xml"/>
  <Override PartName="/ppt/slideLayouts/slideLayout568.xml" ContentType="application/vnd.openxmlformats-officedocument.presentationml.slideLayout+xml"/>
  <Override PartName="/ppt/theme/theme50.xml" ContentType="application/vnd.openxmlformats-officedocument.theme+xml"/>
  <Override PartName="/ppt/theme/theme51.xml" ContentType="application/vnd.openxmlformats-officedocument.theme+xml"/>
  <Override PartName="/ppt/theme/theme5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2" r:id="rId1"/>
    <p:sldMasterId id="2147483714" r:id="rId2"/>
    <p:sldMasterId id="2147483726" r:id="rId3"/>
    <p:sldMasterId id="2147483738" r:id="rId4"/>
    <p:sldMasterId id="2147483753" r:id="rId5"/>
    <p:sldMasterId id="2147483768" r:id="rId6"/>
    <p:sldMasterId id="2147483780" r:id="rId7"/>
    <p:sldMasterId id="2147483792" r:id="rId8"/>
    <p:sldMasterId id="2147483804" r:id="rId9"/>
    <p:sldMasterId id="2147483816" r:id="rId10"/>
    <p:sldMasterId id="2147483828" r:id="rId11"/>
    <p:sldMasterId id="2147483840" r:id="rId12"/>
    <p:sldMasterId id="2147483852" r:id="rId13"/>
    <p:sldMasterId id="2147483864" r:id="rId14"/>
    <p:sldMasterId id="2147483876" r:id="rId15"/>
    <p:sldMasterId id="2147483888" r:id="rId16"/>
    <p:sldMasterId id="2147483900" r:id="rId17"/>
    <p:sldMasterId id="2147483912" r:id="rId18"/>
    <p:sldMasterId id="2147483924" r:id="rId19"/>
    <p:sldMasterId id="2147483936" r:id="rId20"/>
    <p:sldMasterId id="2147483948" r:id="rId21"/>
    <p:sldMasterId id="2147483960" r:id="rId22"/>
    <p:sldMasterId id="2147483972" r:id="rId23"/>
    <p:sldMasterId id="2147483984" r:id="rId24"/>
    <p:sldMasterId id="2147483996" r:id="rId25"/>
    <p:sldMasterId id="2147484008" r:id="rId26"/>
    <p:sldMasterId id="2147484020" r:id="rId27"/>
    <p:sldMasterId id="2147484032" r:id="rId28"/>
    <p:sldMasterId id="2147484044" r:id="rId29"/>
    <p:sldMasterId id="2147484056" r:id="rId30"/>
    <p:sldMasterId id="2147484068" r:id="rId31"/>
    <p:sldMasterId id="2147484082" r:id="rId32"/>
    <p:sldMasterId id="2147484096" r:id="rId33"/>
    <p:sldMasterId id="2147484111" r:id="rId34"/>
    <p:sldMasterId id="2147484126" r:id="rId35"/>
    <p:sldMasterId id="2147484141" r:id="rId36"/>
    <p:sldMasterId id="2147484155" r:id="rId37"/>
    <p:sldMasterId id="2147484169" r:id="rId38"/>
    <p:sldMasterId id="2147484214" r:id="rId39"/>
    <p:sldMasterId id="2147484226" r:id="rId40"/>
    <p:sldMasterId id="2147484240" r:id="rId41"/>
    <p:sldMasterId id="2147484253" r:id="rId42"/>
    <p:sldMasterId id="2147484325" r:id="rId43"/>
    <p:sldMasterId id="2147484337" r:id="rId44"/>
    <p:sldMasterId id="2147484361" r:id="rId45"/>
    <p:sldMasterId id="2147484385" r:id="rId46"/>
    <p:sldMasterId id="2147484409" r:id="rId47"/>
    <p:sldMasterId id="2147484421" r:id="rId48"/>
    <p:sldMasterId id="2147484445" r:id="rId49"/>
    <p:sldMasterId id="2147484457" r:id="rId50"/>
  </p:sldMasterIdLst>
  <p:notesMasterIdLst>
    <p:notesMasterId r:id="rId113"/>
  </p:notesMasterIdLst>
  <p:handoutMasterIdLst>
    <p:handoutMasterId r:id="rId114"/>
  </p:handoutMasterIdLst>
  <p:sldIdLst>
    <p:sldId id="1294" r:id="rId51"/>
    <p:sldId id="1535" r:id="rId52"/>
    <p:sldId id="1634" r:id="rId53"/>
    <p:sldId id="1635" r:id="rId54"/>
    <p:sldId id="1637" r:id="rId55"/>
    <p:sldId id="1639" r:id="rId56"/>
    <p:sldId id="1640" r:id="rId57"/>
    <p:sldId id="1648" r:id="rId58"/>
    <p:sldId id="1641" r:id="rId59"/>
    <p:sldId id="1642" r:id="rId60"/>
    <p:sldId id="1643" r:id="rId61"/>
    <p:sldId id="1644" r:id="rId62"/>
    <p:sldId id="1651" r:id="rId63"/>
    <p:sldId id="1646" r:id="rId64"/>
    <p:sldId id="1649" r:id="rId65"/>
    <p:sldId id="1652" r:id="rId66"/>
    <p:sldId id="1656" r:id="rId67"/>
    <p:sldId id="1655" r:id="rId68"/>
    <p:sldId id="1659" r:id="rId69"/>
    <p:sldId id="1660" r:id="rId70"/>
    <p:sldId id="1564" r:id="rId71"/>
    <p:sldId id="1565" r:id="rId72"/>
    <p:sldId id="1566" r:id="rId73"/>
    <p:sldId id="1567" r:id="rId74"/>
    <p:sldId id="1599" r:id="rId75"/>
    <p:sldId id="1631" r:id="rId76"/>
    <p:sldId id="1661" r:id="rId77"/>
    <p:sldId id="1662" r:id="rId78"/>
    <p:sldId id="1663" r:id="rId79"/>
    <p:sldId id="1572" r:id="rId80"/>
    <p:sldId id="1605" r:id="rId81"/>
    <p:sldId id="1512" r:id="rId82"/>
    <p:sldId id="1513" r:id="rId83"/>
    <p:sldId id="1589" r:id="rId84"/>
    <p:sldId id="1514" r:id="rId85"/>
    <p:sldId id="1459" r:id="rId86"/>
    <p:sldId id="1489" r:id="rId87"/>
    <p:sldId id="1518" r:id="rId88"/>
    <p:sldId id="1534" r:id="rId89"/>
    <p:sldId id="1531" r:id="rId90"/>
    <p:sldId id="1532" r:id="rId91"/>
    <p:sldId id="1529" r:id="rId92"/>
    <p:sldId id="1501" r:id="rId93"/>
    <p:sldId id="1519" r:id="rId94"/>
    <p:sldId id="1528" r:id="rId95"/>
    <p:sldId id="1606" r:id="rId96"/>
    <p:sldId id="1587" r:id="rId97"/>
    <p:sldId id="1502" r:id="rId98"/>
    <p:sldId id="1573" r:id="rId99"/>
    <p:sldId id="1603" r:id="rId100"/>
    <p:sldId id="1604" r:id="rId101"/>
    <p:sldId id="1504" r:id="rId102"/>
    <p:sldId id="1505" r:id="rId103"/>
    <p:sldId id="1508" r:id="rId104"/>
    <p:sldId id="1509" r:id="rId105"/>
    <p:sldId id="1608" r:id="rId106"/>
    <p:sldId id="1609" r:id="rId107"/>
    <p:sldId id="1610" r:id="rId108"/>
    <p:sldId id="1611" r:id="rId109"/>
    <p:sldId id="1612" r:id="rId110"/>
    <p:sldId id="1613" r:id="rId111"/>
    <p:sldId id="1614" r:id="rId112"/>
  </p:sldIdLst>
  <p:sldSz cx="9753600" cy="7467600"/>
  <p:notesSz cx="6881813" cy="9296400"/>
  <p:defaultTextStyle>
    <a:defPPr>
      <a:defRPr lang="ja-JP"/>
    </a:defPPr>
    <a:lvl1pPr algn="l" rtl="0" fontAlgn="base">
      <a:spcBef>
        <a:spcPct val="0"/>
      </a:spcBef>
      <a:spcAft>
        <a:spcPct val="0"/>
      </a:spcAft>
      <a:defRPr sz="2000" kern="1200">
        <a:solidFill>
          <a:schemeClr val="tx1"/>
        </a:solidFill>
        <a:latin typeface="Times New Roman" pitchFamily="18" charset="0"/>
        <a:ea typeface="ＭＳ Ｐゴシック" pitchFamily="34" charset="-128"/>
        <a:cs typeface="+mn-cs"/>
      </a:defRPr>
    </a:lvl1pPr>
    <a:lvl2pPr marL="456677" algn="l" rtl="0" fontAlgn="base">
      <a:spcBef>
        <a:spcPct val="0"/>
      </a:spcBef>
      <a:spcAft>
        <a:spcPct val="0"/>
      </a:spcAft>
      <a:defRPr sz="2000" kern="1200">
        <a:solidFill>
          <a:schemeClr val="tx1"/>
        </a:solidFill>
        <a:latin typeface="Times New Roman" pitchFamily="18" charset="0"/>
        <a:ea typeface="ＭＳ Ｐゴシック" pitchFamily="34" charset="-128"/>
        <a:cs typeface="+mn-cs"/>
      </a:defRPr>
    </a:lvl2pPr>
    <a:lvl3pPr marL="913355" algn="l" rtl="0" fontAlgn="base">
      <a:spcBef>
        <a:spcPct val="0"/>
      </a:spcBef>
      <a:spcAft>
        <a:spcPct val="0"/>
      </a:spcAft>
      <a:defRPr sz="2000" kern="1200">
        <a:solidFill>
          <a:schemeClr val="tx1"/>
        </a:solidFill>
        <a:latin typeface="Times New Roman" pitchFamily="18" charset="0"/>
        <a:ea typeface="ＭＳ Ｐゴシック" pitchFamily="34" charset="-128"/>
        <a:cs typeface="+mn-cs"/>
      </a:defRPr>
    </a:lvl3pPr>
    <a:lvl4pPr marL="1370035" algn="l" rtl="0" fontAlgn="base">
      <a:spcBef>
        <a:spcPct val="0"/>
      </a:spcBef>
      <a:spcAft>
        <a:spcPct val="0"/>
      </a:spcAft>
      <a:defRPr sz="2000" kern="1200">
        <a:solidFill>
          <a:schemeClr val="tx1"/>
        </a:solidFill>
        <a:latin typeface="Times New Roman" pitchFamily="18" charset="0"/>
        <a:ea typeface="ＭＳ Ｐゴシック" pitchFamily="34" charset="-128"/>
        <a:cs typeface="+mn-cs"/>
      </a:defRPr>
    </a:lvl4pPr>
    <a:lvl5pPr marL="1826711" algn="l" rtl="0" fontAlgn="base">
      <a:spcBef>
        <a:spcPct val="0"/>
      </a:spcBef>
      <a:spcAft>
        <a:spcPct val="0"/>
      </a:spcAft>
      <a:defRPr sz="2000" kern="1200">
        <a:solidFill>
          <a:schemeClr val="tx1"/>
        </a:solidFill>
        <a:latin typeface="Times New Roman" pitchFamily="18" charset="0"/>
        <a:ea typeface="ＭＳ Ｐゴシック" pitchFamily="34" charset="-128"/>
        <a:cs typeface="+mn-cs"/>
      </a:defRPr>
    </a:lvl5pPr>
    <a:lvl6pPr marL="2283392" algn="l" defTabSz="913355" rtl="0" eaLnBrk="1" latinLnBrk="0" hangingPunct="1">
      <a:defRPr sz="2000" kern="1200">
        <a:solidFill>
          <a:schemeClr val="tx1"/>
        </a:solidFill>
        <a:latin typeface="Times New Roman" pitchFamily="18" charset="0"/>
        <a:ea typeface="ＭＳ Ｐゴシック" pitchFamily="34" charset="-128"/>
        <a:cs typeface="+mn-cs"/>
      </a:defRPr>
    </a:lvl6pPr>
    <a:lvl7pPr marL="2740066" algn="l" defTabSz="913355" rtl="0" eaLnBrk="1" latinLnBrk="0" hangingPunct="1">
      <a:defRPr sz="2000" kern="1200">
        <a:solidFill>
          <a:schemeClr val="tx1"/>
        </a:solidFill>
        <a:latin typeface="Times New Roman" pitchFamily="18" charset="0"/>
        <a:ea typeface="ＭＳ Ｐゴシック" pitchFamily="34" charset="-128"/>
        <a:cs typeface="+mn-cs"/>
      </a:defRPr>
    </a:lvl7pPr>
    <a:lvl8pPr marL="3196743" algn="l" defTabSz="913355" rtl="0" eaLnBrk="1" latinLnBrk="0" hangingPunct="1">
      <a:defRPr sz="2000" kern="1200">
        <a:solidFill>
          <a:schemeClr val="tx1"/>
        </a:solidFill>
        <a:latin typeface="Times New Roman" pitchFamily="18" charset="0"/>
        <a:ea typeface="ＭＳ Ｐゴシック" pitchFamily="34" charset="-128"/>
        <a:cs typeface="+mn-cs"/>
      </a:defRPr>
    </a:lvl8pPr>
    <a:lvl9pPr marL="3653423" algn="l" defTabSz="913355" rtl="0" eaLnBrk="1" latinLnBrk="0" hangingPunct="1">
      <a:defRPr sz="2000" kern="1200">
        <a:solidFill>
          <a:schemeClr val="tx1"/>
        </a:solidFill>
        <a:latin typeface="Times New Roman" pitchFamily="18" charset="0"/>
        <a:ea typeface="ＭＳ Ｐゴシック" pitchFamily="34" charset="-128"/>
        <a:cs typeface="+mn-cs"/>
      </a:defRPr>
    </a:lvl9pPr>
  </p:defaultTextStyle>
  <p:extLst>
    <p:ext uri="{521415D9-36F7-43E2-AB2F-B90AF26B5E84}">
      <p14:sectionLst xmlns:p14="http://schemas.microsoft.com/office/powerpoint/2010/main">
        <p14:section name="Default Section" id="{8DF5B470-345F-41F5-BFC1-544B2E9BCAAF}">
          <p14:sldIdLst>
            <p14:sldId id="1294"/>
            <p14:sldId id="1535"/>
            <p14:sldId id="1634"/>
            <p14:sldId id="1635"/>
            <p14:sldId id="1637"/>
            <p14:sldId id="1639"/>
            <p14:sldId id="1640"/>
            <p14:sldId id="1648"/>
            <p14:sldId id="1641"/>
            <p14:sldId id="1642"/>
            <p14:sldId id="1643"/>
            <p14:sldId id="1644"/>
            <p14:sldId id="1651"/>
            <p14:sldId id="1646"/>
            <p14:sldId id="1649"/>
            <p14:sldId id="1652"/>
            <p14:sldId id="1656"/>
            <p14:sldId id="1655"/>
            <p14:sldId id="1659"/>
            <p14:sldId id="1660"/>
            <p14:sldId id="1564"/>
            <p14:sldId id="1565"/>
            <p14:sldId id="1566"/>
            <p14:sldId id="1567"/>
            <p14:sldId id="1599"/>
            <p14:sldId id="1631"/>
            <p14:sldId id="1661"/>
            <p14:sldId id="1662"/>
            <p14:sldId id="1663"/>
            <p14:sldId id="1572"/>
            <p14:sldId id="1605"/>
            <p14:sldId id="1512"/>
            <p14:sldId id="1513"/>
            <p14:sldId id="1589"/>
            <p14:sldId id="1514"/>
            <p14:sldId id="1459"/>
            <p14:sldId id="1489"/>
            <p14:sldId id="1518"/>
            <p14:sldId id="1534"/>
            <p14:sldId id="1531"/>
            <p14:sldId id="1532"/>
            <p14:sldId id="1529"/>
            <p14:sldId id="1501"/>
            <p14:sldId id="1519"/>
            <p14:sldId id="1528"/>
            <p14:sldId id="1606"/>
            <p14:sldId id="1587"/>
            <p14:sldId id="1502"/>
            <p14:sldId id="1573"/>
            <p14:sldId id="1603"/>
            <p14:sldId id="1604"/>
            <p14:sldId id="1504"/>
            <p14:sldId id="1505"/>
            <p14:sldId id="1508"/>
            <p14:sldId id="1509"/>
            <p14:sldId id="1608"/>
            <p14:sldId id="1609"/>
            <p14:sldId id="1610"/>
            <p14:sldId id="1611"/>
            <p14:sldId id="1612"/>
            <p14:sldId id="1613"/>
            <p14:sldId id="1614"/>
          </p14:sldIdLst>
        </p14:section>
      </p14:sectionLst>
    </p:ext>
    <p:ext uri="{EFAFB233-063F-42B5-8137-9DF3F51BA10A}">
      <p15:sldGuideLst xmlns:p15="http://schemas.microsoft.com/office/powerpoint/2012/main">
        <p15:guide id="1" orient="horz" pos="2352">
          <p15:clr>
            <a:srgbClr val="A4A3A4"/>
          </p15:clr>
        </p15:guide>
        <p15:guide id="2" pos="3072">
          <p15:clr>
            <a:srgbClr val="A4A3A4"/>
          </p15:clr>
        </p15:guide>
      </p15:sldGuideLst>
    </p:ext>
    <p:ext uri="{2D200454-40CA-4A62-9FC3-DE9A4176ACB9}">
      <p15:notesGuideLst xmlns:p15="http://schemas.microsoft.com/office/powerpoint/2012/main">
        <p15:guide id="1" orient="horz" pos="2928" userDrawn="1">
          <p15:clr>
            <a:srgbClr val="A4A3A4"/>
          </p15:clr>
        </p15:guide>
        <p15:guide id="2" pos="216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tolley" initial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CC"/>
    <a:srgbClr val="005EA4"/>
    <a:srgbClr val="2E919D"/>
    <a:srgbClr val="C83C04"/>
    <a:srgbClr val="FD9574"/>
    <a:srgbClr val="DF5847"/>
    <a:srgbClr val="8000FF"/>
    <a:srgbClr val="6503A1"/>
    <a:srgbClr val="003964"/>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25" autoAdjust="0"/>
    <p:restoredTop sz="72374" autoAdjust="0"/>
  </p:normalViewPr>
  <p:slideViewPr>
    <p:cSldViewPr snapToGrid="0">
      <p:cViewPr varScale="1">
        <p:scale>
          <a:sx n="84" d="100"/>
          <a:sy n="84" d="100"/>
        </p:scale>
        <p:origin x="771" y="30"/>
      </p:cViewPr>
      <p:guideLst>
        <p:guide orient="horz" pos="2352"/>
        <p:guide pos="307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7146"/>
    </p:cViewPr>
  </p:sorterViewPr>
  <p:notesViewPr>
    <p:cSldViewPr snapToGrid="0">
      <p:cViewPr varScale="1">
        <p:scale>
          <a:sx n="84" d="100"/>
          <a:sy n="84" d="100"/>
        </p:scale>
        <p:origin x="-2280" y="-84"/>
      </p:cViewPr>
      <p:guideLst>
        <p:guide orient="horz" pos="2928"/>
        <p:guide pos="2168"/>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Master" Target="slideMasters/slideMaster26.xml"/><Relationship Id="rId117" Type="http://schemas.openxmlformats.org/officeDocument/2006/relationships/viewProps" Target="viewProps.xml"/><Relationship Id="rId21" Type="http://schemas.openxmlformats.org/officeDocument/2006/relationships/slideMaster" Target="slideMasters/slideMaster21.xml"/><Relationship Id="rId42" Type="http://schemas.openxmlformats.org/officeDocument/2006/relationships/slideMaster" Target="slideMasters/slideMaster42.xml"/><Relationship Id="rId47" Type="http://schemas.openxmlformats.org/officeDocument/2006/relationships/slideMaster" Target="slideMasters/slideMaster47.xml"/><Relationship Id="rId63" Type="http://schemas.openxmlformats.org/officeDocument/2006/relationships/slide" Target="slides/slide13.xml"/><Relationship Id="rId68" Type="http://schemas.openxmlformats.org/officeDocument/2006/relationships/slide" Target="slides/slide18.xml"/><Relationship Id="rId84" Type="http://schemas.openxmlformats.org/officeDocument/2006/relationships/slide" Target="slides/slide34.xml"/><Relationship Id="rId89" Type="http://schemas.openxmlformats.org/officeDocument/2006/relationships/slide" Target="slides/slide39.xml"/><Relationship Id="rId112" Type="http://schemas.openxmlformats.org/officeDocument/2006/relationships/slide" Target="slides/slide62.xml"/><Relationship Id="rId16" Type="http://schemas.openxmlformats.org/officeDocument/2006/relationships/slideMaster" Target="slideMasters/slideMaster16.xml"/><Relationship Id="rId107" Type="http://schemas.openxmlformats.org/officeDocument/2006/relationships/slide" Target="slides/slide57.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Master" Target="slideMasters/slideMaster32.xml"/><Relationship Id="rId37" Type="http://schemas.openxmlformats.org/officeDocument/2006/relationships/slideMaster" Target="slideMasters/slideMaster37.xml"/><Relationship Id="rId40" Type="http://schemas.openxmlformats.org/officeDocument/2006/relationships/slideMaster" Target="slideMasters/slideMaster40.xml"/><Relationship Id="rId45" Type="http://schemas.openxmlformats.org/officeDocument/2006/relationships/slideMaster" Target="slideMasters/slideMaster45.xml"/><Relationship Id="rId53" Type="http://schemas.openxmlformats.org/officeDocument/2006/relationships/slide" Target="slides/slide3.xml"/><Relationship Id="rId58" Type="http://schemas.openxmlformats.org/officeDocument/2006/relationships/slide" Target="slides/slide8.xml"/><Relationship Id="rId66" Type="http://schemas.openxmlformats.org/officeDocument/2006/relationships/slide" Target="slides/slide16.xml"/><Relationship Id="rId74" Type="http://schemas.openxmlformats.org/officeDocument/2006/relationships/slide" Target="slides/slide24.xml"/><Relationship Id="rId79" Type="http://schemas.openxmlformats.org/officeDocument/2006/relationships/slide" Target="slides/slide29.xml"/><Relationship Id="rId87" Type="http://schemas.openxmlformats.org/officeDocument/2006/relationships/slide" Target="slides/slide37.xml"/><Relationship Id="rId102" Type="http://schemas.openxmlformats.org/officeDocument/2006/relationships/slide" Target="slides/slide52.xml"/><Relationship Id="rId110" Type="http://schemas.openxmlformats.org/officeDocument/2006/relationships/slide" Target="slides/slide60.xml"/><Relationship Id="rId115" Type="http://schemas.openxmlformats.org/officeDocument/2006/relationships/commentAuthors" Target="commentAuthors.xml"/><Relationship Id="rId5" Type="http://schemas.openxmlformats.org/officeDocument/2006/relationships/slideMaster" Target="slideMasters/slideMaster5.xml"/><Relationship Id="rId61" Type="http://schemas.openxmlformats.org/officeDocument/2006/relationships/slide" Target="slides/slide11.xml"/><Relationship Id="rId82" Type="http://schemas.openxmlformats.org/officeDocument/2006/relationships/slide" Target="slides/slide32.xml"/><Relationship Id="rId90" Type="http://schemas.openxmlformats.org/officeDocument/2006/relationships/slide" Target="slides/slide40.xml"/><Relationship Id="rId95" Type="http://schemas.openxmlformats.org/officeDocument/2006/relationships/slide" Target="slides/slide45.xml"/><Relationship Id="rId19" Type="http://schemas.openxmlformats.org/officeDocument/2006/relationships/slideMaster" Target="slideMasters/slideMaster1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43" Type="http://schemas.openxmlformats.org/officeDocument/2006/relationships/slideMaster" Target="slideMasters/slideMaster43.xml"/><Relationship Id="rId48" Type="http://schemas.openxmlformats.org/officeDocument/2006/relationships/slideMaster" Target="slideMasters/slideMaster48.xml"/><Relationship Id="rId56" Type="http://schemas.openxmlformats.org/officeDocument/2006/relationships/slide" Target="slides/slide6.xml"/><Relationship Id="rId64" Type="http://schemas.openxmlformats.org/officeDocument/2006/relationships/slide" Target="slides/slide14.xml"/><Relationship Id="rId69" Type="http://schemas.openxmlformats.org/officeDocument/2006/relationships/slide" Target="slides/slide19.xml"/><Relationship Id="rId77" Type="http://schemas.openxmlformats.org/officeDocument/2006/relationships/slide" Target="slides/slide27.xml"/><Relationship Id="rId100" Type="http://schemas.openxmlformats.org/officeDocument/2006/relationships/slide" Target="slides/slide50.xml"/><Relationship Id="rId105" Type="http://schemas.openxmlformats.org/officeDocument/2006/relationships/slide" Target="slides/slide55.xml"/><Relationship Id="rId113" Type="http://schemas.openxmlformats.org/officeDocument/2006/relationships/notesMaster" Target="notesMasters/notesMaster1.xml"/><Relationship Id="rId118"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1.xml"/><Relationship Id="rId72" Type="http://schemas.openxmlformats.org/officeDocument/2006/relationships/slide" Target="slides/slide22.xml"/><Relationship Id="rId80" Type="http://schemas.openxmlformats.org/officeDocument/2006/relationships/slide" Target="slides/slide30.xml"/><Relationship Id="rId85" Type="http://schemas.openxmlformats.org/officeDocument/2006/relationships/slide" Target="slides/slide35.xml"/><Relationship Id="rId93" Type="http://schemas.openxmlformats.org/officeDocument/2006/relationships/slide" Target="slides/slide43.xml"/><Relationship Id="rId98"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46" Type="http://schemas.openxmlformats.org/officeDocument/2006/relationships/slideMaster" Target="slideMasters/slideMaster46.xml"/><Relationship Id="rId59" Type="http://schemas.openxmlformats.org/officeDocument/2006/relationships/slide" Target="slides/slide9.xml"/><Relationship Id="rId67" Type="http://schemas.openxmlformats.org/officeDocument/2006/relationships/slide" Target="slides/slide17.xml"/><Relationship Id="rId103" Type="http://schemas.openxmlformats.org/officeDocument/2006/relationships/slide" Target="slides/slide53.xml"/><Relationship Id="rId108" Type="http://schemas.openxmlformats.org/officeDocument/2006/relationships/slide" Target="slides/slide58.xml"/><Relationship Id="rId116" Type="http://schemas.openxmlformats.org/officeDocument/2006/relationships/presProps" Target="presProps.xml"/><Relationship Id="rId20" Type="http://schemas.openxmlformats.org/officeDocument/2006/relationships/slideMaster" Target="slideMasters/slideMaster20.xml"/><Relationship Id="rId41" Type="http://schemas.openxmlformats.org/officeDocument/2006/relationships/slideMaster" Target="slideMasters/slideMaster41.xml"/><Relationship Id="rId54" Type="http://schemas.openxmlformats.org/officeDocument/2006/relationships/slide" Target="slides/slide4.xml"/><Relationship Id="rId62" Type="http://schemas.openxmlformats.org/officeDocument/2006/relationships/slide" Target="slides/slide12.xml"/><Relationship Id="rId70" Type="http://schemas.openxmlformats.org/officeDocument/2006/relationships/slide" Target="slides/slide20.xml"/><Relationship Id="rId75" Type="http://schemas.openxmlformats.org/officeDocument/2006/relationships/slide" Target="slides/slide25.xml"/><Relationship Id="rId83" Type="http://schemas.openxmlformats.org/officeDocument/2006/relationships/slide" Target="slides/slide33.xml"/><Relationship Id="rId88" Type="http://schemas.openxmlformats.org/officeDocument/2006/relationships/slide" Target="slides/slide38.xml"/><Relationship Id="rId91" Type="http://schemas.openxmlformats.org/officeDocument/2006/relationships/slide" Target="slides/slide41.xml"/><Relationship Id="rId96" Type="http://schemas.openxmlformats.org/officeDocument/2006/relationships/slide" Target="slides/slide46.xml"/><Relationship Id="rId111"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Master" Target="slideMasters/slideMaster36.xml"/><Relationship Id="rId49" Type="http://schemas.openxmlformats.org/officeDocument/2006/relationships/slideMaster" Target="slideMasters/slideMaster49.xml"/><Relationship Id="rId57" Type="http://schemas.openxmlformats.org/officeDocument/2006/relationships/slide" Target="slides/slide7.xml"/><Relationship Id="rId106" Type="http://schemas.openxmlformats.org/officeDocument/2006/relationships/slide" Target="slides/slide56.xml"/><Relationship Id="rId114" Type="http://schemas.openxmlformats.org/officeDocument/2006/relationships/handoutMaster" Target="handoutMasters/handoutMaster1.xml"/><Relationship Id="rId119" Type="http://schemas.openxmlformats.org/officeDocument/2006/relationships/tableStyles" Target="tableStyles.xml"/><Relationship Id="rId10" Type="http://schemas.openxmlformats.org/officeDocument/2006/relationships/slideMaster" Target="slideMasters/slideMaster10.xml"/><Relationship Id="rId31" Type="http://schemas.openxmlformats.org/officeDocument/2006/relationships/slideMaster" Target="slideMasters/slideMaster31.xml"/><Relationship Id="rId44" Type="http://schemas.openxmlformats.org/officeDocument/2006/relationships/slideMaster" Target="slideMasters/slideMaster44.xml"/><Relationship Id="rId52" Type="http://schemas.openxmlformats.org/officeDocument/2006/relationships/slide" Target="slides/slide2.xml"/><Relationship Id="rId60" Type="http://schemas.openxmlformats.org/officeDocument/2006/relationships/slide" Target="slides/slide10.xml"/><Relationship Id="rId65" Type="http://schemas.openxmlformats.org/officeDocument/2006/relationships/slide" Target="slides/slide15.xml"/><Relationship Id="rId73" Type="http://schemas.openxmlformats.org/officeDocument/2006/relationships/slide" Target="slides/slide23.xml"/><Relationship Id="rId78" Type="http://schemas.openxmlformats.org/officeDocument/2006/relationships/slide" Target="slides/slide28.xml"/><Relationship Id="rId81" Type="http://schemas.openxmlformats.org/officeDocument/2006/relationships/slide" Target="slides/slide31.xml"/><Relationship Id="rId86" Type="http://schemas.openxmlformats.org/officeDocument/2006/relationships/slide" Target="slides/slide36.xml"/><Relationship Id="rId94" Type="http://schemas.openxmlformats.org/officeDocument/2006/relationships/slide" Target="slides/slide44.xml"/><Relationship Id="rId99" Type="http://schemas.openxmlformats.org/officeDocument/2006/relationships/slide" Target="slides/slide49.xml"/><Relationship Id="rId101" Type="http://schemas.openxmlformats.org/officeDocument/2006/relationships/slide" Target="slides/slide51.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39" Type="http://schemas.openxmlformats.org/officeDocument/2006/relationships/slideMaster" Target="slideMasters/slideMaster39.xml"/><Relationship Id="rId109" Type="http://schemas.openxmlformats.org/officeDocument/2006/relationships/slide" Target="slides/slide59.xml"/><Relationship Id="rId34" Type="http://schemas.openxmlformats.org/officeDocument/2006/relationships/slideMaster" Target="slideMasters/slideMaster34.xml"/><Relationship Id="rId50" Type="http://schemas.openxmlformats.org/officeDocument/2006/relationships/slideMaster" Target="slideMasters/slideMaster50.xml"/><Relationship Id="rId55" Type="http://schemas.openxmlformats.org/officeDocument/2006/relationships/slide" Target="slides/slide5.xml"/><Relationship Id="rId76" Type="http://schemas.openxmlformats.org/officeDocument/2006/relationships/slide" Target="slides/slide26.xml"/><Relationship Id="rId97" Type="http://schemas.openxmlformats.org/officeDocument/2006/relationships/slide" Target="slides/slide47.xml"/><Relationship Id="rId104" Type="http://schemas.openxmlformats.org/officeDocument/2006/relationships/slide" Target="slides/slide54.xml"/><Relationship Id="rId7" Type="http://schemas.openxmlformats.org/officeDocument/2006/relationships/slideMaster" Target="slideMasters/slideMaster7.xml"/><Relationship Id="rId71" Type="http://schemas.openxmlformats.org/officeDocument/2006/relationships/slide" Target="slides/slide21.xml"/><Relationship Id="rId92" Type="http://schemas.openxmlformats.org/officeDocument/2006/relationships/slide" Target="slides/slide42.xml"/><Relationship Id="rId2" Type="http://schemas.openxmlformats.org/officeDocument/2006/relationships/slideMaster" Target="slideMasters/slideMaster2.xml"/><Relationship Id="rId29" Type="http://schemas.openxmlformats.org/officeDocument/2006/relationships/slideMaster" Target="slideMasters/slideMaster2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1122" name="Rectangle 2"/>
          <p:cNvSpPr>
            <a:spLocks noGrp="1" noChangeArrowheads="1"/>
          </p:cNvSpPr>
          <p:nvPr>
            <p:ph type="hdr" sz="quarter"/>
          </p:nvPr>
        </p:nvSpPr>
        <p:spPr bwMode="auto">
          <a:xfrm>
            <a:off x="0" y="0"/>
            <a:ext cx="2982016" cy="464503"/>
          </a:xfrm>
          <a:prstGeom prst="rect">
            <a:avLst/>
          </a:prstGeom>
          <a:noFill/>
          <a:ln w="9525">
            <a:noFill/>
            <a:miter lim="800000"/>
            <a:headEnd/>
            <a:tailEnd/>
          </a:ln>
          <a:effectLst/>
        </p:spPr>
        <p:txBody>
          <a:bodyPr vert="horz" wrap="square" lIns="91924" tIns="45961" rIns="91924" bIns="45961" numCol="1" anchor="t" anchorCtr="0" compatLnSpc="1">
            <a:prstTxWarp prst="textNoShape">
              <a:avLst/>
            </a:prstTxWarp>
          </a:bodyPr>
          <a:lstStyle>
            <a:lvl1pPr defTabSz="919865">
              <a:defRPr kumimoji="1" sz="1200">
                <a:latin typeface="Arial" charset="0"/>
              </a:defRPr>
            </a:lvl1pPr>
          </a:lstStyle>
          <a:p>
            <a:endParaRPr lang="en-US" altLang="ja-JP"/>
          </a:p>
        </p:txBody>
      </p:sp>
      <p:sp>
        <p:nvSpPr>
          <p:cNvPr id="261123" name="Rectangle 3"/>
          <p:cNvSpPr>
            <a:spLocks noGrp="1" noChangeArrowheads="1"/>
          </p:cNvSpPr>
          <p:nvPr>
            <p:ph type="dt" sz="quarter" idx="1"/>
          </p:nvPr>
        </p:nvSpPr>
        <p:spPr bwMode="auto">
          <a:xfrm>
            <a:off x="3898242" y="0"/>
            <a:ext cx="2982016" cy="464503"/>
          </a:xfrm>
          <a:prstGeom prst="rect">
            <a:avLst/>
          </a:prstGeom>
          <a:noFill/>
          <a:ln w="9525">
            <a:noFill/>
            <a:miter lim="800000"/>
            <a:headEnd/>
            <a:tailEnd/>
          </a:ln>
          <a:effectLst/>
        </p:spPr>
        <p:txBody>
          <a:bodyPr vert="horz" wrap="square" lIns="91924" tIns="45961" rIns="91924" bIns="45961" numCol="1" anchor="t" anchorCtr="0" compatLnSpc="1">
            <a:prstTxWarp prst="textNoShape">
              <a:avLst/>
            </a:prstTxWarp>
          </a:bodyPr>
          <a:lstStyle>
            <a:lvl1pPr algn="r" defTabSz="919865">
              <a:defRPr kumimoji="1" sz="1200">
                <a:latin typeface="Arial" charset="0"/>
              </a:defRPr>
            </a:lvl1pPr>
          </a:lstStyle>
          <a:p>
            <a:endParaRPr lang="en-US" altLang="ja-JP"/>
          </a:p>
        </p:txBody>
      </p:sp>
      <p:sp>
        <p:nvSpPr>
          <p:cNvPr id="261124" name="Rectangle 4"/>
          <p:cNvSpPr>
            <a:spLocks noGrp="1" noChangeArrowheads="1"/>
          </p:cNvSpPr>
          <p:nvPr>
            <p:ph type="ftr" sz="quarter" idx="2"/>
          </p:nvPr>
        </p:nvSpPr>
        <p:spPr bwMode="auto">
          <a:xfrm>
            <a:off x="0" y="8830312"/>
            <a:ext cx="2982016" cy="464503"/>
          </a:xfrm>
          <a:prstGeom prst="rect">
            <a:avLst/>
          </a:prstGeom>
          <a:noFill/>
          <a:ln w="9525">
            <a:noFill/>
            <a:miter lim="800000"/>
            <a:headEnd/>
            <a:tailEnd/>
          </a:ln>
          <a:effectLst/>
        </p:spPr>
        <p:txBody>
          <a:bodyPr vert="horz" wrap="square" lIns="91924" tIns="45961" rIns="91924" bIns="45961" numCol="1" anchor="b" anchorCtr="0" compatLnSpc="1">
            <a:prstTxWarp prst="textNoShape">
              <a:avLst/>
            </a:prstTxWarp>
          </a:bodyPr>
          <a:lstStyle>
            <a:lvl1pPr defTabSz="919865">
              <a:defRPr kumimoji="1" sz="1200">
                <a:latin typeface="Arial" charset="0"/>
              </a:defRPr>
            </a:lvl1pPr>
          </a:lstStyle>
          <a:p>
            <a:endParaRPr lang="en-US" altLang="ja-JP"/>
          </a:p>
        </p:txBody>
      </p:sp>
      <p:sp>
        <p:nvSpPr>
          <p:cNvPr id="261125" name="Rectangle 5"/>
          <p:cNvSpPr>
            <a:spLocks noGrp="1" noChangeArrowheads="1"/>
          </p:cNvSpPr>
          <p:nvPr>
            <p:ph type="sldNum" sz="quarter" idx="3"/>
          </p:nvPr>
        </p:nvSpPr>
        <p:spPr bwMode="auto">
          <a:xfrm>
            <a:off x="3898242" y="8830312"/>
            <a:ext cx="2982016" cy="464503"/>
          </a:xfrm>
          <a:prstGeom prst="rect">
            <a:avLst/>
          </a:prstGeom>
          <a:noFill/>
          <a:ln w="9525">
            <a:noFill/>
            <a:miter lim="800000"/>
            <a:headEnd/>
            <a:tailEnd/>
          </a:ln>
          <a:effectLst/>
        </p:spPr>
        <p:txBody>
          <a:bodyPr vert="horz" wrap="square" lIns="91924" tIns="45961" rIns="91924" bIns="45961" numCol="1" anchor="b" anchorCtr="0" compatLnSpc="1">
            <a:prstTxWarp prst="textNoShape">
              <a:avLst/>
            </a:prstTxWarp>
          </a:bodyPr>
          <a:lstStyle>
            <a:lvl1pPr algn="r" defTabSz="919865">
              <a:defRPr kumimoji="1" sz="1200">
                <a:latin typeface="Arial" charset="0"/>
              </a:defRPr>
            </a:lvl1pPr>
          </a:lstStyle>
          <a:p>
            <a:fld id="{3C62539B-420B-4DC4-85B9-30570981A577}" type="slidenum">
              <a:rPr lang="en-US" altLang="ja-JP"/>
              <a:pPr/>
              <a:t>‹#›</a:t>
            </a:fld>
            <a:endParaRPr lang="en-US" altLang="ja-JP"/>
          </a:p>
        </p:txBody>
      </p:sp>
    </p:spTree>
    <p:extLst>
      <p:ext uri="{BB962C8B-B14F-4D97-AF65-F5344CB8AC3E}">
        <p14:creationId xmlns:p14="http://schemas.microsoft.com/office/powerpoint/2010/main" val="26044142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2306" name="Rectangle 2"/>
          <p:cNvSpPr>
            <a:spLocks noGrp="1" noChangeArrowheads="1"/>
          </p:cNvSpPr>
          <p:nvPr>
            <p:ph type="hdr" sz="quarter"/>
          </p:nvPr>
        </p:nvSpPr>
        <p:spPr bwMode="auto">
          <a:xfrm>
            <a:off x="0" y="0"/>
            <a:ext cx="2982016" cy="464503"/>
          </a:xfrm>
          <a:prstGeom prst="rect">
            <a:avLst/>
          </a:prstGeom>
          <a:noFill/>
          <a:ln w="9525">
            <a:noFill/>
            <a:miter lim="800000"/>
            <a:headEnd/>
            <a:tailEnd/>
          </a:ln>
          <a:effectLst/>
        </p:spPr>
        <p:txBody>
          <a:bodyPr vert="horz" wrap="square" lIns="90707" tIns="45354" rIns="90707" bIns="45354" numCol="1" anchor="t" anchorCtr="0" compatLnSpc="1">
            <a:prstTxWarp prst="textNoShape">
              <a:avLst/>
            </a:prstTxWarp>
          </a:bodyPr>
          <a:lstStyle>
            <a:lvl1pPr defTabSz="907286">
              <a:defRPr kumimoji="1" sz="1200">
                <a:latin typeface="Arial" charset="0"/>
              </a:defRPr>
            </a:lvl1pPr>
          </a:lstStyle>
          <a:p>
            <a:endParaRPr lang="en-US"/>
          </a:p>
        </p:txBody>
      </p:sp>
      <p:sp>
        <p:nvSpPr>
          <p:cNvPr id="482307" name="Rectangle 3"/>
          <p:cNvSpPr>
            <a:spLocks noGrp="1" noChangeArrowheads="1"/>
          </p:cNvSpPr>
          <p:nvPr>
            <p:ph type="dt" idx="1"/>
          </p:nvPr>
        </p:nvSpPr>
        <p:spPr bwMode="auto">
          <a:xfrm>
            <a:off x="3898242" y="0"/>
            <a:ext cx="2982016" cy="464503"/>
          </a:xfrm>
          <a:prstGeom prst="rect">
            <a:avLst/>
          </a:prstGeom>
          <a:noFill/>
          <a:ln w="9525">
            <a:noFill/>
            <a:miter lim="800000"/>
            <a:headEnd/>
            <a:tailEnd/>
          </a:ln>
          <a:effectLst/>
        </p:spPr>
        <p:txBody>
          <a:bodyPr vert="horz" wrap="square" lIns="90707" tIns="45354" rIns="90707" bIns="45354" numCol="1" anchor="t" anchorCtr="0" compatLnSpc="1">
            <a:prstTxWarp prst="textNoShape">
              <a:avLst/>
            </a:prstTxWarp>
          </a:bodyPr>
          <a:lstStyle>
            <a:lvl1pPr algn="r" defTabSz="907286">
              <a:defRPr kumimoji="1" sz="1200">
                <a:latin typeface="Arial" charset="0"/>
              </a:defRPr>
            </a:lvl1pPr>
          </a:lstStyle>
          <a:p>
            <a:endParaRPr lang="en-US"/>
          </a:p>
        </p:txBody>
      </p:sp>
      <p:sp>
        <p:nvSpPr>
          <p:cNvPr id="482308" name="Rectangle 4"/>
          <p:cNvSpPr>
            <a:spLocks noGrp="1" noRot="1" noChangeAspect="1" noChangeArrowheads="1" noTextEdit="1"/>
          </p:cNvSpPr>
          <p:nvPr>
            <p:ph type="sldImg" idx="2"/>
          </p:nvPr>
        </p:nvSpPr>
        <p:spPr bwMode="auto">
          <a:xfrm>
            <a:off x="1165225" y="696913"/>
            <a:ext cx="4551363" cy="3486150"/>
          </a:xfrm>
          <a:prstGeom prst="rect">
            <a:avLst/>
          </a:prstGeom>
          <a:noFill/>
          <a:ln w="9525">
            <a:solidFill>
              <a:srgbClr val="000000"/>
            </a:solidFill>
            <a:miter lim="800000"/>
            <a:headEnd/>
            <a:tailEnd/>
          </a:ln>
          <a:effectLst/>
        </p:spPr>
      </p:sp>
      <p:sp>
        <p:nvSpPr>
          <p:cNvPr id="482309" name="Rectangle 5"/>
          <p:cNvSpPr>
            <a:spLocks noGrp="1" noChangeArrowheads="1"/>
          </p:cNvSpPr>
          <p:nvPr>
            <p:ph type="body" sz="quarter" idx="3"/>
          </p:nvPr>
        </p:nvSpPr>
        <p:spPr bwMode="auto">
          <a:xfrm>
            <a:off x="689115" y="4416742"/>
            <a:ext cx="5503584" cy="4182112"/>
          </a:xfrm>
          <a:prstGeom prst="rect">
            <a:avLst/>
          </a:prstGeom>
          <a:noFill/>
          <a:ln w="9525">
            <a:noFill/>
            <a:miter lim="800000"/>
            <a:headEnd/>
            <a:tailEnd/>
          </a:ln>
          <a:effectLst/>
        </p:spPr>
        <p:txBody>
          <a:bodyPr vert="horz" wrap="square" lIns="90707" tIns="45354" rIns="90707" bIns="45354"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482310" name="Rectangle 6"/>
          <p:cNvSpPr>
            <a:spLocks noGrp="1" noChangeArrowheads="1"/>
          </p:cNvSpPr>
          <p:nvPr>
            <p:ph type="ftr" sz="quarter" idx="4"/>
          </p:nvPr>
        </p:nvSpPr>
        <p:spPr bwMode="auto">
          <a:xfrm>
            <a:off x="0" y="8830312"/>
            <a:ext cx="2982016" cy="464503"/>
          </a:xfrm>
          <a:prstGeom prst="rect">
            <a:avLst/>
          </a:prstGeom>
          <a:noFill/>
          <a:ln w="9525">
            <a:noFill/>
            <a:miter lim="800000"/>
            <a:headEnd/>
            <a:tailEnd/>
          </a:ln>
          <a:effectLst/>
        </p:spPr>
        <p:txBody>
          <a:bodyPr vert="horz" wrap="square" lIns="90707" tIns="45354" rIns="90707" bIns="45354" numCol="1" anchor="b" anchorCtr="0" compatLnSpc="1">
            <a:prstTxWarp prst="textNoShape">
              <a:avLst/>
            </a:prstTxWarp>
          </a:bodyPr>
          <a:lstStyle>
            <a:lvl1pPr defTabSz="907286">
              <a:defRPr kumimoji="1" sz="1200">
                <a:latin typeface="Arial" charset="0"/>
              </a:defRPr>
            </a:lvl1pPr>
          </a:lstStyle>
          <a:p>
            <a:endParaRPr lang="en-US"/>
          </a:p>
        </p:txBody>
      </p:sp>
      <p:sp>
        <p:nvSpPr>
          <p:cNvPr id="482311" name="Rectangle 7"/>
          <p:cNvSpPr>
            <a:spLocks noGrp="1" noChangeArrowheads="1"/>
          </p:cNvSpPr>
          <p:nvPr>
            <p:ph type="sldNum" sz="quarter" idx="5"/>
          </p:nvPr>
        </p:nvSpPr>
        <p:spPr bwMode="auto">
          <a:xfrm>
            <a:off x="3898242" y="8830312"/>
            <a:ext cx="2982016" cy="464503"/>
          </a:xfrm>
          <a:prstGeom prst="rect">
            <a:avLst/>
          </a:prstGeom>
          <a:noFill/>
          <a:ln w="9525">
            <a:noFill/>
            <a:miter lim="800000"/>
            <a:headEnd/>
            <a:tailEnd/>
          </a:ln>
          <a:effectLst/>
        </p:spPr>
        <p:txBody>
          <a:bodyPr vert="horz" wrap="square" lIns="90707" tIns="45354" rIns="90707" bIns="45354" numCol="1" anchor="b" anchorCtr="0" compatLnSpc="1">
            <a:prstTxWarp prst="textNoShape">
              <a:avLst/>
            </a:prstTxWarp>
          </a:bodyPr>
          <a:lstStyle>
            <a:lvl1pPr algn="r" defTabSz="907286">
              <a:defRPr kumimoji="1" sz="1200">
                <a:latin typeface="Arial" charset="0"/>
              </a:defRPr>
            </a:lvl1pPr>
          </a:lstStyle>
          <a:p>
            <a:fld id="{19FFB3AB-5212-48FA-858F-CAD6BDCDCA14}" type="slidenum">
              <a:rPr lang="en-US"/>
              <a:pPr/>
              <a:t>‹#›</a:t>
            </a:fld>
            <a:endParaRPr lang="en-US"/>
          </a:p>
        </p:txBody>
      </p:sp>
    </p:spTree>
    <p:extLst>
      <p:ext uri="{BB962C8B-B14F-4D97-AF65-F5344CB8AC3E}">
        <p14:creationId xmlns:p14="http://schemas.microsoft.com/office/powerpoint/2010/main" val="73697254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2000" kern="1200">
        <a:solidFill>
          <a:srgbClr val="000099"/>
        </a:solidFill>
        <a:latin typeface="Arial" charset="0"/>
        <a:ea typeface="ＭＳ Ｐ明朝" pitchFamily="18" charset="-128"/>
        <a:cs typeface="Arial" charset="0"/>
      </a:defRPr>
    </a:lvl1pPr>
    <a:lvl2pPr marL="456677" algn="l" rtl="0" fontAlgn="base">
      <a:spcBef>
        <a:spcPct val="30000"/>
      </a:spcBef>
      <a:spcAft>
        <a:spcPct val="0"/>
      </a:spcAft>
      <a:defRPr kumimoji="1" sz="2000" kern="1200">
        <a:solidFill>
          <a:srgbClr val="000099"/>
        </a:solidFill>
        <a:latin typeface="Arial" charset="0"/>
        <a:ea typeface="ＭＳ Ｐ明朝" pitchFamily="18" charset="-128"/>
        <a:cs typeface="Arial" charset="0"/>
      </a:defRPr>
    </a:lvl2pPr>
    <a:lvl3pPr marL="913355" algn="l" rtl="0" fontAlgn="base">
      <a:spcBef>
        <a:spcPct val="30000"/>
      </a:spcBef>
      <a:spcAft>
        <a:spcPct val="0"/>
      </a:spcAft>
      <a:defRPr kumimoji="1" sz="2000" kern="1200">
        <a:solidFill>
          <a:srgbClr val="000099"/>
        </a:solidFill>
        <a:latin typeface="Arial" charset="0"/>
        <a:ea typeface="ＭＳ Ｐ明朝" pitchFamily="18" charset="-128"/>
        <a:cs typeface="Arial" charset="0"/>
      </a:defRPr>
    </a:lvl3pPr>
    <a:lvl4pPr marL="1370035" algn="l" rtl="0" fontAlgn="base">
      <a:spcBef>
        <a:spcPct val="30000"/>
      </a:spcBef>
      <a:spcAft>
        <a:spcPct val="0"/>
      </a:spcAft>
      <a:defRPr kumimoji="1" sz="2000" kern="1200">
        <a:solidFill>
          <a:srgbClr val="000099"/>
        </a:solidFill>
        <a:latin typeface="Arial" charset="0"/>
        <a:ea typeface="ＭＳ Ｐ明朝" pitchFamily="18" charset="-128"/>
        <a:cs typeface="Arial" charset="0"/>
      </a:defRPr>
    </a:lvl4pPr>
    <a:lvl5pPr marL="1826711" algn="l" rtl="0" fontAlgn="base">
      <a:spcBef>
        <a:spcPct val="30000"/>
      </a:spcBef>
      <a:spcAft>
        <a:spcPct val="0"/>
      </a:spcAft>
      <a:defRPr kumimoji="1" sz="2000" kern="1200">
        <a:solidFill>
          <a:srgbClr val="000099"/>
        </a:solidFill>
        <a:latin typeface="Arial" charset="0"/>
        <a:ea typeface="ＭＳ Ｐ明朝" pitchFamily="18" charset="-128"/>
        <a:cs typeface="Arial" charset="0"/>
      </a:defRPr>
    </a:lvl5pPr>
    <a:lvl6pPr marL="2283392" algn="l" defTabSz="913355" rtl="0" eaLnBrk="1" latinLnBrk="0" hangingPunct="1">
      <a:defRPr sz="1200" kern="1200">
        <a:solidFill>
          <a:schemeClr val="tx1"/>
        </a:solidFill>
        <a:latin typeface="+mn-lt"/>
        <a:ea typeface="+mn-ea"/>
        <a:cs typeface="+mn-cs"/>
      </a:defRPr>
    </a:lvl6pPr>
    <a:lvl7pPr marL="2740066" algn="l" defTabSz="913355" rtl="0" eaLnBrk="1" latinLnBrk="0" hangingPunct="1">
      <a:defRPr sz="1200" kern="1200">
        <a:solidFill>
          <a:schemeClr val="tx1"/>
        </a:solidFill>
        <a:latin typeface="+mn-lt"/>
        <a:ea typeface="+mn-ea"/>
        <a:cs typeface="+mn-cs"/>
      </a:defRPr>
    </a:lvl7pPr>
    <a:lvl8pPr marL="3196743" algn="l" defTabSz="913355" rtl="0" eaLnBrk="1" latinLnBrk="0" hangingPunct="1">
      <a:defRPr sz="1200" kern="1200">
        <a:solidFill>
          <a:schemeClr val="tx1"/>
        </a:solidFill>
        <a:latin typeface="+mn-lt"/>
        <a:ea typeface="+mn-ea"/>
        <a:cs typeface="+mn-cs"/>
      </a:defRPr>
    </a:lvl8pPr>
    <a:lvl9pPr marL="3653423" algn="l" defTabSz="91335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07286" rtl="0" eaLnBrk="1" fontAlgn="base" latinLnBrk="0" hangingPunct="1">
              <a:lnSpc>
                <a:spcPct val="100000"/>
              </a:lnSpc>
              <a:spcBef>
                <a:spcPct val="0"/>
              </a:spcBef>
              <a:spcAft>
                <a:spcPct val="0"/>
              </a:spcAft>
              <a:buClrTx/>
              <a:buSzTx/>
              <a:buFontTx/>
              <a:buNone/>
              <a:tabLst/>
              <a:defRPr/>
            </a:pPr>
            <a:fld id="{6FE24CEB-7BE9-436C-A952-E639FED694BA}" type="slidenum">
              <a:rPr kumimoji="1" lang="en-CA"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07286" rtl="0" eaLnBrk="1" fontAlgn="base" latinLnBrk="0" hangingPunct="1">
                <a:lnSpc>
                  <a:spcPct val="100000"/>
                </a:lnSpc>
                <a:spcBef>
                  <a:spcPct val="0"/>
                </a:spcBef>
                <a:spcAft>
                  <a:spcPct val="0"/>
                </a:spcAft>
                <a:buClrTx/>
                <a:buSzTx/>
                <a:buFontTx/>
                <a:buNone/>
                <a:tabLst/>
                <a:defRPr/>
              </a:pPr>
              <a:t>26</a:t>
            </a:fld>
            <a:endParaRPr kumimoji="1" lang="en-CA" sz="1200" b="0" i="0" u="none" strike="noStrike" kern="1200" cap="none" spc="0" normalizeH="0" baseline="0" noProof="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3777618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E24CEB-7BE9-436C-A952-E639FED694BA}" type="slidenum">
              <a:rPr lang="en-CA" smtClean="0">
                <a:solidFill>
                  <a:prstClr val="black"/>
                </a:solidFill>
              </a:rPr>
              <a:pPr/>
              <a:t>41</a:t>
            </a:fld>
            <a:endParaRPr lang="en-CA">
              <a:solidFill>
                <a:prstClr val="black"/>
              </a:solidFill>
            </a:endParaRPr>
          </a:p>
        </p:txBody>
      </p:sp>
    </p:spTree>
    <p:extLst>
      <p:ext uri="{BB962C8B-B14F-4D97-AF65-F5344CB8AC3E}">
        <p14:creationId xmlns:p14="http://schemas.microsoft.com/office/powerpoint/2010/main" val="1004635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detection of primordial GWs would</a:t>
            </a:r>
            <a:r>
              <a:rPr lang="en-US" baseline="0" dirty="0" smtClean="0"/>
              <a:t> have a huge consequences for our understanding of physics. First it would indicate that the graviton is quantized during inflation just like the </a:t>
            </a:r>
            <a:r>
              <a:rPr lang="en-US" baseline="0" dirty="0" err="1" smtClean="0"/>
              <a:t>inflaton</a:t>
            </a:r>
            <a:r>
              <a:rPr lang="en-US" baseline="0" dirty="0" smtClean="0"/>
              <a:t> scalar field.  Second it would also mean that the graviton should effectively be massless at the time of recombination which puts some constraints on the graviton mass. </a:t>
            </a:r>
          </a:p>
          <a:p>
            <a:r>
              <a:rPr lang="en-US" baseline="0" dirty="0" smtClean="0"/>
              <a:t>Now compared with the bounds from the solar system and from late-time cosmology this does seem a strong bound, but its really a bound not on the bare mass parameter but rather on the effective mass which itself can evolve in time and the effective mass could be larger in the past so the detection of primordial GWs could really constraints these models of modified gravity. </a:t>
            </a:r>
            <a:endParaRPr lang="en-US" dirty="0" smtClean="0"/>
          </a:p>
        </p:txBody>
      </p:sp>
      <p:sp>
        <p:nvSpPr>
          <p:cNvPr id="4" name="Slide Number Placeholder 3"/>
          <p:cNvSpPr>
            <a:spLocks noGrp="1"/>
          </p:cNvSpPr>
          <p:nvPr>
            <p:ph type="sldNum" sz="quarter" idx="10"/>
          </p:nvPr>
        </p:nvSpPr>
        <p:spPr/>
        <p:txBody>
          <a:bodyPr/>
          <a:lstStyle/>
          <a:p>
            <a:fld id="{6FE24CEB-7BE9-436C-A952-E639FED694BA}" type="slidenum">
              <a:rPr lang="en-CA" smtClean="0">
                <a:solidFill>
                  <a:prstClr val="black"/>
                </a:solidFill>
              </a:rPr>
              <a:pPr/>
              <a:t>42</a:t>
            </a:fld>
            <a:endParaRPr lang="en-CA">
              <a:solidFill>
                <a:prstClr val="black"/>
              </a:solidFill>
            </a:endParaRPr>
          </a:p>
        </p:txBody>
      </p:sp>
    </p:spTree>
    <p:extLst>
      <p:ext uri="{BB962C8B-B14F-4D97-AF65-F5344CB8AC3E}">
        <p14:creationId xmlns:p14="http://schemas.microsoft.com/office/powerpoint/2010/main" val="21838025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pPr marL="0" marR="0" lvl="0" indent="0" algn="r" defTabSz="915988" rtl="0" eaLnBrk="1" fontAlgn="base" latinLnBrk="0" hangingPunct="1">
              <a:lnSpc>
                <a:spcPct val="100000"/>
              </a:lnSpc>
              <a:spcBef>
                <a:spcPct val="0"/>
              </a:spcBef>
              <a:spcAft>
                <a:spcPct val="0"/>
              </a:spcAft>
              <a:buClrTx/>
              <a:buSzTx/>
              <a:buFontTx/>
              <a:buNone/>
              <a:tabLst/>
              <a:defRPr/>
            </a:pPr>
            <a:fld id="{6FE24CEB-7BE9-436C-A952-E639FED694BA}" type="slidenum">
              <a:rPr kumimoji="1" lang="en-CA"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15988" rtl="0" eaLnBrk="1" fontAlgn="base" latinLnBrk="0" hangingPunct="1">
                <a:lnSpc>
                  <a:spcPct val="100000"/>
                </a:lnSpc>
                <a:spcBef>
                  <a:spcPct val="0"/>
                </a:spcBef>
                <a:spcAft>
                  <a:spcPct val="0"/>
                </a:spcAft>
                <a:buClrTx/>
                <a:buSzTx/>
                <a:buFontTx/>
                <a:buNone/>
                <a:tabLst/>
                <a:defRPr/>
              </a:pPr>
              <a:t>27</a:t>
            </a:fld>
            <a:endParaRPr kumimoji="1" lang="en-CA" sz="1200" b="0" i="0" u="none" strike="noStrike" kern="1200" cap="none" spc="0" normalizeH="0" baseline="0" noProof="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34666384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pPr marL="0" marR="0" lvl="0" indent="0" algn="r" defTabSz="915988" rtl="0" eaLnBrk="1" fontAlgn="base" latinLnBrk="0" hangingPunct="1">
              <a:lnSpc>
                <a:spcPct val="100000"/>
              </a:lnSpc>
              <a:spcBef>
                <a:spcPct val="0"/>
              </a:spcBef>
              <a:spcAft>
                <a:spcPct val="0"/>
              </a:spcAft>
              <a:buClrTx/>
              <a:buSzTx/>
              <a:buFontTx/>
              <a:buNone/>
              <a:tabLst/>
              <a:defRPr/>
            </a:pPr>
            <a:fld id="{6FE24CEB-7BE9-436C-A952-E639FED694BA}" type="slidenum">
              <a:rPr kumimoji="1" lang="en-CA"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15988" rtl="0" eaLnBrk="1" fontAlgn="base" latinLnBrk="0" hangingPunct="1">
                <a:lnSpc>
                  <a:spcPct val="100000"/>
                </a:lnSpc>
                <a:spcBef>
                  <a:spcPct val="0"/>
                </a:spcBef>
                <a:spcAft>
                  <a:spcPct val="0"/>
                </a:spcAft>
                <a:buClrTx/>
                <a:buSzTx/>
                <a:buFontTx/>
                <a:buNone/>
                <a:tabLst/>
                <a:defRPr/>
              </a:pPr>
              <a:t>28</a:t>
            </a:fld>
            <a:endParaRPr kumimoji="1" lang="en-CA" sz="1200" b="0" i="0" u="none" strike="noStrike" kern="1200" cap="none" spc="0" normalizeH="0" baseline="0" noProof="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4877790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5988" rtl="0" eaLnBrk="1" fontAlgn="base" latinLnBrk="0" hangingPunct="1">
              <a:lnSpc>
                <a:spcPct val="100000"/>
              </a:lnSpc>
              <a:spcBef>
                <a:spcPct val="0"/>
              </a:spcBef>
              <a:spcAft>
                <a:spcPct val="0"/>
              </a:spcAft>
              <a:buClrTx/>
              <a:buSzTx/>
              <a:buFontTx/>
              <a:buNone/>
              <a:tabLst/>
              <a:defRPr/>
            </a:pPr>
            <a:fld id="{6FE24CEB-7BE9-436C-A952-E639FED694BA}" type="slidenum">
              <a:rPr kumimoji="1" lang="en-CA" sz="1200" b="0" i="0" u="none" strike="noStrike" kern="1200" cap="none" spc="0" normalizeH="0" baseline="0" noProof="0" smtClean="0">
                <a:ln>
                  <a:noFill/>
                </a:ln>
                <a:solidFill>
                  <a:prstClr val="black"/>
                </a:solidFill>
                <a:effectLst/>
                <a:uLnTx/>
                <a:uFillTx/>
                <a:latin typeface="Arial" charset="0"/>
                <a:ea typeface="ＭＳ Ｐゴシック" pitchFamily="34" charset="-128"/>
                <a:cs typeface="+mn-cs"/>
              </a:rPr>
              <a:pPr marL="0" marR="0" lvl="0" indent="0" algn="r" defTabSz="915988" rtl="0" eaLnBrk="1" fontAlgn="base" latinLnBrk="0" hangingPunct="1">
                <a:lnSpc>
                  <a:spcPct val="100000"/>
                </a:lnSpc>
                <a:spcBef>
                  <a:spcPct val="0"/>
                </a:spcBef>
                <a:spcAft>
                  <a:spcPct val="0"/>
                </a:spcAft>
                <a:buClrTx/>
                <a:buSzTx/>
                <a:buFontTx/>
                <a:buNone/>
                <a:tabLst/>
                <a:defRPr/>
              </a:pPr>
              <a:t>29</a:t>
            </a:fld>
            <a:endParaRPr kumimoji="1" lang="en-CA" sz="1200" b="0" i="0" u="none" strike="noStrike" kern="1200" cap="none" spc="0" normalizeH="0" baseline="0" noProof="0">
              <a:ln>
                <a:noFill/>
              </a:ln>
              <a:solidFill>
                <a:prstClr val="black"/>
              </a:solidFill>
              <a:effectLst/>
              <a:uLnTx/>
              <a:uFillTx/>
              <a:latin typeface="Arial" charset="0"/>
              <a:ea typeface="ＭＳ Ｐゴシック" pitchFamily="34" charset="-128"/>
              <a:cs typeface="+mn-cs"/>
            </a:endParaRPr>
          </a:p>
        </p:txBody>
      </p:sp>
    </p:spTree>
    <p:extLst>
      <p:ext uri="{BB962C8B-B14F-4D97-AF65-F5344CB8AC3E}">
        <p14:creationId xmlns:p14="http://schemas.microsoft.com/office/powerpoint/2010/main" val="30565918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detection of primordial GWs would</a:t>
            </a:r>
            <a:r>
              <a:rPr lang="en-US" baseline="0" dirty="0" smtClean="0"/>
              <a:t> have a huge consequences for our understanding of physics. First it would indicate that the graviton is quantized during inflation just like the </a:t>
            </a:r>
            <a:r>
              <a:rPr lang="en-US" baseline="0" dirty="0" err="1" smtClean="0"/>
              <a:t>inflaton</a:t>
            </a:r>
            <a:r>
              <a:rPr lang="en-US" baseline="0" dirty="0" smtClean="0"/>
              <a:t> scalar field.  Second it would also mean that the graviton should effectively be massless at the time of recombination which puts some constraints on the graviton mass. </a:t>
            </a:r>
          </a:p>
          <a:p>
            <a:r>
              <a:rPr lang="en-US" baseline="0" dirty="0" smtClean="0"/>
              <a:t>Now compared with the bounds from the solar system and from late-time cosmology this does seem a strong bound, but its really a bound not on the bare mass parameter but rather on the effective mass which itself can evolve in time and the effective mass could be larger in the past so the detection of primordial GWs could really constraints these models of modified gravity. </a:t>
            </a:r>
            <a:endParaRPr lang="en-US" dirty="0" smtClean="0"/>
          </a:p>
        </p:txBody>
      </p:sp>
      <p:sp>
        <p:nvSpPr>
          <p:cNvPr id="4" name="Slide Number Placeholder 3"/>
          <p:cNvSpPr>
            <a:spLocks noGrp="1"/>
          </p:cNvSpPr>
          <p:nvPr>
            <p:ph type="sldNum" sz="quarter" idx="10"/>
          </p:nvPr>
        </p:nvSpPr>
        <p:spPr/>
        <p:txBody>
          <a:bodyPr/>
          <a:lstStyle/>
          <a:p>
            <a:fld id="{6FE24CEB-7BE9-436C-A952-E639FED694BA}" type="slidenum">
              <a:rPr lang="en-CA" smtClean="0">
                <a:solidFill>
                  <a:prstClr val="black"/>
                </a:solidFill>
              </a:rPr>
              <a:pPr/>
              <a:t>36</a:t>
            </a:fld>
            <a:endParaRPr lang="en-CA">
              <a:solidFill>
                <a:prstClr val="black"/>
              </a:solidFill>
            </a:endParaRPr>
          </a:p>
        </p:txBody>
      </p:sp>
    </p:spTree>
    <p:extLst>
      <p:ext uri="{BB962C8B-B14F-4D97-AF65-F5344CB8AC3E}">
        <p14:creationId xmlns:p14="http://schemas.microsoft.com/office/powerpoint/2010/main" val="7523348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detection of primordial GWs would</a:t>
            </a:r>
            <a:r>
              <a:rPr lang="en-US" baseline="0" dirty="0" smtClean="0"/>
              <a:t> have a huge consequences for our understanding of physics. First it would indicate that the graviton is quantized during inflation just like the </a:t>
            </a:r>
            <a:r>
              <a:rPr lang="en-US" baseline="0" dirty="0" err="1" smtClean="0"/>
              <a:t>inflaton</a:t>
            </a:r>
            <a:r>
              <a:rPr lang="en-US" baseline="0" dirty="0" smtClean="0"/>
              <a:t> scalar field.  Second it would also mean that the graviton should effectively be massless at the time of recombination which puts some constraints on the graviton mass. </a:t>
            </a:r>
          </a:p>
          <a:p>
            <a:r>
              <a:rPr lang="en-US" baseline="0" dirty="0" smtClean="0"/>
              <a:t>Now compared with the bounds from the solar system and from late-time cosmology this does seem a strong bound, but its really a bound not on the bare mass parameter but rather on the effective mass which itself can evolve in time and the effective mass could be larger in the past so the detection of primordial GWs could really constraints these models of modified gravity. </a:t>
            </a:r>
            <a:endParaRPr lang="en-US" dirty="0" smtClean="0"/>
          </a:p>
        </p:txBody>
      </p:sp>
      <p:sp>
        <p:nvSpPr>
          <p:cNvPr id="4" name="Slide Number Placeholder 3"/>
          <p:cNvSpPr>
            <a:spLocks noGrp="1"/>
          </p:cNvSpPr>
          <p:nvPr>
            <p:ph type="sldNum" sz="quarter" idx="10"/>
          </p:nvPr>
        </p:nvSpPr>
        <p:spPr/>
        <p:txBody>
          <a:bodyPr/>
          <a:lstStyle/>
          <a:p>
            <a:fld id="{6FE24CEB-7BE9-436C-A952-E639FED694BA}" type="slidenum">
              <a:rPr lang="en-CA" smtClean="0">
                <a:solidFill>
                  <a:prstClr val="black"/>
                </a:solidFill>
              </a:rPr>
              <a:pPr/>
              <a:t>37</a:t>
            </a:fld>
            <a:endParaRPr lang="en-CA">
              <a:solidFill>
                <a:prstClr val="black"/>
              </a:solidFill>
            </a:endParaRPr>
          </a:p>
        </p:txBody>
      </p:sp>
    </p:spTree>
    <p:extLst>
      <p:ext uri="{BB962C8B-B14F-4D97-AF65-F5344CB8AC3E}">
        <p14:creationId xmlns:p14="http://schemas.microsoft.com/office/powerpoint/2010/main" val="26559596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detection of primordial GWs would</a:t>
            </a:r>
            <a:r>
              <a:rPr lang="en-US" baseline="0" dirty="0" smtClean="0"/>
              <a:t> have a huge consequences for our understanding of physics. First it would indicate that the graviton is quantized during inflation just like the </a:t>
            </a:r>
            <a:r>
              <a:rPr lang="en-US" baseline="0" dirty="0" err="1" smtClean="0"/>
              <a:t>inflaton</a:t>
            </a:r>
            <a:r>
              <a:rPr lang="en-US" baseline="0" dirty="0" smtClean="0"/>
              <a:t> scalar field.  Second it would also mean that the graviton should effectively be massless at the time of recombination which puts some constraints on the graviton mass. </a:t>
            </a:r>
          </a:p>
          <a:p>
            <a:r>
              <a:rPr lang="en-US" baseline="0" dirty="0" smtClean="0"/>
              <a:t>Now compared with the bounds from the solar system and from late-time cosmology this does seem a strong bound, but its really a bound not on the bare mass parameter but rather on the effective mass which itself can evolve in time and the effective mass could be larger in the past so the detection of primordial GWs could really constraints these models of modified gravity. </a:t>
            </a:r>
            <a:endParaRPr lang="en-US" dirty="0" smtClean="0"/>
          </a:p>
        </p:txBody>
      </p:sp>
      <p:sp>
        <p:nvSpPr>
          <p:cNvPr id="4" name="Slide Number Placeholder 3"/>
          <p:cNvSpPr>
            <a:spLocks noGrp="1"/>
          </p:cNvSpPr>
          <p:nvPr>
            <p:ph type="sldNum" sz="quarter" idx="10"/>
          </p:nvPr>
        </p:nvSpPr>
        <p:spPr/>
        <p:txBody>
          <a:bodyPr/>
          <a:lstStyle/>
          <a:p>
            <a:fld id="{6FE24CEB-7BE9-436C-A952-E639FED694BA}" type="slidenum">
              <a:rPr lang="en-CA" smtClean="0">
                <a:solidFill>
                  <a:prstClr val="black"/>
                </a:solidFill>
              </a:rPr>
              <a:pPr/>
              <a:t>38</a:t>
            </a:fld>
            <a:endParaRPr lang="en-CA">
              <a:solidFill>
                <a:prstClr val="black"/>
              </a:solidFill>
            </a:endParaRPr>
          </a:p>
        </p:txBody>
      </p:sp>
    </p:spTree>
    <p:extLst>
      <p:ext uri="{BB962C8B-B14F-4D97-AF65-F5344CB8AC3E}">
        <p14:creationId xmlns:p14="http://schemas.microsoft.com/office/powerpoint/2010/main" val="1486281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E24CEB-7BE9-436C-A952-E639FED694BA}" type="slidenum">
              <a:rPr lang="en-CA" smtClean="0">
                <a:solidFill>
                  <a:prstClr val="black"/>
                </a:solidFill>
              </a:rPr>
              <a:pPr/>
              <a:t>39</a:t>
            </a:fld>
            <a:endParaRPr lang="en-CA">
              <a:solidFill>
                <a:prstClr val="black"/>
              </a:solidFill>
            </a:endParaRPr>
          </a:p>
        </p:txBody>
      </p:sp>
    </p:spTree>
    <p:extLst>
      <p:ext uri="{BB962C8B-B14F-4D97-AF65-F5344CB8AC3E}">
        <p14:creationId xmlns:p14="http://schemas.microsoft.com/office/powerpoint/2010/main" val="8234818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FE24CEB-7BE9-436C-A952-E639FED694BA}" type="slidenum">
              <a:rPr lang="en-CA" smtClean="0">
                <a:solidFill>
                  <a:prstClr val="black"/>
                </a:solidFill>
              </a:rPr>
              <a:pPr/>
              <a:t>40</a:t>
            </a:fld>
            <a:endParaRPr lang="en-CA">
              <a:solidFill>
                <a:prstClr val="black"/>
              </a:solidFill>
            </a:endParaRPr>
          </a:p>
        </p:txBody>
      </p:sp>
    </p:spTree>
    <p:extLst>
      <p:ext uri="{BB962C8B-B14F-4D97-AF65-F5344CB8AC3E}">
        <p14:creationId xmlns:p14="http://schemas.microsoft.com/office/powerpoint/2010/main" val="13792813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1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1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1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14.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15.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16.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1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1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0.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2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2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2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2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27.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2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2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0.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31.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32.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33.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434.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35.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36.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37.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38.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3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41.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42.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43.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44.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445.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46.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47.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48.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4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51.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52.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53.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54.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55.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56.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57.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458.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59.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0.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6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6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63.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64.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65.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66.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67.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68.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69.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0.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71.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72.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73.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74.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75.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76.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77.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78.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79.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0.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481.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82.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83.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84.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85.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86.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87.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88.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89.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0.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91.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492.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93.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94.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95.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96.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97.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98.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499.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00.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01.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02.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503.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0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5.xml"/></Relationships>
</file>

<file path=ppt/slideLayouts/_rels/slideLayout505.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06.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07.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08.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09.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0.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11.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12.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13.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514.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15.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16.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17.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18.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19.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0.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21.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22.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23.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24.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525.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26.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27.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28.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29.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0.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31.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32.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33.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34.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35.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536.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3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48.xml"/></Relationships>
</file>

<file path=ppt/slideLayouts/_rels/slideLayout538.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39.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0.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41.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42.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43.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44.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45.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46.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547.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48.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49.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0.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51.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52.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53.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54.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55.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56.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57.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558.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59.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0.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61.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62.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63.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64.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65.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66.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67.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68.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627714" name="Rectangle 2"/>
          <p:cNvSpPr>
            <a:spLocks noGrp="1" noChangeArrowheads="1"/>
          </p:cNvSpPr>
          <p:nvPr>
            <p:ph type="ctrTitle" sz="quarter"/>
          </p:nvPr>
        </p:nvSpPr>
        <p:spPr>
          <a:xfrm>
            <a:off x="731851" y="1825639"/>
            <a:ext cx="8289925" cy="1990725"/>
          </a:xfrm>
        </p:spPr>
        <p:txBody>
          <a:bodyPr/>
          <a:lstStyle>
            <a:lvl1pPr>
              <a:defRPr/>
            </a:lvl1pPr>
          </a:lstStyle>
          <a:p>
            <a:r>
              <a:rPr lang="en-US"/>
              <a:t>Haga clic para cambiar el estilo de título</a:t>
            </a:r>
          </a:p>
        </p:txBody>
      </p:sp>
      <p:sp>
        <p:nvSpPr>
          <p:cNvPr id="627715" name="Rectangle 3"/>
          <p:cNvSpPr>
            <a:spLocks noGrp="1" noChangeArrowheads="1"/>
          </p:cNvSpPr>
          <p:nvPr>
            <p:ph type="subTitle" sz="quarter" idx="1"/>
          </p:nvPr>
        </p:nvSpPr>
        <p:spPr>
          <a:xfrm>
            <a:off x="1463676" y="4232275"/>
            <a:ext cx="6826250" cy="1908175"/>
          </a:xfrm>
        </p:spPr>
        <p:txBody>
          <a:bodyPr/>
          <a:lstStyle>
            <a:lvl1pPr marL="0" indent="0" algn="ctr">
              <a:buFont typeface="Wingdings" pitchFamily="2" charset="2"/>
              <a:buNone/>
              <a:defRPr/>
            </a:lvl1pPr>
          </a:lstStyle>
          <a:p>
            <a:r>
              <a:rPr lang="en-US"/>
              <a:t>Haga clic para modificar el estilo de subtítulo del patrón</a:t>
            </a:r>
          </a:p>
        </p:txBody>
      </p:sp>
      <p:sp>
        <p:nvSpPr>
          <p:cNvPr id="627716" name="Rectangle 4"/>
          <p:cNvSpPr>
            <a:spLocks noGrp="1" noChangeArrowheads="1"/>
          </p:cNvSpPr>
          <p:nvPr>
            <p:ph type="dt" sz="quarter" idx="2"/>
          </p:nvPr>
        </p:nvSpPr>
        <p:spPr/>
        <p:txBody>
          <a:bodyPr/>
          <a:lstStyle>
            <a:lvl1pPr algn="l">
              <a:defRPr/>
            </a:lvl1pPr>
          </a:lstStyle>
          <a:p>
            <a:endParaRPr lang="en-US">
              <a:solidFill>
                <a:srgbClr val="FFFFFF"/>
              </a:solidFill>
            </a:endParaRPr>
          </a:p>
        </p:txBody>
      </p:sp>
      <p:sp>
        <p:nvSpPr>
          <p:cNvPr id="627717" name="Rectangle 5"/>
          <p:cNvSpPr>
            <a:spLocks noGrp="1" noChangeArrowheads="1"/>
          </p:cNvSpPr>
          <p:nvPr>
            <p:ph type="ftr" sz="quarter" idx="3"/>
          </p:nvPr>
        </p:nvSpPr>
        <p:spPr>
          <a:xfrm>
            <a:off x="3332176" y="6800850"/>
            <a:ext cx="3089275" cy="517525"/>
          </a:xfrm>
        </p:spPr>
        <p:txBody>
          <a:bodyPr/>
          <a:lstStyle>
            <a:lvl1pPr>
              <a:defRPr sz="1500"/>
            </a:lvl1pPr>
          </a:lstStyle>
          <a:p>
            <a:endParaRPr lang="en-US">
              <a:solidFill>
                <a:srgbClr val="FFFFFF"/>
              </a:solidFill>
            </a:endParaRPr>
          </a:p>
        </p:txBody>
      </p:sp>
      <p:sp>
        <p:nvSpPr>
          <p:cNvPr id="627718" name="Rectangle 6"/>
          <p:cNvSpPr>
            <a:spLocks noGrp="1" noChangeArrowheads="1"/>
          </p:cNvSpPr>
          <p:nvPr>
            <p:ph type="sldNum" sz="quarter" idx="4"/>
          </p:nvPr>
        </p:nvSpPr>
        <p:spPr bwMode="auto">
          <a:xfrm>
            <a:off x="6989776" y="6800850"/>
            <a:ext cx="2276475" cy="517525"/>
          </a:xfrm>
          <a:prstGeom prst="rect">
            <a:avLst/>
          </a:prstGeom>
          <a:noFill/>
          <a:ln>
            <a:miter lim="800000"/>
            <a:headEnd/>
            <a:tailEnd/>
          </a:ln>
        </p:spPr>
        <p:txBody>
          <a:bodyPr vert="horz" wrap="square" lIns="98252" tIns="49126" rIns="98252" bIns="49126" numCol="1" anchor="b" anchorCtr="0" compatLnSpc="1">
            <a:prstTxWarp prst="textNoShape">
              <a:avLst/>
            </a:prstTxWarp>
          </a:bodyPr>
          <a:lstStyle>
            <a:lvl1pPr defTabSz="983126">
              <a:defRPr>
                <a:effectLst>
                  <a:outerShdw blurRad="38100" dist="38100" dir="2700000" algn="tl">
                    <a:srgbClr val="000000"/>
                  </a:outerShdw>
                </a:effectLst>
              </a:defRPr>
            </a:lvl1pPr>
          </a:lstStyle>
          <a:p>
            <a:pPr algn="r"/>
            <a:fld id="{5B284D4F-93D1-49E7-85C3-2F823DD75081}" type="slidenum">
              <a:rPr lang="en-US" sz="1500" smtClean="0">
                <a:solidFill>
                  <a:srgbClr val="FFFFFF"/>
                </a:solidFill>
              </a:rPr>
              <a:pPr algn="r"/>
              <a:t>‹#›</a:t>
            </a:fld>
            <a:endParaRPr lang="en-US" sz="1500" smtClean="0">
              <a:solidFill>
                <a:srgbClr val="FFFFFF"/>
              </a:solidFill>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87363" y="2157427"/>
            <a:ext cx="4313237" cy="4479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53000" y="2157427"/>
            <a:ext cx="4313238" cy="4479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lvl1pPr>
              <a:defRPr/>
            </a:lvl1pPr>
          </a:lstStyle>
          <a:p>
            <a:endParaRPr lang="en-US">
              <a:solidFill>
                <a:srgbClr val="FFFFFF"/>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FFFFFF"/>
              </a:solidFill>
            </a:endParaRPr>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lvl1pPr>
              <a:defRPr/>
            </a:lvl1pPr>
          </a:lstStyle>
          <a:p>
            <a:endParaRPr lang="en-US">
              <a:solidFill>
                <a:srgbClr val="FFFFFF"/>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FFFFFF"/>
              </a:solidFill>
            </a:endParaRPr>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FFFFFF"/>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FFFFFF"/>
              </a:solidFill>
            </a:endParaRPr>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72327" y="414337"/>
            <a:ext cx="2193925" cy="6223000"/>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87363" y="414337"/>
            <a:ext cx="6432550" cy="6223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timing>
    <p:tnLst>
      <p:par>
        <p:cTn id="1" dur="indefinite" restart="never" nodeType="tmRoot"/>
      </p:par>
    </p:tnLst>
  </p:timing>
</p:sldLayout>
</file>

<file path=ppt/slideLayouts/slideLayout3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iming>
    <p:tnLst>
      <p:par>
        <p:cTn id="1" dur="indefinite" restart="never" nodeType="tmRoot"/>
      </p:par>
    </p:tnLst>
  </p:timing>
</p:sldLayout>
</file>

<file path=ppt/slideLayouts/slideLayout3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timing>
    <p:tnLst>
      <p:par>
        <p:cTn id="1" dur="indefinite" restart="never" nodeType="tmRoot"/>
      </p:par>
    </p:tnLst>
  </p:timing>
</p:sldLayout>
</file>

<file path=ppt/slideLayouts/slideLayout3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3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showMasterSp="0"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22271" y="249238"/>
            <a:ext cx="9109075" cy="1244600"/>
          </a:xfrm>
        </p:spPr>
        <p:txBody>
          <a:bodyPr/>
          <a:lstStyle/>
          <a:p>
            <a:r>
              <a:rPr lang="en-US" smtClean="0"/>
              <a:t>Click to edit Master title style</a:t>
            </a:r>
            <a:endParaRPr lang="en-CA"/>
          </a:p>
        </p:txBody>
      </p:sp>
      <p:sp>
        <p:nvSpPr>
          <p:cNvPr id="3" name="Content Placeholder 2"/>
          <p:cNvSpPr>
            <a:spLocks noGrp="1"/>
          </p:cNvSpPr>
          <p:nvPr>
            <p:ph sz="half" idx="1"/>
          </p:nvPr>
        </p:nvSpPr>
        <p:spPr>
          <a:xfrm>
            <a:off x="322277" y="1743089"/>
            <a:ext cx="4478337"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953000" y="1743089"/>
            <a:ext cx="4478338"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a:xfrm>
            <a:off x="322277" y="6800850"/>
            <a:ext cx="2441575" cy="517525"/>
          </a:xfrm>
          <a:prstGeom prst="rect">
            <a:avLst/>
          </a:prstGeom>
        </p:spPr>
        <p:txBody>
          <a:bodyPr lIns="91335" tIns="45668" rIns="91335" bIns="45668"/>
          <a:lstStyle>
            <a:lvl1pPr>
              <a:defRPr/>
            </a:lvl1pPr>
          </a:lstStyle>
          <a:p>
            <a:endParaRPr lang="en-US">
              <a:solidFill>
                <a:srgbClr val="FFFFFF"/>
              </a:solidFill>
            </a:endParaRPr>
          </a:p>
        </p:txBody>
      </p:sp>
      <p:sp>
        <p:nvSpPr>
          <p:cNvPr id="6" name="Footer Placeholder 5"/>
          <p:cNvSpPr>
            <a:spLocks noGrp="1"/>
          </p:cNvSpPr>
          <p:nvPr>
            <p:ph type="ftr" sz="quarter" idx="11"/>
          </p:nvPr>
        </p:nvSpPr>
        <p:spPr>
          <a:xfrm>
            <a:off x="3332176" y="6800850"/>
            <a:ext cx="3089275" cy="517525"/>
          </a:xfrm>
          <a:prstGeom prst="rect">
            <a:avLst/>
          </a:prstGeom>
        </p:spPr>
        <p:txBody>
          <a:bodyPr lIns="91335" tIns="45668" rIns="91335" bIns="45668"/>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a:xfrm>
            <a:off x="6989777" y="6800850"/>
            <a:ext cx="2441575" cy="517525"/>
          </a:xfrm>
          <a:prstGeom prst="rect">
            <a:avLst/>
          </a:prstGeom>
        </p:spPr>
        <p:txBody>
          <a:bodyPr lIns="91335" tIns="45668" rIns="91335" bIns="45668"/>
          <a:lstStyle>
            <a:lvl1pPr>
              <a:defRPr/>
            </a:lvl1pPr>
          </a:lstStyle>
          <a:p>
            <a:fld id="{584EF5A1-62D9-4FB6-87D1-CA390B35A9FB}"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timing>
    <p:tnLst>
      <p:par>
        <p:cTn id="1" dur="indefinite" restart="never" nodeType="tmRoot"/>
      </p:par>
    </p:tnLst>
  </p:timing>
</p:sldLayout>
</file>

<file path=ppt/slideLayouts/slideLayout34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iming>
    <p:tnLst>
      <p:par>
        <p:cTn id="1" dur="indefinite" restart="never" nodeType="tmRoot"/>
      </p:par>
    </p:tnLst>
  </p:timing>
</p:sldLayout>
</file>

<file path=ppt/slideLayouts/slideLayout34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iming>
    <p:tnLst>
      <p:par>
        <p:cTn id="1" dur="indefinite" restart="never" nodeType="tmRoot"/>
      </p:par>
    </p:tnLst>
  </p:timing>
</p:sldLayout>
</file>

<file path=ppt/slideLayouts/slideLayout35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35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35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5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5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14" y="1549400"/>
            <a:ext cx="9756775" cy="5918200"/>
            <a:chOff x="0" y="896"/>
            <a:chExt cx="5762" cy="3424"/>
          </a:xfrm>
        </p:grpSpPr>
        <p:grpSp>
          <p:nvGrpSpPr>
            <p:cNvPr id="3" name="Group 3"/>
            <p:cNvGrpSpPr>
              <a:grpSpLocks/>
            </p:cNvGrpSpPr>
            <p:nvPr userDrawn="1"/>
          </p:nvGrpSpPr>
          <p:grpSpPr bwMode="auto">
            <a:xfrm>
              <a:off x="20" y="896"/>
              <a:ext cx="5742" cy="3424"/>
              <a:chOff x="20" y="896"/>
              <a:chExt cx="5742" cy="3424"/>
            </a:xfrm>
          </p:grpSpPr>
          <p:sp>
            <p:nvSpPr>
              <p:cNvPr id="459780" name="Freeform 4"/>
              <p:cNvSpPr>
                <a:spLocks/>
              </p:cNvSpPr>
              <p:nvPr userDrawn="1"/>
            </p:nvSpPr>
            <p:spPr bwMode="hidden">
              <a:xfrm>
                <a:off x="1399" y="1116"/>
                <a:ext cx="2815" cy="2110"/>
              </a:xfrm>
              <a:custGeom>
                <a:avLst/>
                <a:gdLst/>
                <a:ahLst/>
                <a:cxnLst>
                  <a:cxn ang="0">
                    <a:pos x="950" y="85"/>
                  </a:cxn>
                  <a:cxn ang="0">
                    <a:pos x="628" y="438"/>
                  </a:cxn>
                  <a:cxn ang="0">
                    <a:pos x="66" y="471"/>
                  </a:cxn>
                  <a:cxn ang="0">
                    <a:pos x="0" y="627"/>
                  </a:cxn>
                  <a:cxn ang="0">
                    <a:pos x="372" y="1026"/>
                  </a:cxn>
                  <a:cxn ang="0">
                    <a:pos x="611" y="902"/>
                  </a:cxn>
                  <a:cxn ang="0">
                    <a:pos x="992" y="1085"/>
                  </a:cxn>
                  <a:cxn ang="0">
                    <a:pos x="1116" y="1339"/>
                  </a:cxn>
                  <a:cxn ang="0">
                    <a:pos x="1083" y="1450"/>
                  </a:cxn>
                  <a:cxn ang="0">
                    <a:pos x="1124" y="1659"/>
                  </a:cxn>
                  <a:cxn ang="0">
                    <a:pos x="1149" y="1999"/>
                  </a:cxn>
                  <a:cxn ang="0">
                    <a:pos x="1463" y="2110"/>
                  </a:cxn>
                  <a:cxn ang="0">
                    <a:pos x="1686" y="2025"/>
                  </a:cxn>
                  <a:cxn ang="0">
                    <a:pos x="1603" y="1777"/>
                  </a:cxn>
                  <a:cxn ang="0">
                    <a:pos x="1991" y="1555"/>
                  </a:cxn>
                  <a:cxn ang="0">
                    <a:pos x="2281" y="1542"/>
                  </a:cxn>
                  <a:cxn ang="0">
                    <a:pos x="2446" y="1359"/>
                  </a:cxn>
                  <a:cxn ang="0">
                    <a:pos x="2361" y="1001"/>
                  </a:cxn>
                  <a:cxn ang="0">
                    <a:pos x="2606" y="893"/>
                  </a:cxn>
                  <a:cxn ang="0">
                    <a:pos x="2815" y="454"/>
                  </a:cxn>
                  <a:cxn ang="0">
                    <a:pos x="2518" y="0"/>
                  </a:cxn>
                </a:cxnLst>
                <a:rect l="0" t="0" r="r" b="b"/>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1" name="Freeform 5"/>
              <p:cNvSpPr>
                <a:spLocks/>
              </p:cNvSpPr>
              <p:nvPr userDrawn="1"/>
            </p:nvSpPr>
            <p:spPr bwMode="hidden">
              <a:xfrm>
                <a:off x="672" y="1116"/>
                <a:ext cx="3966" cy="2366"/>
              </a:xfrm>
              <a:custGeom>
                <a:avLst/>
                <a:gdLst/>
                <a:ahLst/>
                <a:cxnLst>
                  <a:cxn ang="0">
                    <a:pos x="1423" y="65"/>
                  </a:cxn>
                  <a:cxn ang="0">
                    <a:pos x="1148" y="262"/>
                  </a:cxn>
                  <a:cxn ang="0">
                    <a:pos x="934" y="216"/>
                  </a:cxn>
                  <a:cxn ang="0">
                    <a:pos x="529" y="314"/>
                  </a:cxn>
                  <a:cxn ang="0">
                    <a:pos x="174" y="327"/>
                  </a:cxn>
                  <a:cxn ang="0">
                    <a:pos x="0" y="628"/>
                  </a:cxn>
                  <a:cxn ang="0">
                    <a:pos x="91" y="726"/>
                  </a:cxn>
                  <a:cxn ang="0">
                    <a:pos x="231" y="654"/>
                  </a:cxn>
                  <a:cxn ang="0">
                    <a:pos x="430" y="687"/>
                  </a:cxn>
                  <a:cxn ang="0">
                    <a:pos x="504" y="850"/>
                  </a:cxn>
                  <a:cxn ang="0">
                    <a:pos x="347" y="1020"/>
                  </a:cxn>
                  <a:cxn ang="0">
                    <a:pos x="529" y="1144"/>
                  </a:cxn>
                  <a:cxn ang="0">
                    <a:pos x="727" y="1105"/>
                  </a:cxn>
                  <a:cxn ang="0">
                    <a:pos x="901" y="1216"/>
                  </a:cxn>
                  <a:cxn ang="0">
                    <a:pos x="1256" y="1229"/>
                  </a:cxn>
                  <a:cxn ang="0">
                    <a:pos x="1611" y="1425"/>
                  </a:cxn>
                  <a:cxn ang="0">
                    <a:pos x="1694" y="1673"/>
                  </a:cxn>
                  <a:cxn ang="0">
                    <a:pos x="1619" y="2118"/>
                  </a:cxn>
                  <a:cxn ang="0">
                    <a:pos x="1694" y="2268"/>
                  </a:cxn>
                  <a:cxn ang="0">
                    <a:pos x="2132" y="2242"/>
                  </a:cxn>
                  <a:cxn ang="0">
                    <a:pos x="2289" y="2366"/>
                  </a:cxn>
                  <a:cxn ang="0">
                    <a:pos x="2594" y="2046"/>
                  </a:cxn>
                  <a:cxn ang="0">
                    <a:pos x="2537" y="1817"/>
                  </a:cxn>
                  <a:cxn ang="0">
                    <a:pos x="2818" y="1673"/>
                  </a:cxn>
                  <a:cxn ang="0">
                    <a:pos x="3016" y="1719"/>
                  </a:cxn>
                  <a:cxn ang="0">
                    <a:pos x="3280" y="1615"/>
                  </a:cxn>
                  <a:cxn ang="0">
                    <a:pos x="3405" y="1174"/>
                  </a:cxn>
                  <a:cxn ang="0">
                    <a:pos x="3643" y="922"/>
                  </a:cxn>
                  <a:cxn ang="0">
                    <a:pos x="3966" y="896"/>
                  </a:cxn>
                  <a:cxn ang="0">
                    <a:pos x="3908" y="733"/>
                  </a:cxn>
                  <a:cxn ang="0">
                    <a:pos x="3669" y="563"/>
                  </a:cxn>
                  <a:cxn ang="0">
                    <a:pos x="3817" y="210"/>
                  </a:cxn>
                  <a:cxn ang="0">
                    <a:pos x="3590" y="0"/>
                  </a:cxn>
                </a:cxnLst>
                <a:rect l="0" t="0" r="r" b="b"/>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2" name="Freeform 6"/>
              <p:cNvSpPr>
                <a:spLocks/>
              </p:cNvSpPr>
              <p:nvPr userDrawn="1"/>
            </p:nvSpPr>
            <p:spPr bwMode="hidden">
              <a:xfrm>
                <a:off x="20" y="1069"/>
                <a:ext cx="5732" cy="3107"/>
              </a:xfrm>
              <a:custGeom>
                <a:avLst/>
                <a:gdLst/>
                <a:ahLst/>
                <a:cxnLst>
                  <a:cxn ang="0">
                    <a:pos x="81" y="0"/>
                  </a:cxn>
                  <a:cxn ang="0">
                    <a:pos x="133" y="328"/>
                  </a:cxn>
                  <a:cxn ang="0">
                    <a:pos x="0" y="666"/>
                  </a:cxn>
                  <a:cxn ang="0">
                    <a:pos x="83" y="1221"/>
                  </a:cxn>
                  <a:cxn ang="0">
                    <a:pos x="413" y="1515"/>
                  </a:cxn>
                  <a:cxn ang="0">
                    <a:pos x="881" y="1700"/>
                  </a:cxn>
                  <a:cxn ang="0">
                    <a:pos x="1440" y="1651"/>
                  </a:cxn>
                  <a:cxn ang="0">
                    <a:pos x="1755" y="1940"/>
                  </a:cxn>
                  <a:cxn ang="0">
                    <a:pos x="1653" y="2126"/>
                  </a:cxn>
                  <a:cxn ang="0">
                    <a:pos x="1136" y="2142"/>
                  </a:cxn>
                  <a:cxn ang="0">
                    <a:pos x="911" y="2021"/>
                  </a:cxn>
                  <a:cxn ang="0">
                    <a:pos x="739" y="2142"/>
                  </a:cxn>
                  <a:cxn ang="0">
                    <a:pos x="954" y="2524"/>
                  </a:cxn>
                  <a:cxn ang="0">
                    <a:pos x="973" y="2905"/>
                  </a:cxn>
                  <a:cxn ang="0">
                    <a:pos x="1511" y="3107"/>
                  </a:cxn>
                  <a:cxn ang="0">
                    <a:pos x="1644" y="2922"/>
                  </a:cxn>
                  <a:cxn ang="0">
                    <a:pos x="2077" y="2797"/>
                  </a:cxn>
                  <a:cxn ang="0">
                    <a:pos x="2610" y="2962"/>
                  </a:cxn>
                  <a:cxn ang="0">
                    <a:pos x="3222" y="2812"/>
                  </a:cxn>
                  <a:cxn ang="0">
                    <a:pos x="3443" y="2922"/>
                  </a:cxn>
                  <a:cxn ang="0">
                    <a:pos x="3861" y="2648"/>
                  </a:cxn>
                  <a:cxn ang="0">
                    <a:pos x="4125" y="2311"/>
                  </a:cxn>
                  <a:cxn ang="0">
                    <a:pos x="4369" y="2318"/>
                  </a:cxn>
                  <a:cxn ang="0">
                    <a:pos x="4554" y="2445"/>
                  </a:cxn>
                  <a:cxn ang="0">
                    <a:pos x="5015" y="2142"/>
                  </a:cxn>
                  <a:cxn ang="0">
                    <a:pos x="5404" y="2185"/>
                  </a:cxn>
                  <a:cxn ang="0">
                    <a:pos x="5732" y="2069"/>
                  </a:cxn>
                </a:cxnLst>
                <a:rect l="0" t="0" r="r" b="b"/>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3" name="Freeform 7"/>
              <p:cNvSpPr>
                <a:spLocks/>
              </p:cNvSpPr>
              <p:nvPr userDrawn="1"/>
            </p:nvSpPr>
            <p:spPr bwMode="hidden">
              <a:xfrm>
                <a:off x="242" y="1145"/>
                <a:ext cx="5512" cy="2760"/>
              </a:xfrm>
              <a:custGeom>
                <a:avLst/>
                <a:gdLst/>
                <a:ahLst/>
                <a:cxnLst>
                  <a:cxn ang="0">
                    <a:pos x="240" y="0"/>
                  </a:cxn>
                  <a:cxn ang="0">
                    <a:pos x="0" y="336"/>
                  </a:cxn>
                  <a:cxn ang="0">
                    <a:pos x="82" y="821"/>
                  </a:cxn>
                  <a:cxn ang="0">
                    <a:pos x="243" y="873"/>
                  </a:cxn>
                  <a:cxn ang="0">
                    <a:pos x="473" y="1087"/>
                  </a:cxn>
                  <a:cxn ang="0">
                    <a:pos x="557" y="1441"/>
                  </a:cxn>
                  <a:cxn ang="0">
                    <a:pos x="839" y="1499"/>
                  </a:cxn>
                  <a:cxn ang="0">
                    <a:pos x="1258" y="1349"/>
                  </a:cxn>
                  <a:cxn ang="0">
                    <a:pos x="1307" y="1493"/>
                  </a:cxn>
                  <a:cxn ang="0">
                    <a:pos x="1621" y="1513"/>
                  </a:cxn>
                  <a:cxn ang="0">
                    <a:pos x="1862" y="1865"/>
                  </a:cxn>
                  <a:cxn ang="0">
                    <a:pos x="1668" y="2166"/>
                  </a:cxn>
                  <a:cxn ang="0">
                    <a:pos x="1308" y="2217"/>
                  </a:cxn>
                  <a:cxn ang="0">
                    <a:pos x="992" y="2172"/>
                  </a:cxn>
                  <a:cxn ang="0">
                    <a:pos x="903" y="2244"/>
                  </a:cxn>
                  <a:cxn ang="0">
                    <a:pos x="1008" y="2415"/>
                  </a:cxn>
                  <a:cxn ang="0">
                    <a:pos x="992" y="2538"/>
                  </a:cxn>
                  <a:cxn ang="0">
                    <a:pos x="1137" y="2760"/>
                  </a:cxn>
                  <a:cxn ang="0">
                    <a:pos x="1661" y="2623"/>
                  </a:cxn>
                  <a:cxn ang="0">
                    <a:pos x="1725" y="2492"/>
                  </a:cxn>
                  <a:cxn ang="0">
                    <a:pos x="1895" y="2551"/>
                  </a:cxn>
                  <a:cxn ang="0">
                    <a:pos x="2338" y="2448"/>
                  </a:cxn>
                  <a:cxn ang="0">
                    <a:pos x="2443" y="2714"/>
                  </a:cxn>
                  <a:cxn ang="0">
                    <a:pos x="2870" y="2541"/>
                  </a:cxn>
                  <a:cxn ang="0">
                    <a:pos x="3264" y="2591"/>
                  </a:cxn>
                  <a:cxn ang="0">
                    <a:pos x="3522" y="2427"/>
                  </a:cxn>
                  <a:cxn ang="0">
                    <a:pos x="3594" y="2081"/>
                  </a:cxn>
                  <a:cxn ang="0">
                    <a:pos x="4013" y="2087"/>
                  </a:cxn>
                  <a:cxn ang="0">
                    <a:pos x="4070" y="1924"/>
                  </a:cxn>
                  <a:cxn ang="0">
                    <a:pos x="4239" y="1931"/>
                  </a:cxn>
                  <a:cxn ang="0">
                    <a:pos x="4465" y="2094"/>
                  </a:cxn>
                  <a:cxn ang="0">
                    <a:pos x="4836" y="1814"/>
                  </a:cxn>
                  <a:cxn ang="0">
                    <a:pos x="5225" y="1785"/>
                  </a:cxn>
                  <a:cxn ang="0">
                    <a:pos x="5367" y="1571"/>
                  </a:cxn>
                  <a:cxn ang="0">
                    <a:pos x="5512" y="1585"/>
                  </a:cxn>
                </a:cxnLst>
                <a:rect l="0" t="0" r="r" b="b"/>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4" name="Freeform 8"/>
              <p:cNvSpPr>
                <a:spLocks/>
              </p:cNvSpPr>
              <p:nvPr userDrawn="1"/>
            </p:nvSpPr>
            <p:spPr bwMode="hidden">
              <a:xfrm>
                <a:off x="4840" y="984"/>
                <a:ext cx="790" cy="1189"/>
              </a:xfrm>
              <a:custGeom>
                <a:avLst/>
                <a:gdLst/>
                <a:ahLst/>
                <a:cxnLst>
                  <a:cxn ang="0">
                    <a:pos x="139" y="0"/>
                  </a:cxn>
                  <a:cxn ang="0">
                    <a:pos x="210" y="233"/>
                  </a:cxn>
                  <a:cxn ang="0">
                    <a:pos x="159" y="643"/>
                  </a:cxn>
                  <a:cxn ang="0">
                    <a:pos x="454" y="771"/>
                  </a:cxn>
                  <a:cxn ang="0">
                    <a:pos x="605" y="1046"/>
                  </a:cxn>
                  <a:cxn ang="0">
                    <a:pos x="790" y="1189"/>
                  </a:cxn>
                  <a:cxn ang="0">
                    <a:pos x="540" y="1111"/>
                  </a:cxn>
                  <a:cxn ang="0">
                    <a:pos x="363" y="883"/>
                  </a:cxn>
                  <a:cxn ang="0">
                    <a:pos x="139" y="852"/>
                  </a:cxn>
                  <a:cxn ang="0">
                    <a:pos x="0" y="499"/>
                  </a:cxn>
                  <a:cxn ang="0">
                    <a:pos x="48" y="209"/>
                  </a:cxn>
                </a:cxnLst>
                <a:rect l="0" t="0" r="r" b="b"/>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5" name="Freeform 9"/>
              <p:cNvSpPr>
                <a:spLocks/>
              </p:cNvSpPr>
              <p:nvPr userDrawn="1"/>
            </p:nvSpPr>
            <p:spPr bwMode="hidden">
              <a:xfrm>
                <a:off x="5173" y="896"/>
                <a:ext cx="579" cy="1117"/>
              </a:xfrm>
              <a:custGeom>
                <a:avLst/>
                <a:gdLst/>
                <a:ahLst/>
                <a:cxnLst>
                  <a:cxn ang="0">
                    <a:pos x="0" y="0"/>
                  </a:cxn>
                  <a:cxn ang="0">
                    <a:pos x="128" y="328"/>
                  </a:cxn>
                  <a:cxn ang="0">
                    <a:pos x="9" y="659"/>
                  </a:cxn>
                  <a:cxn ang="0">
                    <a:pos x="40" y="763"/>
                  </a:cxn>
                  <a:cxn ang="0">
                    <a:pos x="234" y="739"/>
                  </a:cxn>
                  <a:cxn ang="0">
                    <a:pos x="344" y="1055"/>
                  </a:cxn>
                  <a:cxn ang="0">
                    <a:pos x="579" y="1117"/>
                  </a:cxn>
                </a:cxnLst>
                <a:rect l="0" t="0" r="r" b="b"/>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6" name="Freeform 10"/>
              <p:cNvSpPr>
                <a:spLocks/>
              </p:cNvSpPr>
              <p:nvPr userDrawn="1"/>
            </p:nvSpPr>
            <p:spPr bwMode="hidden">
              <a:xfrm>
                <a:off x="3291" y="968"/>
                <a:ext cx="2471" cy="2396"/>
              </a:xfrm>
              <a:custGeom>
                <a:avLst/>
                <a:gdLst/>
                <a:ahLst/>
                <a:cxnLst>
                  <a:cxn ang="0">
                    <a:pos x="1118" y="0"/>
                  </a:cxn>
                  <a:cxn ang="0">
                    <a:pos x="1179" y="225"/>
                  </a:cxn>
                  <a:cxn ang="0">
                    <a:pos x="1393" y="339"/>
                  </a:cxn>
                  <a:cxn ang="0">
                    <a:pos x="1404" y="548"/>
                  </a:cxn>
                  <a:cxn ang="0">
                    <a:pos x="1342" y="732"/>
                  </a:cxn>
                  <a:cxn ang="0">
                    <a:pos x="1434" y="925"/>
                  </a:cxn>
                  <a:cxn ang="0">
                    <a:pos x="1455" y="1109"/>
                  </a:cxn>
                  <a:cxn ang="0">
                    <a:pos x="1311" y="1142"/>
                  </a:cxn>
                  <a:cxn ang="0">
                    <a:pos x="926" y="1384"/>
                  </a:cxn>
                  <a:cxn ang="0">
                    <a:pos x="975" y="1456"/>
                  </a:cxn>
                  <a:cxn ang="0">
                    <a:pos x="956" y="1624"/>
                  </a:cxn>
                  <a:cxn ang="0">
                    <a:pos x="782" y="1817"/>
                  </a:cxn>
                  <a:cxn ang="0">
                    <a:pos x="539" y="1978"/>
                  </a:cxn>
                  <a:cxn ang="0">
                    <a:pos x="152" y="2026"/>
                  </a:cxn>
                  <a:cxn ang="0">
                    <a:pos x="19" y="2251"/>
                  </a:cxn>
                  <a:cxn ang="0">
                    <a:pos x="0" y="2396"/>
                  </a:cxn>
                  <a:cxn ang="0">
                    <a:pos x="213" y="2179"/>
                  </a:cxn>
                  <a:cxn ang="0">
                    <a:pos x="629" y="2090"/>
                  </a:cxn>
                  <a:cxn ang="0">
                    <a:pos x="894" y="1906"/>
                  </a:cxn>
                  <a:cxn ang="0">
                    <a:pos x="1230" y="1986"/>
                  </a:cxn>
                  <a:cxn ang="0">
                    <a:pos x="1668" y="1906"/>
                  </a:cxn>
                  <a:cxn ang="0">
                    <a:pos x="1983" y="1745"/>
                  </a:cxn>
                  <a:cxn ang="0">
                    <a:pos x="2014" y="1600"/>
                  </a:cxn>
                  <a:cxn ang="0">
                    <a:pos x="2237" y="1496"/>
                  </a:cxn>
                  <a:cxn ang="0">
                    <a:pos x="2359" y="1552"/>
                  </a:cxn>
                  <a:cxn ang="0">
                    <a:pos x="2471" y="1479"/>
                  </a:cxn>
                </a:cxnLst>
                <a:rect l="0" t="0" r="r" b="b"/>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7" name="Freeform 11"/>
              <p:cNvSpPr>
                <a:spLocks/>
              </p:cNvSpPr>
              <p:nvPr userDrawn="1"/>
            </p:nvSpPr>
            <p:spPr bwMode="hidden">
              <a:xfrm>
                <a:off x="2366" y="1067"/>
                <a:ext cx="1399" cy="1349"/>
              </a:xfrm>
              <a:custGeom>
                <a:avLst/>
                <a:gdLst/>
                <a:ahLst/>
                <a:cxnLst>
                  <a:cxn ang="0">
                    <a:pos x="620" y="155"/>
                  </a:cxn>
                  <a:cxn ang="0">
                    <a:pos x="421" y="155"/>
                  </a:cxn>
                  <a:cxn ang="0">
                    <a:pos x="205" y="507"/>
                  </a:cxn>
                  <a:cxn ang="0">
                    <a:pos x="0" y="673"/>
                  </a:cxn>
                  <a:cxn ang="0">
                    <a:pos x="487" y="783"/>
                  </a:cxn>
                  <a:cxn ang="0">
                    <a:pos x="425" y="1009"/>
                  </a:cxn>
                  <a:cxn ang="0">
                    <a:pos x="617" y="1086"/>
                  </a:cxn>
                  <a:cxn ang="0">
                    <a:pos x="498" y="1349"/>
                  </a:cxn>
                  <a:cxn ang="0">
                    <a:pos x="961" y="1035"/>
                  </a:cxn>
                  <a:cxn ang="0">
                    <a:pos x="926" y="776"/>
                  </a:cxn>
                  <a:cxn ang="0">
                    <a:pos x="1181" y="749"/>
                  </a:cxn>
                  <a:cxn ang="0">
                    <a:pos x="1399" y="601"/>
                  </a:cxn>
                  <a:cxn ang="0">
                    <a:pos x="1315" y="416"/>
                  </a:cxn>
                  <a:cxn ang="0">
                    <a:pos x="1341" y="196"/>
                  </a:cxn>
                  <a:cxn ang="0">
                    <a:pos x="1171" y="164"/>
                  </a:cxn>
                  <a:cxn ang="0">
                    <a:pos x="928" y="0"/>
                  </a:cxn>
                  <a:cxn ang="0">
                    <a:pos x="620" y="155"/>
                  </a:cxn>
                </a:cxnLst>
                <a:rect l="0" t="0" r="r" b="b"/>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8" name="Freeform 12"/>
              <p:cNvSpPr>
                <a:spLocks/>
              </p:cNvSpPr>
              <p:nvPr userDrawn="1"/>
            </p:nvSpPr>
            <p:spPr bwMode="hidden">
              <a:xfrm>
                <a:off x="4275" y="2031"/>
                <a:ext cx="1256" cy="810"/>
              </a:xfrm>
              <a:custGeom>
                <a:avLst/>
                <a:gdLst/>
                <a:ahLst/>
                <a:cxnLst>
                  <a:cxn ang="0">
                    <a:pos x="719" y="183"/>
                  </a:cxn>
                  <a:cxn ang="0">
                    <a:pos x="760" y="33"/>
                  </a:cxn>
                  <a:cxn ang="0">
                    <a:pos x="884" y="0"/>
                  </a:cxn>
                  <a:cxn ang="0">
                    <a:pos x="983" y="78"/>
                  </a:cxn>
                  <a:cxn ang="0">
                    <a:pos x="1082" y="248"/>
                  </a:cxn>
                  <a:cxn ang="0">
                    <a:pos x="1256" y="229"/>
                  </a:cxn>
                  <a:cxn ang="0">
                    <a:pos x="1248" y="359"/>
                  </a:cxn>
                  <a:cxn ang="0">
                    <a:pos x="1016" y="431"/>
                  </a:cxn>
                  <a:cxn ang="0">
                    <a:pos x="879" y="417"/>
                  </a:cxn>
                  <a:cxn ang="0">
                    <a:pos x="719" y="481"/>
                  </a:cxn>
                  <a:cxn ang="0">
                    <a:pos x="591" y="633"/>
                  </a:cxn>
                  <a:cxn ang="0">
                    <a:pos x="423" y="537"/>
                  </a:cxn>
                  <a:cxn ang="0">
                    <a:pos x="256" y="810"/>
                  </a:cxn>
                  <a:cxn ang="0">
                    <a:pos x="66" y="764"/>
                  </a:cxn>
                  <a:cxn ang="0">
                    <a:pos x="0" y="601"/>
                  </a:cxn>
                  <a:cxn ang="0">
                    <a:pos x="157" y="483"/>
                  </a:cxn>
                  <a:cxn ang="0">
                    <a:pos x="248" y="281"/>
                  </a:cxn>
                  <a:cxn ang="0">
                    <a:pos x="438" y="150"/>
                  </a:cxn>
                  <a:cxn ang="0">
                    <a:pos x="719" y="189"/>
                  </a:cxn>
                </a:cxnLst>
                <a:rect l="0" t="0" r="r" b="b"/>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9" name="Freeform 13"/>
              <p:cNvSpPr>
                <a:spLocks/>
              </p:cNvSpPr>
              <p:nvPr userDrawn="1"/>
            </p:nvSpPr>
            <p:spPr bwMode="hidden">
              <a:xfrm>
                <a:off x="2914" y="3476"/>
                <a:ext cx="2848" cy="788"/>
              </a:xfrm>
              <a:custGeom>
                <a:avLst/>
                <a:gdLst/>
                <a:ahLst/>
                <a:cxnLst>
                  <a:cxn ang="0">
                    <a:pos x="2838" y="16"/>
                  </a:cxn>
                  <a:cxn ang="0">
                    <a:pos x="2493" y="0"/>
                  </a:cxn>
                  <a:cxn ang="0">
                    <a:pos x="2278" y="81"/>
                  </a:cxn>
                  <a:cxn ang="0">
                    <a:pos x="1936" y="44"/>
                  </a:cxn>
                  <a:cxn ang="0">
                    <a:pos x="1739" y="354"/>
                  </a:cxn>
                  <a:cxn ang="0">
                    <a:pos x="1600" y="212"/>
                  </a:cxn>
                  <a:cxn ang="0">
                    <a:pos x="1352" y="308"/>
                  </a:cxn>
                  <a:cxn ang="0">
                    <a:pos x="1445" y="515"/>
                  </a:cxn>
                  <a:cxn ang="0">
                    <a:pos x="1072" y="412"/>
                  </a:cxn>
                  <a:cxn ang="0">
                    <a:pos x="888" y="540"/>
                  </a:cxn>
                  <a:cxn ang="0">
                    <a:pos x="0" y="660"/>
                  </a:cxn>
                  <a:cxn ang="0">
                    <a:pos x="288" y="788"/>
                  </a:cxn>
                  <a:cxn ang="0">
                    <a:pos x="1040" y="676"/>
                  </a:cxn>
                  <a:cxn ang="0">
                    <a:pos x="1272" y="748"/>
                  </a:cxn>
                  <a:cxn ang="0">
                    <a:pos x="2096" y="691"/>
                  </a:cxn>
                  <a:cxn ang="0">
                    <a:pos x="2320" y="748"/>
                  </a:cxn>
                  <a:cxn ang="0">
                    <a:pos x="2456" y="596"/>
                  </a:cxn>
                  <a:cxn ang="0">
                    <a:pos x="2712" y="716"/>
                  </a:cxn>
                  <a:cxn ang="0">
                    <a:pos x="2716" y="339"/>
                  </a:cxn>
                  <a:cxn ang="0">
                    <a:pos x="2848" y="258"/>
                  </a:cxn>
                </a:cxnLst>
                <a:rect l="0" t="0" r="r" b="b"/>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90" name="Freeform 14"/>
              <p:cNvSpPr>
                <a:spLocks/>
              </p:cNvSpPr>
              <p:nvPr userDrawn="1"/>
            </p:nvSpPr>
            <p:spPr bwMode="hidden">
              <a:xfrm>
                <a:off x="5443" y="922"/>
                <a:ext cx="319" cy="854"/>
              </a:xfrm>
              <a:custGeom>
                <a:avLst/>
                <a:gdLst/>
                <a:ahLst/>
                <a:cxnLst>
                  <a:cxn ang="0">
                    <a:pos x="0" y="0"/>
                  </a:cxn>
                  <a:cxn ang="0">
                    <a:pos x="106" y="313"/>
                  </a:cxn>
                  <a:cxn ang="0">
                    <a:pos x="106" y="634"/>
                  </a:cxn>
                  <a:cxn ang="0">
                    <a:pos x="268" y="854"/>
                  </a:cxn>
                  <a:cxn ang="0">
                    <a:pos x="278" y="577"/>
                  </a:cxn>
                  <a:cxn ang="0">
                    <a:pos x="238" y="400"/>
                  </a:cxn>
                  <a:cxn ang="0">
                    <a:pos x="319" y="240"/>
                  </a:cxn>
                </a:cxnLst>
                <a:rect l="0" t="0" r="r" b="b"/>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91" name="Freeform 15"/>
              <p:cNvSpPr>
                <a:spLocks/>
              </p:cNvSpPr>
              <p:nvPr userDrawn="1"/>
            </p:nvSpPr>
            <p:spPr bwMode="hidden">
              <a:xfrm>
                <a:off x="4954" y="3568"/>
                <a:ext cx="646" cy="392"/>
              </a:xfrm>
              <a:custGeom>
                <a:avLst/>
                <a:gdLst/>
                <a:ahLst/>
                <a:cxnLst>
                  <a:cxn ang="0">
                    <a:pos x="504" y="0"/>
                  </a:cxn>
                  <a:cxn ang="0">
                    <a:pos x="320" y="61"/>
                  </a:cxn>
                  <a:cxn ang="0">
                    <a:pos x="238" y="109"/>
                  </a:cxn>
                  <a:cxn ang="0">
                    <a:pos x="144" y="216"/>
                  </a:cxn>
                  <a:cxn ang="0">
                    <a:pos x="0" y="392"/>
                  </a:cxn>
                  <a:cxn ang="0">
                    <a:pos x="360" y="263"/>
                  </a:cxn>
                  <a:cxn ang="0">
                    <a:pos x="432" y="182"/>
                  </a:cxn>
                  <a:cxn ang="0">
                    <a:pos x="646" y="142"/>
                  </a:cxn>
                  <a:cxn ang="0">
                    <a:pos x="504" y="0"/>
                  </a:cxn>
                </a:cxnLst>
                <a:rect l="0" t="0" r="r" b="b"/>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92" name="Freeform 16"/>
              <p:cNvSpPr>
                <a:spLocks/>
              </p:cNvSpPr>
              <p:nvPr userDrawn="1"/>
            </p:nvSpPr>
            <p:spPr bwMode="hidden">
              <a:xfrm>
                <a:off x="50" y="2400"/>
                <a:ext cx="2736" cy="1920"/>
              </a:xfrm>
              <a:custGeom>
                <a:avLst/>
                <a:gdLst/>
                <a:ahLst/>
                <a:cxnLst>
                  <a:cxn ang="0">
                    <a:pos x="0" y="0"/>
                  </a:cxn>
                  <a:cxn ang="0">
                    <a:pos x="96" y="336"/>
                  </a:cxn>
                  <a:cxn ang="0">
                    <a:pos x="384" y="384"/>
                  </a:cxn>
                  <a:cxn ang="0">
                    <a:pos x="576" y="720"/>
                  </a:cxn>
                  <a:cxn ang="0">
                    <a:pos x="528" y="960"/>
                  </a:cxn>
                  <a:cxn ang="0">
                    <a:pos x="672" y="1104"/>
                  </a:cxn>
                  <a:cxn ang="0">
                    <a:pos x="576" y="1392"/>
                  </a:cxn>
                  <a:cxn ang="0">
                    <a:pos x="624" y="1632"/>
                  </a:cxn>
                  <a:cxn ang="0">
                    <a:pos x="1488" y="1872"/>
                  </a:cxn>
                  <a:cxn ang="0">
                    <a:pos x="1680" y="1728"/>
                  </a:cxn>
                  <a:cxn ang="0">
                    <a:pos x="2208" y="1728"/>
                  </a:cxn>
                  <a:cxn ang="0">
                    <a:pos x="2304" y="1632"/>
                  </a:cxn>
                  <a:cxn ang="0">
                    <a:pos x="2736" y="1872"/>
                  </a:cxn>
                  <a:cxn ang="0">
                    <a:pos x="2640" y="1920"/>
                  </a:cxn>
                  <a:cxn ang="0">
                    <a:pos x="2304" y="1824"/>
                  </a:cxn>
                  <a:cxn ang="0">
                    <a:pos x="2160" y="1872"/>
                  </a:cxn>
                  <a:cxn ang="0">
                    <a:pos x="1632" y="1920"/>
                  </a:cxn>
                  <a:cxn ang="0">
                    <a:pos x="1440" y="1920"/>
                  </a:cxn>
                  <a:cxn ang="0">
                    <a:pos x="480" y="1824"/>
                  </a:cxn>
                  <a:cxn ang="0">
                    <a:pos x="192" y="1872"/>
                  </a:cxn>
                  <a:cxn ang="0">
                    <a:pos x="96" y="1680"/>
                  </a:cxn>
                  <a:cxn ang="0">
                    <a:pos x="288" y="1440"/>
                  </a:cxn>
                  <a:cxn ang="0">
                    <a:pos x="336" y="1104"/>
                  </a:cxn>
                  <a:cxn ang="0">
                    <a:pos x="144" y="864"/>
                  </a:cxn>
                  <a:cxn ang="0">
                    <a:pos x="240" y="624"/>
                  </a:cxn>
                  <a:cxn ang="0">
                    <a:pos x="48" y="528"/>
                  </a:cxn>
                  <a:cxn ang="0">
                    <a:pos x="0" y="0"/>
                  </a:cxn>
                </a:cxnLst>
                <a:rect l="0" t="0" r="r" b="b"/>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grpSp>
        <p:grpSp>
          <p:nvGrpSpPr>
            <p:cNvPr id="4" name="Group 17"/>
            <p:cNvGrpSpPr>
              <a:grpSpLocks/>
            </p:cNvGrpSpPr>
            <p:nvPr userDrawn="1"/>
          </p:nvGrpSpPr>
          <p:grpSpPr bwMode="auto">
            <a:xfrm>
              <a:off x="0" y="2291"/>
              <a:ext cx="1385" cy="1702"/>
              <a:chOff x="0" y="2291"/>
              <a:chExt cx="1385" cy="1702"/>
            </a:xfrm>
          </p:grpSpPr>
          <p:sp>
            <p:nvSpPr>
              <p:cNvPr id="459794" name="Rectangle 18"/>
              <p:cNvSpPr>
                <a:spLocks noChangeArrowheads="1"/>
              </p:cNvSpPr>
              <p:nvPr userDrawn="1"/>
            </p:nvSpPr>
            <p:spPr bwMode="ltGray">
              <a:xfrm rot="6798887">
                <a:off x="62" y="3883"/>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795" name="Rectangle 19"/>
              <p:cNvSpPr>
                <a:spLocks noChangeArrowheads="1"/>
              </p:cNvSpPr>
              <p:nvPr userDrawn="1"/>
            </p:nvSpPr>
            <p:spPr bwMode="ltGray">
              <a:xfrm rot="6798887">
                <a:off x="33" y="3880"/>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796" name="Rectangle 20"/>
              <p:cNvSpPr>
                <a:spLocks noChangeArrowheads="1"/>
              </p:cNvSpPr>
              <p:nvPr userDrawn="1"/>
            </p:nvSpPr>
            <p:spPr bwMode="ltGray">
              <a:xfrm rot="6798887">
                <a:off x="6" y="3875"/>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797" name="Rectangle 21"/>
              <p:cNvSpPr>
                <a:spLocks noChangeArrowheads="1"/>
              </p:cNvSpPr>
              <p:nvPr userDrawn="1"/>
            </p:nvSpPr>
            <p:spPr bwMode="ltGray">
              <a:xfrm rot="5999912">
                <a:off x="209" y="388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798" name="Rectangle 22"/>
              <p:cNvSpPr>
                <a:spLocks noChangeArrowheads="1"/>
              </p:cNvSpPr>
              <p:nvPr userDrawn="1"/>
            </p:nvSpPr>
            <p:spPr bwMode="ltGray">
              <a:xfrm rot="5999912">
                <a:off x="182" y="388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799" name="Rectangle 23"/>
              <p:cNvSpPr>
                <a:spLocks noChangeArrowheads="1"/>
              </p:cNvSpPr>
              <p:nvPr userDrawn="1"/>
            </p:nvSpPr>
            <p:spPr bwMode="ltGray">
              <a:xfrm rot="6250138">
                <a:off x="152" y="3888"/>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0" name="Rectangle 24"/>
              <p:cNvSpPr>
                <a:spLocks noChangeArrowheads="1"/>
              </p:cNvSpPr>
              <p:nvPr userDrawn="1"/>
            </p:nvSpPr>
            <p:spPr bwMode="ltGray">
              <a:xfrm rot="6238076">
                <a:off x="123" y="3886"/>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1" name="Rectangle 25"/>
              <p:cNvSpPr>
                <a:spLocks noChangeArrowheads="1"/>
              </p:cNvSpPr>
              <p:nvPr userDrawn="1"/>
            </p:nvSpPr>
            <p:spPr bwMode="ltGray">
              <a:xfrm rot="5380717">
                <a:off x="363" y="386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2" name="Rectangle 26"/>
              <p:cNvSpPr>
                <a:spLocks noChangeArrowheads="1"/>
              </p:cNvSpPr>
              <p:nvPr userDrawn="1"/>
            </p:nvSpPr>
            <p:spPr bwMode="ltGray">
              <a:xfrm rot="5380717">
                <a:off x="332" y="3872"/>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3" name="Rectangle 27"/>
              <p:cNvSpPr>
                <a:spLocks noChangeArrowheads="1"/>
              </p:cNvSpPr>
              <p:nvPr userDrawn="1"/>
            </p:nvSpPr>
            <p:spPr bwMode="ltGray">
              <a:xfrm rot="5583200">
                <a:off x="302" y="387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4" name="Rectangle 28"/>
              <p:cNvSpPr>
                <a:spLocks noChangeArrowheads="1"/>
              </p:cNvSpPr>
              <p:nvPr userDrawn="1"/>
            </p:nvSpPr>
            <p:spPr bwMode="ltGray">
              <a:xfrm rot="5737625">
                <a:off x="270" y="3882"/>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5" name="Rectangle 29"/>
              <p:cNvSpPr>
                <a:spLocks noChangeArrowheads="1"/>
              </p:cNvSpPr>
              <p:nvPr userDrawn="1"/>
            </p:nvSpPr>
            <p:spPr bwMode="ltGray">
              <a:xfrm rot="4715477">
                <a:off x="516" y="3829"/>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6" name="Rectangle 30"/>
              <p:cNvSpPr>
                <a:spLocks noChangeArrowheads="1"/>
              </p:cNvSpPr>
              <p:nvPr userDrawn="1"/>
            </p:nvSpPr>
            <p:spPr bwMode="ltGray">
              <a:xfrm rot="4924949">
                <a:off x="486" y="383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7" name="Rectangle 31"/>
              <p:cNvSpPr>
                <a:spLocks noChangeArrowheads="1"/>
              </p:cNvSpPr>
              <p:nvPr userDrawn="1"/>
            </p:nvSpPr>
            <p:spPr bwMode="ltGray">
              <a:xfrm rot="4924949">
                <a:off x="456" y="384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8" name="Rectangle 32"/>
              <p:cNvSpPr>
                <a:spLocks noChangeArrowheads="1"/>
              </p:cNvSpPr>
              <p:nvPr userDrawn="1"/>
            </p:nvSpPr>
            <p:spPr bwMode="ltGray">
              <a:xfrm rot="5041352">
                <a:off x="426" y="3851"/>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9" name="Rectangle 33"/>
              <p:cNvSpPr>
                <a:spLocks noChangeArrowheads="1"/>
              </p:cNvSpPr>
              <p:nvPr userDrawn="1"/>
            </p:nvSpPr>
            <p:spPr bwMode="ltGray">
              <a:xfrm rot="3816889">
                <a:off x="664" y="3762"/>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0" name="Rectangle 34"/>
              <p:cNvSpPr>
                <a:spLocks noChangeArrowheads="1"/>
              </p:cNvSpPr>
              <p:nvPr userDrawn="1"/>
            </p:nvSpPr>
            <p:spPr bwMode="ltGray">
              <a:xfrm rot="3816889">
                <a:off x="634" y="3780"/>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1" name="Rectangle 35"/>
              <p:cNvSpPr>
                <a:spLocks noChangeArrowheads="1"/>
              </p:cNvSpPr>
              <p:nvPr userDrawn="1"/>
            </p:nvSpPr>
            <p:spPr bwMode="ltGray">
              <a:xfrm rot="4104184">
                <a:off x="605" y="3791"/>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2" name="Rectangle 36"/>
              <p:cNvSpPr>
                <a:spLocks noChangeArrowheads="1"/>
              </p:cNvSpPr>
              <p:nvPr userDrawn="1"/>
            </p:nvSpPr>
            <p:spPr bwMode="ltGray">
              <a:xfrm rot="4325343">
                <a:off x="575" y="380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3" name="Rectangle 37"/>
              <p:cNvSpPr>
                <a:spLocks noChangeArrowheads="1"/>
              </p:cNvSpPr>
              <p:nvPr userDrawn="1"/>
            </p:nvSpPr>
            <p:spPr bwMode="ltGray">
              <a:xfrm rot="3368036">
                <a:off x="799" y="3683"/>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4" name="Rectangle 38"/>
              <p:cNvSpPr>
                <a:spLocks noChangeArrowheads="1"/>
              </p:cNvSpPr>
              <p:nvPr userDrawn="1"/>
            </p:nvSpPr>
            <p:spPr bwMode="ltGray">
              <a:xfrm rot="3368036">
                <a:off x="772" y="3699"/>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5" name="Rectangle 39"/>
              <p:cNvSpPr>
                <a:spLocks noChangeArrowheads="1"/>
              </p:cNvSpPr>
              <p:nvPr userDrawn="1"/>
            </p:nvSpPr>
            <p:spPr bwMode="ltGray">
              <a:xfrm rot="3368036">
                <a:off x="745" y="3717"/>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6" name="Rectangle 40"/>
              <p:cNvSpPr>
                <a:spLocks noChangeArrowheads="1"/>
              </p:cNvSpPr>
              <p:nvPr userDrawn="1"/>
            </p:nvSpPr>
            <p:spPr bwMode="ltGray">
              <a:xfrm rot="3816889">
                <a:off x="717" y="373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7" name="Rectangle 41"/>
              <p:cNvSpPr>
                <a:spLocks noChangeArrowheads="1"/>
              </p:cNvSpPr>
              <p:nvPr userDrawn="1"/>
            </p:nvSpPr>
            <p:spPr bwMode="ltGray">
              <a:xfrm rot="2302266">
                <a:off x="923" y="358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8" name="Rectangle 42"/>
              <p:cNvSpPr>
                <a:spLocks noChangeArrowheads="1"/>
              </p:cNvSpPr>
              <p:nvPr userDrawn="1"/>
            </p:nvSpPr>
            <p:spPr bwMode="ltGray">
              <a:xfrm rot="2302266">
                <a:off x="899" y="3606"/>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9" name="Rectangle 43"/>
              <p:cNvSpPr>
                <a:spLocks noChangeArrowheads="1"/>
              </p:cNvSpPr>
              <p:nvPr userDrawn="1"/>
            </p:nvSpPr>
            <p:spPr bwMode="ltGray">
              <a:xfrm rot="2707562">
                <a:off x="876" y="3626"/>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0" name="Rectangle 44"/>
              <p:cNvSpPr>
                <a:spLocks noChangeArrowheads="1"/>
              </p:cNvSpPr>
              <p:nvPr userDrawn="1"/>
            </p:nvSpPr>
            <p:spPr bwMode="ltGray">
              <a:xfrm rot="2707562">
                <a:off x="850" y="364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1" name="Rectangle 45"/>
              <p:cNvSpPr>
                <a:spLocks noChangeArrowheads="1"/>
              </p:cNvSpPr>
              <p:nvPr userDrawn="1"/>
            </p:nvSpPr>
            <p:spPr bwMode="ltGray">
              <a:xfrm rot="1525830">
                <a:off x="1027" y="3473"/>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2" name="Rectangle 46"/>
              <p:cNvSpPr>
                <a:spLocks noChangeArrowheads="1"/>
              </p:cNvSpPr>
              <p:nvPr userDrawn="1"/>
            </p:nvSpPr>
            <p:spPr bwMode="ltGray">
              <a:xfrm rot="1525830">
                <a:off x="1009" y="349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3" name="Rectangle 47"/>
              <p:cNvSpPr>
                <a:spLocks noChangeArrowheads="1"/>
              </p:cNvSpPr>
              <p:nvPr userDrawn="1"/>
            </p:nvSpPr>
            <p:spPr bwMode="ltGray">
              <a:xfrm rot="1788117">
                <a:off x="990" y="351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4" name="Rectangle 48"/>
              <p:cNvSpPr>
                <a:spLocks noChangeArrowheads="1"/>
              </p:cNvSpPr>
              <p:nvPr userDrawn="1"/>
            </p:nvSpPr>
            <p:spPr bwMode="ltGray">
              <a:xfrm rot="1788117">
                <a:off x="969" y="354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5" name="Rectangle 49"/>
              <p:cNvSpPr>
                <a:spLocks noChangeArrowheads="1"/>
              </p:cNvSpPr>
              <p:nvPr userDrawn="1"/>
            </p:nvSpPr>
            <p:spPr bwMode="ltGray">
              <a:xfrm rot="841630">
                <a:off x="1113" y="3355"/>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6" name="Rectangle 50"/>
              <p:cNvSpPr>
                <a:spLocks noChangeArrowheads="1"/>
              </p:cNvSpPr>
              <p:nvPr userDrawn="1"/>
            </p:nvSpPr>
            <p:spPr bwMode="ltGray">
              <a:xfrm rot="841630">
                <a:off x="1100" y="3378"/>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7" name="Rectangle 51"/>
              <p:cNvSpPr>
                <a:spLocks noChangeArrowheads="1"/>
              </p:cNvSpPr>
              <p:nvPr userDrawn="1"/>
            </p:nvSpPr>
            <p:spPr bwMode="ltGray">
              <a:xfrm rot="1308689">
                <a:off x="1086" y="340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8" name="Rectangle 52"/>
              <p:cNvSpPr>
                <a:spLocks noChangeArrowheads="1"/>
              </p:cNvSpPr>
              <p:nvPr userDrawn="1"/>
            </p:nvSpPr>
            <p:spPr bwMode="ltGray">
              <a:xfrm rot="1308689">
                <a:off x="1064" y="3425"/>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9" name="Rectangle 53"/>
              <p:cNvSpPr>
                <a:spLocks noChangeArrowheads="1"/>
              </p:cNvSpPr>
              <p:nvPr userDrawn="1"/>
            </p:nvSpPr>
            <p:spPr bwMode="ltGray">
              <a:xfrm rot="469913">
                <a:off x="1172" y="3225"/>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0" name="Rectangle 54"/>
              <p:cNvSpPr>
                <a:spLocks noChangeArrowheads="1"/>
              </p:cNvSpPr>
              <p:nvPr userDrawn="1"/>
            </p:nvSpPr>
            <p:spPr bwMode="ltGray">
              <a:xfrm rot="559869">
                <a:off x="1162" y="3250"/>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1" name="Rectangle 55"/>
              <p:cNvSpPr>
                <a:spLocks noChangeArrowheads="1"/>
              </p:cNvSpPr>
              <p:nvPr userDrawn="1"/>
            </p:nvSpPr>
            <p:spPr bwMode="ltGray">
              <a:xfrm rot="734079">
                <a:off x="1154" y="3276"/>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2" name="Rectangle 56"/>
              <p:cNvSpPr>
                <a:spLocks noChangeArrowheads="1"/>
              </p:cNvSpPr>
              <p:nvPr userDrawn="1"/>
            </p:nvSpPr>
            <p:spPr bwMode="ltGray">
              <a:xfrm rot="734079">
                <a:off x="1141" y="3304"/>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3" name="Rectangle 57"/>
              <p:cNvSpPr>
                <a:spLocks noChangeArrowheads="1"/>
              </p:cNvSpPr>
              <p:nvPr userDrawn="1"/>
            </p:nvSpPr>
            <p:spPr bwMode="ltGray">
              <a:xfrm rot="-293905">
                <a:off x="1211" y="3096"/>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4" name="Rectangle 58"/>
              <p:cNvSpPr>
                <a:spLocks noChangeArrowheads="1"/>
              </p:cNvSpPr>
              <p:nvPr userDrawn="1"/>
            </p:nvSpPr>
            <p:spPr bwMode="ltGray">
              <a:xfrm rot="-8">
                <a:off x="1201" y="3122"/>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5" name="Rectangle 59"/>
              <p:cNvSpPr>
                <a:spLocks noChangeArrowheads="1"/>
              </p:cNvSpPr>
              <p:nvPr userDrawn="1"/>
            </p:nvSpPr>
            <p:spPr bwMode="ltGray">
              <a:xfrm rot="-8">
                <a:off x="1200" y="3147"/>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6" name="Rectangle 60"/>
              <p:cNvSpPr>
                <a:spLocks noChangeArrowheads="1"/>
              </p:cNvSpPr>
              <p:nvPr userDrawn="1"/>
            </p:nvSpPr>
            <p:spPr bwMode="ltGray">
              <a:xfrm rot="214188">
                <a:off x="1189" y="3173"/>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7" name="Rectangle 61"/>
              <p:cNvSpPr>
                <a:spLocks noChangeArrowheads="1"/>
              </p:cNvSpPr>
              <p:nvPr userDrawn="1"/>
            </p:nvSpPr>
            <p:spPr bwMode="ltGray">
              <a:xfrm rot="-682388">
                <a:off x="1219" y="296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8" name="Rectangle 62"/>
              <p:cNvSpPr>
                <a:spLocks noChangeArrowheads="1"/>
              </p:cNvSpPr>
              <p:nvPr userDrawn="1"/>
            </p:nvSpPr>
            <p:spPr bwMode="ltGray">
              <a:xfrm rot="-480400">
                <a:off x="1220" y="2991"/>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9" name="Rectangle 63"/>
              <p:cNvSpPr>
                <a:spLocks noChangeArrowheads="1"/>
              </p:cNvSpPr>
              <p:nvPr userDrawn="1"/>
            </p:nvSpPr>
            <p:spPr bwMode="ltGray">
              <a:xfrm rot="-480400">
                <a:off x="1220" y="301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0" name="Rectangle 64"/>
              <p:cNvSpPr>
                <a:spLocks noChangeArrowheads="1"/>
              </p:cNvSpPr>
              <p:nvPr userDrawn="1"/>
            </p:nvSpPr>
            <p:spPr bwMode="ltGray">
              <a:xfrm rot="-270546">
                <a:off x="1219" y="3041"/>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1" name="Rectangle 65"/>
              <p:cNvSpPr>
                <a:spLocks noChangeArrowheads="1"/>
              </p:cNvSpPr>
              <p:nvPr userDrawn="1"/>
            </p:nvSpPr>
            <p:spPr bwMode="ltGray">
              <a:xfrm rot="-1132286">
                <a:off x="1207" y="2843"/>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2" name="Rectangle 66"/>
              <p:cNvSpPr>
                <a:spLocks noChangeArrowheads="1"/>
              </p:cNvSpPr>
              <p:nvPr userDrawn="1"/>
            </p:nvSpPr>
            <p:spPr bwMode="ltGray">
              <a:xfrm rot="-969272">
                <a:off x="1213" y="2864"/>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3" name="Rectangle 67"/>
              <p:cNvSpPr>
                <a:spLocks noChangeArrowheads="1"/>
              </p:cNvSpPr>
              <p:nvPr userDrawn="1"/>
            </p:nvSpPr>
            <p:spPr bwMode="ltGray">
              <a:xfrm rot="-969272">
                <a:off x="1216" y="2888"/>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4" name="Rectangle 68"/>
              <p:cNvSpPr>
                <a:spLocks noChangeArrowheads="1"/>
              </p:cNvSpPr>
              <p:nvPr userDrawn="1"/>
            </p:nvSpPr>
            <p:spPr bwMode="ltGray">
              <a:xfrm rot="-806259">
                <a:off x="1219" y="291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5" name="Rectangle 69"/>
              <p:cNvSpPr>
                <a:spLocks noChangeArrowheads="1"/>
              </p:cNvSpPr>
              <p:nvPr userDrawn="1"/>
            </p:nvSpPr>
            <p:spPr bwMode="ltGray">
              <a:xfrm rot="-1543941">
                <a:off x="1165" y="272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6" name="Rectangle 70"/>
              <p:cNvSpPr>
                <a:spLocks noChangeArrowheads="1"/>
              </p:cNvSpPr>
              <p:nvPr userDrawn="1"/>
            </p:nvSpPr>
            <p:spPr bwMode="ltGray">
              <a:xfrm rot="-1341953">
                <a:off x="1176" y="2752"/>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7" name="Rectangle 71"/>
              <p:cNvSpPr>
                <a:spLocks noChangeArrowheads="1"/>
              </p:cNvSpPr>
              <p:nvPr userDrawn="1"/>
            </p:nvSpPr>
            <p:spPr bwMode="ltGray">
              <a:xfrm rot="-1341953">
                <a:off x="1184" y="277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8" name="Rectangle 72"/>
              <p:cNvSpPr>
                <a:spLocks noChangeArrowheads="1"/>
              </p:cNvSpPr>
              <p:nvPr userDrawn="1"/>
            </p:nvSpPr>
            <p:spPr bwMode="ltGray">
              <a:xfrm rot="-1341953">
                <a:off x="1194" y="279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9" name="Rectangle 73"/>
              <p:cNvSpPr>
                <a:spLocks noChangeArrowheads="1"/>
              </p:cNvSpPr>
              <p:nvPr userDrawn="1"/>
            </p:nvSpPr>
            <p:spPr bwMode="ltGray">
              <a:xfrm rot="-1928746">
                <a:off x="1101" y="2628"/>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0" name="Rectangle 74"/>
              <p:cNvSpPr>
                <a:spLocks noChangeArrowheads="1"/>
              </p:cNvSpPr>
              <p:nvPr userDrawn="1"/>
            </p:nvSpPr>
            <p:spPr bwMode="ltGray">
              <a:xfrm rot="-1844175">
                <a:off x="1114" y="264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1" name="Rectangle 75"/>
              <p:cNvSpPr>
                <a:spLocks noChangeArrowheads="1"/>
              </p:cNvSpPr>
              <p:nvPr userDrawn="1"/>
            </p:nvSpPr>
            <p:spPr bwMode="ltGray">
              <a:xfrm rot="-1752383">
                <a:off x="1129" y="266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2" name="Rectangle 76"/>
              <p:cNvSpPr>
                <a:spLocks noChangeArrowheads="1"/>
              </p:cNvSpPr>
              <p:nvPr userDrawn="1"/>
            </p:nvSpPr>
            <p:spPr bwMode="ltGray">
              <a:xfrm rot="-1752383">
                <a:off x="1142" y="2684"/>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3" name="Rectangle 77"/>
              <p:cNvSpPr>
                <a:spLocks noChangeArrowheads="1"/>
              </p:cNvSpPr>
              <p:nvPr userDrawn="1"/>
            </p:nvSpPr>
            <p:spPr bwMode="ltGray">
              <a:xfrm rot="-2466736">
                <a:off x="1014" y="2538"/>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4" name="Rectangle 78"/>
              <p:cNvSpPr>
                <a:spLocks noChangeArrowheads="1"/>
              </p:cNvSpPr>
              <p:nvPr userDrawn="1"/>
            </p:nvSpPr>
            <p:spPr bwMode="ltGray">
              <a:xfrm rot="-2466736">
                <a:off x="1035" y="255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5" name="Rectangle 79"/>
              <p:cNvSpPr>
                <a:spLocks noChangeArrowheads="1"/>
              </p:cNvSpPr>
              <p:nvPr userDrawn="1"/>
            </p:nvSpPr>
            <p:spPr bwMode="ltGray">
              <a:xfrm rot="-2466736">
                <a:off x="1050" y="2574"/>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6" name="Rectangle 80"/>
              <p:cNvSpPr>
                <a:spLocks noChangeArrowheads="1"/>
              </p:cNvSpPr>
              <p:nvPr userDrawn="1"/>
            </p:nvSpPr>
            <p:spPr bwMode="ltGray">
              <a:xfrm rot="-2342866">
                <a:off x="1068" y="2590"/>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7" name="Freeform 81"/>
              <p:cNvSpPr>
                <a:spLocks/>
              </p:cNvSpPr>
              <p:nvPr userDrawn="1"/>
            </p:nvSpPr>
            <p:spPr bwMode="ltGray">
              <a:xfrm>
                <a:off x="486" y="2563"/>
                <a:ext cx="180" cy="151"/>
              </a:xfrm>
              <a:custGeom>
                <a:avLst/>
                <a:gdLst/>
                <a:ahLst/>
                <a:cxnLst>
                  <a:cxn ang="0">
                    <a:pos x="0" y="144"/>
                  </a:cxn>
                  <a:cxn ang="0">
                    <a:pos x="28" y="147"/>
                  </a:cxn>
                  <a:cxn ang="0">
                    <a:pos x="64" y="46"/>
                  </a:cxn>
                  <a:cxn ang="0">
                    <a:pos x="94" y="151"/>
                  </a:cxn>
                  <a:cxn ang="0">
                    <a:pos x="129" y="151"/>
                  </a:cxn>
                  <a:cxn ang="0">
                    <a:pos x="180" y="9"/>
                  </a:cxn>
                  <a:cxn ang="0">
                    <a:pos x="148" y="10"/>
                  </a:cxn>
                  <a:cxn ang="0">
                    <a:pos x="112" y="112"/>
                  </a:cxn>
                  <a:cxn ang="0">
                    <a:pos x="79" y="0"/>
                  </a:cxn>
                  <a:cxn ang="0">
                    <a:pos x="48" y="0"/>
                  </a:cxn>
                  <a:cxn ang="0">
                    <a:pos x="0" y="144"/>
                  </a:cxn>
                </a:cxnLst>
                <a:rect l="0" t="0" r="r" b="b"/>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round/>
                <a:headEnd/>
                <a:tailEnd/>
              </a:ln>
              <a:effectLst/>
            </p:spPr>
            <p:txBody>
              <a:bodyPr/>
              <a:lstStyle/>
              <a:p>
                <a:endParaRPr lang="en-CA" sz="1800" u="sng" smtClean="0">
                  <a:solidFill>
                    <a:srgbClr val="FFFFFF"/>
                  </a:solidFill>
                </a:endParaRPr>
              </a:p>
            </p:txBody>
          </p:sp>
          <p:sp>
            <p:nvSpPr>
              <p:cNvPr id="459858" name="Rectangle 82"/>
              <p:cNvSpPr>
                <a:spLocks noChangeArrowheads="1"/>
              </p:cNvSpPr>
              <p:nvPr userDrawn="1"/>
            </p:nvSpPr>
            <p:spPr bwMode="ltGray">
              <a:xfrm rot="6575641">
                <a:off x="-217" y="3138"/>
                <a:ext cx="122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9" name="Rectangle 83"/>
              <p:cNvSpPr>
                <a:spLocks noChangeArrowheads="1"/>
              </p:cNvSpPr>
              <p:nvPr userDrawn="1"/>
            </p:nvSpPr>
            <p:spPr bwMode="ltGray">
              <a:xfrm rot="238799">
                <a:off x="4" y="3146"/>
                <a:ext cx="103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0" name="Rectangle 84"/>
              <p:cNvSpPr>
                <a:spLocks noChangeArrowheads="1"/>
              </p:cNvSpPr>
              <p:nvPr userDrawn="1"/>
            </p:nvSpPr>
            <p:spPr bwMode="ltGray">
              <a:xfrm rot="-2957028">
                <a:off x="907" y="2473"/>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1" name="Rectangle 85"/>
              <p:cNvSpPr>
                <a:spLocks noChangeArrowheads="1"/>
              </p:cNvSpPr>
              <p:nvPr userDrawn="1"/>
            </p:nvSpPr>
            <p:spPr bwMode="ltGray">
              <a:xfrm rot="-2957028">
                <a:off x="930" y="2486"/>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2" name="Rectangle 86"/>
              <p:cNvSpPr>
                <a:spLocks noChangeArrowheads="1"/>
              </p:cNvSpPr>
              <p:nvPr userDrawn="1"/>
            </p:nvSpPr>
            <p:spPr bwMode="ltGray">
              <a:xfrm rot="-2957028">
                <a:off x="954" y="249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3" name="Rectangle 87"/>
              <p:cNvSpPr>
                <a:spLocks noChangeArrowheads="1"/>
              </p:cNvSpPr>
              <p:nvPr userDrawn="1"/>
            </p:nvSpPr>
            <p:spPr bwMode="ltGray">
              <a:xfrm rot="-2661033">
                <a:off x="974" y="2509"/>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4" name="Rectangle 88"/>
              <p:cNvSpPr>
                <a:spLocks noChangeArrowheads="1"/>
              </p:cNvSpPr>
              <p:nvPr userDrawn="1"/>
            </p:nvSpPr>
            <p:spPr bwMode="ltGray">
              <a:xfrm rot="-3638503">
                <a:off x="788" y="2426"/>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5" name="Rectangle 89"/>
              <p:cNvSpPr>
                <a:spLocks noChangeArrowheads="1"/>
              </p:cNvSpPr>
              <p:nvPr userDrawn="1"/>
            </p:nvSpPr>
            <p:spPr bwMode="ltGray">
              <a:xfrm rot="-3638503">
                <a:off x="815" y="2434"/>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6" name="Rectangle 90"/>
              <p:cNvSpPr>
                <a:spLocks noChangeArrowheads="1"/>
              </p:cNvSpPr>
              <p:nvPr userDrawn="1"/>
            </p:nvSpPr>
            <p:spPr bwMode="ltGray">
              <a:xfrm rot="-3514633">
                <a:off x="837" y="2441"/>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7" name="Rectangle 91"/>
              <p:cNvSpPr>
                <a:spLocks noChangeArrowheads="1"/>
              </p:cNvSpPr>
              <p:nvPr userDrawn="1"/>
            </p:nvSpPr>
            <p:spPr bwMode="ltGray">
              <a:xfrm rot="-3220799">
                <a:off x="862" y="2453"/>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8" name="Rectangle 92"/>
              <p:cNvSpPr>
                <a:spLocks noChangeArrowheads="1"/>
              </p:cNvSpPr>
              <p:nvPr userDrawn="1"/>
            </p:nvSpPr>
            <p:spPr bwMode="ltGray">
              <a:xfrm rot="-4338250">
                <a:off x="649" y="2396"/>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9" name="Rectangle 93"/>
              <p:cNvSpPr>
                <a:spLocks noChangeArrowheads="1"/>
              </p:cNvSpPr>
              <p:nvPr userDrawn="1"/>
            </p:nvSpPr>
            <p:spPr bwMode="ltGray">
              <a:xfrm rot="-4250359">
                <a:off x="677" y="2402"/>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0" name="Rectangle 94"/>
              <p:cNvSpPr>
                <a:spLocks noChangeArrowheads="1"/>
              </p:cNvSpPr>
              <p:nvPr userDrawn="1"/>
            </p:nvSpPr>
            <p:spPr bwMode="ltGray">
              <a:xfrm rot="-4250359">
                <a:off x="707" y="2407"/>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1" name="Rectangle 95"/>
              <p:cNvSpPr>
                <a:spLocks noChangeArrowheads="1"/>
              </p:cNvSpPr>
              <p:nvPr userDrawn="1"/>
            </p:nvSpPr>
            <p:spPr bwMode="ltGray">
              <a:xfrm rot="-3989246">
                <a:off x="737" y="2411"/>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2" name="Rectangle 96"/>
              <p:cNvSpPr>
                <a:spLocks noChangeArrowheads="1"/>
              </p:cNvSpPr>
              <p:nvPr userDrawn="1"/>
            </p:nvSpPr>
            <p:spPr bwMode="ltGray">
              <a:xfrm rot="-4862215">
                <a:off x="503" y="2395"/>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3" name="Rectangle 97"/>
              <p:cNvSpPr>
                <a:spLocks noChangeArrowheads="1"/>
              </p:cNvSpPr>
              <p:nvPr userDrawn="1"/>
            </p:nvSpPr>
            <p:spPr bwMode="ltGray">
              <a:xfrm rot="-4673370">
                <a:off x="533" y="2393"/>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4" name="Rectangle 98"/>
              <p:cNvSpPr>
                <a:spLocks noChangeArrowheads="1"/>
              </p:cNvSpPr>
              <p:nvPr userDrawn="1"/>
            </p:nvSpPr>
            <p:spPr bwMode="ltGray">
              <a:xfrm rot="-4646721">
                <a:off x="563" y="2390"/>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5" name="Rectangle 99"/>
              <p:cNvSpPr>
                <a:spLocks noChangeArrowheads="1"/>
              </p:cNvSpPr>
              <p:nvPr userDrawn="1"/>
            </p:nvSpPr>
            <p:spPr bwMode="ltGray">
              <a:xfrm rot="-4580623">
                <a:off x="594" y="2391"/>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6" name="Rectangle 100"/>
              <p:cNvSpPr>
                <a:spLocks noChangeArrowheads="1"/>
              </p:cNvSpPr>
              <p:nvPr userDrawn="1"/>
            </p:nvSpPr>
            <p:spPr bwMode="ltGray">
              <a:xfrm rot="-5195129">
                <a:off x="355" y="241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7" name="Rectangle 101"/>
              <p:cNvSpPr>
                <a:spLocks noChangeArrowheads="1"/>
              </p:cNvSpPr>
              <p:nvPr userDrawn="1"/>
            </p:nvSpPr>
            <p:spPr bwMode="ltGray">
              <a:xfrm rot="-5360484">
                <a:off x="385" y="240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8" name="Rectangle 102"/>
              <p:cNvSpPr>
                <a:spLocks noChangeArrowheads="1"/>
              </p:cNvSpPr>
              <p:nvPr userDrawn="1"/>
            </p:nvSpPr>
            <p:spPr bwMode="ltGray">
              <a:xfrm rot="-5288939">
                <a:off x="418" y="2405"/>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9" name="Rectangle 103"/>
              <p:cNvSpPr>
                <a:spLocks noChangeArrowheads="1"/>
              </p:cNvSpPr>
              <p:nvPr userDrawn="1"/>
            </p:nvSpPr>
            <p:spPr bwMode="ltGray">
              <a:xfrm rot="-5164854">
                <a:off x="449" y="2400"/>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0" name="Rectangle 104"/>
              <p:cNvSpPr>
                <a:spLocks noChangeArrowheads="1"/>
              </p:cNvSpPr>
              <p:nvPr userDrawn="1"/>
            </p:nvSpPr>
            <p:spPr bwMode="ltGray">
              <a:xfrm rot="-6132163">
                <a:off x="206" y="245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1" name="Rectangle 105"/>
              <p:cNvSpPr>
                <a:spLocks noChangeArrowheads="1"/>
              </p:cNvSpPr>
              <p:nvPr userDrawn="1"/>
            </p:nvSpPr>
            <p:spPr bwMode="ltGray">
              <a:xfrm rot="-6220433">
                <a:off x="237" y="244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2" name="Rectangle 106"/>
              <p:cNvSpPr>
                <a:spLocks noChangeArrowheads="1"/>
              </p:cNvSpPr>
              <p:nvPr userDrawn="1"/>
            </p:nvSpPr>
            <p:spPr bwMode="ltGray">
              <a:xfrm rot="-6110943">
                <a:off x="266" y="243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3" name="Rectangle 107"/>
              <p:cNvSpPr>
                <a:spLocks noChangeArrowheads="1"/>
              </p:cNvSpPr>
              <p:nvPr userDrawn="1"/>
            </p:nvSpPr>
            <p:spPr bwMode="ltGray">
              <a:xfrm rot="-5919570">
                <a:off x="292" y="242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4" name="Rectangle 108"/>
              <p:cNvSpPr>
                <a:spLocks noChangeArrowheads="1"/>
              </p:cNvSpPr>
              <p:nvPr userDrawn="1"/>
            </p:nvSpPr>
            <p:spPr bwMode="ltGray">
              <a:xfrm rot="-7376291">
                <a:off x="5" y="2549"/>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5" name="Rectangle 109"/>
              <p:cNvSpPr>
                <a:spLocks noChangeArrowheads="1"/>
              </p:cNvSpPr>
              <p:nvPr userDrawn="1"/>
            </p:nvSpPr>
            <p:spPr bwMode="ltGray">
              <a:xfrm rot="-7168347">
                <a:off x="64" y="2517"/>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6" name="Rectangle 110"/>
              <p:cNvSpPr>
                <a:spLocks noChangeArrowheads="1"/>
              </p:cNvSpPr>
              <p:nvPr userDrawn="1"/>
            </p:nvSpPr>
            <p:spPr bwMode="ltGray">
              <a:xfrm rot="-6802416">
                <a:off x="92" y="2502"/>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7" name="Rectangle 111"/>
              <p:cNvSpPr>
                <a:spLocks noChangeArrowheads="1"/>
              </p:cNvSpPr>
              <p:nvPr userDrawn="1"/>
            </p:nvSpPr>
            <p:spPr bwMode="ltGray">
              <a:xfrm rot="-6802416">
                <a:off x="119" y="2492"/>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8" name="Rectangle 112"/>
              <p:cNvSpPr>
                <a:spLocks noChangeArrowheads="1"/>
              </p:cNvSpPr>
              <p:nvPr userDrawn="1"/>
            </p:nvSpPr>
            <p:spPr bwMode="ltGray">
              <a:xfrm rot="-6457704">
                <a:off x="150" y="247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9" name="Rectangle 113"/>
              <p:cNvSpPr>
                <a:spLocks noChangeArrowheads="1"/>
              </p:cNvSpPr>
              <p:nvPr userDrawn="1"/>
            </p:nvSpPr>
            <p:spPr bwMode="ltGray">
              <a:xfrm rot="-1876771">
                <a:off x="0" y="3363"/>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0" name="Rectangle 114"/>
              <p:cNvSpPr>
                <a:spLocks noChangeArrowheads="1"/>
              </p:cNvSpPr>
              <p:nvPr userDrawn="1"/>
            </p:nvSpPr>
            <p:spPr bwMode="ltGray">
              <a:xfrm rot="3283992">
                <a:off x="511" y="3478"/>
                <a:ext cx="24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1" name="Rectangle 115"/>
              <p:cNvSpPr>
                <a:spLocks noChangeArrowheads="1"/>
              </p:cNvSpPr>
              <p:nvPr userDrawn="1"/>
            </p:nvSpPr>
            <p:spPr bwMode="ltGray">
              <a:xfrm rot="3283992">
                <a:off x="35" y="2798"/>
                <a:ext cx="24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2" name="Rectangle 116"/>
              <p:cNvSpPr>
                <a:spLocks noChangeArrowheads="1"/>
              </p:cNvSpPr>
              <p:nvPr userDrawn="1"/>
            </p:nvSpPr>
            <p:spPr bwMode="ltGray">
              <a:xfrm rot="-1876771">
                <a:off x="700" y="2851"/>
                <a:ext cx="31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3" name="Rectangle 117"/>
              <p:cNvSpPr>
                <a:spLocks noChangeArrowheads="1"/>
              </p:cNvSpPr>
              <p:nvPr userDrawn="1"/>
            </p:nvSpPr>
            <p:spPr bwMode="ltGray">
              <a:xfrm rot="5908516">
                <a:off x="200" y="3915"/>
                <a:ext cx="138"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4" name="Rectangle 118"/>
              <p:cNvSpPr>
                <a:spLocks noChangeArrowheads="1"/>
              </p:cNvSpPr>
              <p:nvPr userDrawn="1"/>
            </p:nvSpPr>
            <p:spPr bwMode="ltGray">
              <a:xfrm rot="6683973">
                <a:off x="45" y="3915"/>
                <a:ext cx="144"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5" name="Rectangle 119"/>
              <p:cNvSpPr>
                <a:spLocks noChangeArrowheads="1"/>
              </p:cNvSpPr>
              <p:nvPr userDrawn="1"/>
            </p:nvSpPr>
            <p:spPr bwMode="ltGray">
              <a:xfrm rot="5245609">
                <a:off x="361" y="3893"/>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6" name="Rectangle 120"/>
              <p:cNvSpPr>
                <a:spLocks noChangeArrowheads="1"/>
              </p:cNvSpPr>
              <p:nvPr userDrawn="1"/>
            </p:nvSpPr>
            <p:spPr bwMode="ltGray">
              <a:xfrm rot="4500520">
                <a:off x="522" y="3847"/>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7" name="Rectangle 121"/>
              <p:cNvSpPr>
                <a:spLocks noChangeArrowheads="1"/>
              </p:cNvSpPr>
              <p:nvPr userDrawn="1"/>
            </p:nvSpPr>
            <p:spPr bwMode="ltGray">
              <a:xfrm rot="3805227">
                <a:off x="670" y="3778"/>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8" name="Rectangle 122"/>
              <p:cNvSpPr>
                <a:spLocks noChangeArrowheads="1"/>
              </p:cNvSpPr>
              <p:nvPr userDrawn="1"/>
            </p:nvSpPr>
            <p:spPr bwMode="ltGray">
              <a:xfrm rot="3060138">
                <a:off x="813" y="3688"/>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9" name="Rectangle 123"/>
              <p:cNvSpPr>
                <a:spLocks noChangeArrowheads="1"/>
              </p:cNvSpPr>
              <p:nvPr userDrawn="1"/>
            </p:nvSpPr>
            <p:spPr bwMode="ltGray">
              <a:xfrm rot="2090281">
                <a:off x="938" y="3582"/>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0" name="Rectangle 124"/>
              <p:cNvSpPr>
                <a:spLocks noChangeArrowheads="1"/>
              </p:cNvSpPr>
              <p:nvPr userDrawn="1"/>
            </p:nvSpPr>
            <p:spPr bwMode="ltGray">
              <a:xfrm rot="-7168347">
                <a:off x="-18" y="2506"/>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1" name="Rectangle 125"/>
              <p:cNvSpPr>
                <a:spLocks noChangeArrowheads="1"/>
              </p:cNvSpPr>
              <p:nvPr userDrawn="1"/>
            </p:nvSpPr>
            <p:spPr bwMode="ltGray">
              <a:xfrm rot="-6406501">
                <a:off x="136" y="2433"/>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2" name="Rectangle 126"/>
              <p:cNvSpPr>
                <a:spLocks noChangeArrowheads="1"/>
              </p:cNvSpPr>
              <p:nvPr userDrawn="1"/>
            </p:nvSpPr>
            <p:spPr bwMode="ltGray">
              <a:xfrm rot="-4970620">
                <a:off x="447" y="2364"/>
                <a:ext cx="138"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3" name="Rectangle 127"/>
              <p:cNvSpPr>
                <a:spLocks noChangeArrowheads="1"/>
              </p:cNvSpPr>
              <p:nvPr userDrawn="1"/>
            </p:nvSpPr>
            <p:spPr bwMode="ltGray">
              <a:xfrm rot="-4298502">
                <a:off x="597" y="2360"/>
                <a:ext cx="150"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4" name="Rectangle 128"/>
              <p:cNvSpPr>
                <a:spLocks noChangeArrowheads="1"/>
              </p:cNvSpPr>
              <p:nvPr userDrawn="1"/>
            </p:nvSpPr>
            <p:spPr bwMode="ltGray">
              <a:xfrm rot="-3676305">
                <a:off x="739" y="2386"/>
                <a:ext cx="15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5" name="Rectangle 129"/>
              <p:cNvSpPr>
                <a:spLocks noChangeArrowheads="1"/>
              </p:cNvSpPr>
              <p:nvPr userDrawn="1"/>
            </p:nvSpPr>
            <p:spPr bwMode="ltGray">
              <a:xfrm rot="-3188616">
                <a:off x="869" y="2430"/>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6" name="Rectangle 130"/>
              <p:cNvSpPr>
                <a:spLocks noChangeArrowheads="1"/>
              </p:cNvSpPr>
              <p:nvPr userDrawn="1"/>
            </p:nvSpPr>
            <p:spPr bwMode="ltGray">
              <a:xfrm rot="-2610246">
                <a:off x="984" y="2497"/>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7" name="Rectangle 131"/>
              <p:cNvSpPr>
                <a:spLocks noChangeArrowheads="1"/>
              </p:cNvSpPr>
              <p:nvPr userDrawn="1"/>
            </p:nvSpPr>
            <p:spPr bwMode="ltGray">
              <a:xfrm rot="-2190008">
                <a:off x="1075" y="2585"/>
                <a:ext cx="17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8" name="Rectangle 132"/>
              <p:cNvSpPr>
                <a:spLocks noChangeArrowheads="1"/>
              </p:cNvSpPr>
              <p:nvPr userDrawn="1"/>
            </p:nvSpPr>
            <p:spPr bwMode="ltGray">
              <a:xfrm rot="-1728558">
                <a:off x="1147" y="2688"/>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9" name="Rectangle 133"/>
              <p:cNvSpPr>
                <a:spLocks noChangeArrowheads="1"/>
              </p:cNvSpPr>
              <p:nvPr userDrawn="1"/>
            </p:nvSpPr>
            <p:spPr bwMode="ltGray">
              <a:xfrm rot="-1172118">
                <a:off x="1198" y="2805"/>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10" name="Rectangle 134"/>
              <p:cNvSpPr>
                <a:spLocks noChangeArrowheads="1"/>
              </p:cNvSpPr>
              <p:nvPr userDrawn="1"/>
            </p:nvSpPr>
            <p:spPr bwMode="ltGray">
              <a:xfrm rot="-753845">
                <a:off x="1218" y="2930"/>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11" name="Rectangle 135"/>
              <p:cNvSpPr>
                <a:spLocks noChangeArrowheads="1"/>
              </p:cNvSpPr>
              <p:nvPr userDrawn="1"/>
            </p:nvSpPr>
            <p:spPr bwMode="ltGray">
              <a:xfrm rot="-287823">
                <a:off x="1213" y="3066"/>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12" name="Rectangle 136"/>
              <p:cNvSpPr>
                <a:spLocks noChangeArrowheads="1"/>
              </p:cNvSpPr>
              <p:nvPr userDrawn="1"/>
            </p:nvSpPr>
            <p:spPr bwMode="ltGray">
              <a:xfrm rot="696741">
                <a:off x="1126" y="3337"/>
                <a:ext cx="150"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13" name="Rectangle 137"/>
              <p:cNvSpPr>
                <a:spLocks noChangeArrowheads="1"/>
              </p:cNvSpPr>
              <p:nvPr userDrawn="1"/>
            </p:nvSpPr>
            <p:spPr bwMode="ltGray">
              <a:xfrm rot="1529990">
                <a:off x="1041" y="3465"/>
                <a:ext cx="140"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14" name="Freeform 138"/>
              <p:cNvSpPr>
                <a:spLocks/>
              </p:cNvSpPr>
              <p:nvPr userDrawn="1"/>
            </p:nvSpPr>
            <p:spPr bwMode="ltGray">
              <a:xfrm>
                <a:off x="850" y="3136"/>
                <a:ext cx="204" cy="120"/>
              </a:xfrm>
              <a:custGeom>
                <a:avLst/>
                <a:gdLst/>
                <a:ahLst/>
                <a:cxnLst>
                  <a:cxn ang="0">
                    <a:pos x="168" y="120"/>
                  </a:cxn>
                  <a:cxn ang="0">
                    <a:pos x="204" y="12"/>
                  </a:cxn>
                  <a:cxn ang="0">
                    <a:pos x="42" y="0"/>
                  </a:cxn>
                  <a:cxn ang="0">
                    <a:pos x="0" y="108"/>
                  </a:cxn>
                  <a:cxn ang="0">
                    <a:pos x="30" y="114"/>
                  </a:cxn>
                  <a:cxn ang="0">
                    <a:pos x="60" y="30"/>
                  </a:cxn>
                  <a:cxn ang="0">
                    <a:pos x="102" y="36"/>
                  </a:cxn>
                  <a:cxn ang="0">
                    <a:pos x="78" y="108"/>
                  </a:cxn>
                  <a:cxn ang="0">
                    <a:pos x="102" y="108"/>
                  </a:cxn>
                  <a:cxn ang="0">
                    <a:pos x="132" y="36"/>
                  </a:cxn>
                  <a:cxn ang="0">
                    <a:pos x="162" y="36"/>
                  </a:cxn>
                  <a:cxn ang="0">
                    <a:pos x="138" y="114"/>
                  </a:cxn>
                  <a:cxn ang="0">
                    <a:pos x="168" y="120"/>
                  </a:cxn>
                </a:cxnLst>
                <a:rect l="0" t="0" r="r" b="b"/>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15" name="Freeform 139"/>
              <p:cNvSpPr>
                <a:spLocks/>
              </p:cNvSpPr>
              <p:nvPr userDrawn="1"/>
            </p:nvSpPr>
            <p:spPr bwMode="ltGray">
              <a:xfrm>
                <a:off x="19" y="2722"/>
                <a:ext cx="90" cy="78"/>
              </a:xfrm>
              <a:custGeom>
                <a:avLst/>
                <a:gdLst/>
                <a:ahLst/>
                <a:cxnLst>
                  <a:cxn ang="0">
                    <a:pos x="66" y="36"/>
                  </a:cxn>
                  <a:cxn ang="0">
                    <a:pos x="66" y="36"/>
                  </a:cxn>
                  <a:cxn ang="0">
                    <a:pos x="18" y="24"/>
                  </a:cxn>
                  <a:cxn ang="0">
                    <a:pos x="0" y="30"/>
                  </a:cxn>
                  <a:cxn ang="0">
                    <a:pos x="36" y="78"/>
                  </a:cxn>
                  <a:cxn ang="0">
                    <a:pos x="48" y="72"/>
                  </a:cxn>
                  <a:cxn ang="0">
                    <a:pos x="24" y="36"/>
                  </a:cxn>
                  <a:cxn ang="0">
                    <a:pos x="24" y="36"/>
                  </a:cxn>
                  <a:cxn ang="0">
                    <a:pos x="72" y="54"/>
                  </a:cxn>
                  <a:cxn ang="0">
                    <a:pos x="90" y="42"/>
                  </a:cxn>
                  <a:cxn ang="0">
                    <a:pos x="54" y="0"/>
                  </a:cxn>
                  <a:cxn ang="0">
                    <a:pos x="42" y="6"/>
                  </a:cxn>
                  <a:cxn ang="0">
                    <a:pos x="66" y="36"/>
                  </a:cxn>
                </a:cxnLst>
                <a:rect l="0" t="0" r="r" b="b"/>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16" name="Freeform 140"/>
              <p:cNvSpPr>
                <a:spLocks/>
              </p:cNvSpPr>
              <p:nvPr userDrawn="1"/>
            </p:nvSpPr>
            <p:spPr bwMode="ltGray">
              <a:xfrm>
                <a:off x="97" y="2651"/>
                <a:ext cx="101" cy="89"/>
              </a:xfrm>
              <a:custGeom>
                <a:avLst/>
                <a:gdLst/>
                <a:ahLst/>
                <a:cxnLst>
                  <a:cxn ang="0">
                    <a:pos x="54" y="89"/>
                  </a:cxn>
                  <a:cxn ang="0">
                    <a:pos x="65" y="83"/>
                  </a:cxn>
                  <a:cxn ang="0">
                    <a:pos x="48" y="35"/>
                  </a:cxn>
                  <a:cxn ang="0">
                    <a:pos x="89" y="65"/>
                  </a:cxn>
                  <a:cxn ang="0">
                    <a:pos x="101" y="59"/>
                  </a:cxn>
                  <a:cxn ang="0">
                    <a:pos x="83" y="0"/>
                  </a:cxn>
                  <a:cxn ang="0">
                    <a:pos x="71" y="12"/>
                  </a:cxn>
                  <a:cxn ang="0">
                    <a:pos x="83" y="41"/>
                  </a:cxn>
                  <a:cxn ang="0">
                    <a:pos x="48" y="23"/>
                  </a:cxn>
                  <a:cxn ang="0">
                    <a:pos x="36" y="29"/>
                  </a:cxn>
                  <a:cxn ang="0">
                    <a:pos x="45" y="68"/>
                  </a:cxn>
                  <a:cxn ang="0">
                    <a:pos x="18" y="41"/>
                  </a:cxn>
                  <a:cxn ang="0">
                    <a:pos x="0" y="53"/>
                  </a:cxn>
                  <a:cxn ang="0">
                    <a:pos x="54" y="89"/>
                  </a:cxn>
                </a:cxnLst>
                <a:rect l="0" t="0" r="r" b="b"/>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17" name="Freeform 141"/>
              <p:cNvSpPr>
                <a:spLocks/>
              </p:cNvSpPr>
              <p:nvPr userDrawn="1"/>
            </p:nvSpPr>
            <p:spPr bwMode="ltGray">
              <a:xfrm>
                <a:off x="677" y="3502"/>
                <a:ext cx="83" cy="78"/>
              </a:xfrm>
              <a:custGeom>
                <a:avLst/>
                <a:gdLst/>
                <a:ahLst/>
                <a:cxnLst>
                  <a:cxn ang="0">
                    <a:pos x="36" y="78"/>
                  </a:cxn>
                  <a:cxn ang="0">
                    <a:pos x="83" y="48"/>
                  </a:cxn>
                  <a:cxn ang="0">
                    <a:pos x="54" y="0"/>
                  </a:cxn>
                  <a:cxn ang="0">
                    <a:pos x="0" y="30"/>
                  </a:cxn>
                  <a:cxn ang="0">
                    <a:pos x="6" y="36"/>
                  </a:cxn>
                  <a:cxn ang="0">
                    <a:pos x="42" y="18"/>
                  </a:cxn>
                  <a:cxn ang="0">
                    <a:pos x="54" y="30"/>
                  </a:cxn>
                  <a:cxn ang="0">
                    <a:pos x="24" y="48"/>
                  </a:cxn>
                  <a:cxn ang="0">
                    <a:pos x="30" y="54"/>
                  </a:cxn>
                  <a:cxn ang="0">
                    <a:pos x="60" y="36"/>
                  </a:cxn>
                  <a:cxn ang="0">
                    <a:pos x="66" y="48"/>
                  </a:cxn>
                  <a:cxn ang="0">
                    <a:pos x="30" y="66"/>
                  </a:cxn>
                  <a:cxn ang="0">
                    <a:pos x="36" y="78"/>
                  </a:cxn>
                </a:cxnLst>
                <a:rect l="0" t="0" r="r" b="b"/>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18" name="Freeform 142"/>
              <p:cNvSpPr>
                <a:spLocks/>
              </p:cNvSpPr>
              <p:nvPr userDrawn="1"/>
            </p:nvSpPr>
            <p:spPr bwMode="ltGray">
              <a:xfrm>
                <a:off x="940" y="2782"/>
                <a:ext cx="90" cy="72"/>
              </a:xfrm>
              <a:custGeom>
                <a:avLst/>
                <a:gdLst/>
                <a:ahLst/>
                <a:cxnLst>
                  <a:cxn ang="0">
                    <a:pos x="90" y="30"/>
                  </a:cxn>
                  <a:cxn ang="0">
                    <a:pos x="66" y="0"/>
                  </a:cxn>
                  <a:cxn ang="0">
                    <a:pos x="0" y="36"/>
                  </a:cxn>
                  <a:cxn ang="0">
                    <a:pos x="24" y="72"/>
                  </a:cxn>
                  <a:cxn ang="0">
                    <a:pos x="36" y="66"/>
                  </a:cxn>
                  <a:cxn ang="0">
                    <a:pos x="18" y="42"/>
                  </a:cxn>
                  <a:cxn ang="0">
                    <a:pos x="36" y="30"/>
                  </a:cxn>
                  <a:cxn ang="0">
                    <a:pos x="54" y="54"/>
                  </a:cxn>
                  <a:cxn ang="0">
                    <a:pos x="60" y="48"/>
                  </a:cxn>
                  <a:cxn ang="0">
                    <a:pos x="48" y="24"/>
                  </a:cxn>
                  <a:cxn ang="0">
                    <a:pos x="60" y="12"/>
                  </a:cxn>
                  <a:cxn ang="0">
                    <a:pos x="78" y="42"/>
                  </a:cxn>
                  <a:cxn ang="0">
                    <a:pos x="90" y="30"/>
                  </a:cxn>
                </a:cxnLst>
                <a:rect l="0" t="0" r="r" b="b"/>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19" name="Freeform 143"/>
              <p:cNvSpPr>
                <a:spLocks/>
              </p:cNvSpPr>
              <p:nvPr userDrawn="1"/>
            </p:nvSpPr>
            <p:spPr bwMode="ltGray">
              <a:xfrm>
                <a:off x="898" y="2716"/>
                <a:ext cx="90" cy="84"/>
              </a:xfrm>
              <a:custGeom>
                <a:avLst/>
                <a:gdLst/>
                <a:ahLst/>
                <a:cxnLst>
                  <a:cxn ang="0">
                    <a:pos x="42" y="60"/>
                  </a:cxn>
                  <a:cxn ang="0">
                    <a:pos x="42" y="60"/>
                  </a:cxn>
                  <a:cxn ang="0">
                    <a:pos x="72" y="12"/>
                  </a:cxn>
                  <a:cxn ang="0">
                    <a:pos x="66" y="0"/>
                  </a:cxn>
                  <a:cxn ang="0">
                    <a:pos x="0" y="42"/>
                  </a:cxn>
                  <a:cxn ang="0">
                    <a:pos x="6" y="54"/>
                  </a:cxn>
                  <a:cxn ang="0">
                    <a:pos x="54" y="24"/>
                  </a:cxn>
                  <a:cxn ang="0">
                    <a:pos x="54" y="24"/>
                  </a:cxn>
                  <a:cxn ang="0">
                    <a:pos x="18" y="72"/>
                  </a:cxn>
                  <a:cxn ang="0">
                    <a:pos x="24" y="84"/>
                  </a:cxn>
                  <a:cxn ang="0">
                    <a:pos x="90" y="42"/>
                  </a:cxn>
                  <a:cxn ang="0">
                    <a:pos x="84" y="30"/>
                  </a:cxn>
                  <a:cxn ang="0">
                    <a:pos x="42" y="60"/>
                  </a:cxn>
                </a:cxnLst>
                <a:rect l="0" t="0" r="r" b="b"/>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20" name="Freeform 144"/>
              <p:cNvSpPr>
                <a:spLocks/>
              </p:cNvSpPr>
              <p:nvPr userDrawn="1"/>
            </p:nvSpPr>
            <p:spPr bwMode="ltGray">
              <a:xfrm>
                <a:off x="7" y="3837"/>
                <a:ext cx="6" cy="12"/>
              </a:xfrm>
              <a:custGeom>
                <a:avLst/>
                <a:gdLst/>
                <a:ahLst/>
                <a:cxnLst>
                  <a:cxn ang="0">
                    <a:pos x="6" y="0"/>
                  </a:cxn>
                  <a:cxn ang="0">
                    <a:pos x="6" y="0"/>
                  </a:cxn>
                  <a:cxn ang="0">
                    <a:pos x="0" y="0"/>
                  </a:cxn>
                  <a:cxn ang="0">
                    <a:pos x="0" y="0"/>
                  </a:cxn>
                  <a:cxn ang="0">
                    <a:pos x="0" y="12"/>
                  </a:cxn>
                  <a:cxn ang="0">
                    <a:pos x="6" y="0"/>
                  </a:cxn>
                  <a:cxn ang="0">
                    <a:pos x="6" y="0"/>
                  </a:cxn>
                </a:cxnLst>
                <a:rect l="0" t="0" r="r" b="b"/>
                <a:pathLst>
                  <a:path w="6" h="12">
                    <a:moveTo>
                      <a:pt x="6" y="0"/>
                    </a:moveTo>
                    <a:lnTo>
                      <a:pt x="6" y="0"/>
                    </a:lnTo>
                    <a:lnTo>
                      <a:pt x="0" y="0"/>
                    </a:lnTo>
                    <a:lnTo>
                      <a:pt x="0" y="0"/>
                    </a:lnTo>
                    <a:lnTo>
                      <a:pt x="0" y="12"/>
                    </a:lnTo>
                    <a:lnTo>
                      <a:pt x="6" y="0"/>
                    </a:lnTo>
                    <a:lnTo>
                      <a:pt x="6" y="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21" name="Freeform 145"/>
              <p:cNvSpPr>
                <a:spLocks/>
              </p:cNvSpPr>
              <p:nvPr userDrawn="1"/>
            </p:nvSpPr>
            <p:spPr bwMode="ltGray">
              <a:xfrm>
                <a:off x="7" y="2555"/>
                <a:ext cx="30" cy="48"/>
              </a:xfrm>
              <a:custGeom>
                <a:avLst/>
                <a:gdLst/>
                <a:ahLst/>
                <a:cxnLst>
                  <a:cxn ang="0">
                    <a:pos x="18" y="48"/>
                  </a:cxn>
                  <a:cxn ang="0">
                    <a:pos x="18" y="48"/>
                  </a:cxn>
                  <a:cxn ang="0">
                    <a:pos x="30" y="42"/>
                  </a:cxn>
                  <a:cxn ang="0">
                    <a:pos x="0" y="0"/>
                  </a:cxn>
                  <a:cxn ang="0">
                    <a:pos x="0" y="24"/>
                  </a:cxn>
                  <a:cxn ang="0">
                    <a:pos x="18" y="48"/>
                  </a:cxn>
                  <a:cxn ang="0">
                    <a:pos x="18" y="48"/>
                  </a:cxn>
                </a:cxnLst>
                <a:rect l="0" t="0" r="r" b="b"/>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22" name="Freeform 146"/>
              <p:cNvSpPr>
                <a:spLocks/>
              </p:cNvSpPr>
              <p:nvPr userDrawn="1"/>
            </p:nvSpPr>
            <p:spPr bwMode="ltGray">
              <a:xfrm>
                <a:off x="7" y="3843"/>
                <a:ext cx="36" cy="66"/>
              </a:xfrm>
              <a:custGeom>
                <a:avLst/>
                <a:gdLst/>
                <a:ahLst/>
                <a:cxnLst>
                  <a:cxn ang="0">
                    <a:pos x="36" y="0"/>
                  </a:cxn>
                  <a:cxn ang="0">
                    <a:pos x="24" y="0"/>
                  </a:cxn>
                  <a:cxn ang="0">
                    <a:pos x="24" y="0"/>
                  </a:cxn>
                  <a:cxn ang="0">
                    <a:pos x="0" y="36"/>
                  </a:cxn>
                  <a:cxn ang="0">
                    <a:pos x="0" y="66"/>
                  </a:cxn>
                  <a:cxn ang="0">
                    <a:pos x="36" y="0"/>
                  </a:cxn>
                  <a:cxn ang="0">
                    <a:pos x="36" y="0"/>
                  </a:cxn>
                </a:cxnLst>
                <a:rect l="0" t="0" r="r" b="b"/>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23" name="Rectangle 147"/>
              <p:cNvSpPr>
                <a:spLocks noChangeArrowheads="1"/>
              </p:cNvSpPr>
              <p:nvPr userDrawn="1"/>
            </p:nvSpPr>
            <p:spPr bwMode="ltGray">
              <a:xfrm rot="244926">
                <a:off x="1177" y="3201"/>
                <a:ext cx="16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24" name="Rectangle 148"/>
              <p:cNvSpPr>
                <a:spLocks noChangeArrowheads="1"/>
              </p:cNvSpPr>
              <p:nvPr userDrawn="1"/>
            </p:nvSpPr>
            <p:spPr bwMode="ltGray">
              <a:xfrm rot="-5598588">
                <a:off x="290" y="2386"/>
                <a:ext cx="138"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25" name="Freeform 149"/>
              <p:cNvSpPr>
                <a:spLocks/>
              </p:cNvSpPr>
              <p:nvPr userDrawn="1"/>
            </p:nvSpPr>
            <p:spPr bwMode="ltGray">
              <a:xfrm>
                <a:off x="139" y="3573"/>
                <a:ext cx="144" cy="154"/>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en-CA" sz="1800" u="sng" smtClean="0">
                  <a:solidFill>
                    <a:srgbClr val="FFFFFF"/>
                  </a:solidFill>
                </a:endParaRPr>
              </a:p>
            </p:txBody>
          </p:sp>
          <p:sp>
            <p:nvSpPr>
              <p:cNvPr id="459926" name="Freeform 150"/>
              <p:cNvSpPr>
                <a:spLocks/>
              </p:cNvSpPr>
              <p:nvPr userDrawn="1"/>
            </p:nvSpPr>
            <p:spPr bwMode="ltGray">
              <a:xfrm rot="-2857037">
                <a:off x="619" y="3550"/>
                <a:ext cx="68" cy="69"/>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en-CA" sz="1800" u="sng" smtClean="0">
                  <a:solidFill>
                    <a:srgbClr val="FFFFFF"/>
                  </a:solidFill>
                </a:endParaRPr>
              </a:p>
            </p:txBody>
          </p:sp>
          <p:sp>
            <p:nvSpPr>
              <p:cNvPr id="459927" name="Freeform 151"/>
              <p:cNvSpPr>
                <a:spLocks/>
              </p:cNvSpPr>
              <p:nvPr userDrawn="1"/>
            </p:nvSpPr>
            <p:spPr bwMode="ltGray">
              <a:xfrm>
                <a:off x="235" y="2503"/>
                <a:ext cx="348" cy="1272"/>
              </a:xfrm>
              <a:custGeom>
                <a:avLst/>
                <a:gdLst/>
                <a:ahLst/>
                <a:cxnLst>
                  <a:cxn ang="0">
                    <a:pos x="0" y="0"/>
                  </a:cxn>
                  <a:cxn ang="0">
                    <a:pos x="287" y="582"/>
                  </a:cxn>
                  <a:cxn ang="0">
                    <a:pos x="348" y="1272"/>
                  </a:cxn>
                  <a:cxn ang="0">
                    <a:pos x="54" y="676"/>
                  </a:cxn>
                  <a:cxn ang="0">
                    <a:pos x="0" y="0"/>
                  </a:cxn>
                </a:cxnLst>
                <a:rect l="0" t="0" r="r" b="b"/>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schemeClr>
                  </a:gs>
                </a:gsLst>
                <a:lin ang="18900000" scaled="1"/>
              </a:gradFill>
              <a:ln w="9525" cap="flat" cmpd="sng">
                <a:noFill/>
                <a:prstDash val="solid"/>
                <a:round/>
                <a:headEnd type="none" w="med" len="med"/>
                <a:tailEnd type="none" w="med" len="med"/>
              </a:ln>
              <a:effectLst/>
            </p:spPr>
            <p:txBody>
              <a:bodyPr/>
              <a:lstStyle/>
              <a:p>
                <a:endParaRPr lang="en-CA" sz="1800" u="sng" smtClean="0">
                  <a:solidFill>
                    <a:srgbClr val="FFFFFF"/>
                  </a:solidFill>
                </a:endParaRPr>
              </a:p>
            </p:txBody>
          </p:sp>
          <p:sp>
            <p:nvSpPr>
              <p:cNvPr id="459928" name="Oval 152"/>
              <p:cNvSpPr>
                <a:spLocks noChangeArrowheads="1"/>
              </p:cNvSpPr>
              <p:nvPr userDrawn="1"/>
            </p:nvSpPr>
            <p:spPr bwMode="ltGray">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gradFill>
              <a:ln w="9525">
                <a:noFill/>
                <a:round/>
                <a:headEnd/>
                <a:tailEnd/>
              </a:ln>
              <a:effectLst/>
            </p:spPr>
            <p:txBody>
              <a:bodyPr/>
              <a:lstStyle/>
              <a:p>
                <a:endParaRPr lang="en-CA" sz="1800" u="sng" smtClean="0">
                  <a:solidFill>
                    <a:srgbClr val="FFFFFF"/>
                  </a:solidFill>
                </a:endParaRPr>
              </a:p>
            </p:txBody>
          </p:sp>
        </p:grpSp>
      </p:grpSp>
      <p:sp>
        <p:nvSpPr>
          <p:cNvPr id="459929" name="Rectangle 153"/>
          <p:cNvSpPr>
            <a:spLocks noGrp="1" noChangeArrowheads="1"/>
          </p:cNvSpPr>
          <p:nvPr>
            <p:ph type="ctrTitle" sz="quarter"/>
          </p:nvPr>
        </p:nvSpPr>
        <p:spPr>
          <a:xfrm>
            <a:off x="731851" y="1925638"/>
            <a:ext cx="8289925" cy="1890712"/>
          </a:xfrm>
        </p:spPr>
        <p:txBody>
          <a:bodyPr anchor="b" anchorCtr="1"/>
          <a:lstStyle>
            <a:lvl1pPr>
              <a:defRPr sz="5800"/>
            </a:lvl1pPr>
          </a:lstStyle>
          <a:p>
            <a:r>
              <a:rPr lang="en-US"/>
              <a:t>Haga clic para cambiar el estilo de título	</a:t>
            </a:r>
          </a:p>
        </p:txBody>
      </p:sp>
      <p:sp>
        <p:nvSpPr>
          <p:cNvPr id="459930" name="Rectangle 154"/>
          <p:cNvSpPr>
            <a:spLocks noGrp="1" noChangeArrowheads="1"/>
          </p:cNvSpPr>
          <p:nvPr>
            <p:ph type="subTitle" sz="quarter" idx="1"/>
          </p:nvPr>
        </p:nvSpPr>
        <p:spPr>
          <a:xfrm>
            <a:off x="1463676" y="4232275"/>
            <a:ext cx="6826250" cy="1908175"/>
          </a:xfrm>
        </p:spPr>
        <p:txBody>
          <a:bodyPr/>
          <a:lstStyle>
            <a:lvl1pPr marL="0" indent="0" algn="ctr">
              <a:buFont typeface="Wingdings" pitchFamily="2" charset="2"/>
              <a:buNone/>
              <a:defRPr/>
            </a:lvl1pPr>
          </a:lstStyle>
          <a:p>
            <a:r>
              <a:rPr lang="en-US"/>
              <a:t>Haga clic para modificar el estilo de subtítulo del patrón</a:t>
            </a:r>
          </a:p>
        </p:txBody>
      </p:sp>
      <p:sp>
        <p:nvSpPr>
          <p:cNvPr id="459931" name="Rectangle 155"/>
          <p:cNvSpPr>
            <a:spLocks noGrp="1" noChangeArrowheads="1"/>
          </p:cNvSpPr>
          <p:nvPr>
            <p:ph type="dt" sz="quarter" idx="2"/>
          </p:nvPr>
        </p:nvSpPr>
        <p:spPr>
          <a:xfrm>
            <a:off x="325438" y="6804025"/>
            <a:ext cx="2438400" cy="496888"/>
          </a:xfrm>
        </p:spPr>
        <p:txBody>
          <a:bodyPr/>
          <a:lstStyle>
            <a:lvl1pPr>
              <a:defRPr>
                <a:effectLst>
                  <a:outerShdw blurRad="38100" dist="38100" dir="2700000" algn="tl">
                    <a:srgbClr val="000000"/>
                  </a:outerShdw>
                </a:effectLst>
              </a:defRPr>
            </a:lvl1pPr>
          </a:lstStyle>
          <a:p>
            <a:endParaRPr lang="en-US">
              <a:solidFill>
                <a:srgbClr val="FFFFFF"/>
              </a:solidFill>
            </a:endParaRPr>
          </a:p>
        </p:txBody>
      </p:sp>
      <p:sp>
        <p:nvSpPr>
          <p:cNvPr id="459932" name="Rectangle 156"/>
          <p:cNvSpPr>
            <a:spLocks noGrp="1" noChangeArrowheads="1"/>
          </p:cNvSpPr>
          <p:nvPr>
            <p:ph type="ftr" sz="quarter" idx="3"/>
          </p:nvPr>
        </p:nvSpPr>
        <p:spPr>
          <a:xfrm>
            <a:off x="3332176" y="6804025"/>
            <a:ext cx="3089275" cy="496888"/>
          </a:xfrm>
        </p:spPr>
        <p:txBody>
          <a:bodyPr/>
          <a:lstStyle>
            <a:lvl1pPr>
              <a:defRPr>
                <a:effectLst>
                  <a:outerShdw blurRad="38100" dist="38100" dir="2700000" algn="tl">
                    <a:srgbClr val="000000"/>
                  </a:outerShdw>
                </a:effectLst>
              </a:defRPr>
            </a:lvl1pPr>
          </a:lstStyle>
          <a:p>
            <a:endParaRPr lang="en-US">
              <a:solidFill>
                <a:srgbClr val="FFFFFF"/>
              </a:solidFill>
            </a:endParaRPr>
          </a:p>
        </p:txBody>
      </p:sp>
      <p:sp>
        <p:nvSpPr>
          <p:cNvPr id="459933" name="Rectangle 157"/>
          <p:cNvSpPr>
            <a:spLocks noGrp="1" noChangeArrowheads="1"/>
          </p:cNvSpPr>
          <p:nvPr>
            <p:ph type="sldNum" sz="quarter" idx="4"/>
          </p:nvPr>
        </p:nvSpPr>
        <p:spPr>
          <a:xfrm>
            <a:off x="6989763" y="6804025"/>
            <a:ext cx="2438400" cy="496888"/>
          </a:xfrm>
        </p:spPr>
        <p:txBody>
          <a:bodyPr/>
          <a:lstStyle>
            <a:lvl1pPr>
              <a:defRPr>
                <a:effectLst>
                  <a:outerShdw blurRad="38100" dist="38100" dir="2700000" algn="tl">
                    <a:srgbClr val="000000"/>
                  </a:outerShdw>
                </a:effectLst>
              </a:defRPr>
            </a:lvl1pPr>
          </a:lstStyle>
          <a:p>
            <a:fld id="{D26D7AF2-36DC-4068-A631-37C50E86E1B7}"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0CB01394-F6A9-42E1-8B6A-DBD8E2BC8DE8}"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FA5D1F68-37DB-4A1C-B15A-7E7B270E8291}"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6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322277" y="1743089"/>
            <a:ext cx="4478337" cy="4899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53000" y="1743089"/>
            <a:ext cx="4478338" cy="4899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DB568296-EEB5-4F25-BB58-7ED8F46C6FC8}"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6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lvl1pPr>
              <a:defRPr/>
            </a:lvl1pPr>
          </a:lstStyle>
          <a:p>
            <a:endParaRPr lang="en-US">
              <a:solidFill>
                <a:srgbClr val="FFFFFF"/>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FFFFFF"/>
              </a:solidFill>
            </a:endParaRPr>
          </a:p>
        </p:txBody>
      </p:sp>
      <p:sp>
        <p:nvSpPr>
          <p:cNvPr id="9" name="Slide Number Placeholder 8"/>
          <p:cNvSpPr>
            <a:spLocks noGrp="1"/>
          </p:cNvSpPr>
          <p:nvPr>
            <p:ph type="sldNum" sz="quarter" idx="12"/>
          </p:nvPr>
        </p:nvSpPr>
        <p:spPr/>
        <p:txBody>
          <a:bodyPr/>
          <a:lstStyle>
            <a:lvl1pPr>
              <a:defRPr/>
            </a:lvl1pPr>
          </a:lstStyle>
          <a:p>
            <a:fld id="{3980D53E-BCF6-4D12-8204-C66923D5D997}"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lvl1pPr>
              <a:defRPr/>
            </a:lvl1pPr>
          </a:lstStyle>
          <a:p>
            <a:endParaRPr lang="en-US">
              <a:solidFill>
                <a:srgbClr val="FFFFFF"/>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FFFFFF"/>
              </a:solidFill>
            </a:endParaRPr>
          </a:p>
        </p:txBody>
      </p:sp>
      <p:sp>
        <p:nvSpPr>
          <p:cNvPr id="5" name="Slide Number Placeholder 4"/>
          <p:cNvSpPr>
            <a:spLocks noGrp="1"/>
          </p:cNvSpPr>
          <p:nvPr>
            <p:ph type="sldNum" sz="quarter" idx="12"/>
          </p:nvPr>
        </p:nvSpPr>
        <p:spPr/>
        <p:txBody>
          <a:bodyPr/>
          <a:lstStyle>
            <a:lvl1pPr>
              <a:defRPr/>
            </a:lvl1pPr>
          </a:lstStyle>
          <a:p>
            <a:fld id="{14BE4417-4F8B-4270-89C7-01302BB8AA21}"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FFFFFF"/>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FFFFFF"/>
              </a:solidFill>
            </a:endParaRPr>
          </a:p>
        </p:txBody>
      </p:sp>
      <p:sp>
        <p:nvSpPr>
          <p:cNvPr id="4" name="Slide Number Placeholder 3"/>
          <p:cNvSpPr>
            <a:spLocks noGrp="1"/>
          </p:cNvSpPr>
          <p:nvPr>
            <p:ph type="sldNum" sz="quarter" idx="12"/>
          </p:nvPr>
        </p:nvSpPr>
        <p:spPr/>
        <p:txBody>
          <a:bodyPr/>
          <a:lstStyle>
            <a:lvl1pPr>
              <a:defRPr/>
            </a:lvl1pPr>
          </a:lstStyle>
          <a:p>
            <a:fld id="{7093F388-A043-4374-ABCC-3116D630FD53}"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67EE293B-5303-4B85-B038-A7BFC6E574C0}"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2706542F-3E73-4C04-8C59-C2938C4F4FC5}"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EDA06F87-7928-4FE9-92F7-CAE2477549E5}"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54866" y="249238"/>
            <a:ext cx="2276475" cy="6392862"/>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322262" y="249238"/>
            <a:ext cx="6680201" cy="63928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7A333F39-F458-4846-883D-CD63D62F088E}"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showMasterSp="0"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22271" y="249238"/>
            <a:ext cx="9109075" cy="1244600"/>
          </a:xfrm>
        </p:spPr>
        <p:txBody>
          <a:bodyPr/>
          <a:lstStyle/>
          <a:p>
            <a:r>
              <a:rPr lang="en-US" smtClean="0"/>
              <a:t>Click to edit Master title style</a:t>
            </a:r>
            <a:endParaRPr lang="en-CA"/>
          </a:p>
        </p:txBody>
      </p:sp>
      <p:sp>
        <p:nvSpPr>
          <p:cNvPr id="3" name="Content Placeholder 2"/>
          <p:cNvSpPr>
            <a:spLocks noGrp="1"/>
          </p:cNvSpPr>
          <p:nvPr>
            <p:ph sz="half" idx="1"/>
          </p:nvPr>
        </p:nvSpPr>
        <p:spPr>
          <a:xfrm>
            <a:off x="322277" y="1743089"/>
            <a:ext cx="4478337"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953000" y="1743089"/>
            <a:ext cx="4478338"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a:xfrm>
            <a:off x="322277" y="6800850"/>
            <a:ext cx="2441575" cy="517525"/>
          </a:xfrm>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a:xfrm>
            <a:off x="3332176" y="6800850"/>
            <a:ext cx="3089275" cy="517525"/>
          </a:xfrm>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a:xfrm>
            <a:off x="6989777" y="6800850"/>
            <a:ext cx="2441575" cy="517525"/>
          </a:xfrm>
        </p:spPr>
        <p:txBody>
          <a:bodyPr/>
          <a:lstStyle>
            <a:lvl1pPr>
              <a:defRPr/>
            </a:lvl1pPr>
          </a:lstStyle>
          <a:p>
            <a:fld id="{584EF5A1-62D9-4FB6-87D1-CA390B35A9FB}"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showMasterSp="0"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22271" y="249238"/>
            <a:ext cx="9109075" cy="1244600"/>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322277" y="1743089"/>
            <a:ext cx="4478337"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53000" y="1743089"/>
            <a:ext cx="4478338"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a:xfrm>
            <a:off x="322277" y="6800850"/>
            <a:ext cx="2441575" cy="517525"/>
          </a:xfrm>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a:xfrm>
            <a:off x="3332176" y="6800850"/>
            <a:ext cx="3089275" cy="517525"/>
          </a:xfrm>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a:xfrm>
            <a:off x="6989777" y="6800850"/>
            <a:ext cx="2441575" cy="517525"/>
          </a:xfrm>
        </p:spPr>
        <p:txBody>
          <a:bodyPr/>
          <a:lstStyle>
            <a:lvl1pPr>
              <a:defRPr/>
            </a:lvl1pPr>
          </a:lstStyle>
          <a:p>
            <a:fld id="{477E99FD-56F4-4A77-83D7-B3A2014E0FA9}"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showMasterSp="0"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22271" y="249238"/>
            <a:ext cx="9109075" cy="1244600"/>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322277" y="1743089"/>
            <a:ext cx="4478337"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quarter" idx="2"/>
          </p:nvPr>
        </p:nvSpPr>
        <p:spPr>
          <a:xfrm>
            <a:off x="4953000" y="1743089"/>
            <a:ext cx="4478338" cy="2373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Content Placeholder 4"/>
          <p:cNvSpPr>
            <a:spLocks noGrp="1"/>
          </p:cNvSpPr>
          <p:nvPr>
            <p:ph sz="quarter" idx="3"/>
          </p:nvPr>
        </p:nvSpPr>
        <p:spPr>
          <a:xfrm>
            <a:off x="4953000" y="4268788"/>
            <a:ext cx="4478338" cy="2373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Date Placeholder 5"/>
          <p:cNvSpPr>
            <a:spLocks noGrp="1"/>
          </p:cNvSpPr>
          <p:nvPr>
            <p:ph type="dt" sz="half" idx="10"/>
          </p:nvPr>
        </p:nvSpPr>
        <p:spPr>
          <a:xfrm>
            <a:off x="322277" y="6800850"/>
            <a:ext cx="2441575" cy="517525"/>
          </a:xfrm>
        </p:spPr>
        <p:txBody>
          <a:bodyPr/>
          <a:lstStyle>
            <a:lvl1pPr>
              <a:defRPr/>
            </a:lvl1pPr>
          </a:lstStyle>
          <a:p>
            <a:endParaRPr lang="en-US">
              <a:solidFill>
                <a:srgbClr val="FFFFFF"/>
              </a:solidFill>
            </a:endParaRPr>
          </a:p>
        </p:txBody>
      </p:sp>
      <p:sp>
        <p:nvSpPr>
          <p:cNvPr id="7" name="Footer Placeholder 6"/>
          <p:cNvSpPr>
            <a:spLocks noGrp="1"/>
          </p:cNvSpPr>
          <p:nvPr>
            <p:ph type="ftr" sz="quarter" idx="11"/>
          </p:nvPr>
        </p:nvSpPr>
        <p:spPr>
          <a:xfrm>
            <a:off x="3332176" y="6800850"/>
            <a:ext cx="3089275" cy="517525"/>
          </a:xfrm>
        </p:spPr>
        <p:txBody>
          <a:bodyPr/>
          <a:lstStyle>
            <a:lvl1pPr>
              <a:defRPr/>
            </a:lvl1pPr>
          </a:lstStyle>
          <a:p>
            <a:endParaRPr lang="en-US">
              <a:solidFill>
                <a:srgbClr val="FFFFFF"/>
              </a:solidFill>
            </a:endParaRPr>
          </a:p>
        </p:txBody>
      </p:sp>
      <p:sp>
        <p:nvSpPr>
          <p:cNvPr id="8" name="Slide Number Placeholder 7"/>
          <p:cNvSpPr>
            <a:spLocks noGrp="1"/>
          </p:cNvSpPr>
          <p:nvPr>
            <p:ph type="sldNum" sz="quarter" idx="12"/>
          </p:nvPr>
        </p:nvSpPr>
        <p:spPr>
          <a:xfrm>
            <a:off x="6989777" y="6800850"/>
            <a:ext cx="2441575" cy="517525"/>
          </a:xfrm>
        </p:spPr>
        <p:txBody>
          <a:bodyPr/>
          <a:lstStyle>
            <a:lvl1pPr>
              <a:defRPr/>
            </a:lvl1pPr>
          </a:lstStyle>
          <a:p>
            <a:fld id="{BA1B1C13-1FE5-4736-9970-E3C10155BFBB}"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14" y="1549400"/>
            <a:ext cx="9756775" cy="5918200"/>
            <a:chOff x="0" y="896"/>
            <a:chExt cx="5762" cy="3424"/>
          </a:xfrm>
        </p:grpSpPr>
        <p:grpSp>
          <p:nvGrpSpPr>
            <p:cNvPr id="3" name="Group 3"/>
            <p:cNvGrpSpPr>
              <a:grpSpLocks/>
            </p:cNvGrpSpPr>
            <p:nvPr userDrawn="1"/>
          </p:nvGrpSpPr>
          <p:grpSpPr bwMode="auto">
            <a:xfrm>
              <a:off x="20" y="896"/>
              <a:ext cx="5742" cy="3424"/>
              <a:chOff x="20" y="896"/>
              <a:chExt cx="5742" cy="3424"/>
            </a:xfrm>
          </p:grpSpPr>
          <p:sp>
            <p:nvSpPr>
              <p:cNvPr id="459780" name="Freeform 4"/>
              <p:cNvSpPr>
                <a:spLocks/>
              </p:cNvSpPr>
              <p:nvPr userDrawn="1"/>
            </p:nvSpPr>
            <p:spPr bwMode="hidden">
              <a:xfrm>
                <a:off x="1399" y="1116"/>
                <a:ext cx="2815" cy="2110"/>
              </a:xfrm>
              <a:custGeom>
                <a:avLst/>
                <a:gdLst/>
                <a:ahLst/>
                <a:cxnLst>
                  <a:cxn ang="0">
                    <a:pos x="950" y="85"/>
                  </a:cxn>
                  <a:cxn ang="0">
                    <a:pos x="628" y="438"/>
                  </a:cxn>
                  <a:cxn ang="0">
                    <a:pos x="66" y="471"/>
                  </a:cxn>
                  <a:cxn ang="0">
                    <a:pos x="0" y="627"/>
                  </a:cxn>
                  <a:cxn ang="0">
                    <a:pos x="372" y="1026"/>
                  </a:cxn>
                  <a:cxn ang="0">
                    <a:pos x="611" y="902"/>
                  </a:cxn>
                  <a:cxn ang="0">
                    <a:pos x="992" y="1085"/>
                  </a:cxn>
                  <a:cxn ang="0">
                    <a:pos x="1116" y="1339"/>
                  </a:cxn>
                  <a:cxn ang="0">
                    <a:pos x="1083" y="1450"/>
                  </a:cxn>
                  <a:cxn ang="0">
                    <a:pos x="1124" y="1659"/>
                  </a:cxn>
                  <a:cxn ang="0">
                    <a:pos x="1149" y="1999"/>
                  </a:cxn>
                  <a:cxn ang="0">
                    <a:pos x="1463" y="2110"/>
                  </a:cxn>
                  <a:cxn ang="0">
                    <a:pos x="1686" y="2025"/>
                  </a:cxn>
                  <a:cxn ang="0">
                    <a:pos x="1603" y="1777"/>
                  </a:cxn>
                  <a:cxn ang="0">
                    <a:pos x="1991" y="1555"/>
                  </a:cxn>
                  <a:cxn ang="0">
                    <a:pos x="2281" y="1542"/>
                  </a:cxn>
                  <a:cxn ang="0">
                    <a:pos x="2446" y="1359"/>
                  </a:cxn>
                  <a:cxn ang="0">
                    <a:pos x="2361" y="1001"/>
                  </a:cxn>
                  <a:cxn ang="0">
                    <a:pos x="2606" y="893"/>
                  </a:cxn>
                  <a:cxn ang="0">
                    <a:pos x="2815" y="454"/>
                  </a:cxn>
                  <a:cxn ang="0">
                    <a:pos x="2518" y="0"/>
                  </a:cxn>
                </a:cxnLst>
                <a:rect l="0" t="0" r="r" b="b"/>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1" name="Freeform 5"/>
              <p:cNvSpPr>
                <a:spLocks/>
              </p:cNvSpPr>
              <p:nvPr userDrawn="1"/>
            </p:nvSpPr>
            <p:spPr bwMode="hidden">
              <a:xfrm>
                <a:off x="672" y="1116"/>
                <a:ext cx="3966" cy="2366"/>
              </a:xfrm>
              <a:custGeom>
                <a:avLst/>
                <a:gdLst/>
                <a:ahLst/>
                <a:cxnLst>
                  <a:cxn ang="0">
                    <a:pos x="1423" y="65"/>
                  </a:cxn>
                  <a:cxn ang="0">
                    <a:pos x="1148" y="262"/>
                  </a:cxn>
                  <a:cxn ang="0">
                    <a:pos x="934" y="216"/>
                  </a:cxn>
                  <a:cxn ang="0">
                    <a:pos x="529" y="314"/>
                  </a:cxn>
                  <a:cxn ang="0">
                    <a:pos x="174" y="327"/>
                  </a:cxn>
                  <a:cxn ang="0">
                    <a:pos x="0" y="628"/>
                  </a:cxn>
                  <a:cxn ang="0">
                    <a:pos x="91" y="726"/>
                  </a:cxn>
                  <a:cxn ang="0">
                    <a:pos x="231" y="654"/>
                  </a:cxn>
                  <a:cxn ang="0">
                    <a:pos x="430" y="687"/>
                  </a:cxn>
                  <a:cxn ang="0">
                    <a:pos x="504" y="850"/>
                  </a:cxn>
                  <a:cxn ang="0">
                    <a:pos x="347" y="1020"/>
                  </a:cxn>
                  <a:cxn ang="0">
                    <a:pos x="529" y="1144"/>
                  </a:cxn>
                  <a:cxn ang="0">
                    <a:pos x="727" y="1105"/>
                  </a:cxn>
                  <a:cxn ang="0">
                    <a:pos x="901" y="1216"/>
                  </a:cxn>
                  <a:cxn ang="0">
                    <a:pos x="1256" y="1229"/>
                  </a:cxn>
                  <a:cxn ang="0">
                    <a:pos x="1611" y="1425"/>
                  </a:cxn>
                  <a:cxn ang="0">
                    <a:pos x="1694" y="1673"/>
                  </a:cxn>
                  <a:cxn ang="0">
                    <a:pos x="1619" y="2118"/>
                  </a:cxn>
                  <a:cxn ang="0">
                    <a:pos x="1694" y="2268"/>
                  </a:cxn>
                  <a:cxn ang="0">
                    <a:pos x="2132" y="2242"/>
                  </a:cxn>
                  <a:cxn ang="0">
                    <a:pos x="2289" y="2366"/>
                  </a:cxn>
                  <a:cxn ang="0">
                    <a:pos x="2594" y="2046"/>
                  </a:cxn>
                  <a:cxn ang="0">
                    <a:pos x="2537" y="1817"/>
                  </a:cxn>
                  <a:cxn ang="0">
                    <a:pos x="2818" y="1673"/>
                  </a:cxn>
                  <a:cxn ang="0">
                    <a:pos x="3016" y="1719"/>
                  </a:cxn>
                  <a:cxn ang="0">
                    <a:pos x="3280" y="1615"/>
                  </a:cxn>
                  <a:cxn ang="0">
                    <a:pos x="3405" y="1174"/>
                  </a:cxn>
                  <a:cxn ang="0">
                    <a:pos x="3643" y="922"/>
                  </a:cxn>
                  <a:cxn ang="0">
                    <a:pos x="3966" y="896"/>
                  </a:cxn>
                  <a:cxn ang="0">
                    <a:pos x="3908" y="733"/>
                  </a:cxn>
                  <a:cxn ang="0">
                    <a:pos x="3669" y="563"/>
                  </a:cxn>
                  <a:cxn ang="0">
                    <a:pos x="3817" y="210"/>
                  </a:cxn>
                  <a:cxn ang="0">
                    <a:pos x="3590" y="0"/>
                  </a:cxn>
                </a:cxnLst>
                <a:rect l="0" t="0" r="r" b="b"/>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2" name="Freeform 6"/>
              <p:cNvSpPr>
                <a:spLocks/>
              </p:cNvSpPr>
              <p:nvPr userDrawn="1"/>
            </p:nvSpPr>
            <p:spPr bwMode="hidden">
              <a:xfrm>
                <a:off x="20" y="1069"/>
                <a:ext cx="5732" cy="3107"/>
              </a:xfrm>
              <a:custGeom>
                <a:avLst/>
                <a:gdLst/>
                <a:ahLst/>
                <a:cxnLst>
                  <a:cxn ang="0">
                    <a:pos x="81" y="0"/>
                  </a:cxn>
                  <a:cxn ang="0">
                    <a:pos x="133" y="328"/>
                  </a:cxn>
                  <a:cxn ang="0">
                    <a:pos x="0" y="666"/>
                  </a:cxn>
                  <a:cxn ang="0">
                    <a:pos x="83" y="1221"/>
                  </a:cxn>
                  <a:cxn ang="0">
                    <a:pos x="413" y="1515"/>
                  </a:cxn>
                  <a:cxn ang="0">
                    <a:pos x="881" y="1700"/>
                  </a:cxn>
                  <a:cxn ang="0">
                    <a:pos x="1440" y="1651"/>
                  </a:cxn>
                  <a:cxn ang="0">
                    <a:pos x="1755" y="1940"/>
                  </a:cxn>
                  <a:cxn ang="0">
                    <a:pos x="1653" y="2126"/>
                  </a:cxn>
                  <a:cxn ang="0">
                    <a:pos x="1136" y="2142"/>
                  </a:cxn>
                  <a:cxn ang="0">
                    <a:pos x="911" y="2021"/>
                  </a:cxn>
                  <a:cxn ang="0">
                    <a:pos x="739" y="2142"/>
                  </a:cxn>
                  <a:cxn ang="0">
                    <a:pos x="954" y="2524"/>
                  </a:cxn>
                  <a:cxn ang="0">
                    <a:pos x="973" y="2905"/>
                  </a:cxn>
                  <a:cxn ang="0">
                    <a:pos x="1511" y="3107"/>
                  </a:cxn>
                  <a:cxn ang="0">
                    <a:pos x="1644" y="2922"/>
                  </a:cxn>
                  <a:cxn ang="0">
                    <a:pos x="2077" y="2797"/>
                  </a:cxn>
                  <a:cxn ang="0">
                    <a:pos x="2610" y="2962"/>
                  </a:cxn>
                  <a:cxn ang="0">
                    <a:pos x="3222" y="2812"/>
                  </a:cxn>
                  <a:cxn ang="0">
                    <a:pos x="3443" y="2922"/>
                  </a:cxn>
                  <a:cxn ang="0">
                    <a:pos x="3861" y="2648"/>
                  </a:cxn>
                  <a:cxn ang="0">
                    <a:pos x="4125" y="2311"/>
                  </a:cxn>
                  <a:cxn ang="0">
                    <a:pos x="4369" y="2318"/>
                  </a:cxn>
                  <a:cxn ang="0">
                    <a:pos x="4554" y="2445"/>
                  </a:cxn>
                  <a:cxn ang="0">
                    <a:pos x="5015" y="2142"/>
                  </a:cxn>
                  <a:cxn ang="0">
                    <a:pos x="5404" y="2185"/>
                  </a:cxn>
                  <a:cxn ang="0">
                    <a:pos x="5732" y="2069"/>
                  </a:cxn>
                </a:cxnLst>
                <a:rect l="0" t="0" r="r" b="b"/>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3" name="Freeform 7"/>
              <p:cNvSpPr>
                <a:spLocks/>
              </p:cNvSpPr>
              <p:nvPr userDrawn="1"/>
            </p:nvSpPr>
            <p:spPr bwMode="hidden">
              <a:xfrm>
                <a:off x="242" y="1145"/>
                <a:ext cx="5512" cy="2760"/>
              </a:xfrm>
              <a:custGeom>
                <a:avLst/>
                <a:gdLst/>
                <a:ahLst/>
                <a:cxnLst>
                  <a:cxn ang="0">
                    <a:pos x="240" y="0"/>
                  </a:cxn>
                  <a:cxn ang="0">
                    <a:pos x="0" y="336"/>
                  </a:cxn>
                  <a:cxn ang="0">
                    <a:pos x="82" y="821"/>
                  </a:cxn>
                  <a:cxn ang="0">
                    <a:pos x="243" y="873"/>
                  </a:cxn>
                  <a:cxn ang="0">
                    <a:pos x="473" y="1087"/>
                  </a:cxn>
                  <a:cxn ang="0">
                    <a:pos x="557" y="1441"/>
                  </a:cxn>
                  <a:cxn ang="0">
                    <a:pos x="839" y="1499"/>
                  </a:cxn>
                  <a:cxn ang="0">
                    <a:pos x="1258" y="1349"/>
                  </a:cxn>
                  <a:cxn ang="0">
                    <a:pos x="1307" y="1493"/>
                  </a:cxn>
                  <a:cxn ang="0">
                    <a:pos x="1621" y="1513"/>
                  </a:cxn>
                  <a:cxn ang="0">
                    <a:pos x="1862" y="1865"/>
                  </a:cxn>
                  <a:cxn ang="0">
                    <a:pos x="1668" y="2166"/>
                  </a:cxn>
                  <a:cxn ang="0">
                    <a:pos x="1308" y="2217"/>
                  </a:cxn>
                  <a:cxn ang="0">
                    <a:pos x="992" y="2172"/>
                  </a:cxn>
                  <a:cxn ang="0">
                    <a:pos x="903" y="2244"/>
                  </a:cxn>
                  <a:cxn ang="0">
                    <a:pos x="1008" y="2415"/>
                  </a:cxn>
                  <a:cxn ang="0">
                    <a:pos x="992" y="2538"/>
                  </a:cxn>
                  <a:cxn ang="0">
                    <a:pos x="1137" y="2760"/>
                  </a:cxn>
                  <a:cxn ang="0">
                    <a:pos x="1661" y="2623"/>
                  </a:cxn>
                  <a:cxn ang="0">
                    <a:pos x="1725" y="2492"/>
                  </a:cxn>
                  <a:cxn ang="0">
                    <a:pos x="1895" y="2551"/>
                  </a:cxn>
                  <a:cxn ang="0">
                    <a:pos x="2338" y="2448"/>
                  </a:cxn>
                  <a:cxn ang="0">
                    <a:pos x="2443" y="2714"/>
                  </a:cxn>
                  <a:cxn ang="0">
                    <a:pos x="2870" y="2541"/>
                  </a:cxn>
                  <a:cxn ang="0">
                    <a:pos x="3264" y="2591"/>
                  </a:cxn>
                  <a:cxn ang="0">
                    <a:pos x="3522" y="2427"/>
                  </a:cxn>
                  <a:cxn ang="0">
                    <a:pos x="3594" y="2081"/>
                  </a:cxn>
                  <a:cxn ang="0">
                    <a:pos x="4013" y="2087"/>
                  </a:cxn>
                  <a:cxn ang="0">
                    <a:pos x="4070" y="1924"/>
                  </a:cxn>
                  <a:cxn ang="0">
                    <a:pos x="4239" y="1931"/>
                  </a:cxn>
                  <a:cxn ang="0">
                    <a:pos x="4465" y="2094"/>
                  </a:cxn>
                  <a:cxn ang="0">
                    <a:pos x="4836" y="1814"/>
                  </a:cxn>
                  <a:cxn ang="0">
                    <a:pos x="5225" y="1785"/>
                  </a:cxn>
                  <a:cxn ang="0">
                    <a:pos x="5367" y="1571"/>
                  </a:cxn>
                  <a:cxn ang="0">
                    <a:pos x="5512" y="1585"/>
                  </a:cxn>
                </a:cxnLst>
                <a:rect l="0" t="0" r="r" b="b"/>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4" name="Freeform 8"/>
              <p:cNvSpPr>
                <a:spLocks/>
              </p:cNvSpPr>
              <p:nvPr userDrawn="1"/>
            </p:nvSpPr>
            <p:spPr bwMode="hidden">
              <a:xfrm>
                <a:off x="4840" y="984"/>
                <a:ext cx="790" cy="1189"/>
              </a:xfrm>
              <a:custGeom>
                <a:avLst/>
                <a:gdLst/>
                <a:ahLst/>
                <a:cxnLst>
                  <a:cxn ang="0">
                    <a:pos x="139" y="0"/>
                  </a:cxn>
                  <a:cxn ang="0">
                    <a:pos x="210" y="233"/>
                  </a:cxn>
                  <a:cxn ang="0">
                    <a:pos x="159" y="643"/>
                  </a:cxn>
                  <a:cxn ang="0">
                    <a:pos x="454" y="771"/>
                  </a:cxn>
                  <a:cxn ang="0">
                    <a:pos x="605" y="1046"/>
                  </a:cxn>
                  <a:cxn ang="0">
                    <a:pos x="790" y="1189"/>
                  </a:cxn>
                  <a:cxn ang="0">
                    <a:pos x="540" y="1111"/>
                  </a:cxn>
                  <a:cxn ang="0">
                    <a:pos x="363" y="883"/>
                  </a:cxn>
                  <a:cxn ang="0">
                    <a:pos x="139" y="852"/>
                  </a:cxn>
                  <a:cxn ang="0">
                    <a:pos x="0" y="499"/>
                  </a:cxn>
                  <a:cxn ang="0">
                    <a:pos x="48" y="209"/>
                  </a:cxn>
                </a:cxnLst>
                <a:rect l="0" t="0" r="r" b="b"/>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5" name="Freeform 9"/>
              <p:cNvSpPr>
                <a:spLocks/>
              </p:cNvSpPr>
              <p:nvPr userDrawn="1"/>
            </p:nvSpPr>
            <p:spPr bwMode="hidden">
              <a:xfrm>
                <a:off x="5173" y="896"/>
                <a:ext cx="579" cy="1117"/>
              </a:xfrm>
              <a:custGeom>
                <a:avLst/>
                <a:gdLst/>
                <a:ahLst/>
                <a:cxnLst>
                  <a:cxn ang="0">
                    <a:pos x="0" y="0"/>
                  </a:cxn>
                  <a:cxn ang="0">
                    <a:pos x="128" y="328"/>
                  </a:cxn>
                  <a:cxn ang="0">
                    <a:pos x="9" y="659"/>
                  </a:cxn>
                  <a:cxn ang="0">
                    <a:pos x="40" y="763"/>
                  </a:cxn>
                  <a:cxn ang="0">
                    <a:pos x="234" y="739"/>
                  </a:cxn>
                  <a:cxn ang="0">
                    <a:pos x="344" y="1055"/>
                  </a:cxn>
                  <a:cxn ang="0">
                    <a:pos x="579" y="1117"/>
                  </a:cxn>
                </a:cxnLst>
                <a:rect l="0" t="0" r="r" b="b"/>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6" name="Freeform 10"/>
              <p:cNvSpPr>
                <a:spLocks/>
              </p:cNvSpPr>
              <p:nvPr userDrawn="1"/>
            </p:nvSpPr>
            <p:spPr bwMode="hidden">
              <a:xfrm>
                <a:off x="3291" y="968"/>
                <a:ext cx="2471" cy="2396"/>
              </a:xfrm>
              <a:custGeom>
                <a:avLst/>
                <a:gdLst/>
                <a:ahLst/>
                <a:cxnLst>
                  <a:cxn ang="0">
                    <a:pos x="1118" y="0"/>
                  </a:cxn>
                  <a:cxn ang="0">
                    <a:pos x="1179" y="225"/>
                  </a:cxn>
                  <a:cxn ang="0">
                    <a:pos x="1393" y="339"/>
                  </a:cxn>
                  <a:cxn ang="0">
                    <a:pos x="1404" y="548"/>
                  </a:cxn>
                  <a:cxn ang="0">
                    <a:pos x="1342" y="732"/>
                  </a:cxn>
                  <a:cxn ang="0">
                    <a:pos x="1434" y="925"/>
                  </a:cxn>
                  <a:cxn ang="0">
                    <a:pos x="1455" y="1109"/>
                  </a:cxn>
                  <a:cxn ang="0">
                    <a:pos x="1311" y="1142"/>
                  </a:cxn>
                  <a:cxn ang="0">
                    <a:pos x="926" y="1384"/>
                  </a:cxn>
                  <a:cxn ang="0">
                    <a:pos x="975" y="1456"/>
                  </a:cxn>
                  <a:cxn ang="0">
                    <a:pos x="956" y="1624"/>
                  </a:cxn>
                  <a:cxn ang="0">
                    <a:pos x="782" y="1817"/>
                  </a:cxn>
                  <a:cxn ang="0">
                    <a:pos x="539" y="1978"/>
                  </a:cxn>
                  <a:cxn ang="0">
                    <a:pos x="152" y="2026"/>
                  </a:cxn>
                  <a:cxn ang="0">
                    <a:pos x="19" y="2251"/>
                  </a:cxn>
                  <a:cxn ang="0">
                    <a:pos x="0" y="2396"/>
                  </a:cxn>
                  <a:cxn ang="0">
                    <a:pos x="213" y="2179"/>
                  </a:cxn>
                  <a:cxn ang="0">
                    <a:pos x="629" y="2090"/>
                  </a:cxn>
                  <a:cxn ang="0">
                    <a:pos x="894" y="1906"/>
                  </a:cxn>
                  <a:cxn ang="0">
                    <a:pos x="1230" y="1986"/>
                  </a:cxn>
                  <a:cxn ang="0">
                    <a:pos x="1668" y="1906"/>
                  </a:cxn>
                  <a:cxn ang="0">
                    <a:pos x="1983" y="1745"/>
                  </a:cxn>
                  <a:cxn ang="0">
                    <a:pos x="2014" y="1600"/>
                  </a:cxn>
                  <a:cxn ang="0">
                    <a:pos x="2237" y="1496"/>
                  </a:cxn>
                  <a:cxn ang="0">
                    <a:pos x="2359" y="1552"/>
                  </a:cxn>
                  <a:cxn ang="0">
                    <a:pos x="2471" y="1479"/>
                  </a:cxn>
                </a:cxnLst>
                <a:rect l="0" t="0" r="r" b="b"/>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7" name="Freeform 11"/>
              <p:cNvSpPr>
                <a:spLocks/>
              </p:cNvSpPr>
              <p:nvPr userDrawn="1"/>
            </p:nvSpPr>
            <p:spPr bwMode="hidden">
              <a:xfrm>
                <a:off x="2366" y="1067"/>
                <a:ext cx="1399" cy="1349"/>
              </a:xfrm>
              <a:custGeom>
                <a:avLst/>
                <a:gdLst/>
                <a:ahLst/>
                <a:cxnLst>
                  <a:cxn ang="0">
                    <a:pos x="620" y="155"/>
                  </a:cxn>
                  <a:cxn ang="0">
                    <a:pos x="421" y="155"/>
                  </a:cxn>
                  <a:cxn ang="0">
                    <a:pos x="205" y="507"/>
                  </a:cxn>
                  <a:cxn ang="0">
                    <a:pos x="0" y="673"/>
                  </a:cxn>
                  <a:cxn ang="0">
                    <a:pos x="487" y="783"/>
                  </a:cxn>
                  <a:cxn ang="0">
                    <a:pos x="425" y="1009"/>
                  </a:cxn>
                  <a:cxn ang="0">
                    <a:pos x="617" y="1086"/>
                  </a:cxn>
                  <a:cxn ang="0">
                    <a:pos x="498" y="1349"/>
                  </a:cxn>
                  <a:cxn ang="0">
                    <a:pos x="961" y="1035"/>
                  </a:cxn>
                  <a:cxn ang="0">
                    <a:pos x="926" y="776"/>
                  </a:cxn>
                  <a:cxn ang="0">
                    <a:pos x="1181" y="749"/>
                  </a:cxn>
                  <a:cxn ang="0">
                    <a:pos x="1399" y="601"/>
                  </a:cxn>
                  <a:cxn ang="0">
                    <a:pos x="1315" y="416"/>
                  </a:cxn>
                  <a:cxn ang="0">
                    <a:pos x="1341" y="196"/>
                  </a:cxn>
                  <a:cxn ang="0">
                    <a:pos x="1171" y="164"/>
                  </a:cxn>
                  <a:cxn ang="0">
                    <a:pos x="928" y="0"/>
                  </a:cxn>
                  <a:cxn ang="0">
                    <a:pos x="620" y="155"/>
                  </a:cxn>
                </a:cxnLst>
                <a:rect l="0" t="0" r="r" b="b"/>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8" name="Freeform 12"/>
              <p:cNvSpPr>
                <a:spLocks/>
              </p:cNvSpPr>
              <p:nvPr userDrawn="1"/>
            </p:nvSpPr>
            <p:spPr bwMode="hidden">
              <a:xfrm>
                <a:off x="4275" y="2031"/>
                <a:ext cx="1256" cy="810"/>
              </a:xfrm>
              <a:custGeom>
                <a:avLst/>
                <a:gdLst/>
                <a:ahLst/>
                <a:cxnLst>
                  <a:cxn ang="0">
                    <a:pos x="719" y="183"/>
                  </a:cxn>
                  <a:cxn ang="0">
                    <a:pos x="760" y="33"/>
                  </a:cxn>
                  <a:cxn ang="0">
                    <a:pos x="884" y="0"/>
                  </a:cxn>
                  <a:cxn ang="0">
                    <a:pos x="983" y="78"/>
                  </a:cxn>
                  <a:cxn ang="0">
                    <a:pos x="1082" y="248"/>
                  </a:cxn>
                  <a:cxn ang="0">
                    <a:pos x="1256" y="229"/>
                  </a:cxn>
                  <a:cxn ang="0">
                    <a:pos x="1248" y="359"/>
                  </a:cxn>
                  <a:cxn ang="0">
                    <a:pos x="1016" y="431"/>
                  </a:cxn>
                  <a:cxn ang="0">
                    <a:pos x="879" y="417"/>
                  </a:cxn>
                  <a:cxn ang="0">
                    <a:pos x="719" y="481"/>
                  </a:cxn>
                  <a:cxn ang="0">
                    <a:pos x="591" y="633"/>
                  </a:cxn>
                  <a:cxn ang="0">
                    <a:pos x="423" y="537"/>
                  </a:cxn>
                  <a:cxn ang="0">
                    <a:pos x="256" y="810"/>
                  </a:cxn>
                  <a:cxn ang="0">
                    <a:pos x="66" y="764"/>
                  </a:cxn>
                  <a:cxn ang="0">
                    <a:pos x="0" y="601"/>
                  </a:cxn>
                  <a:cxn ang="0">
                    <a:pos x="157" y="483"/>
                  </a:cxn>
                  <a:cxn ang="0">
                    <a:pos x="248" y="281"/>
                  </a:cxn>
                  <a:cxn ang="0">
                    <a:pos x="438" y="150"/>
                  </a:cxn>
                  <a:cxn ang="0">
                    <a:pos x="719" y="189"/>
                  </a:cxn>
                </a:cxnLst>
                <a:rect l="0" t="0" r="r" b="b"/>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9" name="Freeform 13"/>
              <p:cNvSpPr>
                <a:spLocks/>
              </p:cNvSpPr>
              <p:nvPr userDrawn="1"/>
            </p:nvSpPr>
            <p:spPr bwMode="hidden">
              <a:xfrm>
                <a:off x="2914" y="3476"/>
                <a:ext cx="2848" cy="788"/>
              </a:xfrm>
              <a:custGeom>
                <a:avLst/>
                <a:gdLst/>
                <a:ahLst/>
                <a:cxnLst>
                  <a:cxn ang="0">
                    <a:pos x="2838" y="16"/>
                  </a:cxn>
                  <a:cxn ang="0">
                    <a:pos x="2493" y="0"/>
                  </a:cxn>
                  <a:cxn ang="0">
                    <a:pos x="2278" y="81"/>
                  </a:cxn>
                  <a:cxn ang="0">
                    <a:pos x="1936" y="44"/>
                  </a:cxn>
                  <a:cxn ang="0">
                    <a:pos x="1739" y="354"/>
                  </a:cxn>
                  <a:cxn ang="0">
                    <a:pos x="1600" y="212"/>
                  </a:cxn>
                  <a:cxn ang="0">
                    <a:pos x="1352" y="308"/>
                  </a:cxn>
                  <a:cxn ang="0">
                    <a:pos x="1445" y="515"/>
                  </a:cxn>
                  <a:cxn ang="0">
                    <a:pos x="1072" y="412"/>
                  </a:cxn>
                  <a:cxn ang="0">
                    <a:pos x="888" y="540"/>
                  </a:cxn>
                  <a:cxn ang="0">
                    <a:pos x="0" y="660"/>
                  </a:cxn>
                  <a:cxn ang="0">
                    <a:pos x="288" y="788"/>
                  </a:cxn>
                  <a:cxn ang="0">
                    <a:pos x="1040" y="676"/>
                  </a:cxn>
                  <a:cxn ang="0">
                    <a:pos x="1272" y="748"/>
                  </a:cxn>
                  <a:cxn ang="0">
                    <a:pos x="2096" y="691"/>
                  </a:cxn>
                  <a:cxn ang="0">
                    <a:pos x="2320" y="748"/>
                  </a:cxn>
                  <a:cxn ang="0">
                    <a:pos x="2456" y="596"/>
                  </a:cxn>
                  <a:cxn ang="0">
                    <a:pos x="2712" y="716"/>
                  </a:cxn>
                  <a:cxn ang="0">
                    <a:pos x="2716" y="339"/>
                  </a:cxn>
                  <a:cxn ang="0">
                    <a:pos x="2848" y="258"/>
                  </a:cxn>
                </a:cxnLst>
                <a:rect l="0" t="0" r="r" b="b"/>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90" name="Freeform 14"/>
              <p:cNvSpPr>
                <a:spLocks/>
              </p:cNvSpPr>
              <p:nvPr userDrawn="1"/>
            </p:nvSpPr>
            <p:spPr bwMode="hidden">
              <a:xfrm>
                <a:off x="5443" y="922"/>
                <a:ext cx="319" cy="854"/>
              </a:xfrm>
              <a:custGeom>
                <a:avLst/>
                <a:gdLst/>
                <a:ahLst/>
                <a:cxnLst>
                  <a:cxn ang="0">
                    <a:pos x="0" y="0"/>
                  </a:cxn>
                  <a:cxn ang="0">
                    <a:pos x="106" y="313"/>
                  </a:cxn>
                  <a:cxn ang="0">
                    <a:pos x="106" y="634"/>
                  </a:cxn>
                  <a:cxn ang="0">
                    <a:pos x="268" y="854"/>
                  </a:cxn>
                  <a:cxn ang="0">
                    <a:pos x="278" y="577"/>
                  </a:cxn>
                  <a:cxn ang="0">
                    <a:pos x="238" y="400"/>
                  </a:cxn>
                  <a:cxn ang="0">
                    <a:pos x="319" y="240"/>
                  </a:cxn>
                </a:cxnLst>
                <a:rect l="0" t="0" r="r" b="b"/>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91" name="Freeform 15"/>
              <p:cNvSpPr>
                <a:spLocks/>
              </p:cNvSpPr>
              <p:nvPr userDrawn="1"/>
            </p:nvSpPr>
            <p:spPr bwMode="hidden">
              <a:xfrm>
                <a:off x="4954" y="3568"/>
                <a:ext cx="646" cy="392"/>
              </a:xfrm>
              <a:custGeom>
                <a:avLst/>
                <a:gdLst/>
                <a:ahLst/>
                <a:cxnLst>
                  <a:cxn ang="0">
                    <a:pos x="504" y="0"/>
                  </a:cxn>
                  <a:cxn ang="0">
                    <a:pos x="320" y="61"/>
                  </a:cxn>
                  <a:cxn ang="0">
                    <a:pos x="238" y="109"/>
                  </a:cxn>
                  <a:cxn ang="0">
                    <a:pos x="144" y="216"/>
                  </a:cxn>
                  <a:cxn ang="0">
                    <a:pos x="0" y="392"/>
                  </a:cxn>
                  <a:cxn ang="0">
                    <a:pos x="360" y="263"/>
                  </a:cxn>
                  <a:cxn ang="0">
                    <a:pos x="432" y="182"/>
                  </a:cxn>
                  <a:cxn ang="0">
                    <a:pos x="646" y="142"/>
                  </a:cxn>
                  <a:cxn ang="0">
                    <a:pos x="504" y="0"/>
                  </a:cxn>
                </a:cxnLst>
                <a:rect l="0" t="0" r="r" b="b"/>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92" name="Freeform 16"/>
              <p:cNvSpPr>
                <a:spLocks/>
              </p:cNvSpPr>
              <p:nvPr userDrawn="1"/>
            </p:nvSpPr>
            <p:spPr bwMode="hidden">
              <a:xfrm>
                <a:off x="50" y="2400"/>
                <a:ext cx="2736" cy="1920"/>
              </a:xfrm>
              <a:custGeom>
                <a:avLst/>
                <a:gdLst/>
                <a:ahLst/>
                <a:cxnLst>
                  <a:cxn ang="0">
                    <a:pos x="0" y="0"/>
                  </a:cxn>
                  <a:cxn ang="0">
                    <a:pos x="96" y="336"/>
                  </a:cxn>
                  <a:cxn ang="0">
                    <a:pos x="384" y="384"/>
                  </a:cxn>
                  <a:cxn ang="0">
                    <a:pos x="576" y="720"/>
                  </a:cxn>
                  <a:cxn ang="0">
                    <a:pos x="528" y="960"/>
                  </a:cxn>
                  <a:cxn ang="0">
                    <a:pos x="672" y="1104"/>
                  </a:cxn>
                  <a:cxn ang="0">
                    <a:pos x="576" y="1392"/>
                  </a:cxn>
                  <a:cxn ang="0">
                    <a:pos x="624" y="1632"/>
                  </a:cxn>
                  <a:cxn ang="0">
                    <a:pos x="1488" y="1872"/>
                  </a:cxn>
                  <a:cxn ang="0">
                    <a:pos x="1680" y="1728"/>
                  </a:cxn>
                  <a:cxn ang="0">
                    <a:pos x="2208" y="1728"/>
                  </a:cxn>
                  <a:cxn ang="0">
                    <a:pos x="2304" y="1632"/>
                  </a:cxn>
                  <a:cxn ang="0">
                    <a:pos x="2736" y="1872"/>
                  </a:cxn>
                  <a:cxn ang="0">
                    <a:pos x="2640" y="1920"/>
                  </a:cxn>
                  <a:cxn ang="0">
                    <a:pos x="2304" y="1824"/>
                  </a:cxn>
                  <a:cxn ang="0">
                    <a:pos x="2160" y="1872"/>
                  </a:cxn>
                  <a:cxn ang="0">
                    <a:pos x="1632" y="1920"/>
                  </a:cxn>
                  <a:cxn ang="0">
                    <a:pos x="1440" y="1920"/>
                  </a:cxn>
                  <a:cxn ang="0">
                    <a:pos x="480" y="1824"/>
                  </a:cxn>
                  <a:cxn ang="0">
                    <a:pos x="192" y="1872"/>
                  </a:cxn>
                  <a:cxn ang="0">
                    <a:pos x="96" y="1680"/>
                  </a:cxn>
                  <a:cxn ang="0">
                    <a:pos x="288" y="1440"/>
                  </a:cxn>
                  <a:cxn ang="0">
                    <a:pos x="336" y="1104"/>
                  </a:cxn>
                  <a:cxn ang="0">
                    <a:pos x="144" y="864"/>
                  </a:cxn>
                  <a:cxn ang="0">
                    <a:pos x="240" y="624"/>
                  </a:cxn>
                  <a:cxn ang="0">
                    <a:pos x="48" y="528"/>
                  </a:cxn>
                  <a:cxn ang="0">
                    <a:pos x="0" y="0"/>
                  </a:cxn>
                </a:cxnLst>
                <a:rect l="0" t="0" r="r" b="b"/>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grpSp>
        <p:grpSp>
          <p:nvGrpSpPr>
            <p:cNvPr id="4" name="Group 17"/>
            <p:cNvGrpSpPr>
              <a:grpSpLocks/>
            </p:cNvGrpSpPr>
            <p:nvPr userDrawn="1"/>
          </p:nvGrpSpPr>
          <p:grpSpPr bwMode="auto">
            <a:xfrm>
              <a:off x="0" y="2291"/>
              <a:ext cx="1385" cy="1702"/>
              <a:chOff x="0" y="2291"/>
              <a:chExt cx="1385" cy="1702"/>
            </a:xfrm>
          </p:grpSpPr>
          <p:sp>
            <p:nvSpPr>
              <p:cNvPr id="459794" name="Rectangle 18"/>
              <p:cNvSpPr>
                <a:spLocks noChangeArrowheads="1"/>
              </p:cNvSpPr>
              <p:nvPr userDrawn="1"/>
            </p:nvSpPr>
            <p:spPr bwMode="ltGray">
              <a:xfrm rot="6798887">
                <a:off x="62" y="3883"/>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795" name="Rectangle 19"/>
              <p:cNvSpPr>
                <a:spLocks noChangeArrowheads="1"/>
              </p:cNvSpPr>
              <p:nvPr userDrawn="1"/>
            </p:nvSpPr>
            <p:spPr bwMode="ltGray">
              <a:xfrm rot="6798887">
                <a:off x="33" y="3880"/>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796" name="Rectangle 20"/>
              <p:cNvSpPr>
                <a:spLocks noChangeArrowheads="1"/>
              </p:cNvSpPr>
              <p:nvPr userDrawn="1"/>
            </p:nvSpPr>
            <p:spPr bwMode="ltGray">
              <a:xfrm rot="6798887">
                <a:off x="6" y="3875"/>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797" name="Rectangle 21"/>
              <p:cNvSpPr>
                <a:spLocks noChangeArrowheads="1"/>
              </p:cNvSpPr>
              <p:nvPr userDrawn="1"/>
            </p:nvSpPr>
            <p:spPr bwMode="ltGray">
              <a:xfrm rot="5999912">
                <a:off x="209" y="388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798" name="Rectangle 22"/>
              <p:cNvSpPr>
                <a:spLocks noChangeArrowheads="1"/>
              </p:cNvSpPr>
              <p:nvPr userDrawn="1"/>
            </p:nvSpPr>
            <p:spPr bwMode="ltGray">
              <a:xfrm rot="5999912">
                <a:off x="182" y="388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799" name="Rectangle 23"/>
              <p:cNvSpPr>
                <a:spLocks noChangeArrowheads="1"/>
              </p:cNvSpPr>
              <p:nvPr userDrawn="1"/>
            </p:nvSpPr>
            <p:spPr bwMode="ltGray">
              <a:xfrm rot="6250138">
                <a:off x="152" y="3888"/>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0" name="Rectangle 24"/>
              <p:cNvSpPr>
                <a:spLocks noChangeArrowheads="1"/>
              </p:cNvSpPr>
              <p:nvPr userDrawn="1"/>
            </p:nvSpPr>
            <p:spPr bwMode="ltGray">
              <a:xfrm rot="6238076">
                <a:off x="123" y="3886"/>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1" name="Rectangle 25"/>
              <p:cNvSpPr>
                <a:spLocks noChangeArrowheads="1"/>
              </p:cNvSpPr>
              <p:nvPr userDrawn="1"/>
            </p:nvSpPr>
            <p:spPr bwMode="ltGray">
              <a:xfrm rot="5380717">
                <a:off x="363" y="386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2" name="Rectangle 26"/>
              <p:cNvSpPr>
                <a:spLocks noChangeArrowheads="1"/>
              </p:cNvSpPr>
              <p:nvPr userDrawn="1"/>
            </p:nvSpPr>
            <p:spPr bwMode="ltGray">
              <a:xfrm rot="5380717">
                <a:off x="332" y="3872"/>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3" name="Rectangle 27"/>
              <p:cNvSpPr>
                <a:spLocks noChangeArrowheads="1"/>
              </p:cNvSpPr>
              <p:nvPr userDrawn="1"/>
            </p:nvSpPr>
            <p:spPr bwMode="ltGray">
              <a:xfrm rot="5583200">
                <a:off x="302" y="387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4" name="Rectangle 28"/>
              <p:cNvSpPr>
                <a:spLocks noChangeArrowheads="1"/>
              </p:cNvSpPr>
              <p:nvPr userDrawn="1"/>
            </p:nvSpPr>
            <p:spPr bwMode="ltGray">
              <a:xfrm rot="5737625">
                <a:off x="270" y="3882"/>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5" name="Rectangle 29"/>
              <p:cNvSpPr>
                <a:spLocks noChangeArrowheads="1"/>
              </p:cNvSpPr>
              <p:nvPr userDrawn="1"/>
            </p:nvSpPr>
            <p:spPr bwMode="ltGray">
              <a:xfrm rot="4715477">
                <a:off x="516" y="3829"/>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6" name="Rectangle 30"/>
              <p:cNvSpPr>
                <a:spLocks noChangeArrowheads="1"/>
              </p:cNvSpPr>
              <p:nvPr userDrawn="1"/>
            </p:nvSpPr>
            <p:spPr bwMode="ltGray">
              <a:xfrm rot="4924949">
                <a:off x="486" y="383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7" name="Rectangle 31"/>
              <p:cNvSpPr>
                <a:spLocks noChangeArrowheads="1"/>
              </p:cNvSpPr>
              <p:nvPr userDrawn="1"/>
            </p:nvSpPr>
            <p:spPr bwMode="ltGray">
              <a:xfrm rot="4924949">
                <a:off x="456" y="384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8" name="Rectangle 32"/>
              <p:cNvSpPr>
                <a:spLocks noChangeArrowheads="1"/>
              </p:cNvSpPr>
              <p:nvPr userDrawn="1"/>
            </p:nvSpPr>
            <p:spPr bwMode="ltGray">
              <a:xfrm rot="5041352">
                <a:off x="426" y="3851"/>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9" name="Rectangle 33"/>
              <p:cNvSpPr>
                <a:spLocks noChangeArrowheads="1"/>
              </p:cNvSpPr>
              <p:nvPr userDrawn="1"/>
            </p:nvSpPr>
            <p:spPr bwMode="ltGray">
              <a:xfrm rot="3816889">
                <a:off x="664" y="3762"/>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0" name="Rectangle 34"/>
              <p:cNvSpPr>
                <a:spLocks noChangeArrowheads="1"/>
              </p:cNvSpPr>
              <p:nvPr userDrawn="1"/>
            </p:nvSpPr>
            <p:spPr bwMode="ltGray">
              <a:xfrm rot="3816889">
                <a:off x="634" y="3780"/>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1" name="Rectangle 35"/>
              <p:cNvSpPr>
                <a:spLocks noChangeArrowheads="1"/>
              </p:cNvSpPr>
              <p:nvPr userDrawn="1"/>
            </p:nvSpPr>
            <p:spPr bwMode="ltGray">
              <a:xfrm rot="4104184">
                <a:off x="605" y="3791"/>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2" name="Rectangle 36"/>
              <p:cNvSpPr>
                <a:spLocks noChangeArrowheads="1"/>
              </p:cNvSpPr>
              <p:nvPr userDrawn="1"/>
            </p:nvSpPr>
            <p:spPr bwMode="ltGray">
              <a:xfrm rot="4325343">
                <a:off x="575" y="380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3" name="Rectangle 37"/>
              <p:cNvSpPr>
                <a:spLocks noChangeArrowheads="1"/>
              </p:cNvSpPr>
              <p:nvPr userDrawn="1"/>
            </p:nvSpPr>
            <p:spPr bwMode="ltGray">
              <a:xfrm rot="3368036">
                <a:off x="799" y="3683"/>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4" name="Rectangle 38"/>
              <p:cNvSpPr>
                <a:spLocks noChangeArrowheads="1"/>
              </p:cNvSpPr>
              <p:nvPr userDrawn="1"/>
            </p:nvSpPr>
            <p:spPr bwMode="ltGray">
              <a:xfrm rot="3368036">
                <a:off x="772" y="3699"/>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5" name="Rectangle 39"/>
              <p:cNvSpPr>
                <a:spLocks noChangeArrowheads="1"/>
              </p:cNvSpPr>
              <p:nvPr userDrawn="1"/>
            </p:nvSpPr>
            <p:spPr bwMode="ltGray">
              <a:xfrm rot="3368036">
                <a:off x="745" y="3717"/>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6" name="Rectangle 40"/>
              <p:cNvSpPr>
                <a:spLocks noChangeArrowheads="1"/>
              </p:cNvSpPr>
              <p:nvPr userDrawn="1"/>
            </p:nvSpPr>
            <p:spPr bwMode="ltGray">
              <a:xfrm rot="3816889">
                <a:off x="717" y="373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7" name="Rectangle 41"/>
              <p:cNvSpPr>
                <a:spLocks noChangeArrowheads="1"/>
              </p:cNvSpPr>
              <p:nvPr userDrawn="1"/>
            </p:nvSpPr>
            <p:spPr bwMode="ltGray">
              <a:xfrm rot="2302266">
                <a:off x="923" y="358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8" name="Rectangle 42"/>
              <p:cNvSpPr>
                <a:spLocks noChangeArrowheads="1"/>
              </p:cNvSpPr>
              <p:nvPr userDrawn="1"/>
            </p:nvSpPr>
            <p:spPr bwMode="ltGray">
              <a:xfrm rot="2302266">
                <a:off x="899" y="3606"/>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9" name="Rectangle 43"/>
              <p:cNvSpPr>
                <a:spLocks noChangeArrowheads="1"/>
              </p:cNvSpPr>
              <p:nvPr userDrawn="1"/>
            </p:nvSpPr>
            <p:spPr bwMode="ltGray">
              <a:xfrm rot="2707562">
                <a:off x="876" y="3626"/>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0" name="Rectangle 44"/>
              <p:cNvSpPr>
                <a:spLocks noChangeArrowheads="1"/>
              </p:cNvSpPr>
              <p:nvPr userDrawn="1"/>
            </p:nvSpPr>
            <p:spPr bwMode="ltGray">
              <a:xfrm rot="2707562">
                <a:off x="850" y="364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1" name="Rectangle 45"/>
              <p:cNvSpPr>
                <a:spLocks noChangeArrowheads="1"/>
              </p:cNvSpPr>
              <p:nvPr userDrawn="1"/>
            </p:nvSpPr>
            <p:spPr bwMode="ltGray">
              <a:xfrm rot="1525830">
                <a:off x="1027" y="3473"/>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2" name="Rectangle 46"/>
              <p:cNvSpPr>
                <a:spLocks noChangeArrowheads="1"/>
              </p:cNvSpPr>
              <p:nvPr userDrawn="1"/>
            </p:nvSpPr>
            <p:spPr bwMode="ltGray">
              <a:xfrm rot="1525830">
                <a:off x="1009" y="349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3" name="Rectangle 47"/>
              <p:cNvSpPr>
                <a:spLocks noChangeArrowheads="1"/>
              </p:cNvSpPr>
              <p:nvPr userDrawn="1"/>
            </p:nvSpPr>
            <p:spPr bwMode="ltGray">
              <a:xfrm rot="1788117">
                <a:off x="990" y="351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4" name="Rectangle 48"/>
              <p:cNvSpPr>
                <a:spLocks noChangeArrowheads="1"/>
              </p:cNvSpPr>
              <p:nvPr userDrawn="1"/>
            </p:nvSpPr>
            <p:spPr bwMode="ltGray">
              <a:xfrm rot="1788117">
                <a:off x="969" y="354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5" name="Rectangle 49"/>
              <p:cNvSpPr>
                <a:spLocks noChangeArrowheads="1"/>
              </p:cNvSpPr>
              <p:nvPr userDrawn="1"/>
            </p:nvSpPr>
            <p:spPr bwMode="ltGray">
              <a:xfrm rot="841630">
                <a:off x="1113" y="3355"/>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6" name="Rectangle 50"/>
              <p:cNvSpPr>
                <a:spLocks noChangeArrowheads="1"/>
              </p:cNvSpPr>
              <p:nvPr userDrawn="1"/>
            </p:nvSpPr>
            <p:spPr bwMode="ltGray">
              <a:xfrm rot="841630">
                <a:off x="1100" y="3378"/>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7" name="Rectangle 51"/>
              <p:cNvSpPr>
                <a:spLocks noChangeArrowheads="1"/>
              </p:cNvSpPr>
              <p:nvPr userDrawn="1"/>
            </p:nvSpPr>
            <p:spPr bwMode="ltGray">
              <a:xfrm rot="1308689">
                <a:off x="1086" y="340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8" name="Rectangle 52"/>
              <p:cNvSpPr>
                <a:spLocks noChangeArrowheads="1"/>
              </p:cNvSpPr>
              <p:nvPr userDrawn="1"/>
            </p:nvSpPr>
            <p:spPr bwMode="ltGray">
              <a:xfrm rot="1308689">
                <a:off x="1064" y="3425"/>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9" name="Rectangle 53"/>
              <p:cNvSpPr>
                <a:spLocks noChangeArrowheads="1"/>
              </p:cNvSpPr>
              <p:nvPr userDrawn="1"/>
            </p:nvSpPr>
            <p:spPr bwMode="ltGray">
              <a:xfrm rot="469913">
                <a:off x="1172" y="3225"/>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0" name="Rectangle 54"/>
              <p:cNvSpPr>
                <a:spLocks noChangeArrowheads="1"/>
              </p:cNvSpPr>
              <p:nvPr userDrawn="1"/>
            </p:nvSpPr>
            <p:spPr bwMode="ltGray">
              <a:xfrm rot="559869">
                <a:off x="1162" y="3250"/>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1" name="Rectangle 55"/>
              <p:cNvSpPr>
                <a:spLocks noChangeArrowheads="1"/>
              </p:cNvSpPr>
              <p:nvPr userDrawn="1"/>
            </p:nvSpPr>
            <p:spPr bwMode="ltGray">
              <a:xfrm rot="734079">
                <a:off x="1154" y="3276"/>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2" name="Rectangle 56"/>
              <p:cNvSpPr>
                <a:spLocks noChangeArrowheads="1"/>
              </p:cNvSpPr>
              <p:nvPr userDrawn="1"/>
            </p:nvSpPr>
            <p:spPr bwMode="ltGray">
              <a:xfrm rot="734079">
                <a:off x="1141" y="3304"/>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3" name="Rectangle 57"/>
              <p:cNvSpPr>
                <a:spLocks noChangeArrowheads="1"/>
              </p:cNvSpPr>
              <p:nvPr userDrawn="1"/>
            </p:nvSpPr>
            <p:spPr bwMode="ltGray">
              <a:xfrm rot="-293905">
                <a:off x="1211" y="3096"/>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4" name="Rectangle 58"/>
              <p:cNvSpPr>
                <a:spLocks noChangeArrowheads="1"/>
              </p:cNvSpPr>
              <p:nvPr userDrawn="1"/>
            </p:nvSpPr>
            <p:spPr bwMode="ltGray">
              <a:xfrm rot="-8">
                <a:off x="1201" y="3122"/>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5" name="Rectangle 59"/>
              <p:cNvSpPr>
                <a:spLocks noChangeArrowheads="1"/>
              </p:cNvSpPr>
              <p:nvPr userDrawn="1"/>
            </p:nvSpPr>
            <p:spPr bwMode="ltGray">
              <a:xfrm rot="-8">
                <a:off x="1200" y="3147"/>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6" name="Rectangle 60"/>
              <p:cNvSpPr>
                <a:spLocks noChangeArrowheads="1"/>
              </p:cNvSpPr>
              <p:nvPr userDrawn="1"/>
            </p:nvSpPr>
            <p:spPr bwMode="ltGray">
              <a:xfrm rot="214188">
                <a:off x="1189" y="3173"/>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7" name="Rectangle 61"/>
              <p:cNvSpPr>
                <a:spLocks noChangeArrowheads="1"/>
              </p:cNvSpPr>
              <p:nvPr userDrawn="1"/>
            </p:nvSpPr>
            <p:spPr bwMode="ltGray">
              <a:xfrm rot="-682388">
                <a:off x="1219" y="296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8" name="Rectangle 62"/>
              <p:cNvSpPr>
                <a:spLocks noChangeArrowheads="1"/>
              </p:cNvSpPr>
              <p:nvPr userDrawn="1"/>
            </p:nvSpPr>
            <p:spPr bwMode="ltGray">
              <a:xfrm rot="-480400">
                <a:off x="1220" y="2991"/>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9" name="Rectangle 63"/>
              <p:cNvSpPr>
                <a:spLocks noChangeArrowheads="1"/>
              </p:cNvSpPr>
              <p:nvPr userDrawn="1"/>
            </p:nvSpPr>
            <p:spPr bwMode="ltGray">
              <a:xfrm rot="-480400">
                <a:off x="1220" y="301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0" name="Rectangle 64"/>
              <p:cNvSpPr>
                <a:spLocks noChangeArrowheads="1"/>
              </p:cNvSpPr>
              <p:nvPr userDrawn="1"/>
            </p:nvSpPr>
            <p:spPr bwMode="ltGray">
              <a:xfrm rot="-270546">
                <a:off x="1219" y="3041"/>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1" name="Rectangle 65"/>
              <p:cNvSpPr>
                <a:spLocks noChangeArrowheads="1"/>
              </p:cNvSpPr>
              <p:nvPr userDrawn="1"/>
            </p:nvSpPr>
            <p:spPr bwMode="ltGray">
              <a:xfrm rot="-1132286">
                <a:off x="1207" y="2843"/>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2" name="Rectangle 66"/>
              <p:cNvSpPr>
                <a:spLocks noChangeArrowheads="1"/>
              </p:cNvSpPr>
              <p:nvPr userDrawn="1"/>
            </p:nvSpPr>
            <p:spPr bwMode="ltGray">
              <a:xfrm rot="-969272">
                <a:off x="1213" y="2864"/>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3" name="Rectangle 67"/>
              <p:cNvSpPr>
                <a:spLocks noChangeArrowheads="1"/>
              </p:cNvSpPr>
              <p:nvPr userDrawn="1"/>
            </p:nvSpPr>
            <p:spPr bwMode="ltGray">
              <a:xfrm rot="-969272">
                <a:off x="1216" y="2888"/>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4" name="Rectangle 68"/>
              <p:cNvSpPr>
                <a:spLocks noChangeArrowheads="1"/>
              </p:cNvSpPr>
              <p:nvPr userDrawn="1"/>
            </p:nvSpPr>
            <p:spPr bwMode="ltGray">
              <a:xfrm rot="-806259">
                <a:off x="1219" y="291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5" name="Rectangle 69"/>
              <p:cNvSpPr>
                <a:spLocks noChangeArrowheads="1"/>
              </p:cNvSpPr>
              <p:nvPr userDrawn="1"/>
            </p:nvSpPr>
            <p:spPr bwMode="ltGray">
              <a:xfrm rot="-1543941">
                <a:off x="1165" y="272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6" name="Rectangle 70"/>
              <p:cNvSpPr>
                <a:spLocks noChangeArrowheads="1"/>
              </p:cNvSpPr>
              <p:nvPr userDrawn="1"/>
            </p:nvSpPr>
            <p:spPr bwMode="ltGray">
              <a:xfrm rot="-1341953">
                <a:off x="1176" y="2752"/>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7" name="Rectangle 71"/>
              <p:cNvSpPr>
                <a:spLocks noChangeArrowheads="1"/>
              </p:cNvSpPr>
              <p:nvPr userDrawn="1"/>
            </p:nvSpPr>
            <p:spPr bwMode="ltGray">
              <a:xfrm rot="-1341953">
                <a:off x="1184" y="277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8" name="Rectangle 72"/>
              <p:cNvSpPr>
                <a:spLocks noChangeArrowheads="1"/>
              </p:cNvSpPr>
              <p:nvPr userDrawn="1"/>
            </p:nvSpPr>
            <p:spPr bwMode="ltGray">
              <a:xfrm rot="-1341953">
                <a:off x="1194" y="279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9" name="Rectangle 73"/>
              <p:cNvSpPr>
                <a:spLocks noChangeArrowheads="1"/>
              </p:cNvSpPr>
              <p:nvPr userDrawn="1"/>
            </p:nvSpPr>
            <p:spPr bwMode="ltGray">
              <a:xfrm rot="-1928746">
                <a:off x="1101" y="2628"/>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0" name="Rectangle 74"/>
              <p:cNvSpPr>
                <a:spLocks noChangeArrowheads="1"/>
              </p:cNvSpPr>
              <p:nvPr userDrawn="1"/>
            </p:nvSpPr>
            <p:spPr bwMode="ltGray">
              <a:xfrm rot="-1844175">
                <a:off x="1114" y="264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1" name="Rectangle 75"/>
              <p:cNvSpPr>
                <a:spLocks noChangeArrowheads="1"/>
              </p:cNvSpPr>
              <p:nvPr userDrawn="1"/>
            </p:nvSpPr>
            <p:spPr bwMode="ltGray">
              <a:xfrm rot="-1752383">
                <a:off x="1129" y="266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2" name="Rectangle 76"/>
              <p:cNvSpPr>
                <a:spLocks noChangeArrowheads="1"/>
              </p:cNvSpPr>
              <p:nvPr userDrawn="1"/>
            </p:nvSpPr>
            <p:spPr bwMode="ltGray">
              <a:xfrm rot="-1752383">
                <a:off x="1142" y="2684"/>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3" name="Rectangle 77"/>
              <p:cNvSpPr>
                <a:spLocks noChangeArrowheads="1"/>
              </p:cNvSpPr>
              <p:nvPr userDrawn="1"/>
            </p:nvSpPr>
            <p:spPr bwMode="ltGray">
              <a:xfrm rot="-2466736">
                <a:off x="1014" y="2538"/>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4" name="Rectangle 78"/>
              <p:cNvSpPr>
                <a:spLocks noChangeArrowheads="1"/>
              </p:cNvSpPr>
              <p:nvPr userDrawn="1"/>
            </p:nvSpPr>
            <p:spPr bwMode="ltGray">
              <a:xfrm rot="-2466736">
                <a:off x="1035" y="255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5" name="Rectangle 79"/>
              <p:cNvSpPr>
                <a:spLocks noChangeArrowheads="1"/>
              </p:cNvSpPr>
              <p:nvPr userDrawn="1"/>
            </p:nvSpPr>
            <p:spPr bwMode="ltGray">
              <a:xfrm rot="-2466736">
                <a:off x="1050" y="2574"/>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6" name="Rectangle 80"/>
              <p:cNvSpPr>
                <a:spLocks noChangeArrowheads="1"/>
              </p:cNvSpPr>
              <p:nvPr userDrawn="1"/>
            </p:nvSpPr>
            <p:spPr bwMode="ltGray">
              <a:xfrm rot="-2342866">
                <a:off x="1068" y="2590"/>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7" name="Freeform 81"/>
              <p:cNvSpPr>
                <a:spLocks/>
              </p:cNvSpPr>
              <p:nvPr userDrawn="1"/>
            </p:nvSpPr>
            <p:spPr bwMode="ltGray">
              <a:xfrm>
                <a:off x="486" y="2563"/>
                <a:ext cx="180" cy="151"/>
              </a:xfrm>
              <a:custGeom>
                <a:avLst/>
                <a:gdLst/>
                <a:ahLst/>
                <a:cxnLst>
                  <a:cxn ang="0">
                    <a:pos x="0" y="144"/>
                  </a:cxn>
                  <a:cxn ang="0">
                    <a:pos x="28" y="147"/>
                  </a:cxn>
                  <a:cxn ang="0">
                    <a:pos x="64" y="46"/>
                  </a:cxn>
                  <a:cxn ang="0">
                    <a:pos x="94" y="151"/>
                  </a:cxn>
                  <a:cxn ang="0">
                    <a:pos x="129" y="151"/>
                  </a:cxn>
                  <a:cxn ang="0">
                    <a:pos x="180" y="9"/>
                  </a:cxn>
                  <a:cxn ang="0">
                    <a:pos x="148" y="10"/>
                  </a:cxn>
                  <a:cxn ang="0">
                    <a:pos x="112" y="112"/>
                  </a:cxn>
                  <a:cxn ang="0">
                    <a:pos x="79" y="0"/>
                  </a:cxn>
                  <a:cxn ang="0">
                    <a:pos x="48" y="0"/>
                  </a:cxn>
                  <a:cxn ang="0">
                    <a:pos x="0" y="144"/>
                  </a:cxn>
                </a:cxnLst>
                <a:rect l="0" t="0" r="r" b="b"/>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round/>
                <a:headEnd/>
                <a:tailEnd/>
              </a:ln>
              <a:effectLst/>
            </p:spPr>
            <p:txBody>
              <a:bodyPr/>
              <a:lstStyle/>
              <a:p>
                <a:endParaRPr lang="en-CA" sz="1800" u="sng" smtClean="0">
                  <a:solidFill>
                    <a:srgbClr val="FFFFFF"/>
                  </a:solidFill>
                </a:endParaRPr>
              </a:p>
            </p:txBody>
          </p:sp>
          <p:sp>
            <p:nvSpPr>
              <p:cNvPr id="459858" name="Rectangle 82"/>
              <p:cNvSpPr>
                <a:spLocks noChangeArrowheads="1"/>
              </p:cNvSpPr>
              <p:nvPr userDrawn="1"/>
            </p:nvSpPr>
            <p:spPr bwMode="ltGray">
              <a:xfrm rot="6575641">
                <a:off x="-217" y="3138"/>
                <a:ext cx="122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9" name="Rectangle 83"/>
              <p:cNvSpPr>
                <a:spLocks noChangeArrowheads="1"/>
              </p:cNvSpPr>
              <p:nvPr userDrawn="1"/>
            </p:nvSpPr>
            <p:spPr bwMode="ltGray">
              <a:xfrm rot="238799">
                <a:off x="4" y="3146"/>
                <a:ext cx="103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0" name="Rectangle 84"/>
              <p:cNvSpPr>
                <a:spLocks noChangeArrowheads="1"/>
              </p:cNvSpPr>
              <p:nvPr userDrawn="1"/>
            </p:nvSpPr>
            <p:spPr bwMode="ltGray">
              <a:xfrm rot="-2957028">
                <a:off x="907" y="2473"/>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1" name="Rectangle 85"/>
              <p:cNvSpPr>
                <a:spLocks noChangeArrowheads="1"/>
              </p:cNvSpPr>
              <p:nvPr userDrawn="1"/>
            </p:nvSpPr>
            <p:spPr bwMode="ltGray">
              <a:xfrm rot="-2957028">
                <a:off x="930" y="2486"/>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2" name="Rectangle 86"/>
              <p:cNvSpPr>
                <a:spLocks noChangeArrowheads="1"/>
              </p:cNvSpPr>
              <p:nvPr userDrawn="1"/>
            </p:nvSpPr>
            <p:spPr bwMode="ltGray">
              <a:xfrm rot="-2957028">
                <a:off x="954" y="249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3" name="Rectangle 87"/>
              <p:cNvSpPr>
                <a:spLocks noChangeArrowheads="1"/>
              </p:cNvSpPr>
              <p:nvPr userDrawn="1"/>
            </p:nvSpPr>
            <p:spPr bwMode="ltGray">
              <a:xfrm rot="-2661033">
                <a:off x="974" y="2509"/>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4" name="Rectangle 88"/>
              <p:cNvSpPr>
                <a:spLocks noChangeArrowheads="1"/>
              </p:cNvSpPr>
              <p:nvPr userDrawn="1"/>
            </p:nvSpPr>
            <p:spPr bwMode="ltGray">
              <a:xfrm rot="-3638503">
                <a:off x="788" y="2426"/>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5" name="Rectangle 89"/>
              <p:cNvSpPr>
                <a:spLocks noChangeArrowheads="1"/>
              </p:cNvSpPr>
              <p:nvPr userDrawn="1"/>
            </p:nvSpPr>
            <p:spPr bwMode="ltGray">
              <a:xfrm rot="-3638503">
                <a:off x="815" y="2434"/>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6" name="Rectangle 90"/>
              <p:cNvSpPr>
                <a:spLocks noChangeArrowheads="1"/>
              </p:cNvSpPr>
              <p:nvPr userDrawn="1"/>
            </p:nvSpPr>
            <p:spPr bwMode="ltGray">
              <a:xfrm rot="-3514633">
                <a:off x="837" y="2441"/>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7" name="Rectangle 91"/>
              <p:cNvSpPr>
                <a:spLocks noChangeArrowheads="1"/>
              </p:cNvSpPr>
              <p:nvPr userDrawn="1"/>
            </p:nvSpPr>
            <p:spPr bwMode="ltGray">
              <a:xfrm rot="-3220799">
                <a:off x="862" y="2453"/>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8" name="Rectangle 92"/>
              <p:cNvSpPr>
                <a:spLocks noChangeArrowheads="1"/>
              </p:cNvSpPr>
              <p:nvPr userDrawn="1"/>
            </p:nvSpPr>
            <p:spPr bwMode="ltGray">
              <a:xfrm rot="-4338250">
                <a:off x="649" y="2396"/>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9" name="Rectangle 93"/>
              <p:cNvSpPr>
                <a:spLocks noChangeArrowheads="1"/>
              </p:cNvSpPr>
              <p:nvPr userDrawn="1"/>
            </p:nvSpPr>
            <p:spPr bwMode="ltGray">
              <a:xfrm rot="-4250359">
                <a:off x="677" y="2402"/>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0" name="Rectangle 94"/>
              <p:cNvSpPr>
                <a:spLocks noChangeArrowheads="1"/>
              </p:cNvSpPr>
              <p:nvPr userDrawn="1"/>
            </p:nvSpPr>
            <p:spPr bwMode="ltGray">
              <a:xfrm rot="-4250359">
                <a:off x="707" y="2407"/>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1" name="Rectangle 95"/>
              <p:cNvSpPr>
                <a:spLocks noChangeArrowheads="1"/>
              </p:cNvSpPr>
              <p:nvPr userDrawn="1"/>
            </p:nvSpPr>
            <p:spPr bwMode="ltGray">
              <a:xfrm rot="-3989246">
                <a:off x="737" y="2411"/>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2" name="Rectangle 96"/>
              <p:cNvSpPr>
                <a:spLocks noChangeArrowheads="1"/>
              </p:cNvSpPr>
              <p:nvPr userDrawn="1"/>
            </p:nvSpPr>
            <p:spPr bwMode="ltGray">
              <a:xfrm rot="-4862215">
                <a:off x="503" y="2395"/>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3" name="Rectangle 97"/>
              <p:cNvSpPr>
                <a:spLocks noChangeArrowheads="1"/>
              </p:cNvSpPr>
              <p:nvPr userDrawn="1"/>
            </p:nvSpPr>
            <p:spPr bwMode="ltGray">
              <a:xfrm rot="-4673370">
                <a:off x="533" y="2393"/>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4" name="Rectangle 98"/>
              <p:cNvSpPr>
                <a:spLocks noChangeArrowheads="1"/>
              </p:cNvSpPr>
              <p:nvPr userDrawn="1"/>
            </p:nvSpPr>
            <p:spPr bwMode="ltGray">
              <a:xfrm rot="-4646721">
                <a:off x="563" y="2390"/>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5" name="Rectangle 99"/>
              <p:cNvSpPr>
                <a:spLocks noChangeArrowheads="1"/>
              </p:cNvSpPr>
              <p:nvPr userDrawn="1"/>
            </p:nvSpPr>
            <p:spPr bwMode="ltGray">
              <a:xfrm rot="-4580623">
                <a:off x="594" y="2391"/>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6" name="Rectangle 100"/>
              <p:cNvSpPr>
                <a:spLocks noChangeArrowheads="1"/>
              </p:cNvSpPr>
              <p:nvPr userDrawn="1"/>
            </p:nvSpPr>
            <p:spPr bwMode="ltGray">
              <a:xfrm rot="-5195129">
                <a:off x="355" y="241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7" name="Rectangle 101"/>
              <p:cNvSpPr>
                <a:spLocks noChangeArrowheads="1"/>
              </p:cNvSpPr>
              <p:nvPr userDrawn="1"/>
            </p:nvSpPr>
            <p:spPr bwMode="ltGray">
              <a:xfrm rot="-5360484">
                <a:off x="385" y="240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8" name="Rectangle 102"/>
              <p:cNvSpPr>
                <a:spLocks noChangeArrowheads="1"/>
              </p:cNvSpPr>
              <p:nvPr userDrawn="1"/>
            </p:nvSpPr>
            <p:spPr bwMode="ltGray">
              <a:xfrm rot="-5288939">
                <a:off x="418" y="2405"/>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9" name="Rectangle 103"/>
              <p:cNvSpPr>
                <a:spLocks noChangeArrowheads="1"/>
              </p:cNvSpPr>
              <p:nvPr userDrawn="1"/>
            </p:nvSpPr>
            <p:spPr bwMode="ltGray">
              <a:xfrm rot="-5164854">
                <a:off x="449" y="2400"/>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0" name="Rectangle 104"/>
              <p:cNvSpPr>
                <a:spLocks noChangeArrowheads="1"/>
              </p:cNvSpPr>
              <p:nvPr userDrawn="1"/>
            </p:nvSpPr>
            <p:spPr bwMode="ltGray">
              <a:xfrm rot="-6132163">
                <a:off x="206" y="245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1" name="Rectangle 105"/>
              <p:cNvSpPr>
                <a:spLocks noChangeArrowheads="1"/>
              </p:cNvSpPr>
              <p:nvPr userDrawn="1"/>
            </p:nvSpPr>
            <p:spPr bwMode="ltGray">
              <a:xfrm rot="-6220433">
                <a:off x="237" y="244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2" name="Rectangle 106"/>
              <p:cNvSpPr>
                <a:spLocks noChangeArrowheads="1"/>
              </p:cNvSpPr>
              <p:nvPr userDrawn="1"/>
            </p:nvSpPr>
            <p:spPr bwMode="ltGray">
              <a:xfrm rot="-6110943">
                <a:off x="266" y="243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3" name="Rectangle 107"/>
              <p:cNvSpPr>
                <a:spLocks noChangeArrowheads="1"/>
              </p:cNvSpPr>
              <p:nvPr userDrawn="1"/>
            </p:nvSpPr>
            <p:spPr bwMode="ltGray">
              <a:xfrm rot="-5919570">
                <a:off x="292" y="242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4" name="Rectangle 108"/>
              <p:cNvSpPr>
                <a:spLocks noChangeArrowheads="1"/>
              </p:cNvSpPr>
              <p:nvPr userDrawn="1"/>
            </p:nvSpPr>
            <p:spPr bwMode="ltGray">
              <a:xfrm rot="-7376291">
                <a:off x="5" y="2549"/>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5" name="Rectangle 109"/>
              <p:cNvSpPr>
                <a:spLocks noChangeArrowheads="1"/>
              </p:cNvSpPr>
              <p:nvPr userDrawn="1"/>
            </p:nvSpPr>
            <p:spPr bwMode="ltGray">
              <a:xfrm rot="-7168347">
                <a:off x="64" y="2517"/>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6" name="Rectangle 110"/>
              <p:cNvSpPr>
                <a:spLocks noChangeArrowheads="1"/>
              </p:cNvSpPr>
              <p:nvPr userDrawn="1"/>
            </p:nvSpPr>
            <p:spPr bwMode="ltGray">
              <a:xfrm rot="-6802416">
                <a:off x="92" y="2502"/>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7" name="Rectangle 111"/>
              <p:cNvSpPr>
                <a:spLocks noChangeArrowheads="1"/>
              </p:cNvSpPr>
              <p:nvPr userDrawn="1"/>
            </p:nvSpPr>
            <p:spPr bwMode="ltGray">
              <a:xfrm rot="-6802416">
                <a:off x="119" y="2492"/>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8" name="Rectangle 112"/>
              <p:cNvSpPr>
                <a:spLocks noChangeArrowheads="1"/>
              </p:cNvSpPr>
              <p:nvPr userDrawn="1"/>
            </p:nvSpPr>
            <p:spPr bwMode="ltGray">
              <a:xfrm rot="-6457704">
                <a:off x="150" y="247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9" name="Rectangle 113"/>
              <p:cNvSpPr>
                <a:spLocks noChangeArrowheads="1"/>
              </p:cNvSpPr>
              <p:nvPr userDrawn="1"/>
            </p:nvSpPr>
            <p:spPr bwMode="ltGray">
              <a:xfrm rot="-1876771">
                <a:off x="0" y="3363"/>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0" name="Rectangle 114"/>
              <p:cNvSpPr>
                <a:spLocks noChangeArrowheads="1"/>
              </p:cNvSpPr>
              <p:nvPr userDrawn="1"/>
            </p:nvSpPr>
            <p:spPr bwMode="ltGray">
              <a:xfrm rot="3283992">
                <a:off x="511" y="3478"/>
                <a:ext cx="24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1" name="Rectangle 115"/>
              <p:cNvSpPr>
                <a:spLocks noChangeArrowheads="1"/>
              </p:cNvSpPr>
              <p:nvPr userDrawn="1"/>
            </p:nvSpPr>
            <p:spPr bwMode="ltGray">
              <a:xfrm rot="3283992">
                <a:off x="35" y="2798"/>
                <a:ext cx="24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2" name="Rectangle 116"/>
              <p:cNvSpPr>
                <a:spLocks noChangeArrowheads="1"/>
              </p:cNvSpPr>
              <p:nvPr userDrawn="1"/>
            </p:nvSpPr>
            <p:spPr bwMode="ltGray">
              <a:xfrm rot="-1876771">
                <a:off x="700" y="2851"/>
                <a:ext cx="31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3" name="Rectangle 117"/>
              <p:cNvSpPr>
                <a:spLocks noChangeArrowheads="1"/>
              </p:cNvSpPr>
              <p:nvPr userDrawn="1"/>
            </p:nvSpPr>
            <p:spPr bwMode="ltGray">
              <a:xfrm rot="5908516">
                <a:off x="200" y="3915"/>
                <a:ext cx="138"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4" name="Rectangle 118"/>
              <p:cNvSpPr>
                <a:spLocks noChangeArrowheads="1"/>
              </p:cNvSpPr>
              <p:nvPr userDrawn="1"/>
            </p:nvSpPr>
            <p:spPr bwMode="ltGray">
              <a:xfrm rot="6683973">
                <a:off x="45" y="3915"/>
                <a:ext cx="144"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5" name="Rectangle 119"/>
              <p:cNvSpPr>
                <a:spLocks noChangeArrowheads="1"/>
              </p:cNvSpPr>
              <p:nvPr userDrawn="1"/>
            </p:nvSpPr>
            <p:spPr bwMode="ltGray">
              <a:xfrm rot="5245609">
                <a:off x="361" y="3893"/>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6" name="Rectangle 120"/>
              <p:cNvSpPr>
                <a:spLocks noChangeArrowheads="1"/>
              </p:cNvSpPr>
              <p:nvPr userDrawn="1"/>
            </p:nvSpPr>
            <p:spPr bwMode="ltGray">
              <a:xfrm rot="4500520">
                <a:off x="522" y="3847"/>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7" name="Rectangle 121"/>
              <p:cNvSpPr>
                <a:spLocks noChangeArrowheads="1"/>
              </p:cNvSpPr>
              <p:nvPr userDrawn="1"/>
            </p:nvSpPr>
            <p:spPr bwMode="ltGray">
              <a:xfrm rot="3805227">
                <a:off x="670" y="3778"/>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8" name="Rectangle 122"/>
              <p:cNvSpPr>
                <a:spLocks noChangeArrowheads="1"/>
              </p:cNvSpPr>
              <p:nvPr userDrawn="1"/>
            </p:nvSpPr>
            <p:spPr bwMode="ltGray">
              <a:xfrm rot="3060138">
                <a:off x="813" y="3688"/>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9" name="Rectangle 123"/>
              <p:cNvSpPr>
                <a:spLocks noChangeArrowheads="1"/>
              </p:cNvSpPr>
              <p:nvPr userDrawn="1"/>
            </p:nvSpPr>
            <p:spPr bwMode="ltGray">
              <a:xfrm rot="2090281">
                <a:off x="938" y="3582"/>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0" name="Rectangle 124"/>
              <p:cNvSpPr>
                <a:spLocks noChangeArrowheads="1"/>
              </p:cNvSpPr>
              <p:nvPr userDrawn="1"/>
            </p:nvSpPr>
            <p:spPr bwMode="ltGray">
              <a:xfrm rot="-7168347">
                <a:off x="-18" y="2506"/>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1" name="Rectangle 125"/>
              <p:cNvSpPr>
                <a:spLocks noChangeArrowheads="1"/>
              </p:cNvSpPr>
              <p:nvPr userDrawn="1"/>
            </p:nvSpPr>
            <p:spPr bwMode="ltGray">
              <a:xfrm rot="-6406501">
                <a:off x="136" y="2433"/>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2" name="Rectangle 126"/>
              <p:cNvSpPr>
                <a:spLocks noChangeArrowheads="1"/>
              </p:cNvSpPr>
              <p:nvPr userDrawn="1"/>
            </p:nvSpPr>
            <p:spPr bwMode="ltGray">
              <a:xfrm rot="-4970620">
                <a:off x="447" y="2364"/>
                <a:ext cx="138"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3" name="Rectangle 127"/>
              <p:cNvSpPr>
                <a:spLocks noChangeArrowheads="1"/>
              </p:cNvSpPr>
              <p:nvPr userDrawn="1"/>
            </p:nvSpPr>
            <p:spPr bwMode="ltGray">
              <a:xfrm rot="-4298502">
                <a:off x="597" y="2360"/>
                <a:ext cx="150"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4" name="Rectangle 128"/>
              <p:cNvSpPr>
                <a:spLocks noChangeArrowheads="1"/>
              </p:cNvSpPr>
              <p:nvPr userDrawn="1"/>
            </p:nvSpPr>
            <p:spPr bwMode="ltGray">
              <a:xfrm rot="-3676305">
                <a:off x="739" y="2386"/>
                <a:ext cx="15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5" name="Rectangle 129"/>
              <p:cNvSpPr>
                <a:spLocks noChangeArrowheads="1"/>
              </p:cNvSpPr>
              <p:nvPr userDrawn="1"/>
            </p:nvSpPr>
            <p:spPr bwMode="ltGray">
              <a:xfrm rot="-3188616">
                <a:off x="869" y="2430"/>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6" name="Rectangle 130"/>
              <p:cNvSpPr>
                <a:spLocks noChangeArrowheads="1"/>
              </p:cNvSpPr>
              <p:nvPr userDrawn="1"/>
            </p:nvSpPr>
            <p:spPr bwMode="ltGray">
              <a:xfrm rot="-2610246">
                <a:off x="984" y="2497"/>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7" name="Rectangle 131"/>
              <p:cNvSpPr>
                <a:spLocks noChangeArrowheads="1"/>
              </p:cNvSpPr>
              <p:nvPr userDrawn="1"/>
            </p:nvSpPr>
            <p:spPr bwMode="ltGray">
              <a:xfrm rot="-2190008">
                <a:off x="1075" y="2585"/>
                <a:ext cx="17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8" name="Rectangle 132"/>
              <p:cNvSpPr>
                <a:spLocks noChangeArrowheads="1"/>
              </p:cNvSpPr>
              <p:nvPr userDrawn="1"/>
            </p:nvSpPr>
            <p:spPr bwMode="ltGray">
              <a:xfrm rot="-1728558">
                <a:off x="1147" y="2688"/>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9" name="Rectangle 133"/>
              <p:cNvSpPr>
                <a:spLocks noChangeArrowheads="1"/>
              </p:cNvSpPr>
              <p:nvPr userDrawn="1"/>
            </p:nvSpPr>
            <p:spPr bwMode="ltGray">
              <a:xfrm rot="-1172118">
                <a:off x="1198" y="2805"/>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10" name="Rectangle 134"/>
              <p:cNvSpPr>
                <a:spLocks noChangeArrowheads="1"/>
              </p:cNvSpPr>
              <p:nvPr userDrawn="1"/>
            </p:nvSpPr>
            <p:spPr bwMode="ltGray">
              <a:xfrm rot="-753845">
                <a:off x="1218" y="2930"/>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11" name="Rectangle 135"/>
              <p:cNvSpPr>
                <a:spLocks noChangeArrowheads="1"/>
              </p:cNvSpPr>
              <p:nvPr userDrawn="1"/>
            </p:nvSpPr>
            <p:spPr bwMode="ltGray">
              <a:xfrm rot="-287823">
                <a:off x="1213" y="3066"/>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12" name="Rectangle 136"/>
              <p:cNvSpPr>
                <a:spLocks noChangeArrowheads="1"/>
              </p:cNvSpPr>
              <p:nvPr userDrawn="1"/>
            </p:nvSpPr>
            <p:spPr bwMode="ltGray">
              <a:xfrm rot="696741">
                <a:off x="1126" y="3337"/>
                <a:ext cx="150"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13" name="Rectangle 137"/>
              <p:cNvSpPr>
                <a:spLocks noChangeArrowheads="1"/>
              </p:cNvSpPr>
              <p:nvPr userDrawn="1"/>
            </p:nvSpPr>
            <p:spPr bwMode="ltGray">
              <a:xfrm rot="1529990">
                <a:off x="1041" y="3465"/>
                <a:ext cx="140"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14" name="Freeform 138"/>
              <p:cNvSpPr>
                <a:spLocks/>
              </p:cNvSpPr>
              <p:nvPr userDrawn="1"/>
            </p:nvSpPr>
            <p:spPr bwMode="ltGray">
              <a:xfrm>
                <a:off x="850" y="3136"/>
                <a:ext cx="204" cy="120"/>
              </a:xfrm>
              <a:custGeom>
                <a:avLst/>
                <a:gdLst/>
                <a:ahLst/>
                <a:cxnLst>
                  <a:cxn ang="0">
                    <a:pos x="168" y="120"/>
                  </a:cxn>
                  <a:cxn ang="0">
                    <a:pos x="204" y="12"/>
                  </a:cxn>
                  <a:cxn ang="0">
                    <a:pos x="42" y="0"/>
                  </a:cxn>
                  <a:cxn ang="0">
                    <a:pos x="0" y="108"/>
                  </a:cxn>
                  <a:cxn ang="0">
                    <a:pos x="30" y="114"/>
                  </a:cxn>
                  <a:cxn ang="0">
                    <a:pos x="60" y="30"/>
                  </a:cxn>
                  <a:cxn ang="0">
                    <a:pos x="102" y="36"/>
                  </a:cxn>
                  <a:cxn ang="0">
                    <a:pos x="78" y="108"/>
                  </a:cxn>
                  <a:cxn ang="0">
                    <a:pos x="102" y="108"/>
                  </a:cxn>
                  <a:cxn ang="0">
                    <a:pos x="132" y="36"/>
                  </a:cxn>
                  <a:cxn ang="0">
                    <a:pos x="162" y="36"/>
                  </a:cxn>
                  <a:cxn ang="0">
                    <a:pos x="138" y="114"/>
                  </a:cxn>
                  <a:cxn ang="0">
                    <a:pos x="168" y="120"/>
                  </a:cxn>
                </a:cxnLst>
                <a:rect l="0" t="0" r="r" b="b"/>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15" name="Freeform 139"/>
              <p:cNvSpPr>
                <a:spLocks/>
              </p:cNvSpPr>
              <p:nvPr userDrawn="1"/>
            </p:nvSpPr>
            <p:spPr bwMode="ltGray">
              <a:xfrm>
                <a:off x="19" y="2722"/>
                <a:ext cx="90" cy="78"/>
              </a:xfrm>
              <a:custGeom>
                <a:avLst/>
                <a:gdLst/>
                <a:ahLst/>
                <a:cxnLst>
                  <a:cxn ang="0">
                    <a:pos x="66" y="36"/>
                  </a:cxn>
                  <a:cxn ang="0">
                    <a:pos x="66" y="36"/>
                  </a:cxn>
                  <a:cxn ang="0">
                    <a:pos x="18" y="24"/>
                  </a:cxn>
                  <a:cxn ang="0">
                    <a:pos x="0" y="30"/>
                  </a:cxn>
                  <a:cxn ang="0">
                    <a:pos x="36" y="78"/>
                  </a:cxn>
                  <a:cxn ang="0">
                    <a:pos x="48" y="72"/>
                  </a:cxn>
                  <a:cxn ang="0">
                    <a:pos x="24" y="36"/>
                  </a:cxn>
                  <a:cxn ang="0">
                    <a:pos x="24" y="36"/>
                  </a:cxn>
                  <a:cxn ang="0">
                    <a:pos x="72" y="54"/>
                  </a:cxn>
                  <a:cxn ang="0">
                    <a:pos x="90" y="42"/>
                  </a:cxn>
                  <a:cxn ang="0">
                    <a:pos x="54" y="0"/>
                  </a:cxn>
                  <a:cxn ang="0">
                    <a:pos x="42" y="6"/>
                  </a:cxn>
                  <a:cxn ang="0">
                    <a:pos x="66" y="36"/>
                  </a:cxn>
                </a:cxnLst>
                <a:rect l="0" t="0" r="r" b="b"/>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16" name="Freeform 140"/>
              <p:cNvSpPr>
                <a:spLocks/>
              </p:cNvSpPr>
              <p:nvPr userDrawn="1"/>
            </p:nvSpPr>
            <p:spPr bwMode="ltGray">
              <a:xfrm>
                <a:off x="97" y="2651"/>
                <a:ext cx="101" cy="89"/>
              </a:xfrm>
              <a:custGeom>
                <a:avLst/>
                <a:gdLst/>
                <a:ahLst/>
                <a:cxnLst>
                  <a:cxn ang="0">
                    <a:pos x="54" y="89"/>
                  </a:cxn>
                  <a:cxn ang="0">
                    <a:pos x="65" y="83"/>
                  </a:cxn>
                  <a:cxn ang="0">
                    <a:pos x="48" y="35"/>
                  </a:cxn>
                  <a:cxn ang="0">
                    <a:pos x="89" y="65"/>
                  </a:cxn>
                  <a:cxn ang="0">
                    <a:pos x="101" y="59"/>
                  </a:cxn>
                  <a:cxn ang="0">
                    <a:pos x="83" y="0"/>
                  </a:cxn>
                  <a:cxn ang="0">
                    <a:pos x="71" y="12"/>
                  </a:cxn>
                  <a:cxn ang="0">
                    <a:pos x="83" y="41"/>
                  </a:cxn>
                  <a:cxn ang="0">
                    <a:pos x="48" y="23"/>
                  </a:cxn>
                  <a:cxn ang="0">
                    <a:pos x="36" y="29"/>
                  </a:cxn>
                  <a:cxn ang="0">
                    <a:pos x="45" y="68"/>
                  </a:cxn>
                  <a:cxn ang="0">
                    <a:pos x="18" y="41"/>
                  </a:cxn>
                  <a:cxn ang="0">
                    <a:pos x="0" y="53"/>
                  </a:cxn>
                  <a:cxn ang="0">
                    <a:pos x="54" y="89"/>
                  </a:cxn>
                </a:cxnLst>
                <a:rect l="0" t="0" r="r" b="b"/>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17" name="Freeform 141"/>
              <p:cNvSpPr>
                <a:spLocks/>
              </p:cNvSpPr>
              <p:nvPr userDrawn="1"/>
            </p:nvSpPr>
            <p:spPr bwMode="ltGray">
              <a:xfrm>
                <a:off x="677" y="3502"/>
                <a:ext cx="83" cy="78"/>
              </a:xfrm>
              <a:custGeom>
                <a:avLst/>
                <a:gdLst/>
                <a:ahLst/>
                <a:cxnLst>
                  <a:cxn ang="0">
                    <a:pos x="36" y="78"/>
                  </a:cxn>
                  <a:cxn ang="0">
                    <a:pos x="83" y="48"/>
                  </a:cxn>
                  <a:cxn ang="0">
                    <a:pos x="54" y="0"/>
                  </a:cxn>
                  <a:cxn ang="0">
                    <a:pos x="0" y="30"/>
                  </a:cxn>
                  <a:cxn ang="0">
                    <a:pos x="6" y="36"/>
                  </a:cxn>
                  <a:cxn ang="0">
                    <a:pos x="42" y="18"/>
                  </a:cxn>
                  <a:cxn ang="0">
                    <a:pos x="54" y="30"/>
                  </a:cxn>
                  <a:cxn ang="0">
                    <a:pos x="24" y="48"/>
                  </a:cxn>
                  <a:cxn ang="0">
                    <a:pos x="30" y="54"/>
                  </a:cxn>
                  <a:cxn ang="0">
                    <a:pos x="60" y="36"/>
                  </a:cxn>
                  <a:cxn ang="0">
                    <a:pos x="66" y="48"/>
                  </a:cxn>
                  <a:cxn ang="0">
                    <a:pos x="30" y="66"/>
                  </a:cxn>
                  <a:cxn ang="0">
                    <a:pos x="36" y="78"/>
                  </a:cxn>
                </a:cxnLst>
                <a:rect l="0" t="0" r="r" b="b"/>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18" name="Freeform 142"/>
              <p:cNvSpPr>
                <a:spLocks/>
              </p:cNvSpPr>
              <p:nvPr userDrawn="1"/>
            </p:nvSpPr>
            <p:spPr bwMode="ltGray">
              <a:xfrm>
                <a:off x="940" y="2782"/>
                <a:ext cx="90" cy="72"/>
              </a:xfrm>
              <a:custGeom>
                <a:avLst/>
                <a:gdLst/>
                <a:ahLst/>
                <a:cxnLst>
                  <a:cxn ang="0">
                    <a:pos x="90" y="30"/>
                  </a:cxn>
                  <a:cxn ang="0">
                    <a:pos x="66" y="0"/>
                  </a:cxn>
                  <a:cxn ang="0">
                    <a:pos x="0" y="36"/>
                  </a:cxn>
                  <a:cxn ang="0">
                    <a:pos x="24" y="72"/>
                  </a:cxn>
                  <a:cxn ang="0">
                    <a:pos x="36" y="66"/>
                  </a:cxn>
                  <a:cxn ang="0">
                    <a:pos x="18" y="42"/>
                  </a:cxn>
                  <a:cxn ang="0">
                    <a:pos x="36" y="30"/>
                  </a:cxn>
                  <a:cxn ang="0">
                    <a:pos x="54" y="54"/>
                  </a:cxn>
                  <a:cxn ang="0">
                    <a:pos x="60" y="48"/>
                  </a:cxn>
                  <a:cxn ang="0">
                    <a:pos x="48" y="24"/>
                  </a:cxn>
                  <a:cxn ang="0">
                    <a:pos x="60" y="12"/>
                  </a:cxn>
                  <a:cxn ang="0">
                    <a:pos x="78" y="42"/>
                  </a:cxn>
                  <a:cxn ang="0">
                    <a:pos x="90" y="30"/>
                  </a:cxn>
                </a:cxnLst>
                <a:rect l="0" t="0" r="r" b="b"/>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19" name="Freeform 143"/>
              <p:cNvSpPr>
                <a:spLocks/>
              </p:cNvSpPr>
              <p:nvPr userDrawn="1"/>
            </p:nvSpPr>
            <p:spPr bwMode="ltGray">
              <a:xfrm>
                <a:off x="898" y="2716"/>
                <a:ext cx="90" cy="84"/>
              </a:xfrm>
              <a:custGeom>
                <a:avLst/>
                <a:gdLst/>
                <a:ahLst/>
                <a:cxnLst>
                  <a:cxn ang="0">
                    <a:pos x="42" y="60"/>
                  </a:cxn>
                  <a:cxn ang="0">
                    <a:pos x="42" y="60"/>
                  </a:cxn>
                  <a:cxn ang="0">
                    <a:pos x="72" y="12"/>
                  </a:cxn>
                  <a:cxn ang="0">
                    <a:pos x="66" y="0"/>
                  </a:cxn>
                  <a:cxn ang="0">
                    <a:pos x="0" y="42"/>
                  </a:cxn>
                  <a:cxn ang="0">
                    <a:pos x="6" y="54"/>
                  </a:cxn>
                  <a:cxn ang="0">
                    <a:pos x="54" y="24"/>
                  </a:cxn>
                  <a:cxn ang="0">
                    <a:pos x="54" y="24"/>
                  </a:cxn>
                  <a:cxn ang="0">
                    <a:pos x="18" y="72"/>
                  </a:cxn>
                  <a:cxn ang="0">
                    <a:pos x="24" y="84"/>
                  </a:cxn>
                  <a:cxn ang="0">
                    <a:pos x="90" y="42"/>
                  </a:cxn>
                  <a:cxn ang="0">
                    <a:pos x="84" y="30"/>
                  </a:cxn>
                  <a:cxn ang="0">
                    <a:pos x="42" y="60"/>
                  </a:cxn>
                </a:cxnLst>
                <a:rect l="0" t="0" r="r" b="b"/>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20" name="Freeform 144"/>
              <p:cNvSpPr>
                <a:spLocks/>
              </p:cNvSpPr>
              <p:nvPr userDrawn="1"/>
            </p:nvSpPr>
            <p:spPr bwMode="ltGray">
              <a:xfrm>
                <a:off x="7" y="3837"/>
                <a:ext cx="6" cy="12"/>
              </a:xfrm>
              <a:custGeom>
                <a:avLst/>
                <a:gdLst/>
                <a:ahLst/>
                <a:cxnLst>
                  <a:cxn ang="0">
                    <a:pos x="6" y="0"/>
                  </a:cxn>
                  <a:cxn ang="0">
                    <a:pos x="6" y="0"/>
                  </a:cxn>
                  <a:cxn ang="0">
                    <a:pos x="0" y="0"/>
                  </a:cxn>
                  <a:cxn ang="0">
                    <a:pos x="0" y="0"/>
                  </a:cxn>
                  <a:cxn ang="0">
                    <a:pos x="0" y="12"/>
                  </a:cxn>
                  <a:cxn ang="0">
                    <a:pos x="6" y="0"/>
                  </a:cxn>
                  <a:cxn ang="0">
                    <a:pos x="6" y="0"/>
                  </a:cxn>
                </a:cxnLst>
                <a:rect l="0" t="0" r="r" b="b"/>
                <a:pathLst>
                  <a:path w="6" h="12">
                    <a:moveTo>
                      <a:pt x="6" y="0"/>
                    </a:moveTo>
                    <a:lnTo>
                      <a:pt x="6" y="0"/>
                    </a:lnTo>
                    <a:lnTo>
                      <a:pt x="0" y="0"/>
                    </a:lnTo>
                    <a:lnTo>
                      <a:pt x="0" y="0"/>
                    </a:lnTo>
                    <a:lnTo>
                      <a:pt x="0" y="12"/>
                    </a:lnTo>
                    <a:lnTo>
                      <a:pt x="6" y="0"/>
                    </a:lnTo>
                    <a:lnTo>
                      <a:pt x="6" y="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21" name="Freeform 145"/>
              <p:cNvSpPr>
                <a:spLocks/>
              </p:cNvSpPr>
              <p:nvPr userDrawn="1"/>
            </p:nvSpPr>
            <p:spPr bwMode="ltGray">
              <a:xfrm>
                <a:off x="7" y="2555"/>
                <a:ext cx="30" cy="48"/>
              </a:xfrm>
              <a:custGeom>
                <a:avLst/>
                <a:gdLst/>
                <a:ahLst/>
                <a:cxnLst>
                  <a:cxn ang="0">
                    <a:pos x="18" y="48"/>
                  </a:cxn>
                  <a:cxn ang="0">
                    <a:pos x="18" y="48"/>
                  </a:cxn>
                  <a:cxn ang="0">
                    <a:pos x="30" y="42"/>
                  </a:cxn>
                  <a:cxn ang="0">
                    <a:pos x="0" y="0"/>
                  </a:cxn>
                  <a:cxn ang="0">
                    <a:pos x="0" y="24"/>
                  </a:cxn>
                  <a:cxn ang="0">
                    <a:pos x="18" y="48"/>
                  </a:cxn>
                  <a:cxn ang="0">
                    <a:pos x="18" y="48"/>
                  </a:cxn>
                </a:cxnLst>
                <a:rect l="0" t="0" r="r" b="b"/>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22" name="Freeform 146"/>
              <p:cNvSpPr>
                <a:spLocks/>
              </p:cNvSpPr>
              <p:nvPr userDrawn="1"/>
            </p:nvSpPr>
            <p:spPr bwMode="ltGray">
              <a:xfrm>
                <a:off x="7" y="3843"/>
                <a:ext cx="36" cy="66"/>
              </a:xfrm>
              <a:custGeom>
                <a:avLst/>
                <a:gdLst/>
                <a:ahLst/>
                <a:cxnLst>
                  <a:cxn ang="0">
                    <a:pos x="36" y="0"/>
                  </a:cxn>
                  <a:cxn ang="0">
                    <a:pos x="24" y="0"/>
                  </a:cxn>
                  <a:cxn ang="0">
                    <a:pos x="24" y="0"/>
                  </a:cxn>
                  <a:cxn ang="0">
                    <a:pos x="0" y="36"/>
                  </a:cxn>
                  <a:cxn ang="0">
                    <a:pos x="0" y="66"/>
                  </a:cxn>
                  <a:cxn ang="0">
                    <a:pos x="36" y="0"/>
                  </a:cxn>
                  <a:cxn ang="0">
                    <a:pos x="36" y="0"/>
                  </a:cxn>
                </a:cxnLst>
                <a:rect l="0" t="0" r="r" b="b"/>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23" name="Rectangle 147"/>
              <p:cNvSpPr>
                <a:spLocks noChangeArrowheads="1"/>
              </p:cNvSpPr>
              <p:nvPr userDrawn="1"/>
            </p:nvSpPr>
            <p:spPr bwMode="ltGray">
              <a:xfrm rot="244926">
                <a:off x="1177" y="3201"/>
                <a:ext cx="16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24" name="Rectangle 148"/>
              <p:cNvSpPr>
                <a:spLocks noChangeArrowheads="1"/>
              </p:cNvSpPr>
              <p:nvPr userDrawn="1"/>
            </p:nvSpPr>
            <p:spPr bwMode="ltGray">
              <a:xfrm rot="-5598588">
                <a:off x="290" y="2386"/>
                <a:ext cx="138"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25" name="Freeform 149"/>
              <p:cNvSpPr>
                <a:spLocks/>
              </p:cNvSpPr>
              <p:nvPr userDrawn="1"/>
            </p:nvSpPr>
            <p:spPr bwMode="ltGray">
              <a:xfrm>
                <a:off x="139" y="3573"/>
                <a:ext cx="144" cy="154"/>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en-CA" sz="1800" u="sng" smtClean="0">
                  <a:solidFill>
                    <a:srgbClr val="FFFFFF"/>
                  </a:solidFill>
                </a:endParaRPr>
              </a:p>
            </p:txBody>
          </p:sp>
          <p:sp>
            <p:nvSpPr>
              <p:cNvPr id="459926" name="Freeform 150"/>
              <p:cNvSpPr>
                <a:spLocks/>
              </p:cNvSpPr>
              <p:nvPr userDrawn="1"/>
            </p:nvSpPr>
            <p:spPr bwMode="ltGray">
              <a:xfrm rot="-2857037">
                <a:off x="619" y="3550"/>
                <a:ext cx="68" cy="69"/>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en-CA" sz="1800" u="sng" smtClean="0">
                  <a:solidFill>
                    <a:srgbClr val="FFFFFF"/>
                  </a:solidFill>
                </a:endParaRPr>
              </a:p>
            </p:txBody>
          </p:sp>
          <p:sp>
            <p:nvSpPr>
              <p:cNvPr id="459927" name="Freeform 151"/>
              <p:cNvSpPr>
                <a:spLocks/>
              </p:cNvSpPr>
              <p:nvPr userDrawn="1"/>
            </p:nvSpPr>
            <p:spPr bwMode="ltGray">
              <a:xfrm>
                <a:off x="235" y="2503"/>
                <a:ext cx="348" cy="1272"/>
              </a:xfrm>
              <a:custGeom>
                <a:avLst/>
                <a:gdLst/>
                <a:ahLst/>
                <a:cxnLst>
                  <a:cxn ang="0">
                    <a:pos x="0" y="0"/>
                  </a:cxn>
                  <a:cxn ang="0">
                    <a:pos x="287" y="582"/>
                  </a:cxn>
                  <a:cxn ang="0">
                    <a:pos x="348" y="1272"/>
                  </a:cxn>
                  <a:cxn ang="0">
                    <a:pos x="54" y="676"/>
                  </a:cxn>
                  <a:cxn ang="0">
                    <a:pos x="0" y="0"/>
                  </a:cxn>
                </a:cxnLst>
                <a:rect l="0" t="0" r="r" b="b"/>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schemeClr>
                  </a:gs>
                </a:gsLst>
                <a:lin ang="18900000" scaled="1"/>
              </a:gradFill>
              <a:ln w="9525" cap="flat" cmpd="sng">
                <a:noFill/>
                <a:prstDash val="solid"/>
                <a:round/>
                <a:headEnd type="none" w="med" len="med"/>
                <a:tailEnd type="none" w="med" len="med"/>
              </a:ln>
              <a:effectLst/>
            </p:spPr>
            <p:txBody>
              <a:bodyPr/>
              <a:lstStyle/>
              <a:p>
                <a:endParaRPr lang="en-CA" sz="1800" u="sng" smtClean="0">
                  <a:solidFill>
                    <a:srgbClr val="FFFFFF"/>
                  </a:solidFill>
                </a:endParaRPr>
              </a:p>
            </p:txBody>
          </p:sp>
          <p:sp>
            <p:nvSpPr>
              <p:cNvPr id="459928" name="Oval 152"/>
              <p:cNvSpPr>
                <a:spLocks noChangeArrowheads="1"/>
              </p:cNvSpPr>
              <p:nvPr userDrawn="1"/>
            </p:nvSpPr>
            <p:spPr bwMode="ltGray">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gradFill>
              <a:ln w="9525">
                <a:noFill/>
                <a:round/>
                <a:headEnd/>
                <a:tailEnd/>
              </a:ln>
              <a:effectLst/>
            </p:spPr>
            <p:txBody>
              <a:bodyPr/>
              <a:lstStyle/>
              <a:p>
                <a:endParaRPr lang="en-CA" sz="1800" u="sng" smtClean="0">
                  <a:solidFill>
                    <a:srgbClr val="FFFFFF"/>
                  </a:solidFill>
                </a:endParaRPr>
              </a:p>
            </p:txBody>
          </p:sp>
        </p:grpSp>
      </p:grpSp>
      <p:sp>
        <p:nvSpPr>
          <p:cNvPr id="459929" name="Rectangle 153"/>
          <p:cNvSpPr>
            <a:spLocks noGrp="1" noChangeArrowheads="1"/>
          </p:cNvSpPr>
          <p:nvPr>
            <p:ph type="ctrTitle" sz="quarter"/>
          </p:nvPr>
        </p:nvSpPr>
        <p:spPr>
          <a:xfrm>
            <a:off x="731851" y="1925638"/>
            <a:ext cx="8289925" cy="1890712"/>
          </a:xfrm>
        </p:spPr>
        <p:txBody>
          <a:bodyPr anchor="b" anchorCtr="1"/>
          <a:lstStyle>
            <a:lvl1pPr>
              <a:defRPr sz="5800"/>
            </a:lvl1pPr>
          </a:lstStyle>
          <a:p>
            <a:r>
              <a:rPr lang="en-US"/>
              <a:t>Haga clic para cambiar el estilo de título	</a:t>
            </a:r>
          </a:p>
        </p:txBody>
      </p:sp>
      <p:sp>
        <p:nvSpPr>
          <p:cNvPr id="459930" name="Rectangle 154"/>
          <p:cNvSpPr>
            <a:spLocks noGrp="1" noChangeArrowheads="1"/>
          </p:cNvSpPr>
          <p:nvPr>
            <p:ph type="subTitle" sz="quarter" idx="1"/>
          </p:nvPr>
        </p:nvSpPr>
        <p:spPr>
          <a:xfrm>
            <a:off x="1463676" y="4232275"/>
            <a:ext cx="6826250" cy="1908175"/>
          </a:xfrm>
        </p:spPr>
        <p:txBody>
          <a:bodyPr/>
          <a:lstStyle>
            <a:lvl1pPr marL="0" indent="0" algn="ctr">
              <a:buFont typeface="Wingdings" pitchFamily="2" charset="2"/>
              <a:buNone/>
              <a:defRPr/>
            </a:lvl1pPr>
          </a:lstStyle>
          <a:p>
            <a:r>
              <a:rPr lang="en-US"/>
              <a:t>Haga clic para modificar el estilo de subtítulo del patrón</a:t>
            </a:r>
          </a:p>
        </p:txBody>
      </p:sp>
      <p:sp>
        <p:nvSpPr>
          <p:cNvPr id="459931" name="Rectangle 155"/>
          <p:cNvSpPr>
            <a:spLocks noGrp="1" noChangeArrowheads="1"/>
          </p:cNvSpPr>
          <p:nvPr>
            <p:ph type="dt" sz="quarter" idx="2"/>
          </p:nvPr>
        </p:nvSpPr>
        <p:spPr>
          <a:xfrm>
            <a:off x="325438" y="6804025"/>
            <a:ext cx="2438400" cy="496888"/>
          </a:xfrm>
        </p:spPr>
        <p:txBody>
          <a:bodyPr/>
          <a:lstStyle>
            <a:lvl1pPr>
              <a:defRPr>
                <a:effectLst>
                  <a:outerShdw blurRad="38100" dist="38100" dir="2700000" algn="tl">
                    <a:srgbClr val="000000"/>
                  </a:outerShdw>
                </a:effectLst>
              </a:defRPr>
            </a:lvl1pPr>
          </a:lstStyle>
          <a:p>
            <a:endParaRPr lang="en-US">
              <a:solidFill>
                <a:srgbClr val="FFFFFF"/>
              </a:solidFill>
            </a:endParaRPr>
          </a:p>
        </p:txBody>
      </p:sp>
      <p:sp>
        <p:nvSpPr>
          <p:cNvPr id="459932" name="Rectangle 156"/>
          <p:cNvSpPr>
            <a:spLocks noGrp="1" noChangeArrowheads="1"/>
          </p:cNvSpPr>
          <p:nvPr>
            <p:ph type="ftr" sz="quarter" idx="3"/>
          </p:nvPr>
        </p:nvSpPr>
        <p:spPr>
          <a:xfrm>
            <a:off x="3332176" y="6804025"/>
            <a:ext cx="3089275" cy="496888"/>
          </a:xfrm>
        </p:spPr>
        <p:txBody>
          <a:bodyPr/>
          <a:lstStyle>
            <a:lvl1pPr>
              <a:defRPr>
                <a:effectLst>
                  <a:outerShdw blurRad="38100" dist="38100" dir="2700000" algn="tl">
                    <a:srgbClr val="000000"/>
                  </a:outerShdw>
                </a:effectLst>
              </a:defRPr>
            </a:lvl1pPr>
          </a:lstStyle>
          <a:p>
            <a:endParaRPr lang="en-US">
              <a:solidFill>
                <a:srgbClr val="FFFFFF"/>
              </a:solidFill>
            </a:endParaRPr>
          </a:p>
        </p:txBody>
      </p:sp>
      <p:sp>
        <p:nvSpPr>
          <p:cNvPr id="459933" name="Rectangle 157"/>
          <p:cNvSpPr>
            <a:spLocks noGrp="1" noChangeArrowheads="1"/>
          </p:cNvSpPr>
          <p:nvPr>
            <p:ph type="sldNum" sz="quarter" idx="4"/>
          </p:nvPr>
        </p:nvSpPr>
        <p:spPr>
          <a:xfrm>
            <a:off x="6989763" y="6804025"/>
            <a:ext cx="2438400" cy="496888"/>
          </a:xfrm>
        </p:spPr>
        <p:txBody>
          <a:bodyPr/>
          <a:lstStyle>
            <a:lvl1pPr>
              <a:defRPr>
                <a:effectLst>
                  <a:outerShdw blurRad="38100" dist="38100" dir="2700000" algn="tl">
                    <a:srgbClr val="000000"/>
                  </a:outerShdw>
                </a:effectLst>
              </a:defRPr>
            </a:lvl1pPr>
          </a:lstStyle>
          <a:p>
            <a:fld id="{0DDCE15A-8F3D-4F05-85D9-6492BE4BB5A3}"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FCAA41CB-52F6-49DF-A490-EA2AE880FCB5}"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5E04F4C6-4A68-43C2-AE23-B6D6458753B6}"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322277" y="1743089"/>
            <a:ext cx="4478337" cy="4899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53000" y="1743089"/>
            <a:ext cx="4478338" cy="4899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E0642A30-4704-4584-A85E-99EE6863AFC4}"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lvl1pPr>
              <a:defRPr/>
            </a:lvl1pPr>
          </a:lstStyle>
          <a:p>
            <a:endParaRPr lang="en-US">
              <a:solidFill>
                <a:srgbClr val="FFFFFF"/>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FFFFFF"/>
              </a:solidFill>
            </a:endParaRPr>
          </a:p>
        </p:txBody>
      </p:sp>
      <p:sp>
        <p:nvSpPr>
          <p:cNvPr id="9" name="Slide Number Placeholder 8"/>
          <p:cNvSpPr>
            <a:spLocks noGrp="1"/>
          </p:cNvSpPr>
          <p:nvPr>
            <p:ph type="sldNum" sz="quarter" idx="12"/>
          </p:nvPr>
        </p:nvSpPr>
        <p:spPr/>
        <p:txBody>
          <a:bodyPr/>
          <a:lstStyle>
            <a:lvl1pPr>
              <a:defRPr/>
            </a:lvl1pPr>
          </a:lstStyle>
          <a:p>
            <a:fld id="{6C266703-EF72-46EF-A28C-F4EC57B06866}"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lvl1pPr>
              <a:defRPr/>
            </a:lvl1pPr>
          </a:lstStyle>
          <a:p>
            <a:endParaRPr lang="en-US">
              <a:solidFill>
                <a:srgbClr val="FFFFFF"/>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FFFFFF"/>
              </a:solidFill>
            </a:endParaRPr>
          </a:p>
        </p:txBody>
      </p:sp>
      <p:sp>
        <p:nvSpPr>
          <p:cNvPr id="5" name="Slide Number Placeholder 4"/>
          <p:cNvSpPr>
            <a:spLocks noGrp="1"/>
          </p:cNvSpPr>
          <p:nvPr>
            <p:ph type="sldNum" sz="quarter" idx="12"/>
          </p:nvPr>
        </p:nvSpPr>
        <p:spPr/>
        <p:txBody>
          <a:bodyPr/>
          <a:lstStyle>
            <a:lvl1pPr>
              <a:defRPr/>
            </a:lvl1pPr>
          </a:lstStyle>
          <a:p>
            <a:fld id="{7EEEDDFF-9293-4576-9F37-F92901C64534}"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FFFFFF"/>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FFFFFF"/>
              </a:solidFill>
            </a:endParaRPr>
          </a:p>
        </p:txBody>
      </p:sp>
      <p:sp>
        <p:nvSpPr>
          <p:cNvPr id="4" name="Slide Number Placeholder 3"/>
          <p:cNvSpPr>
            <a:spLocks noGrp="1"/>
          </p:cNvSpPr>
          <p:nvPr>
            <p:ph type="sldNum" sz="quarter" idx="12"/>
          </p:nvPr>
        </p:nvSpPr>
        <p:spPr/>
        <p:txBody>
          <a:bodyPr/>
          <a:lstStyle>
            <a:lvl1pPr>
              <a:defRPr/>
            </a:lvl1pPr>
          </a:lstStyle>
          <a:p>
            <a:fld id="{60B011F2-0148-4128-88F3-A3A205AA4E93}"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5901CEE9-1805-4CF2-9BE3-E465A8920217}"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2E661901-4B36-4D2F-975F-4696F347A5E3}"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0B97A4F4-343C-4318-A92A-E2881A9105C2}"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54866" y="249238"/>
            <a:ext cx="2276475" cy="6392862"/>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322262" y="249238"/>
            <a:ext cx="6680201" cy="63928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1317053C-9FBB-42B7-B6E9-C9BAC7E0DDC3}"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22271" y="249238"/>
            <a:ext cx="9109075" cy="1244600"/>
          </a:xfrm>
        </p:spPr>
        <p:txBody>
          <a:bodyPr/>
          <a:lstStyle/>
          <a:p>
            <a:r>
              <a:rPr lang="en-US" smtClean="0"/>
              <a:t>Click to edit Master title style</a:t>
            </a:r>
            <a:endParaRPr lang="en-CA"/>
          </a:p>
        </p:txBody>
      </p:sp>
      <p:sp>
        <p:nvSpPr>
          <p:cNvPr id="3" name="Content Placeholder 2"/>
          <p:cNvSpPr>
            <a:spLocks noGrp="1"/>
          </p:cNvSpPr>
          <p:nvPr>
            <p:ph sz="half" idx="1"/>
          </p:nvPr>
        </p:nvSpPr>
        <p:spPr>
          <a:xfrm>
            <a:off x="322277" y="1743089"/>
            <a:ext cx="4478337"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953000" y="1743089"/>
            <a:ext cx="4478338"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a:xfrm>
            <a:off x="322277" y="6800850"/>
            <a:ext cx="2441575" cy="517525"/>
          </a:xfrm>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a:xfrm>
            <a:off x="3332176" y="6800850"/>
            <a:ext cx="3089275" cy="517525"/>
          </a:xfrm>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a:xfrm>
            <a:off x="6989777" y="6800850"/>
            <a:ext cx="2441575" cy="517525"/>
          </a:xfrm>
        </p:spPr>
        <p:txBody>
          <a:bodyPr/>
          <a:lstStyle>
            <a:lvl1pPr>
              <a:defRPr/>
            </a:lvl1pPr>
          </a:lstStyle>
          <a:p>
            <a:fld id="{6C5964FE-481B-4F3C-9F1D-6B329975E4CA}"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22271" y="249238"/>
            <a:ext cx="9109075" cy="1244600"/>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322277" y="1743089"/>
            <a:ext cx="4478337"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53000" y="1743089"/>
            <a:ext cx="4478338"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a:xfrm>
            <a:off x="322277" y="6800850"/>
            <a:ext cx="2441575" cy="517525"/>
          </a:xfrm>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a:xfrm>
            <a:off x="3332176" y="6800850"/>
            <a:ext cx="3089275" cy="517525"/>
          </a:xfrm>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a:xfrm>
            <a:off x="6989777" y="6800850"/>
            <a:ext cx="2441575" cy="517525"/>
          </a:xfrm>
        </p:spPr>
        <p:txBody>
          <a:bodyPr/>
          <a:lstStyle>
            <a:lvl1pPr>
              <a:defRPr/>
            </a:lvl1pPr>
          </a:lstStyle>
          <a:p>
            <a:fld id="{1A1861A4-F99E-4432-A92B-5D8EE73F4AD2}"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22271" y="249238"/>
            <a:ext cx="9109075" cy="1244600"/>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322277" y="1743089"/>
            <a:ext cx="4478337"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quarter" idx="2"/>
          </p:nvPr>
        </p:nvSpPr>
        <p:spPr>
          <a:xfrm>
            <a:off x="4953000" y="1743089"/>
            <a:ext cx="4478338" cy="2373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Content Placeholder 4"/>
          <p:cNvSpPr>
            <a:spLocks noGrp="1"/>
          </p:cNvSpPr>
          <p:nvPr>
            <p:ph sz="quarter" idx="3"/>
          </p:nvPr>
        </p:nvSpPr>
        <p:spPr>
          <a:xfrm>
            <a:off x="4953000" y="4268788"/>
            <a:ext cx="4478338" cy="2373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Date Placeholder 5"/>
          <p:cNvSpPr>
            <a:spLocks noGrp="1"/>
          </p:cNvSpPr>
          <p:nvPr>
            <p:ph type="dt" sz="half" idx="10"/>
          </p:nvPr>
        </p:nvSpPr>
        <p:spPr>
          <a:xfrm>
            <a:off x="322277" y="6800850"/>
            <a:ext cx="2441575" cy="517525"/>
          </a:xfrm>
        </p:spPr>
        <p:txBody>
          <a:bodyPr/>
          <a:lstStyle>
            <a:lvl1pPr>
              <a:defRPr/>
            </a:lvl1pPr>
          </a:lstStyle>
          <a:p>
            <a:endParaRPr lang="en-US">
              <a:solidFill>
                <a:srgbClr val="FFFFFF"/>
              </a:solidFill>
            </a:endParaRPr>
          </a:p>
        </p:txBody>
      </p:sp>
      <p:sp>
        <p:nvSpPr>
          <p:cNvPr id="7" name="Footer Placeholder 6"/>
          <p:cNvSpPr>
            <a:spLocks noGrp="1"/>
          </p:cNvSpPr>
          <p:nvPr>
            <p:ph type="ftr" sz="quarter" idx="11"/>
          </p:nvPr>
        </p:nvSpPr>
        <p:spPr>
          <a:xfrm>
            <a:off x="3332176" y="6800850"/>
            <a:ext cx="3089275" cy="517525"/>
          </a:xfrm>
        </p:spPr>
        <p:txBody>
          <a:bodyPr/>
          <a:lstStyle>
            <a:lvl1pPr>
              <a:defRPr/>
            </a:lvl1pPr>
          </a:lstStyle>
          <a:p>
            <a:endParaRPr lang="en-US">
              <a:solidFill>
                <a:srgbClr val="FFFFFF"/>
              </a:solidFill>
            </a:endParaRPr>
          </a:p>
        </p:txBody>
      </p:sp>
      <p:sp>
        <p:nvSpPr>
          <p:cNvPr id="8" name="Slide Number Placeholder 7"/>
          <p:cNvSpPr>
            <a:spLocks noGrp="1"/>
          </p:cNvSpPr>
          <p:nvPr>
            <p:ph type="sldNum" sz="quarter" idx="12"/>
          </p:nvPr>
        </p:nvSpPr>
        <p:spPr>
          <a:xfrm>
            <a:off x="6989777" y="6800850"/>
            <a:ext cx="2441575" cy="517525"/>
          </a:xfrm>
        </p:spPr>
        <p:txBody>
          <a:bodyPr/>
          <a:lstStyle>
            <a:lvl1pPr>
              <a:defRPr/>
            </a:lvl1pPr>
          </a:lstStyle>
          <a:p>
            <a:fld id="{8CABA738-5CF7-49AD-8D13-72742FFFFF74}"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timing>
    <p:tnLst>
      <p:par>
        <p:cTn id="1" dur="indefinite" restart="never" nodeType="tmRoot"/>
      </p:par>
    </p:tnLst>
  </p:timing>
</p:sldLayout>
</file>

<file path=ppt/slideLayouts/slideLayout38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iming>
    <p:tnLst>
      <p:par>
        <p:cTn id="1" dur="indefinite" restart="never" nodeType="tmRoot"/>
      </p:par>
    </p:tnLst>
  </p:timing>
</p:sldLayout>
</file>

<file path=ppt/slideLayouts/slideLayout38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39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39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39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9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397.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22271" y="249238"/>
            <a:ext cx="9109075" cy="1244600"/>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322277" y="1743089"/>
            <a:ext cx="4478337"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quarter" idx="2"/>
          </p:nvPr>
        </p:nvSpPr>
        <p:spPr>
          <a:xfrm>
            <a:off x="4953000" y="1743089"/>
            <a:ext cx="4478338" cy="2373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Content Placeholder 4"/>
          <p:cNvSpPr>
            <a:spLocks noGrp="1"/>
          </p:cNvSpPr>
          <p:nvPr>
            <p:ph sz="quarter" idx="3"/>
          </p:nvPr>
        </p:nvSpPr>
        <p:spPr>
          <a:xfrm>
            <a:off x="4953000" y="4268788"/>
            <a:ext cx="4478338" cy="2373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Date Placeholder 5"/>
          <p:cNvSpPr>
            <a:spLocks noGrp="1"/>
          </p:cNvSpPr>
          <p:nvPr>
            <p:ph type="dt" sz="half" idx="10"/>
          </p:nvPr>
        </p:nvSpPr>
        <p:spPr>
          <a:xfrm>
            <a:off x="322277" y="6800850"/>
            <a:ext cx="2441575" cy="517525"/>
          </a:xfrm>
          <a:prstGeom prst="rect">
            <a:avLst/>
          </a:prstGeom>
        </p:spPr>
        <p:txBody>
          <a:bodyPr lIns="91335" tIns="45668" rIns="91335" bIns="45668"/>
          <a:lstStyle>
            <a:lvl1pPr>
              <a:defRPr/>
            </a:lvl1pPr>
          </a:lstStyle>
          <a:p>
            <a:endParaRPr lang="en-US">
              <a:solidFill>
                <a:srgbClr val="FFFFFF"/>
              </a:solidFill>
            </a:endParaRPr>
          </a:p>
        </p:txBody>
      </p:sp>
      <p:sp>
        <p:nvSpPr>
          <p:cNvPr id="7" name="Footer Placeholder 6"/>
          <p:cNvSpPr>
            <a:spLocks noGrp="1"/>
          </p:cNvSpPr>
          <p:nvPr>
            <p:ph type="ftr" sz="quarter" idx="11"/>
          </p:nvPr>
        </p:nvSpPr>
        <p:spPr>
          <a:xfrm>
            <a:off x="3332176" y="6800850"/>
            <a:ext cx="3089275" cy="517525"/>
          </a:xfrm>
          <a:prstGeom prst="rect">
            <a:avLst/>
          </a:prstGeom>
        </p:spPr>
        <p:txBody>
          <a:bodyPr lIns="91335" tIns="45668" rIns="91335" bIns="45668"/>
          <a:lstStyle>
            <a:lvl1pPr>
              <a:defRPr/>
            </a:lvl1pPr>
          </a:lstStyle>
          <a:p>
            <a:endParaRPr lang="en-US">
              <a:solidFill>
                <a:srgbClr val="FFFFFF"/>
              </a:solidFill>
            </a:endParaRPr>
          </a:p>
        </p:txBody>
      </p:sp>
      <p:sp>
        <p:nvSpPr>
          <p:cNvPr id="8" name="Slide Number Placeholder 7"/>
          <p:cNvSpPr>
            <a:spLocks noGrp="1"/>
          </p:cNvSpPr>
          <p:nvPr>
            <p:ph type="sldNum" sz="quarter" idx="12"/>
          </p:nvPr>
        </p:nvSpPr>
        <p:spPr>
          <a:xfrm>
            <a:off x="6989777" y="6800850"/>
            <a:ext cx="2441575" cy="517525"/>
          </a:xfrm>
          <a:prstGeom prst="rect">
            <a:avLst/>
          </a:prstGeom>
        </p:spPr>
        <p:txBody>
          <a:bodyPr lIns="91335" tIns="45668" rIns="91335" bIns="45668"/>
          <a:lstStyle>
            <a:lvl1pPr>
              <a:defRPr/>
            </a:lvl1pPr>
          </a:lstStyle>
          <a:p>
            <a:fld id="{BA1B1C13-1FE5-4736-9970-E3C10155BFBB}"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39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timing>
    <p:tnLst>
      <p:par>
        <p:cTn id="1" dur="indefinite" restart="never" nodeType="tmRoot"/>
      </p:par>
    </p:tnLst>
  </p:timing>
</p:sldLayout>
</file>

<file path=ppt/slideLayouts/slideLayout39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40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40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40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40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40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40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40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40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40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409.xml><?xml version="1.0" encoding="utf-8"?>
<p:sldLayout xmlns:a="http://schemas.openxmlformats.org/drawingml/2006/main" xmlns:r="http://schemas.openxmlformats.org/officeDocument/2006/relationships" xmlns:p="http://schemas.openxmlformats.org/presentationml/2006/main" showMasterSp="0"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22271" y="249238"/>
            <a:ext cx="9109075" cy="1244600"/>
          </a:xfrm>
        </p:spPr>
        <p:txBody>
          <a:bodyPr/>
          <a:lstStyle/>
          <a:p>
            <a:r>
              <a:rPr lang="en-US" smtClean="0"/>
              <a:t>Click to edit Master title style</a:t>
            </a:r>
            <a:endParaRPr lang="en-CA"/>
          </a:p>
        </p:txBody>
      </p:sp>
      <p:sp>
        <p:nvSpPr>
          <p:cNvPr id="3" name="Content Placeholder 2"/>
          <p:cNvSpPr>
            <a:spLocks noGrp="1"/>
          </p:cNvSpPr>
          <p:nvPr>
            <p:ph sz="half" idx="1"/>
          </p:nvPr>
        </p:nvSpPr>
        <p:spPr>
          <a:xfrm>
            <a:off x="322277" y="1743089"/>
            <a:ext cx="4478337"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953000" y="1743089"/>
            <a:ext cx="4478338"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a:xfrm>
            <a:off x="322277" y="6800850"/>
            <a:ext cx="2441575" cy="517525"/>
          </a:xfrm>
          <a:prstGeom prst="rect">
            <a:avLst/>
          </a:prstGeom>
        </p:spPr>
        <p:txBody>
          <a:bodyPr lIns="91335" tIns="45668" rIns="91335" bIns="45668"/>
          <a:lstStyle>
            <a:lvl1pPr>
              <a:defRPr/>
            </a:lvl1pPr>
          </a:lstStyle>
          <a:p>
            <a:endParaRPr lang="en-US">
              <a:solidFill>
                <a:srgbClr val="FFFFFF"/>
              </a:solidFill>
            </a:endParaRPr>
          </a:p>
        </p:txBody>
      </p:sp>
      <p:sp>
        <p:nvSpPr>
          <p:cNvPr id="6" name="Footer Placeholder 5"/>
          <p:cNvSpPr>
            <a:spLocks noGrp="1"/>
          </p:cNvSpPr>
          <p:nvPr>
            <p:ph type="ftr" sz="quarter" idx="11"/>
          </p:nvPr>
        </p:nvSpPr>
        <p:spPr>
          <a:xfrm>
            <a:off x="3332176" y="6800850"/>
            <a:ext cx="3089275" cy="517525"/>
          </a:xfrm>
          <a:prstGeom prst="rect">
            <a:avLst/>
          </a:prstGeom>
        </p:spPr>
        <p:txBody>
          <a:bodyPr lIns="91335" tIns="45668" rIns="91335" bIns="45668"/>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a:xfrm>
            <a:off x="6989777" y="6800850"/>
            <a:ext cx="2441575" cy="517525"/>
          </a:xfrm>
          <a:prstGeom prst="rect">
            <a:avLst/>
          </a:prstGeom>
        </p:spPr>
        <p:txBody>
          <a:bodyPr lIns="91335" tIns="45668" rIns="91335" bIns="45668"/>
          <a:lstStyle>
            <a:lvl1pPr>
              <a:defRPr/>
            </a:lvl1pPr>
          </a:lstStyle>
          <a:p>
            <a:fld id="{584EF5A1-62D9-4FB6-87D1-CA390B35A9FB}"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41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timing>
    <p:tnLst>
      <p:par>
        <p:cTn id="1" dur="indefinite" restart="never" nodeType="tmRoot"/>
      </p:par>
    </p:tnLst>
  </p:timing>
</p:sldLayout>
</file>

<file path=ppt/slideLayouts/slideLayout41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iming>
    <p:tnLst>
      <p:par>
        <p:cTn id="1" dur="indefinite" restart="never" nodeType="tmRoot"/>
      </p:par>
    </p:tnLst>
  </p:timing>
</p:sldLayout>
</file>

<file path=ppt/slideLayouts/slideLayout41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41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41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41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41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41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41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41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42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421.xml><?xml version="1.0" encoding="utf-8"?>
<p:sldLayout xmlns:a="http://schemas.openxmlformats.org/drawingml/2006/main" xmlns:r="http://schemas.openxmlformats.org/officeDocument/2006/relationships" xmlns:p="http://schemas.openxmlformats.org/presentationml/2006/main" showMasterSp="0"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22271" y="249238"/>
            <a:ext cx="9109075" cy="1244600"/>
          </a:xfrm>
        </p:spPr>
        <p:txBody>
          <a:bodyPr/>
          <a:lstStyle/>
          <a:p>
            <a:r>
              <a:rPr lang="en-US" smtClean="0"/>
              <a:t>Click to edit Master title style</a:t>
            </a:r>
            <a:endParaRPr lang="en-CA"/>
          </a:p>
        </p:txBody>
      </p:sp>
      <p:sp>
        <p:nvSpPr>
          <p:cNvPr id="3" name="Content Placeholder 2"/>
          <p:cNvSpPr>
            <a:spLocks noGrp="1"/>
          </p:cNvSpPr>
          <p:nvPr>
            <p:ph sz="half" idx="1"/>
          </p:nvPr>
        </p:nvSpPr>
        <p:spPr>
          <a:xfrm>
            <a:off x="322277" y="1743089"/>
            <a:ext cx="4478337"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953000" y="1743089"/>
            <a:ext cx="4478338"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a:xfrm>
            <a:off x="322277" y="6800850"/>
            <a:ext cx="2441575" cy="517525"/>
          </a:xfrm>
          <a:prstGeom prst="rect">
            <a:avLst/>
          </a:prstGeom>
        </p:spPr>
        <p:txBody>
          <a:bodyPr lIns="91335" tIns="45668" rIns="91335" bIns="45668"/>
          <a:lstStyle>
            <a:lvl1pPr>
              <a:defRPr/>
            </a:lvl1pPr>
          </a:lstStyle>
          <a:p>
            <a:endParaRPr lang="en-US">
              <a:solidFill>
                <a:srgbClr val="FFFFFF"/>
              </a:solidFill>
            </a:endParaRPr>
          </a:p>
        </p:txBody>
      </p:sp>
      <p:sp>
        <p:nvSpPr>
          <p:cNvPr id="6" name="Footer Placeholder 5"/>
          <p:cNvSpPr>
            <a:spLocks noGrp="1"/>
          </p:cNvSpPr>
          <p:nvPr>
            <p:ph type="ftr" sz="quarter" idx="11"/>
          </p:nvPr>
        </p:nvSpPr>
        <p:spPr>
          <a:xfrm>
            <a:off x="3332176" y="6800850"/>
            <a:ext cx="3089275" cy="517525"/>
          </a:xfrm>
          <a:prstGeom prst="rect">
            <a:avLst/>
          </a:prstGeom>
        </p:spPr>
        <p:txBody>
          <a:bodyPr lIns="91335" tIns="45668" rIns="91335" bIns="45668"/>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a:xfrm>
            <a:off x="6989777" y="6800850"/>
            <a:ext cx="2441575" cy="517525"/>
          </a:xfrm>
          <a:prstGeom prst="rect">
            <a:avLst/>
          </a:prstGeom>
        </p:spPr>
        <p:txBody>
          <a:bodyPr lIns="91335" tIns="45668" rIns="91335" bIns="45668"/>
          <a:lstStyle>
            <a:lvl1pPr>
              <a:defRPr/>
            </a:lvl1pPr>
          </a:lstStyle>
          <a:p>
            <a:fld id="{584EF5A1-62D9-4FB6-87D1-CA390B35A9FB}"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4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timing>
    <p:tnLst>
      <p:par>
        <p:cTn id="1" dur="indefinite" restart="never" nodeType="tmRoot"/>
      </p:par>
    </p:tnLst>
  </p:timing>
</p:sldLayout>
</file>

<file path=ppt/slideLayouts/slideLayout4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iming>
    <p:tnLst>
      <p:par>
        <p:cTn id="1" dur="indefinite" restart="never" nodeType="tmRoot"/>
      </p:par>
    </p:tnLst>
  </p:timing>
</p:sldLayout>
</file>

<file path=ppt/slideLayouts/slideLayout4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4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4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4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4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4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4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timing>
    <p:tnLst>
      <p:par>
        <p:cTn id="1" dur="indefinite" restart="never" nodeType="tmRoot"/>
      </p:par>
    </p:tnLst>
  </p:timing>
</p:sldLayout>
</file>

<file path=ppt/slideLayouts/slideLayout4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iming>
    <p:tnLst>
      <p:par>
        <p:cTn id="1" dur="indefinite" restart="never" nodeType="tmRoot"/>
      </p:par>
    </p:tnLst>
  </p:timing>
</p:sldLayout>
</file>

<file path=ppt/slideLayouts/slideLayout4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timing>
    <p:tnLst>
      <p:par>
        <p:cTn id="1" dur="indefinite" restart="never" nodeType="tmRoot"/>
      </p:par>
    </p:tnLst>
  </p:timing>
</p:sldLayout>
</file>

<file path=ppt/slideLayouts/slideLayout433.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22271" y="249238"/>
            <a:ext cx="9109075" cy="1244600"/>
          </a:xfrm>
        </p:spPr>
        <p:txBody>
          <a:bodyPr/>
          <a:lstStyle/>
          <a:p>
            <a:r>
              <a:rPr lang="en-US" smtClean="0"/>
              <a:t>Click to edit Master title style</a:t>
            </a:r>
            <a:endParaRPr lang="en-CA"/>
          </a:p>
        </p:txBody>
      </p:sp>
      <p:sp>
        <p:nvSpPr>
          <p:cNvPr id="3" name="Content Placeholder 2"/>
          <p:cNvSpPr>
            <a:spLocks noGrp="1"/>
          </p:cNvSpPr>
          <p:nvPr>
            <p:ph sz="half" idx="1"/>
          </p:nvPr>
        </p:nvSpPr>
        <p:spPr>
          <a:xfrm>
            <a:off x="322277" y="1743089"/>
            <a:ext cx="4478337"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953000" y="1743089"/>
            <a:ext cx="4478338"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a:xfrm>
            <a:off x="322277" y="6800850"/>
            <a:ext cx="2441575" cy="517525"/>
          </a:xfrm>
          <a:prstGeom prst="rect">
            <a:avLst/>
          </a:prstGeom>
        </p:spPr>
        <p:txBody>
          <a:bodyPr lIns="91335" tIns="45668" rIns="91335" bIns="45668"/>
          <a:lstStyle>
            <a:lvl1pPr>
              <a:defRPr/>
            </a:lvl1pPr>
          </a:lstStyle>
          <a:p>
            <a:endParaRPr lang="en-US">
              <a:solidFill>
                <a:srgbClr val="FFFFFF"/>
              </a:solidFill>
            </a:endParaRPr>
          </a:p>
        </p:txBody>
      </p:sp>
      <p:sp>
        <p:nvSpPr>
          <p:cNvPr id="6" name="Footer Placeholder 5"/>
          <p:cNvSpPr>
            <a:spLocks noGrp="1"/>
          </p:cNvSpPr>
          <p:nvPr>
            <p:ph type="ftr" sz="quarter" idx="11"/>
          </p:nvPr>
        </p:nvSpPr>
        <p:spPr>
          <a:xfrm>
            <a:off x="3332176" y="6800850"/>
            <a:ext cx="3089275" cy="517525"/>
          </a:xfrm>
          <a:prstGeom prst="rect">
            <a:avLst/>
          </a:prstGeom>
        </p:spPr>
        <p:txBody>
          <a:bodyPr lIns="91335" tIns="45668" rIns="91335" bIns="45668"/>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a:xfrm>
            <a:off x="6989777" y="6800850"/>
            <a:ext cx="2441575" cy="517525"/>
          </a:xfrm>
          <a:prstGeom prst="rect">
            <a:avLst/>
          </a:prstGeom>
        </p:spPr>
        <p:txBody>
          <a:bodyPr lIns="91335" tIns="45668" rIns="91335" bIns="45668"/>
          <a:lstStyle>
            <a:lvl1pPr>
              <a:defRPr/>
            </a:lvl1pPr>
          </a:lstStyle>
          <a:p>
            <a:fld id="{584EF5A1-62D9-4FB6-87D1-CA390B35A9FB}"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434.xml><?xml version="1.0" encoding="utf-8"?>
<p:sldLayout xmlns:a="http://schemas.openxmlformats.org/drawingml/2006/main" xmlns:r="http://schemas.openxmlformats.org/officeDocument/2006/relationships" xmlns:p="http://schemas.openxmlformats.org/presentationml/2006/main" type="title" preserve="1">
  <p:cSld name="Title Slide">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1520" y="2319802"/>
            <a:ext cx="8290560" cy="1600694"/>
          </a:xfrm>
          <a:prstGeom prst="rect">
            <a:avLst/>
          </a:prstGeom>
        </p:spPr>
        <p:txBody>
          <a:bodyPr lIns="98278" tIns="49139" rIns="98278" bIns="49139"/>
          <a:lstStyle/>
          <a:p>
            <a:r>
              <a:rPr lang="en-US" smtClean="0"/>
              <a:t>Click to edit Master title style</a:t>
            </a:r>
            <a:endParaRPr lang="en-US"/>
          </a:p>
        </p:txBody>
      </p:sp>
      <p:sp>
        <p:nvSpPr>
          <p:cNvPr id="3" name="Subtitle 2"/>
          <p:cNvSpPr>
            <a:spLocks noGrp="1"/>
          </p:cNvSpPr>
          <p:nvPr>
            <p:ph type="subTitle" idx="1"/>
          </p:nvPr>
        </p:nvSpPr>
        <p:spPr>
          <a:xfrm>
            <a:off x="1463040" y="4231642"/>
            <a:ext cx="6827520" cy="1908387"/>
          </a:xfrm>
          <a:prstGeom prst="rect">
            <a:avLst/>
          </a:prstGeom>
        </p:spPr>
        <p:txBody>
          <a:bodyPr lIns="98278" tIns="49139" rIns="98278" bIns="49139"/>
          <a:lstStyle>
            <a:lvl1pPr marL="0" indent="0" algn="ctr">
              <a:buNone/>
              <a:defRPr>
                <a:solidFill>
                  <a:schemeClr val="tx1">
                    <a:tint val="75000"/>
                  </a:schemeClr>
                </a:solidFill>
              </a:defRPr>
            </a:lvl1pPr>
            <a:lvl2pPr marL="491389" indent="0" algn="ctr">
              <a:buNone/>
              <a:defRPr>
                <a:solidFill>
                  <a:schemeClr val="tx1">
                    <a:tint val="75000"/>
                  </a:schemeClr>
                </a:solidFill>
              </a:defRPr>
            </a:lvl2pPr>
            <a:lvl3pPr marL="982778" indent="0" algn="ctr">
              <a:buNone/>
              <a:defRPr>
                <a:solidFill>
                  <a:schemeClr val="tx1">
                    <a:tint val="75000"/>
                  </a:schemeClr>
                </a:solidFill>
              </a:defRPr>
            </a:lvl3pPr>
            <a:lvl4pPr marL="1474166" indent="0" algn="ctr">
              <a:buNone/>
              <a:defRPr>
                <a:solidFill>
                  <a:schemeClr val="tx1">
                    <a:tint val="75000"/>
                  </a:schemeClr>
                </a:solidFill>
              </a:defRPr>
            </a:lvl4pPr>
            <a:lvl5pPr marL="1965554" indent="0" algn="ctr">
              <a:buNone/>
              <a:defRPr>
                <a:solidFill>
                  <a:schemeClr val="tx1">
                    <a:tint val="75000"/>
                  </a:schemeClr>
                </a:solidFill>
              </a:defRPr>
            </a:lvl5pPr>
            <a:lvl6pPr marL="2456939" indent="0" algn="ctr">
              <a:buNone/>
              <a:defRPr>
                <a:solidFill>
                  <a:schemeClr val="tx1">
                    <a:tint val="75000"/>
                  </a:schemeClr>
                </a:solidFill>
              </a:defRPr>
            </a:lvl6pPr>
            <a:lvl7pPr marL="2948327" indent="0" algn="ctr">
              <a:buNone/>
              <a:defRPr>
                <a:solidFill>
                  <a:schemeClr val="tx1">
                    <a:tint val="75000"/>
                  </a:schemeClr>
                </a:solidFill>
              </a:defRPr>
            </a:lvl7pPr>
            <a:lvl8pPr marL="3439715" indent="0" algn="ctr">
              <a:buNone/>
              <a:defRPr>
                <a:solidFill>
                  <a:schemeClr val="tx1">
                    <a:tint val="75000"/>
                  </a:schemeClr>
                </a:solidFill>
              </a:defRPr>
            </a:lvl8pPr>
            <a:lvl9pPr marL="3931102"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F597593-E2B5-2945-A339-063D9EC3B888}" type="datetime1">
              <a:rPr lang="en-US"/>
              <a:pPr>
                <a:defRPr/>
              </a:pPr>
              <a:t>04-Jun-18</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dirty="0" smtClean="0"/>
              <a:t>Origins Science Scholars</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F98BF5F5-DD45-0D4B-B27A-2899EDB69D52}" type="slidenum">
              <a:rPr lang="en-US"/>
              <a:pPr>
                <a:defRPr/>
              </a:pPr>
              <a:t>‹#›</a:t>
            </a:fld>
            <a:endParaRPr lang="en-US"/>
          </a:p>
        </p:txBody>
      </p:sp>
    </p:spTree>
    <p:extLst>
      <p:ext uri="{BB962C8B-B14F-4D97-AF65-F5344CB8AC3E}">
        <p14:creationId xmlns:p14="http://schemas.microsoft.com/office/powerpoint/2010/main" val="3919765192"/>
      </p:ext>
    </p:extLst>
  </p:cSld>
  <p:clrMapOvr>
    <a:masterClrMapping/>
  </p:clrMapOvr>
  <p:timing>
    <p:tnLst>
      <p:par>
        <p:cTn id="1" dur="indefinite" restart="never" nodeType="tmRoot"/>
      </p:par>
    </p:tnLst>
  </p:timing>
</p:sldLayout>
</file>

<file path=ppt/slideLayouts/slideLayout435.xml><?xml version="1.0" encoding="utf-8"?>
<p:sldLayout xmlns:a="http://schemas.openxmlformats.org/drawingml/2006/main" xmlns:r="http://schemas.openxmlformats.org/officeDocument/2006/relationships" xmlns:p="http://schemas.openxmlformats.org/presentationml/2006/main" type="obj" preserve="1">
  <p:cSld name="Title and Content">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13016" y="833733"/>
            <a:ext cx="7715026" cy="1129553"/>
          </a:xfrm>
          <a:prstGeom prst="rect">
            <a:avLst/>
          </a:prstGeom>
        </p:spPr>
        <p:txBody>
          <a:bodyPr lIns="98278" tIns="49139" rIns="98278" bIns="49139"/>
          <a:lstStyle>
            <a:lvl1pPr>
              <a:defRPr>
                <a:solidFill>
                  <a:srgbClr val="002060"/>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1066814" y="2241176"/>
            <a:ext cx="7526745" cy="4429537"/>
          </a:xfrm>
          <a:prstGeom prst="rect">
            <a:avLst/>
          </a:prstGeom>
        </p:spPr>
        <p:txBody>
          <a:bodyPr lIns="98278" tIns="49139" rIns="98278" bIns="49139"/>
          <a:lstStyle>
            <a:lvl1pPr>
              <a:defRPr>
                <a:solidFill>
                  <a:srgbClr val="002060"/>
                </a:solidFill>
              </a:defRPr>
            </a:lvl1pPr>
            <a:lvl2pPr>
              <a:defRPr>
                <a:solidFill>
                  <a:srgbClr val="002060"/>
                </a:solidFill>
              </a:defRPr>
            </a:lvl2pPr>
            <a:lvl3pPr>
              <a:defRPr>
                <a:solidFill>
                  <a:srgbClr val="002060"/>
                </a:solidFill>
              </a:defRPr>
            </a:lvl3pPr>
            <a:lvl4pPr>
              <a:defRPr>
                <a:solidFill>
                  <a:srgbClr val="002060"/>
                </a:solidFill>
              </a:defRPr>
            </a:lvl4pPr>
            <a:lvl5pPr>
              <a:defRPr>
                <a:solidFill>
                  <a:srgbClr val="00206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5DE05BFD-ACEA-BB4E-8CA4-67B4608FA728}" type="datetime1">
              <a:rPr lang="en-US"/>
              <a:pPr>
                <a:defRPr/>
              </a:pPr>
              <a:t>04-Jun-18</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dirty="0" smtClean="0"/>
              <a:t>Origins Science Scholars</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AA8AEFF5-38AA-9147-9190-FD5025B8E1FD}" type="slidenum">
              <a:rPr lang="en-US"/>
              <a:pPr>
                <a:defRPr/>
              </a:pPr>
              <a:t>‹#›</a:t>
            </a:fld>
            <a:endParaRPr lang="en-US"/>
          </a:p>
        </p:txBody>
      </p:sp>
    </p:spTree>
    <p:extLst>
      <p:ext uri="{BB962C8B-B14F-4D97-AF65-F5344CB8AC3E}">
        <p14:creationId xmlns:p14="http://schemas.microsoft.com/office/powerpoint/2010/main" val="3870645123"/>
      </p:ext>
    </p:extLst>
  </p:cSld>
  <p:clrMapOvr>
    <a:masterClrMapping/>
  </p:clrMapOvr>
  <p:timing>
    <p:tnLst>
      <p:par>
        <p:cTn id="1" dur="indefinite" restart="never" nodeType="tmRoot"/>
      </p:par>
    </p:tnLst>
  </p:timing>
</p:sldLayout>
</file>

<file path=ppt/slideLayouts/slideLayout4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70467" y="4798625"/>
            <a:ext cx="8290560" cy="1483148"/>
          </a:xfrm>
          <a:prstGeom prst="rect">
            <a:avLst/>
          </a:prstGeom>
        </p:spPr>
        <p:txBody>
          <a:bodyPr lIns="98278" tIns="49139" rIns="98278" bIns="49139" anchor="t"/>
          <a:lstStyle>
            <a:lvl1pPr algn="l">
              <a:defRPr sz="4300" b="1" cap="all"/>
            </a:lvl1pPr>
          </a:lstStyle>
          <a:p>
            <a:r>
              <a:rPr lang="en-US" smtClean="0"/>
              <a:t>Click to edit Master title style</a:t>
            </a:r>
            <a:endParaRPr lang="en-US"/>
          </a:p>
        </p:txBody>
      </p:sp>
      <p:sp>
        <p:nvSpPr>
          <p:cNvPr id="3" name="Text Placeholder 2"/>
          <p:cNvSpPr>
            <a:spLocks noGrp="1"/>
          </p:cNvSpPr>
          <p:nvPr>
            <p:ph type="body" idx="1"/>
          </p:nvPr>
        </p:nvSpPr>
        <p:spPr>
          <a:xfrm>
            <a:off x="770467" y="3165103"/>
            <a:ext cx="8290560" cy="1633537"/>
          </a:xfrm>
          <a:prstGeom prst="rect">
            <a:avLst/>
          </a:prstGeom>
        </p:spPr>
        <p:txBody>
          <a:bodyPr lIns="98278" tIns="49139" rIns="98278" bIns="49139" anchor="b"/>
          <a:lstStyle>
            <a:lvl1pPr marL="0" indent="0">
              <a:buNone/>
              <a:defRPr sz="2200">
                <a:solidFill>
                  <a:schemeClr val="tx1">
                    <a:tint val="75000"/>
                  </a:schemeClr>
                </a:solidFill>
              </a:defRPr>
            </a:lvl1pPr>
            <a:lvl2pPr marL="491389" indent="0">
              <a:buNone/>
              <a:defRPr sz="1900">
                <a:solidFill>
                  <a:schemeClr val="tx1">
                    <a:tint val="75000"/>
                  </a:schemeClr>
                </a:solidFill>
              </a:defRPr>
            </a:lvl2pPr>
            <a:lvl3pPr marL="982778" indent="0">
              <a:buNone/>
              <a:defRPr sz="1700">
                <a:solidFill>
                  <a:schemeClr val="tx1">
                    <a:tint val="75000"/>
                  </a:schemeClr>
                </a:solidFill>
              </a:defRPr>
            </a:lvl3pPr>
            <a:lvl4pPr marL="1474166" indent="0">
              <a:buNone/>
              <a:defRPr sz="1500">
                <a:solidFill>
                  <a:schemeClr val="tx1">
                    <a:tint val="75000"/>
                  </a:schemeClr>
                </a:solidFill>
              </a:defRPr>
            </a:lvl4pPr>
            <a:lvl5pPr marL="1965554" indent="0">
              <a:buNone/>
              <a:defRPr sz="1500">
                <a:solidFill>
                  <a:schemeClr val="tx1">
                    <a:tint val="75000"/>
                  </a:schemeClr>
                </a:solidFill>
              </a:defRPr>
            </a:lvl5pPr>
            <a:lvl6pPr marL="2456939" indent="0">
              <a:buNone/>
              <a:defRPr sz="1500">
                <a:solidFill>
                  <a:schemeClr val="tx1">
                    <a:tint val="75000"/>
                  </a:schemeClr>
                </a:solidFill>
              </a:defRPr>
            </a:lvl6pPr>
            <a:lvl7pPr marL="2948327" indent="0">
              <a:buNone/>
              <a:defRPr sz="1500">
                <a:solidFill>
                  <a:schemeClr val="tx1">
                    <a:tint val="75000"/>
                  </a:schemeClr>
                </a:solidFill>
              </a:defRPr>
            </a:lvl7pPr>
            <a:lvl8pPr marL="3439715" indent="0">
              <a:buNone/>
              <a:defRPr sz="1500">
                <a:solidFill>
                  <a:schemeClr val="tx1">
                    <a:tint val="75000"/>
                  </a:schemeClr>
                </a:solidFill>
              </a:defRPr>
            </a:lvl8pPr>
            <a:lvl9pPr marL="3931102" indent="0">
              <a:buNone/>
              <a:defRPr sz="15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28DAFA4-977E-2444-97B4-D73405E30A79}" type="datetime1">
              <a:rPr lang="en-US"/>
              <a:pPr>
                <a:defRPr/>
              </a:pPr>
              <a:t>04-Jun-18</a:t>
            </a:fld>
            <a:endParaRPr lang="en-US"/>
          </a:p>
        </p:txBody>
      </p:sp>
      <p:sp>
        <p:nvSpPr>
          <p:cNvPr id="5" name="Footer Placeholder 4"/>
          <p:cNvSpPr>
            <a:spLocks noGrp="1"/>
          </p:cNvSpPr>
          <p:nvPr>
            <p:ph type="ftr" sz="quarter" idx="11"/>
          </p:nvPr>
        </p:nvSpPr>
        <p:spPr/>
        <p:txBody>
          <a:bodyPr/>
          <a:lstStyle>
            <a:lvl1pPr>
              <a:defRPr/>
            </a:lvl1pPr>
          </a:lstStyle>
          <a:p>
            <a:pPr>
              <a:defRPr/>
            </a:pPr>
            <a:r>
              <a:rPr lang="en-US" dirty="0" smtClean="0"/>
              <a:t>Origins Science Scholars</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B69EF78-A6ED-4F4D-8BF7-1DB96407A435}" type="slidenum">
              <a:rPr lang="en-US"/>
              <a:pPr>
                <a:defRPr/>
              </a:pPr>
              <a:t>‹#›</a:t>
            </a:fld>
            <a:endParaRPr lang="en-US"/>
          </a:p>
        </p:txBody>
      </p:sp>
    </p:spTree>
    <p:extLst>
      <p:ext uri="{BB962C8B-B14F-4D97-AF65-F5344CB8AC3E}">
        <p14:creationId xmlns:p14="http://schemas.microsoft.com/office/powerpoint/2010/main" val="2307931152"/>
      </p:ext>
    </p:extLst>
  </p:cSld>
  <p:clrMapOvr>
    <a:masterClrMapping/>
  </p:clrMapOvr>
</p:sldLayout>
</file>

<file path=ppt/slideLayouts/slideLayout4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87680" y="299050"/>
            <a:ext cx="8778240" cy="1244600"/>
          </a:xfrm>
          <a:prstGeom prst="rect">
            <a:avLst/>
          </a:prstGeom>
        </p:spPr>
        <p:txBody>
          <a:bodyPr lIns="98278" tIns="49139" rIns="98278" bIns="49139"/>
          <a:lstStyle/>
          <a:p>
            <a:r>
              <a:rPr lang="en-US" smtClean="0"/>
              <a:t>Click to edit Master title style</a:t>
            </a:r>
            <a:endParaRPr lang="en-US"/>
          </a:p>
        </p:txBody>
      </p:sp>
      <p:sp>
        <p:nvSpPr>
          <p:cNvPr id="3" name="Content Placeholder 2"/>
          <p:cNvSpPr>
            <a:spLocks noGrp="1"/>
          </p:cNvSpPr>
          <p:nvPr>
            <p:ph sz="half" idx="1"/>
          </p:nvPr>
        </p:nvSpPr>
        <p:spPr>
          <a:xfrm>
            <a:off x="487680" y="1742456"/>
            <a:ext cx="4307840" cy="4928271"/>
          </a:xfrm>
          <a:prstGeom prst="rect">
            <a:avLst/>
          </a:prstGeom>
        </p:spPr>
        <p:txBody>
          <a:bodyPr lIns="98278" tIns="49139" rIns="98278" bIns="49139"/>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58080" y="1742456"/>
            <a:ext cx="4307840" cy="4928271"/>
          </a:xfrm>
          <a:prstGeom prst="rect">
            <a:avLst/>
          </a:prstGeom>
        </p:spPr>
        <p:txBody>
          <a:bodyPr lIns="98278" tIns="49139" rIns="98278" bIns="49139"/>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3F0CDF28-20A7-8147-BD66-57009727CDA6}" type="datetime1">
              <a:rPr lang="en-US"/>
              <a:pPr>
                <a:defRPr/>
              </a:pPr>
              <a:t>04-Jun-18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F571E7D-A78E-CD4B-A2DE-26DD138EC085}" type="slidenum">
              <a:rPr lang="en-US"/>
              <a:pPr>
                <a:defRPr/>
              </a:pPr>
              <a:t>‹#›</a:t>
            </a:fld>
            <a:endParaRPr lang="en-US"/>
          </a:p>
        </p:txBody>
      </p:sp>
    </p:spTree>
    <p:extLst>
      <p:ext uri="{BB962C8B-B14F-4D97-AF65-F5344CB8AC3E}">
        <p14:creationId xmlns:p14="http://schemas.microsoft.com/office/powerpoint/2010/main" val="337321828"/>
      </p:ext>
    </p:extLst>
  </p:cSld>
  <p:clrMapOvr>
    <a:masterClrMapping/>
  </p:clrMapOvr>
</p:sldLayout>
</file>

<file path=ppt/slideLayouts/slideLayout4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680" y="299050"/>
            <a:ext cx="8778240" cy="1244600"/>
          </a:xfrm>
          <a:prstGeom prst="rect">
            <a:avLst/>
          </a:prstGeom>
        </p:spPr>
        <p:txBody>
          <a:bodyPr lIns="98278" tIns="49139" rIns="98278" bIns="49139"/>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87680" y="1671567"/>
            <a:ext cx="4309534" cy="696630"/>
          </a:xfrm>
          <a:prstGeom prst="rect">
            <a:avLst/>
          </a:prstGeom>
        </p:spPr>
        <p:txBody>
          <a:bodyPr lIns="98278" tIns="49139" rIns="98278" bIns="49139" anchor="b"/>
          <a:lstStyle>
            <a:lvl1pPr marL="0" indent="0">
              <a:buNone/>
              <a:defRPr sz="2600" b="1"/>
            </a:lvl1pPr>
            <a:lvl2pPr marL="491389" indent="0">
              <a:buNone/>
              <a:defRPr sz="2200" b="1"/>
            </a:lvl2pPr>
            <a:lvl3pPr marL="982778" indent="0">
              <a:buNone/>
              <a:defRPr sz="1900" b="1"/>
            </a:lvl3pPr>
            <a:lvl4pPr marL="1474166" indent="0">
              <a:buNone/>
              <a:defRPr sz="1700" b="1"/>
            </a:lvl4pPr>
            <a:lvl5pPr marL="1965554" indent="0">
              <a:buNone/>
              <a:defRPr sz="1700" b="1"/>
            </a:lvl5pPr>
            <a:lvl6pPr marL="2456939" indent="0">
              <a:buNone/>
              <a:defRPr sz="1700" b="1"/>
            </a:lvl6pPr>
            <a:lvl7pPr marL="2948327" indent="0">
              <a:buNone/>
              <a:defRPr sz="1700" b="1"/>
            </a:lvl7pPr>
            <a:lvl8pPr marL="3439715" indent="0">
              <a:buNone/>
              <a:defRPr sz="1700" b="1"/>
            </a:lvl8pPr>
            <a:lvl9pPr marL="3931102" indent="0">
              <a:buNone/>
              <a:defRPr sz="1700" b="1"/>
            </a:lvl9pPr>
          </a:lstStyle>
          <a:p>
            <a:pPr lvl="0"/>
            <a:r>
              <a:rPr lang="en-US" smtClean="0"/>
              <a:t>Click to edit Master text styles</a:t>
            </a:r>
          </a:p>
        </p:txBody>
      </p:sp>
      <p:sp>
        <p:nvSpPr>
          <p:cNvPr id="4" name="Content Placeholder 3"/>
          <p:cNvSpPr>
            <a:spLocks noGrp="1"/>
          </p:cNvSpPr>
          <p:nvPr>
            <p:ph sz="half" idx="2"/>
          </p:nvPr>
        </p:nvSpPr>
        <p:spPr>
          <a:xfrm>
            <a:off x="487680" y="2368197"/>
            <a:ext cx="4309534" cy="4302514"/>
          </a:xfrm>
          <a:prstGeom prst="rect">
            <a:avLst/>
          </a:prstGeom>
        </p:spPr>
        <p:txBody>
          <a:bodyPr lIns="98278" tIns="49139" rIns="98278" bIns="49139"/>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54709" y="1671567"/>
            <a:ext cx="4311227" cy="696630"/>
          </a:xfrm>
          <a:prstGeom prst="rect">
            <a:avLst/>
          </a:prstGeom>
        </p:spPr>
        <p:txBody>
          <a:bodyPr lIns="98278" tIns="49139" rIns="98278" bIns="49139" anchor="b"/>
          <a:lstStyle>
            <a:lvl1pPr marL="0" indent="0">
              <a:buNone/>
              <a:defRPr sz="2600" b="1"/>
            </a:lvl1pPr>
            <a:lvl2pPr marL="491389" indent="0">
              <a:buNone/>
              <a:defRPr sz="2200" b="1"/>
            </a:lvl2pPr>
            <a:lvl3pPr marL="982778" indent="0">
              <a:buNone/>
              <a:defRPr sz="1900" b="1"/>
            </a:lvl3pPr>
            <a:lvl4pPr marL="1474166" indent="0">
              <a:buNone/>
              <a:defRPr sz="1700" b="1"/>
            </a:lvl4pPr>
            <a:lvl5pPr marL="1965554" indent="0">
              <a:buNone/>
              <a:defRPr sz="1700" b="1"/>
            </a:lvl5pPr>
            <a:lvl6pPr marL="2456939" indent="0">
              <a:buNone/>
              <a:defRPr sz="1700" b="1"/>
            </a:lvl6pPr>
            <a:lvl7pPr marL="2948327" indent="0">
              <a:buNone/>
              <a:defRPr sz="1700" b="1"/>
            </a:lvl7pPr>
            <a:lvl8pPr marL="3439715" indent="0">
              <a:buNone/>
              <a:defRPr sz="1700" b="1"/>
            </a:lvl8pPr>
            <a:lvl9pPr marL="3931102" indent="0">
              <a:buNone/>
              <a:defRPr sz="1700" b="1"/>
            </a:lvl9pPr>
          </a:lstStyle>
          <a:p>
            <a:pPr lvl="0"/>
            <a:r>
              <a:rPr lang="en-US" smtClean="0"/>
              <a:t>Click to edit Master text styles</a:t>
            </a:r>
          </a:p>
        </p:txBody>
      </p:sp>
      <p:sp>
        <p:nvSpPr>
          <p:cNvPr id="6" name="Content Placeholder 5"/>
          <p:cNvSpPr>
            <a:spLocks noGrp="1"/>
          </p:cNvSpPr>
          <p:nvPr>
            <p:ph sz="quarter" idx="4"/>
          </p:nvPr>
        </p:nvSpPr>
        <p:spPr>
          <a:xfrm>
            <a:off x="4954709" y="2368197"/>
            <a:ext cx="4311227" cy="4302514"/>
          </a:xfrm>
          <a:prstGeom prst="rect">
            <a:avLst/>
          </a:prstGeom>
        </p:spPr>
        <p:txBody>
          <a:bodyPr lIns="98278" tIns="49139" rIns="98278" bIns="49139"/>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594DD3A8-F8A5-AC4B-9CD2-31997369C3CD}" type="datetime1">
              <a:rPr lang="en-US"/>
              <a:pPr>
                <a:defRPr/>
              </a:pPr>
              <a:t>04-Jun-18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AEA88A0-49E4-8747-80CD-48B4654A214F}" type="slidenum">
              <a:rPr lang="en-US"/>
              <a:pPr>
                <a:defRPr/>
              </a:pPr>
              <a:t>‹#›</a:t>
            </a:fld>
            <a:endParaRPr lang="en-US"/>
          </a:p>
        </p:txBody>
      </p:sp>
    </p:spTree>
    <p:extLst>
      <p:ext uri="{BB962C8B-B14F-4D97-AF65-F5344CB8AC3E}">
        <p14:creationId xmlns:p14="http://schemas.microsoft.com/office/powerpoint/2010/main" val="483023091"/>
      </p:ext>
    </p:extLst>
  </p:cSld>
  <p:clrMapOvr>
    <a:masterClrMapping/>
  </p:clrMapOvr>
</p:sldLayout>
</file>

<file path=ppt/slideLayouts/slideLayout4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87680" y="299050"/>
            <a:ext cx="8778240" cy="1244600"/>
          </a:xfrm>
          <a:prstGeom prst="rect">
            <a:avLst/>
          </a:prstGeom>
        </p:spPr>
        <p:txBody>
          <a:bodyPr lIns="98278" tIns="49139" rIns="98278" bIns="49139"/>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C8C6EE1-FF4A-0543-BADF-30D9B58CB8A8}" type="datetime1">
              <a:rPr lang="en-US"/>
              <a:pPr>
                <a:defRPr/>
              </a:pPr>
              <a:t>04-Jun-18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8B642FD1-3218-8F4F-9876-E7A3C3208390}" type="slidenum">
              <a:rPr lang="en-US"/>
              <a:pPr>
                <a:defRPr/>
              </a:pPr>
              <a:t>‹#›</a:t>
            </a:fld>
            <a:endParaRPr lang="en-US"/>
          </a:p>
        </p:txBody>
      </p:sp>
    </p:spTree>
    <p:extLst>
      <p:ext uri="{BB962C8B-B14F-4D97-AF65-F5344CB8AC3E}">
        <p14:creationId xmlns:p14="http://schemas.microsoft.com/office/powerpoint/2010/main" val="122764251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4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0FDD26ED-20AF-3044-9631-A52998DDBDBA}" type="datetime1">
              <a:rPr lang="en-US"/>
              <a:pPr>
                <a:defRPr/>
              </a:pPr>
              <a:t>04-Jun-18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E5E56D59-D63B-E642-8DF2-FC655232193D}" type="slidenum">
              <a:rPr lang="en-US"/>
              <a:pPr>
                <a:defRPr/>
              </a:pPr>
              <a:t>‹#›</a:t>
            </a:fld>
            <a:endParaRPr lang="en-US"/>
          </a:p>
        </p:txBody>
      </p:sp>
    </p:spTree>
    <p:extLst>
      <p:ext uri="{BB962C8B-B14F-4D97-AF65-F5344CB8AC3E}">
        <p14:creationId xmlns:p14="http://schemas.microsoft.com/office/powerpoint/2010/main" val="1909296827"/>
      </p:ext>
    </p:extLst>
  </p:cSld>
  <p:clrMapOvr>
    <a:masterClrMapping/>
  </p:clrMapOvr>
</p:sldLayout>
</file>

<file path=ppt/slideLayouts/slideLayout4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696" y="297321"/>
            <a:ext cx="3208867" cy="1265343"/>
          </a:xfrm>
          <a:prstGeom prst="rect">
            <a:avLst/>
          </a:prstGeom>
        </p:spPr>
        <p:txBody>
          <a:bodyPr lIns="98278" tIns="49139" rIns="98278" bIns="49139" anchor="b"/>
          <a:lstStyle>
            <a:lvl1pPr algn="l">
              <a:defRPr sz="2200" b="1"/>
            </a:lvl1pPr>
          </a:lstStyle>
          <a:p>
            <a:r>
              <a:rPr lang="en-US" smtClean="0"/>
              <a:t>Click to edit Master title style</a:t>
            </a:r>
            <a:endParaRPr lang="en-US"/>
          </a:p>
        </p:txBody>
      </p:sp>
      <p:sp>
        <p:nvSpPr>
          <p:cNvPr id="3" name="Content Placeholder 2"/>
          <p:cNvSpPr>
            <a:spLocks noGrp="1"/>
          </p:cNvSpPr>
          <p:nvPr>
            <p:ph idx="1"/>
          </p:nvPr>
        </p:nvSpPr>
        <p:spPr>
          <a:xfrm>
            <a:off x="3813390" y="297328"/>
            <a:ext cx="5452533" cy="6373390"/>
          </a:xfrm>
          <a:prstGeom prst="rect">
            <a:avLst/>
          </a:prstGeom>
        </p:spPr>
        <p:txBody>
          <a:bodyPr lIns="98278" tIns="49139" rIns="98278" bIns="49139"/>
          <a:lstStyle>
            <a:lvl1pPr>
              <a:defRPr sz="34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87696" y="1562665"/>
            <a:ext cx="3208867" cy="5108046"/>
          </a:xfrm>
          <a:prstGeom prst="rect">
            <a:avLst/>
          </a:prstGeom>
        </p:spPr>
        <p:txBody>
          <a:bodyPr lIns="98278" tIns="49139" rIns="98278" bIns="49139"/>
          <a:lstStyle>
            <a:lvl1pPr marL="0" indent="0">
              <a:buNone/>
              <a:defRPr sz="1500"/>
            </a:lvl1pPr>
            <a:lvl2pPr marL="491389" indent="0">
              <a:buNone/>
              <a:defRPr sz="1300"/>
            </a:lvl2pPr>
            <a:lvl3pPr marL="982778" indent="0">
              <a:buNone/>
              <a:defRPr sz="1100"/>
            </a:lvl3pPr>
            <a:lvl4pPr marL="1474166" indent="0">
              <a:buNone/>
              <a:defRPr sz="1000"/>
            </a:lvl4pPr>
            <a:lvl5pPr marL="1965554" indent="0">
              <a:buNone/>
              <a:defRPr sz="1000"/>
            </a:lvl5pPr>
            <a:lvl6pPr marL="2456939" indent="0">
              <a:buNone/>
              <a:defRPr sz="1000"/>
            </a:lvl6pPr>
            <a:lvl7pPr marL="2948327" indent="0">
              <a:buNone/>
              <a:defRPr sz="1000"/>
            </a:lvl7pPr>
            <a:lvl8pPr marL="3439715" indent="0">
              <a:buNone/>
              <a:defRPr sz="1000"/>
            </a:lvl8pPr>
            <a:lvl9pPr marL="3931102"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DB36440-329B-674C-AA96-3FAA6356FA31}" type="datetime1">
              <a:rPr lang="en-US"/>
              <a:pPr>
                <a:defRPr/>
              </a:pPr>
              <a:t>04-Jun-18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58B76B9-20BA-6C45-AB92-A572DBE73B05}" type="slidenum">
              <a:rPr lang="en-US"/>
              <a:pPr>
                <a:defRPr/>
              </a:pPr>
              <a:t>‹#›</a:t>
            </a:fld>
            <a:endParaRPr lang="en-US"/>
          </a:p>
        </p:txBody>
      </p:sp>
    </p:spTree>
    <p:extLst>
      <p:ext uri="{BB962C8B-B14F-4D97-AF65-F5344CB8AC3E}">
        <p14:creationId xmlns:p14="http://schemas.microsoft.com/office/powerpoint/2010/main" val="708946873"/>
      </p:ext>
    </p:extLst>
  </p:cSld>
  <p:clrMapOvr>
    <a:masterClrMapping/>
  </p:clrMapOvr>
</p:sldLayout>
</file>

<file path=ppt/slideLayouts/slideLayout4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774" y="5227322"/>
            <a:ext cx="5852160" cy="617115"/>
          </a:xfrm>
          <a:prstGeom prst="rect">
            <a:avLst/>
          </a:prstGeom>
        </p:spPr>
        <p:txBody>
          <a:bodyPr lIns="98278" tIns="49139" rIns="98278" bIns="49139" anchor="b"/>
          <a:lstStyle>
            <a:lvl1pPr algn="l">
              <a:defRPr sz="2200" b="1"/>
            </a:lvl1pPr>
          </a:lstStyle>
          <a:p>
            <a:r>
              <a:rPr lang="en-US" smtClean="0"/>
              <a:t>Click to edit Master title style</a:t>
            </a:r>
            <a:endParaRPr lang="en-US"/>
          </a:p>
        </p:txBody>
      </p:sp>
      <p:sp>
        <p:nvSpPr>
          <p:cNvPr id="3" name="Picture Placeholder 2"/>
          <p:cNvSpPr>
            <a:spLocks noGrp="1"/>
          </p:cNvSpPr>
          <p:nvPr>
            <p:ph type="pic" idx="1"/>
          </p:nvPr>
        </p:nvSpPr>
        <p:spPr>
          <a:xfrm>
            <a:off x="1911774" y="667244"/>
            <a:ext cx="5852160" cy="4480560"/>
          </a:xfrm>
          <a:prstGeom prst="rect">
            <a:avLst/>
          </a:prstGeom>
        </p:spPr>
        <p:txBody>
          <a:bodyPr lIns="98278" tIns="49139" rIns="98278" bIns="49139" rtlCol="0">
            <a:normAutofit/>
          </a:bodyPr>
          <a:lstStyle>
            <a:lvl1pPr marL="0" indent="0">
              <a:buNone/>
              <a:defRPr sz="3400"/>
            </a:lvl1pPr>
            <a:lvl2pPr marL="491389" indent="0">
              <a:buNone/>
              <a:defRPr sz="3000"/>
            </a:lvl2pPr>
            <a:lvl3pPr marL="982778" indent="0">
              <a:buNone/>
              <a:defRPr sz="2600"/>
            </a:lvl3pPr>
            <a:lvl4pPr marL="1474166" indent="0">
              <a:buNone/>
              <a:defRPr sz="2200"/>
            </a:lvl4pPr>
            <a:lvl5pPr marL="1965554" indent="0">
              <a:buNone/>
              <a:defRPr sz="2200"/>
            </a:lvl5pPr>
            <a:lvl6pPr marL="2456939" indent="0">
              <a:buNone/>
              <a:defRPr sz="2200"/>
            </a:lvl6pPr>
            <a:lvl7pPr marL="2948327" indent="0">
              <a:buNone/>
              <a:defRPr sz="2200"/>
            </a:lvl7pPr>
            <a:lvl8pPr marL="3439715" indent="0">
              <a:buNone/>
              <a:defRPr sz="2200"/>
            </a:lvl8pPr>
            <a:lvl9pPr marL="3931102" indent="0">
              <a:buNone/>
              <a:defRPr sz="2200"/>
            </a:lvl9pPr>
          </a:lstStyle>
          <a:p>
            <a:pPr lvl="0"/>
            <a:endParaRPr lang="en-US" noProof="0"/>
          </a:p>
        </p:txBody>
      </p:sp>
      <p:sp>
        <p:nvSpPr>
          <p:cNvPr id="4" name="Text Placeholder 3"/>
          <p:cNvSpPr>
            <a:spLocks noGrp="1"/>
          </p:cNvSpPr>
          <p:nvPr>
            <p:ph type="body" sz="half" idx="2"/>
          </p:nvPr>
        </p:nvSpPr>
        <p:spPr>
          <a:xfrm>
            <a:off x="1911774" y="5844437"/>
            <a:ext cx="5852160" cy="876405"/>
          </a:xfrm>
          <a:prstGeom prst="rect">
            <a:avLst/>
          </a:prstGeom>
        </p:spPr>
        <p:txBody>
          <a:bodyPr lIns="98278" tIns="49139" rIns="98278" bIns="49139"/>
          <a:lstStyle>
            <a:lvl1pPr marL="0" indent="0">
              <a:buNone/>
              <a:defRPr sz="1500"/>
            </a:lvl1pPr>
            <a:lvl2pPr marL="491389" indent="0">
              <a:buNone/>
              <a:defRPr sz="1300"/>
            </a:lvl2pPr>
            <a:lvl3pPr marL="982778" indent="0">
              <a:buNone/>
              <a:defRPr sz="1100"/>
            </a:lvl3pPr>
            <a:lvl4pPr marL="1474166" indent="0">
              <a:buNone/>
              <a:defRPr sz="1000"/>
            </a:lvl4pPr>
            <a:lvl5pPr marL="1965554" indent="0">
              <a:buNone/>
              <a:defRPr sz="1000"/>
            </a:lvl5pPr>
            <a:lvl6pPr marL="2456939" indent="0">
              <a:buNone/>
              <a:defRPr sz="1000"/>
            </a:lvl6pPr>
            <a:lvl7pPr marL="2948327" indent="0">
              <a:buNone/>
              <a:defRPr sz="1000"/>
            </a:lvl7pPr>
            <a:lvl8pPr marL="3439715" indent="0">
              <a:buNone/>
              <a:defRPr sz="1000"/>
            </a:lvl8pPr>
            <a:lvl9pPr marL="3931102" indent="0">
              <a:buNone/>
              <a:defRPr sz="10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753BB0F-A683-4142-A9CE-D6D778502772}" type="datetime1">
              <a:rPr lang="en-US"/>
              <a:pPr>
                <a:defRPr/>
              </a:pPr>
              <a:t>04-Jun-18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ABF4D03-06CB-EE43-9A17-29B744DF6AAA}" type="slidenum">
              <a:rPr lang="en-US"/>
              <a:pPr>
                <a:defRPr/>
              </a:pPr>
              <a:t>‹#›</a:t>
            </a:fld>
            <a:endParaRPr lang="en-US"/>
          </a:p>
        </p:txBody>
      </p:sp>
    </p:spTree>
    <p:extLst>
      <p:ext uri="{BB962C8B-B14F-4D97-AF65-F5344CB8AC3E}">
        <p14:creationId xmlns:p14="http://schemas.microsoft.com/office/powerpoint/2010/main" val="3561200279"/>
      </p:ext>
    </p:extLst>
  </p:cSld>
  <p:clrMapOvr>
    <a:masterClrMapping/>
  </p:clrMapOvr>
</p:sldLayout>
</file>

<file path=ppt/slideLayouts/slideLayout4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87680" y="299050"/>
            <a:ext cx="8778240" cy="1244600"/>
          </a:xfrm>
          <a:prstGeom prst="rect">
            <a:avLst/>
          </a:prstGeom>
        </p:spPr>
        <p:txBody>
          <a:bodyPr lIns="98278" tIns="49139" rIns="98278" bIns="49139"/>
          <a:lstStyle/>
          <a:p>
            <a:r>
              <a:rPr lang="en-US" smtClean="0"/>
              <a:t>Click to edit Master title style</a:t>
            </a:r>
            <a:endParaRPr lang="en-US"/>
          </a:p>
        </p:txBody>
      </p:sp>
      <p:sp>
        <p:nvSpPr>
          <p:cNvPr id="3" name="Vertical Text Placeholder 2"/>
          <p:cNvSpPr>
            <a:spLocks noGrp="1"/>
          </p:cNvSpPr>
          <p:nvPr>
            <p:ph type="body" orient="vert" idx="1"/>
          </p:nvPr>
        </p:nvSpPr>
        <p:spPr>
          <a:xfrm>
            <a:off x="487680" y="1742456"/>
            <a:ext cx="8778240" cy="4928271"/>
          </a:xfrm>
          <a:prstGeom prst="rect">
            <a:avLst/>
          </a:prstGeom>
        </p:spPr>
        <p:txBody>
          <a:bodyPr vert="eaVert" lIns="98278" tIns="49139" rIns="98278" bIns="49139"/>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E0E97255-2415-AB4D-B6F9-ADFB8F0A927B}" type="datetime1">
              <a:rPr lang="en-US"/>
              <a:pPr>
                <a:defRPr/>
              </a:pPr>
              <a:t>04-Jun-18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B83C424A-2ED9-C449-ADCA-A88936DF00D6}" type="slidenum">
              <a:rPr lang="en-US"/>
              <a:pPr>
                <a:defRPr/>
              </a:pPr>
              <a:t>‹#›</a:t>
            </a:fld>
            <a:endParaRPr lang="en-US" dirty="0"/>
          </a:p>
        </p:txBody>
      </p:sp>
    </p:spTree>
    <p:extLst>
      <p:ext uri="{BB962C8B-B14F-4D97-AF65-F5344CB8AC3E}">
        <p14:creationId xmlns:p14="http://schemas.microsoft.com/office/powerpoint/2010/main" val="3030744927"/>
      </p:ext>
    </p:extLst>
  </p:cSld>
  <p:clrMapOvr>
    <a:masterClrMapping/>
  </p:clrMapOvr>
</p:sldLayout>
</file>

<file path=ppt/slideLayouts/slideLayout4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71360" y="299066"/>
            <a:ext cx="2194560" cy="6371661"/>
          </a:xfrm>
          <a:prstGeom prst="rect">
            <a:avLst/>
          </a:prstGeom>
        </p:spPr>
        <p:txBody>
          <a:bodyPr vert="eaVert" lIns="98278" tIns="49139" rIns="98278" bIns="49139"/>
          <a:lstStyle/>
          <a:p>
            <a:r>
              <a:rPr lang="en-US" smtClean="0"/>
              <a:t>Click to edit Master title style</a:t>
            </a:r>
            <a:endParaRPr lang="en-US"/>
          </a:p>
        </p:txBody>
      </p:sp>
      <p:sp>
        <p:nvSpPr>
          <p:cNvPr id="3" name="Vertical Text Placeholder 2"/>
          <p:cNvSpPr>
            <a:spLocks noGrp="1"/>
          </p:cNvSpPr>
          <p:nvPr>
            <p:ph type="body" orient="vert" idx="1"/>
          </p:nvPr>
        </p:nvSpPr>
        <p:spPr>
          <a:xfrm>
            <a:off x="487680" y="299066"/>
            <a:ext cx="6421120" cy="6371661"/>
          </a:xfrm>
          <a:prstGeom prst="rect">
            <a:avLst/>
          </a:prstGeom>
        </p:spPr>
        <p:txBody>
          <a:bodyPr vert="eaVert" lIns="98278" tIns="49139" rIns="98278" bIns="49139"/>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850BBD1D-3936-CE4C-A6CF-45A94BE6B74E}" type="datetime1">
              <a:rPr lang="en-US"/>
              <a:pPr>
                <a:defRPr/>
              </a:pPr>
              <a:t>04-Jun-18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604D5C0-39D0-D84F-A75A-77E6F90B5DE5}" type="slidenum">
              <a:rPr lang="en-US"/>
              <a:pPr>
                <a:defRPr/>
              </a:pPr>
              <a:t>‹#›</a:t>
            </a:fld>
            <a:endParaRPr lang="en-US"/>
          </a:p>
        </p:txBody>
      </p:sp>
    </p:spTree>
    <p:extLst>
      <p:ext uri="{BB962C8B-B14F-4D97-AF65-F5344CB8AC3E}">
        <p14:creationId xmlns:p14="http://schemas.microsoft.com/office/powerpoint/2010/main" val="2795607773"/>
      </p:ext>
    </p:extLst>
  </p:cSld>
  <p:clrMapOvr>
    <a:masterClrMapping/>
  </p:clrMapOvr>
</p:sldLayout>
</file>

<file path=ppt/slideLayouts/slideLayout4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extLst>
      <p:ext uri="{BB962C8B-B14F-4D97-AF65-F5344CB8AC3E}">
        <p14:creationId xmlns:p14="http://schemas.microsoft.com/office/powerpoint/2010/main" val="19831389"/>
      </p:ext>
    </p:extLst>
  </p:cSld>
  <p:clrMapOvr>
    <a:masterClrMapping/>
  </p:clrMapOvr>
  <p:timing>
    <p:tnLst>
      <p:par>
        <p:cTn id="1" dur="indefinite" restart="never" nodeType="tmRoot"/>
      </p:par>
    </p:tnLst>
  </p:timing>
</p:sldLayout>
</file>

<file path=ppt/slideLayouts/slideLayout4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3847149881"/>
      </p:ext>
    </p:extLst>
  </p:cSld>
  <p:clrMapOvr>
    <a:masterClrMapping/>
  </p:clrMapOvr>
  <p:timing>
    <p:tnLst>
      <p:par>
        <p:cTn id="1" dur="indefinite" restart="never" nodeType="tmRoot"/>
      </p:par>
    </p:tnLst>
  </p:timing>
</p:sldLayout>
</file>

<file path=ppt/slideLayouts/slideLayout4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extLst>
      <p:ext uri="{BB962C8B-B14F-4D97-AF65-F5344CB8AC3E}">
        <p14:creationId xmlns:p14="http://schemas.microsoft.com/office/powerpoint/2010/main" val="2590475093"/>
      </p:ext>
    </p:extLst>
  </p:cSld>
  <p:clrMapOvr>
    <a:masterClrMapping/>
  </p:clrMapOvr>
</p:sldLayout>
</file>

<file path=ppt/slideLayouts/slideLayout4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619291637"/>
      </p:ext>
    </p:extLst>
  </p:cSld>
  <p:clrMapOvr>
    <a:masterClrMapping/>
  </p:clrMapOvr>
</p:sldLayout>
</file>

<file path=ppt/slideLayouts/slideLayout4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104244232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22271" y="249238"/>
            <a:ext cx="9109075" cy="1244600"/>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322277" y="1743089"/>
            <a:ext cx="4478337"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quarter" idx="2"/>
          </p:nvPr>
        </p:nvSpPr>
        <p:spPr>
          <a:xfrm>
            <a:off x="4953000" y="1743089"/>
            <a:ext cx="4478338" cy="2373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Content Placeholder 4"/>
          <p:cNvSpPr>
            <a:spLocks noGrp="1"/>
          </p:cNvSpPr>
          <p:nvPr>
            <p:ph sz="quarter" idx="3"/>
          </p:nvPr>
        </p:nvSpPr>
        <p:spPr>
          <a:xfrm>
            <a:off x="4953000" y="4268788"/>
            <a:ext cx="4478338" cy="2373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Date Placeholder 5"/>
          <p:cNvSpPr>
            <a:spLocks noGrp="1"/>
          </p:cNvSpPr>
          <p:nvPr>
            <p:ph type="dt" sz="half" idx="10"/>
          </p:nvPr>
        </p:nvSpPr>
        <p:spPr>
          <a:xfrm>
            <a:off x="322277" y="6800850"/>
            <a:ext cx="2441575" cy="517525"/>
          </a:xfrm>
          <a:prstGeom prst="rect">
            <a:avLst/>
          </a:prstGeom>
        </p:spPr>
        <p:txBody>
          <a:bodyPr lIns="91335" tIns="45668" rIns="91335" bIns="45668"/>
          <a:lstStyle>
            <a:lvl1pPr>
              <a:defRPr/>
            </a:lvl1pPr>
          </a:lstStyle>
          <a:p>
            <a:endParaRPr lang="en-US">
              <a:solidFill>
                <a:srgbClr val="FFFFFF"/>
              </a:solidFill>
            </a:endParaRPr>
          </a:p>
        </p:txBody>
      </p:sp>
      <p:sp>
        <p:nvSpPr>
          <p:cNvPr id="7" name="Footer Placeholder 6"/>
          <p:cNvSpPr>
            <a:spLocks noGrp="1"/>
          </p:cNvSpPr>
          <p:nvPr>
            <p:ph type="ftr" sz="quarter" idx="11"/>
          </p:nvPr>
        </p:nvSpPr>
        <p:spPr>
          <a:xfrm>
            <a:off x="3332176" y="6800850"/>
            <a:ext cx="3089275" cy="517525"/>
          </a:xfrm>
          <a:prstGeom prst="rect">
            <a:avLst/>
          </a:prstGeom>
        </p:spPr>
        <p:txBody>
          <a:bodyPr lIns="91335" tIns="45668" rIns="91335" bIns="45668"/>
          <a:lstStyle>
            <a:lvl1pPr>
              <a:defRPr/>
            </a:lvl1pPr>
          </a:lstStyle>
          <a:p>
            <a:endParaRPr lang="en-US">
              <a:solidFill>
                <a:srgbClr val="FFFFFF"/>
              </a:solidFill>
            </a:endParaRPr>
          </a:p>
        </p:txBody>
      </p:sp>
      <p:sp>
        <p:nvSpPr>
          <p:cNvPr id="8" name="Slide Number Placeholder 7"/>
          <p:cNvSpPr>
            <a:spLocks noGrp="1"/>
          </p:cNvSpPr>
          <p:nvPr>
            <p:ph type="sldNum" sz="quarter" idx="12"/>
          </p:nvPr>
        </p:nvSpPr>
        <p:spPr>
          <a:xfrm>
            <a:off x="6989777" y="6800850"/>
            <a:ext cx="2441575" cy="517525"/>
          </a:xfrm>
          <a:prstGeom prst="rect">
            <a:avLst/>
          </a:prstGeom>
        </p:spPr>
        <p:txBody>
          <a:bodyPr lIns="91335" tIns="45668" rIns="91335" bIns="45668"/>
          <a:lstStyle>
            <a:lvl1pPr>
              <a:defRPr/>
            </a:lvl1pPr>
          </a:lstStyle>
          <a:p>
            <a:fld id="{BA1B1C13-1FE5-4736-9970-E3C10155BFBB}"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4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extLst>
      <p:ext uri="{BB962C8B-B14F-4D97-AF65-F5344CB8AC3E}">
        <p14:creationId xmlns:p14="http://schemas.microsoft.com/office/powerpoint/2010/main" val="4174268323"/>
      </p:ext>
    </p:extLst>
  </p:cSld>
  <p:clrMapOvr>
    <a:masterClrMapping/>
  </p:clrMapOvr>
</p:sldLayout>
</file>

<file path=ppt/slideLayouts/slideLayout4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4119147"/>
      </p:ext>
    </p:extLst>
  </p:cSld>
  <p:clrMapOvr>
    <a:masterClrMapping/>
  </p:clrMapOvr>
  <p:timing>
    <p:tnLst>
      <p:par>
        <p:cTn id="1" dur="indefinite" restart="never" nodeType="tmRoot"/>
      </p:par>
    </p:tnLst>
  </p:timing>
</p:sldLayout>
</file>

<file path=ppt/slideLayouts/slideLayout4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extLst>
      <p:ext uri="{BB962C8B-B14F-4D97-AF65-F5344CB8AC3E}">
        <p14:creationId xmlns:p14="http://schemas.microsoft.com/office/powerpoint/2010/main" val="3691663354"/>
      </p:ext>
    </p:extLst>
  </p:cSld>
  <p:clrMapOvr>
    <a:masterClrMapping/>
  </p:clrMapOvr>
</p:sldLayout>
</file>

<file path=ppt/slideLayouts/slideLayout4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extLst>
      <p:ext uri="{BB962C8B-B14F-4D97-AF65-F5344CB8AC3E}">
        <p14:creationId xmlns:p14="http://schemas.microsoft.com/office/powerpoint/2010/main" val="2866540929"/>
      </p:ext>
    </p:extLst>
  </p:cSld>
  <p:clrMapOvr>
    <a:masterClrMapping/>
  </p:clrMapOvr>
</p:sldLayout>
</file>

<file path=ppt/slideLayouts/slideLayout4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727941022"/>
      </p:ext>
    </p:extLst>
  </p:cSld>
  <p:clrMapOvr>
    <a:masterClrMapping/>
  </p:clrMapOvr>
</p:sldLayout>
</file>

<file path=ppt/slideLayouts/slideLayout4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276469830"/>
      </p:ext>
    </p:extLst>
  </p:cSld>
  <p:clrMapOvr>
    <a:masterClrMapping/>
  </p:clrMapOvr>
</p:sldLayout>
</file>

<file path=ppt/slideLayouts/slideLayout456.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22271" y="249238"/>
            <a:ext cx="9109075" cy="1244600"/>
          </a:xfrm>
        </p:spPr>
        <p:txBody>
          <a:bodyPr/>
          <a:lstStyle/>
          <a:p>
            <a:r>
              <a:rPr lang="en-US" smtClean="0"/>
              <a:t>Click to edit Master title style</a:t>
            </a:r>
            <a:endParaRPr lang="en-CA"/>
          </a:p>
        </p:txBody>
      </p:sp>
      <p:sp>
        <p:nvSpPr>
          <p:cNvPr id="3" name="Content Placeholder 2"/>
          <p:cNvSpPr>
            <a:spLocks noGrp="1"/>
          </p:cNvSpPr>
          <p:nvPr>
            <p:ph sz="half" idx="1"/>
          </p:nvPr>
        </p:nvSpPr>
        <p:spPr>
          <a:xfrm>
            <a:off x="322277" y="1743089"/>
            <a:ext cx="4478337"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953000" y="1743089"/>
            <a:ext cx="4478338"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a:xfrm>
            <a:off x="322277" y="6800850"/>
            <a:ext cx="2441575" cy="517525"/>
          </a:xfrm>
          <a:prstGeom prst="rect">
            <a:avLst/>
          </a:prstGeom>
        </p:spPr>
        <p:txBody>
          <a:bodyPr lIns="91335" tIns="45668" rIns="91335" bIns="45668"/>
          <a:lstStyle>
            <a:lvl1pPr>
              <a:defRPr/>
            </a:lvl1pPr>
          </a:lstStyle>
          <a:p>
            <a:endParaRPr lang="en-US">
              <a:solidFill>
                <a:srgbClr val="FFFFFF"/>
              </a:solidFill>
            </a:endParaRPr>
          </a:p>
        </p:txBody>
      </p:sp>
      <p:sp>
        <p:nvSpPr>
          <p:cNvPr id="6" name="Footer Placeholder 5"/>
          <p:cNvSpPr>
            <a:spLocks noGrp="1"/>
          </p:cNvSpPr>
          <p:nvPr>
            <p:ph type="ftr" sz="quarter" idx="11"/>
          </p:nvPr>
        </p:nvSpPr>
        <p:spPr>
          <a:xfrm>
            <a:off x="3332176" y="6800850"/>
            <a:ext cx="3089275" cy="517525"/>
          </a:xfrm>
          <a:prstGeom prst="rect">
            <a:avLst/>
          </a:prstGeom>
        </p:spPr>
        <p:txBody>
          <a:bodyPr lIns="91335" tIns="45668" rIns="91335" bIns="45668"/>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a:xfrm>
            <a:off x="6989777" y="6800850"/>
            <a:ext cx="2441575" cy="517525"/>
          </a:xfrm>
          <a:prstGeom prst="rect">
            <a:avLst/>
          </a:prstGeom>
        </p:spPr>
        <p:txBody>
          <a:bodyPr lIns="91335" tIns="45668" rIns="91335" bIns="45668"/>
          <a:lstStyle>
            <a:lvl1pPr>
              <a:defRPr/>
            </a:lvl1pPr>
          </a:lstStyle>
          <a:p>
            <a:fld id="{584EF5A1-62D9-4FB6-87D1-CA390B35A9FB}"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325581187"/>
      </p:ext>
    </p:extLst>
  </p:cSld>
  <p:clrMapOvr>
    <a:masterClrMapping/>
  </p:clrMapOvr>
</p:sldLayout>
</file>

<file path=ppt/slideLayouts/slideLayout457.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22271" y="249238"/>
            <a:ext cx="9109075" cy="1244600"/>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322277" y="1743089"/>
            <a:ext cx="4478337"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53000" y="1743089"/>
            <a:ext cx="4478338"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a:xfrm>
            <a:off x="322277" y="6800850"/>
            <a:ext cx="2441575" cy="517525"/>
          </a:xfrm>
          <a:prstGeom prst="rect">
            <a:avLst/>
          </a:prstGeom>
        </p:spPr>
        <p:txBody>
          <a:bodyPr lIns="91335" tIns="45668" rIns="91335" bIns="45668"/>
          <a:lstStyle>
            <a:lvl1pPr>
              <a:defRPr/>
            </a:lvl1pPr>
          </a:lstStyle>
          <a:p>
            <a:endParaRPr lang="en-US">
              <a:solidFill>
                <a:srgbClr val="FFFFFF"/>
              </a:solidFill>
            </a:endParaRPr>
          </a:p>
        </p:txBody>
      </p:sp>
      <p:sp>
        <p:nvSpPr>
          <p:cNvPr id="6" name="Footer Placeholder 5"/>
          <p:cNvSpPr>
            <a:spLocks noGrp="1"/>
          </p:cNvSpPr>
          <p:nvPr>
            <p:ph type="ftr" sz="quarter" idx="11"/>
          </p:nvPr>
        </p:nvSpPr>
        <p:spPr>
          <a:xfrm>
            <a:off x="3332176" y="6800850"/>
            <a:ext cx="3089275" cy="517525"/>
          </a:xfrm>
          <a:prstGeom prst="rect">
            <a:avLst/>
          </a:prstGeom>
        </p:spPr>
        <p:txBody>
          <a:bodyPr lIns="91335" tIns="45668" rIns="91335" bIns="45668"/>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a:xfrm>
            <a:off x="6989777" y="6800850"/>
            <a:ext cx="2441575" cy="517525"/>
          </a:xfrm>
          <a:prstGeom prst="rect">
            <a:avLst/>
          </a:prstGeom>
        </p:spPr>
        <p:txBody>
          <a:bodyPr lIns="91335" tIns="45668" rIns="91335" bIns="45668"/>
          <a:lstStyle>
            <a:lvl1pPr>
              <a:defRPr/>
            </a:lvl1pPr>
          </a:lstStyle>
          <a:p>
            <a:fld id="{477E99FD-56F4-4A77-83D7-B3A2014E0FA9}"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712159557"/>
      </p:ext>
    </p:extLst>
  </p:cSld>
  <p:clrMapOvr>
    <a:masterClrMapping/>
  </p:clrMapOvr>
</p:sldLayout>
</file>

<file path=ppt/slideLayouts/slideLayout4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extLst>
      <p:ext uri="{BB962C8B-B14F-4D97-AF65-F5344CB8AC3E}">
        <p14:creationId xmlns:p14="http://schemas.microsoft.com/office/powerpoint/2010/main" val="1639428958"/>
      </p:ext>
    </p:extLst>
  </p:cSld>
  <p:clrMapOvr>
    <a:masterClrMapping/>
  </p:clrMapOvr>
  <p:timing>
    <p:tnLst>
      <p:par>
        <p:cTn id="1" dur="indefinite" restart="never" nodeType="tmRoot"/>
      </p:par>
    </p:tnLst>
  </p:timing>
</p:sldLayout>
</file>

<file path=ppt/slideLayouts/slideLayout4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1826714366"/>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14" y="1549400"/>
            <a:ext cx="9756775" cy="5918200"/>
            <a:chOff x="0" y="896"/>
            <a:chExt cx="5762" cy="3424"/>
          </a:xfrm>
        </p:grpSpPr>
        <p:grpSp>
          <p:nvGrpSpPr>
            <p:cNvPr id="3" name="Group 3"/>
            <p:cNvGrpSpPr>
              <a:grpSpLocks/>
            </p:cNvGrpSpPr>
            <p:nvPr userDrawn="1"/>
          </p:nvGrpSpPr>
          <p:grpSpPr bwMode="auto">
            <a:xfrm>
              <a:off x="20" y="896"/>
              <a:ext cx="5742" cy="3424"/>
              <a:chOff x="20" y="896"/>
              <a:chExt cx="5742" cy="3424"/>
            </a:xfrm>
          </p:grpSpPr>
          <p:sp>
            <p:nvSpPr>
              <p:cNvPr id="459780" name="Freeform 4"/>
              <p:cNvSpPr>
                <a:spLocks/>
              </p:cNvSpPr>
              <p:nvPr userDrawn="1"/>
            </p:nvSpPr>
            <p:spPr bwMode="hidden">
              <a:xfrm>
                <a:off x="1399" y="1116"/>
                <a:ext cx="2815" cy="2110"/>
              </a:xfrm>
              <a:custGeom>
                <a:avLst/>
                <a:gdLst/>
                <a:ahLst/>
                <a:cxnLst>
                  <a:cxn ang="0">
                    <a:pos x="950" y="85"/>
                  </a:cxn>
                  <a:cxn ang="0">
                    <a:pos x="628" y="438"/>
                  </a:cxn>
                  <a:cxn ang="0">
                    <a:pos x="66" y="471"/>
                  </a:cxn>
                  <a:cxn ang="0">
                    <a:pos x="0" y="627"/>
                  </a:cxn>
                  <a:cxn ang="0">
                    <a:pos x="372" y="1026"/>
                  </a:cxn>
                  <a:cxn ang="0">
                    <a:pos x="611" y="902"/>
                  </a:cxn>
                  <a:cxn ang="0">
                    <a:pos x="992" y="1085"/>
                  </a:cxn>
                  <a:cxn ang="0">
                    <a:pos x="1116" y="1339"/>
                  </a:cxn>
                  <a:cxn ang="0">
                    <a:pos x="1083" y="1450"/>
                  </a:cxn>
                  <a:cxn ang="0">
                    <a:pos x="1124" y="1659"/>
                  </a:cxn>
                  <a:cxn ang="0">
                    <a:pos x="1149" y="1999"/>
                  </a:cxn>
                  <a:cxn ang="0">
                    <a:pos x="1463" y="2110"/>
                  </a:cxn>
                  <a:cxn ang="0">
                    <a:pos x="1686" y="2025"/>
                  </a:cxn>
                  <a:cxn ang="0">
                    <a:pos x="1603" y="1777"/>
                  </a:cxn>
                  <a:cxn ang="0">
                    <a:pos x="1991" y="1555"/>
                  </a:cxn>
                  <a:cxn ang="0">
                    <a:pos x="2281" y="1542"/>
                  </a:cxn>
                  <a:cxn ang="0">
                    <a:pos x="2446" y="1359"/>
                  </a:cxn>
                  <a:cxn ang="0">
                    <a:pos x="2361" y="1001"/>
                  </a:cxn>
                  <a:cxn ang="0">
                    <a:pos x="2606" y="893"/>
                  </a:cxn>
                  <a:cxn ang="0">
                    <a:pos x="2815" y="454"/>
                  </a:cxn>
                  <a:cxn ang="0">
                    <a:pos x="2518" y="0"/>
                  </a:cxn>
                </a:cxnLst>
                <a:rect l="0" t="0" r="r" b="b"/>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1" name="Freeform 5"/>
              <p:cNvSpPr>
                <a:spLocks/>
              </p:cNvSpPr>
              <p:nvPr userDrawn="1"/>
            </p:nvSpPr>
            <p:spPr bwMode="hidden">
              <a:xfrm>
                <a:off x="672" y="1116"/>
                <a:ext cx="3966" cy="2366"/>
              </a:xfrm>
              <a:custGeom>
                <a:avLst/>
                <a:gdLst/>
                <a:ahLst/>
                <a:cxnLst>
                  <a:cxn ang="0">
                    <a:pos x="1423" y="65"/>
                  </a:cxn>
                  <a:cxn ang="0">
                    <a:pos x="1148" y="262"/>
                  </a:cxn>
                  <a:cxn ang="0">
                    <a:pos x="934" y="216"/>
                  </a:cxn>
                  <a:cxn ang="0">
                    <a:pos x="529" y="314"/>
                  </a:cxn>
                  <a:cxn ang="0">
                    <a:pos x="174" y="327"/>
                  </a:cxn>
                  <a:cxn ang="0">
                    <a:pos x="0" y="628"/>
                  </a:cxn>
                  <a:cxn ang="0">
                    <a:pos x="91" y="726"/>
                  </a:cxn>
                  <a:cxn ang="0">
                    <a:pos x="231" y="654"/>
                  </a:cxn>
                  <a:cxn ang="0">
                    <a:pos x="430" y="687"/>
                  </a:cxn>
                  <a:cxn ang="0">
                    <a:pos x="504" y="850"/>
                  </a:cxn>
                  <a:cxn ang="0">
                    <a:pos x="347" y="1020"/>
                  </a:cxn>
                  <a:cxn ang="0">
                    <a:pos x="529" y="1144"/>
                  </a:cxn>
                  <a:cxn ang="0">
                    <a:pos x="727" y="1105"/>
                  </a:cxn>
                  <a:cxn ang="0">
                    <a:pos x="901" y="1216"/>
                  </a:cxn>
                  <a:cxn ang="0">
                    <a:pos x="1256" y="1229"/>
                  </a:cxn>
                  <a:cxn ang="0">
                    <a:pos x="1611" y="1425"/>
                  </a:cxn>
                  <a:cxn ang="0">
                    <a:pos x="1694" y="1673"/>
                  </a:cxn>
                  <a:cxn ang="0">
                    <a:pos x="1619" y="2118"/>
                  </a:cxn>
                  <a:cxn ang="0">
                    <a:pos x="1694" y="2268"/>
                  </a:cxn>
                  <a:cxn ang="0">
                    <a:pos x="2132" y="2242"/>
                  </a:cxn>
                  <a:cxn ang="0">
                    <a:pos x="2289" y="2366"/>
                  </a:cxn>
                  <a:cxn ang="0">
                    <a:pos x="2594" y="2046"/>
                  </a:cxn>
                  <a:cxn ang="0">
                    <a:pos x="2537" y="1817"/>
                  </a:cxn>
                  <a:cxn ang="0">
                    <a:pos x="2818" y="1673"/>
                  </a:cxn>
                  <a:cxn ang="0">
                    <a:pos x="3016" y="1719"/>
                  </a:cxn>
                  <a:cxn ang="0">
                    <a:pos x="3280" y="1615"/>
                  </a:cxn>
                  <a:cxn ang="0">
                    <a:pos x="3405" y="1174"/>
                  </a:cxn>
                  <a:cxn ang="0">
                    <a:pos x="3643" y="922"/>
                  </a:cxn>
                  <a:cxn ang="0">
                    <a:pos x="3966" y="896"/>
                  </a:cxn>
                  <a:cxn ang="0">
                    <a:pos x="3908" y="733"/>
                  </a:cxn>
                  <a:cxn ang="0">
                    <a:pos x="3669" y="563"/>
                  </a:cxn>
                  <a:cxn ang="0">
                    <a:pos x="3817" y="210"/>
                  </a:cxn>
                  <a:cxn ang="0">
                    <a:pos x="3590" y="0"/>
                  </a:cxn>
                </a:cxnLst>
                <a:rect l="0" t="0" r="r" b="b"/>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2" name="Freeform 6"/>
              <p:cNvSpPr>
                <a:spLocks/>
              </p:cNvSpPr>
              <p:nvPr userDrawn="1"/>
            </p:nvSpPr>
            <p:spPr bwMode="hidden">
              <a:xfrm>
                <a:off x="20" y="1069"/>
                <a:ext cx="5732" cy="3107"/>
              </a:xfrm>
              <a:custGeom>
                <a:avLst/>
                <a:gdLst/>
                <a:ahLst/>
                <a:cxnLst>
                  <a:cxn ang="0">
                    <a:pos x="81" y="0"/>
                  </a:cxn>
                  <a:cxn ang="0">
                    <a:pos x="133" y="328"/>
                  </a:cxn>
                  <a:cxn ang="0">
                    <a:pos x="0" y="666"/>
                  </a:cxn>
                  <a:cxn ang="0">
                    <a:pos x="83" y="1221"/>
                  </a:cxn>
                  <a:cxn ang="0">
                    <a:pos x="413" y="1515"/>
                  </a:cxn>
                  <a:cxn ang="0">
                    <a:pos x="881" y="1700"/>
                  </a:cxn>
                  <a:cxn ang="0">
                    <a:pos x="1440" y="1651"/>
                  </a:cxn>
                  <a:cxn ang="0">
                    <a:pos x="1755" y="1940"/>
                  </a:cxn>
                  <a:cxn ang="0">
                    <a:pos x="1653" y="2126"/>
                  </a:cxn>
                  <a:cxn ang="0">
                    <a:pos x="1136" y="2142"/>
                  </a:cxn>
                  <a:cxn ang="0">
                    <a:pos x="911" y="2021"/>
                  </a:cxn>
                  <a:cxn ang="0">
                    <a:pos x="739" y="2142"/>
                  </a:cxn>
                  <a:cxn ang="0">
                    <a:pos x="954" y="2524"/>
                  </a:cxn>
                  <a:cxn ang="0">
                    <a:pos x="973" y="2905"/>
                  </a:cxn>
                  <a:cxn ang="0">
                    <a:pos x="1511" y="3107"/>
                  </a:cxn>
                  <a:cxn ang="0">
                    <a:pos x="1644" y="2922"/>
                  </a:cxn>
                  <a:cxn ang="0">
                    <a:pos x="2077" y="2797"/>
                  </a:cxn>
                  <a:cxn ang="0">
                    <a:pos x="2610" y="2962"/>
                  </a:cxn>
                  <a:cxn ang="0">
                    <a:pos x="3222" y="2812"/>
                  </a:cxn>
                  <a:cxn ang="0">
                    <a:pos x="3443" y="2922"/>
                  </a:cxn>
                  <a:cxn ang="0">
                    <a:pos x="3861" y="2648"/>
                  </a:cxn>
                  <a:cxn ang="0">
                    <a:pos x="4125" y="2311"/>
                  </a:cxn>
                  <a:cxn ang="0">
                    <a:pos x="4369" y="2318"/>
                  </a:cxn>
                  <a:cxn ang="0">
                    <a:pos x="4554" y="2445"/>
                  </a:cxn>
                  <a:cxn ang="0">
                    <a:pos x="5015" y="2142"/>
                  </a:cxn>
                  <a:cxn ang="0">
                    <a:pos x="5404" y="2185"/>
                  </a:cxn>
                  <a:cxn ang="0">
                    <a:pos x="5732" y="2069"/>
                  </a:cxn>
                </a:cxnLst>
                <a:rect l="0" t="0" r="r" b="b"/>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3" name="Freeform 7"/>
              <p:cNvSpPr>
                <a:spLocks/>
              </p:cNvSpPr>
              <p:nvPr userDrawn="1"/>
            </p:nvSpPr>
            <p:spPr bwMode="hidden">
              <a:xfrm>
                <a:off x="242" y="1145"/>
                <a:ext cx="5512" cy="2760"/>
              </a:xfrm>
              <a:custGeom>
                <a:avLst/>
                <a:gdLst/>
                <a:ahLst/>
                <a:cxnLst>
                  <a:cxn ang="0">
                    <a:pos x="240" y="0"/>
                  </a:cxn>
                  <a:cxn ang="0">
                    <a:pos x="0" y="336"/>
                  </a:cxn>
                  <a:cxn ang="0">
                    <a:pos x="82" y="821"/>
                  </a:cxn>
                  <a:cxn ang="0">
                    <a:pos x="243" y="873"/>
                  </a:cxn>
                  <a:cxn ang="0">
                    <a:pos x="473" y="1087"/>
                  </a:cxn>
                  <a:cxn ang="0">
                    <a:pos x="557" y="1441"/>
                  </a:cxn>
                  <a:cxn ang="0">
                    <a:pos x="839" y="1499"/>
                  </a:cxn>
                  <a:cxn ang="0">
                    <a:pos x="1258" y="1349"/>
                  </a:cxn>
                  <a:cxn ang="0">
                    <a:pos x="1307" y="1493"/>
                  </a:cxn>
                  <a:cxn ang="0">
                    <a:pos x="1621" y="1513"/>
                  </a:cxn>
                  <a:cxn ang="0">
                    <a:pos x="1862" y="1865"/>
                  </a:cxn>
                  <a:cxn ang="0">
                    <a:pos x="1668" y="2166"/>
                  </a:cxn>
                  <a:cxn ang="0">
                    <a:pos x="1308" y="2217"/>
                  </a:cxn>
                  <a:cxn ang="0">
                    <a:pos x="992" y="2172"/>
                  </a:cxn>
                  <a:cxn ang="0">
                    <a:pos x="903" y="2244"/>
                  </a:cxn>
                  <a:cxn ang="0">
                    <a:pos x="1008" y="2415"/>
                  </a:cxn>
                  <a:cxn ang="0">
                    <a:pos x="992" y="2538"/>
                  </a:cxn>
                  <a:cxn ang="0">
                    <a:pos x="1137" y="2760"/>
                  </a:cxn>
                  <a:cxn ang="0">
                    <a:pos x="1661" y="2623"/>
                  </a:cxn>
                  <a:cxn ang="0">
                    <a:pos x="1725" y="2492"/>
                  </a:cxn>
                  <a:cxn ang="0">
                    <a:pos x="1895" y="2551"/>
                  </a:cxn>
                  <a:cxn ang="0">
                    <a:pos x="2338" y="2448"/>
                  </a:cxn>
                  <a:cxn ang="0">
                    <a:pos x="2443" y="2714"/>
                  </a:cxn>
                  <a:cxn ang="0">
                    <a:pos x="2870" y="2541"/>
                  </a:cxn>
                  <a:cxn ang="0">
                    <a:pos x="3264" y="2591"/>
                  </a:cxn>
                  <a:cxn ang="0">
                    <a:pos x="3522" y="2427"/>
                  </a:cxn>
                  <a:cxn ang="0">
                    <a:pos x="3594" y="2081"/>
                  </a:cxn>
                  <a:cxn ang="0">
                    <a:pos x="4013" y="2087"/>
                  </a:cxn>
                  <a:cxn ang="0">
                    <a:pos x="4070" y="1924"/>
                  </a:cxn>
                  <a:cxn ang="0">
                    <a:pos x="4239" y="1931"/>
                  </a:cxn>
                  <a:cxn ang="0">
                    <a:pos x="4465" y="2094"/>
                  </a:cxn>
                  <a:cxn ang="0">
                    <a:pos x="4836" y="1814"/>
                  </a:cxn>
                  <a:cxn ang="0">
                    <a:pos x="5225" y="1785"/>
                  </a:cxn>
                  <a:cxn ang="0">
                    <a:pos x="5367" y="1571"/>
                  </a:cxn>
                  <a:cxn ang="0">
                    <a:pos x="5512" y="1585"/>
                  </a:cxn>
                </a:cxnLst>
                <a:rect l="0" t="0" r="r" b="b"/>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4" name="Freeform 8"/>
              <p:cNvSpPr>
                <a:spLocks/>
              </p:cNvSpPr>
              <p:nvPr userDrawn="1"/>
            </p:nvSpPr>
            <p:spPr bwMode="hidden">
              <a:xfrm>
                <a:off x="4840" y="984"/>
                <a:ext cx="790" cy="1189"/>
              </a:xfrm>
              <a:custGeom>
                <a:avLst/>
                <a:gdLst/>
                <a:ahLst/>
                <a:cxnLst>
                  <a:cxn ang="0">
                    <a:pos x="139" y="0"/>
                  </a:cxn>
                  <a:cxn ang="0">
                    <a:pos x="210" y="233"/>
                  </a:cxn>
                  <a:cxn ang="0">
                    <a:pos x="159" y="643"/>
                  </a:cxn>
                  <a:cxn ang="0">
                    <a:pos x="454" y="771"/>
                  </a:cxn>
                  <a:cxn ang="0">
                    <a:pos x="605" y="1046"/>
                  </a:cxn>
                  <a:cxn ang="0">
                    <a:pos x="790" y="1189"/>
                  </a:cxn>
                  <a:cxn ang="0">
                    <a:pos x="540" y="1111"/>
                  </a:cxn>
                  <a:cxn ang="0">
                    <a:pos x="363" y="883"/>
                  </a:cxn>
                  <a:cxn ang="0">
                    <a:pos x="139" y="852"/>
                  </a:cxn>
                  <a:cxn ang="0">
                    <a:pos x="0" y="499"/>
                  </a:cxn>
                  <a:cxn ang="0">
                    <a:pos x="48" y="209"/>
                  </a:cxn>
                </a:cxnLst>
                <a:rect l="0" t="0" r="r" b="b"/>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5" name="Freeform 9"/>
              <p:cNvSpPr>
                <a:spLocks/>
              </p:cNvSpPr>
              <p:nvPr userDrawn="1"/>
            </p:nvSpPr>
            <p:spPr bwMode="hidden">
              <a:xfrm>
                <a:off x="5173" y="896"/>
                <a:ext cx="579" cy="1117"/>
              </a:xfrm>
              <a:custGeom>
                <a:avLst/>
                <a:gdLst/>
                <a:ahLst/>
                <a:cxnLst>
                  <a:cxn ang="0">
                    <a:pos x="0" y="0"/>
                  </a:cxn>
                  <a:cxn ang="0">
                    <a:pos x="128" y="328"/>
                  </a:cxn>
                  <a:cxn ang="0">
                    <a:pos x="9" y="659"/>
                  </a:cxn>
                  <a:cxn ang="0">
                    <a:pos x="40" y="763"/>
                  </a:cxn>
                  <a:cxn ang="0">
                    <a:pos x="234" y="739"/>
                  </a:cxn>
                  <a:cxn ang="0">
                    <a:pos x="344" y="1055"/>
                  </a:cxn>
                  <a:cxn ang="0">
                    <a:pos x="579" y="1117"/>
                  </a:cxn>
                </a:cxnLst>
                <a:rect l="0" t="0" r="r" b="b"/>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6" name="Freeform 10"/>
              <p:cNvSpPr>
                <a:spLocks/>
              </p:cNvSpPr>
              <p:nvPr userDrawn="1"/>
            </p:nvSpPr>
            <p:spPr bwMode="hidden">
              <a:xfrm>
                <a:off x="3291" y="968"/>
                <a:ext cx="2471" cy="2396"/>
              </a:xfrm>
              <a:custGeom>
                <a:avLst/>
                <a:gdLst/>
                <a:ahLst/>
                <a:cxnLst>
                  <a:cxn ang="0">
                    <a:pos x="1118" y="0"/>
                  </a:cxn>
                  <a:cxn ang="0">
                    <a:pos x="1179" y="225"/>
                  </a:cxn>
                  <a:cxn ang="0">
                    <a:pos x="1393" y="339"/>
                  </a:cxn>
                  <a:cxn ang="0">
                    <a:pos x="1404" y="548"/>
                  </a:cxn>
                  <a:cxn ang="0">
                    <a:pos x="1342" y="732"/>
                  </a:cxn>
                  <a:cxn ang="0">
                    <a:pos x="1434" y="925"/>
                  </a:cxn>
                  <a:cxn ang="0">
                    <a:pos x="1455" y="1109"/>
                  </a:cxn>
                  <a:cxn ang="0">
                    <a:pos x="1311" y="1142"/>
                  </a:cxn>
                  <a:cxn ang="0">
                    <a:pos x="926" y="1384"/>
                  </a:cxn>
                  <a:cxn ang="0">
                    <a:pos x="975" y="1456"/>
                  </a:cxn>
                  <a:cxn ang="0">
                    <a:pos x="956" y="1624"/>
                  </a:cxn>
                  <a:cxn ang="0">
                    <a:pos x="782" y="1817"/>
                  </a:cxn>
                  <a:cxn ang="0">
                    <a:pos x="539" y="1978"/>
                  </a:cxn>
                  <a:cxn ang="0">
                    <a:pos x="152" y="2026"/>
                  </a:cxn>
                  <a:cxn ang="0">
                    <a:pos x="19" y="2251"/>
                  </a:cxn>
                  <a:cxn ang="0">
                    <a:pos x="0" y="2396"/>
                  </a:cxn>
                  <a:cxn ang="0">
                    <a:pos x="213" y="2179"/>
                  </a:cxn>
                  <a:cxn ang="0">
                    <a:pos x="629" y="2090"/>
                  </a:cxn>
                  <a:cxn ang="0">
                    <a:pos x="894" y="1906"/>
                  </a:cxn>
                  <a:cxn ang="0">
                    <a:pos x="1230" y="1986"/>
                  </a:cxn>
                  <a:cxn ang="0">
                    <a:pos x="1668" y="1906"/>
                  </a:cxn>
                  <a:cxn ang="0">
                    <a:pos x="1983" y="1745"/>
                  </a:cxn>
                  <a:cxn ang="0">
                    <a:pos x="2014" y="1600"/>
                  </a:cxn>
                  <a:cxn ang="0">
                    <a:pos x="2237" y="1496"/>
                  </a:cxn>
                  <a:cxn ang="0">
                    <a:pos x="2359" y="1552"/>
                  </a:cxn>
                  <a:cxn ang="0">
                    <a:pos x="2471" y="1479"/>
                  </a:cxn>
                </a:cxnLst>
                <a:rect l="0" t="0" r="r" b="b"/>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7" name="Freeform 11"/>
              <p:cNvSpPr>
                <a:spLocks/>
              </p:cNvSpPr>
              <p:nvPr userDrawn="1"/>
            </p:nvSpPr>
            <p:spPr bwMode="hidden">
              <a:xfrm>
                <a:off x="2366" y="1067"/>
                <a:ext cx="1399" cy="1349"/>
              </a:xfrm>
              <a:custGeom>
                <a:avLst/>
                <a:gdLst/>
                <a:ahLst/>
                <a:cxnLst>
                  <a:cxn ang="0">
                    <a:pos x="620" y="155"/>
                  </a:cxn>
                  <a:cxn ang="0">
                    <a:pos x="421" y="155"/>
                  </a:cxn>
                  <a:cxn ang="0">
                    <a:pos x="205" y="507"/>
                  </a:cxn>
                  <a:cxn ang="0">
                    <a:pos x="0" y="673"/>
                  </a:cxn>
                  <a:cxn ang="0">
                    <a:pos x="487" y="783"/>
                  </a:cxn>
                  <a:cxn ang="0">
                    <a:pos x="425" y="1009"/>
                  </a:cxn>
                  <a:cxn ang="0">
                    <a:pos x="617" y="1086"/>
                  </a:cxn>
                  <a:cxn ang="0">
                    <a:pos x="498" y="1349"/>
                  </a:cxn>
                  <a:cxn ang="0">
                    <a:pos x="961" y="1035"/>
                  </a:cxn>
                  <a:cxn ang="0">
                    <a:pos x="926" y="776"/>
                  </a:cxn>
                  <a:cxn ang="0">
                    <a:pos x="1181" y="749"/>
                  </a:cxn>
                  <a:cxn ang="0">
                    <a:pos x="1399" y="601"/>
                  </a:cxn>
                  <a:cxn ang="0">
                    <a:pos x="1315" y="416"/>
                  </a:cxn>
                  <a:cxn ang="0">
                    <a:pos x="1341" y="196"/>
                  </a:cxn>
                  <a:cxn ang="0">
                    <a:pos x="1171" y="164"/>
                  </a:cxn>
                  <a:cxn ang="0">
                    <a:pos x="928" y="0"/>
                  </a:cxn>
                  <a:cxn ang="0">
                    <a:pos x="620" y="155"/>
                  </a:cxn>
                </a:cxnLst>
                <a:rect l="0" t="0" r="r" b="b"/>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8" name="Freeform 12"/>
              <p:cNvSpPr>
                <a:spLocks/>
              </p:cNvSpPr>
              <p:nvPr userDrawn="1"/>
            </p:nvSpPr>
            <p:spPr bwMode="hidden">
              <a:xfrm>
                <a:off x="4275" y="2031"/>
                <a:ext cx="1256" cy="810"/>
              </a:xfrm>
              <a:custGeom>
                <a:avLst/>
                <a:gdLst/>
                <a:ahLst/>
                <a:cxnLst>
                  <a:cxn ang="0">
                    <a:pos x="719" y="183"/>
                  </a:cxn>
                  <a:cxn ang="0">
                    <a:pos x="760" y="33"/>
                  </a:cxn>
                  <a:cxn ang="0">
                    <a:pos x="884" y="0"/>
                  </a:cxn>
                  <a:cxn ang="0">
                    <a:pos x="983" y="78"/>
                  </a:cxn>
                  <a:cxn ang="0">
                    <a:pos x="1082" y="248"/>
                  </a:cxn>
                  <a:cxn ang="0">
                    <a:pos x="1256" y="229"/>
                  </a:cxn>
                  <a:cxn ang="0">
                    <a:pos x="1248" y="359"/>
                  </a:cxn>
                  <a:cxn ang="0">
                    <a:pos x="1016" y="431"/>
                  </a:cxn>
                  <a:cxn ang="0">
                    <a:pos x="879" y="417"/>
                  </a:cxn>
                  <a:cxn ang="0">
                    <a:pos x="719" y="481"/>
                  </a:cxn>
                  <a:cxn ang="0">
                    <a:pos x="591" y="633"/>
                  </a:cxn>
                  <a:cxn ang="0">
                    <a:pos x="423" y="537"/>
                  </a:cxn>
                  <a:cxn ang="0">
                    <a:pos x="256" y="810"/>
                  </a:cxn>
                  <a:cxn ang="0">
                    <a:pos x="66" y="764"/>
                  </a:cxn>
                  <a:cxn ang="0">
                    <a:pos x="0" y="601"/>
                  </a:cxn>
                  <a:cxn ang="0">
                    <a:pos x="157" y="483"/>
                  </a:cxn>
                  <a:cxn ang="0">
                    <a:pos x="248" y="281"/>
                  </a:cxn>
                  <a:cxn ang="0">
                    <a:pos x="438" y="150"/>
                  </a:cxn>
                  <a:cxn ang="0">
                    <a:pos x="719" y="189"/>
                  </a:cxn>
                </a:cxnLst>
                <a:rect l="0" t="0" r="r" b="b"/>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89" name="Freeform 13"/>
              <p:cNvSpPr>
                <a:spLocks/>
              </p:cNvSpPr>
              <p:nvPr userDrawn="1"/>
            </p:nvSpPr>
            <p:spPr bwMode="hidden">
              <a:xfrm>
                <a:off x="2914" y="3476"/>
                <a:ext cx="2848" cy="788"/>
              </a:xfrm>
              <a:custGeom>
                <a:avLst/>
                <a:gdLst/>
                <a:ahLst/>
                <a:cxnLst>
                  <a:cxn ang="0">
                    <a:pos x="2838" y="16"/>
                  </a:cxn>
                  <a:cxn ang="0">
                    <a:pos x="2493" y="0"/>
                  </a:cxn>
                  <a:cxn ang="0">
                    <a:pos x="2278" y="81"/>
                  </a:cxn>
                  <a:cxn ang="0">
                    <a:pos x="1936" y="44"/>
                  </a:cxn>
                  <a:cxn ang="0">
                    <a:pos x="1739" y="354"/>
                  </a:cxn>
                  <a:cxn ang="0">
                    <a:pos x="1600" y="212"/>
                  </a:cxn>
                  <a:cxn ang="0">
                    <a:pos x="1352" y="308"/>
                  </a:cxn>
                  <a:cxn ang="0">
                    <a:pos x="1445" y="515"/>
                  </a:cxn>
                  <a:cxn ang="0">
                    <a:pos x="1072" y="412"/>
                  </a:cxn>
                  <a:cxn ang="0">
                    <a:pos x="888" y="540"/>
                  </a:cxn>
                  <a:cxn ang="0">
                    <a:pos x="0" y="660"/>
                  </a:cxn>
                  <a:cxn ang="0">
                    <a:pos x="288" y="788"/>
                  </a:cxn>
                  <a:cxn ang="0">
                    <a:pos x="1040" y="676"/>
                  </a:cxn>
                  <a:cxn ang="0">
                    <a:pos x="1272" y="748"/>
                  </a:cxn>
                  <a:cxn ang="0">
                    <a:pos x="2096" y="691"/>
                  </a:cxn>
                  <a:cxn ang="0">
                    <a:pos x="2320" y="748"/>
                  </a:cxn>
                  <a:cxn ang="0">
                    <a:pos x="2456" y="596"/>
                  </a:cxn>
                  <a:cxn ang="0">
                    <a:pos x="2712" y="716"/>
                  </a:cxn>
                  <a:cxn ang="0">
                    <a:pos x="2716" y="339"/>
                  </a:cxn>
                  <a:cxn ang="0">
                    <a:pos x="2848" y="258"/>
                  </a:cxn>
                </a:cxnLst>
                <a:rect l="0" t="0" r="r" b="b"/>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90" name="Freeform 14"/>
              <p:cNvSpPr>
                <a:spLocks/>
              </p:cNvSpPr>
              <p:nvPr userDrawn="1"/>
            </p:nvSpPr>
            <p:spPr bwMode="hidden">
              <a:xfrm>
                <a:off x="5443" y="922"/>
                <a:ext cx="319" cy="854"/>
              </a:xfrm>
              <a:custGeom>
                <a:avLst/>
                <a:gdLst/>
                <a:ahLst/>
                <a:cxnLst>
                  <a:cxn ang="0">
                    <a:pos x="0" y="0"/>
                  </a:cxn>
                  <a:cxn ang="0">
                    <a:pos x="106" y="313"/>
                  </a:cxn>
                  <a:cxn ang="0">
                    <a:pos x="106" y="634"/>
                  </a:cxn>
                  <a:cxn ang="0">
                    <a:pos x="268" y="854"/>
                  </a:cxn>
                  <a:cxn ang="0">
                    <a:pos x="278" y="577"/>
                  </a:cxn>
                  <a:cxn ang="0">
                    <a:pos x="238" y="400"/>
                  </a:cxn>
                  <a:cxn ang="0">
                    <a:pos x="319" y="240"/>
                  </a:cxn>
                </a:cxnLst>
                <a:rect l="0" t="0" r="r" b="b"/>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91" name="Freeform 15"/>
              <p:cNvSpPr>
                <a:spLocks/>
              </p:cNvSpPr>
              <p:nvPr userDrawn="1"/>
            </p:nvSpPr>
            <p:spPr bwMode="hidden">
              <a:xfrm>
                <a:off x="4954" y="3568"/>
                <a:ext cx="646" cy="392"/>
              </a:xfrm>
              <a:custGeom>
                <a:avLst/>
                <a:gdLst/>
                <a:ahLst/>
                <a:cxnLst>
                  <a:cxn ang="0">
                    <a:pos x="504" y="0"/>
                  </a:cxn>
                  <a:cxn ang="0">
                    <a:pos x="320" y="61"/>
                  </a:cxn>
                  <a:cxn ang="0">
                    <a:pos x="238" y="109"/>
                  </a:cxn>
                  <a:cxn ang="0">
                    <a:pos x="144" y="216"/>
                  </a:cxn>
                  <a:cxn ang="0">
                    <a:pos x="0" y="392"/>
                  </a:cxn>
                  <a:cxn ang="0">
                    <a:pos x="360" y="263"/>
                  </a:cxn>
                  <a:cxn ang="0">
                    <a:pos x="432" y="182"/>
                  </a:cxn>
                  <a:cxn ang="0">
                    <a:pos x="646" y="142"/>
                  </a:cxn>
                  <a:cxn ang="0">
                    <a:pos x="504" y="0"/>
                  </a:cxn>
                </a:cxnLst>
                <a:rect l="0" t="0" r="r" b="b"/>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9792" name="Freeform 16"/>
              <p:cNvSpPr>
                <a:spLocks/>
              </p:cNvSpPr>
              <p:nvPr userDrawn="1"/>
            </p:nvSpPr>
            <p:spPr bwMode="hidden">
              <a:xfrm>
                <a:off x="50" y="2400"/>
                <a:ext cx="2736" cy="1920"/>
              </a:xfrm>
              <a:custGeom>
                <a:avLst/>
                <a:gdLst/>
                <a:ahLst/>
                <a:cxnLst>
                  <a:cxn ang="0">
                    <a:pos x="0" y="0"/>
                  </a:cxn>
                  <a:cxn ang="0">
                    <a:pos x="96" y="336"/>
                  </a:cxn>
                  <a:cxn ang="0">
                    <a:pos x="384" y="384"/>
                  </a:cxn>
                  <a:cxn ang="0">
                    <a:pos x="576" y="720"/>
                  </a:cxn>
                  <a:cxn ang="0">
                    <a:pos x="528" y="960"/>
                  </a:cxn>
                  <a:cxn ang="0">
                    <a:pos x="672" y="1104"/>
                  </a:cxn>
                  <a:cxn ang="0">
                    <a:pos x="576" y="1392"/>
                  </a:cxn>
                  <a:cxn ang="0">
                    <a:pos x="624" y="1632"/>
                  </a:cxn>
                  <a:cxn ang="0">
                    <a:pos x="1488" y="1872"/>
                  </a:cxn>
                  <a:cxn ang="0">
                    <a:pos x="1680" y="1728"/>
                  </a:cxn>
                  <a:cxn ang="0">
                    <a:pos x="2208" y="1728"/>
                  </a:cxn>
                  <a:cxn ang="0">
                    <a:pos x="2304" y="1632"/>
                  </a:cxn>
                  <a:cxn ang="0">
                    <a:pos x="2736" y="1872"/>
                  </a:cxn>
                  <a:cxn ang="0">
                    <a:pos x="2640" y="1920"/>
                  </a:cxn>
                  <a:cxn ang="0">
                    <a:pos x="2304" y="1824"/>
                  </a:cxn>
                  <a:cxn ang="0">
                    <a:pos x="2160" y="1872"/>
                  </a:cxn>
                  <a:cxn ang="0">
                    <a:pos x="1632" y="1920"/>
                  </a:cxn>
                  <a:cxn ang="0">
                    <a:pos x="1440" y="1920"/>
                  </a:cxn>
                  <a:cxn ang="0">
                    <a:pos x="480" y="1824"/>
                  </a:cxn>
                  <a:cxn ang="0">
                    <a:pos x="192" y="1872"/>
                  </a:cxn>
                  <a:cxn ang="0">
                    <a:pos x="96" y="1680"/>
                  </a:cxn>
                  <a:cxn ang="0">
                    <a:pos x="288" y="1440"/>
                  </a:cxn>
                  <a:cxn ang="0">
                    <a:pos x="336" y="1104"/>
                  </a:cxn>
                  <a:cxn ang="0">
                    <a:pos x="144" y="864"/>
                  </a:cxn>
                  <a:cxn ang="0">
                    <a:pos x="240" y="624"/>
                  </a:cxn>
                  <a:cxn ang="0">
                    <a:pos x="48" y="528"/>
                  </a:cxn>
                  <a:cxn ang="0">
                    <a:pos x="0" y="0"/>
                  </a:cxn>
                </a:cxnLst>
                <a:rect l="0" t="0" r="r" b="b"/>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grpSp>
        <p:grpSp>
          <p:nvGrpSpPr>
            <p:cNvPr id="4" name="Group 17"/>
            <p:cNvGrpSpPr>
              <a:grpSpLocks/>
            </p:cNvGrpSpPr>
            <p:nvPr userDrawn="1"/>
          </p:nvGrpSpPr>
          <p:grpSpPr bwMode="auto">
            <a:xfrm>
              <a:off x="0" y="2291"/>
              <a:ext cx="1385" cy="1702"/>
              <a:chOff x="0" y="2291"/>
              <a:chExt cx="1385" cy="1702"/>
            </a:xfrm>
          </p:grpSpPr>
          <p:sp>
            <p:nvSpPr>
              <p:cNvPr id="459794" name="Rectangle 18"/>
              <p:cNvSpPr>
                <a:spLocks noChangeArrowheads="1"/>
              </p:cNvSpPr>
              <p:nvPr userDrawn="1"/>
            </p:nvSpPr>
            <p:spPr bwMode="ltGray">
              <a:xfrm rot="6798887">
                <a:off x="62" y="3883"/>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795" name="Rectangle 19"/>
              <p:cNvSpPr>
                <a:spLocks noChangeArrowheads="1"/>
              </p:cNvSpPr>
              <p:nvPr userDrawn="1"/>
            </p:nvSpPr>
            <p:spPr bwMode="ltGray">
              <a:xfrm rot="6798887">
                <a:off x="33" y="3880"/>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796" name="Rectangle 20"/>
              <p:cNvSpPr>
                <a:spLocks noChangeArrowheads="1"/>
              </p:cNvSpPr>
              <p:nvPr userDrawn="1"/>
            </p:nvSpPr>
            <p:spPr bwMode="ltGray">
              <a:xfrm rot="6798887">
                <a:off x="6" y="3875"/>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797" name="Rectangle 21"/>
              <p:cNvSpPr>
                <a:spLocks noChangeArrowheads="1"/>
              </p:cNvSpPr>
              <p:nvPr userDrawn="1"/>
            </p:nvSpPr>
            <p:spPr bwMode="ltGray">
              <a:xfrm rot="5999912">
                <a:off x="209" y="388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798" name="Rectangle 22"/>
              <p:cNvSpPr>
                <a:spLocks noChangeArrowheads="1"/>
              </p:cNvSpPr>
              <p:nvPr userDrawn="1"/>
            </p:nvSpPr>
            <p:spPr bwMode="ltGray">
              <a:xfrm rot="5999912">
                <a:off x="182" y="388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799" name="Rectangle 23"/>
              <p:cNvSpPr>
                <a:spLocks noChangeArrowheads="1"/>
              </p:cNvSpPr>
              <p:nvPr userDrawn="1"/>
            </p:nvSpPr>
            <p:spPr bwMode="ltGray">
              <a:xfrm rot="6250138">
                <a:off x="152" y="3888"/>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0" name="Rectangle 24"/>
              <p:cNvSpPr>
                <a:spLocks noChangeArrowheads="1"/>
              </p:cNvSpPr>
              <p:nvPr userDrawn="1"/>
            </p:nvSpPr>
            <p:spPr bwMode="ltGray">
              <a:xfrm rot="6238076">
                <a:off x="123" y="3886"/>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1" name="Rectangle 25"/>
              <p:cNvSpPr>
                <a:spLocks noChangeArrowheads="1"/>
              </p:cNvSpPr>
              <p:nvPr userDrawn="1"/>
            </p:nvSpPr>
            <p:spPr bwMode="ltGray">
              <a:xfrm rot="5380717">
                <a:off x="363" y="386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2" name="Rectangle 26"/>
              <p:cNvSpPr>
                <a:spLocks noChangeArrowheads="1"/>
              </p:cNvSpPr>
              <p:nvPr userDrawn="1"/>
            </p:nvSpPr>
            <p:spPr bwMode="ltGray">
              <a:xfrm rot="5380717">
                <a:off x="332" y="3872"/>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3" name="Rectangle 27"/>
              <p:cNvSpPr>
                <a:spLocks noChangeArrowheads="1"/>
              </p:cNvSpPr>
              <p:nvPr userDrawn="1"/>
            </p:nvSpPr>
            <p:spPr bwMode="ltGray">
              <a:xfrm rot="5583200">
                <a:off x="302" y="387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4" name="Rectangle 28"/>
              <p:cNvSpPr>
                <a:spLocks noChangeArrowheads="1"/>
              </p:cNvSpPr>
              <p:nvPr userDrawn="1"/>
            </p:nvSpPr>
            <p:spPr bwMode="ltGray">
              <a:xfrm rot="5737625">
                <a:off x="270" y="3882"/>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5" name="Rectangle 29"/>
              <p:cNvSpPr>
                <a:spLocks noChangeArrowheads="1"/>
              </p:cNvSpPr>
              <p:nvPr userDrawn="1"/>
            </p:nvSpPr>
            <p:spPr bwMode="ltGray">
              <a:xfrm rot="4715477">
                <a:off x="516" y="3829"/>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6" name="Rectangle 30"/>
              <p:cNvSpPr>
                <a:spLocks noChangeArrowheads="1"/>
              </p:cNvSpPr>
              <p:nvPr userDrawn="1"/>
            </p:nvSpPr>
            <p:spPr bwMode="ltGray">
              <a:xfrm rot="4924949">
                <a:off x="486" y="383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7" name="Rectangle 31"/>
              <p:cNvSpPr>
                <a:spLocks noChangeArrowheads="1"/>
              </p:cNvSpPr>
              <p:nvPr userDrawn="1"/>
            </p:nvSpPr>
            <p:spPr bwMode="ltGray">
              <a:xfrm rot="4924949">
                <a:off x="456" y="384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8" name="Rectangle 32"/>
              <p:cNvSpPr>
                <a:spLocks noChangeArrowheads="1"/>
              </p:cNvSpPr>
              <p:nvPr userDrawn="1"/>
            </p:nvSpPr>
            <p:spPr bwMode="ltGray">
              <a:xfrm rot="5041352">
                <a:off x="426" y="3851"/>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09" name="Rectangle 33"/>
              <p:cNvSpPr>
                <a:spLocks noChangeArrowheads="1"/>
              </p:cNvSpPr>
              <p:nvPr userDrawn="1"/>
            </p:nvSpPr>
            <p:spPr bwMode="ltGray">
              <a:xfrm rot="3816889">
                <a:off x="664" y="3762"/>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0" name="Rectangle 34"/>
              <p:cNvSpPr>
                <a:spLocks noChangeArrowheads="1"/>
              </p:cNvSpPr>
              <p:nvPr userDrawn="1"/>
            </p:nvSpPr>
            <p:spPr bwMode="ltGray">
              <a:xfrm rot="3816889">
                <a:off x="634" y="3780"/>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1" name="Rectangle 35"/>
              <p:cNvSpPr>
                <a:spLocks noChangeArrowheads="1"/>
              </p:cNvSpPr>
              <p:nvPr userDrawn="1"/>
            </p:nvSpPr>
            <p:spPr bwMode="ltGray">
              <a:xfrm rot="4104184">
                <a:off x="605" y="3791"/>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2" name="Rectangle 36"/>
              <p:cNvSpPr>
                <a:spLocks noChangeArrowheads="1"/>
              </p:cNvSpPr>
              <p:nvPr userDrawn="1"/>
            </p:nvSpPr>
            <p:spPr bwMode="ltGray">
              <a:xfrm rot="4325343">
                <a:off x="575" y="380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3" name="Rectangle 37"/>
              <p:cNvSpPr>
                <a:spLocks noChangeArrowheads="1"/>
              </p:cNvSpPr>
              <p:nvPr userDrawn="1"/>
            </p:nvSpPr>
            <p:spPr bwMode="ltGray">
              <a:xfrm rot="3368036">
                <a:off x="799" y="3683"/>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4" name="Rectangle 38"/>
              <p:cNvSpPr>
                <a:spLocks noChangeArrowheads="1"/>
              </p:cNvSpPr>
              <p:nvPr userDrawn="1"/>
            </p:nvSpPr>
            <p:spPr bwMode="ltGray">
              <a:xfrm rot="3368036">
                <a:off x="772" y="3699"/>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5" name="Rectangle 39"/>
              <p:cNvSpPr>
                <a:spLocks noChangeArrowheads="1"/>
              </p:cNvSpPr>
              <p:nvPr userDrawn="1"/>
            </p:nvSpPr>
            <p:spPr bwMode="ltGray">
              <a:xfrm rot="3368036">
                <a:off x="745" y="3717"/>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6" name="Rectangle 40"/>
              <p:cNvSpPr>
                <a:spLocks noChangeArrowheads="1"/>
              </p:cNvSpPr>
              <p:nvPr userDrawn="1"/>
            </p:nvSpPr>
            <p:spPr bwMode="ltGray">
              <a:xfrm rot="3816889">
                <a:off x="717" y="373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7" name="Rectangle 41"/>
              <p:cNvSpPr>
                <a:spLocks noChangeArrowheads="1"/>
              </p:cNvSpPr>
              <p:nvPr userDrawn="1"/>
            </p:nvSpPr>
            <p:spPr bwMode="ltGray">
              <a:xfrm rot="2302266">
                <a:off x="923" y="358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8" name="Rectangle 42"/>
              <p:cNvSpPr>
                <a:spLocks noChangeArrowheads="1"/>
              </p:cNvSpPr>
              <p:nvPr userDrawn="1"/>
            </p:nvSpPr>
            <p:spPr bwMode="ltGray">
              <a:xfrm rot="2302266">
                <a:off x="899" y="3606"/>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19" name="Rectangle 43"/>
              <p:cNvSpPr>
                <a:spLocks noChangeArrowheads="1"/>
              </p:cNvSpPr>
              <p:nvPr userDrawn="1"/>
            </p:nvSpPr>
            <p:spPr bwMode="ltGray">
              <a:xfrm rot="2707562">
                <a:off x="876" y="3626"/>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0" name="Rectangle 44"/>
              <p:cNvSpPr>
                <a:spLocks noChangeArrowheads="1"/>
              </p:cNvSpPr>
              <p:nvPr userDrawn="1"/>
            </p:nvSpPr>
            <p:spPr bwMode="ltGray">
              <a:xfrm rot="2707562">
                <a:off x="850" y="364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1" name="Rectangle 45"/>
              <p:cNvSpPr>
                <a:spLocks noChangeArrowheads="1"/>
              </p:cNvSpPr>
              <p:nvPr userDrawn="1"/>
            </p:nvSpPr>
            <p:spPr bwMode="ltGray">
              <a:xfrm rot="1525830">
                <a:off x="1027" y="3473"/>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2" name="Rectangle 46"/>
              <p:cNvSpPr>
                <a:spLocks noChangeArrowheads="1"/>
              </p:cNvSpPr>
              <p:nvPr userDrawn="1"/>
            </p:nvSpPr>
            <p:spPr bwMode="ltGray">
              <a:xfrm rot="1525830">
                <a:off x="1009" y="349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3" name="Rectangle 47"/>
              <p:cNvSpPr>
                <a:spLocks noChangeArrowheads="1"/>
              </p:cNvSpPr>
              <p:nvPr userDrawn="1"/>
            </p:nvSpPr>
            <p:spPr bwMode="ltGray">
              <a:xfrm rot="1788117">
                <a:off x="990" y="351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4" name="Rectangle 48"/>
              <p:cNvSpPr>
                <a:spLocks noChangeArrowheads="1"/>
              </p:cNvSpPr>
              <p:nvPr userDrawn="1"/>
            </p:nvSpPr>
            <p:spPr bwMode="ltGray">
              <a:xfrm rot="1788117">
                <a:off x="969" y="354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5" name="Rectangle 49"/>
              <p:cNvSpPr>
                <a:spLocks noChangeArrowheads="1"/>
              </p:cNvSpPr>
              <p:nvPr userDrawn="1"/>
            </p:nvSpPr>
            <p:spPr bwMode="ltGray">
              <a:xfrm rot="841630">
                <a:off x="1113" y="3355"/>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6" name="Rectangle 50"/>
              <p:cNvSpPr>
                <a:spLocks noChangeArrowheads="1"/>
              </p:cNvSpPr>
              <p:nvPr userDrawn="1"/>
            </p:nvSpPr>
            <p:spPr bwMode="ltGray">
              <a:xfrm rot="841630">
                <a:off x="1100" y="3378"/>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7" name="Rectangle 51"/>
              <p:cNvSpPr>
                <a:spLocks noChangeArrowheads="1"/>
              </p:cNvSpPr>
              <p:nvPr userDrawn="1"/>
            </p:nvSpPr>
            <p:spPr bwMode="ltGray">
              <a:xfrm rot="1308689">
                <a:off x="1086" y="340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8" name="Rectangle 52"/>
              <p:cNvSpPr>
                <a:spLocks noChangeArrowheads="1"/>
              </p:cNvSpPr>
              <p:nvPr userDrawn="1"/>
            </p:nvSpPr>
            <p:spPr bwMode="ltGray">
              <a:xfrm rot="1308689">
                <a:off x="1064" y="3425"/>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29" name="Rectangle 53"/>
              <p:cNvSpPr>
                <a:spLocks noChangeArrowheads="1"/>
              </p:cNvSpPr>
              <p:nvPr userDrawn="1"/>
            </p:nvSpPr>
            <p:spPr bwMode="ltGray">
              <a:xfrm rot="469913">
                <a:off x="1172" y="3225"/>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0" name="Rectangle 54"/>
              <p:cNvSpPr>
                <a:spLocks noChangeArrowheads="1"/>
              </p:cNvSpPr>
              <p:nvPr userDrawn="1"/>
            </p:nvSpPr>
            <p:spPr bwMode="ltGray">
              <a:xfrm rot="559869">
                <a:off x="1162" y="3250"/>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1" name="Rectangle 55"/>
              <p:cNvSpPr>
                <a:spLocks noChangeArrowheads="1"/>
              </p:cNvSpPr>
              <p:nvPr userDrawn="1"/>
            </p:nvSpPr>
            <p:spPr bwMode="ltGray">
              <a:xfrm rot="734079">
                <a:off x="1154" y="3276"/>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2" name="Rectangle 56"/>
              <p:cNvSpPr>
                <a:spLocks noChangeArrowheads="1"/>
              </p:cNvSpPr>
              <p:nvPr userDrawn="1"/>
            </p:nvSpPr>
            <p:spPr bwMode="ltGray">
              <a:xfrm rot="734079">
                <a:off x="1141" y="3304"/>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3" name="Rectangle 57"/>
              <p:cNvSpPr>
                <a:spLocks noChangeArrowheads="1"/>
              </p:cNvSpPr>
              <p:nvPr userDrawn="1"/>
            </p:nvSpPr>
            <p:spPr bwMode="ltGray">
              <a:xfrm rot="-293905">
                <a:off x="1211" y="3096"/>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4" name="Rectangle 58"/>
              <p:cNvSpPr>
                <a:spLocks noChangeArrowheads="1"/>
              </p:cNvSpPr>
              <p:nvPr userDrawn="1"/>
            </p:nvSpPr>
            <p:spPr bwMode="ltGray">
              <a:xfrm rot="-8">
                <a:off x="1201" y="3122"/>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5" name="Rectangle 59"/>
              <p:cNvSpPr>
                <a:spLocks noChangeArrowheads="1"/>
              </p:cNvSpPr>
              <p:nvPr userDrawn="1"/>
            </p:nvSpPr>
            <p:spPr bwMode="ltGray">
              <a:xfrm rot="-8">
                <a:off x="1200" y="3147"/>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6" name="Rectangle 60"/>
              <p:cNvSpPr>
                <a:spLocks noChangeArrowheads="1"/>
              </p:cNvSpPr>
              <p:nvPr userDrawn="1"/>
            </p:nvSpPr>
            <p:spPr bwMode="ltGray">
              <a:xfrm rot="214188">
                <a:off x="1189" y="3173"/>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7" name="Rectangle 61"/>
              <p:cNvSpPr>
                <a:spLocks noChangeArrowheads="1"/>
              </p:cNvSpPr>
              <p:nvPr userDrawn="1"/>
            </p:nvSpPr>
            <p:spPr bwMode="ltGray">
              <a:xfrm rot="-682388">
                <a:off x="1219" y="296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8" name="Rectangle 62"/>
              <p:cNvSpPr>
                <a:spLocks noChangeArrowheads="1"/>
              </p:cNvSpPr>
              <p:nvPr userDrawn="1"/>
            </p:nvSpPr>
            <p:spPr bwMode="ltGray">
              <a:xfrm rot="-480400">
                <a:off x="1220" y="2991"/>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39" name="Rectangle 63"/>
              <p:cNvSpPr>
                <a:spLocks noChangeArrowheads="1"/>
              </p:cNvSpPr>
              <p:nvPr userDrawn="1"/>
            </p:nvSpPr>
            <p:spPr bwMode="ltGray">
              <a:xfrm rot="-480400">
                <a:off x="1220" y="301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0" name="Rectangle 64"/>
              <p:cNvSpPr>
                <a:spLocks noChangeArrowheads="1"/>
              </p:cNvSpPr>
              <p:nvPr userDrawn="1"/>
            </p:nvSpPr>
            <p:spPr bwMode="ltGray">
              <a:xfrm rot="-270546">
                <a:off x="1219" y="3041"/>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1" name="Rectangle 65"/>
              <p:cNvSpPr>
                <a:spLocks noChangeArrowheads="1"/>
              </p:cNvSpPr>
              <p:nvPr userDrawn="1"/>
            </p:nvSpPr>
            <p:spPr bwMode="ltGray">
              <a:xfrm rot="-1132286">
                <a:off x="1207" y="2843"/>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2" name="Rectangle 66"/>
              <p:cNvSpPr>
                <a:spLocks noChangeArrowheads="1"/>
              </p:cNvSpPr>
              <p:nvPr userDrawn="1"/>
            </p:nvSpPr>
            <p:spPr bwMode="ltGray">
              <a:xfrm rot="-969272">
                <a:off x="1213" y="2864"/>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3" name="Rectangle 67"/>
              <p:cNvSpPr>
                <a:spLocks noChangeArrowheads="1"/>
              </p:cNvSpPr>
              <p:nvPr userDrawn="1"/>
            </p:nvSpPr>
            <p:spPr bwMode="ltGray">
              <a:xfrm rot="-969272">
                <a:off x="1216" y="2888"/>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4" name="Rectangle 68"/>
              <p:cNvSpPr>
                <a:spLocks noChangeArrowheads="1"/>
              </p:cNvSpPr>
              <p:nvPr userDrawn="1"/>
            </p:nvSpPr>
            <p:spPr bwMode="ltGray">
              <a:xfrm rot="-806259">
                <a:off x="1219" y="291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5" name="Rectangle 69"/>
              <p:cNvSpPr>
                <a:spLocks noChangeArrowheads="1"/>
              </p:cNvSpPr>
              <p:nvPr userDrawn="1"/>
            </p:nvSpPr>
            <p:spPr bwMode="ltGray">
              <a:xfrm rot="-1543941">
                <a:off x="1165" y="272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6" name="Rectangle 70"/>
              <p:cNvSpPr>
                <a:spLocks noChangeArrowheads="1"/>
              </p:cNvSpPr>
              <p:nvPr userDrawn="1"/>
            </p:nvSpPr>
            <p:spPr bwMode="ltGray">
              <a:xfrm rot="-1341953">
                <a:off x="1176" y="2752"/>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7" name="Rectangle 71"/>
              <p:cNvSpPr>
                <a:spLocks noChangeArrowheads="1"/>
              </p:cNvSpPr>
              <p:nvPr userDrawn="1"/>
            </p:nvSpPr>
            <p:spPr bwMode="ltGray">
              <a:xfrm rot="-1341953">
                <a:off x="1184" y="277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8" name="Rectangle 72"/>
              <p:cNvSpPr>
                <a:spLocks noChangeArrowheads="1"/>
              </p:cNvSpPr>
              <p:nvPr userDrawn="1"/>
            </p:nvSpPr>
            <p:spPr bwMode="ltGray">
              <a:xfrm rot="-1341953">
                <a:off x="1194" y="279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49" name="Rectangle 73"/>
              <p:cNvSpPr>
                <a:spLocks noChangeArrowheads="1"/>
              </p:cNvSpPr>
              <p:nvPr userDrawn="1"/>
            </p:nvSpPr>
            <p:spPr bwMode="ltGray">
              <a:xfrm rot="-1928746">
                <a:off x="1101" y="2628"/>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0" name="Rectangle 74"/>
              <p:cNvSpPr>
                <a:spLocks noChangeArrowheads="1"/>
              </p:cNvSpPr>
              <p:nvPr userDrawn="1"/>
            </p:nvSpPr>
            <p:spPr bwMode="ltGray">
              <a:xfrm rot="-1844175">
                <a:off x="1114" y="264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1" name="Rectangle 75"/>
              <p:cNvSpPr>
                <a:spLocks noChangeArrowheads="1"/>
              </p:cNvSpPr>
              <p:nvPr userDrawn="1"/>
            </p:nvSpPr>
            <p:spPr bwMode="ltGray">
              <a:xfrm rot="-1752383">
                <a:off x="1129" y="266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2" name="Rectangle 76"/>
              <p:cNvSpPr>
                <a:spLocks noChangeArrowheads="1"/>
              </p:cNvSpPr>
              <p:nvPr userDrawn="1"/>
            </p:nvSpPr>
            <p:spPr bwMode="ltGray">
              <a:xfrm rot="-1752383">
                <a:off x="1142" y="2684"/>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3" name="Rectangle 77"/>
              <p:cNvSpPr>
                <a:spLocks noChangeArrowheads="1"/>
              </p:cNvSpPr>
              <p:nvPr userDrawn="1"/>
            </p:nvSpPr>
            <p:spPr bwMode="ltGray">
              <a:xfrm rot="-2466736">
                <a:off x="1014" y="2538"/>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4" name="Rectangle 78"/>
              <p:cNvSpPr>
                <a:spLocks noChangeArrowheads="1"/>
              </p:cNvSpPr>
              <p:nvPr userDrawn="1"/>
            </p:nvSpPr>
            <p:spPr bwMode="ltGray">
              <a:xfrm rot="-2466736">
                <a:off x="1035" y="255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5" name="Rectangle 79"/>
              <p:cNvSpPr>
                <a:spLocks noChangeArrowheads="1"/>
              </p:cNvSpPr>
              <p:nvPr userDrawn="1"/>
            </p:nvSpPr>
            <p:spPr bwMode="ltGray">
              <a:xfrm rot="-2466736">
                <a:off x="1050" y="2574"/>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6" name="Rectangle 80"/>
              <p:cNvSpPr>
                <a:spLocks noChangeArrowheads="1"/>
              </p:cNvSpPr>
              <p:nvPr userDrawn="1"/>
            </p:nvSpPr>
            <p:spPr bwMode="ltGray">
              <a:xfrm rot="-2342866">
                <a:off x="1068" y="2590"/>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7" name="Freeform 81"/>
              <p:cNvSpPr>
                <a:spLocks/>
              </p:cNvSpPr>
              <p:nvPr userDrawn="1"/>
            </p:nvSpPr>
            <p:spPr bwMode="ltGray">
              <a:xfrm>
                <a:off x="486" y="2563"/>
                <a:ext cx="180" cy="151"/>
              </a:xfrm>
              <a:custGeom>
                <a:avLst/>
                <a:gdLst/>
                <a:ahLst/>
                <a:cxnLst>
                  <a:cxn ang="0">
                    <a:pos x="0" y="144"/>
                  </a:cxn>
                  <a:cxn ang="0">
                    <a:pos x="28" y="147"/>
                  </a:cxn>
                  <a:cxn ang="0">
                    <a:pos x="64" y="46"/>
                  </a:cxn>
                  <a:cxn ang="0">
                    <a:pos x="94" y="151"/>
                  </a:cxn>
                  <a:cxn ang="0">
                    <a:pos x="129" y="151"/>
                  </a:cxn>
                  <a:cxn ang="0">
                    <a:pos x="180" y="9"/>
                  </a:cxn>
                  <a:cxn ang="0">
                    <a:pos x="148" y="10"/>
                  </a:cxn>
                  <a:cxn ang="0">
                    <a:pos x="112" y="112"/>
                  </a:cxn>
                  <a:cxn ang="0">
                    <a:pos x="79" y="0"/>
                  </a:cxn>
                  <a:cxn ang="0">
                    <a:pos x="48" y="0"/>
                  </a:cxn>
                  <a:cxn ang="0">
                    <a:pos x="0" y="144"/>
                  </a:cxn>
                </a:cxnLst>
                <a:rect l="0" t="0" r="r" b="b"/>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round/>
                <a:headEnd/>
                <a:tailEnd/>
              </a:ln>
              <a:effectLst/>
            </p:spPr>
            <p:txBody>
              <a:bodyPr/>
              <a:lstStyle/>
              <a:p>
                <a:endParaRPr lang="en-CA" sz="1800" u="sng" smtClean="0">
                  <a:solidFill>
                    <a:srgbClr val="FFFFFF"/>
                  </a:solidFill>
                </a:endParaRPr>
              </a:p>
            </p:txBody>
          </p:sp>
          <p:sp>
            <p:nvSpPr>
              <p:cNvPr id="459858" name="Rectangle 82"/>
              <p:cNvSpPr>
                <a:spLocks noChangeArrowheads="1"/>
              </p:cNvSpPr>
              <p:nvPr userDrawn="1"/>
            </p:nvSpPr>
            <p:spPr bwMode="ltGray">
              <a:xfrm rot="6575641">
                <a:off x="-217" y="3138"/>
                <a:ext cx="122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59" name="Rectangle 83"/>
              <p:cNvSpPr>
                <a:spLocks noChangeArrowheads="1"/>
              </p:cNvSpPr>
              <p:nvPr userDrawn="1"/>
            </p:nvSpPr>
            <p:spPr bwMode="ltGray">
              <a:xfrm rot="238799">
                <a:off x="4" y="3146"/>
                <a:ext cx="103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0" name="Rectangle 84"/>
              <p:cNvSpPr>
                <a:spLocks noChangeArrowheads="1"/>
              </p:cNvSpPr>
              <p:nvPr userDrawn="1"/>
            </p:nvSpPr>
            <p:spPr bwMode="ltGray">
              <a:xfrm rot="-2957028">
                <a:off x="907" y="2473"/>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1" name="Rectangle 85"/>
              <p:cNvSpPr>
                <a:spLocks noChangeArrowheads="1"/>
              </p:cNvSpPr>
              <p:nvPr userDrawn="1"/>
            </p:nvSpPr>
            <p:spPr bwMode="ltGray">
              <a:xfrm rot="-2957028">
                <a:off x="930" y="2486"/>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2" name="Rectangle 86"/>
              <p:cNvSpPr>
                <a:spLocks noChangeArrowheads="1"/>
              </p:cNvSpPr>
              <p:nvPr userDrawn="1"/>
            </p:nvSpPr>
            <p:spPr bwMode="ltGray">
              <a:xfrm rot="-2957028">
                <a:off x="954" y="249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3" name="Rectangle 87"/>
              <p:cNvSpPr>
                <a:spLocks noChangeArrowheads="1"/>
              </p:cNvSpPr>
              <p:nvPr userDrawn="1"/>
            </p:nvSpPr>
            <p:spPr bwMode="ltGray">
              <a:xfrm rot="-2661033">
                <a:off x="974" y="2509"/>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4" name="Rectangle 88"/>
              <p:cNvSpPr>
                <a:spLocks noChangeArrowheads="1"/>
              </p:cNvSpPr>
              <p:nvPr userDrawn="1"/>
            </p:nvSpPr>
            <p:spPr bwMode="ltGray">
              <a:xfrm rot="-3638503">
                <a:off x="788" y="2426"/>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5" name="Rectangle 89"/>
              <p:cNvSpPr>
                <a:spLocks noChangeArrowheads="1"/>
              </p:cNvSpPr>
              <p:nvPr userDrawn="1"/>
            </p:nvSpPr>
            <p:spPr bwMode="ltGray">
              <a:xfrm rot="-3638503">
                <a:off x="815" y="2434"/>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6" name="Rectangle 90"/>
              <p:cNvSpPr>
                <a:spLocks noChangeArrowheads="1"/>
              </p:cNvSpPr>
              <p:nvPr userDrawn="1"/>
            </p:nvSpPr>
            <p:spPr bwMode="ltGray">
              <a:xfrm rot="-3514633">
                <a:off x="837" y="2441"/>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7" name="Rectangle 91"/>
              <p:cNvSpPr>
                <a:spLocks noChangeArrowheads="1"/>
              </p:cNvSpPr>
              <p:nvPr userDrawn="1"/>
            </p:nvSpPr>
            <p:spPr bwMode="ltGray">
              <a:xfrm rot="-3220799">
                <a:off x="862" y="2453"/>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8" name="Rectangle 92"/>
              <p:cNvSpPr>
                <a:spLocks noChangeArrowheads="1"/>
              </p:cNvSpPr>
              <p:nvPr userDrawn="1"/>
            </p:nvSpPr>
            <p:spPr bwMode="ltGray">
              <a:xfrm rot="-4338250">
                <a:off x="649" y="2396"/>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69" name="Rectangle 93"/>
              <p:cNvSpPr>
                <a:spLocks noChangeArrowheads="1"/>
              </p:cNvSpPr>
              <p:nvPr userDrawn="1"/>
            </p:nvSpPr>
            <p:spPr bwMode="ltGray">
              <a:xfrm rot="-4250359">
                <a:off x="677" y="2402"/>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0" name="Rectangle 94"/>
              <p:cNvSpPr>
                <a:spLocks noChangeArrowheads="1"/>
              </p:cNvSpPr>
              <p:nvPr userDrawn="1"/>
            </p:nvSpPr>
            <p:spPr bwMode="ltGray">
              <a:xfrm rot="-4250359">
                <a:off x="707" y="2407"/>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1" name="Rectangle 95"/>
              <p:cNvSpPr>
                <a:spLocks noChangeArrowheads="1"/>
              </p:cNvSpPr>
              <p:nvPr userDrawn="1"/>
            </p:nvSpPr>
            <p:spPr bwMode="ltGray">
              <a:xfrm rot="-3989246">
                <a:off x="737" y="2411"/>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2" name="Rectangle 96"/>
              <p:cNvSpPr>
                <a:spLocks noChangeArrowheads="1"/>
              </p:cNvSpPr>
              <p:nvPr userDrawn="1"/>
            </p:nvSpPr>
            <p:spPr bwMode="ltGray">
              <a:xfrm rot="-4862215">
                <a:off x="503" y="2395"/>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3" name="Rectangle 97"/>
              <p:cNvSpPr>
                <a:spLocks noChangeArrowheads="1"/>
              </p:cNvSpPr>
              <p:nvPr userDrawn="1"/>
            </p:nvSpPr>
            <p:spPr bwMode="ltGray">
              <a:xfrm rot="-4673370">
                <a:off x="533" y="2393"/>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4" name="Rectangle 98"/>
              <p:cNvSpPr>
                <a:spLocks noChangeArrowheads="1"/>
              </p:cNvSpPr>
              <p:nvPr userDrawn="1"/>
            </p:nvSpPr>
            <p:spPr bwMode="ltGray">
              <a:xfrm rot="-4646721">
                <a:off x="563" y="2390"/>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5" name="Rectangle 99"/>
              <p:cNvSpPr>
                <a:spLocks noChangeArrowheads="1"/>
              </p:cNvSpPr>
              <p:nvPr userDrawn="1"/>
            </p:nvSpPr>
            <p:spPr bwMode="ltGray">
              <a:xfrm rot="-4580623">
                <a:off x="594" y="2391"/>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6" name="Rectangle 100"/>
              <p:cNvSpPr>
                <a:spLocks noChangeArrowheads="1"/>
              </p:cNvSpPr>
              <p:nvPr userDrawn="1"/>
            </p:nvSpPr>
            <p:spPr bwMode="ltGray">
              <a:xfrm rot="-5195129">
                <a:off x="355" y="241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7" name="Rectangle 101"/>
              <p:cNvSpPr>
                <a:spLocks noChangeArrowheads="1"/>
              </p:cNvSpPr>
              <p:nvPr userDrawn="1"/>
            </p:nvSpPr>
            <p:spPr bwMode="ltGray">
              <a:xfrm rot="-5360484">
                <a:off x="385" y="240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8" name="Rectangle 102"/>
              <p:cNvSpPr>
                <a:spLocks noChangeArrowheads="1"/>
              </p:cNvSpPr>
              <p:nvPr userDrawn="1"/>
            </p:nvSpPr>
            <p:spPr bwMode="ltGray">
              <a:xfrm rot="-5288939">
                <a:off x="418" y="2405"/>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79" name="Rectangle 103"/>
              <p:cNvSpPr>
                <a:spLocks noChangeArrowheads="1"/>
              </p:cNvSpPr>
              <p:nvPr userDrawn="1"/>
            </p:nvSpPr>
            <p:spPr bwMode="ltGray">
              <a:xfrm rot="-5164854">
                <a:off x="449" y="2400"/>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0" name="Rectangle 104"/>
              <p:cNvSpPr>
                <a:spLocks noChangeArrowheads="1"/>
              </p:cNvSpPr>
              <p:nvPr userDrawn="1"/>
            </p:nvSpPr>
            <p:spPr bwMode="ltGray">
              <a:xfrm rot="-6132163">
                <a:off x="206" y="245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1" name="Rectangle 105"/>
              <p:cNvSpPr>
                <a:spLocks noChangeArrowheads="1"/>
              </p:cNvSpPr>
              <p:nvPr userDrawn="1"/>
            </p:nvSpPr>
            <p:spPr bwMode="ltGray">
              <a:xfrm rot="-6220433">
                <a:off x="237" y="244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2" name="Rectangle 106"/>
              <p:cNvSpPr>
                <a:spLocks noChangeArrowheads="1"/>
              </p:cNvSpPr>
              <p:nvPr userDrawn="1"/>
            </p:nvSpPr>
            <p:spPr bwMode="ltGray">
              <a:xfrm rot="-6110943">
                <a:off x="266" y="243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3" name="Rectangle 107"/>
              <p:cNvSpPr>
                <a:spLocks noChangeArrowheads="1"/>
              </p:cNvSpPr>
              <p:nvPr userDrawn="1"/>
            </p:nvSpPr>
            <p:spPr bwMode="ltGray">
              <a:xfrm rot="-5919570">
                <a:off x="292" y="242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4" name="Rectangle 108"/>
              <p:cNvSpPr>
                <a:spLocks noChangeArrowheads="1"/>
              </p:cNvSpPr>
              <p:nvPr userDrawn="1"/>
            </p:nvSpPr>
            <p:spPr bwMode="ltGray">
              <a:xfrm rot="-7376291">
                <a:off x="5" y="2549"/>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5" name="Rectangle 109"/>
              <p:cNvSpPr>
                <a:spLocks noChangeArrowheads="1"/>
              </p:cNvSpPr>
              <p:nvPr userDrawn="1"/>
            </p:nvSpPr>
            <p:spPr bwMode="ltGray">
              <a:xfrm rot="-7168347">
                <a:off x="64" y="2517"/>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6" name="Rectangle 110"/>
              <p:cNvSpPr>
                <a:spLocks noChangeArrowheads="1"/>
              </p:cNvSpPr>
              <p:nvPr userDrawn="1"/>
            </p:nvSpPr>
            <p:spPr bwMode="ltGray">
              <a:xfrm rot="-6802416">
                <a:off x="92" y="2502"/>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7" name="Rectangle 111"/>
              <p:cNvSpPr>
                <a:spLocks noChangeArrowheads="1"/>
              </p:cNvSpPr>
              <p:nvPr userDrawn="1"/>
            </p:nvSpPr>
            <p:spPr bwMode="ltGray">
              <a:xfrm rot="-6802416">
                <a:off x="119" y="2492"/>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8" name="Rectangle 112"/>
              <p:cNvSpPr>
                <a:spLocks noChangeArrowheads="1"/>
              </p:cNvSpPr>
              <p:nvPr userDrawn="1"/>
            </p:nvSpPr>
            <p:spPr bwMode="ltGray">
              <a:xfrm rot="-6457704">
                <a:off x="150" y="247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89" name="Rectangle 113"/>
              <p:cNvSpPr>
                <a:spLocks noChangeArrowheads="1"/>
              </p:cNvSpPr>
              <p:nvPr userDrawn="1"/>
            </p:nvSpPr>
            <p:spPr bwMode="ltGray">
              <a:xfrm rot="-1876771">
                <a:off x="0" y="3363"/>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0" name="Rectangle 114"/>
              <p:cNvSpPr>
                <a:spLocks noChangeArrowheads="1"/>
              </p:cNvSpPr>
              <p:nvPr userDrawn="1"/>
            </p:nvSpPr>
            <p:spPr bwMode="ltGray">
              <a:xfrm rot="3283992">
                <a:off x="511" y="3478"/>
                <a:ext cx="24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1" name="Rectangle 115"/>
              <p:cNvSpPr>
                <a:spLocks noChangeArrowheads="1"/>
              </p:cNvSpPr>
              <p:nvPr userDrawn="1"/>
            </p:nvSpPr>
            <p:spPr bwMode="ltGray">
              <a:xfrm rot="3283992">
                <a:off x="35" y="2798"/>
                <a:ext cx="24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2" name="Rectangle 116"/>
              <p:cNvSpPr>
                <a:spLocks noChangeArrowheads="1"/>
              </p:cNvSpPr>
              <p:nvPr userDrawn="1"/>
            </p:nvSpPr>
            <p:spPr bwMode="ltGray">
              <a:xfrm rot="-1876771">
                <a:off x="700" y="2851"/>
                <a:ext cx="31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3" name="Rectangle 117"/>
              <p:cNvSpPr>
                <a:spLocks noChangeArrowheads="1"/>
              </p:cNvSpPr>
              <p:nvPr userDrawn="1"/>
            </p:nvSpPr>
            <p:spPr bwMode="ltGray">
              <a:xfrm rot="5908516">
                <a:off x="200" y="3915"/>
                <a:ext cx="138"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4" name="Rectangle 118"/>
              <p:cNvSpPr>
                <a:spLocks noChangeArrowheads="1"/>
              </p:cNvSpPr>
              <p:nvPr userDrawn="1"/>
            </p:nvSpPr>
            <p:spPr bwMode="ltGray">
              <a:xfrm rot="6683973">
                <a:off x="45" y="3915"/>
                <a:ext cx="144"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5" name="Rectangle 119"/>
              <p:cNvSpPr>
                <a:spLocks noChangeArrowheads="1"/>
              </p:cNvSpPr>
              <p:nvPr userDrawn="1"/>
            </p:nvSpPr>
            <p:spPr bwMode="ltGray">
              <a:xfrm rot="5245609">
                <a:off x="361" y="3893"/>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6" name="Rectangle 120"/>
              <p:cNvSpPr>
                <a:spLocks noChangeArrowheads="1"/>
              </p:cNvSpPr>
              <p:nvPr userDrawn="1"/>
            </p:nvSpPr>
            <p:spPr bwMode="ltGray">
              <a:xfrm rot="4500520">
                <a:off x="522" y="3847"/>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7" name="Rectangle 121"/>
              <p:cNvSpPr>
                <a:spLocks noChangeArrowheads="1"/>
              </p:cNvSpPr>
              <p:nvPr userDrawn="1"/>
            </p:nvSpPr>
            <p:spPr bwMode="ltGray">
              <a:xfrm rot="3805227">
                <a:off x="670" y="3778"/>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8" name="Rectangle 122"/>
              <p:cNvSpPr>
                <a:spLocks noChangeArrowheads="1"/>
              </p:cNvSpPr>
              <p:nvPr userDrawn="1"/>
            </p:nvSpPr>
            <p:spPr bwMode="ltGray">
              <a:xfrm rot="3060138">
                <a:off x="813" y="3688"/>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899" name="Rectangle 123"/>
              <p:cNvSpPr>
                <a:spLocks noChangeArrowheads="1"/>
              </p:cNvSpPr>
              <p:nvPr userDrawn="1"/>
            </p:nvSpPr>
            <p:spPr bwMode="ltGray">
              <a:xfrm rot="2090281">
                <a:off x="938" y="3582"/>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0" name="Rectangle 124"/>
              <p:cNvSpPr>
                <a:spLocks noChangeArrowheads="1"/>
              </p:cNvSpPr>
              <p:nvPr userDrawn="1"/>
            </p:nvSpPr>
            <p:spPr bwMode="ltGray">
              <a:xfrm rot="-7168347">
                <a:off x="-18" y="2506"/>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1" name="Rectangle 125"/>
              <p:cNvSpPr>
                <a:spLocks noChangeArrowheads="1"/>
              </p:cNvSpPr>
              <p:nvPr userDrawn="1"/>
            </p:nvSpPr>
            <p:spPr bwMode="ltGray">
              <a:xfrm rot="-6406501">
                <a:off x="136" y="2433"/>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2" name="Rectangle 126"/>
              <p:cNvSpPr>
                <a:spLocks noChangeArrowheads="1"/>
              </p:cNvSpPr>
              <p:nvPr userDrawn="1"/>
            </p:nvSpPr>
            <p:spPr bwMode="ltGray">
              <a:xfrm rot="-4970620">
                <a:off x="447" y="2364"/>
                <a:ext cx="138"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3" name="Rectangle 127"/>
              <p:cNvSpPr>
                <a:spLocks noChangeArrowheads="1"/>
              </p:cNvSpPr>
              <p:nvPr userDrawn="1"/>
            </p:nvSpPr>
            <p:spPr bwMode="ltGray">
              <a:xfrm rot="-4298502">
                <a:off x="597" y="2360"/>
                <a:ext cx="150"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4" name="Rectangle 128"/>
              <p:cNvSpPr>
                <a:spLocks noChangeArrowheads="1"/>
              </p:cNvSpPr>
              <p:nvPr userDrawn="1"/>
            </p:nvSpPr>
            <p:spPr bwMode="ltGray">
              <a:xfrm rot="-3676305">
                <a:off x="739" y="2386"/>
                <a:ext cx="15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5" name="Rectangle 129"/>
              <p:cNvSpPr>
                <a:spLocks noChangeArrowheads="1"/>
              </p:cNvSpPr>
              <p:nvPr userDrawn="1"/>
            </p:nvSpPr>
            <p:spPr bwMode="ltGray">
              <a:xfrm rot="-3188616">
                <a:off x="869" y="2430"/>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6" name="Rectangle 130"/>
              <p:cNvSpPr>
                <a:spLocks noChangeArrowheads="1"/>
              </p:cNvSpPr>
              <p:nvPr userDrawn="1"/>
            </p:nvSpPr>
            <p:spPr bwMode="ltGray">
              <a:xfrm rot="-2610246">
                <a:off x="984" y="2497"/>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7" name="Rectangle 131"/>
              <p:cNvSpPr>
                <a:spLocks noChangeArrowheads="1"/>
              </p:cNvSpPr>
              <p:nvPr userDrawn="1"/>
            </p:nvSpPr>
            <p:spPr bwMode="ltGray">
              <a:xfrm rot="-2190008">
                <a:off x="1075" y="2585"/>
                <a:ext cx="17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8" name="Rectangle 132"/>
              <p:cNvSpPr>
                <a:spLocks noChangeArrowheads="1"/>
              </p:cNvSpPr>
              <p:nvPr userDrawn="1"/>
            </p:nvSpPr>
            <p:spPr bwMode="ltGray">
              <a:xfrm rot="-1728558">
                <a:off x="1147" y="2688"/>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09" name="Rectangle 133"/>
              <p:cNvSpPr>
                <a:spLocks noChangeArrowheads="1"/>
              </p:cNvSpPr>
              <p:nvPr userDrawn="1"/>
            </p:nvSpPr>
            <p:spPr bwMode="ltGray">
              <a:xfrm rot="-1172118">
                <a:off x="1198" y="2805"/>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10" name="Rectangle 134"/>
              <p:cNvSpPr>
                <a:spLocks noChangeArrowheads="1"/>
              </p:cNvSpPr>
              <p:nvPr userDrawn="1"/>
            </p:nvSpPr>
            <p:spPr bwMode="ltGray">
              <a:xfrm rot="-753845">
                <a:off x="1218" y="2930"/>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11" name="Rectangle 135"/>
              <p:cNvSpPr>
                <a:spLocks noChangeArrowheads="1"/>
              </p:cNvSpPr>
              <p:nvPr userDrawn="1"/>
            </p:nvSpPr>
            <p:spPr bwMode="ltGray">
              <a:xfrm rot="-287823">
                <a:off x="1213" y="3066"/>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12" name="Rectangle 136"/>
              <p:cNvSpPr>
                <a:spLocks noChangeArrowheads="1"/>
              </p:cNvSpPr>
              <p:nvPr userDrawn="1"/>
            </p:nvSpPr>
            <p:spPr bwMode="ltGray">
              <a:xfrm rot="696741">
                <a:off x="1126" y="3337"/>
                <a:ext cx="150"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13" name="Rectangle 137"/>
              <p:cNvSpPr>
                <a:spLocks noChangeArrowheads="1"/>
              </p:cNvSpPr>
              <p:nvPr userDrawn="1"/>
            </p:nvSpPr>
            <p:spPr bwMode="ltGray">
              <a:xfrm rot="1529990">
                <a:off x="1041" y="3465"/>
                <a:ext cx="140"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14" name="Freeform 138"/>
              <p:cNvSpPr>
                <a:spLocks/>
              </p:cNvSpPr>
              <p:nvPr userDrawn="1"/>
            </p:nvSpPr>
            <p:spPr bwMode="ltGray">
              <a:xfrm>
                <a:off x="850" y="3136"/>
                <a:ext cx="204" cy="120"/>
              </a:xfrm>
              <a:custGeom>
                <a:avLst/>
                <a:gdLst/>
                <a:ahLst/>
                <a:cxnLst>
                  <a:cxn ang="0">
                    <a:pos x="168" y="120"/>
                  </a:cxn>
                  <a:cxn ang="0">
                    <a:pos x="204" y="12"/>
                  </a:cxn>
                  <a:cxn ang="0">
                    <a:pos x="42" y="0"/>
                  </a:cxn>
                  <a:cxn ang="0">
                    <a:pos x="0" y="108"/>
                  </a:cxn>
                  <a:cxn ang="0">
                    <a:pos x="30" y="114"/>
                  </a:cxn>
                  <a:cxn ang="0">
                    <a:pos x="60" y="30"/>
                  </a:cxn>
                  <a:cxn ang="0">
                    <a:pos x="102" y="36"/>
                  </a:cxn>
                  <a:cxn ang="0">
                    <a:pos x="78" y="108"/>
                  </a:cxn>
                  <a:cxn ang="0">
                    <a:pos x="102" y="108"/>
                  </a:cxn>
                  <a:cxn ang="0">
                    <a:pos x="132" y="36"/>
                  </a:cxn>
                  <a:cxn ang="0">
                    <a:pos x="162" y="36"/>
                  </a:cxn>
                  <a:cxn ang="0">
                    <a:pos x="138" y="114"/>
                  </a:cxn>
                  <a:cxn ang="0">
                    <a:pos x="168" y="120"/>
                  </a:cxn>
                </a:cxnLst>
                <a:rect l="0" t="0" r="r" b="b"/>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15" name="Freeform 139"/>
              <p:cNvSpPr>
                <a:spLocks/>
              </p:cNvSpPr>
              <p:nvPr userDrawn="1"/>
            </p:nvSpPr>
            <p:spPr bwMode="ltGray">
              <a:xfrm>
                <a:off x="19" y="2722"/>
                <a:ext cx="90" cy="78"/>
              </a:xfrm>
              <a:custGeom>
                <a:avLst/>
                <a:gdLst/>
                <a:ahLst/>
                <a:cxnLst>
                  <a:cxn ang="0">
                    <a:pos x="66" y="36"/>
                  </a:cxn>
                  <a:cxn ang="0">
                    <a:pos x="66" y="36"/>
                  </a:cxn>
                  <a:cxn ang="0">
                    <a:pos x="18" y="24"/>
                  </a:cxn>
                  <a:cxn ang="0">
                    <a:pos x="0" y="30"/>
                  </a:cxn>
                  <a:cxn ang="0">
                    <a:pos x="36" y="78"/>
                  </a:cxn>
                  <a:cxn ang="0">
                    <a:pos x="48" y="72"/>
                  </a:cxn>
                  <a:cxn ang="0">
                    <a:pos x="24" y="36"/>
                  </a:cxn>
                  <a:cxn ang="0">
                    <a:pos x="24" y="36"/>
                  </a:cxn>
                  <a:cxn ang="0">
                    <a:pos x="72" y="54"/>
                  </a:cxn>
                  <a:cxn ang="0">
                    <a:pos x="90" y="42"/>
                  </a:cxn>
                  <a:cxn ang="0">
                    <a:pos x="54" y="0"/>
                  </a:cxn>
                  <a:cxn ang="0">
                    <a:pos x="42" y="6"/>
                  </a:cxn>
                  <a:cxn ang="0">
                    <a:pos x="66" y="36"/>
                  </a:cxn>
                </a:cxnLst>
                <a:rect l="0" t="0" r="r" b="b"/>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16" name="Freeform 140"/>
              <p:cNvSpPr>
                <a:spLocks/>
              </p:cNvSpPr>
              <p:nvPr userDrawn="1"/>
            </p:nvSpPr>
            <p:spPr bwMode="ltGray">
              <a:xfrm>
                <a:off x="97" y="2651"/>
                <a:ext cx="101" cy="89"/>
              </a:xfrm>
              <a:custGeom>
                <a:avLst/>
                <a:gdLst/>
                <a:ahLst/>
                <a:cxnLst>
                  <a:cxn ang="0">
                    <a:pos x="54" y="89"/>
                  </a:cxn>
                  <a:cxn ang="0">
                    <a:pos x="65" y="83"/>
                  </a:cxn>
                  <a:cxn ang="0">
                    <a:pos x="48" y="35"/>
                  </a:cxn>
                  <a:cxn ang="0">
                    <a:pos x="89" y="65"/>
                  </a:cxn>
                  <a:cxn ang="0">
                    <a:pos x="101" y="59"/>
                  </a:cxn>
                  <a:cxn ang="0">
                    <a:pos x="83" y="0"/>
                  </a:cxn>
                  <a:cxn ang="0">
                    <a:pos x="71" y="12"/>
                  </a:cxn>
                  <a:cxn ang="0">
                    <a:pos x="83" y="41"/>
                  </a:cxn>
                  <a:cxn ang="0">
                    <a:pos x="48" y="23"/>
                  </a:cxn>
                  <a:cxn ang="0">
                    <a:pos x="36" y="29"/>
                  </a:cxn>
                  <a:cxn ang="0">
                    <a:pos x="45" y="68"/>
                  </a:cxn>
                  <a:cxn ang="0">
                    <a:pos x="18" y="41"/>
                  </a:cxn>
                  <a:cxn ang="0">
                    <a:pos x="0" y="53"/>
                  </a:cxn>
                  <a:cxn ang="0">
                    <a:pos x="54" y="89"/>
                  </a:cxn>
                </a:cxnLst>
                <a:rect l="0" t="0" r="r" b="b"/>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17" name="Freeform 141"/>
              <p:cNvSpPr>
                <a:spLocks/>
              </p:cNvSpPr>
              <p:nvPr userDrawn="1"/>
            </p:nvSpPr>
            <p:spPr bwMode="ltGray">
              <a:xfrm>
                <a:off x="677" y="3502"/>
                <a:ext cx="83" cy="78"/>
              </a:xfrm>
              <a:custGeom>
                <a:avLst/>
                <a:gdLst/>
                <a:ahLst/>
                <a:cxnLst>
                  <a:cxn ang="0">
                    <a:pos x="36" y="78"/>
                  </a:cxn>
                  <a:cxn ang="0">
                    <a:pos x="83" y="48"/>
                  </a:cxn>
                  <a:cxn ang="0">
                    <a:pos x="54" y="0"/>
                  </a:cxn>
                  <a:cxn ang="0">
                    <a:pos x="0" y="30"/>
                  </a:cxn>
                  <a:cxn ang="0">
                    <a:pos x="6" y="36"/>
                  </a:cxn>
                  <a:cxn ang="0">
                    <a:pos x="42" y="18"/>
                  </a:cxn>
                  <a:cxn ang="0">
                    <a:pos x="54" y="30"/>
                  </a:cxn>
                  <a:cxn ang="0">
                    <a:pos x="24" y="48"/>
                  </a:cxn>
                  <a:cxn ang="0">
                    <a:pos x="30" y="54"/>
                  </a:cxn>
                  <a:cxn ang="0">
                    <a:pos x="60" y="36"/>
                  </a:cxn>
                  <a:cxn ang="0">
                    <a:pos x="66" y="48"/>
                  </a:cxn>
                  <a:cxn ang="0">
                    <a:pos x="30" y="66"/>
                  </a:cxn>
                  <a:cxn ang="0">
                    <a:pos x="36" y="78"/>
                  </a:cxn>
                </a:cxnLst>
                <a:rect l="0" t="0" r="r" b="b"/>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18" name="Freeform 142"/>
              <p:cNvSpPr>
                <a:spLocks/>
              </p:cNvSpPr>
              <p:nvPr userDrawn="1"/>
            </p:nvSpPr>
            <p:spPr bwMode="ltGray">
              <a:xfrm>
                <a:off x="940" y="2782"/>
                <a:ext cx="90" cy="72"/>
              </a:xfrm>
              <a:custGeom>
                <a:avLst/>
                <a:gdLst/>
                <a:ahLst/>
                <a:cxnLst>
                  <a:cxn ang="0">
                    <a:pos x="90" y="30"/>
                  </a:cxn>
                  <a:cxn ang="0">
                    <a:pos x="66" y="0"/>
                  </a:cxn>
                  <a:cxn ang="0">
                    <a:pos x="0" y="36"/>
                  </a:cxn>
                  <a:cxn ang="0">
                    <a:pos x="24" y="72"/>
                  </a:cxn>
                  <a:cxn ang="0">
                    <a:pos x="36" y="66"/>
                  </a:cxn>
                  <a:cxn ang="0">
                    <a:pos x="18" y="42"/>
                  </a:cxn>
                  <a:cxn ang="0">
                    <a:pos x="36" y="30"/>
                  </a:cxn>
                  <a:cxn ang="0">
                    <a:pos x="54" y="54"/>
                  </a:cxn>
                  <a:cxn ang="0">
                    <a:pos x="60" y="48"/>
                  </a:cxn>
                  <a:cxn ang="0">
                    <a:pos x="48" y="24"/>
                  </a:cxn>
                  <a:cxn ang="0">
                    <a:pos x="60" y="12"/>
                  </a:cxn>
                  <a:cxn ang="0">
                    <a:pos x="78" y="42"/>
                  </a:cxn>
                  <a:cxn ang="0">
                    <a:pos x="90" y="30"/>
                  </a:cxn>
                </a:cxnLst>
                <a:rect l="0" t="0" r="r" b="b"/>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19" name="Freeform 143"/>
              <p:cNvSpPr>
                <a:spLocks/>
              </p:cNvSpPr>
              <p:nvPr userDrawn="1"/>
            </p:nvSpPr>
            <p:spPr bwMode="ltGray">
              <a:xfrm>
                <a:off x="898" y="2716"/>
                <a:ext cx="90" cy="84"/>
              </a:xfrm>
              <a:custGeom>
                <a:avLst/>
                <a:gdLst/>
                <a:ahLst/>
                <a:cxnLst>
                  <a:cxn ang="0">
                    <a:pos x="42" y="60"/>
                  </a:cxn>
                  <a:cxn ang="0">
                    <a:pos x="42" y="60"/>
                  </a:cxn>
                  <a:cxn ang="0">
                    <a:pos x="72" y="12"/>
                  </a:cxn>
                  <a:cxn ang="0">
                    <a:pos x="66" y="0"/>
                  </a:cxn>
                  <a:cxn ang="0">
                    <a:pos x="0" y="42"/>
                  </a:cxn>
                  <a:cxn ang="0">
                    <a:pos x="6" y="54"/>
                  </a:cxn>
                  <a:cxn ang="0">
                    <a:pos x="54" y="24"/>
                  </a:cxn>
                  <a:cxn ang="0">
                    <a:pos x="54" y="24"/>
                  </a:cxn>
                  <a:cxn ang="0">
                    <a:pos x="18" y="72"/>
                  </a:cxn>
                  <a:cxn ang="0">
                    <a:pos x="24" y="84"/>
                  </a:cxn>
                  <a:cxn ang="0">
                    <a:pos x="90" y="42"/>
                  </a:cxn>
                  <a:cxn ang="0">
                    <a:pos x="84" y="30"/>
                  </a:cxn>
                  <a:cxn ang="0">
                    <a:pos x="42" y="60"/>
                  </a:cxn>
                </a:cxnLst>
                <a:rect l="0" t="0" r="r" b="b"/>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20" name="Freeform 144"/>
              <p:cNvSpPr>
                <a:spLocks/>
              </p:cNvSpPr>
              <p:nvPr userDrawn="1"/>
            </p:nvSpPr>
            <p:spPr bwMode="ltGray">
              <a:xfrm>
                <a:off x="7" y="3837"/>
                <a:ext cx="6" cy="12"/>
              </a:xfrm>
              <a:custGeom>
                <a:avLst/>
                <a:gdLst/>
                <a:ahLst/>
                <a:cxnLst>
                  <a:cxn ang="0">
                    <a:pos x="6" y="0"/>
                  </a:cxn>
                  <a:cxn ang="0">
                    <a:pos x="6" y="0"/>
                  </a:cxn>
                  <a:cxn ang="0">
                    <a:pos x="0" y="0"/>
                  </a:cxn>
                  <a:cxn ang="0">
                    <a:pos x="0" y="0"/>
                  </a:cxn>
                  <a:cxn ang="0">
                    <a:pos x="0" y="12"/>
                  </a:cxn>
                  <a:cxn ang="0">
                    <a:pos x="6" y="0"/>
                  </a:cxn>
                  <a:cxn ang="0">
                    <a:pos x="6" y="0"/>
                  </a:cxn>
                </a:cxnLst>
                <a:rect l="0" t="0" r="r" b="b"/>
                <a:pathLst>
                  <a:path w="6" h="12">
                    <a:moveTo>
                      <a:pt x="6" y="0"/>
                    </a:moveTo>
                    <a:lnTo>
                      <a:pt x="6" y="0"/>
                    </a:lnTo>
                    <a:lnTo>
                      <a:pt x="0" y="0"/>
                    </a:lnTo>
                    <a:lnTo>
                      <a:pt x="0" y="0"/>
                    </a:lnTo>
                    <a:lnTo>
                      <a:pt x="0" y="12"/>
                    </a:lnTo>
                    <a:lnTo>
                      <a:pt x="6" y="0"/>
                    </a:lnTo>
                    <a:lnTo>
                      <a:pt x="6" y="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21" name="Freeform 145"/>
              <p:cNvSpPr>
                <a:spLocks/>
              </p:cNvSpPr>
              <p:nvPr userDrawn="1"/>
            </p:nvSpPr>
            <p:spPr bwMode="ltGray">
              <a:xfrm>
                <a:off x="7" y="2555"/>
                <a:ext cx="30" cy="48"/>
              </a:xfrm>
              <a:custGeom>
                <a:avLst/>
                <a:gdLst/>
                <a:ahLst/>
                <a:cxnLst>
                  <a:cxn ang="0">
                    <a:pos x="18" y="48"/>
                  </a:cxn>
                  <a:cxn ang="0">
                    <a:pos x="18" y="48"/>
                  </a:cxn>
                  <a:cxn ang="0">
                    <a:pos x="30" y="42"/>
                  </a:cxn>
                  <a:cxn ang="0">
                    <a:pos x="0" y="0"/>
                  </a:cxn>
                  <a:cxn ang="0">
                    <a:pos x="0" y="24"/>
                  </a:cxn>
                  <a:cxn ang="0">
                    <a:pos x="18" y="48"/>
                  </a:cxn>
                  <a:cxn ang="0">
                    <a:pos x="18" y="48"/>
                  </a:cxn>
                </a:cxnLst>
                <a:rect l="0" t="0" r="r" b="b"/>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22" name="Freeform 146"/>
              <p:cNvSpPr>
                <a:spLocks/>
              </p:cNvSpPr>
              <p:nvPr userDrawn="1"/>
            </p:nvSpPr>
            <p:spPr bwMode="ltGray">
              <a:xfrm>
                <a:off x="7" y="3843"/>
                <a:ext cx="36" cy="66"/>
              </a:xfrm>
              <a:custGeom>
                <a:avLst/>
                <a:gdLst/>
                <a:ahLst/>
                <a:cxnLst>
                  <a:cxn ang="0">
                    <a:pos x="36" y="0"/>
                  </a:cxn>
                  <a:cxn ang="0">
                    <a:pos x="24" y="0"/>
                  </a:cxn>
                  <a:cxn ang="0">
                    <a:pos x="24" y="0"/>
                  </a:cxn>
                  <a:cxn ang="0">
                    <a:pos x="0" y="36"/>
                  </a:cxn>
                  <a:cxn ang="0">
                    <a:pos x="0" y="66"/>
                  </a:cxn>
                  <a:cxn ang="0">
                    <a:pos x="36" y="0"/>
                  </a:cxn>
                  <a:cxn ang="0">
                    <a:pos x="36" y="0"/>
                  </a:cxn>
                </a:cxnLst>
                <a:rect l="0" t="0" r="r" b="b"/>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9923" name="Rectangle 147"/>
              <p:cNvSpPr>
                <a:spLocks noChangeArrowheads="1"/>
              </p:cNvSpPr>
              <p:nvPr userDrawn="1"/>
            </p:nvSpPr>
            <p:spPr bwMode="ltGray">
              <a:xfrm rot="244926">
                <a:off x="1177" y="3201"/>
                <a:ext cx="16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24" name="Rectangle 148"/>
              <p:cNvSpPr>
                <a:spLocks noChangeArrowheads="1"/>
              </p:cNvSpPr>
              <p:nvPr userDrawn="1"/>
            </p:nvSpPr>
            <p:spPr bwMode="ltGray">
              <a:xfrm rot="-5598588">
                <a:off x="290" y="2386"/>
                <a:ext cx="138"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9925" name="Freeform 149"/>
              <p:cNvSpPr>
                <a:spLocks/>
              </p:cNvSpPr>
              <p:nvPr userDrawn="1"/>
            </p:nvSpPr>
            <p:spPr bwMode="ltGray">
              <a:xfrm>
                <a:off x="139" y="3573"/>
                <a:ext cx="144" cy="154"/>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en-CA" sz="1800" u="sng" smtClean="0">
                  <a:solidFill>
                    <a:srgbClr val="FFFFFF"/>
                  </a:solidFill>
                </a:endParaRPr>
              </a:p>
            </p:txBody>
          </p:sp>
          <p:sp>
            <p:nvSpPr>
              <p:cNvPr id="459926" name="Freeform 150"/>
              <p:cNvSpPr>
                <a:spLocks/>
              </p:cNvSpPr>
              <p:nvPr userDrawn="1"/>
            </p:nvSpPr>
            <p:spPr bwMode="ltGray">
              <a:xfrm rot="-2857037">
                <a:off x="619" y="3550"/>
                <a:ext cx="68" cy="69"/>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en-CA" sz="1800" u="sng" smtClean="0">
                  <a:solidFill>
                    <a:srgbClr val="FFFFFF"/>
                  </a:solidFill>
                </a:endParaRPr>
              </a:p>
            </p:txBody>
          </p:sp>
          <p:sp>
            <p:nvSpPr>
              <p:cNvPr id="459927" name="Freeform 151"/>
              <p:cNvSpPr>
                <a:spLocks/>
              </p:cNvSpPr>
              <p:nvPr userDrawn="1"/>
            </p:nvSpPr>
            <p:spPr bwMode="ltGray">
              <a:xfrm>
                <a:off x="235" y="2503"/>
                <a:ext cx="348" cy="1272"/>
              </a:xfrm>
              <a:custGeom>
                <a:avLst/>
                <a:gdLst/>
                <a:ahLst/>
                <a:cxnLst>
                  <a:cxn ang="0">
                    <a:pos x="0" y="0"/>
                  </a:cxn>
                  <a:cxn ang="0">
                    <a:pos x="287" y="582"/>
                  </a:cxn>
                  <a:cxn ang="0">
                    <a:pos x="348" y="1272"/>
                  </a:cxn>
                  <a:cxn ang="0">
                    <a:pos x="54" y="676"/>
                  </a:cxn>
                  <a:cxn ang="0">
                    <a:pos x="0" y="0"/>
                  </a:cxn>
                </a:cxnLst>
                <a:rect l="0" t="0" r="r" b="b"/>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schemeClr>
                  </a:gs>
                </a:gsLst>
                <a:lin ang="18900000" scaled="1"/>
              </a:gradFill>
              <a:ln w="9525" cap="flat" cmpd="sng">
                <a:noFill/>
                <a:prstDash val="solid"/>
                <a:round/>
                <a:headEnd type="none" w="med" len="med"/>
                <a:tailEnd type="none" w="med" len="med"/>
              </a:ln>
              <a:effectLst/>
            </p:spPr>
            <p:txBody>
              <a:bodyPr/>
              <a:lstStyle/>
              <a:p>
                <a:endParaRPr lang="en-CA" sz="1800" u="sng" smtClean="0">
                  <a:solidFill>
                    <a:srgbClr val="FFFFFF"/>
                  </a:solidFill>
                </a:endParaRPr>
              </a:p>
            </p:txBody>
          </p:sp>
          <p:sp>
            <p:nvSpPr>
              <p:cNvPr id="459928" name="Oval 152"/>
              <p:cNvSpPr>
                <a:spLocks noChangeArrowheads="1"/>
              </p:cNvSpPr>
              <p:nvPr userDrawn="1"/>
            </p:nvSpPr>
            <p:spPr bwMode="ltGray">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gradFill>
              <a:ln w="9525">
                <a:noFill/>
                <a:round/>
                <a:headEnd/>
                <a:tailEnd/>
              </a:ln>
              <a:effectLst/>
            </p:spPr>
            <p:txBody>
              <a:bodyPr/>
              <a:lstStyle/>
              <a:p>
                <a:endParaRPr lang="en-CA" sz="1800" u="sng" smtClean="0">
                  <a:solidFill>
                    <a:srgbClr val="FFFFFF"/>
                  </a:solidFill>
                </a:endParaRPr>
              </a:p>
            </p:txBody>
          </p:sp>
        </p:grpSp>
      </p:grpSp>
      <p:sp>
        <p:nvSpPr>
          <p:cNvPr id="459929" name="Rectangle 153"/>
          <p:cNvSpPr>
            <a:spLocks noGrp="1" noChangeArrowheads="1"/>
          </p:cNvSpPr>
          <p:nvPr>
            <p:ph type="ctrTitle" sz="quarter"/>
          </p:nvPr>
        </p:nvSpPr>
        <p:spPr>
          <a:xfrm>
            <a:off x="731851" y="1925638"/>
            <a:ext cx="8289925" cy="1890712"/>
          </a:xfrm>
        </p:spPr>
        <p:txBody>
          <a:bodyPr anchor="b" anchorCtr="1"/>
          <a:lstStyle>
            <a:lvl1pPr>
              <a:defRPr sz="5800"/>
            </a:lvl1pPr>
          </a:lstStyle>
          <a:p>
            <a:r>
              <a:rPr lang="en-US"/>
              <a:t>Haga clic para cambiar el estilo de título	</a:t>
            </a:r>
          </a:p>
        </p:txBody>
      </p:sp>
      <p:sp>
        <p:nvSpPr>
          <p:cNvPr id="459930" name="Rectangle 154"/>
          <p:cNvSpPr>
            <a:spLocks noGrp="1" noChangeArrowheads="1"/>
          </p:cNvSpPr>
          <p:nvPr>
            <p:ph type="subTitle" sz="quarter" idx="1"/>
          </p:nvPr>
        </p:nvSpPr>
        <p:spPr>
          <a:xfrm>
            <a:off x="1463676" y="4232275"/>
            <a:ext cx="6826250" cy="1908175"/>
          </a:xfrm>
        </p:spPr>
        <p:txBody>
          <a:bodyPr/>
          <a:lstStyle>
            <a:lvl1pPr marL="0" indent="0" algn="ctr">
              <a:buFont typeface="Wingdings" pitchFamily="2" charset="2"/>
              <a:buNone/>
              <a:defRPr/>
            </a:lvl1pPr>
          </a:lstStyle>
          <a:p>
            <a:r>
              <a:rPr lang="en-US"/>
              <a:t>Haga clic para modificar el estilo de subtítulo del patrón</a:t>
            </a:r>
          </a:p>
        </p:txBody>
      </p:sp>
      <p:sp>
        <p:nvSpPr>
          <p:cNvPr id="459931" name="Rectangle 155"/>
          <p:cNvSpPr>
            <a:spLocks noGrp="1" noChangeArrowheads="1"/>
          </p:cNvSpPr>
          <p:nvPr>
            <p:ph type="dt" sz="quarter" idx="2"/>
          </p:nvPr>
        </p:nvSpPr>
        <p:spPr>
          <a:xfrm>
            <a:off x="325438" y="6804025"/>
            <a:ext cx="2438400" cy="496888"/>
          </a:xfrm>
        </p:spPr>
        <p:txBody>
          <a:bodyPr/>
          <a:lstStyle>
            <a:lvl1pPr>
              <a:defRPr>
                <a:effectLst>
                  <a:outerShdw blurRad="38100" dist="38100" dir="2700000" algn="tl">
                    <a:srgbClr val="000000"/>
                  </a:outerShdw>
                </a:effectLst>
              </a:defRPr>
            </a:lvl1pPr>
          </a:lstStyle>
          <a:p>
            <a:endParaRPr lang="en-US">
              <a:solidFill>
                <a:srgbClr val="FFFFFF"/>
              </a:solidFill>
            </a:endParaRPr>
          </a:p>
        </p:txBody>
      </p:sp>
      <p:sp>
        <p:nvSpPr>
          <p:cNvPr id="459932" name="Rectangle 156"/>
          <p:cNvSpPr>
            <a:spLocks noGrp="1" noChangeArrowheads="1"/>
          </p:cNvSpPr>
          <p:nvPr>
            <p:ph type="ftr" sz="quarter" idx="3"/>
          </p:nvPr>
        </p:nvSpPr>
        <p:spPr>
          <a:xfrm>
            <a:off x="3332176" y="6804025"/>
            <a:ext cx="3089275" cy="496888"/>
          </a:xfrm>
        </p:spPr>
        <p:txBody>
          <a:bodyPr/>
          <a:lstStyle>
            <a:lvl1pPr>
              <a:defRPr>
                <a:effectLst>
                  <a:outerShdw blurRad="38100" dist="38100" dir="2700000" algn="tl">
                    <a:srgbClr val="000000"/>
                  </a:outerShdw>
                </a:effectLst>
              </a:defRPr>
            </a:lvl1pPr>
          </a:lstStyle>
          <a:p>
            <a:endParaRPr lang="en-US">
              <a:solidFill>
                <a:srgbClr val="FFFFFF"/>
              </a:solidFill>
            </a:endParaRPr>
          </a:p>
        </p:txBody>
      </p:sp>
      <p:sp>
        <p:nvSpPr>
          <p:cNvPr id="459933" name="Rectangle 157"/>
          <p:cNvSpPr>
            <a:spLocks noGrp="1" noChangeArrowheads="1"/>
          </p:cNvSpPr>
          <p:nvPr>
            <p:ph type="sldNum" sz="quarter" idx="4"/>
          </p:nvPr>
        </p:nvSpPr>
        <p:spPr>
          <a:xfrm>
            <a:off x="6989763" y="6804025"/>
            <a:ext cx="2438400" cy="496888"/>
          </a:xfrm>
        </p:spPr>
        <p:txBody>
          <a:bodyPr/>
          <a:lstStyle>
            <a:lvl1pPr>
              <a:defRPr>
                <a:effectLst>
                  <a:outerShdw blurRad="38100" dist="38100" dir="2700000" algn="tl">
                    <a:srgbClr val="000000"/>
                  </a:outerShdw>
                </a:effectLst>
              </a:defRPr>
            </a:lvl1pPr>
          </a:lstStyle>
          <a:p>
            <a:fld id="{7F6703D4-E2C3-47B0-B821-404249F24415}"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4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extLst>
      <p:ext uri="{BB962C8B-B14F-4D97-AF65-F5344CB8AC3E}">
        <p14:creationId xmlns:p14="http://schemas.microsoft.com/office/powerpoint/2010/main" val="1761769256"/>
      </p:ext>
    </p:extLst>
  </p:cSld>
  <p:clrMapOvr>
    <a:masterClrMapping/>
  </p:clrMapOvr>
</p:sldLayout>
</file>

<file path=ppt/slideLayouts/slideLayout4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2393922365"/>
      </p:ext>
    </p:extLst>
  </p:cSld>
  <p:clrMapOvr>
    <a:masterClrMapping/>
  </p:clrMapOvr>
</p:sldLayout>
</file>

<file path=ppt/slideLayouts/slideLayout4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532358209"/>
      </p:ext>
    </p:extLst>
  </p:cSld>
  <p:clrMapOvr>
    <a:masterClrMapping/>
  </p:clrMapOvr>
</p:sldLayout>
</file>

<file path=ppt/slideLayouts/slideLayout4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extLst>
      <p:ext uri="{BB962C8B-B14F-4D97-AF65-F5344CB8AC3E}">
        <p14:creationId xmlns:p14="http://schemas.microsoft.com/office/powerpoint/2010/main" val="142376264"/>
      </p:ext>
    </p:extLst>
  </p:cSld>
  <p:clrMapOvr>
    <a:masterClrMapping/>
  </p:clrMapOvr>
</p:sldLayout>
</file>

<file path=ppt/slideLayouts/slideLayout4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8139628"/>
      </p:ext>
    </p:extLst>
  </p:cSld>
  <p:clrMapOvr>
    <a:masterClrMapping/>
  </p:clrMapOvr>
  <p:timing>
    <p:tnLst>
      <p:par>
        <p:cTn id="1" dur="indefinite" restart="never" nodeType="tmRoot"/>
      </p:par>
    </p:tnLst>
  </p:timing>
</p:sldLayout>
</file>

<file path=ppt/slideLayouts/slideLayout4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extLst>
      <p:ext uri="{BB962C8B-B14F-4D97-AF65-F5344CB8AC3E}">
        <p14:creationId xmlns:p14="http://schemas.microsoft.com/office/powerpoint/2010/main" val="3183001385"/>
      </p:ext>
    </p:extLst>
  </p:cSld>
  <p:clrMapOvr>
    <a:masterClrMapping/>
  </p:clrMapOvr>
</p:sldLayout>
</file>

<file path=ppt/slideLayouts/slideLayout4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extLst>
      <p:ext uri="{BB962C8B-B14F-4D97-AF65-F5344CB8AC3E}">
        <p14:creationId xmlns:p14="http://schemas.microsoft.com/office/powerpoint/2010/main" val="1782400598"/>
      </p:ext>
    </p:extLst>
  </p:cSld>
  <p:clrMapOvr>
    <a:masterClrMapping/>
  </p:clrMapOvr>
</p:sldLayout>
</file>

<file path=ppt/slideLayouts/slideLayout4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1648832724"/>
      </p:ext>
    </p:extLst>
  </p:cSld>
  <p:clrMapOvr>
    <a:masterClrMapping/>
  </p:clrMapOvr>
</p:sldLayout>
</file>

<file path=ppt/slideLayouts/slideLayout4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536093784"/>
      </p:ext>
    </p:extLst>
  </p:cSld>
  <p:clrMapOvr>
    <a:masterClrMapping/>
  </p:clrMapOvr>
</p:sldLayout>
</file>

<file path=ppt/slideLayouts/slideLayout469.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22271" y="249238"/>
            <a:ext cx="9109075" cy="1244600"/>
          </a:xfrm>
        </p:spPr>
        <p:txBody>
          <a:bodyPr/>
          <a:lstStyle/>
          <a:p>
            <a:r>
              <a:rPr lang="en-US" smtClean="0"/>
              <a:t>Click to edit Master title style</a:t>
            </a:r>
            <a:endParaRPr lang="en-CA"/>
          </a:p>
        </p:txBody>
      </p:sp>
      <p:sp>
        <p:nvSpPr>
          <p:cNvPr id="3" name="Content Placeholder 2"/>
          <p:cNvSpPr>
            <a:spLocks noGrp="1"/>
          </p:cNvSpPr>
          <p:nvPr>
            <p:ph sz="half" idx="1"/>
          </p:nvPr>
        </p:nvSpPr>
        <p:spPr>
          <a:xfrm>
            <a:off x="322277" y="1743089"/>
            <a:ext cx="4478337"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953000" y="1743089"/>
            <a:ext cx="4478338"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a:xfrm>
            <a:off x="322277" y="6800850"/>
            <a:ext cx="2441575" cy="517525"/>
          </a:xfrm>
          <a:prstGeom prst="rect">
            <a:avLst/>
          </a:prstGeom>
        </p:spPr>
        <p:txBody>
          <a:bodyPr lIns="91335" tIns="45668" rIns="91335" bIns="45668"/>
          <a:lstStyle>
            <a:lvl1pPr>
              <a:defRPr/>
            </a:lvl1pPr>
          </a:lstStyle>
          <a:p>
            <a:endParaRPr lang="en-US">
              <a:solidFill>
                <a:srgbClr val="FFFFFF"/>
              </a:solidFill>
            </a:endParaRPr>
          </a:p>
        </p:txBody>
      </p:sp>
      <p:sp>
        <p:nvSpPr>
          <p:cNvPr id="6" name="Footer Placeholder 5"/>
          <p:cNvSpPr>
            <a:spLocks noGrp="1"/>
          </p:cNvSpPr>
          <p:nvPr>
            <p:ph type="ftr" sz="quarter" idx="11"/>
          </p:nvPr>
        </p:nvSpPr>
        <p:spPr>
          <a:xfrm>
            <a:off x="3332176" y="6800850"/>
            <a:ext cx="3089275" cy="517525"/>
          </a:xfrm>
          <a:prstGeom prst="rect">
            <a:avLst/>
          </a:prstGeom>
        </p:spPr>
        <p:txBody>
          <a:bodyPr lIns="91335" tIns="45668" rIns="91335" bIns="45668"/>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a:xfrm>
            <a:off x="6989777" y="6800850"/>
            <a:ext cx="2441575" cy="517525"/>
          </a:xfrm>
          <a:prstGeom prst="rect">
            <a:avLst/>
          </a:prstGeom>
        </p:spPr>
        <p:txBody>
          <a:bodyPr lIns="91335" tIns="45668" rIns="91335" bIns="45668"/>
          <a:lstStyle>
            <a:lvl1pPr>
              <a:defRPr/>
            </a:lvl1pPr>
          </a:lstStyle>
          <a:p>
            <a:fld id="{584EF5A1-62D9-4FB6-87D1-CA390B35A9FB}"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61107251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DADB8979-D4D0-4831-AA07-91348D7D5F24}"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470.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68960" y="1493520"/>
            <a:ext cx="8375091" cy="1991360"/>
          </a:xfrm>
          <a:ln>
            <a:noFill/>
          </a:ln>
        </p:spPr>
        <p:txBody>
          <a:bodyPr vert="horz" tIns="0" rIns="18251"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60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68960" y="3515519"/>
            <a:ext cx="8378342" cy="1908387"/>
          </a:xfrm>
        </p:spPr>
        <p:txBody>
          <a:bodyPr lIns="0" rIns="18251"/>
          <a:lstStyle>
            <a:lvl1pPr marL="0" marR="48658" indent="0" algn="r">
              <a:buNone/>
              <a:defRPr>
                <a:solidFill>
                  <a:schemeClr val="tx1"/>
                </a:solidFill>
              </a:defRPr>
            </a:lvl1pPr>
            <a:lvl2pPr marL="486589" indent="0" algn="ctr">
              <a:buNone/>
            </a:lvl2pPr>
            <a:lvl3pPr marL="973168" indent="0" algn="ctr">
              <a:buNone/>
            </a:lvl3pPr>
            <a:lvl4pPr marL="1459749" indent="0" algn="ctr">
              <a:buNone/>
            </a:lvl4pPr>
            <a:lvl5pPr marL="1946329" indent="0" algn="ctr">
              <a:buNone/>
            </a:lvl5pPr>
            <a:lvl6pPr marL="2432913" indent="0" algn="ctr">
              <a:buNone/>
            </a:lvl6pPr>
            <a:lvl7pPr marL="2919492" indent="0" algn="ctr">
              <a:buNone/>
            </a:lvl7pPr>
            <a:lvl8pPr marL="3406075" indent="0" algn="ctr">
              <a:buNone/>
            </a:lvl8pPr>
            <a:lvl9pPr marL="3892656"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8703EC4-85C2-4108-ADB8-3C40CC4823BE}" type="datetimeFigureOut">
              <a:rPr lang="en-CA" smtClean="0">
                <a:solidFill>
                  <a:srgbClr val="DBF5F9">
                    <a:shade val="90000"/>
                  </a:srgbClr>
                </a:solidFill>
              </a:rPr>
              <a:pPr/>
              <a:t>2018-06-04</a:t>
            </a:fld>
            <a:endParaRPr lang="en-CA">
              <a:solidFill>
                <a:srgbClr val="DBF5F9">
                  <a:shade val="90000"/>
                </a:srgbClr>
              </a:solidFill>
            </a:endParaRPr>
          </a:p>
        </p:txBody>
      </p:sp>
      <p:sp>
        <p:nvSpPr>
          <p:cNvPr id="19" name="Footer Placeholder 18"/>
          <p:cNvSpPr>
            <a:spLocks noGrp="1"/>
          </p:cNvSpPr>
          <p:nvPr>
            <p:ph type="ftr" sz="quarter" idx="11"/>
          </p:nvPr>
        </p:nvSpPr>
        <p:spPr/>
        <p:txBody>
          <a:bodyPr/>
          <a:lstStyle/>
          <a:p>
            <a:endParaRPr lang="en-CA">
              <a:solidFill>
                <a:srgbClr val="DBF5F9">
                  <a:shade val="90000"/>
                </a:srgbClr>
              </a:solidFill>
            </a:endParaRPr>
          </a:p>
        </p:txBody>
      </p:sp>
      <p:sp>
        <p:nvSpPr>
          <p:cNvPr id="27" name="Slide Number Placeholder 26"/>
          <p:cNvSpPr>
            <a:spLocks noGrp="1"/>
          </p:cNvSpPr>
          <p:nvPr>
            <p:ph type="sldNum" sz="quarter" idx="12"/>
          </p:nvPr>
        </p:nvSpPr>
        <p:spPr/>
        <p:txBody>
          <a:bodyPr/>
          <a:lstStyle/>
          <a:p>
            <a:fld id="{DBB2C2D6-67D0-4309-827A-6E561867B128}" type="slidenum">
              <a:rPr lang="en-CA" smtClean="0">
                <a:solidFill>
                  <a:srgbClr val="DBF5F9">
                    <a:shade val="90000"/>
                  </a:srgbClr>
                </a:solidFill>
              </a:rPr>
              <a:pPr/>
              <a:t>‹#›</a:t>
            </a:fld>
            <a:endParaRPr lang="en-CA">
              <a:solidFill>
                <a:srgbClr val="DBF5F9">
                  <a:shade val="90000"/>
                </a:srgbClr>
              </a:solidFill>
            </a:endParaRPr>
          </a:p>
        </p:txBody>
      </p:sp>
    </p:spTree>
    <p:extLst>
      <p:ext uri="{BB962C8B-B14F-4D97-AF65-F5344CB8AC3E}">
        <p14:creationId xmlns:p14="http://schemas.microsoft.com/office/powerpoint/2010/main" val="2201748574"/>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5" name="Footer Placeholder 4"/>
          <p:cNvSpPr>
            <a:spLocks noGrp="1"/>
          </p:cNvSpPr>
          <p:nvPr>
            <p:ph type="ftr" sz="quarter" idx="11"/>
          </p:nvPr>
        </p:nvSpPr>
        <p:spPr/>
        <p:txBody>
          <a:bodyPr/>
          <a:lstStyle/>
          <a:p>
            <a:endParaRPr lang="en-CA">
              <a:solidFill>
                <a:srgbClr val="04617B">
                  <a:shade val="90000"/>
                </a:srgbClr>
              </a:solidFill>
            </a:endParaRPr>
          </a:p>
        </p:txBody>
      </p:sp>
      <p:sp>
        <p:nvSpPr>
          <p:cNvPr id="6" name="Slide Number Placeholder 5"/>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2973352217"/>
      </p:ext>
    </p:extLst>
  </p:cSld>
  <p:clrMapOvr>
    <a:masterClrMapping/>
  </p:clrMapOvr>
  <p:timing>
    <p:tnLst>
      <p:par>
        <p:cTn id="1" dur="indefinite" restart="never" nodeType="tmRoot"/>
      </p:par>
    </p:tnLst>
  </p:timing>
</p:sldLayout>
</file>

<file path=ppt/slideLayouts/slideLayout472.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65709" y="1433779"/>
            <a:ext cx="8290560" cy="1483563"/>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60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65709" y="2945078"/>
            <a:ext cx="8290560" cy="1643909"/>
          </a:xfrm>
        </p:spPr>
        <p:txBody>
          <a:bodyPr lIns="45616" rIns="45616" anchor="t"/>
          <a:lstStyle>
            <a:lvl1pPr marL="0" indent="0">
              <a:buNone/>
              <a:defRPr sz="2400">
                <a:solidFill>
                  <a:schemeClr val="tx1"/>
                </a:solidFill>
              </a:defRPr>
            </a:lvl1pPr>
            <a:lvl2pPr>
              <a:buNone/>
              <a:defRPr sz="1900">
                <a:solidFill>
                  <a:schemeClr val="tx1">
                    <a:tint val="75000"/>
                  </a:schemeClr>
                </a:solidFill>
              </a:defRPr>
            </a:lvl2pPr>
            <a:lvl3pPr>
              <a:buNone/>
              <a:defRPr sz="1700">
                <a:solidFill>
                  <a:schemeClr val="tx1">
                    <a:tint val="75000"/>
                  </a:schemeClr>
                </a:solidFill>
              </a:defRPr>
            </a:lvl3pPr>
            <a:lvl4pPr>
              <a:buNone/>
              <a:defRPr sz="1500">
                <a:solidFill>
                  <a:schemeClr val="tx1">
                    <a:tint val="75000"/>
                  </a:schemeClr>
                </a:solidFill>
              </a:defRPr>
            </a:lvl4pPr>
            <a:lvl5pPr>
              <a:buNone/>
              <a:defRPr sz="15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8703EC4-85C2-4108-ADB8-3C40CC4823BE}" type="datetimeFigureOut">
              <a:rPr lang="en-CA" smtClean="0">
                <a:solidFill>
                  <a:srgbClr val="DBF5F9">
                    <a:shade val="90000"/>
                  </a:srgbClr>
                </a:solidFill>
              </a:rPr>
              <a:pPr/>
              <a:t>2018-06-04</a:t>
            </a:fld>
            <a:endParaRPr lang="en-CA">
              <a:solidFill>
                <a:srgbClr val="DBF5F9">
                  <a:shade val="90000"/>
                </a:srgbClr>
              </a:solidFill>
            </a:endParaRPr>
          </a:p>
        </p:txBody>
      </p:sp>
      <p:sp>
        <p:nvSpPr>
          <p:cNvPr id="5" name="Footer Placeholder 4"/>
          <p:cNvSpPr>
            <a:spLocks noGrp="1"/>
          </p:cNvSpPr>
          <p:nvPr>
            <p:ph type="ftr" sz="quarter" idx="11"/>
          </p:nvPr>
        </p:nvSpPr>
        <p:spPr/>
        <p:txBody>
          <a:bodyPr/>
          <a:lstStyle/>
          <a:p>
            <a:endParaRPr lang="en-CA">
              <a:solidFill>
                <a:srgbClr val="DBF5F9">
                  <a:shade val="90000"/>
                </a:srgbClr>
              </a:solidFill>
            </a:endParaRPr>
          </a:p>
        </p:txBody>
      </p:sp>
      <p:sp>
        <p:nvSpPr>
          <p:cNvPr id="6" name="Slide Number Placeholder 5"/>
          <p:cNvSpPr>
            <a:spLocks noGrp="1"/>
          </p:cNvSpPr>
          <p:nvPr>
            <p:ph type="sldNum" sz="quarter" idx="12"/>
          </p:nvPr>
        </p:nvSpPr>
        <p:spPr/>
        <p:txBody>
          <a:bodyPr/>
          <a:lstStyle/>
          <a:p>
            <a:fld id="{DBB2C2D6-67D0-4309-827A-6E561867B128}" type="slidenum">
              <a:rPr lang="en-CA" smtClean="0">
                <a:solidFill>
                  <a:srgbClr val="DBF5F9">
                    <a:shade val="90000"/>
                  </a:srgbClr>
                </a:solidFill>
              </a:rPr>
              <a:pPr/>
              <a:t>‹#›</a:t>
            </a:fld>
            <a:endParaRPr lang="en-CA">
              <a:solidFill>
                <a:srgbClr val="DBF5F9">
                  <a:shade val="90000"/>
                </a:srgbClr>
              </a:solidFill>
            </a:endParaRPr>
          </a:p>
        </p:txBody>
      </p:sp>
    </p:spTree>
    <p:extLst>
      <p:ext uri="{BB962C8B-B14F-4D97-AF65-F5344CB8AC3E}">
        <p14:creationId xmlns:p14="http://schemas.microsoft.com/office/powerpoint/2010/main" val="3918647407"/>
      </p:ext>
    </p:extLst>
  </p:cSld>
  <p:clrMapOvr>
    <a:overrideClrMapping bg1="dk1" tx1="lt1" bg2="dk2" tx2="lt2" accent1="accent1" accent2="accent2" accent3="accent3" accent4="accent4" accent5="accent5" accent6="accent6" hlink="hlink" folHlink="folHlink"/>
  </p:clrMapOvr>
</p:sldLayout>
</file>

<file path=ppt/slideLayouts/slideLayout4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87680" y="766674"/>
            <a:ext cx="8778240" cy="12446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87680" y="2090759"/>
            <a:ext cx="4307840" cy="4829048"/>
          </a:xfrm>
        </p:spPr>
        <p:txBody>
          <a:bodyPr/>
          <a:lstStyle>
            <a:lvl1pPr>
              <a:defRPr sz="2800"/>
            </a:lvl1pPr>
            <a:lvl2pPr>
              <a:defRPr sz="2600"/>
            </a:lvl2pPr>
            <a:lvl3pPr>
              <a:defRPr sz="2200"/>
            </a:lvl3pPr>
            <a:lvl4pPr>
              <a:defRPr sz="1900"/>
            </a:lvl4pPr>
            <a:lvl5pPr>
              <a:defRPr sz="19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958080" y="2090759"/>
            <a:ext cx="4307840" cy="4829048"/>
          </a:xfrm>
        </p:spPr>
        <p:txBody>
          <a:bodyPr/>
          <a:lstStyle>
            <a:lvl1pPr>
              <a:defRPr sz="2800"/>
            </a:lvl1pPr>
            <a:lvl2pPr>
              <a:defRPr sz="2600"/>
            </a:lvl2pPr>
            <a:lvl3pPr>
              <a:defRPr sz="2200"/>
            </a:lvl3pPr>
            <a:lvl4pPr>
              <a:defRPr sz="1900"/>
            </a:lvl4pPr>
            <a:lvl5pPr>
              <a:defRPr sz="19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6" name="Footer Placeholder 5"/>
          <p:cNvSpPr>
            <a:spLocks noGrp="1"/>
          </p:cNvSpPr>
          <p:nvPr>
            <p:ph type="ftr" sz="quarter" idx="11"/>
          </p:nvPr>
        </p:nvSpPr>
        <p:spPr/>
        <p:txBody>
          <a:bodyPr/>
          <a:lstStyle/>
          <a:p>
            <a:endParaRPr lang="en-CA">
              <a:solidFill>
                <a:srgbClr val="04617B">
                  <a:shade val="90000"/>
                </a:srgbClr>
              </a:solidFill>
            </a:endParaRPr>
          </a:p>
        </p:txBody>
      </p:sp>
      <p:sp>
        <p:nvSpPr>
          <p:cNvPr id="7" name="Slide Number Placeholder 6"/>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278495896"/>
      </p:ext>
    </p:extLst>
  </p:cSld>
  <p:clrMapOvr>
    <a:masterClrMapping/>
  </p:clrMapOvr>
</p:sldLayout>
</file>

<file path=ppt/slideLayouts/slideLayout4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680" y="766674"/>
            <a:ext cx="8778240" cy="1244600"/>
          </a:xfrm>
        </p:spPr>
        <p:txBody>
          <a:bodyPr tIns="45616"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87680" y="2020159"/>
            <a:ext cx="4309534" cy="717961"/>
          </a:xfrm>
        </p:spPr>
        <p:txBody>
          <a:bodyPr lIns="45616" tIns="0" rIns="45616" bIns="0" anchor="ctr">
            <a:noAutofit/>
          </a:bodyPr>
          <a:lstStyle>
            <a:lvl1pPr marL="0" indent="0">
              <a:buNone/>
              <a:defRPr sz="2600" b="1" cap="none" baseline="0">
                <a:solidFill>
                  <a:schemeClr val="tx2"/>
                </a:solidFill>
                <a:effectLst/>
              </a:defRPr>
            </a:lvl1pPr>
            <a:lvl2pPr>
              <a:buNone/>
              <a:defRPr sz="2200" b="1"/>
            </a:lvl2pPr>
            <a:lvl3pPr>
              <a:buNone/>
              <a:defRPr sz="1900" b="1"/>
            </a:lvl3pPr>
            <a:lvl4pPr>
              <a:buNone/>
              <a:defRPr sz="1700" b="1"/>
            </a:lvl4pPr>
            <a:lvl5pPr>
              <a:buNone/>
              <a:defRPr sz="17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4721" y="2025098"/>
            <a:ext cx="4311227" cy="713051"/>
          </a:xfrm>
        </p:spPr>
        <p:txBody>
          <a:bodyPr lIns="45616" tIns="0" rIns="45616" bIns="0" anchor="ctr"/>
          <a:lstStyle>
            <a:lvl1pPr marL="0" indent="0">
              <a:buNone/>
              <a:defRPr sz="2600" b="1" cap="none" baseline="0">
                <a:solidFill>
                  <a:schemeClr val="tx2"/>
                </a:solidFill>
                <a:effectLst/>
              </a:defRPr>
            </a:lvl1pPr>
            <a:lvl2pPr>
              <a:buNone/>
              <a:defRPr sz="2200" b="1"/>
            </a:lvl2pPr>
            <a:lvl3pPr>
              <a:buNone/>
              <a:defRPr sz="1900" b="1"/>
            </a:lvl3pPr>
            <a:lvl4pPr>
              <a:buNone/>
              <a:defRPr sz="1700" b="1"/>
            </a:lvl4pPr>
            <a:lvl5pPr>
              <a:buNone/>
              <a:defRPr sz="17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87680" y="2738120"/>
            <a:ext cx="4309534" cy="4187562"/>
          </a:xfrm>
        </p:spPr>
        <p:txBody>
          <a:bodyPr tIns="0"/>
          <a:lstStyle>
            <a:lvl1pPr>
              <a:defRPr sz="2400"/>
            </a:lvl1pPr>
            <a:lvl2pPr>
              <a:defRPr sz="2200"/>
            </a:lvl2pPr>
            <a:lvl3pPr>
              <a:defRPr sz="1900"/>
            </a:lvl3pPr>
            <a:lvl4pPr>
              <a:defRPr sz="1700"/>
            </a:lvl4pPr>
            <a:lvl5pPr>
              <a:defRPr sz="17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954721" y="2738120"/>
            <a:ext cx="4311227" cy="4187562"/>
          </a:xfrm>
        </p:spPr>
        <p:txBody>
          <a:bodyPr tIns="0"/>
          <a:lstStyle>
            <a:lvl1pPr>
              <a:defRPr sz="2400"/>
            </a:lvl1pPr>
            <a:lvl2pPr>
              <a:defRPr sz="2200"/>
            </a:lvl2pPr>
            <a:lvl3pPr>
              <a:defRPr sz="1900"/>
            </a:lvl3pPr>
            <a:lvl4pPr>
              <a:defRPr sz="1700"/>
            </a:lvl4pPr>
            <a:lvl5pPr>
              <a:defRPr sz="17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8" name="Footer Placeholder 7"/>
          <p:cNvSpPr>
            <a:spLocks noGrp="1"/>
          </p:cNvSpPr>
          <p:nvPr>
            <p:ph type="ftr" sz="quarter" idx="11"/>
          </p:nvPr>
        </p:nvSpPr>
        <p:spPr/>
        <p:txBody>
          <a:bodyPr/>
          <a:lstStyle/>
          <a:p>
            <a:endParaRPr lang="en-CA">
              <a:solidFill>
                <a:srgbClr val="04617B">
                  <a:shade val="90000"/>
                </a:srgbClr>
              </a:solidFill>
            </a:endParaRPr>
          </a:p>
        </p:txBody>
      </p:sp>
      <p:sp>
        <p:nvSpPr>
          <p:cNvPr id="9" name="Slide Number Placeholder 8"/>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1639895193"/>
      </p:ext>
    </p:extLst>
  </p:cSld>
  <p:clrMapOvr>
    <a:masterClrMapping/>
  </p:clrMapOvr>
</p:sldLayout>
</file>

<file path=ppt/slideLayouts/slideLayout4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87680" y="766674"/>
            <a:ext cx="8859520" cy="1244600"/>
          </a:xfrm>
        </p:spPr>
        <p:txBody>
          <a:bodyPr vert="horz" tIns="45616"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4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4" name="Footer Placeholder 3"/>
          <p:cNvSpPr>
            <a:spLocks noGrp="1"/>
          </p:cNvSpPr>
          <p:nvPr>
            <p:ph type="ftr" sz="quarter" idx="11"/>
          </p:nvPr>
        </p:nvSpPr>
        <p:spPr/>
        <p:txBody>
          <a:bodyPr/>
          <a:lstStyle/>
          <a:p>
            <a:endParaRPr lang="en-CA">
              <a:solidFill>
                <a:srgbClr val="04617B">
                  <a:shade val="90000"/>
                </a:srgbClr>
              </a:solidFill>
            </a:endParaRPr>
          </a:p>
        </p:txBody>
      </p:sp>
      <p:sp>
        <p:nvSpPr>
          <p:cNvPr id="5" name="Slide Number Placeholder 4"/>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2635458352"/>
      </p:ext>
    </p:extLst>
  </p:cSld>
  <p:clrMapOvr>
    <a:masterClrMapping/>
  </p:clrMapOvr>
</p:sldLayout>
</file>

<file path=ppt/slideLayouts/slideLayout4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3" name="Footer Placeholder 2"/>
          <p:cNvSpPr>
            <a:spLocks noGrp="1"/>
          </p:cNvSpPr>
          <p:nvPr>
            <p:ph type="ftr" sz="quarter" idx="11"/>
          </p:nvPr>
        </p:nvSpPr>
        <p:spPr/>
        <p:txBody>
          <a:bodyPr/>
          <a:lstStyle/>
          <a:p>
            <a:endParaRPr lang="en-CA">
              <a:solidFill>
                <a:srgbClr val="04617B">
                  <a:shade val="90000"/>
                </a:srgbClr>
              </a:solidFill>
            </a:endParaRPr>
          </a:p>
        </p:txBody>
      </p:sp>
      <p:sp>
        <p:nvSpPr>
          <p:cNvPr id="4" name="Slide Number Placeholder 3"/>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2997251040"/>
      </p:ext>
    </p:extLst>
  </p:cSld>
  <p:clrMapOvr>
    <a:masterClrMapping/>
  </p:clrMapOvr>
</p:sldLayout>
</file>

<file path=ppt/slideLayouts/slideLayout4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0" y="560072"/>
            <a:ext cx="2926080" cy="1265343"/>
          </a:xfrm>
        </p:spPr>
        <p:txBody>
          <a:bodyPr lIns="0" anchor="b">
            <a:noAutofit/>
          </a:bodyPr>
          <a:lstStyle>
            <a:lvl1pPr algn="l" rtl="0">
              <a:spcBef>
                <a:spcPct val="0"/>
              </a:spcBef>
              <a:buNone/>
              <a:defRPr sz="28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731520" y="1825413"/>
            <a:ext cx="2926080" cy="4978400"/>
          </a:xfrm>
        </p:spPr>
        <p:txBody>
          <a:bodyPr lIns="18251" rIns="18251"/>
          <a:lstStyle>
            <a:lvl1pPr marL="0" indent="0" algn="l">
              <a:buNone/>
              <a:defRPr sz="1500"/>
            </a:lvl1pPr>
            <a:lvl2pPr indent="0" algn="l">
              <a:buNone/>
              <a:defRPr sz="1300"/>
            </a:lvl2pPr>
            <a:lvl3pPr indent="0" algn="l">
              <a:buNone/>
              <a:defRPr sz="1100"/>
            </a:lvl3pPr>
            <a:lvl4pPr indent="0" algn="l">
              <a:buNone/>
              <a:defRPr sz="1000"/>
            </a:lvl4pPr>
            <a:lvl5pPr indent="0" algn="l">
              <a:buNone/>
              <a:defRPr sz="10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813390" y="1825413"/>
            <a:ext cx="5452533" cy="4978400"/>
          </a:xfrm>
        </p:spPr>
        <p:txBody>
          <a:bodyPr tIns="0"/>
          <a:lstStyle>
            <a:lvl1pPr>
              <a:defRPr sz="3000"/>
            </a:lvl1pPr>
            <a:lvl2pPr>
              <a:defRPr sz="2800"/>
            </a:lvl2pPr>
            <a:lvl3pPr>
              <a:defRPr sz="2600"/>
            </a:lvl3pPr>
            <a:lvl4pPr>
              <a:defRPr sz="2200"/>
            </a:lvl4pPr>
            <a:lvl5pPr>
              <a:defRPr sz="19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6" name="Footer Placeholder 5"/>
          <p:cNvSpPr>
            <a:spLocks noGrp="1"/>
          </p:cNvSpPr>
          <p:nvPr>
            <p:ph type="ftr" sz="quarter" idx="11"/>
          </p:nvPr>
        </p:nvSpPr>
        <p:spPr/>
        <p:txBody>
          <a:bodyPr/>
          <a:lstStyle/>
          <a:p>
            <a:endParaRPr lang="en-CA">
              <a:solidFill>
                <a:srgbClr val="04617B">
                  <a:shade val="90000"/>
                </a:srgbClr>
              </a:solidFill>
            </a:endParaRPr>
          </a:p>
        </p:txBody>
      </p:sp>
      <p:sp>
        <p:nvSpPr>
          <p:cNvPr id="7" name="Slide Number Placeholder 6"/>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296485299"/>
      </p:ext>
    </p:extLst>
  </p:cSld>
  <p:clrMapOvr>
    <a:masterClrMapping/>
  </p:clrMapOvr>
</p:sldLayout>
</file>

<file path=ppt/slideLayouts/slideLayout47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376803" y="1206573"/>
            <a:ext cx="5608320" cy="448056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97313" tIns="48657" rIns="97313" bIns="48657" rtlCol="0" anchor="ctr"/>
          <a:lstStyle/>
          <a:p>
            <a:pPr algn="ctr" defTabSz="973168" fontAlgn="auto">
              <a:spcBef>
                <a:spcPts val="0"/>
              </a:spcBef>
              <a:spcAft>
                <a:spcPts val="0"/>
              </a:spcAft>
            </a:pPr>
            <a:endParaRPr lang="en-US" sz="1900" dirty="0">
              <a:solidFill>
                <a:prstClr val="white"/>
              </a:solidFill>
            </a:endParaRPr>
          </a:p>
        </p:txBody>
      </p:sp>
      <p:sp>
        <p:nvSpPr>
          <p:cNvPr id="12" name="Right Triangle 11"/>
          <p:cNvSpPr/>
          <p:nvPr/>
        </p:nvSpPr>
        <p:spPr>
          <a:xfrm rot="420000" flipV="1">
            <a:off x="8537743" y="5836193"/>
            <a:ext cx="165811" cy="169266"/>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97313" tIns="48657" rIns="97313" bIns="48657" rtlCol="0" anchor="ctr"/>
          <a:lstStyle/>
          <a:p>
            <a:pPr algn="ctr" defTabSz="973168" fontAlgn="auto">
              <a:spcBef>
                <a:spcPts val="0"/>
              </a:spcBef>
              <a:spcAft>
                <a:spcPts val="0"/>
              </a:spcAft>
            </a:pPr>
            <a:endParaRPr lang="en-US" sz="1900" dirty="0">
              <a:solidFill>
                <a:prstClr val="white"/>
              </a:solidFill>
            </a:endParaRPr>
          </a:p>
        </p:txBody>
      </p:sp>
      <p:sp>
        <p:nvSpPr>
          <p:cNvPr id="2" name="Title 1"/>
          <p:cNvSpPr>
            <a:spLocks noGrp="1"/>
          </p:cNvSpPr>
          <p:nvPr>
            <p:ph type="title"/>
          </p:nvPr>
        </p:nvSpPr>
        <p:spPr>
          <a:xfrm>
            <a:off x="650240" y="1281624"/>
            <a:ext cx="2360371" cy="1723298"/>
          </a:xfrm>
        </p:spPr>
        <p:txBody>
          <a:bodyPr vert="horz" lIns="45616" tIns="45616" rIns="45616" bIns="45616" anchor="b"/>
          <a:lstStyle>
            <a:lvl1pPr algn="l">
              <a:buNone/>
              <a:defRPr sz="22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50240" y="3080236"/>
            <a:ext cx="2357120" cy="2373037"/>
          </a:xfrm>
        </p:spPr>
        <p:txBody>
          <a:bodyPr lIns="63862" rIns="45616" bIns="45616" anchor="t"/>
          <a:lstStyle>
            <a:lvl1pPr marL="0" indent="0" algn="l">
              <a:spcBef>
                <a:spcPts val="267"/>
              </a:spcBef>
              <a:buFontTx/>
              <a:buNone/>
              <a:defRPr sz="1400"/>
            </a:lvl1pPr>
            <a:lvl2pPr>
              <a:defRPr sz="1300"/>
            </a:lvl2pPr>
            <a:lvl3pPr>
              <a:defRPr sz="1100"/>
            </a:lvl3pPr>
            <a:lvl4pPr>
              <a:defRPr sz="1000"/>
            </a:lvl4pPr>
            <a:lvl5pPr>
              <a:defRPr sz="10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6" name="Footer Placeholder 5"/>
          <p:cNvSpPr>
            <a:spLocks noGrp="1"/>
          </p:cNvSpPr>
          <p:nvPr>
            <p:ph type="ftr" sz="quarter" idx="11"/>
          </p:nvPr>
        </p:nvSpPr>
        <p:spPr/>
        <p:txBody>
          <a:bodyPr/>
          <a:lstStyle/>
          <a:p>
            <a:endParaRPr lang="en-CA">
              <a:solidFill>
                <a:srgbClr val="04617B">
                  <a:shade val="90000"/>
                </a:srgbClr>
              </a:solidFill>
            </a:endParaRPr>
          </a:p>
        </p:txBody>
      </p:sp>
      <p:sp>
        <p:nvSpPr>
          <p:cNvPr id="7" name="Slide Number Placeholder 6"/>
          <p:cNvSpPr>
            <a:spLocks noGrp="1"/>
          </p:cNvSpPr>
          <p:nvPr>
            <p:ph type="sldNum" sz="quarter" idx="12"/>
          </p:nvPr>
        </p:nvSpPr>
        <p:spPr>
          <a:xfrm>
            <a:off x="8615680" y="6921388"/>
            <a:ext cx="650240" cy="397581"/>
          </a:xfrm>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
        <p:nvSpPr>
          <p:cNvPr id="3" name="Picture Placeholder 2"/>
          <p:cNvSpPr>
            <a:spLocks noGrp="1"/>
          </p:cNvSpPr>
          <p:nvPr>
            <p:ph type="pic" idx="1"/>
          </p:nvPr>
        </p:nvSpPr>
        <p:spPr>
          <a:xfrm rot="420000">
            <a:off x="3718179" y="1306141"/>
            <a:ext cx="4925568" cy="4281424"/>
          </a:xfrm>
          <a:prstGeom prst="rect">
            <a:avLst/>
          </a:prstGeom>
          <a:solidFill>
            <a:schemeClr val="bg2"/>
          </a:solidFill>
          <a:ln w="3000" cap="rnd">
            <a:solidFill>
              <a:srgbClr val="C0C0C0"/>
            </a:solidFill>
            <a:round/>
          </a:ln>
          <a:effectLst/>
        </p:spPr>
        <p:txBody>
          <a:bodyPr/>
          <a:lstStyle>
            <a:lvl1pPr marL="0" indent="0">
              <a:buNone/>
              <a:defRPr sz="3400"/>
            </a:lvl1pPr>
          </a:lstStyle>
          <a:p>
            <a:r>
              <a:rPr kumimoji="0" lang="en-US" smtClean="0"/>
              <a:t>Click icon to add picture</a:t>
            </a:r>
            <a:endParaRPr kumimoji="0" lang="en-US" dirty="0"/>
          </a:p>
        </p:txBody>
      </p:sp>
      <p:sp>
        <p:nvSpPr>
          <p:cNvPr id="10" name="Freeform 9"/>
          <p:cNvSpPr>
            <a:spLocks/>
          </p:cNvSpPr>
          <p:nvPr/>
        </p:nvSpPr>
        <p:spPr bwMode="auto">
          <a:xfrm flipV="1">
            <a:off x="-10160" y="6333631"/>
            <a:ext cx="9773920" cy="1133969"/>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7313" tIns="48657" rIns="97313" bIns="48657" anchor="t" compatLnSpc="1"/>
          <a:lstStyle/>
          <a:p>
            <a:pPr defTabSz="973168" fontAlgn="auto">
              <a:spcBef>
                <a:spcPts val="0"/>
              </a:spcBef>
              <a:spcAft>
                <a:spcPts val="0"/>
              </a:spcAft>
            </a:pPr>
            <a:endParaRPr lang="en-US" sz="1900" dirty="0">
              <a:solidFill>
                <a:prstClr val="black"/>
              </a:solidFill>
              <a:latin typeface="Constantia"/>
            </a:endParaRPr>
          </a:p>
        </p:txBody>
      </p:sp>
      <p:sp>
        <p:nvSpPr>
          <p:cNvPr id="11" name="Freeform 10"/>
          <p:cNvSpPr>
            <a:spLocks/>
          </p:cNvSpPr>
          <p:nvPr/>
        </p:nvSpPr>
        <p:spPr bwMode="auto">
          <a:xfrm flipV="1">
            <a:off x="4673600" y="6772703"/>
            <a:ext cx="5080000" cy="694902"/>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7313" tIns="48657" rIns="97313" bIns="48657" anchor="t" compatLnSpc="1"/>
          <a:lstStyle/>
          <a:p>
            <a:pPr defTabSz="973168" fontAlgn="auto">
              <a:spcBef>
                <a:spcPts val="0"/>
              </a:spcBef>
              <a:spcAft>
                <a:spcPts val="0"/>
              </a:spcAft>
            </a:pPr>
            <a:endParaRPr lang="en-US" sz="1900" dirty="0">
              <a:solidFill>
                <a:prstClr val="black"/>
              </a:solidFill>
              <a:latin typeface="Constantia"/>
            </a:endParaRPr>
          </a:p>
        </p:txBody>
      </p:sp>
    </p:spTree>
    <p:extLst>
      <p:ext uri="{BB962C8B-B14F-4D97-AF65-F5344CB8AC3E}">
        <p14:creationId xmlns:p14="http://schemas.microsoft.com/office/powerpoint/2010/main" val="958678291"/>
      </p:ext>
    </p:extLst>
  </p:cSld>
  <p:clrMapOvr>
    <a:masterClrMapping/>
  </p:clrMapOvr>
</p:sldLayout>
</file>

<file path=ppt/slideLayouts/slideLayout4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5" name="Footer Placeholder 4"/>
          <p:cNvSpPr>
            <a:spLocks noGrp="1"/>
          </p:cNvSpPr>
          <p:nvPr>
            <p:ph type="ftr" sz="quarter" idx="11"/>
          </p:nvPr>
        </p:nvSpPr>
        <p:spPr/>
        <p:txBody>
          <a:bodyPr/>
          <a:lstStyle/>
          <a:p>
            <a:endParaRPr lang="en-CA">
              <a:solidFill>
                <a:srgbClr val="04617B">
                  <a:shade val="90000"/>
                </a:srgbClr>
              </a:solidFill>
            </a:endParaRPr>
          </a:p>
        </p:txBody>
      </p:sp>
      <p:sp>
        <p:nvSpPr>
          <p:cNvPr id="6" name="Slide Number Placeholder 5"/>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29857124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2F9DD1AB-660F-4AA9-B58B-AD77964CF26C}"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4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71360" y="995710"/>
            <a:ext cx="2194560" cy="567503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87680" y="995710"/>
            <a:ext cx="6421120" cy="567503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5" name="Footer Placeholder 4"/>
          <p:cNvSpPr>
            <a:spLocks noGrp="1"/>
          </p:cNvSpPr>
          <p:nvPr>
            <p:ph type="ftr" sz="quarter" idx="11"/>
          </p:nvPr>
        </p:nvSpPr>
        <p:spPr/>
        <p:txBody>
          <a:bodyPr/>
          <a:lstStyle/>
          <a:p>
            <a:endParaRPr lang="en-CA">
              <a:solidFill>
                <a:srgbClr val="04617B">
                  <a:shade val="90000"/>
                </a:srgbClr>
              </a:solidFill>
            </a:endParaRPr>
          </a:p>
        </p:txBody>
      </p:sp>
      <p:sp>
        <p:nvSpPr>
          <p:cNvPr id="6" name="Slide Number Placeholder 5"/>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4006363312"/>
      </p:ext>
    </p:extLst>
  </p:cSld>
  <p:clrMapOvr>
    <a:masterClrMapping/>
  </p:clrMapOvr>
</p:sldLayout>
</file>

<file path=ppt/slideLayouts/slideLayout48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68960" y="1493520"/>
            <a:ext cx="8375091" cy="1991360"/>
          </a:xfrm>
          <a:ln>
            <a:noFill/>
          </a:ln>
        </p:spPr>
        <p:txBody>
          <a:bodyPr vert="horz" tIns="0" rIns="18252"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974"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68960" y="3515519"/>
            <a:ext cx="8378342" cy="1908387"/>
          </a:xfrm>
        </p:spPr>
        <p:txBody>
          <a:bodyPr lIns="0" rIns="18252"/>
          <a:lstStyle>
            <a:lvl1pPr marL="0" marR="48667" indent="0" algn="r">
              <a:buNone/>
              <a:defRPr>
                <a:solidFill>
                  <a:schemeClr val="tx1"/>
                </a:solidFill>
              </a:defRPr>
            </a:lvl1pPr>
            <a:lvl2pPr marL="486670" indent="0" algn="ctr">
              <a:buNone/>
            </a:lvl2pPr>
            <a:lvl3pPr marL="973338" indent="0" algn="ctr">
              <a:buNone/>
            </a:lvl3pPr>
            <a:lvl4pPr marL="1460004" indent="0" algn="ctr">
              <a:buNone/>
            </a:lvl4pPr>
            <a:lvl5pPr marL="1946673" indent="0" algn="ctr">
              <a:buNone/>
            </a:lvl5pPr>
            <a:lvl6pPr marL="2433338" indent="0" algn="ctr">
              <a:buNone/>
            </a:lvl6pPr>
            <a:lvl7pPr marL="2920005" indent="0" algn="ctr">
              <a:buNone/>
            </a:lvl7pPr>
            <a:lvl8pPr marL="3406674" indent="0" algn="ctr">
              <a:buNone/>
            </a:lvl8pPr>
            <a:lvl9pPr marL="389334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8703EC4-85C2-4108-ADB8-3C40CC4823BE}" type="datetimeFigureOut">
              <a:rPr lang="en-CA" smtClean="0">
                <a:solidFill>
                  <a:srgbClr val="DBF5F9">
                    <a:shade val="90000"/>
                  </a:srgbClr>
                </a:solidFill>
              </a:rPr>
              <a:pPr/>
              <a:t>2018-06-04</a:t>
            </a:fld>
            <a:endParaRPr lang="en-CA">
              <a:solidFill>
                <a:srgbClr val="DBF5F9">
                  <a:shade val="90000"/>
                </a:srgbClr>
              </a:solidFill>
            </a:endParaRPr>
          </a:p>
        </p:txBody>
      </p:sp>
      <p:sp>
        <p:nvSpPr>
          <p:cNvPr id="19" name="Footer Placeholder 18"/>
          <p:cNvSpPr>
            <a:spLocks noGrp="1"/>
          </p:cNvSpPr>
          <p:nvPr>
            <p:ph type="ftr" sz="quarter" idx="11"/>
          </p:nvPr>
        </p:nvSpPr>
        <p:spPr/>
        <p:txBody>
          <a:bodyPr/>
          <a:lstStyle/>
          <a:p>
            <a:endParaRPr lang="en-CA">
              <a:solidFill>
                <a:srgbClr val="DBF5F9">
                  <a:shade val="90000"/>
                </a:srgbClr>
              </a:solidFill>
            </a:endParaRPr>
          </a:p>
        </p:txBody>
      </p:sp>
      <p:sp>
        <p:nvSpPr>
          <p:cNvPr id="27" name="Slide Number Placeholder 26"/>
          <p:cNvSpPr>
            <a:spLocks noGrp="1"/>
          </p:cNvSpPr>
          <p:nvPr>
            <p:ph type="sldNum" sz="quarter" idx="12"/>
          </p:nvPr>
        </p:nvSpPr>
        <p:spPr/>
        <p:txBody>
          <a:bodyPr/>
          <a:lstStyle/>
          <a:p>
            <a:fld id="{DBB2C2D6-67D0-4309-827A-6E561867B128}" type="slidenum">
              <a:rPr lang="en-CA" smtClean="0">
                <a:solidFill>
                  <a:srgbClr val="DBF5F9">
                    <a:shade val="90000"/>
                  </a:srgbClr>
                </a:solidFill>
              </a:rPr>
              <a:pPr/>
              <a:t>‹#›</a:t>
            </a:fld>
            <a:endParaRPr lang="en-CA">
              <a:solidFill>
                <a:srgbClr val="DBF5F9">
                  <a:shade val="90000"/>
                </a:srgbClr>
              </a:solidFill>
            </a:endParaRPr>
          </a:p>
        </p:txBody>
      </p:sp>
    </p:spTree>
    <p:extLst>
      <p:ext uri="{BB962C8B-B14F-4D97-AF65-F5344CB8AC3E}">
        <p14:creationId xmlns:p14="http://schemas.microsoft.com/office/powerpoint/2010/main" val="394634843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5" name="Footer Placeholder 4"/>
          <p:cNvSpPr>
            <a:spLocks noGrp="1"/>
          </p:cNvSpPr>
          <p:nvPr>
            <p:ph type="ftr" sz="quarter" idx="11"/>
          </p:nvPr>
        </p:nvSpPr>
        <p:spPr/>
        <p:txBody>
          <a:bodyPr/>
          <a:lstStyle/>
          <a:p>
            <a:endParaRPr lang="en-CA">
              <a:solidFill>
                <a:srgbClr val="04617B">
                  <a:shade val="90000"/>
                </a:srgbClr>
              </a:solidFill>
            </a:endParaRPr>
          </a:p>
        </p:txBody>
      </p:sp>
      <p:sp>
        <p:nvSpPr>
          <p:cNvPr id="6" name="Slide Number Placeholder 5"/>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2063150725"/>
      </p:ext>
    </p:extLst>
  </p:cSld>
  <p:clrMapOvr>
    <a:masterClrMapping/>
  </p:clrMapOvr>
  <p:timing>
    <p:tnLst>
      <p:par>
        <p:cTn id="1" dur="indefinite" restart="never" nodeType="tmRoot"/>
      </p:par>
    </p:tnLst>
  </p:timing>
</p:sldLayout>
</file>

<file path=ppt/slideLayouts/slideLayout48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65709" y="1433779"/>
            <a:ext cx="8290560" cy="1483563"/>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974"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65709" y="2945078"/>
            <a:ext cx="8290560" cy="1643909"/>
          </a:xfrm>
        </p:spPr>
        <p:txBody>
          <a:bodyPr lIns="45624" rIns="45624" anchor="t"/>
          <a:lstStyle>
            <a:lvl1pPr marL="0" indent="0">
              <a:buNone/>
              <a:defRPr sz="2347">
                <a:solidFill>
                  <a:schemeClr val="tx1"/>
                </a:solidFill>
              </a:defRPr>
            </a:lvl1pPr>
            <a:lvl2pPr>
              <a:buNone/>
              <a:defRPr sz="1920">
                <a:solidFill>
                  <a:schemeClr val="tx1">
                    <a:tint val="75000"/>
                  </a:schemeClr>
                </a:solidFill>
              </a:defRPr>
            </a:lvl2pPr>
            <a:lvl3pPr>
              <a:buNone/>
              <a:defRPr sz="1707">
                <a:solidFill>
                  <a:schemeClr val="tx1">
                    <a:tint val="75000"/>
                  </a:schemeClr>
                </a:solidFill>
              </a:defRPr>
            </a:lvl3pPr>
            <a:lvl4pPr>
              <a:buNone/>
              <a:defRPr sz="1493">
                <a:solidFill>
                  <a:schemeClr val="tx1">
                    <a:tint val="75000"/>
                  </a:schemeClr>
                </a:solidFill>
              </a:defRPr>
            </a:lvl4pPr>
            <a:lvl5pPr>
              <a:buNone/>
              <a:defRPr sz="1493">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8703EC4-85C2-4108-ADB8-3C40CC4823BE}" type="datetimeFigureOut">
              <a:rPr lang="en-CA" smtClean="0">
                <a:solidFill>
                  <a:srgbClr val="DBF5F9">
                    <a:shade val="90000"/>
                  </a:srgbClr>
                </a:solidFill>
              </a:rPr>
              <a:pPr/>
              <a:t>2018-06-04</a:t>
            </a:fld>
            <a:endParaRPr lang="en-CA">
              <a:solidFill>
                <a:srgbClr val="DBF5F9">
                  <a:shade val="90000"/>
                </a:srgbClr>
              </a:solidFill>
            </a:endParaRPr>
          </a:p>
        </p:txBody>
      </p:sp>
      <p:sp>
        <p:nvSpPr>
          <p:cNvPr id="5" name="Footer Placeholder 4"/>
          <p:cNvSpPr>
            <a:spLocks noGrp="1"/>
          </p:cNvSpPr>
          <p:nvPr>
            <p:ph type="ftr" sz="quarter" idx="11"/>
          </p:nvPr>
        </p:nvSpPr>
        <p:spPr/>
        <p:txBody>
          <a:bodyPr/>
          <a:lstStyle/>
          <a:p>
            <a:endParaRPr lang="en-CA">
              <a:solidFill>
                <a:srgbClr val="DBF5F9">
                  <a:shade val="90000"/>
                </a:srgbClr>
              </a:solidFill>
            </a:endParaRPr>
          </a:p>
        </p:txBody>
      </p:sp>
      <p:sp>
        <p:nvSpPr>
          <p:cNvPr id="6" name="Slide Number Placeholder 5"/>
          <p:cNvSpPr>
            <a:spLocks noGrp="1"/>
          </p:cNvSpPr>
          <p:nvPr>
            <p:ph type="sldNum" sz="quarter" idx="12"/>
          </p:nvPr>
        </p:nvSpPr>
        <p:spPr/>
        <p:txBody>
          <a:bodyPr/>
          <a:lstStyle/>
          <a:p>
            <a:fld id="{DBB2C2D6-67D0-4309-827A-6E561867B128}" type="slidenum">
              <a:rPr lang="en-CA" smtClean="0">
                <a:solidFill>
                  <a:srgbClr val="DBF5F9">
                    <a:shade val="90000"/>
                  </a:srgbClr>
                </a:solidFill>
              </a:rPr>
              <a:pPr/>
              <a:t>‹#›</a:t>
            </a:fld>
            <a:endParaRPr lang="en-CA">
              <a:solidFill>
                <a:srgbClr val="DBF5F9">
                  <a:shade val="90000"/>
                </a:srgbClr>
              </a:solidFill>
            </a:endParaRPr>
          </a:p>
        </p:txBody>
      </p:sp>
    </p:spTree>
    <p:extLst>
      <p:ext uri="{BB962C8B-B14F-4D97-AF65-F5344CB8AC3E}">
        <p14:creationId xmlns:p14="http://schemas.microsoft.com/office/powerpoint/2010/main" val="3071990208"/>
      </p:ext>
    </p:extLst>
  </p:cSld>
  <p:clrMapOvr>
    <a:overrideClrMapping bg1="dk1" tx1="lt1" bg2="dk2" tx2="lt2" accent1="accent1" accent2="accent2" accent3="accent3" accent4="accent4" accent5="accent5" accent6="accent6" hlink="hlink" folHlink="folHlink"/>
  </p:clrMapOvr>
</p:sldLayout>
</file>

<file path=ppt/slideLayouts/slideLayout4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87680" y="766674"/>
            <a:ext cx="8778240" cy="12446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87680" y="2090759"/>
            <a:ext cx="4307840" cy="4829048"/>
          </a:xfrm>
        </p:spPr>
        <p:txBody>
          <a:bodyPr/>
          <a:lstStyle>
            <a:lvl1pPr>
              <a:defRPr sz="2773"/>
            </a:lvl1pPr>
            <a:lvl2pPr>
              <a:defRPr sz="2560"/>
            </a:lvl2pPr>
            <a:lvl3pPr>
              <a:defRPr sz="2133"/>
            </a:lvl3pPr>
            <a:lvl4pPr>
              <a:defRPr sz="1920"/>
            </a:lvl4pPr>
            <a:lvl5pPr>
              <a:defRPr sz="192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958080" y="2090759"/>
            <a:ext cx="4307840" cy="4829048"/>
          </a:xfrm>
        </p:spPr>
        <p:txBody>
          <a:bodyPr/>
          <a:lstStyle>
            <a:lvl1pPr>
              <a:defRPr sz="2773"/>
            </a:lvl1pPr>
            <a:lvl2pPr>
              <a:defRPr sz="2560"/>
            </a:lvl2pPr>
            <a:lvl3pPr>
              <a:defRPr sz="2133"/>
            </a:lvl3pPr>
            <a:lvl4pPr>
              <a:defRPr sz="1920"/>
            </a:lvl4pPr>
            <a:lvl5pPr>
              <a:defRPr sz="192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6" name="Footer Placeholder 5"/>
          <p:cNvSpPr>
            <a:spLocks noGrp="1"/>
          </p:cNvSpPr>
          <p:nvPr>
            <p:ph type="ftr" sz="quarter" idx="11"/>
          </p:nvPr>
        </p:nvSpPr>
        <p:spPr/>
        <p:txBody>
          <a:bodyPr/>
          <a:lstStyle/>
          <a:p>
            <a:endParaRPr lang="en-CA">
              <a:solidFill>
                <a:srgbClr val="04617B">
                  <a:shade val="90000"/>
                </a:srgbClr>
              </a:solidFill>
            </a:endParaRPr>
          </a:p>
        </p:txBody>
      </p:sp>
      <p:sp>
        <p:nvSpPr>
          <p:cNvPr id="7" name="Slide Number Placeholder 6"/>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158724011"/>
      </p:ext>
    </p:extLst>
  </p:cSld>
  <p:clrMapOvr>
    <a:masterClrMapping/>
  </p:clrMapOvr>
</p:sldLayout>
</file>

<file path=ppt/slideLayouts/slideLayout4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680" y="766674"/>
            <a:ext cx="8778240" cy="1244600"/>
          </a:xfrm>
        </p:spPr>
        <p:txBody>
          <a:bodyPr tIns="45624"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87680" y="2020159"/>
            <a:ext cx="4309534" cy="717961"/>
          </a:xfrm>
        </p:spPr>
        <p:txBody>
          <a:bodyPr lIns="45624" tIns="0" rIns="45624" bIns="0" anchor="ctr">
            <a:noAutofit/>
          </a:bodyPr>
          <a:lstStyle>
            <a:lvl1pPr marL="0" indent="0">
              <a:buNone/>
              <a:defRPr sz="2560" b="1" cap="none" baseline="0">
                <a:solidFill>
                  <a:schemeClr val="tx2"/>
                </a:solidFill>
                <a:effectLst/>
              </a:defRPr>
            </a:lvl1pPr>
            <a:lvl2pPr>
              <a:buNone/>
              <a:defRPr sz="2133" b="1"/>
            </a:lvl2pPr>
            <a:lvl3pPr>
              <a:buNone/>
              <a:defRPr sz="1920" b="1"/>
            </a:lvl3pPr>
            <a:lvl4pPr>
              <a:buNone/>
              <a:defRPr sz="1707" b="1"/>
            </a:lvl4pPr>
            <a:lvl5pPr>
              <a:buNone/>
              <a:defRPr sz="1707"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4719" y="2025096"/>
            <a:ext cx="4311227" cy="713051"/>
          </a:xfrm>
        </p:spPr>
        <p:txBody>
          <a:bodyPr lIns="45624" tIns="0" rIns="45624" bIns="0" anchor="ctr"/>
          <a:lstStyle>
            <a:lvl1pPr marL="0" indent="0">
              <a:buNone/>
              <a:defRPr sz="2560" b="1" cap="none" baseline="0">
                <a:solidFill>
                  <a:schemeClr val="tx2"/>
                </a:solidFill>
                <a:effectLst/>
              </a:defRPr>
            </a:lvl1pPr>
            <a:lvl2pPr>
              <a:buNone/>
              <a:defRPr sz="2133" b="1"/>
            </a:lvl2pPr>
            <a:lvl3pPr>
              <a:buNone/>
              <a:defRPr sz="1920" b="1"/>
            </a:lvl3pPr>
            <a:lvl4pPr>
              <a:buNone/>
              <a:defRPr sz="1707" b="1"/>
            </a:lvl4pPr>
            <a:lvl5pPr>
              <a:buNone/>
              <a:defRPr sz="1707"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87680" y="2738120"/>
            <a:ext cx="4309534" cy="4187562"/>
          </a:xfrm>
        </p:spPr>
        <p:txBody>
          <a:bodyPr tIns="0"/>
          <a:lstStyle>
            <a:lvl1pPr>
              <a:defRPr sz="2347"/>
            </a:lvl1pPr>
            <a:lvl2pPr>
              <a:defRPr sz="2133"/>
            </a:lvl2pPr>
            <a:lvl3pPr>
              <a:defRPr sz="1920"/>
            </a:lvl3pPr>
            <a:lvl4pPr>
              <a:defRPr sz="1707"/>
            </a:lvl4pPr>
            <a:lvl5pPr>
              <a:defRPr sz="1707"/>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954719" y="2738120"/>
            <a:ext cx="4311227" cy="4187562"/>
          </a:xfrm>
        </p:spPr>
        <p:txBody>
          <a:bodyPr tIns="0"/>
          <a:lstStyle>
            <a:lvl1pPr>
              <a:defRPr sz="2347"/>
            </a:lvl1pPr>
            <a:lvl2pPr>
              <a:defRPr sz="2133"/>
            </a:lvl2pPr>
            <a:lvl3pPr>
              <a:defRPr sz="1920"/>
            </a:lvl3pPr>
            <a:lvl4pPr>
              <a:defRPr sz="1707"/>
            </a:lvl4pPr>
            <a:lvl5pPr>
              <a:defRPr sz="1707"/>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8" name="Footer Placeholder 7"/>
          <p:cNvSpPr>
            <a:spLocks noGrp="1"/>
          </p:cNvSpPr>
          <p:nvPr>
            <p:ph type="ftr" sz="quarter" idx="11"/>
          </p:nvPr>
        </p:nvSpPr>
        <p:spPr/>
        <p:txBody>
          <a:bodyPr/>
          <a:lstStyle/>
          <a:p>
            <a:endParaRPr lang="en-CA">
              <a:solidFill>
                <a:srgbClr val="04617B">
                  <a:shade val="90000"/>
                </a:srgbClr>
              </a:solidFill>
            </a:endParaRPr>
          </a:p>
        </p:txBody>
      </p:sp>
      <p:sp>
        <p:nvSpPr>
          <p:cNvPr id="9" name="Slide Number Placeholder 8"/>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1979498803"/>
      </p:ext>
    </p:extLst>
  </p:cSld>
  <p:clrMapOvr>
    <a:masterClrMapping/>
  </p:clrMapOvr>
</p:sldLayout>
</file>

<file path=ppt/slideLayouts/slideLayout4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87680" y="766674"/>
            <a:ext cx="8859520" cy="1244600"/>
          </a:xfrm>
        </p:spPr>
        <p:txBody>
          <a:bodyPr vert="horz" tIns="45624"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334"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4" name="Footer Placeholder 3"/>
          <p:cNvSpPr>
            <a:spLocks noGrp="1"/>
          </p:cNvSpPr>
          <p:nvPr>
            <p:ph type="ftr" sz="quarter" idx="11"/>
          </p:nvPr>
        </p:nvSpPr>
        <p:spPr/>
        <p:txBody>
          <a:bodyPr/>
          <a:lstStyle/>
          <a:p>
            <a:endParaRPr lang="en-CA">
              <a:solidFill>
                <a:srgbClr val="04617B">
                  <a:shade val="90000"/>
                </a:srgbClr>
              </a:solidFill>
            </a:endParaRPr>
          </a:p>
        </p:txBody>
      </p:sp>
      <p:sp>
        <p:nvSpPr>
          <p:cNvPr id="5" name="Slide Number Placeholder 4"/>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1343953157"/>
      </p:ext>
    </p:extLst>
  </p:cSld>
  <p:clrMapOvr>
    <a:masterClrMapping/>
  </p:clrMapOvr>
</p:sldLayout>
</file>

<file path=ppt/slideLayouts/slideLayout4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3" name="Footer Placeholder 2"/>
          <p:cNvSpPr>
            <a:spLocks noGrp="1"/>
          </p:cNvSpPr>
          <p:nvPr>
            <p:ph type="ftr" sz="quarter" idx="11"/>
          </p:nvPr>
        </p:nvSpPr>
        <p:spPr/>
        <p:txBody>
          <a:bodyPr/>
          <a:lstStyle/>
          <a:p>
            <a:endParaRPr lang="en-CA">
              <a:solidFill>
                <a:srgbClr val="04617B">
                  <a:shade val="90000"/>
                </a:srgbClr>
              </a:solidFill>
            </a:endParaRPr>
          </a:p>
        </p:txBody>
      </p:sp>
      <p:sp>
        <p:nvSpPr>
          <p:cNvPr id="4" name="Slide Number Placeholder 3"/>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2642700378"/>
      </p:ext>
    </p:extLst>
  </p:cSld>
  <p:clrMapOvr>
    <a:masterClrMapping/>
  </p:clrMapOvr>
</p:sldLayout>
</file>

<file path=ppt/slideLayouts/slideLayout4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0" y="560072"/>
            <a:ext cx="2926080" cy="1265343"/>
          </a:xfrm>
        </p:spPr>
        <p:txBody>
          <a:bodyPr lIns="0" anchor="b">
            <a:noAutofit/>
          </a:bodyPr>
          <a:lstStyle>
            <a:lvl1pPr algn="l" rtl="0">
              <a:spcBef>
                <a:spcPct val="0"/>
              </a:spcBef>
              <a:buNone/>
              <a:defRPr sz="2773"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731520" y="1825413"/>
            <a:ext cx="2926080" cy="4978400"/>
          </a:xfrm>
        </p:spPr>
        <p:txBody>
          <a:bodyPr lIns="18252" rIns="18252"/>
          <a:lstStyle>
            <a:lvl1pPr marL="0" indent="0" algn="l">
              <a:buNone/>
              <a:defRPr sz="1493"/>
            </a:lvl1pPr>
            <a:lvl2pPr indent="0" algn="l">
              <a:buNone/>
              <a:defRPr sz="1280"/>
            </a:lvl2pPr>
            <a:lvl3pPr indent="0" algn="l">
              <a:buNone/>
              <a:defRPr sz="1067"/>
            </a:lvl3pPr>
            <a:lvl4pPr indent="0" algn="l">
              <a:buNone/>
              <a:defRPr sz="960"/>
            </a:lvl4pPr>
            <a:lvl5pPr indent="0" algn="l">
              <a:buNone/>
              <a:defRPr sz="96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813390" y="1825413"/>
            <a:ext cx="5452533" cy="4978400"/>
          </a:xfrm>
        </p:spPr>
        <p:txBody>
          <a:bodyPr tIns="0"/>
          <a:lstStyle>
            <a:lvl1pPr>
              <a:defRPr sz="2987"/>
            </a:lvl1pPr>
            <a:lvl2pPr>
              <a:defRPr sz="2773"/>
            </a:lvl2pPr>
            <a:lvl3pPr>
              <a:defRPr sz="2560"/>
            </a:lvl3pPr>
            <a:lvl4pPr>
              <a:defRPr sz="2133"/>
            </a:lvl4pPr>
            <a:lvl5pPr>
              <a:defRPr sz="192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6" name="Footer Placeholder 5"/>
          <p:cNvSpPr>
            <a:spLocks noGrp="1"/>
          </p:cNvSpPr>
          <p:nvPr>
            <p:ph type="ftr" sz="quarter" idx="11"/>
          </p:nvPr>
        </p:nvSpPr>
        <p:spPr/>
        <p:txBody>
          <a:bodyPr/>
          <a:lstStyle/>
          <a:p>
            <a:endParaRPr lang="en-CA">
              <a:solidFill>
                <a:srgbClr val="04617B">
                  <a:shade val="90000"/>
                </a:srgbClr>
              </a:solidFill>
            </a:endParaRPr>
          </a:p>
        </p:txBody>
      </p:sp>
      <p:sp>
        <p:nvSpPr>
          <p:cNvPr id="7" name="Slide Number Placeholder 6"/>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637839190"/>
      </p:ext>
    </p:extLst>
  </p:cSld>
  <p:clrMapOvr>
    <a:masterClrMapping/>
  </p:clrMapOvr>
</p:sldLayout>
</file>

<file path=ppt/slideLayouts/slideLayout48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376803" y="1206573"/>
            <a:ext cx="5608320" cy="448056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97331" tIns="48666" rIns="97331" bIns="48666" rtlCol="0" anchor="ctr"/>
          <a:lstStyle/>
          <a:p>
            <a:pPr algn="ctr" defTabSz="973338" fontAlgn="auto">
              <a:spcBef>
                <a:spcPts val="0"/>
              </a:spcBef>
              <a:spcAft>
                <a:spcPts val="0"/>
              </a:spcAft>
            </a:pPr>
            <a:endParaRPr lang="en-US" sz="1920" dirty="0">
              <a:solidFill>
                <a:prstClr val="white"/>
              </a:solidFill>
            </a:endParaRPr>
          </a:p>
        </p:txBody>
      </p:sp>
      <p:sp>
        <p:nvSpPr>
          <p:cNvPr id="12" name="Right Triangle 11"/>
          <p:cNvSpPr/>
          <p:nvPr/>
        </p:nvSpPr>
        <p:spPr>
          <a:xfrm rot="420000" flipV="1">
            <a:off x="8537743" y="5836193"/>
            <a:ext cx="165811" cy="169266"/>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97331" tIns="48666" rIns="97331" bIns="48666" rtlCol="0" anchor="ctr"/>
          <a:lstStyle/>
          <a:p>
            <a:pPr algn="ctr" defTabSz="973338" fontAlgn="auto">
              <a:spcBef>
                <a:spcPts val="0"/>
              </a:spcBef>
              <a:spcAft>
                <a:spcPts val="0"/>
              </a:spcAft>
            </a:pPr>
            <a:endParaRPr lang="en-US" sz="1920" dirty="0">
              <a:solidFill>
                <a:prstClr val="white"/>
              </a:solidFill>
            </a:endParaRPr>
          </a:p>
        </p:txBody>
      </p:sp>
      <p:sp>
        <p:nvSpPr>
          <p:cNvPr id="2" name="Title 1"/>
          <p:cNvSpPr>
            <a:spLocks noGrp="1"/>
          </p:cNvSpPr>
          <p:nvPr>
            <p:ph type="title"/>
          </p:nvPr>
        </p:nvSpPr>
        <p:spPr>
          <a:xfrm>
            <a:off x="650240" y="1281624"/>
            <a:ext cx="2360371" cy="1723298"/>
          </a:xfrm>
        </p:spPr>
        <p:txBody>
          <a:bodyPr vert="horz" lIns="45624" tIns="45624" rIns="45624" bIns="45624" anchor="b"/>
          <a:lstStyle>
            <a:lvl1pPr algn="l">
              <a:buNone/>
              <a:defRPr sz="2133"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50240" y="3080236"/>
            <a:ext cx="2357120" cy="2373037"/>
          </a:xfrm>
        </p:spPr>
        <p:txBody>
          <a:bodyPr lIns="63873" rIns="45624" bIns="45624" anchor="t"/>
          <a:lstStyle>
            <a:lvl1pPr marL="0" indent="0" algn="l">
              <a:spcBef>
                <a:spcPts val="267"/>
              </a:spcBef>
              <a:buFontTx/>
              <a:buNone/>
              <a:defRPr sz="1387"/>
            </a:lvl1pPr>
            <a:lvl2pPr>
              <a:defRPr sz="1280"/>
            </a:lvl2pPr>
            <a:lvl3pPr>
              <a:defRPr sz="1067"/>
            </a:lvl3pPr>
            <a:lvl4pPr>
              <a:defRPr sz="960"/>
            </a:lvl4pPr>
            <a:lvl5pPr>
              <a:defRPr sz="96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6" name="Footer Placeholder 5"/>
          <p:cNvSpPr>
            <a:spLocks noGrp="1"/>
          </p:cNvSpPr>
          <p:nvPr>
            <p:ph type="ftr" sz="quarter" idx="11"/>
          </p:nvPr>
        </p:nvSpPr>
        <p:spPr/>
        <p:txBody>
          <a:bodyPr/>
          <a:lstStyle/>
          <a:p>
            <a:endParaRPr lang="en-CA">
              <a:solidFill>
                <a:srgbClr val="04617B">
                  <a:shade val="90000"/>
                </a:srgbClr>
              </a:solidFill>
            </a:endParaRPr>
          </a:p>
        </p:txBody>
      </p:sp>
      <p:sp>
        <p:nvSpPr>
          <p:cNvPr id="7" name="Slide Number Placeholder 6"/>
          <p:cNvSpPr>
            <a:spLocks noGrp="1"/>
          </p:cNvSpPr>
          <p:nvPr>
            <p:ph type="sldNum" sz="quarter" idx="12"/>
          </p:nvPr>
        </p:nvSpPr>
        <p:spPr>
          <a:xfrm>
            <a:off x="8615680" y="6921385"/>
            <a:ext cx="650240" cy="397581"/>
          </a:xfrm>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
        <p:nvSpPr>
          <p:cNvPr id="3" name="Picture Placeholder 2"/>
          <p:cNvSpPr>
            <a:spLocks noGrp="1"/>
          </p:cNvSpPr>
          <p:nvPr>
            <p:ph type="pic" idx="1"/>
          </p:nvPr>
        </p:nvSpPr>
        <p:spPr>
          <a:xfrm rot="420000">
            <a:off x="3718179" y="1306141"/>
            <a:ext cx="4925568" cy="4281424"/>
          </a:xfrm>
          <a:prstGeom prst="rect">
            <a:avLst/>
          </a:prstGeom>
          <a:solidFill>
            <a:schemeClr val="bg2"/>
          </a:solidFill>
          <a:ln w="3000" cap="rnd">
            <a:solidFill>
              <a:srgbClr val="C0C0C0"/>
            </a:solidFill>
            <a:round/>
          </a:ln>
          <a:effectLst/>
        </p:spPr>
        <p:txBody>
          <a:bodyPr/>
          <a:lstStyle>
            <a:lvl1pPr marL="0" indent="0">
              <a:buNone/>
              <a:defRPr sz="3413"/>
            </a:lvl1pPr>
          </a:lstStyle>
          <a:p>
            <a:r>
              <a:rPr kumimoji="0" lang="en-US" smtClean="0"/>
              <a:t>Click icon to add picture</a:t>
            </a:r>
            <a:endParaRPr kumimoji="0" lang="en-US" dirty="0"/>
          </a:p>
        </p:txBody>
      </p:sp>
      <p:sp>
        <p:nvSpPr>
          <p:cNvPr id="10" name="Freeform 9"/>
          <p:cNvSpPr>
            <a:spLocks/>
          </p:cNvSpPr>
          <p:nvPr/>
        </p:nvSpPr>
        <p:spPr bwMode="auto">
          <a:xfrm flipV="1">
            <a:off x="-10160" y="6333631"/>
            <a:ext cx="9773920" cy="1133969"/>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7331" tIns="48666" rIns="97331" bIns="48666" anchor="t" compatLnSpc="1"/>
          <a:lstStyle/>
          <a:p>
            <a:pPr defTabSz="973338" fontAlgn="auto">
              <a:spcBef>
                <a:spcPts val="0"/>
              </a:spcBef>
              <a:spcAft>
                <a:spcPts val="0"/>
              </a:spcAft>
            </a:pPr>
            <a:endParaRPr lang="en-US" sz="1920" dirty="0">
              <a:solidFill>
                <a:prstClr val="black"/>
              </a:solidFill>
              <a:latin typeface="Constantia"/>
              <a:ea typeface="+mn-ea"/>
            </a:endParaRPr>
          </a:p>
        </p:txBody>
      </p:sp>
      <p:sp>
        <p:nvSpPr>
          <p:cNvPr id="11" name="Freeform 10"/>
          <p:cNvSpPr>
            <a:spLocks/>
          </p:cNvSpPr>
          <p:nvPr/>
        </p:nvSpPr>
        <p:spPr bwMode="auto">
          <a:xfrm flipV="1">
            <a:off x="4673600" y="6772703"/>
            <a:ext cx="5080000" cy="694902"/>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7331" tIns="48666" rIns="97331" bIns="48666" anchor="t" compatLnSpc="1"/>
          <a:lstStyle/>
          <a:p>
            <a:pPr defTabSz="973338" fontAlgn="auto">
              <a:spcBef>
                <a:spcPts val="0"/>
              </a:spcBef>
              <a:spcAft>
                <a:spcPts val="0"/>
              </a:spcAft>
            </a:pPr>
            <a:endParaRPr lang="en-US" sz="1920" dirty="0">
              <a:solidFill>
                <a:prstClr val="black"/>
              </a:solidFill>
              <a:latin typeface="Constantia"/>
              <a:ea typeface="+mn-ea"/>
            </a:endParaRPr>
          </a:p>
        </p:txBody>
      </p:sp>
    </p:spTree>
    <p:extLst>
      <p:ext uri="{BB962C8B-B14F-4D97-AF65-F5344CB8AC3E}">
        <p14:creationId xmlns:p14="http://schemas.microsoft.com/office/powerpoint/2010/main" val="304497008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322277" y="1743089"/>
            <a:ext cx="4478337" cy="4899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53000" y="1743089"/>
            <a:ext cx="4478338" cy="4899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BC7A66A7-032B-4DAF-AE50-C7F4D57C6746}"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49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5" name="Footer Placeholder 4"/>
          <p:cNvSpPr>
            <a:spLocks noGrp="1"/>
          </p:cNvSpPr>
          <p:nvPr>
            <p:ph type="ftr" sz="quarter" idx="11"/>
          </p:nvPr>
        </p:nvSpPr>
        <p:spPr/>
        <p:txBody>
          <a:bodyPr/>
          <a:lstStyle/>
          <a:p>
            <a:endParaRPr lang="en-CA">
              <a:solidFill>
                <a:srgbClr val="04617B">
                  <a:shade val="90000"/>
                </a:srgbClr>
              </a:solidFill>
            </a:endParaRPr>
          </a:p>
        </p:txBody>
      </p:sp>
      <p:sp>
        <p:nvSpPr>
          <p:cNvPr id="6" name="Slide Number Placeholder 5"/>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2078193542"/>
      </p:ext>
    </p:extLst>
  </p:cSld>
  <p:clrMapOvr>
    <a:masterClrMapping/>
  </p:clrMapOvr>
</p:sldLayout>
</file>

<file path=ppt/slideLayouts/slideLayout49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71360" y="995708"/>
            <a:ext cx="2194560" cy="567503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87680" y="995708"/>
            <a:ext cx="6421120" cy="567503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5" name="Footer Placeholder 4"/>
          <p:cNvSpPr>
            <a:spLocks noGrp="1"/>
          </p:cNvSpPr>
          <p:nvPr>
            <p:ph type="ftr" sz="quarter" idx="11"/>
          </p:nvPr>
        </p:nvSpPr>
        <p:spPr/>
        <p:txBody>
          <a:bodyPr/>
          <a:lstStyle/>
          <a:p>
            <a:endParaRPr lang="en-CA">
              <a:solidFill>
                <a:srgbClr val="04617B">
                  <a:shade val="90000"/>
                </a:srgbClr>
              </a:solidFill>
            </a:endParaRPr>
          </a:p>
        </p:txBody>
      </p:sp>
      <p:sp>
        <p:nvSpPr>
          <p:cNvPr id="6" name="Slide Number Placeholder 5"/>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2705462197"/>
      </p:ext>
    </p:extLst>
  </p:cSld>
  <p:clrMapOvr>
    <a:masterClrMapping/>
  </p:clrMapOvr>
</p:sldLayout>
</file>

<file path=ppt/slideLayouts/slideLayout492.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68960" y="1493520"/>
            <a:ext cx="8375091" cy="1991360"/>
          </a:xfrm>
          <a:ln>
            <a:noFill/>
          </a:ln>
        </p:spPr>
        <p:txBody>
          <a:bodyPr vert="horz" tIns="0" rIns="18252"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974"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68960" y="3515519"/>
            <a:ext cx="8378342" cy="1908387"/>
          </a:xfrm>
        </p:spPr>
        <p:txBody>
          <a:bodyPr lIns="0" rIns="18252"/>
          <a:lstStyle>
            <a:lvl1pPr marL="0" marR="48667" indent="0" algn="r">
              <a:buNone/>
              <a:defRPr>
                <a:solidFill>
                  <a:schemeClr val="tx1"/>
                </a:solidFill>
              </a:defRPr>
            </a:lvl1pPr>
            <a:lvl2pPr marL="486670" indent="0" algn="ctr">
              <a:buNone/>
            </a:lvl2pPr>
            <a:lvl3pPr marL="973338" indent="0" algn="ctr">
              <a:buNone/>
            </a:lvl3pPr>
            <a:lvl4pPr marL="1460004" indent="0" algn="ctr">
              <a:buNone/>
            </a:lvl4pPr>
            <a:lvl5pPr marL="1946673" indent="0" algn="ctr">
              <a:buNone/>
            </a:lvl5pPr>
            <a:lvl6pPr marL="2433338" indent="0" algn="ctr">
              <a:buNone/>
            </a:lvl6pPr>
            <a:lvl7pPr marL="2920005" indent="0" algn="ctr">
              <a:buNone/>
            </a:lvl7pPr>
            <a:lvl8pPr marL="3406674" indent="0" algn="ctr">
              <a:buNone/>
            </a:lvl8pPr>
            <a:lvl9pPr marL="389334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8703EC4-85C2-4108-ADB8-3C40CC4823BE}" type="datetimeFigureOut">
              <a:rPr lang="en-CA" smtClean="0">
                <a:solidFill>
                  <a:srgbClr val="DBF5F9">
                    <a:shade val="90000"/>
                  </a:srgbClr>
                </a:solidFill>
              </a:rPr>
              <a:pPr/>
              <a:t>2018-06-04</a:t>
            </a:fld>
            <a:endParaRPr lang="en-CA">
              <a:solidFill>
                <a:srgbClr val="DBF5F9">
                  <a:shade val="90000"/>
                </a:srgbClr>
              </a:solidFill>
            </a:endParaRPr>
          </a:p>
        </p:txBody>
      </p:sp>
      <p:sp>
        <p:nvSpPr>
          <p:cNvPr id="19" name="Footer Placeholder 18"/>
          <p:cNvSpPr>
            <a:spLocks noGrp="1"/>
          </p:cNvSpPr>
          <p:nvPr>
            <p:ph type="ftr" sz="quarter" idx="11"/>
          </p:nvPr>
        </p:nvSpPr>
        <p:spPr/>
        <p:txBody>
          <a:bodyPr/>
          <a:lstStyle/>
          <a:p>
            <a:endParaRPr lang="en-CA">
              <a:solidFill>
                <a:srgbClr val="DBF5F9">
                  <a:shade val="90000"/>
                </a:srgbClr>
              </a:solidFill>
            </a:endParaRPr>
          </a:p>
        </p:txBody>
      </p:sp>
      <p:sp>
        <p:nvSpPr>
          <p:cNvPr id="27" name="Slide Number Placeholder 26"/>
          <p:cNvSpPr>
            <a:spLocks noGrp="1"/>
          </p:cNvSpPr>
          <p:nvPr>
            <p:ph type="sldNum" sz="quarter" idx="12"/>
          </p:nvPr>
        </p:nvSpPr>
        <p:spPr/>
        <p:txBody>
          <a:bodyPr/>
          <a:lstStyle/>
          <a:p>
            <a:fld id="{DBB2C2D6-67D0-4309-827A-6E561867B128}" type="slidenum">
              <a:rPr lang="en-CA" smtClean="0">
                <a:solidFill>
                  <a:srgbClr val="DBF5F9">
                    <a:shade val="90000"/>
                  </a:srgbClr>
                </a:solidFill>
              </a:rPr>
              <a:pPr/>
              <a:t>‹#›</a:t>
            </a:fld>
            <a:endParaRPr lang="en-CA">
              <a:solidFill>
                <a:srgbClr val="DBF5F9">
                  <a:shade val="90000"/>
                </a:srgbClr>
              </a:solidFill>
            </a:endParaRPr>
          </a:p>
        </p:txBody>
      </p:sp>
    </p:spTree>
    <p:extLst>
      <p:ext uri="{BB962C8B-B14F-4D97-AF65-F5344CB8AC3E}">
        <p14:creationId xmlns:p14="http://schemas.microsoft.com/office/powerpoint/2010/main" val="37008980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9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5" name="Footer Placeholder 4"/>
          <p:cNvSpPr>
            <a:spLocks noGrp="1"/>
          </p:cNvSpPr>
          <p:nvPr>
            <p:ph type="ftr" sz="quarter" idx="11"/>
          </p:nvPr>
        </p:nvSpPr>
        <p:spPr/>
        <p:txBody>
          <a:bodyPr/>
          <a:lstStyle/>
          <a:p>
            <a:endParaRPr lang="en-CA">
              <a:solidFill>
                <a:srgbClr val="04617B">
                  <a:shade val="90000"/>
                </a:srgbClr>
              </a:solidFill>
            </a:endParaRPr>
          </a:p>
        </p:txBody>
      </p:sp>
      <p:sp>
        <p:nvSpPr>
          <p:cNvPr id="6" name="Slide Number Placeholder 5"/>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441503223"/>
      </p:ext>
    </p:extLst>
  </p:cSld>
  <p:clrMapOvr>
    <a:masterClrMapping/>
  </p:clrMapOvr>
  <p:timing>
    <p:tnLst>
      <p:par>
        <p:cTn id="1" dur="indefinite" restart="never" nodeType="tmRoot"/>
      </p:par>
    </p:tnLst>
  </p:timing>
</p:sldLayout>
</file>

<file path=ppt/slideLayouts/slideLayout49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65709" y="1433779"/>
            <a:ext cx="8290560" cy="1483563"/>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974"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65709" y="2945078"/>
            <a:ext cx="8290560" cy="1643909"/>
          </a:xfrm>
        </p:spPr>
        <p:txBody>
          <a:bodyPr lIns="45624" rIns="45624" anchor="t"/>
          <a:lstStyle>
            <a:lvl1pPr marL="0" indent="0">
              <a:buNone/>
              <a:defRPr sz="2347">
                <a:solidFill>
                  <a:schemeClr val="tx1"/>
                </a:solidFill>
              </a:defRPr>
            </a:lvl1pPr>
            <a:lvl2pPr>
              <a:buNone/>
              <a:defRPr sz="1920">
                <a:solidFill>
                  <a:schemeClr val="tx1">
                    <a:tint val="75000"/>
                  </a:schemeClr>
                </a:solidFill>
              </a:defRPr>
            </a:lvl2pPr>
            <a:lvl3pPr>
              <a:buNone/>
              <a:defRPr sz="1707">
                <a:solidFill>
                  <a:schemeClr val="tx1">
                    <a:tint val="75000"/>
                  </a:schemeClr>
                </a:solidFill>
              </a:defRPr>
            </a:lvl3pPr>
            <a:lvl4pPr>
              <a:buNone/>
              <a:defRPr sz="1493">
                <a:solidFill>
                  <a:schemeClr val="tx1">
                    <a:tint val="75000"/>
                  </a:schemeClr>
                </a:solidFill>
              </a:defRPr>
            </a:lvl4pPr>
            <a:lvl5pPr>
              <a:buNone/>
              <a:defRPr sz="1493">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8703EC4-85C2-4108-ADB8-3C40CC4823BE}" type="datetimeFigureOut">
              <a:rPr lang="en-CA" smtClean="0">
                <a:solidFill>
                  <a:srgbClr val="DBF5F9">
                    <a:shade val="90000"/>
                  </a:srgbClr>
                </a:solidFill>
              </a:rPr>
              <a:pPr/>
              <a:t>2018-06-04</a:t>
            </a:fld>
            <a:endParaRPr lang="en-CA">
              <a:solidFill>
                <a:srgbClr val="DBF5F9">
                  <a:shade val="90000"/>
                </a:srgbClr>
              </a:solidFill>
            </a:endParaRPr>
          </a:p>
        </p:txBody>
      </p:sp>
      <p:sp>
        <p:nvSpPr>
          <p:cNvPr id="5" name="Footer Placeholder 4"/>
          <p:cNvSpPr>
            <a:spLocks noGrp="1"/>
          </p:cNvSpPr>
          <p:nvPr>
            <p:ph type="ftr" sz="quarter" idx="11"/>
          </p:nvPr>
        </p:nvSpPr>
        <p:spPr/>
        <p:txBody>
          <a:bodyPr/>
          <a:lstStyle/>
          <a:p>
            <a:endParaRPr lang="en-CA">
              <a:solidFill>
                <a:srgbClr val="DBF5F9">
                  <a:shade val="90000"/>
                </a:srgbClr>
              </a:solidFill>
            </a:endParaRPr>
          </a:p>
        </p:txBody>
      </p:sp>
      <p:sp>
        <p:nvSpPr>
          <p:cNvPr id="6" name="Slide Number Placeholder 5"/>
          <p:cNvSpPr>
            <a:spLocks noGrp="1"/>
          </p:cNvSpPr>
          <p:nvPr>
            <p:ph type="sldNum" sz="quarter" idx="12"/>
          </p:nvPr>
        </p:nvSpPr>
        <p:spPr/>
        <p:txBody>
          <a:bodyPr/>
          <a:lstStyle/>
          <a:p>
            <a:fld id="{DBB2C2D6-67D0-4309-827A-6E561867B128}" type="slidenum">
              <a:rPr lang="en-CA" smtClean="0">
                <a:solidFill>
                  <a:srgbClr val="DBF5F9">
                    <a:shade val="90000"/>
                  </a:srgbClr>
                </a:solidFill>
              </a:rPr>
              <a:pPr/>
              <a:t>‹#›</a:t>
            </a:fld>
            <a:endParaRPr lang="en-CA">
              <a:solidFill>
                <a:srgbClr val="DBF5F9">
                  <a:shade val="90000"/>
                </a:srgbClr>
              </a:solidFill>
            </a:endParaRPr>
          </a:p>
        </p:txBody>
      </p:sp>
    </p:spTree>
    <p:extLst>
      <p:ext uri="{BB962C8B-B14F-4D97-AF65-F5344CB8AC3E}">
        <p14:creationId xmlns:p14="http://schemas.microsoft.com/office/powerpoint/2010/main" val="2458585543"/>
      </p:ext>
    </p:extLst>
  </p:cSld>
  <p:clrMapOvr>
    <a:overrideClrMapping bg1="dk1" tx1="lt1" bg2="dk2" tx2="lt2" accent1="accent1" accent2="accent2" accent3="accent3" accent4="accent4" accent5="accent5" accent6="accent6" hlink="hlink" folHlink="folHlink"/>
  </p:clrMapOvr>
</p:sldLayout>
</file>

<file path=ppt/slideLayouts/slideLayout49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87680" y="766674"/>
            <a:ext cx="8778240" cy="12446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87680" y="2090759"/>
            <a:ext cx="4307840" cy="4829048"/>
          </a:xfrm>
        </p:spPr>
        <p:txBody>
          <a:bodyPr/>
          <a:lstStyle>
            <a:lvl1pPr>
              <a:defRPr sz="2773"/>
            </a:lvl1pPr>
            <a:lvl2pPr>
              <a:defRPr sz="2560"/>
            </a:lvl2pPr>
            <a:lvl3pPr>
              <a:defRPr sz="2133"/>
            </a:lvl3pPr>
            <a:lvl4pPr>
              <a:defRPr sz="1920"/>
            </a:lvl4pPr>
            <a:lvl5pPr>
              <a:defRPr sz="192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958080" y="2090759"/>
            <a:ext cx="4307840" cy="4829048"/>
          </a:xfrm>
        </p:spPr>
        <p:txBody>
          <a:bodyPr/>
          <a:lstStyle>
            <a:lvl1pPr>
              <a:defRPr sz="2773"/>
            </a:lvl1pPr>
            <a:lvl2pPr>
              <a:defRPr sz="2560"/>
            </a:lvl2pPr>
            <a:lvl3pPr>
              <a:defRPr sz="2133"/>
            </a:lvl3pPr>
            <a:lvl4pPr>
              <a:defRPr sz="1920"/>
            </a:lvl4pPr>
            <a:lvl5pPr>
              <a:defRPr sz="192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6" name="Footer Placeholder 5"/>
          <p:cNvSpPr>
            <a:spLocks noGrp="1"/>
          </p:cNvSpPr>
          <p:nvPr>
            <p:ph type="ftr" sz="quarter" idx="11"/>
          </p:nvPr>
        </p:nvSpPr>
        <p:spPr/>
        <p:txBody>
          <a:bodyPr/>
          <a:lstStyle/>
          <a:p>
            <a:endParaRPr lang="en-CA">
              <a:solidFill>
                <a:srgbClr val="04617B">
                  <a:shade val="90000"/>
                </a:srgbClr>
              </a:solidFill>
            </a:endParaRPr>
          </a:p>
        </p:txBody>
      </p:sp>
      <p:sp>
        <p:nvSpPr>
          <p:cNvPr id="7" name="Slide Number Placeholder 6"/>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1870107336"/>
      </p:ext>
    </p:extLst>
  </p:cSld>
  <p:clrMapOvr>
    <a:masterClrMapping/>
  </p:clrMapOvr>
</p:sldLayout>
</file>

<file path=ppt/slideLayouts/slideLayout49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680" y="766674"/>
            <a:ext cx="8778240" cy="1244600"/>
          </a:xfrm>
        </p:spPr>
        <p:txBody>
          <a:bodyPr tIns="45624"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87680" y="2020159"/>
            <a:ext cx="4309534" cy="717961"/>
          </a:xfrm>
        </p:spPr>
        <p:txBody>
          <a:bodyPr lIns="45624" tIns="0" rIns="45624" bIns="0" anchor="ctr">
            <a:noAutofit/>
          </a:bodyPr>
          <a:lstStyle>
            <a:lvl1pPr marL="0" indent="0">
              <a:buNone/>
              <a:defRPr sz="2560" b="1" cap="none" baseline="0">
                <a:solidFill>
                  <a:schemeClr val="tx2"/>
                </a:solidFill>
                <a:effectLst/>
              </a:defRPr>
            </a:lvl1pPr>
            <a:lvl2pPr>
              <a:buNone/>
              <a:defRPr sz="2133" b="1"/>
            </a:lvl2pPr>
            <a:lvl3pPr>
              <a:buNone/>
              <a:defRPr sz="1920" b="1"/>
            </a:lvl3pPr>
            <a:lvl4pPr>
              <a:buNone/>
              <a:defRPr sz="1707" b="1"/>
            </a:lvl4pPr>
            <a:lvl5pPr>
              <a:buNone/>
              <a:defRPr sz="1707"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4719" y="2025096"/>
            <a:ext cx="4311227" cy="713051"/>
          </a:xfrm>
        </p:spPr>
        <p:txBody>
          <a:bodyPr lIns="45624" tIns="0" rIns="45624" bIns="0" anchor="ctr"/>
          <a:lstStyle>
            <a:lvl1pPr marL="0" indent="0">
              <a:buNone/>
              <a:defRPr sz="2560" b="1" cap="none" baseline="0">
                <a:solidFill>
                  <a:schemeClr val="tx2"/>
                </a:solidFill>
                <a:effectLst/>
              </a:defRPr>
            </a:lvl1pPr>
            <a:lvl2pPr>
              <a:buNone/>
              <a:defRPr sz="2133" b="1"/>
            </a:lvl2pPr>
            <a:lvl3pPr>
              <a:buNone/>
              <a:defRPr sz="1920" b="1"/>
            </a:lvl3pPr>
            <a:lvl4pPr>
              <a:buNone/>
              <a:defRPr sz="1707" b="1"/>
            </a:lvl4pPr>
            <a:lvl5pPr>
              <a:buNone/>
              <a:defRPr sz="1707"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87680" y="2738120"/>
            <a:ext cx="4309534" cy="4187562"/>
          </a:xfrm>
        </p:spPr>
        <p:txBody>
          <a:bodyPr tIns="0"/>
          <a:lstStyle>
            <a:lvl1pPr>
              <a:defRPr sz="2347"/>
            </a:lvl1pPr>
            <a:lvl2pPr>
              <a:defRPr sz="2133"/>
            </a:lvl2pPr>
            <a:lvl3pPr>
              <a:defRPr sz="1920"/>
            </a:lvl3pPr>
            <a:lvl4pPr>
              <a:defRPr sz="1707"/>
            </a:lvl4pPr>
            <a:lvl5pPr>
              <a:defRPr sz="1707"/>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954719" y="2738120"/>
            <a:ext cx="4311227" cy="4187562"/>
          </a:xfrm>
        </p:spPr>
        <p:txBody>
          <a:bodyPr tIns="0"/>
          <a:lstStyle>
            <a:lvl1pPr>
              <a:defRPr sz="2347"/>
            </a:lvl1pPr>
            <a:lvl2pPr>
              <a:defRPr sz="2133"/>
            </a:lvl2pPr>
            <a:lvl3pPr>
              <a:defRPr sz="1920"/>
            </a:lvl3pPr>
            <a:lvl4pPr>
              <a:defRPr sz="1707"/>
            </a:lvl4pPr>
            <a:lvl5pPr>
              <a:defRPr sz="1707"/>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8" name="Footer Placeholder 7"/>
          <p:cNvSpPr>
            <a:spLocks noGrp="1"/>
          </p:cNvSpPr>
          <p:nvPr>
            <p:ph type="ftr" sz="quarter" idx="11"/>
          </p:nvPr>
        </p:nvSpPr>
        <p:spPr/>
        <p:txBody>
          <a:bodyPr/>
          <a:lstStyle/>
          <a:p>
            <a:endParaRPr lang="en-CA">
              <a:solidFill>
                <a:srgbClr val="04617B">
                  <a:shade val="90000"/>
                </a:srgbClr>
              </a:solidFill>
            </a:endParaRPr>
          </a:p>
        </p:txBody>
      </p:sp>
      <p:sp>
        <p:nvSpPr>
          <p:cNvPr id="9" name="Slide Number Placeholder 8"/>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530350048"/>
      </p:ext>
    </p:extLst>
  </p:cSld>
  <p:clrMapOvr>
    <a:masterClrMapping/>
  </p:clrMapOvr>
</p:sldLayout>
</file>

<file path=ppt/slideLayouts/slideLayout49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87680" y="766674"/>
            <a:ext cx="8859520" cy="1244600"/>
          </a:xfrm>
        </p:spPr>
        <p:txBody>
          <a:bodyPr vert="horz" tIns="45624"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334"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4" name="Footer Placeholder 3"/>
          <p:cNvSpPr>
            <a:spLocks noGrp="1"/>
          </p:cNvSpPr>
          <p:nvPr>
            <p:ph type="ftr" sz="quarter" idx="11"/>
          </p:nvPr>
        </p:nvSpPr>
        <p:spPr/>
        <p:txBody>
          <a:bodyPr/>
          <a:lstStyle/>
          <a:p>
            <a:endParaRPr lang="en-CA">
              <a:solidFill>
                <a:srgbClr val="04617B">
                  <a:shade val="90000"/>
                </a:srgbClr>
              </a:solidFill>
            </a:endParaRPr>
          </a:p>
        </p:txBody>
      </p:sp>
      <p:sp>
        <p:nvSpPr>
          <p:cNvPr id="5" name="Slide Number Placeholder 4"/>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2459663057"/>
      </p:ext>
    </p:extLst>
  </p:cSld>
  <p:clrMapOvr>
    <a:masterClrMapping/>
  </p:clrMapOvr>
</p:sldLayout>
</file>

<file path=ppt/slideLayouts/slideLayout49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3" name="Footer Placeholder 2"/>
          <p:cNvSpPr>
            <a:spLocks noGrp="1"/>
          </p:cNvSpPr>
          <p:nvPr>
            <p:ph type="ftr" sz="quarter" idx="11"/>
          </p:nvPr>
        </p:nvSpPr>
        <p:spPr/>
        <p:txBody>
          <a:bodyPr/>
          <a:lstStyle/>
          <a:p>
            <a:endParaRPr lang="en-CA">
              <a:solidFill>
                <a:srgbClr val="04617B">
                  <a:shade val="90000"/>
                </a:srgbClr>
              </a:solidFill>
            </a:endParaRPr>
          </a:p>
        </p:txBody>
      </p:sp>
      <p:sp>
        <p:nvSpPr>
          <p:cNvPr id="4" name="Slide Number Placeholder 3"/>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557907285"/>
      </p:ext>
    </p:extLst>
  </p:cSld>
  <p:clrMapOvr>
    <a:masterClrMapping/>
  </p:clrMapOvr>
</p:sldLayout>
</file>

<file path=ppt/slideLayouts/slideLayout49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0" y="560072"/>
            <a:ext cx="2926080" cy="1265343"/>
          </a:xfrm>
        </p:spPr>
        <p:txBody>
          <a:bodyPr lIns="0" anchor="b">
            <a:noAutofit/>
          </a:bodyPr>
          <a:lstStyle>
            <a:lvl1pPr algn="l" rtl="0">
              <a:spcBef>
                <a:spcPct val="0"/>
              </a:spcBef>
              <a:buNone/>
              <a:defRPr sz="2773"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731520" y="1825413"/>
            <a:ext cx="2926080" cy="4978400"/>
          </a:xfrm>
        </p:spPr>
        <p:txBody>
          <a:bodyPr lIns="18252" rIns="18252"/>
          <a:lstStyle>
            <a:lvl1pPr marL="0" indent="0" algn="l">
              <a:buNone/>
              <a:defRPr sz="1493"/>
            </a:lvl1pPr>
            <a:lvl2pPr indent="0" algn="l">
              <a:buNone/>
              <a:defRPr sz="1280"/>
            </a:lvl2pPr>
            <a:lvl3pPr indent="0" algn="l">
              <a:buNone/>
              <a:defRPr sz="1067"/>
            </a:lvl3pPr>
            <a:lvl4pPr indent="0" algn="l">
              <a:buNone/>
              <a:defRPr sz="960"/>
            </a:lvl4pPr>
            <a:lvl5pPr indent="0" algn="l">
              <a:buNone/>
              <a:defRPr sz="96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813390" y="1825413"/>
            <a:ext cx="5452533" cy="4978400"/>
          </a:xfrm>
        </p:spPr>
        <p:txBody>
          <a:bodyPr tIns="0"/>
          <a:lstStyle>
            <a:lvl1pPr>
              <a:defRPr sz="2987"/>
            </a:lvl1pPr>
            <a:lvl2pPr>
              <a:defRPr sz="2773"/>
            </a:lvl2pPr>
            <a:lvl3pPr>
              <a:defRPr sz="2560"/>
            </a:lvl3pPr>
            <a:lvl4pPr>
              <a:defRPr sz="2133"/>
            </a:lvl4pPr>
            <a:lvl5pPr>
              <a:defRPr sz="192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6" name="Footer Placeholder 5"/>
          <p:cNvSpPr>
            <a:spLocks noGrp="1"/>
          </p:cNvSpPr>
          <p:nvPr>
            <p:ph type="ftr" sz="quarter" idx="11"/>
          </p:nvPr>
        </p:nvSpPr>
        <p:spPr/>
        <p:txBody>
          <a:bodyPr/>
          <a:lstStyle/>
          <a:p>
            <a:endParaRPr lang="en-CA">
              <a:solidFill>
                <a:srgbClr val="04617B">
                  <a:shade val="90000"/>
                </a:srgbClr>
              </a:solidFill>
            </a:endParaRPr>
          </a:p>
        </p:txBody>
      </p:sp>
      <p:sp>
        <p:nvSpPr>
          <p:cNvPr id="7" name="Slide Number Placeholder 6"/>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23124762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lvl1pPr>
              <a:defRPr/>
            </a:lvl1pPr>
          </a:lstStyle>
          <a:p>
            <a:endParaRPr lang="en-US">
              <a:solidFill>
                <a:srgbClr val="FFFFFF"/>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FFFFFF"/>
              </a:solidFill>
            </a:endParaRPr>
          </a:p>
        </p:txBody>
      </p:sp>
      <p:sp>
        <p:nvSpPr>
          <p:cNvPr id="9" name="Slide Number Placeholder 8"/>
          <p:cNvSpPr>
            <a:spLocks noGrp="1"/>
          </p:cNvSpPr>
          <p:nvPr>
            <p:ph type="sldNum" sz="quarter" idx="12"/>
          </p:nvPr>
        </p:nvSpPr>
        <p:spPr/>
        <p:txBody>
          <a:bodyPr/>
          <a:lstStyle>
            <a:lvl1pPr>
              <a:defRPr/>
            </a:lvl1pPr>
          </a:lstStyle>
          <a:p>
            <a:fld id="{B12DB6FF-986E-4AE1-ABB2-E6BBC9F3C11B}"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50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376803" y="1206573"/>
            <a:ext cx="5608320" cy="448056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97331" tIns="48666" rIns="97331" bIns="48666" rtlCol="0" anchor="ctr"/>
          <a:lstStyle/>
          <a:p>
            <a:pPr algn="ctr" defTabSz="973338" fontAlgn="auto">
              <a:spcBef>
                <a:spcPts val="0"/>
              </a:spcBef>
              <a:spcAft>
                <a:spcPts val="0"/>
              </a:spcAft>
            </a:pPr>
            <a:endParaRPr lang="en-US" sz="1920" dirty="0">
              <a:solidFill>
                <a:prstClr val="white"/>
              </a:solidFill>
            </a:endParaRPr>
          </a:p>
        </p:txBody>
      </p:sp>
      <p:sp>
        <p:nvSpPr>
          <p:cNvPr id="12" name="Right Triangle 11"/>
          <p:cNvSpPr/>
          <p:nvPr/>
        </p:nvSpPr>
        <p:spPr>
          <a:xfrm rot="420000" flipV="1">
            <a:off x="8537743" y="5836193"/>
            <a:ext cx="165811" cy="169266"/>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97331" tIns="48666" rIns="97331" bIns="48666" rtlCol="0" anchor="ctr"/>
          <a:lstStyle/>
          <a:p>
            <a:pPr algn="ctr" defTabSz="973338" fontAlgn="auto">
              <a:spcBef>
                <a:spcPts val="0"/>
              </a:spcBef>
              <a:spcAft>
                <a:spcPts val="0"/>
              </a:spcAft>
            </a:pPr>
            <a:endParaRPr lang="en-US" sz="1920" dirty="0">
              <a:solidFill>
                <a:prstClr val="white"/>
              </a:solidFill>
            </a:endParaRPr>
          </a:p>
        </p:txBody>
      </p:sp>
      <p:sp>
        <p:nvSpPr>
          <p:cNvPr id="2" name="Title 1"/>
          <p:cNvSpPr>
            <a:spLocks noGrp="1"/>
          </p:cNvSpPr>
          <p:nvPr>
            <p:ph type="title"/>
          </p:nvPr>
        </p:nvSpPr>
        <p:spPr>
          <a:xfrm>
            <a:off x="650240" y="1281624"/>
            <a:ext cx="2360371" cy="1723298"/>
          </a:xfrm>
        </p:spPr>
        <p:txBody>
          <a:bodyPr vert="horz" lIns="45624" tIns="45624" rIns="45624" bIns="45624" anchor="b"/>
          <a:lstStyle>
            <a:lvl1pPr algn="l">
              <a:buNone/>
              <a:defRPr sz="2133"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50240" y="3080236"/>
            <a:ext cx="2357120" cy="2373037"/>
          </a:xfrm>
        </p:spPr>
        <p:txBody>
          <a:bodyPr lIns="63873" rIns="45624" bIns="45624" anchor="t"/>
          <a:lstStyle>
            <a:lvl1pPr marL="0" indent="0" algn="l">
              <a:spcBef>
                <a:spcPts val="267"/>
              </a:spcBef>
              <a:buFontTx/>
              <a:buNone/>
              <a:defRPr sz="1387"/>
            </a:lvl1pPr>
            <a:lvl2pPr>
              <a:defRPr sz="1280"/>
            </a:lvl2pPr>
            <a:lvl3pPr>
              <a:defRPr sz="1067"/>
            </a:lvl3pPr>
            <a:lvl4pPr>
              <a:defRPr sz="960"/>
            </a:lvl4pPr>
            <a:lvl5pPr>
              <a:defRPr sz="96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6" name="Footer Placeholder 5"/>
          <p:cNvSpPr>
            <a:spLocks noGrp="1"/>
          </p:cNvSpPr>
          <p:nvPr>
            <p:ph type="ftr" sz="quarter" idx="11"/>
          </p:nvPr>
        </p:nvSpPr>
        <p:spPr/>
        <p:txBody>
          <a:bodyPr/>
          <a:lstStyle/>
          <a:p>
            <a:endParaRPr lang="en-CA">
              <a:solidFill>
                <a:srgbClr val="04617B">
                  <a:shade val="90000"/>
                </a:srgbClr>
              </a:solidFill>
            </a:endParaRPr>
          </a:p>
        </p:txBody>
      </p:sp>
      <p:sp>
        <p:nvSpPr>
          <p:cNvPr id="7" name="Slide Number Placeholder 6"/>
          <p:cNvSpPr>
            <a:spLocks noGrp="1"/>
          </p:cNvSpPr>
          <p:nvPr>
            <p:ph type="sldNum" sz="quarter" idx="12"/>
          </p:nvPr>
        </p:nvSpPr>
        <p:spPr>
          <a:xfrm>
            <a:off x="8615680" y="6921385"/>
            <a:ext cx="650240" cy="397581"/>
          </a:xfrm>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
        <p:nvSpPr>
          <p:cNvPr id="3" name="Picture Placeholder 2"/>
          <p:cNvSpPr>
            <a:spLocks noGrp="1"/>
          </p:cNvSpPr>
          <p:nvPr>
            <p:ph type="pic" idx="1"/>
          </p:nvPr>
        </p:nvSpPr>
        <p:spPr>
          <a:xfrm rot="420000">
            <a:off x="3718179" y="1306141"/>
            <a:ext cx="4925568" cy="4281424"/>
          </a:xfrm>
          <a:prstGeom prst="rect">
            <a:avLst/>
          </a:prstGeom>
          <a:solidFill>
            <a:schemeClr val="bg2"/>
          </a:solidFill>
          <a:ln w="3000" cap="rnd">
            <a:solidFill>
              <a:srgbClr val="C0C0C0"/>
            </a:solidFill>
            <a:round/>
          </a:ln>
          <a:effectLst/>
        </p:spPr>
        <p:txBody>
          <a:bodyPr/>
          <a:lstStyle>
            <a:lvl1pPr marL="0" indent="0">
              <a:buNone/>
              <a:defRPr sz="3413"/>
            </a:lvl1pPr>
          </a:lstStyle>
          <a:p>
            <a:r>
              <a:rPr kumimoji="0" lang="en-US" smtClean="0"/>
              <a:t>Click icon to add picture</a:t>
            </a:r>
            <a:endParaRPr kumimoji="0" lang="en-US" dirty="0"/>
          </a:p>
        </p:txBody>
      </p:sp>
      <p:sp>
        <p:nvSpPr>
          <p:cNvPr id="10" name="Freeform 9"/>
          <p:cNvSpPr>
            <a:spLocks/>
          </p:cNvSpPr>
          <p:nvPr/>
        </p:nvSpPr>
        <p:spPr bwMode="auto">
          <a:xfrm flipV="1">
            <a:off x="-10160" y="6333631"/>
            <a:ext cx="9773920" cy="1133969"/>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7331" tIns="48666" rIns="97331" bIns="48666" anchor="t" compatLnSpc="1"/>
          <a:lstStyle/>
          <a:p>
            <a:pPr defTabSz="973338" fontAlgn="auto">
              <a:spcBef>
                <a:spcPts val="0"/>
              </a:spcBef>
              <a:spcAft>
                <a:spcPts val="0"/>
              </a:spcAft>
            </a:pPr>
            <a:endParaRPr lang="en-US" sz="1920" dirty="0">
              <a:solidFill>
                <a:prstClr val="black"/>
              </a:solidFill>
              <a:latin typeface="Constantia"/>
              <a:ea typeface="+mn-ea"/>
            </a:endParaRPr>
          </a:p>
        </p:txBody>
      </p:sp>
      <p:sp>
        <p:nvSpPr>
          <p:cNvPr id="11" name="Freeform 10"/>
          <p:cNvSpPr>
            <a:spLocks/>
          </p:cNvSpPr>
          <p:nvPr/>
        </p:nvSpPr>
        <p:spPr bwMode="auto">
          <a:xfrm flipV="1">
            <a:off x="4673600" y="6772703"/>
            <a:ext cx="5080000" cy="694902"/>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7331" tIns="48666" rIns="97331" bIns="48666" anchor="t" compatLnSpc="1"/>
          <a:lstStyle/>
          <a:p>
            <a:pPr defTabSz="973338" fontAlgn="auto">
              <a:spcBef>
                <a:spcPts val="0"/>
              </a:spcBef>
              <a:spcAft>
                <a:spcPts val="0"/>
              </a:spcAft>
            </a:pPr>
            <a:endParaRPr lang="en-US" sz="1920" dirty="0">
              <a:solidFill>
                <a:prstClr val="black"/>
              </a:solidFill>
              <a:latin typeface="Constantia"/>
              <a:ea typeface="+mn-ea"/>
            </a:endParaRPr>
          </a:p>
        </p:txBody>
      </p:sp>
    </p:spTree>
    <p:extLst>
      <p:ext uri="{BB962C8B-B14F-4D97-AF65-F5344CB8AC3E}">
        <p14:creationId xmlns:p14="http://schemas.microsoft.com/office/powerpoint/2010/main" val="3479768766"/>
      </p:ext>
    </p:extLst>
  </p:cSld>
  <p:clrMapOvr>
    <a:masterClrMapping/>
  </p:clrMapOvr>
</p:sldLayout>
</file>

<file path=ppt/slideLayouts/slideLayout50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5" name="Footer Placeholder 4"/>
          <p:cNvSpPr>
            <a:spLocks noGrp="1"/>
          </p:cNvSpPr>
          <p:nvPr>
            <p:ph type="ftr" sz="quarter" idx="11"/>
          </p:nvPr>
        </p:nvSpPr>
        <p:spPr/>
        <p:txBody>
          <a:bodyPr/>
          <a:lstStyle/>
          <a:p>
            <a:endParaRPr lang="en-CA">
              <a:solidFill>
                <a:srgbClr val="04617B">
                  <a:shade val="90000"/>
                </a:srgbClr>
              </a:solidFill>
            </a:endParaRPr>
          </a:p>
        </p:txBody>
      </p:sp>
      <p:sp>
        <p:nvSpPr>
          <p:cNvPr id="6" name="Slide Number Placeholder 5"/>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1197474268"/>
      </p:ext>
    </p:extLst>
  </p:cSld>
  <p:clrMapOvr>
    <a:masterClrMapping/>
  </p:clrMapOvr>
</p:sldLayout>
</file>

<file path=ppt/slideLayouts/slideLayout50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71360" y="995708"/>
            <a:ext cx="2194560" cy="567503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87680" y="995708"/>
            <a:ext cx="6421120" cy="567503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5" name="Footer Placeholder 4"/>
          <p:cNvSpPr>
            <a:spLocks noGrp="1"/>
          </p:cNvSpPr>
          <p:nvPr>
            <p:ph type="ftr" sz="quarter" idx="11"/>
          </p:nvPr>
        </p:nvSpPr>
        <p:spPr/>
        <p:txBody>
          <a:bodyPr/>
          <a:lstStyle/>
          <a:p>
            <a:endParaRPr lang="en-CA">
              <a:solidFill>
                <a:srgbClr val="04617B">
                  <a:shade val="90000"/>
                </a:srgbClr>
              </a:solidFill>
            </a:endParaRPr>
          </a:p>
        </p:txBody>
      </p:sp>
      <p:sp>
        <p:nvSpPr>
          <p:cNvPr id="6" name="Slide Number Placeholder 5"/>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2184076229"/>
      </p:ext>
    </p:extLst>
  </p:cSld>
  <p:clrMapOvr>
    <a:masterClrMapping/>
  </p:clrMapOvr>
</p:sldLayout>
</file>

<file path=ppt/slideLayouts/slideLayout50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46" y="2319347"/>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879" indent="0" algn="ctr">
              <a:buNone/>
              <a:defRPr/>
            </a:lvl2pPr>
            <a:lvl3pPr marL="913756" indent="0" algn="ctr">
              <a:buNone/>
              <a:defRPr/>
            </a:lvl3pPr>
            <a:lvl4pPr marL="1370636" indent="0" algn="ctr">
              <a:buNone/>
              <a:defRPr/>
            </a:lvl4pPr>
            <a:lvl5pPr marL="1827514" indent="0" algn="ctr">
              <a:buNone/>
              <a:defRPr/>
            </a:lvl5pPr>
            <a:lvl6pPr marL="2284395" indent="0" algn="ctr">
              <a:buNone/>
              <a:defRPr/>
            </a:lvl6pPr>
            <a:lvl7pPr marL="2741271" indent="0" algn="ctr">
              <a:buNone/>
              <a:defRPr/>
            </a:lvl7pPr>
            <a:lvl8pPr marL="3198148" indent="0" algn="ctr">
              <a:buNone/>
              <a:defRPr/>
            </a:lvl8pPr>
            <a:lvl9pPr marL="3655029" indent="0" algn="ctr">
              <a:buNone/>
              <a:defRPr/>
            </a:lvl9pPr>
          </a:lstStyle>
          <a:p>
            <a:r>
              <a:rPr lang="en-US" smtClean="0"/>
              <a:t>Click to edit Master subtitle style</a:t>
            </a:r>
            <a:endParaRPr lang="en-CA"/>
          </a:p>
        </p:txBody>
      </p:sp>
    </p:spTree>
    <p:extLst>
      <p:ext uri="{BB962C8B-B14F-4D97-AF65-F5344CB8AC3E}">
        <p14:creationId xmlns:p14="http://schemas.microsoft.com/office/powerpoint/2010/main" val="923104772"/>
      </p:ext>
    </p:extLst>
  </p:cSld>
  <p:clrMapOvr>
    <a:masterClrMapping/>
  </p:clrMapOvr>
</p:sldLayout>
</file>

<file path=ppt/slideLayouts/slideLayout504.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53010" y="298456"/>
            <a:ext cx="7447597" cy="1339849"/>
          </a:xfrm>
        </p:spPr>
        <p:txBody>
          <a:bodyPr/>
          <a:lstStyle>
            <a:lvl1pPr>
              <a:defRPr>
                <a:solidFill>
                  <a:srgbClr val="00B0F0"/>
                </a:solidFill>
              </a:defRPr>
            </a:lvl1pPr>
          </a:lstStyle>
          <a:p>
            <a:r>
              <a:rPr lang="en-US" dirty="0" smtClean="0"/>
              <a:t>Click to edit Master title style</a:t>
            </a:r>
            <a:endParaRPr lang="en-CA" dirty="0"/>
          </a:p>
        </p:txBody>
      </p:sp>
      <p:sp>
        <p:nvSpPr>
          <p:cNvPr id="3" name="Content Placeholder 2"/>
          <p:cNvSpPr>
            <a:spLocks noGrp="1"/>
          </p:cNvSpPr>
          <p:nvPr>
            <p:ph idx="1"/>
          </p:nvPr>
        </p:nvSpPr>
        <p:spPr/>
        <p:txBody>
          <a:bodyPr/>
          <a:lstStyle>
            <a:lvl1pPr>
              <a:buSzPct val="150000"/>
              <a:buFontTx/>
              <a:buBlip>
                <a:blip r:embed="rId2"/>
              </a:buBlip>
              <a:defRPr>
                <a:solidFill>
                  <a:schemeClr val="accent2"/>
                </a:solidFill>
              </a:defRPr>
            </a:lvl1pPr>
            <a:lvl2pPr>
              <a:buSzPct val="150000"/>
              <a:buFontTx/>
              <a:buBlip>
                <a:blip r:embed="rId2"/>
              </a:buBlip>
              <a:defRPr>
                <a:solidFill>
                  <a:schemeClr val="accent2"/>
                </a:solidFill>
              </a:defRPr>
            </a:lvl2pPr>
            <a:lvl3pPr>
              <a:buSzPct val="150000"/>
              <a:buFontTx/>
              <a:buBlip>
                <a:blip r:embed="rId2"/>
              </a:buBlip>
              <a:defRPr>
                <a:solidFill>
                  <a:schemeClr val="accent2"/>
                </a:solidFill>
              </a:defRPr>
            </a:lvl3pPr>
            <a:lvl4pPr>
              <a:buSzPct val="150000"/>
              <a:buFontTx/>
              <a:buBlip>
                <a:blip r:embed="rId2"/>
              </a:buBlip>
              <a:defRPr>
                <a:solidFill>
                  <a:schemeClr val="accent2"/>
                </a:solidFill>
              </a:defRPr>
            </a:lvl4pPr>
            <a:lvl5pPr>
              <a:buSzPct val="150000"/>
              <a:buFontTx/>
              <a:buBlip>
                <a:blip r:embed="rId2"/>
              </a:buBlip>
              <a:defRPr>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4204092578"/>
      </p:ext>
    </p:extLst>
  </p:cSld>
  <p:clrMapOvr>
    <a:masterClrMapping/>
  </p:clrMapOvr>
</p:sldLayout>
</file>

<file path=ppt/slideLayouts/slideLayout50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46"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46" y="3165475"/>
            <a:ext cx="8291513" cy="1633538"/>
          </a:xfrm>
        </p:spPr>
        <p:txBody>
          <a:bodyPr anchor="b"/>
          <a:lstStyle>
            <a:lvl1pPr marL="0" indent="0">
              <a:buNone/>
              <a:defRPr sz="2000"/>
            </a:lvl1pPr>
            <a:lvl2pPr marL="456879" indent="0">
              <a:buNone/>
              <a:defRPr sz="1800"/>
            </a:lvl2pPr>
            <a:lvl3pPr marL="913756" indent="0">
              <a:buNone/>
              <a:defRPr sz="1600"/>
            </a:lvl3pPr>
            <a:lvl4pPr marL="1370636" indent="0">
              <a:buNone/>
              <a:defRPr sz="1400"/>
            </a:lvl4pPr>
            <a:lvl5pPr marL="1827514" indent="0">
              <a:buNone/>
              <a:defRPr sz="1400"/>
            </a:lvl5pPr>
            <a:lvl6pPr marL="2284395" indent="0">
              <a:buNone/>
              <a:defRPr sz="1400"/>
            </a:lvl6pPr>
            <a:lvl7pPr marL="2741271" indent="0">
              <a:buNone/>
              <a:defRPr sz="1400"/>
            </a:lvl7pPr>
            <a:lvl8pPr marL="3198148" indent="0">
              <a:buNone/>
              <a:defRPr sz="1400"/>
            </a:lvl8pPr>
            <a:lvl9pPr marL="3655029" indent="0">
              <a:buNone/>
              <a:defRPr sz="1400"/>
            </a:lvl9pPr>
          </a:lstStyle>
          <a:p>
            <a:pPr lvl="0"/>
            <a:r>
              <a:rPr lang="en-US" smtClean="0"/>
              <a:t>Click to edit Master text styles</a:t>
            </a:r>
          </a:p>
        </p:txBody>
      </p:sp>
    </p:spTree>
    <p:extLst>
      <p:ext uri="{BB962C8B-B14F-4D97-AF65-F5344CB8AC3E}">
        <p14:creationId xmlns:p14="http://schemas.microsoft.com/office/powerpoint/2010/main" val="2018155421"/>
      </p:ext>
    </p:extLst>
  </p:cSld>
  <p:clrMapOvr>
    <a:masterClrMapping/>
  </p:clrMapOvr>
</p:sldLayout>
</file>

<file path=ppt/slideLayouts/slideLayout50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1344583761"/>
      </p:ext>
    </p:extLst>
  </p:cSld>
  <p:clrMapOvr>
    <a:masterClrMapping/>
  </p:clrMapOvr>
</p:sldLayout>
</file>

<file path=ppt/slideLayouts/slideLayout50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1"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879" indent="0">
              <a:buNone/>
              <a:defRPr sz="2000" b="1"/>
            </a:lvl2pPr>
            <a:lvl3pPr marL="913756" indent="0">
              <a:buNone/>
              <a:defRPr sz="1800" b="1"/>
            </a:lvl3pPr>
            <a:lvl4pPr marL="1370636" indent="0">
              <a:buNone/>
              <a:defRPr sz="1600" b="1"/>
            </a:lvl4pPr>
            <a:lvl5pPr marL="1827514" indent="0">
              <a:buNone/>
              <a:defRPr sz="1600" b="1"/>
            </a:lvl5pPr>
            <a:lvl6pPr marL="2284395" indent="0">
              <a:buNone/>
              <a:defRPr sz="1600" b="1"/>
            </a:lvl6pPr>
            <a:lvl7pPr marL="2741271" indent="0">
              <a:buNone/>
              <a:defRPr sz="1600" b="1"/>
            </a:lvl7pPr>
            <a:lvl8pPr marL="3198148" indent="0">
              <a:buNone/>
              <a:defRPr sz="1600" b="1"/>
            </a:lvl8pPr>
            <a:lvl9pPr marL="365502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59"/>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879" indent="0">
              <a:buNone/>
              <a:defRPr sz="2000" b="1"/>
            </a:lvl2pPr>
            <a:lvl3pPr marL="913756" indent="0">
              <a:buNone/>
              <a:defRPr sz="1800" b="1"/>
            </a:lvl3pPr>
            <a:lvl4pPr marL="1370636" indent="0">
              <a:buNone/>
              <a:defRPr sz="1600" b="1"/>
            </a:lvl4pPr>
            <a:lvl5pPr marL="1827514" indent="0">
              <a:buNone/>
              <a:defRPr sz="1600" b="1"/>
            </a:lvl5pPr>
            <a:lvl6pPr marL="2284395" indent="0">
              <a:buNone/>
              <a:defRPr sz="1600" b="1"/>
            </a:lvl6pPr>
            <a:lvl7pPr marL="2741271" indent="0">
              <a:buNone/>
              <a:defRPr sz="1600" b="1"/>
            </a:lvl7pPr>
            <a:lvl8pPr marL="3198148" indent="0">
              <a:buNone/>
              <a:defRPr sz="1600" b="1"/>
            </a:lvl8pPr>
            <a:lvl9pPr marL="365502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59"/>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1536718677"/>
      </p:ext>
    </p:extLst>
  </p:cSld>
  <p:clrMapOvr>
    <a:masterClrMapping/>
  </p:clrMapOvr>
</p:sldLayout>
</file>

<file path=ppt/slideLayouts/slideLayout50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extLst>
      <p:ext uri="{BB962C8B-B14F-4D97-AF65-F5344CB8AC3E}">
        <p14:creationId xmlns:p14="http://schemas.microsoft.com/office/powerpoint/2010/main" val="868823296"/>
      </p:ext>
    </p:extLst>
  </p:cSld>
  <p:clrMapOvr>
    <a:masterClrMapping/>
  </p:clrMapOvr>
</p:sldLayout>
</file>

<file path=ppt/slideLayouts/slideLayout50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061988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lvl1pPr>
              <a:defRPr/>
            </a:lvl1pPr>
          </a:lstStyle>
          <a:p>
            <a:endParaRPr lang="en-US">
              <a:solidFill>
                <a:srgbClr val="FFFFFF"/>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FFFFFF"/>
              </a:solidFill>
            </a:endParaRPr>
          </a:p>
        </p:txBody>
      </p:sp>
      <p:sp>
        <p:nvSpPr>
          <p:cNvPr id="5" name="Slide Number Placeholder 4"/>
          <p:cNvSpPr>
            <a:spLocks noGrp="1"/>
          </p:cNvSpPr>
          <p:nvPr>
            <p:ph type="sldNum" sz="quarter" idx="12"/>
          </p:nvPr>
        </p:nvSpPr>
        <p:spPr/>
        <p:txBody>
          <a:bodyPr/>
          <a:lstStyle>
            <a:lvl1pPr>
              <a:defRPr/>
            </a:lvl1pPr>
          </a:lstStyle>
          <a:p>
            <a:fld id="{788A1E00-FE85-4AAD-8DA3-D7703D778965}"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5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1"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4"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1" y="1562101"/>
            <a:ext cx="3209925" cy="5108574"/>
          </a:xfrm>
        </p:spPr>
        <p:txBody>
          <a:bodyPr/>
          <a:lstStyle>
            <a:lvl1pPr marL="0" indent="0">
              <a:buNone/>
              <a:defRPr sz="1400"/>
            </a:lvl1pPr>
            <a:lvl2pPr marL="456879" indent="0">
              <a:buNone/>
              <a:defRPr sz="1200"/>
            </a:lvl2pPr>
            <a:lvl3pPr marL="913756" indent="0">
              <a:buNone/>
              <a:defRPr sz="1000"/>
            </a:lvl3pPr>
            <a:lvl4pPr marL="1370636" indent="0">
              <a:buNone/>
              <a:defRPr sz="900"/>
            </a:lvl4pPr>
            <a:lvl5pPr marL="1827514" indent="0">
              <a:buNone/>
              <a:defRPr sz="900"/>
            </a:lvl5pPr>
            <a:lvl6pPr marL="2284395" indent="0">
              <a:buNone/>
              <a:defRPr sz="900"/>
            </a:lvl6pPr>
            <a:lvl7pPr marL="2741271" indent="0">
              <a:buNone/>
              <a:defRPr sz="900"/>
            </a:lvl7pPr>
            <a:lvl8pPr marL="3198148" indent="0">
              <a:buNone/>
              <a:defRPr sz="900"/>
            </a:lvl8pPr>
            <a:lvl9pPr marL="3655029" indent="0">
              <a:buNone/>
              <a:defRPr sz="900"/>
            </a:lvl9pPr>
          </a:lstStyle>
          <a:p>
            <a:pPr lvl="0"/>
            <a:r>
              <a:rPr lang="en-US" smtClean="0"/>
              <a:t>Click to edit Master text styles</a:t>
            </a:r>
          </a:p>
        </p:txBody>
      </p:sp>
    </p:spTree>
    <p:extLst>
      <p:ext uri="{BB962C8B-B14F-4D97-AF65-F5344CB8AC3E}">
        <p14:creationId xmlns:p14="http://schemas.microsoft.com/office/powerpoint/2010/main" val="1494868048"/>
      </p:ext>
    </p:extLst>
  </p:cSld>
  <p:clrMapOvr>
    <a:masterClrMapping/>
  </p:clrMapOvr>
</p:sldLayout>
</file>

<file path=ppt/slideLayouts/slideLayout5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58"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58" y="666759"/>
            <a:ext cx="5853113" cy="4481513"/>
          </a:xfrm>
        </p:spPr>
        <p:txBody>
          <a:bodyPr/>
          <a:lstStyle>
            <a:lvl1pPr marL="0" indent="0">
              <a:buNone/>
              <a:defRPr sz="3200"/>
            </a:lvl1pPr>
            <a:lvl2pPr marL="456879" indent="0">
              <a:buNone/>
              <a:defRPr sz="2800"/>
            </a:lvl2pPr>
            <a:lvl3pPr marL="913756" indent="0">
              <a:buNone/>
              <a:defRPr sz="2400"/>
            </a:lvl3pPr>
            <a:lvl4pPr marL="1370636" indent="0">
              <a:buNone/>
              <a:defRPr sz="2000"/>
            </a:lvl4pPr>
            <a:lvl5pPr marL="1827514" indent="0">
              <a:buNone/>
              <a:defRPr sz="2000"/>
            </a:lvl5pPr>
            <a:lvl6pPr marL="2284395" indent="0">
              <a:buNone/>
              <a:defRPr sz="2000"/>
            </a:lvl6pPr>
            <a:lvl7pPr marL="2741271" indent="0">
              <a:buNone/>
              <a:defRPr sz="2000"/>
            </a:lvl7pPr>
            <a:lvl8pPr marL="3198148" indent="0">
              <a:buNone/>
              <a:defRPr sz="2000"/>
            </a:lvl8pPr>
            <a:lvl9pPr marL="3655029" indent="0">
              <a:buNone/>
              <a:defRPr sz="2000"/>
            </a:lvl9pPr>
          </a:lstStyle>
          <a:p>
            <a:endParaRPr lang="en-CA"/>
          </a:p>
        </p:txBody>
      </p:sp>
      <p:sp>
        <p:nvSpPr>
          <p:cNvPr id="4" name="Text Placeholder 3"/>
          <p:cNvSpPr>
            <a:spLocks noGrp="1"/>
          </p:cNvSpPr>
          <p:nvPr>
            <p:ph type="body" sz="half" idx="2"/>
          </p:nvPr>
        </p:nvSpPr>
        <p:spPr>
          <a:xfrm>
            <a:off x="1911358" y="5845182"/>
            <a:ext cx="5853113" cy="876300"/>
          </a:xfrm>
        </p:spPr>
        <p:txBody>
          <a:bodyPr/>
          <a:lstStyle>
            <a:lvl1pPr marL="0" indent="0">
              <a:buNone/>
              <a:defRPr sz="1400"/>
            </a:lvl1pPr>
            <a:lvl2pPr marL="456879" indent="0">
              <a:buNone/>
              <a:defRPr sz="1200"/>
            </a:lvl2pPr>
            <a:lvl3pPr marL="913756" indent="0">
              <a:buNone/>
              <a:defRPr sz="1000"/>
            </a:lvl3pPr>
            <a:lvl4pPr marL="1370636" indent="0">
              <a:buNone/>
              <a:defRPr sz="900"/>
            </a:lvl4pPr>
            <a:lvl5pPr marL="1827514" indent="0">
              <a:buNone/>
              <a:defRPr sz="900"/>
            </a:lvl5pPr>
            <a:lvl6pPr marL="2284395" indent="0">
              <a:buNone/>
              <a:defRPr sz="900"/>
            </a:lvl6pPr>
            <a:lvl7pPr marL="2741271" indent="0">
              <a:buNone/>
              <a:defRPr sz="900"/>
            </a:lvl7pPr>
            <a:lvl8pPr marL="3198148" indent="0">
              <a:buNone/>
              <a:defRPr sz="900"/>
            </a:lvl8pPr>
            <a:lvl9pPr marL="3655029" indent="0">
              <a:buNone/>
              <a:defRPr sz="900"/>
            </a:lvl9pPr>
          </a:lstStyle>
          <a:p>
            <a:pPr lvl="0"/>
            <a:r>
              <a:rPr lang="en-US" smtClean="0"/>
              <a:t>Click to edit Master text styles</a:t>
            </a:r>
          </a:p>
        </p:txBody>
      </p:sp>
    </p:spTree>
    <p:extLst>
      <p:ext uri="{BB962C8B-B14F-4D97-AF65-F5344CB8AC3E}">
        <p14:creationId xmlns:p14="http://schemas.microsoft.com/office/powerpoint/2010/main" val="2679241657"/>
      </p:ext>
    </p:extLst>
  </p:cSld>
  <p:clrMapOvr>
    <a:masterClrMapping/>
  </p:clrMapOvr>
</p:sldLayout>
</file>

<file path=ppt/slideLayouts/slideLayout5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4050587243"/>
      </p:ext>
    </p:extLst>
  </p:cSld>
  <p:clrMapOvr>
    <a:masterClrMapping/>
  </p:clrMapOvr>
</p:sldLayout>
</file>

<file path=ppt/slideLayouts/slideLayout5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1"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3696116318"/>
      </p:ext>
    </p:extLst>
  </p:cSld>
  <p:clrMapOvr>
    <a:masterClrMapping/>
  </p:clrMapOvr>
</p:sldLayout>
</file>

<file path=ppt/slideLayouts/slideLayout514.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68960" y="1493520"/>
            <a:ext cx="8375091" cy="1991360"/>
          </a:xfrm>
          <a:ln>
            <a:noFill/>
          </a:ln>
        </p:spPr>
        <p:txBody>
          <a:bodyPr vert="horz" tIns="0" rIns="18251"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878"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68960" y="3515519"/>
            <a:ext cx="8378342" cy="1908387"/>
          </a:xfrm>
        </p:spPr>
        <p:txBody>
          <a:bodyPr lIns="0" rIns="18251"/>
          <a:lstStyle>
            <a:lvl1pPr marL="0" marR="47669" indent="0" algn="r">
              <a:buNone/>
              <a:defRPr>
                <a:solidFill>
                  <a:schemeClr val="tx1"/>
                </a:solidFill>
              </a:defRPr>
            </a:lvl1pPr>
            <a:lvl2pPr marL="476690" indent="0" algn="ctr">
              <a:buNone/>
            </a:lvl2pPr>
            <a:lvl3pPr marL="953371" indent="0" algn="ctr">
              <a:buNone/>
            </a:lvl3pPr>
            <a:lvl4pPr marL="1430053" indent="0" algn="ctr">
              <a:buNone/>
            </a:lvl4pPr>
            <a:lvl5pPr marL="1906736" indent="0" algn="ctr">
              <a:buNone/>
            </a:lvl5pPr>
            <a:lvl6pPr marL="2383421" indent="0" algn="ctr">
              <a:buNone/>
            </a:lvl6pPr>
            <a:lvl7pPr marL="2860101" indent="0" algn="ctr">
              <a:buNone/>
            </a:lvl7pPr>
            <a:lvl8pPr marL="3336786" indent="0" algn="ctr">
              <a:buNone/>
            </a:lvl8pPr>
            <a:lvl9pPr marL="3813469"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8703EC4-85C2-4108-ADB8-3C40CC4823BE}" type="datetimeFigureOut">
              <a:rPr lang="en-CA" smtClean="0">
                <a:solidFill>
                  <a:srgbClr val="DBF5F9">
                    <a:shade val="90000"/>
                  </a:srgbClr>
                </a:solidFill>
              </a:rPr>
              <a:pPr/>
              <a:t>2018-06-04</a:t>
            </a:fld>
            <a:endParaRPr lang="en-CA">
              <a:solidFill>
                <a:srgbClr val="DBF5F9">
                  <a:shade val="90000"/>
                </a:srgbClr>
              </a:solidFill>
            </a:endParaRPr>
          </a:p>
        </p:txBody>
      </p:sp>
      <p:sp>
        <p:nvSpPr>
          <p:cNvPr id="19" name="Footer Placeholder 18"/>
          <p:cNvSpPr>
            <a:spLocks noGrp="1"/>
          </p:cNvSpPr>
          <p:nvPr>
            <p:ph type="ftr" sz="quarter" idx="11"/>
          </p:nvPr>
        </p:nvSpPr>
        <p:spPr/>
        <p:txBody>
          <a:bodyPr/>
          <a:lstStyle/>
          <a:p>
            <a:endParaRPr lang="en-CA">
              <a:solidFill>
                <a:srgbClr val="DBF5F9">
                  <a:shade val="90000"/>
                </a:srgbClr>
              </a:solidFill>
            </a:endParaRPr>
          </a:p>
        </p:txBody>
      </p:sp>
      <p:sp>
        <p:nvSpPr>
          <p:cNvPr id="27" name="Slide Number Placeholder 26"/>
          <p:cNvSpPr>
            <a:spLocks noGrp="1"/>
          </p:cNvSpPr>
          <p:nvPr>
            <p:ph type="sldNum" sz="quarter" idx="12"/>
          </p:nvPr>
        </p:nvSpPr>
        <p:spPr/>
        <p:txBody>
          <a:bodyPr/>
          <a:lstStyle/>
          <a:p>
            <a:fld id="{DBB2C2D6-67D0-4309-827A-6E561867B128}" type="slidenum">
              <a:rPr lang="en-CA" smtClean="0">
                <a:solidFill>
                  <a:srgbClr val="DBF5F9">
                    <a:shade val="90000"/>
                  </a:srgbClr>
                </a:solidFill>
              </a:rPr>
              <a:pPr/>
              <a:t>‹#›</a:t>
            </a:fld>
            <a:endParaRPr lang="en-CA">
              <a:solidFill>
                <a:srgbClr val="DBF5F9">
                  <a:shade val="90000"/>
                </a:srgbClr>
              </a:solidFill>
            </a:endParaRPr>
          </a:p>
        </p:txBody>
      </p:sp>
    </p:spTree>
    <p:extLst>
      <p:ext uri="{BB962C8B-B14F-4D97-AF65-F5344CB8AC3E}">
        <p14:creationId xmlns:p14="http://schemas.microsoft.com/office/powerpoint/2010/main" val="183112828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5" name="Footer Placeholder 4"/>
          <p:cNvSpPr>
            <a:spLocks noGrp="1"/>
          </p:cNvSpPr>
          <p:nvPr>
            <p:ph type="ftr" sz="quarter" idx="11"/>
          </p:nvPr>
        </p:nvSpPr>
        <p:spPr/>
        <p:txBody>
          <a:bodyPr/>
          <a:lstStyle/>
          <a:p>
            <a:endParaRPr lang="en-CA">
              <a:solidFill>
                <a:srgbClr val="04617B">
                  <a:shade val="90000"/>
                </a:srgbClr>
              </a:solidFill>
            </a:endParaRPr>
          </a:p>
        </p:txBody>
      </p:sp>
      <p:sp>
        <p:nvSpPr>
          <p:cNvPr id="6" name="Slide Number Placeholder 5"/>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977674756"/>
      </p:ext>
    </p:extLst>
  </p:cSld>
  <p:clrMapOvr>
    <a:masterClrMapping/>
  </p:clrMapOvr>
  <p:timing>
    <p:tnLst>
      <p:par>
        <p:cTn id="1" dur="indefinite" restart="never" nodeType="tmRoot"/>
      </p:par>
    </p:tnLst>
  </p:timing>
</p:sldLayout>
</file>

<file path=ppt/slideLayouts/slideLayout516.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65709" y="1433779"/>
            <a:ext cx="8290560" cy="1483563"/>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878"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65709" y="2945078"/>
            <a:ext cx="8290560" cy="1643909"/>
          </a:xfrm>
        </p:spPr>
        <p:txBody>
          <a:bodyPr lIns="45616" rIns="45616" anchor="t"/>
          <a:lstStyle>
            <a:lvl1pPr marL="0" indent="0">
              <a:buNone/>
              <a:defRPr sz="2351">
                <a:solidFill>
                  <a:schemeClr val="tx1"/>
                </a:solidFill>
              </a:defRPr>
            </a:lvl1pPr>
            <a:lvl2pPr>
              <a:buNone/>
              <a:defRPr sz="1861">
                <a:solidFill>
                  <a:schemeClr val="tx1">
                    <a:tint val="75000"/>
                  </a:schemeClr>
                </a:solidFill>
              </a:defRPr>
            </a:lvl2pPr>
            <a:lvl3pPr>
              <a:buNone/>
              <a:defRPr sz="1665">
                <a:solidFill>
                  <a:schemeClr val="tx1">
                    <a:tint val="75000"/>
                  </a:schemeClr>
                </a:solidFill>
              </a:defRPr>
            </a:lvl3pPr>
            <a:lvl4pPr>
              <a:buNone/>
              <a:defRPr sz="1470">
                <a:solidFill>
                  <a:schemeClr val="tx1">
                    <a:tint val="75000"/>
                  </a:schemeClr>
                </a:solidFill>
              </a:defRPr>
            </a:lvl4pPr>
            <a:lvl5pPr>
              <a:buNone/>
              <a:defRPr sz="147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8703EC4-85C2-4108-ADB8-3C40CC4823BE}" type="datetimeFigureOut">
              <a:rPr lang="en-CA" smtClean="0">
                <a:solidFill>
                  <a:srgbClr val="DBF5F9">
                    <a:shade val="90000"/>
                  </a:srgbClr>
                </a:solidFill>
              </a:rPr>
              <a:pPr/>
              <a:t>2018-06-04</a:t>
            </a:fld>
            <a:endParaRPr lang="en-CA">
              <a:solidFill>
                <a:srgbClr val="DBF5F9">
                  <a:shade val="90000"/>
                </a:srgbClr>
              </a:solidFill>
            </a:endParaRPr>
          </a:p>
        </p:txBody>
      </p:sp>
      <p:sp>
        <p:nvSpPr>
          <p:cNvPr id="5" name="Footer Placeholder 4"/>
          <p:cNvSpPr>
            <a:spLocks noGrp="1"/>
          </p:cNvSpPr>
          <p:nvPr>
            <p:ph type="ftr" sz="quarter" idx="11"/>
          </p:nvPr>
        </p:nvSpPr>
        <p:spPr/>
        <p:txBody>
          <a:bodyPr/>
          <a:lstStyle/>
          <a:p>
            <a:endParaRPr lang="en-CA">
              <a:solidFill>
                <a:srgbClr val="DBF5F9">
                  <a:shade val="90000"/>
                </a:srgbClr>
              </a:solidFill>
            </a:endParaRPr>
          </a:p>
        </p:txBody>
      </p:sp>
      <p:sp>
        <p:nvSpPr>
          <p:cNvPr id="6" name="Slide Number Placeholder 5"/>
          <p:cNvSpPr>
            <a:spLocks noGrp="1"/>
          </p:cNvSpPr>
          <p:nvPr>
            <p:ph type="sldNum" sz="quarter" idx="12"/>
          </p:nvPr>
        </p:nvSpPr>
        <p:spPr/>
        <p:txBody>
          <a:bodyPr/>
          <a:lstStyle/>
          <a:p>
            <a:fld id="{DBB2C2D6-67D0-4309-827A-6E561867B128}" type="slidenum">
              <a:rPr lang="en-CA" smtClean="0">
                <a:solidFill>
                  <a:srgbClr val="DBF5F9">
                    <a:shade val="90000"/>
                  </a:srgbClr>
                </a:solidFill>
              </a:rPr>
              <a:pPr/>
              <a:t>‹#›</a:t>
            </a:fld>
            <a:endParaRPr lang="en-CA">
              <a:solidFill>
                <a:srgbClr val="DBF5F9">
                  <a:shade val="90000"/>
                </a:srgbClr>
              </a:solidFill>
            </a:endParaRPr>
          </a:p>
        </p:txBody>
      </p:sp>
    </p:spTree>
    <p:extLst>
      <p:ext uri="{BB962C8B-B14F-4D97-AF65-F5344CB8AC3E}">
        <p14:creationId xmlns:p14="http://schemas.microsoft.com/office/powerpoint/2010/main" val="1350480738"/>
      </p:ext>
    </p:extLst>
  </p:cSld>
  <p:clrMapOvr>
    <a:overrideClrMapping bg1="dk1" tx1="lt1" bg2="dk2" tx2="lt2" accent1="accent1" accent2="accent2" accent3="accent3" accent4="accent4" accent5="accent5" accent6="accent6" hlink="hlink" folHlink="folHlink"/>
  </p:clrMapOvr>
</p:sldLayout>
</file>

<file path=ppt/slideLayouts/slideLayout5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87680" y="766674"/>
            <a:ext cx="8778240" cy="12446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87680" y="2090759"/>
            <a:ext cx="4307840" cy="4829048"/>
          </a:xfrm>
        </p:spPr>
        <p:txBody>
          <a:bodyPr/>
          <a:lstStyle>
            <a:lvl1pPr>
              <a:defRPr sz="2744"/>
            </a:lvl1pPr>
            <a:lvl2pPr>
              <a:defRPr sz="2547"/>
            </a:lvl2pPr>
            <a:lvl3pPr>
              <a:defRPr sz="2155"/>
            </a:lvl3pPr>
            <a:lvl4pPr>
              <a:defRPr sz="1861"/>
            </a:lvl4pPr>
            <a:lvl5pPr>
              <a:defRPr sz="1861"/>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958080" y="2090759"/>
            <a:ext cx="4307840" cy="4829048"/>
          </a:xfrm>
        </p:spPr>
        <p:txBody>
          <a:bodyPr/>
          <a:lstStyle>
            <a:lvl1pPr>
              <a:defRPr sz="2744"/>
            </a:lvl1pPr>
            <a:lvl2pPr>
              <a:defRPr sz="2547"/>
            </a:lvl2pPr>
            <a:lvl3pPr>
              <a:defRPr sz="2155"/>
            </a:lvl3pPr>
            <a:lvl4pPr>
              <a:defRPr sz="1861"/>
            </a:lvl4pPr>
            <a:lvl5pPr>
              <a:defRPr sz="1861"/>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6" name="Footer Placeholder 5"/>
          <p:cNvSpPr>
            <a:spLocks noGrp="1"/>
          </p:cNvSpPr>
          <p:nvPr>
            <p:ph type="ftr" sz="quarter" idx="11"/>
          </p:nvPr>
        </p:nvSpPr>
        <p:spPr/>
        <p:txBody>
          <a:bodyPr/>
          <a:lstStyle/>
          <a:p>
            <a:endParaRPr lang="en-CA">
              <a:solidFill>
                <a:srgbClr val="04617B">
                  <a:shade val="90000"/>
                </a:srgbClr>
              </a:solidFill>
            </a:endParaRPr>
          </a:p>
        </p:txBody>
      </p:sp>
      <p:sp>
        <p:nvSpPr>
          <p:cNvPr id="7" name="Slide Number Placeholder 6"/>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4033433932"/>
      </p:ext>
    </p:extLst>
  </p:cSld>
  <p:clrMapOvr>
    <a:masterClrMapping/>
  </p:clrMapOvr>
</p:sldLayout>
</file>

<file path=ppt/slideLayouts/slideLayout5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680" y="766674"/>
            <a:ext cx="8778240" cy="1244600"/>
          </a:xfrm>
        </p:spPr>
        <p:txBody>
          <a:bodyPr tIns="45616"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87680" y="2020159"/>
            <a:ext cx="4309534" cy="717961"/>
          </a:xfrm>
        </p:spPr>
        <p:txBody>
          <a:bodyPr lIns="45616" tIns="0" rIns="45616" bIns="0" anchor="ctr">
            <a:noAutofit/>
          </a:bodyPr>
          <a:lstStyle>
            <a:lvl1pPr marL="0" indent="0">
              <a:buNone/>
              <a:defRPr sz="2547" b="1" cap="none" baseline="0">
                <a:solidFill>
                  <a:schemeClr val="tx2"/>
                </a:solidFill>
                <a:effectLst/>
              </a:defRPr>
            </a:lvl1pPr>
            <a:lvl2pPr>
              <a:buNone/>
              <a:defRPr sz="2155" b="1"/>
            </a:lvl2pPr>
            <a:lvl3pPr>
              <a:buNone/>
              <a:defRPr sz="1861" b="1"/>
            </a:lvl3pPr>
            <a:lvl4pPr>
              <a:buNone/>
              <a:defRPr sz="1665" b="1"/>
            </a:lvl4pPr>
            <a:lvl5pPr>
              <a:buNone/>
              <a:defRPr sz="1665"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4723" y="2025099"/>
            <a:ext cx="4311227" cy="713051"/>
          </a:xfrm>
        </p:spPr>
        <p:txBody>
          <a:bodyPr lIns="45616" tIns="0" rIns="45616" bIns="0" anchor="ctr"/>
          <a:lstStyle>
            <a:lvl1pPr marL="0" indent="0">
              <a:buNone/>
              <a:defRPr sz="2547" b="1" cap="none" baseline="0">
                <a:solidFill>
                  <a:schemeClr val="tx2"/>
                </a:solidFill>
                <a:effectLst/>
              </a:defRPr>
            </a:lvl1pPr>
            <a:lvl2pPr>
              <a:buNone/>
              <a:defRPr sz="2155" b="1"/>
            </a:lvl2pPr>
            <a:lvl3pPr>
              <a:buNone/>
              <a:defRPr sz="1861" b="1"/>
            </a:lvl3pPr>
            <a:lvl4pPr>
              <a:buNone/>
              <a:defRPr sz="1665" b="1"/>
            </a:lvl4pPr>
            <a:lvl5pPr>
              <a:buNone/>
              <a:defRPr sz="1665"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87680" y="2738120"/>
            <a:ext cx="4309534" cy="4187562"/>
          </a:xfrm>
        </p:spPr>
        <p:txBody>
          <a:bodyPr tIns="0"/>
          <a:lstStyle>
            <a:lvl1pPr>
              <a:defRPr sz="2351"/>
            </a:lvl1pPr>
            <a:lvl2pPr>
              <a:defRPr sz="2155"/>
            </a:lvl2pPr>
            <a:lvl3pPr>
              <a:defRPr sz="1861"/>
            </a:lvl3pPr>
            <a:lvl4pPr>
              <a:defRPr sz="1665"/>
            </a:lvl4pPr>
            <a:lvl5pPr>
              <a:defRPr sz="1665"/>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954723" y="2738120"/>
            <a:ext cx="4311227" cy="4187562"/>
          </a:xfrm>
        </p:spPr>
        <p:txBody>
          <a:bodyPr tIns="0"/>
          <a:lstStyle>
            <a:lvl1pPr>
              <a:defRPr sz="2351"/>
            </a:lvl1pPr>
            <a:lvl2pPr>
              <a:defRPr sz="2155"/>
            </a:lvl2pPr>
            <a:lvl3pPr>
              <a:defRPr sz="1861"/>
            </a:lvl3pPr>
            <a:lvl4pPr>
              <a:defRPr sz="1665"/>
            </a:lvl4pPr>
            <a:lvl5pPr>
              <a:defRPr sz="1665"/>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8" name="Footer Placeholder 7"/>
          <p:cNvSpPr>
            <a:spLocks noGrp="1"/>
          </p:cNvSpPr>
          <p:nvPr>
            <p:ph type="ftr" sz="quarter" idx="11"/>
          </p:nvPr>
        </p:nvSpPr>
        <p:spPr/>
        <p:txBody>
          <a:bodyPr/>
          <a:lstStyle/>
          <a:p>
            <a:endParaRPr lang="en-CA">
              <a:solidFill>
                <a:srgbClr val="04617B">
                  <a:shade val="90000"/>
                </a:srgbClr>
              </a:solidFill>
            </a:endParaRPr>
          </a:p>
        </p:txBody>
      </p:sp>
      <p:sp>
        <p:nvSpPr>
          <p:cNvPr id="9" name="Slide Number Placeholder 8"/>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1831782558"/>
      </p:ext>
    </p:extLst>
  </p:cSld>
  <p:clrMapOvr>
    <a:masterClrMapping/>
  </p:clrMapOvr>
</p:sldLayout>
</file>

<file path=ppt/slideLayouts/slideLayout5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87680" y="766674"/>
            <a:ext cx="8859520" cy="1244600"/>
          </a:xfrm>
        </p:spPr>
        <p:txBody>
          <a:bodyPr vert="horz" tIns="45616"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29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4" name="Footer Placeholder 3"/>
          <p:cNvSpPr>
            <a:spLocks noGrp="1"/>
          </p:cNvSpPr>
          <p:nvPr>
            <p:ph type="ftr" sz="quarter" idx="11"/>
          </p:nvPr>
        </p:nvSpPr>
        <p:spPr/>
        <p:txBody>
          <a:bodyPr/>
          <a:lstStyle/>
          <a:p>
            <a:endParaRPr lang="en-CA">
              <a:solidFill>
                <a:srgbClr val="04617B">
                  <a:shade val="90000"/>
                </a:srgbClr>
              </a:solidFill>
            </a:endParaRPr>
          </a:p>
        </p:txBody>
      </p:sp>
      <p:sp>
        <p:nvSpPr>
          <p:cNvPr id="5" name="Slide Number Placeholder 4"/>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346462003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FFFFFF"/>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FFFFFF"/>
              </a:solidFill>
            </a:endParaRPr>
          </a:p>
        </p:txBody>
      </p:sp>
      <p:sp>
        <p:nvSpPr>
          <p:cNvPr id="4" name="Slide Number Placeholder 3"/>
          <p:cNvSpPr>
            <a:spLocks noGrp="1"/>
          </p:cNvSpPr>
          <p:nvPr>
            <p:ph type="sldNum" sz="quarter" idx="12"/>
          </p:nvPr>
        </p:nvSpPr>
        <p:spPr/>
        <p:txBody>
          <a:bodyPr/>
          <a:lstStyle>
            <a:lvl1pPr>
              <a:defRPr/>
            </a:lvl1pPr>
          </a:lstStyle>
          <a:p>
            <a:fld id="{DA505D88-965A-4A6D-AB22-9627C5E76906}"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5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3" name="Footer Placeholder 2"/>
          <p:cNvSpPr>
            <a:spLocks noGrp="1"/>
          </p:cNvSpPr>
          <p:nvPr>
            <p:ph type="ftr" sz="quarter" idx="11"/>
          </p:nvPr>
        </p:nvSpPr>
        <p:spPr/>
        <p:txBody>
          <a:bodyPr/>
          <a:lstStyle/>
          <a:p>
            <a:endParaRPr lang="en-CA">
              <a:solidFill>
                <a:srgbClr val="04617B">
                  <a:shade val="90000"/>
                </a:srgbClr>
              </a:solidFill>
            </a:endParaRPr>
          </a:p>
        </p:txBody>
      </p:sp>
      <p:sp>
        <p:nvSpPr>
          <p:cNvPr id="4" name="Slide Number Placeholder 3"/>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2954129451"/>
      </p:ext>
    </p:extLst>
  </p:cSld>
  <p:clrMapOvr>
    <a:masterClrMapping/>
  </p:clrMapOvr>
</p:sldLayout>
</file>

<file path=ppt/slideLayouts/slideLayout5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0" y="560072"/>
            <a:ext cx="2926080" cy="1265343"/>
          </a:xfrm>
        </p:spPr>
        <p:txBody>
          <a:bodyPr lIns="0" anchor="b">
            <a:noAutofit/>
          </a:bodyPr>
          <a:lstStyle>
            <a:lvl1pPr algn="l" rtl="0">
              <a:spcBef>
                <a:spcPct val="0"/>
              </a:spcBef>
              <a:buNone/>
              <a:defRPr sz="2744"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731520" y="1825413"/>
            <a:ext cx="2926080" cy="4978400"/>
          </a:xfrm>
        </p:spPr>
        <p:txBody>
          <a:bodyPr lIns="18251" rIns="18251"/>
          <a:lstStyle>
            <a:lvl1pPr marL="0" indent="0" algn="l">
              <a:buNone/>
              <a:defRPr sz="1470"/>
            </a:lvl1pPr>
            <a:lvl2pPr indent="0" algn="l">
              <a:buNone/>
              <a:defRPr sz="1274"/>
            </a:lvl2pPr>
            <a:lvl3pPr indent="0" algn="l">
              <a:buNone/>
              <a:defRPr sz="1077"/>
            </a:lvl3pPr>
            <a:lvl4pPr indent="0" algn="l">
              <a:buNone/>
              <a:defRPr sz="979"/>
            </a:lvl4pPr>
            <a:lvl5pPr indent="0" algn="l">
              <a:buNone/>
              <a:defRPr sz="979"/>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813390" y="1825413"/>
            <a:ext cx="5452533" cy="4978400"/>
          </a:xfrm>
        </p:spPr>
        <p:txBody>
          <a:bodyPr tIns="0"/>
          <a:lstStyle>
            <a:lvl1pPr>
              <a:defRPr sz="2939"/>
            </a:lvl1pPr>
            <a:lvl2pPr>
              <a:defRPr sz="2744"/>
            </a:lvl2pPr>
            <a:lvl3pPr>
              <a:defRPr sz="2547"/>
            </a:lvl3pPr>
            <a:lvl4pPr>
              <a:defRPr sz="2155"/>
            </a:lvl4pPr>
            <a:lvl5pPr>
              <a:defRPr sz="1861"/>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6" name="Footer Placeholder 5"/>
          <p:cNvSpPr>
            <a:spLocks noGrp="1"/>
          </p:cNvSpPr>
          <p:nvPr>
            <p:ph type="ftr" sz="quarter" idx="11"/>
          </p:nvPr>
        </p:nvSpPr>
        <p:spPr/>
        <p:txBody>
          <a:bodyPr/>
          <a:lstStyle/>
          <a:p>
            <a:endParaRPr lang="en-CA">
              <a:solidFill>
                <a:srgbClr val="04617B">
                  <a:shade val="90000"/>
                </a:srgbClr>
              </a:solidFill>
            </a:endParaRPr>
          </a:p>
        </p:txBody>
      </p:sp>
      <p:sp>
        <p:nvSpPr>
          <p:cNvPr id="7" name="Slide Number Placeholder 6"/>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1080328451"/>
      </p:ext>
    </p:extLst>
  </p:cSld>
  <p:clrMapOvr>
    <a:masterClrMapping/>
  </p:clrMapOvr>
</p:sldLayout>
</file>

<file path=ppt/slideLayouts/slideLayout52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376803" y="1206573"/>
            <a:ext cx="5608320" cy="448056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95327" tIns="47664" rIns="95327" bIns="47664" rtlCol="0" anchor="ctr"/>
          <a:lstStyle/>
          <a:p>
            <a:pPr marL="0" marR="0" lvl="0" indent="0" algn="ctr" defTabSz="953371" rtl="0" eaLnBrk="1" fontAlgn="auto" latinLnBrk="0" hangingPunct="1">
              <a:lnSpc>
                <a:spcPct val="100000"/>
              </a:lnSpc>
              <a:spcBef>
                <a:spcPts val="0"/>
              </a:spcBef>
              <a:spcAft>
                <a:spcPts val="0"/>
              </a:spcAft>
              <a:buClrTx/>
              <a:buSzTx/>
              <a:buFontTx/>
              <a:buNone/>
              <a:tabLst/>
              <a:defRPr/>
            </a:pPr>
            <a:endParaRPr kumimoji="0" lang="en-US" sz="1861" b="0" i="0" u="none" strike="noStrike" kern="1200" cap="none" spc="0" normalizeH="0" baseline="0" noProof="0" dirty="0">
              <a:ln>
                <a:noFill/>
              </a:ln>
              <a:solidFill>
                <a:prstClr val="white"/>
              </a:solidFill>
              <a:effectLst/>
              <a:uLnTx/>
              <a:uFillTx/>
              <a:latin typeface="Constantia"/>
              <a:ea typeface="+mn-ea"/>
              <a:cs typeface="+mn-cs"/>
            </a:endParaRPr>
          </a:p>
        </p:txBody>
      </p:sp>
      <p:sp>
        <p:nvSpPr>
          <p:cNvPr id="12" name="Right Triangle 11"/>
          <p:cNvSpPr/>
          <p:nvPr/>
        </p:nvSpPr>
        <p:spPr>
          <a:xfrm rot="420000" flipV="1">
            <a:off x="8537743" y="5836193"/>
            <a:ext cx="165811" cy="169266"/>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95327" tIns="47664" rIns="95327" bIns="47664" rtlCol="0" anchor="ctr"/>
          <a:lstStyle/>
          <a:p>
            <a:pPr marL="0" marR="0" lvl="0" indent="0" algn="ctr" defTabSz="953371" rtl="0" eaLnBrk="1" fontAlgn="auto" latinLnBrk="0" hangingPunct="1">
              <a:lnSpc>
                <a:spcPct val="100000"/>
              </a:lnSpc>
              <a:spcBef>
                <a:spcPts val="0"/>
              </a:spcBef>
              <a:spcAft>
                <a:spcPts val="0"/>
              </a:spcAft>
              <a:buClrTx/>
              <a:buSzTx/>
              <a:buFontTx/>
              <a:buNone/>
              <a:tabLst/>
              <a:defRPr/>
            </a:pPr>
            <a:endParaRPr kumimoji="0" lang="en-US" sz="1861" b="0" i="0" u="none" strike="noStrike" kern="1200" cap="none" spc="0" normalizeH="0" baseline="0" noProof="0" dirty="0">
              <a:ln>
                <a:noFill/>
              </a:ln>
              <a:solidFill>
                <a:prstClr val="white"/>
              </a:solidFill>
              <a:effectLst/>
              <a:uLnTx/>
              <a:uFillTx/>
              <a:latin typeface="Constantia"/>
              <a:ea typeface="+mn-ea"/>
              <a:cs typeface="+mn-cs"/>
            </a:endParaRPr>
          </a:p>
        </p:txBody>
      </p:sp>
      <p:sp>
        <p:nvSpPr>
          <p:cNvPr id="2" name="Title 1"/>
          <p:cNvSpPr>
            <a:spLocks noGrp="1"/>
          </p:cNvSpPr>
          <p:nvPr>
            <p:ph type="title"/>
          </p:nvPr>
        </p:nvSpPr>
        <p:spPr>
          <a:xfrm>
            <a:off x="650240" y="1281624"/>
            <a:ext cx="2360371" cy="1723298"/>
          </a:xfrm>
        </p:spPr>
        <p:txBody>
          <a:bodyPr vert="horz" lIns="45616" tIns="45616" rIns="45616" bIns="45616" anchor="b"/>
          <a:lstStyle>
            <a:lvl1pPr algn="l">
              <a:buNone/>
              <a:defRPr sz="2155"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50240" y="3080236"/>
            <a:ext cx="2357120" cy="2373037"/>
          </a:xfrm>
        </p:spPr>
        <p:txBody>
          <a:bodyPr lIns="63862" rIns="45616" bIns="45616" anchor="t"/>
          <a:lstStyle>
            <a:lvl1pPr marL="0" indent="0" algn="l">
              <a:spcBef>
                <a:spcPts val="261"/>
              </a:spcBef>
              <a:buFontTx/>
              <a:buNone/>
              <a:defRPr sz="1372"/>
            </a:lvl1pPr>
            <a:lvl2pPr>
              <a:defRPr sz="1274"/>
            </a:lvl2pPr>
            <a:lvl3pPr>
              <a:defRPr sz="1077"/>
            </a:lvl3pPr>
            <a:lvl4pPr>
              <a:defRPr sz="979"/>
            </a:lvl4pPr>
            <a:lvl5pPr>
              <a:defRPr sz="979"/>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6" name="Footer Placeholder 5"/>
          <p:cNvSpPr>
            <a:spLocks noGrp="1"/>
          </p:cNvSpPr>
          <p:nvPr>
            <p:ph type="ftr" sz="quarter" idx="11"/>
          </p:nvPr>
        </p:nvSpPr>
        <p:spPr/>
        <p:txBody>
          <a:bodyPr/>
          <a:lstStyle/>
          <a:p>
            <a:endParaRPr lang="en-CA">
              <a:solidFill>
                <a:srgbClr val="04617B">
                  <a:shade val="90000"/>
                </a:srgbClr>
              </a:solidFill>
            </a:endParaRPr>
          </a:p>
        </p:txBody>
      </p:sp>
      <p:sp>
        <p:nvSpPr>
          <p:cNvPr id="7" name="Slide Number Placeholder 6"/>
          <p:cNvSpPr>
            <a:spLocks noGrp="1"/>
          </p:cNvSpPr>
          <p:nvPr>
            <p:ph type="sldNum" sz="quarter" idx="12"/>
          </p:nvPr>
        </p:nvSpPr>
        <p:spPr>
          <a:xfrm>
            <a:off x="8615680" y="6921389"/>
            <a:ext cx="650240" cy="397581"/>
          </a:xfrm>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
        <p:nvSpPr>
          <p:cNvPr id="3" name="Picture Placeholder 2"/>
          <p:cNvSpPr>
            <a:spLocks noGrp="1"/>
          </p:cNvSpPr>
          <p:nvPr>
            <p:ph type="pic" idx="1"/>
          </p:nvPr>
        </p:nvSpPr>
        <p:spPr>
          <a:xfrm rot="420000">
            <a:off x="3718179" y="1306141"/>
            <a:ext cx="4925568" cy="4281424"/>
          </a:xfrm>
          <a:prstGeom prst="rect">
            <a:avLst/>
          </a:prstGeom>
          <a:solidFill>
            <a:schemeClr val="bg2"/>
          </a:solidFill>
          <a:ln w="3000" cap="rnd">
            <a:solidFill>
              <a:srgbClr val="C0C0C0"/>
            </a:solidFill>
            <a:round/>
          </a:ln>
          <a:effectLst/>
        </p:spPr>
        <p:txBody>
          <a:bodyPr/>
          <a:lstStyle>
            <a:lvl1pPr marL="0" indent="0">
              <a:buNone/>
              <a:defRPr sz="3331"/>
            </a:lvl1pPr>
          </a:lstStyle>
          <a:p>
            <a:r>
              <a:rPr kumimoji="0" lang="en-US" smtClean="0"/>
              <a:t>Click icon to add picture</a:t>
            </a:r>
            <a:endParaRPr kumimoji="0" lang="en-US" dirty="0"/>
          </a:p>
        </p:txBody>
      </p:sp>
      <p:sp>
        <p:nvSpPr>
          <p:cNvPr id="10" name="Freeform 9"/>
          <p:cNvSpPr>
            <a:spLocks/>
          </p:cNvSpPr>
          <p:nvPr/>
        </p:nvSpPr>
        <p:spPr bwMode="auto">
          <a:xfrm flipV="1">
            <a:off x="-10160" y="6333631"/>
            <a:ext cx="9773920" cy="1133969"/>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5327" tIns="47664" rIns="95327" bIns="47664" anchor="t" compatLnSpc="1"/>
          <a:lstStyle/>
          <a:p>
            <a:pPr marL="0" marR="0" lvl="0" indent="0" algn="l" defTabSz="953371" rtl="0" eaLnBrk="1" fontAlgn="auto" latinLnBrk="0" hangingPunct="1">
              <a:lnSpc>
                <a:spcPct val="100000"/>
              </a:lnSpc>
              <a:spcBef>
                <a:spcPts val="0"/>
              </a:spcBef>
              <a:spcAft>
                <a:spcPts val="0"/>
              </a:spcAft>
              <a:buClrTx/>
              <a:buSzTx/>
              <a:buFontTx/>
              <a:buNone/>
              <a:tabLst/>
              <a:defRPr/>
            </a:pPr>
            <a:endParaRPr kumimoji="0" lang="en-US" sz="1861" b="0" i="0" u="none" strike="noStrike" kern="1200" cap="none" spc="0" normalizeH="0" baseline="0" noProof="0" dirty="0">
              <a:ln>
                <a:noFill/>
              </a:ln>
              <a:solidFill>
                <a:prstClr val="black"/>
              </a:solidFill>
              <a:effectLst/>
              <a:uLnTx/>
              <a:uFillTx/>
              <a:latin typeface="Constantia"/>
              <a:ea typeface="ＭＳ Ｐゴシック" pitchFamily="34" charset="-128"/>
              <a:cs typeface="+mn-cs"/>
            </a:endParaRPr>
          </a:p>
        </p:txBody>
      </p:sp>
      <p:sp>
        <p:nvSpPr>
          <p:cNvPr id="11" name="Freeform 10"/>
          <p:cNvSpPr>
            <a:spLocks/>
          </p:cNvSpPr>
          <p:nvPr/>
        </p:nvSpPr>
        <p:spPr bwMode="auto">
          <a:xfrm flipV="1">
            <a:off x="4673600" y="6772703"/>
            <a:ext cx="5080000" cy="694902"/>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5327" tIns="47664" rIns="95327" bIns="47664" anchor="t" compatLnSpc="1"/>
          <a:lstStyle/>
          <a:p>
            <a:pPr marL="0" marR="0" lvl="0" indent="0" algn="l" defTabSz="953371" rtl="0" eaLnBrk="1" fontAlgn="auto" latinLnBrk="0" hangingPunct="1">
              <a:lnSpc>
                <a:spcPct val="100000"/>
              </a:lnSpc>
              <a:spcBef>
                <a:spcPts val="0"/>
              </a:spcBef>
              <a:spcAft>
                <a:spcPts val="0"/>
              </a:spcAft>
              <a:buClrTx/>
              <a:buSzTx/>
              <a:buFontTx/>
              <a:buNone/>
              <a:tabLst/>
              <a:defRPr/>
            </a:pPr>
            <a:endParaRPr kumimoji="0" lang="en-US" sz="1861" b="0" i="0" u="none" strike="noStrike" kern="1200" cap="none" spc="0" normalizeH="0" baseline="0" noProof="0" dirty="0">
              <a:ln>
                <a:noFill/>
              </a:ln>
              <a:solidFill>
                <a:prstClr val="black"/>
              </a:solidFill>
              <a:effectLst/>
              <a:uLnTx/>
              <a:uFillTx/>
              <a:latin typeface="Constantia"/>
              <a:ea typeface="ＭＳ Ｐゴシック" pitchFamily="34" charset="-128"/>
              <a:cs typeface="+mn-cs"/>
            </a:endParaRPr>
          </a:p>
        </p:txBody>
      </p:sp>
    </p:spTree>
    <p:extLst>
      <p:ext uri="{BB962C8B-B14F-4D97-AF65-F5344CB8AC3E}">
        <p14:creationId xmlns:p14="http://schemas.microsoft.com/office/powerpoint/2010/main" val="2148396298"/>
      </p:ext>
    </p:extLst>
  </p:cSld>
  <p:clrMapOvr>
    <a:masterClrMapping/>
  </p:clrMapOvr>
</p:sldLayout>
</file>

<file path=ppt/slideLayouts/slideLayout5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5" name="Footer Placeholder 4"/>
          <p:cNvSpPr>
            <a:spLocks noGrp="1"/>
          </p:cNvSpPr>
          <p:nvPr>
            <p:ph type="ftr" sz="quarter" idx="11"/>
          </p:nvPr>
        </p:nvSpPr>
        <p:spPr/>
        <p:txBody>
          <a:bodyPr/>
          <a:lstStyle/>
          <a:p>
            <a:endParaRPr lang="en-CA">
              <a:solidFill>
                <a:srgbClr val="04617B">
                  <a:shade val="90000"/>
                </a:srgbClr>
              </a:solidFill>
            </a:endParaRPr>
          </a:p>
        </p:txBody>
      </p:sp>
      <p:sp>
        <p:nvSpPr>
          <p:cNvPr id="6" name="Slide Number Placeholder 5"/>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1346218469"/>
      </p:ext>
    </p:extLst>
  </p:cSld>
  <p:clrMapOvr>
    <a:masterClrMapping/>
  </p:clrMapOvr>
</p:sldLayout>
</file>

<file path=ppt/slideLayouts/slideLayout5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71360" y="995711"/>
            <a:ext cx="2194560" cy="567503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87680" y="995711"/>
            <a:ext cx="6421120" cy="567503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5" name="Footer Placeholder 4"/>
          <p:cNvSpPr>
            <a:spLocks noGrp="1"/>
          </p:cNvSpPr>
          <p:nvPr>
            <p:ph type="ftr" sz="quarter" idx="11"/>
          </p:nvPr>
        </p:nvSpPr>
        <p:spPr/>
        <p:txBody>
          <a:bodyPr/>
          <a:lstStyle/>
          <a:p>
            <a:endParaRPr lang="en-CA">
              <a:solidFill>
                <a:srgbClr val="04617B">
                  <a:shade val="90000"/>
                </a:srgbClr>
              </a:solidFill>
            </a:endParaRPr>
          </a:p>
        </p:txBody>
      </p:sp>
      <p:sp>
        <p:nvSpPr>
          <p:cNvPr id="6" name="Slide Number Placeholder 5"/>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2987567236"/>
      </p:ext>
    </p:extLst>
  </p:cSld>
  <p:clrMapOvr>
    <a:masterClrMapping/>
  </p:clrMapOvr>
</p:sldLayout>
</file>

<file path=ppt/slideLayouts/slideLayout525.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68960" y="1493520"/>
            <a:ext cx="8375091" cy="1991360"/>
          </a:xfrm>
          <a:ln>
            <a:noFill/>
          </a:ln>
        </p:spPr>
        <p:txBody>
          <a:bodyPr vert="horz" tIns="0" rIns="18252"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974"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68960" y="3515519"/>
            <a:ext cx="8378342" cy="1908387"/>
          </a:xfrm>
        </p:spPr>
        <p:txBody>
          <a:bodyPr lIns="0" rIns="18252"/>
          <a:lstStyle>
            <a:lvl1pPr marL="0" marR="48667" indent="0" algn="r">
              <a:buNone/>
              <a:defRPr>
                <a:solidFill>
                  <a:schemeClr val="tx1"/>
                </a:solidFill>
              </a:defRPr>
            </a:lvl1pPr>
            <a:lvl2pPr marL="486670" indent="0" algn="ctr">
              <a:buNone/>
            </a:lvl2pPr>
            <a:lvl3pPr marL="973338" indent="0" algn="ctr">
              <a:buNone/>
            </a:lvl3pPr>
            <a:lvl4pPr marL="1460004" indent="0" algn="ctr">
              <a:buNone/>
            </a:lvl4pPr>
            <a:lvl5pPr marL="1946673" indent="0" algn="ctr">
              <a:buNone/>
            </a:lvl5pPr>
            <a:lvl6pPr marL="2433338" indent="0" algn="ctr">
              <a:buNone/>
            </a:lvl6pPr>
            <a:lvl7pPr marL="2920005" indent="0" algn="ctr">
              <a:buNone/>
            </a:lvl7pPr>
            <a:lvl8pPr marL="3406674" indent="0" algn="ctr">
              <a:buNone/>
            </a:lvl8pPr>
            <a:lvl9pPr marL="389334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fontAlgn="auto">
              <a:spcBef>
                <a:spcPts val="0"/>
              </a:spcBef>
              <a:spcAft>
                <a:spcPts val="0"/>
              </a:spcAft>
            </a:pPr>
            <a:fld id="{C8703EC4-85C2-4108-ADB8-3C40CC4823BE}" type="datetimeFigureOut">
              <a:rPr lang="en-CA" smtClean="0">
                <a:solidFill>
                  <a:srgbClr val="DBF5F9">
                    <a:shade val="90000"/>
                  </a:srgbClr>
                </a:solidFill>
                <a:latin typeface="Constantia"/>
                <a:ea typeface="+mn-ea"/>
              </a:rPr>
              <a:pPr fontAlgn="auto">
                <a:spcBef>
                  <a:spcPts val="0"/>
                </a:spcBef>
                <a:spcAft>
                  <a:spcPts val="0"/>
                </a:spcAft>
              </a:pPr>
              <a:t>2018-06-04</a:t>
            </a:fld>
            <a:endParaRPr lang="en-CA">
              <a:solidFill>
                <a:srgbClr val="DBF5F9">
                  <a:shade val="90000"/>
                </a:srgbClr>
              </a:solidFill>
              <a:latin typeface="Constantia"/>
              <a:ea typeface="+mn-ea"/>
            </a:endParaRPr>
          </a:p>
        </p:txBody>
      </p:sp>
      <p:sp>
        <p:nvSpPr>
          <p:cNvPr id="19" name="Footer Placeholder 18"/>
          <p:cNvSpPr>
            <a:spLocks noGrp="1"/>
          </p:cNvSpPr>
          <p:nvPr>
            <p:ph type="ftr" sz="quarter" idx="11"/>
          </p:nvPr>
        </p:nvSpPr>
        <p:spPr/>
        <p:txBody>
          <a:bodyPr/>
          <a:lstStyle/>
          <a:p>
            <a:pPr fontAlgn="auto">
              <a:spcBef>
                <a:spcPts val="0"/>
              </a:spcBef>
              <a:spcAft>
                <a:spcPts val="0"/>
              </a:spcAft>
            </a:pPr>
            <a:endParaRPr lang="en-CA">
              <a:solidFill>
                <a:srgbClr val="DBF5F9">
                  <a:shade val="90000"/>
                </a:srgbClr>
              </a:solidFill>
              <a:latin typeface="Constantia"/>
              <a:ea typeface="+mn-ea"/>
            </a:endParaRPr>
          </a:p>
        </p:txBody>
      </p:sp>
      <p:sp>
        <p:nvSpPr>
          <p:cNvPr id="27" name="Slide Number Placeholder 26"/>
          <p:cNvSpPr>
            <a:spLocks noGrp="1"/>
          </p:cNvSpPr>
          <p:nvPr>
            <p:ph type="sldNum" sz="quarter" idx="12"/>
          </p:nvPr>
        </p:nvSpPr>
        <p:spPr/>
        <p:txBody>
          <a:bodyPr/>
          <a:lstStyle/>
          <a:p>
            <a:pPr fontAlgn="auto">
              <a:spcBef>
                <a:spcPts val="0"/>
              </a:spcBef>
              <a:spcAft>
                <a:spcPts val="0"/>
              </a:spcAft>
            </a:pPr>
            <a:fld id="{DBB2C2D6-67D0-4309-827A-6E561867B128}" type="slidenum">
              <a:rPr lang="en-CA" smtClean="0">
                <a:solidFill>
                  <a:srgbClr val="DBF5F9">
                    <a:shade val="90000"/>
                  </a:srgbClr>
                </a:solidFill>
                <a:latin typeface="Constantia"/>
                <a:ea typeface="+mn-ea"/>
              </a:rPr>
              <a:pPr fontAlgn="auto">
                <a:spcBef>
                  <a:spcPts val="0"/>
                </a:spcBef>
                <a:spcAft>
                  <a:spcPts val="0"/>
                </a:spcAft>
              </a:pPr>
              <a:t>‹#›</a:t>
            </a:fld>
            <a:endParaRPr lang="en-CA">
              <a:solidFill>
                <a:srgbClr val="DBF5F9">
                  <a:shade val="90000"/>
                </a:srgbClr>
              </a:solidFill>
              <a:latin typeface="Constantia"/>
              <a:ea typeface="+mn-ea"/>
            </a:endParaRPr>
          </a:p>
        </p:txBody>
      </p:sp>
    </p:spTree>
    <p:extLst>
      <p:ext uri="{BB962C8B-B14F-4D97-AF65-F5344CB8AC3E}">
        <p14:creationId xmlns:p14="http://schemas.microsoft.com/office/powerpoint/2010/main" val="109987774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fontAlgn="auto">
              <a:spcBef>
                <a:spcPts val="0"/>
              </a:spcBef>
              <a:spcAft>
                <a:spcPts val="0"/>
              </a:spcAft>
            </a:pPr>
            <a:fld id="{C8703EC4-85C2-4108-ADB8-3C40CC4823BE}" type="datetimeFigureOut">
              <a:rPr lang="en-CA" smtClean="0">
                <a:solidFill>
                  <a:srgbClr val="04617B">
                    <a:shade val="90000"/>
                  </a:srgbClr>
                </a:solidFill>
                <a:latin typeface="Constantia"/>
                <a:ea typeface="+mn-ea"/>
              </a:rPr>
              <a:pPr fontAlgn="auto">
                <a:spcBef>
                  <a:spcPts val="0"/>
                </a:spcBef>
                <a:spcAft>
                  <a:spcPts val="0"/>
                </a:spcAft>
              </a:pPr>
              <a:t>2018-06-04</a:t>
            </a:fld>
            <a:endParaRPr lang="en-CA">
              <a:solidFill>
                <a:srgbClr val="04617B">
                  <a:shade val="90000"/>
                </a:srgbClr>
              </a:solidFill>
              <a:latin typeface="Constantia"/>
              <a:ea typeface="+mn-ea"/>
            </a:endParaRPr>
          </a:p>
        </p:txBody>
      </p:sp>
      <p:sp>
        <p:nvSpPr>
          <p:cNvPr id="5" name="Footer Placeholder 4"/>
          <p:cNvSpPr>
            <a:spLocks noGrp="1"/>
          </p:cNvSpPr>
          <p:nvPr>
            <p:ph type="ftr" sz="quarter" idx="11"/>
          </p:nvPr>
        </p:nvSpPr>
        <p:spPr/>
        <p:txBody>
          <a:bodyPr/>
          <a:lstStyle/>
          <a:p>
            <a:pPr fontAlgn="auto">
              <a:spcBef>
                <a:spcPts val="0"/>
              </a:spcBef>
              <a:spcAft>
                <a:spcPts val="0"/>
              </a:spcAft>
            </a:pPr>
            <a:endParaRPr lang="en-CA">
              <a:solidFill>
                <a:srgbClr val="04617B">
                  <a:shade val="90000"/>
                </a:srgbClr>
              </a:solidFill>
              <a:latin typeface="Constantia"/>
              <a:ea typeface="+mn-ea"/>
            </a:endParaRPr>
          </a:p>
        </p:txBody>
      </p:sp>
      <p:sp>
        <p:nvSpPr>
          <p:cNvPr id="6" name="Slide Number Placeholder 5"/>
          <p:cNvSpPr>
            <a:spLocks noGrp="1"/>
          </p:cNvSpPr>
          <p:nvPr>
            <p:ph type="sldNum" sz="quarter" idx="12"/>
          </p:nvPr>
        </p:nvSpPr>
        <p:spPr/>
        <p:txBody>
          <a:bodyPr/>
          <a:lstStyle/>
          <a:p>
            <a:pPr fontAlgn="auto">
              <a:spcBef>
                <a:spcPts val="0"/>
              </a:spcBef>
              <a:spcAft>
                <a:spcPts val="0"/>
              </a:spcAft>
            </a:pPr>
            <a:fld id="{DBB2C2D6-67D0-4309-827A-6E561867B128}" type="slidenum">
              <a:rPr lang="en-CA" smtClean="0">
                <a:solidFill>
                  <a:srgbClr val="04617B">
                    <a:shade val="90000"/>
                  </a:srgbClr>
                </a:solidFill>
                <a:latin typeface="Constantia"/>
                <a:ea typeface="+mn-ea"/>
              </a:rPr>
              <a:pPr fontAlgn="auto">
                <a:spcBef>
                  <a:spcPts val="0"/>
                </a:spcBef>
                <a:spcAft>
                  <a:spcPts val="0"/>
                </a:spcAft>
              </a:pPr>
              <a:t>‹#›</a:t>
            </a:fld>
            <a:endParaRPr lang="en-CA">
              <a:solidFill>
                <a:srgbClr val="04617B">
                  <a:shade val="90000"/>
                </a:srgbClr>
              </a:solidFill>
              <a:latin typeface="Constantia"/>
              <a:ea typeface="+mn-ea"/>
            </a:endParaRPr>
          </a:p>
        </p:txBody>
      </p:sp>
    </p:spTree>
    <p:extLst>
      <p:ext uri="{BB962C8B-B14F-4D97-AF65-F5344CB8AC3E}">
        <p14:creationId xmlns:p14="http://schemas.microsoft.com/office/powerpoint/2010/main" val="2690064490"/>
      </p:ext>
    </p:extLst>
  </p:cSld>
  <p:clrMapOvr>
    <a:masterClrMapping/>
  </p:clrMapOvr>
  <p:timing>
    <p:tnLst>
      <p:par>
        <p:cTn id="1" dur="indefinite" restart="never" nodeType="tmRoot"/>
      </p:par>
    </p:tnLst>
  </p:timing>
</p:sldLayout>
</file>

<file path=ppt/slideLayouts/slideLayout527.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65709" y="1433779"/>
            <a:ext cx="8290560" cy="1483563"/>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974"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65709" y="2945078"/>
            <a:ext cx="8290560" cy="1643909"/>
          </a:xfrm>
        </p:spPr>
        <p:txBody>
          <a:bodyPr lIns="45624" rIns="45624" anchor="t"/>
          <a:lstStyle>
            <a:lvl1pPr marL="0" indent="0">
              <a:buNone/>
              <a:defRPr sz="2347">
                <a:solidFill>
                  <a:schemeClr val="tx1"/>
                </a:solidFill>
              </a:defRPr>
            </a:lvl1pPr>
            <a:lvl2pPr>
              <a:buNone/>
              <a:defRPr sz="1920">
                <a:solidFill>
                  <a:schemeClr val="tx1">
                    <a:tint val="75000"/>
                  </a:schemeClr>
                </a:solidFill>
              </a:defRPr>
            </a:lvl2pPr>
            <a:lvl3pPr>
              <a:buNone/>
              <a:defRPr sz="1707">
                <a:solidFill>
                  <a:schemeClr val="tx1">
                    <a:tint val="75000"/>
                  </a:schemeClr>
                </a:solidFill>
              </a:defRPr>
            </a:lvl3pPr>
            <a:lvl4pPr>
              <a:buNone/>
              <a:defRPr sz="1493">
                <a:solidFill>
                  <a:schemeClr val="tx1">
                    <a:tint val="75000"/>
                  </a:schemeClr>
                </a:solidFill>
              </a:defRPr>
            </a:lvl4pPr>
            <a:lvl5pPr>
              <a:buNone/>
              <a:defRPr sz="1493">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fontAlgn="auto">
              <a:spcBef>
                <a:spcPts val="0"/>
              </a:spcBef>
              <a:spcAft>
                <a:spcPts val="0"/>
              </a:spcAft>
            </a:pPr>
            <a:fld id="{C8703EC4-85C2-4108-ADB8-3C40CC4823BE}" type="datetimeFigureOut">
              <a:rPr lang="en-CA" smtClean="0">
                <a:solidFill>
                  <a:srgbClr val="DBF5F9">
                    <a:shade val="90000"/>
                  </a:srgbClr>
                </a:solidFill>
                <a:latin typeface="Constantia"/>
                <a:ea typeface="+mn-ea"/>
              </a:rPr>
              <a:pPr fontAlgn="auto">
                <a:spcBef>
                  <a:spcPts val="0"/>
                </a:spcBef>
                <a:spcAft>
                  <a:spcPts val="0"/>
                </a:spcAft>
              </a:pPr>
              <a:t>2018-06-04</a:t>
            </a:fld>
            <a:endParaRPr lang="en-CA">
              <a:solidFill>
                <a:srgbClr val="DBF5F9">
                  <a:shade val="90000"/>
                </a:srgbClr>
              </a:solidFill>
              <a:latin typeface="Constantia"/>
              <a:ea typeface="+mn-ea"/>
            </a:endParaRPr>
          </a:p>
        </p:txBody>
      </p:sp>
      <p:sp>
        <p:nvSpPr>
          <p:cNvPr id="5" name="Footer Placeholder 4"/>
          <p:cNvSpPr>
            <a:spLocks noGrp="1"/>
          </p:cNvSpPr>
          <p:nvPr>
            <p:ph type="ftr" sz="quarter" idx="11"/>
          </p:nvPr>
        </p:nvSpPr>
        <p:spPr/>
        <p:txBody>
          <a:bodyPr/>
          <a:lstStyle/>
          <a:p>
            <a:pPr fontAlgn="auto">
              <a:spcBef>
                <a:spcPts val="0"/>
              </a:spcBef>
              <a:spcAft>
                <a:spcPts val="0"/>
              </a:spcAft>
            </a:pPr>
            <a:endParaRPr lang="en-CA">
              <a:solidFill>
                <a:srgbClr val="DBF5F9">
                  <a:shade val="90000"/>
                </a:srgbClr>
              </a:solidFill>
              <a:latin typeface="Constantia"/>
              <a:ea typeface="+mn-ea"/>
            </a:endParaRPr>
          </a:p>
        </p:txBody>
      </p:sp>
      <p:sp>
        <p:nvSpPr>
          <p:cNvPr id="6" name="Slide Number Placeholder 5"/>
          <p:cNvSpPr>
            <a:spLocks noGrp="1"/>
          </p:cNvSpPr>
          <p:nvPr>
            <p:ph type="sldNum" sz="quarter" idx="12"/>
          </p:nvPr>
        </p:nvSpPr>
        <p:spPr/>
        <p:txBody>
          <a:bodyPr/>
          <a:lstStyle/>
          <a:p>
            <a:pPr fontAlgn="auto">
              <a:spcBef>
                <a:spcPts val="0"/>
              </a:spcBef>
              <a:spcAft>
                <a:spcPts val="0"/>
              </a:spcAft>
            </a:pPr>
            <a:fld id="{DBB2C2D6-67D0-4309-827A-6E561867B128}" type="slidenum">
              <a:rPr lang="en-CA" smtClean="0">
                <a:solidFill>
                  <a:srgbClr val="DBF5F9">
                    <a:shade val="90000"/>
                  </a:srgbClr>
                </a:solidFill>
                <a:latin typeface="Constantia"/>
                <a:ea typeface="+mn-ea"/>
              </a:rPr>
              <a:pPr fontAlgn="auto">
                <a:spcBef>
                  <a:spcPts val="0"/>
                </a:spcBef>
                <a:spcAft>
                  <a:spcPts val="0"/>
                </a:spcAft>
              </a:pPr>
              <a:t>‹#›</a:t>
            </a:fld>
            <a:endParaRPr lang="en-CA">
              <a:solidFill>
                <a:srgbClr val="DBF5F9">
                  <a:shade val="90000"/>
                </a:srgbClr>
              </a:solidFill>
              <a:latin typeface="Constantia"/>
              <a:ea typeface="+mn-ea"/>
            </a:endParaRPr>
          </a:p>
        </p:txBody>
      </p:sp>
    </p:spTree>
    <p:extLst>
      <p:ext uri="{BB962C8B-B14F-4D97-AF65-F5344CB8AC3E}">
        <p14:creationId xmlns:p14="http://schemas.microsoft.com/office/powerpoint/2010/main" val="1612453694"/>
      </p:ext>
    </p:extLst>
  </p:cSld>
  <p:clrMapOvr>
    <a:overrideClrMapping bg1="dk1" tx1="lt1" bg2="dk2" tx2="lt2" accent1="accent1" accent2="accent2" accent3="accent3" accent4="accent4" accent5="accent5" accent6="accent6" hlink="hlink" folHlink="folHlink"/>
  </p:clrMapOvr>
</p:sldLayout>
</file>

<file path=ppt/slideLayouts/slideLayout5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87680" y="766674"/>
            <a:ext cx="8778240" cy="12446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87680" y="2090759"/>
            <a:ext cx="4307840" cy="4829048"/>
          </a:xfrm>
        </p:spPr>
        <p:txBody>
          <a:bodyPr/>
          <a:lstStyle>
            <a:lvl1pPr>
              <a:defRPr sz="2773"/>
            </a:lvl1pPr>
            <a:lvl2pPr>
              <a:defRPr sz="2560"/>
            </a:lvl2pPr>
            <a:lvl3pPr>
              <a:defRPr sz="2133"/>
            </a:lvl3pPr>
            <a:lvl4pPr>
              <a:defRPr sz="1920"/>
            </a:lvl4pPr>
            <a:lvl5pPr>
              <a:defRPr sz="192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958080" y="2090759"/>
            <a:ext cx="4307840" cy="4829048"/>
          </a:xfrm>
        </p:spPr>
        <p:txBody>
          <a:bodyPr/>
          <a:lstStyle>
            <a:lvl1pPr>
              <a:defRPr sz="2773"/>
            </a:lvl1pPr>
            <a:lvl2pPr>
              <a:defRPr sz="2560"/>
            </a:lvl2pPr>
            <a:lvl3pPr>
              <a:defRPr sz="2133"/>
            </a:lvl3pPr>
            <a:lvl4pPr>
              <a:defRPr sz="1920"/>
            </a:lvl4pPr>
            <a:lvl5pPr>
              <a:defRPr sz="192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fontAlgn="auto">
              <a:spcBef>
                <a:spcPts val="0"/>
              </a:spcBef>
              <a:spcAft>
                <a:spcPts val="0"/>
              </a:spcAft>
            </a:pPr>
            <a:fld id="{C8703EC4-85C2-4108-ADB8-3C40CC4823BE}" type="datetimeFigureOut">
              <a:rPr lang="en-CA" smtClean="0">
                <a:solidFill>
                  <a:srgbClr val="04617B">
                    <a:shade val="90000"/>
                  </a:srgbClr>
                </a:solidFill>
                <a:latin typeface="Constantia"/>
                <a:ea typeface="+mn-ea"/>
              </a:rPr>
              <a:pPr fontAlgn="auto">
                <a:spcBef>
                  <a:spcPts val="0"/>
                </a:spcBef>
                <a:spcAft>
                  <a:spcPts val="0"/>
                </a:spcAft>
              </a:pPr>
              <a:t>2018-06-04</a:t>
            </a:fld>
            <a:endParaRPr lang="en-CA">
              <a:solidFill>
                <a:srgbClr val="04617B">
                  <a:shade val="90000"/>
                </a:srgbClr>
              </a:solidFill>
              <a:latin typeface="Constantia"/>
              <a:ea typeface="+mn-ea"/>
            </a:endParaRPr>
          </a:p>
        </p:txBody>
      </p:sp>
      <p:sp>
        <p:nvSpPr>
          <p:cNvPr id="6" name="Footer Placeholder 5"/>
          <p:cNvSpPr>
            <a:spLocks noGrp="1"/>
          </p:cNvSpPr>
          <p:nvPr>
            <p:ph type="ftr" sz="quarter" idx="11"/>
          </p:nvPr>
        </p:nvSpPr>
        <p:spPr/>
        <p:txBody>
          <a:bodyPr/>
          <a:lstStyle/>
          <a:p>
            <a:pPr fontAlgn="auto">
              <a:spcBef>
                <a:spcPts val="0"/>
              </a:spcBef>
              <a:spcAft>
                <a:spcPts val="0"/>
              </a:spcAft>
            </a:pPr>
            <a:endParaRPr lang="en-CA">
              <a:solidFill>
                <a:srgbClr val="04617B">
                  <a:shade val="90000"/>
                </a:srgbClr>
              </a:solidFill>
              <a:latin typeface="Constantia"/>
              <a:ea typeface="+mn-ea"/>
            </a:endParaRPr>
          </a:p>
        </p:txBody>
      </p:sp>
      <p:sp>
        <p:nvSpPr>
          <p:cNvPr id="7" name="Slide Number Placeholder 6"/>
          <p:cNvSpPr>
            <a:spLocks noGrp="1"/>
          </p:cNvSpPr>
          <p:nvPr>
            <p:ph type="sldNum" sz="quarter" idx="12"/>
          </p:nvPr>
        </p:nvSpPr>
        <p:spPr/>
        <p:txBody>
          <a:bodyPr/>
          <a:lstStyle/>
          <a:p>
            <a:pPr fontAlgn="auto">
              <a:spcBef>
                <a:spcPts val="0"/>
              </a:spcBef>
              <a:spcAft>
                <a:spcPts val="0"/>
              </a:spcAft>
            </a:pPr>
            <a:fld id="{DBB2C2D6-67D0-4309-827A-6E561867B128}" type="slidenum">
              <a:rPr lang="en-CA" smtClean="0">
                <a:solidFill>
                  <a:srgbClr val="04617B">
                    <a:shade val="90000"/>
                  </a:srgbClr>
                </a:solidFill>
                <a:latin typeface="Constantia"/>
                <a:ea typeface="+mn-ea"/>
              </a:rPr>
              <a:pPr fontAlgn="auto">
                <a:spcBef>
                  <a:spcPts val="0"/>
                </a:spcBef>
                <a:spcAft>
                  <a:spcPts val="0"/>
                </a:spcAft>
              </a:pPr>
              <a:t>‹#›</a:t>
            </a:fld>
            <a:endParaRPr lang="en-CA">
              <a:solidFill>
                <a:srgbClr val="04617B">
                  <a:shade val="90000"/>
                </a:srgbClr>
              </a:solidFill>
              <a:latin typeface="Constantia"/>
              <a:ea typeface="+mn-ea"/>
            </a:endParaRPr>
          </a:p>
        </p:txBody>
      </p:sp>
    </p:spTree>
    <p:extLst>
      <p:ext uri="{BB962C8B-B14F-4D97-AF65-F5344CB8AC3E}">
        <p14:creationId xmlns:p14="http://schemas.microsoft.com/office/powerpoint/2010/main" val="1930960213"/>
      </p:ext>
    </p:extLst>
  </p:cSld>
  <p:clrMapOvr>
    <a:masterClrMapping/>
  </p:clrMapOvr>
</p:sldLayout>
</file>

<file path=ppt/slideLayouts/slideLayout5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680" y="766674"/>
            <a:ext cx="8778240" cy="1244600"/>
          </a:xfrm>
        </p:spPr>
        <p:txBody>
          <a:bodyPr tIns="45624"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87680" y="2020159"/>
            <a:ext cx="4309534" cy="717961"/>
          </a:xfrm>
        </p:spPr>
        <p:txBody>
          <a:bodyPr lIns="45624" tIns="0" rIns="45624" bIns="0" anchor="ctr">
            <a:noAutofit/>
          </a:bodyPr>
          <a:lstStyle>
            <a:lvl1pPr marL="0" indent="0">
              <a:buNone/>
              <a:defRPr sz="2560" b="1" cap="none" baseline="0">
                <a:solidFill>
                  <a:schemeClr val="tx2"/>
                </a:solidFill>
                <a:effectLst/>
              </a:defRPr>
            </a:lvl1pPr>
            <a:lvl2pPr>
              <a:buNone/>
              <a:defRPr sz="2133" b="1"/>
            </a:lvl2pPr>
            <a:lvl3pPr>
              <a:buNone/>
              <a:defRPr sz="1920" b="1"/>
            </a:lvl3pPr>
            <a:lvl4pPr>
              <a:buNone/>
              <a:defRPr sz="1707" b="1"/>
            </a:lvl4pPr>
            <a:lvl5pPr>
              <a:buNone/>
              <a:defRPr sz="1707"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4719" y="2025096"/>
            <a:ext cx="4311227" cy="713051"/>
          </a:xfrm>
        </p:spPr>
        <p:txBody>
          <a:bodyPr lIns="45624" tIns="0" rIns="45624" bIns="0" anchor="ctr"/>
          <a:lstStyle>
            <a:lvl1pPr marL="0" indent="0">
              <a:buNone/>
              <a:defRPr sz="2560" b="1" cap="none" baseline="0">
                <a:solidFill>
                  <a:schemeClr val="tx2"/>
                </a:solidFill>
                <a:effectLst/>
              </a:defRPr>
            </a:lvl1pPr>
            <a:lvl2pPr>
              <a:buNone/>
              <a:defRPr sz="2133" b="1"/>
            </a:lvl2pPr>
            <a:lvl3pPr>
              <a:buNone/>
              <a:defRPr sz="1920" b="1"/>
            </a:lvl3pPr>
            <a:lvl4pPr>
              <a:buNone/>
              <a:defRPr sz="1707" b="1"/>
            </a:lvl4pPr>
            <a:lvl5pPr>
              <a:buNone/>
              <a:defRPr sz="1707"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87680" y="2738120"/>
            <a:ext cx="4309534" cy="4187562"/>
          </a:xfrm>
        </p:spPr>
        <p:txBody>
          <a:bodyPr tIns="0"/>
          <a:lstStyle>
            <a:lvl1pPr>
              <a:defRPr sz="2347"/>
            </a:lvl1pPr>
            <a:lvl2pPr>
              <a:defRPr sz="2133"/>
            </a:lvl2pPr>
            <a:lvl3pPr>
              <a:defRPr sz="1920"/>
            </a:lvl3pPr>
            <a:lvl4pPr>
              <a:defRPr sz="1707"/>
            </a:lvl4pPr>
            <a:lvl5pPr>
              <a:defRPr sz="1707"/>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954719" y="2738120"/>
            <a:ext cx="4311227" cy="4187562"/>
          </a:xfrm>
        </p:spPr>
        <p:txBody>
          <a:bodyPr tIns="0"/>
          <a:lstStyle>
            <a:lvl1pPr>
              <a:defRPr sz="2347"/>
            </a:lvl1pPr>
            <a:lvl2pPr>
              <a:defRPr sz="2133"/>
            </a:lvl2pPr>
            <a:lvl3pPr>
              <a:defRPr sz="1920"/>
            </a:lvl3pPr>
            <a:lvl4pPr>
              <a:defRPr sz="1707"/>
            </a:lvl4pPr>
            <a:lvl5pPr>
              <a:defRPr sz="1707"/>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fontAlgn="auto">
              <a:spcBef>
                <a:spcPts val="0"/>
              </a:spcBef>
              <a:spcAft>
                <a:spcPts val="0"/>
              </a:spcAft>
            </a:pPr>
            <a:fld id="{C8703EC4-85C2-4108-ADB8-3C40CC4823BE}" type="datetimeFigureOut">
              <a:rPr lang="en-CA" smtClean="0">
                <a:solidFill>
                  <a:srgbClr val="04617B">
                    <a:shade val="90000"/>
                  </a:srgbClr>
                </a:solidFill>
                <a:latin typeface="Constantia"/>
                <a:ea typeface="+mn-ea"/>
              </a:rPr>
              <a:pPr fontAlgn="auto">
                <a:spcBef>
                  <a:spcPts val="0"/>
                </a:spcBef>
                <a:spcAft>
                  <a:spcPts val="0"/>
                </a:spcAft>
              </a:pPr>
              <a:t>2018-06-04</a:t>
            </a:fld>
            <a:endParaRPr lang="en-CA">
              <a:solidFill>
                <a:srgbClr val="04617B">
                  <a:shade val="90000"/>
                </a:srgbClr>
              </a:solidFill>
              <a:latin typeface="Constantia"/>
              <a:ea typeface="+mn-ea"/>
            </a:endParaRPr>
          </a:p>
        </p:txBody>
      </p:sp>
      <p:sp>
        <p:nvSpPr>
          <p:cNvPr id="8" name="Footer Placeholder 7"/>
          <p:cNvSpPr>
            <a:spLocks noGrp="1"/>
          </p:cNvSpPr>
          <p:nvPr>
            <p:ph type="ftr" sz="quarter" idx="11"/>
          </p:nvPr>
        </p:nvSpPr>
        <p:spPr/>
        <p:txBody>
          <a:bodyPr/>
          <a:lstStyle/>
          <a:p>
            <a:pPr fontAlgn="auto">
              <a:spcBef>
                <a:spcPts val="0"/>
              </a:spcBef>
              <a:spcAft>
                <a:spcPts val="0"/>
              </a:spcAft>
            </a:pPr>
            <a:endParaRPr lang="en-CA">
              <a:solidFill>
                <a:srgbClr val="04617B">
                  <a:shade val="90000"/>
                </a:srgbClr>
              </a:solidFill>
              <a:latin typeface="Constantia"/>
              <a:ea typeface="+mn-ea"/>
            </a:endParaRPr>
          </a:p>
        </p:txBody>
      </p:sp>
      <p:sp>
        <p:nvSpPr>
          <p:cNvPr id="9" name="Slide Number Placeholder 8"/>
          <p:cNvSpPr>
            <a:spLocks noGrp="1"/>
          </p:cNvSpPr>
          <p:nvPr>
            <p:ph type="sldNum" sz="quarter" idx="12"/>
          </p:nvPr>
        </p:nvSpPr>
        <p:spPr/>
        <p:txBody>
          <a:bodyPr/>
          <a:lstStyle/>
          <a:p>
            <a:pPr fontAlgn="auto">
              <a:spcBef>
                <a:spcPts val="0"/>
              </a:spcBef>
              <a:spcAft>
                <a:spcPts val="0"/>
              </a:spcAft>
            </a:pPr>
            <a:fld id="{DBB2C2D6-67D0-4309-827A-6E561867B128}" type="slidenum">
              <a:rPr lang="en-CA" smtClean="0">
                <a:solidFill>
                  <a:srgbClr val="04617B">
                    <a:shade val="90000"/>
                  </a:srgbClr>
                </a:solidFill>
                <a:latin typeface="Constantia"/>
                <a:ea typeface="+mn-ea"/>
              </a:rPr>
              <a:pPr fontAlgn="auto">
                <a:spcBef>
                  <a:spcPts val="0"/>
                </a:spcBef>
                <a:spcAft>
                  <a:spcPts val="0"/>
                </a:spcAft>
              </a:pPr>
              <a:t>‹#›</a:t>
            </a:fld>
            <a:endParaRPr lang="en-CA">
              <a:solidFill>
                <a:srgbClr val="04617B">
                  <a:shade val="90000"/>
                </a:srgbClr>
              </a:solidFill>
              <a:latin typeface="Constantia"/>
              <a:ea typeface="+mn-ea"/>
            </a:endParaRPr>
          </a:p>
        </p:txBody>
      </p:sp>
    </p:spTree>
    <p:extLst>
      <p:ext uri="{BB962C8B-B14F-4D97-AF65-F5344CB8AC3E}">
        <p14:creationId xmlns:p14="http://schemas.microsoft.com/office/powerpoint/2010/main" val="119577142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66191AEC-1E38-479E-9CBD-5D1952F88AB9}"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5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87680" y="766674"/>
            <a:ext cx="8859520" cy="1244600"/>
          </a:xfrm>
        </p:spPr>
        <p:txBody>
          <a:bodyPr vert="horz" tIns="45624"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334"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fontAlgn="auto">
              <a:spcBef>
                <a:spcPts val="0"/>
              </a:spcBef>
              <a:spcAft>
                <a:spcPts val="0"/>
              </a:spcAft>
            </a:pPr>
            <a:fld id="{C8703EC4-85C2-4108-ADB8-3C40CC4823BE}" type="datetimeFigureOut">
              <a:rPr lang="en-CA" smtClean="0">
                <a:solidFill>
                  <a:srgbClr val="04617B">
                    <a:shade val="90000"/>
                  </a:srgbClr>
                </a:solidFill>
                <a:latin typeface="Constantia"/>
                <a:ea typeface="+mn-ea"/>
              </a:rPr>
              <a:pPr fontAlgn="auto">
                <a:spcBef>
                  <a:spcPts val="0"/>
                </a:spcBef>
                <a:spcAft>
                  <a:spcPts val="0"/>
                </a:spcAft>
              </a:pPr>
              <a:t>2018-06-04</a:t>
            </a:fld>
            <a:endParaRPr lang="en-CA">
              <a:solidFill>
                <a:srgbClr val="04617B">
                  <a:shade val="90000"/>
                </a:srgbClr>
              </a:solidFill>
              <a:latin typeface="Constantia"/>
              <a:ea typeface="+mn-ea"/>
            </a:endParaRPr>
          </a:p>
        </p:txBody>
      </p:sp>
      <p:sp>
        <p:nvSpPr>
          <p:cNvPr id="4" name="Footer Placeholder 3"/>
          <p:cNvSpPr>
            <a:spLocks noGrp="1"/>
          </p:cNvSpPr>
          <p:nvPr>
            <p:ph type="ftr" sz="quarter" idx="11"/>
          </p:nvPr>
        </p:nvSpPr>
        <p:spPr/>
        <p:txBody>
          <a:bodyPr/>
          <a:lstStyle/>
          <a:p>
            <a:pPr fontAlgn="auto">
              <a:spcBef>
                <a:spcPts val="0"/>
              </a:spcBef>
              <a:spcAft>
                <a:spcPts val="0"/>
              </a:spcAft>
            </a:pPr>
            <a:endParaRPr lang="en-CA">
              <a:solidFill>
                <a:srgbClr val="04617B">
                  <a:shade val="90000"/>
                </a:srgbClr>
              </a:solidFill>
              <a:latin typeface="Constantia"/>
              <a:ea typeface="+mn-ea"/>
            </a:endParaRPr>
          </a:p>
        </p:txBody>
      </p:sp>
      <p:sp>
        <p:nvSpPr>
          <p:cNvPr id="5" name="Slide Number Placeholder 4"/>
          <p:cNvSpPr>
            <a:spLocks noGrp="1"/>
          </p:cNvSpPr>
          <p:nvPr>
            <p:ph type="sldNum" sz="quarter" idx="12"/>
          </p:nvPr>
        </p:nvSpPr>
        <p:spPr/>
        <p:txBody>
          <a:bodyPr/>
          <a:lstStyle/>
          <a:p>
            <a:pPr fontAlgn="auto">
              <a:spcBef>
                <a:spcPts val="0"/>
              </a:spcBef>
              <a:spcAft>
                <a:spcPts val="0"/>
              </a:spcAft>
            </a:pPr>
            <a:fld id="{DBB2C2D6-67D0-4309-827A-6E561867B128}" type="slidenum">
              <a:rPr lang="en-CA" smtClean="0">
                <a:solidFill>
                  <a:srgbClr val="04617B">
                    <a:shade val="90000"/>
                  </a:srgbClr>
                </a:solidFill>
                <a:latin typeface="Constantia"/>
                <a:ea typeface="+mn-ea"/>
              </a:rPr>
              <a:pPr fontAlgn="auto">
                <a:spcBef>
                  <a:spcPts val="0"/>
                </a:spcBef>
                <a:spcAft>
                  <a:spcPts val="0"/>
                </a:spcAft>
              </a:pPr>
              <a:t>‹#›</a:t>
            </a:fld>
            <a:endParaRPr lang="en-CA">
              <a:solidFill>
                <a:srgbClr val="04617B">
                  <a:shade val="90000"/>
                </a:srgbClr>
              </a:solidFill>
              <a:latin typeface="Constantia"/>
              <a:ea typeface="+mn-ea"/>
            </a:endParaRPr>
          </a:p>
        </p:txBody>
      </p:sp>
    </p:spTree>
    <p:extLst>
      <p:ext uri="{BB962C8B-B14F-4D97-AF65-F5344CB8AC3E}">
        <p14:creationId xmlns:p14="http://schemas.microsoft.com/office/powerpoint/2010/main" val="2430823865"/>
      </p:ext>
    </p:extLst>
  </p:cSld>
  <p:clrMapOvr>
    <a:masterClrMapping/>
  </p:clrMapOvr>
</p:sldLayout>
</file>

<file path=ppt/slideLayouts/slideLayout5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fontAlgn="auto">
              <a:spcBef>
                <a:spcPts val="0"/>
              </a:spcBef>
              <a:spcAft>
                <a:spcPts val="0"/>
              </a:spcAft>
            </a:pPr>
            <a:fld id="{C8703EC4-85C2-4108-ADB8-3C40CC4823BE}" type="datetimeFigureOut">
              <a:rPr lang="en-CA" smtClean="0">
                <a:solidFill>
                  <a:srgbClr val="04617B">
                    <a:shade val="90000"/>
                  </a:srgbClr>
                </a:solidFill>
                <a:latin typeface="Constantia"/>
                <a:ea typeface="+mn-ea"/>
              </a:rPr>
              <a:pPr fontAlgn="auto">
                <a:spcBef>
                  <a:spcPts val="0"/>
                </a:spcBef>
                <a:spcAft>
                  <a:spcPts val="0"/>
                </a:spcAft>
              </a:pPr>
              <a:t>2018-06-04</a:t>
            </a:fld>
            <a:endParaRPr lang="en-CA">
              <a:solidFill>
                <a:srgbClr val="04617B">
                  <a:shade val="90000"/>
                </a:srgbClr>
              </a:solidFill>
              <a:latin typeface="Constantia"/>
              <a:ea typeface="+mn-ea"/>
            </a:endParaRPr>
          </a:p>
        </p:txBody>
      </p:sp>
      <p:sp>
        <p:nvSpPr>
          <p:cNvPr id="3" name="Footer Placeholder 2"/>
          <p:cNvSpPr>
            <a:spLocks noGrp="1"/>
          </p:cNvSpPr>
          <p:nvPr>
            <p:ph type="ftr" sz="quarter" idx="11"/>
          </p:nvPr>
        </p:nvSpPr>
        <p:spPr/>
        <p:txBody>
          <a:bodyPr/>
          <a:lstStyle/>
          <a:p>
            <a:pPr fontAlgn="auto">
              <a:spcBef>
                <a:spcPts val="0"/>
              </a:spcBef>
              <a:spcAft>
                <a:spcPts val="0"/>
              </a:spcAft>
            </a:pPr>
            <a:endParaRPr lang="en-CA">
              <a:solidFill>
                <a:srgbClr val="04617B">
                  <a:shade val="90000"/>
                </a:srgbClr>
              </a:solidFill>
              <a:latin typeface="Constantia"/>
              <a:ea typeface="+mn-ea"/>
            </a:endParaRPr>
          </a:p>
        </p:txBody>
      </p:sp>
      <p:sp>
        <p:nvSpPr>
          <p:cNvPr id="4" name="Slide Number Placeholder 3"/>
          <p:cNvSpPr>
            <a:spLocks noGrp="1"/>
          </p:cNvSpPr>
          <p:nvPr>
            <p:ph type="sldNum" sz="quarter" idx="12"/>
          </p:nvPr>
        </p:nvSpPr>
        <p:spPr/>
        <p:txBody>
          <a:bodyPr/>
          <a:lstStyle/>
          <a:p>
            <a:pPr fontAlgn="auto">
              <a:spcBef>
                <a:spcPts val="0"/>
              </a:spcBef>
              <a:spcAft>
                <a:spcPts val="0"/>
              </a:spcAft>
            </a:pPr>
            <a:fld id="{DBB2C2D6-67D0-4309-827A-6E561867B128}" type="slidenum">
              <a:rPr lang="en-CA" smtClean="0">
                <a:solidFill>
                  <a:srgbClr val="04617B">
                    <a:shade val="90000"/>
                  </a:srgbClr>
                </a:solidFill>
                <a:latin typeface="Constantia"/>
                <a:ea typeface="+mn-ea"/>
              </a:rPr>
              <a:pPr fontAlgn="auto">
                <a:spcBef>
                  <a:spcPts val="0"/>
                </a:spcBef>
                <a:spcAft>
                  <a:spcPts val="0"/>
                </a:spcAft>
              </a:pPr>
              <a:t>‹#›</a:t>
            </a:fld>
            <a:endParaRPr lang="en-CA">
              <a:solidFill>
                <a:srgbClr val="04617B">
                  <a:shade val="90000"/>
                </a:srgbClr>
              </a:solidFill>
              <a:latin typeface="Constantia"/>
              <a:ea typeface="+mn-ea"/>
            </a:endParaRPr>
          </a:p>
        </p:txBody>
      </p:sp>
    </p:spTree>
    <p:extLst>
      <p:ext uri="{BB962C8B-B14F-4D97-AF65-F5344CB8AC3E}">
        <p14:creationId xmlns:p14="http://schemas.microsoft.com/office/powerpoint/2010/main" val="1891772890"/>
      </p:ext>
    </p:extLst>
  </p:cSld>
  <p:clrMapOvr>
    <a:masterClrMapping/>
  </p:clrMapOvr>
</p:sldLayout>
</file>

<file path=ppt/slideLayouts/slideLayout5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0" y="560072"/>
            <a:ext cx="2926080" cy="1265343"/>
          </a:xfrm>
        </p:spPr>
        <p:txBody>
          <a:bodyPr lIns="0" anchor="b">
            <a:noAutofit/>
          </a:bodyPr>
          <a:lstStyle>
            <a:lvl1pPr algn="l" rtl="0">
              <a:spcBef>
                <a:spcPct val="0"/>
              </a:spcBef>
              <a:buNone/>
              <a:defRPr sz="2773"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731520" y="1825413"/>
            <a:ext cx="2926080" cy="4978400"/>
          </a:xfrm>
        </p:spPr>
        <p:txBody>
          <a:bodyPr lIns="18252" rIns="18252"/>
          <a:lstStyle>
            <a:lvl1pPr marL="0" indent="0" algn="l">
              <a:buNone/>
              <a:defRPr sz="1493"/>
            </a:lvl1pPr>
            <a:lvl2pPr indent="0" algn="l">
              <a:buNone/>
              <a:defRPr sz="1280"/>
            </a:lvl2pPr>
            <a:lvl3pPr indent="0" algn="l">
              <a:buNone/>
              <a:defRPr sz="1067"/>
            </a:lvl3pPr>
            <a:lvl4pPr indent="0" algn="l">
              <a:buNone/>
              <a:defRPr sz="960"/>
            </a:lvl4pPr>
            <a:lvl5pPr indent="0" algn="l">
              <a:buNone/>
              <a:defRPr sz="96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813390" y="1825413"/>
            <a:ext cx="5452533" cy="4978400"/>
          </a:xfrm>
        </p:spPr>
        <p:txBody>
          <a:bodyPr tIns="0"/>
          <a:lstStyle>
            <a:lvl1pPr>
              <a:defRPr sz="2987"/>
            </a:lvl1pPr>
            <a:lvl2pPr>
              <a:defRPr sz="2773"/>
            </a:lvl2pPr>
            <a:lvl3pPr>
              <a:defRPr sz="2560"/>
            </a:lvl3pPr>
            <a:lvl4pPr>
              <a:defRPr sz="2133"/>
            </a:lvl4pPr>
            <a:lvl5pPr>
              <a:defRPr sz="192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fontAlgn="auto">
              <a:spcBef>
                <a:spcPts val="0"/>
              </a:spcBef>
              <a:spcAft>
                <a:spcPts val="0"/>
              </a:spcAft>
            </a:pPr>
            <a:fld id="{C8703EC4-85C2-4108-ADB8-3C40CC4823BE}" type="datetimeFigureOut">
              <a:rPr lang="en-CA" smtClean="0">
                <a:solidFill>
                  <a:srgbClr val="04617B">
                    <a:shade val="90000"/>
                  </a:srgbClr>
                </a:solidFill>
                <a:latin typeface="Constantia"/>
                <a:ea typeface="+mn-ea"/>
              </a:rPr>
              <a:pPr fontAlgn="auto">
                <a:spcBef>
                  <a:spcPts val="0"/>
                </a:spcBef>
                <a:spcAft>
                  <a:spcPts val="0"/>
                </a:spcAft>
              </a:pPr>
              <a:t>2018-06-04</a:t>
            </a:fld>
            <a:endParaRPr lang="en-CA">
              <a:solidFill>
                <a:srgbClr val="04617B">
                  <a:shade val="90000"/>
                </a:srgbClr>
              </a:solidFill>
              <a:latin typeface="Constantia"/>
              <a:ea typeface="+mn-ea"/>
            </a:endParaRPr>
          </a:p>
        </p:txBody>
      </p:sp>
      <p:sp>
        <p:nvSpPr>
          <p:cNvPr id="6" name="Footer Placeholder 5"/>
          <p:cNvSpPr>
            <a:spLocks noGrp="1"/>
          </p:cNvSpPr>
          <p:nvPr>
            <p:ph type="ftr" sz="quarter" idx="11"/>
          </p:nvPr>
        </p:nvSpPr>
        <p:spPr/>
        <p:txBody>
          <a:bodyPr/>
          <a:lstStyle/>
          <a:p>
            <a:pPr fontAlgn="auto">
              <a:spcBef>
                <a:spcPts val="0"/>
              </a:spcBef>
              <a:spcAft>
                <a:spcPts val="0"/>
              </a:spcAft>
            </a:pPr>
            <a:endParaRPr lang="en-CA">
              <a:solidFill>
                <a:srgbClr val="04617B">
                  <a:shade val="90000"/>
                </a:srgbClr>
              </a:solidFill>
              <a:latin typeface="Constantia"/>
              <a:ea typeface="+mn-ea"/>
            </a:endParaRPr>
          </a:p>
        </p:txBody>
      </p:sp>
      <p:sp>
        <p:nvSpPr>
          <p:cNvPr id="7" name="Slide Number Placeholder 6"/>
          <p:cNvSpPr>
            <a:spLocks noGrp="1"/>
          </p:cNvSpPr>
          <p:nvPr>
            <p:ph type="sldNum" sz="quarter" idx="12"/>
          </p:nvPr>
        </p:nvSpPr>
        <p:spPr/>
        <p:txBody>
          <a:bodyPr/>
          <a:lstStyle/>
          <a:p>
            <a:pPr fontAlgn="auto">
              <a:spcBef>
                <a:spcPts val="0"/>
              </a:spcBef>
              <a:spcAft>
                <a:spcPts val="0"/>
              </a:spcAft>
            </a:pPr>
            <a:fld id="{DBB2C2D6-67D0-4309-827A-6E561867B128}" type="slidenum">
              <a:rPr lang="en-CA" smtClean="0">
                <a:solidFill>
                  <a:srgbClr val="04617B">
                    <a:shade val="90000"/>
                  </a:srgbClr>
                </a:solidFill>
                <a:latin typeface="Constantia"/>
                <a:ea typeface="+mn-ea"/>
              </a:rPr>
              <a:pPr fontAlgn="auto">
                <a:spcBef>
                  <a:spcPts val="0"/>
                </a:spcBef>
                <a:spcAft>
                  <a:spcPts val="0"/>
                </a:spcAft>
              </a:pPr>
              <a:t>‹#›</a:t>
            </a:fld>
            <a:endParaRPr lang="en-CA">
              <a:solidFill>
                <a:srgbClr val="04617B">
                  <a:shade val="90000"/>
                </a:srgbClr>
              </a:solidFill>
              <a:latin typeface="Constantia"/>
              <a:ea typeface="+mn-ea"/>
            </a:endParaRPr>
          </a:p>
        </p:txBody>
      </p:sp>
    </p:spTree>
    <p:extLst>
      <p:ext uri="{BB962C8B-B14F-4D97-AF65-F5344CB8AC3E}">
        <p14:creationId xmlns:p14="http://schemas.microsoft.com/office/powerpoint/2010/main" val="2678738529"/>
      </p:ext>
    </p:extLst>
  </p:cSld>
  <p:clrMapOvr>
    <a:masterClrMapping/>
  </p:clrMapOvr>
</p:sldLayout>
</file>

<file path=ppt/slideLayouts/slideLayout53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376803" y="1206573"/>
            <a:ext cx="5608320" cy="448056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97331" tIns="48666" rIns="97331" bIns="48666" rtlCol="0" anchor="ctr"/>
          <a:lstStyle/>
          <a:p>
            <a:pPr marL="0" marR="0" lvl="0" indent="0" algn="ctr" defTabSz="973338"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dirty="0">
              <a:ln>
                <a:noFill/>
              </a:ln>
              <a:solidFill>
                <a:prstClr val="white"/>
              </a:solidFill>
              <a:effectLst/>
              <a:uLnTx/>
              <a:uFillTx/>
              <a:latin typeface="Constantia"/>
              <a:ea typeface="+mn-ea"/>
              <a:cs typeface="+mn-cs"/>
            </a:endParaRPr>
          </a:p>
        </p:txBody>
      </p:sp>
      <p:sp>
        <p:nvSpPr>
          <p:cNvPr id="12" name="Right Triangle 11"/>
          <p:cNvSpPr/>
          <p:nvPr/>
        </p:nvSpPr>
        <p:spPr>
          <a:xfrm rot="420000" flipV="1">
            <a:off x="8537743" y="5836193"/>
            <a:ext cx="165811" cy="169266"/>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97331" tIns="48666" rIns="97331" bIns="48666" rtlCol="0" anchor="ctr"/>
          <a:lstStyle/>
          <a:p>
            <a:pPr marL="0" marR="0" lvl="0" indent="0" algn="ctr" defTabSz="973338"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dirty="0">
              <a:ln>
                <a:noFill/>
              </a:ln>
              <a:solidFill>
                <a:prstClr val="white"/>
              </a:solidFill>
              <a:effectLst/>
              <a:uLnTx/>
              <a:uFillTx/>
              <a:latin typeface="Constantia"/>
              <a:ea typeface="+mn-ea"/>
              <a:cs typeface="+mn-cs"/>
            </a:endParaRPr>
          </a:p>
        </p:txBody>
      </p:sp>
      <p:sp>
        <p:nvSpPr>
          <p:cNvPr id="2" name="Title 1"/>
          <p:cNvSpPr>
            <a:spLocks noGrp="1"/>
          </p:cNvSpPr>
          <p:nvPr>
            <p:ph type="title"/>
          </p:nvPr>
        </p:nvSpPr>
        <p:spPr>
          <a:xfrm>
            <a:off x="650240" y="1281624"/>
            <a:ext cx="2360371" cy="1723298"/>
          </a:xfrm>
        </p:spPr>
        <p:txBody>
          <a:bodyPr vert="horz" lIns="45624" tIns="45624" rIns="45624" bIns="45624" anchor="b"/>
          <a:lstStyle>
            <a:lvl1pPr algn="l">
              <a:buNone/>
              <a:defRPr sz="2133"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50240" y="3080236"/>
            <a:ext cx="2357120" cy="2373037"/>
          </a:xfrm>
        </p:spPr>
        <p:txBody>
          <a:bodyPr lIns="63873" rIns="45624" bIns="45624" anchor="t"/>
          <a:lstStyle>
            <a:lvl1pPr marL="0" indent="0" algn="l">
              <a:spcBef>
                <a:spcPts val="267"/>
              </a:spcBef>
              <a:buFontTx/>
              <a:buNone/>
              <a:defRPr sz="1387"/>
            </a:lvl1pPr>
            <a:lvl2pPr>
              <a:defRPr sz="1280"/>
            </a:lvl2pPr>
            <a:lvl3pPr>
              <a:defRPr sz="1067"/>
            </a:lvl3pPr>
            <a:lvl4pPr>
              <a:defRPr sz="960"/>
            </a:lvl4pPr>
            <a:lvl5pPr>
              <a:defRPr sz="96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fontAlgn="auto">
              <a:spcBef>
                <a:spcPts val="0"/>
              </a:spcBef>
              <a:spcAft>
                <a:spcPts val="0"/>
              </a:spcAft>
            </a:pPr>
            <a:fld id="{C8703EC4-85C2-4108-ADB8-3C40CC4823BE}" type="datetimeFigureOut">
              <a:rPr lang="en-CA" smtClean="0">
                <a:solidFill>
                  <a:srgbClr val="04617B">
                    <a:shade val="90000"/>
                  </a:srgbClr>
                </a:solidFill>
                <a:latin typeface="Constantia"/>
                <a:ea typeface="+mn-ea"/>
              </a:rPr>
              <a:pPr fontAlgn="auto">
                <a:spcBef>
                  <a:spcPts val="0"/>
                </a:spcBef>
                <a:spcAft>
                  <a:spcPts val="0"/>
                </a:spcAft>
              </a:pPr>
              <a:t>2018-06-04</a:t>
            </a:fld>
            <a:endParaRPr lang="en-CA">
              <a:solidFill>
                <a:srgbClr val="04617B">
                  <a:shade val="90000"/>
                </a:srgbClr>
              </a:solidFill>
              <a:latin typeface="Constantia"/>
              <a:ea typeface="+mn-ea"/>
            </a:endParaRPr>
          </a:p>
        </p:txBody>
      </p:sp>
      <p:sp>
        <p:nvSpPr>
          <p:cNvPr id="6" name="Footer Placeholder 5"/>
          <p:cNvSpPr>
            <a:spLocks noGrp="1"/>
          </p:cNvSpPr>
          <p:nvPr>
            <p:ph type="ftr" sz="quarter" idx="11"/>
          </p:nvPr>
        </p:nvSpPr>
        <p:spPr/>
        <p:txBody>
          <a:bodyPr/>
          <a:lstStyle/>
          <a:p>
            <a:pPr fontAlgn="auto">
              <a:spcBef>
                <a:spcPts val="0"/>
              </a:spcBef>
              <a:spcAft>
                <a:spcPts val="0"/>
              </a:spcAft>
            </a:pPr>
            <a:endParaRPr lang="en-CA">
              <a:solidFill>
                <a:srgbClr val="04617B">
                  <a:shade val="90000"/>
                </a:srgbClr>
              </a:solidFill>
              <a:latin typeface="Constantia"/>
              <a:ea typeface="+mn-ea"/>
            </a:endParaRPr>
          </a:p>
        </p:txBody>
      </p:sp>
      <p:sp>
        <p:nvSpPr>
          <p:cNvPr id="7" name="Slide Number Placeholder 6"/>
          <p:cNvSpPr>
            <a:spLocks noGrp="1"/>
          </p:cNvSpPr>
          <p:nvPr>
            <p:ph type="sldNum" sz="quarter" idx="12"/>
          </p:nvPr>
        </p:nvSpPr>
        <p:spPr>
          <a:xfrm>
            <a:off x="8615680" y="6921385"/>
            <a:ext cx="650240" cy="397581"/>
          </a:xfrm>
        </p:spPr>
        <p:txBody>
          <a:bodyPr/>
          <a:lstStyle/>
          <a:p>
            <a:pPr fontAlgn="auto">
              <a:spcBef>
                <a:spcPts val="0"/>
              </a:spcBef>
              <a:spcAft>
                <a:spcPts val="0"/>
              </a:spcAft>
            </a:pPr>
            <a:fld id="{DBB2C2D6-67D0-4309-827A-6E561867B128}" type="slidenum">
              <a:rPr lang="en-CA" smtClean="0">
                <a:solidFill>
                  <a:srgbClr val="04617B">
                    <a:shade val="90000"/>
                  </a:srgbClr>
                </a:solidFill>
                <a:latin typeface="Constantia"/>
                <a:ea typeface="+mn-ea"/>
              </a:rPr>
              <a:pPr fontAlgn="auto">
                <a:spcBef>
                  <a:spcPts val="0"/>
                </a:spcBef>
                <a:spcAft>
                  <a:spcPts val="0"/>
                </a:spcAft>
              </a:pPr>
              <a:t>‹#›</a:t>
            </a:fld>
            <a:endParaRPr lang="en-CA">
              <a:solidFill>
                <a:srgbClr val="04617B">
                  <a:shade val="90000"/>
                </a:srgbClr>
              </a:solidFill>
              <a:latin typeface="Constantia"/>
              <a:ea typeface="+mn-ea"/>
            </a:endParaRPr>
          </a:p>
        </p:txBody>
      </p:sp>
      <p:sp>
        <p:nvSpPr>
          <p:cNvPr id="3" name="Picture Placeholder 2"/>
          <p:cNvSpPr>
            <a:spLocks noGrp="1"/>
          </p:cNvSpPr>
          <p:nvPr>
            <p:ph type="pic" idx="1"/>
          </p:nvPr>
        </p:nvSpPr>
        <p:spPr>
          <a:xfrm rot="420000">
            <a:off x="3718179" y="1306141"/>
            <a:ext cx="4925568" cy="4281424"/>
          </a:xfrm>
          <a:prstGeom prst="rect">
            <a:avLst/>
          </a:prstGeom>
          <a:solidFill>
            <a:schemeClr val="bg2"/>
          </a:solidFill>
          <a:ln w="3000" cap="rnd">
            <a:solidFill>
              <a:srgbClr val="C0C0C0"/>
            </a:solidFill>
            <a:round/>
          </a:ln>
          <a:effectLst/>
        </p:spPr>
        <p:txBody>
          <a:bodyPr/>
          <a:lstStyle>
            <a:lvl1pPr marL="0" indent="0">
              <a:buNone/>
              <a:defRPr sz="3413"/>
            </a:lvl1pPr>
          </a:lstStyle>
          <a:p>
            <a:r>
              <a:rPr kumimoji="0" lang="en-US" smtClean="0"/>
              <a:t>Click icon to add picture</a:t>
            </a:r>
            <a:endParaRPr kumimoji="0" lang="en-US" dirty="0"/>
          </a:p>
        </p:txBody>
      </p:sp>
      <p:sp>
        <p:nvSpPr>
          <p:cNvPr id="10" name="Freeform 9"/>
          <p:cNvSpPr>
            <a:spLocks/>
          </p:cNvSpPr>
          <p:nvPr/>
        </p:nvSpPr>
        <p:spPr bwMode="auto">
          <a:xfrm flipV="1">
            <a:off x="-10160" y="6333631"/>
            <a:ext cx="9773920" cy="1133969"/>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7331" tIns="48666" rIns="97331" bIns="48666" anchor="t" compatLnSpc="1"/>
          <a:lstStyle/>
          <a:p>
            <a:pPr marL="0" marR="0" lvl="0" indent="0" algn="l" defTabSz="973338"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dirty="0">
              <a:ln>
                <a:noFill/>
              </a:ln>
              <a:solidFill>
                <a:prstClr val="black"/>
              </a:solidFill>
              <a:effectLst/>
              <a:uLnTx/>
              <a:uFillTx/>
              <a:latin typeface="Constantia"/>
              <a:ea typeface="+mn-ea"/>
              <a:cs typeface="+mn-cs"/>
            </a:endParaRPr>
          </a:p>
        </p:txBody>
      </p:sp>
      <p:sp>
        <p:nvSpPr>
          <p:cNvPr id="11" name="Freeform 10"/>
          <p:cNvSpPr>
            <a:spLocks/>
          </p:cNvSpPr>
          <p:nvPr/>
        </p:nvSpPr>
        <p:spPr bwMode="auto">
          <a:xfrm flipV="1">
            <a:off x="4673600" y="6772703"/>
            <a:ext cx="5080000" cy="694902"/>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7331" tIns="48666" rIns="97331" bIns="48666" anchor="t" compatLnSpc="1"/>
          <a:lstStyle/>
          <a:p>
            <a:pPr marL="0" marR="0" lvl="0" indent="0" algn="l" defTabSz="973338"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dirty="0">
              <a:ln>
                <a:noFill/>
              </a:ln>
              <a:solidFill>
                <a:prstClr val="black"/>
              </a:solidFill>
              <a:effectLst/>
              <a:uLnTx/>
              <a:uFillTx/>
              <a:latin typeface="Constantia"/>
              <a:ea typeface="+mn-ea"/>
              <a:cs typeface="+mn-cs"/>
            </a:endParaRPr>
          </a:p>
        </p:txBody>
      </p:sp>
    </p:spTree>
    <p:extLst>
      <p:ext uri="{BB962C8B-B14F-4D97-AF65-F5344CB8AC3E}">
        <p14:creationId xmlns:p14="http://schemas.microsoft.com/office/powerpoint/2010/main" val="1342634046"/>
      </p:ext>
    </p:extLst>
  </p:cSld>
  <p:clrMapOvr>
    <a:masterClrMapping/>
  </p:clrMapOvr>
</p:sldLayout>
</file>

<file path=ppt/slideLayouts/slideLayout5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fontAlgn="auto">
              <a:spcBef>
                <a:spcPts val="0"/>
              </a:spcBef>
              <a:spcAft>
                <a:spcPts val="0"/>
              </a:spcAft>
            </a:pPr>
            <a:fld id="{C8703EC4-85C2-4108-ADB8-3C40CC4823BE}" type="datetimeFigureOut">
              <a:rPr lang="en-CA" smtClean="0">
                <a:solidFill>
                  <a:srgbClr val="04617B">
                    <a:shade val="90000"/>
                  </a:srgbClr>
                </a:solidFill>
                <a:latin typeface="Constantia"/>
                <a:ea typeface="+mn-ea"/>
              </a:rPr>
              <a:pPr fontAlgn="auto">
                <a:spcBef>
                  <a:spcPts val="0"/>
                </a:spcBef>
                <a:spcAft>
                  <a:spcPts val="0"/>
                </a:spcAft>
              </a:pPr>
              <a:t>2018-06-04</a:t>
            </a:fld>
            <a:endParaRPr lang="en-CA">
              <a:solidFill>
                <a:srgbClr val="04617B">
                  <a:shade val="90000"/>
                </a:srgbClr>
              </a:solidFill>
              <a:latin typeface="Constantia"/>
              <a:ea typeface="+mn-ea"/>
            </a:endParaRPr>
          </a:p>
        </p:txBody>
      </p:sp>
      <p:sp>
        <p:nvSpPr>
          <p:cNvPr id="5" name="Footer Placeholder 4"/>
          <p:cNvSpPr>
            <a:spLocks noGrp="1"/>
          </p:cNvSpPr>
          <p:nvPr>
            <p:ph type="ftr" sz="quarter" idx="11"/>
          </p:nvPr>
        </p:nvSpPr>
        <p:spPr/>
        <p:txBody>
          <a:bodyPr/>
          <a:lstStyle/>
          <a:p>
            <a:pPr fontAlgn="auto">
              <a:spcBef>
                <a:spcPts val="0"/>
              </a:spcBef>
              <a:spcAft>
                <a:spcPts val="0"/>
              </a:spcAft>
            </a:pPr>
            <a:endParaRPr lang="en-CA">
              <a:solidFill>
                <a:srgbClr val="04617B">
                  <a:shade val="90000"/>
                </a:srgbClr>
              </a:solidFill>
              <a:latin typeface="Constantia"/>
              <a:ea typeface="+mn-ea"/>
            </a:endParaRPr>
          </a:p>
        </p:txBody>
      </p:sp>
      <p:sp>
        <p:nvSpPr>
          <p:cNvPr id="6" name="Slide Number Placeholder 5"/>
          <p:cNvSpPr>
            <a:spLocks noGrp="1"/>
          </p:cNvSpPr>
          <p:nvPr>
            <p:ph type="sldNum" sz="quarter" idx="12"/>
          </p:nvPr>
        </p:nvSpPr>
        <p:spPr/>
        <p:txBody>
          <a:bodyPr/>
          <a:lstStyle/>
          <a:p>
            <a:pPr fontAlgn="auto">
              <a:spcBef>
                <a:spcPts val="0"/>
              </a:spcBef>
              <a:spcAft>
                <a:spcPts val="0"/>
              </a:spcAft>
            </a:pPr>
            <a:fld id="{DBB2C2D6-67D0-4309-827A-6E561867B128}" type="slidenum">
              <a:rPr lang="en-CA" smtClean="0">
                <a:solidFill>
                  <a:srgbClr val="04617B">
                    <a:shade val="90000"/>
                  </a:srgbClr>
                </a:solidFill>
                <a:latin typeface="Constantia"/>
                <a:ea typeface="+mn-ea"/>
              </a:rPr>
              <a:pPr fontAlgn="auto">
                <a:spcBef>
                  <a:spcPts val="0"/>
                </a:spcBef>
                <a:spcAft>
                  <a:spcPts val="0"/>
                </a:spcAft>
              </a:pPr>
              <a:t>‹#›</a:t>
            </a:fld>
            <a:endParaRPr lang="en-CA">
              <a:solidFill>
                <a:srgbClr val="04617B">
                  <a:shade val="90000"/>
                </a:srgbClr>
              </a:solidFill>
              <a:latin typeface="Constantia"/>
              <a:ea typeface="+mn-ea"/>
            </a:endParaRPr>
          </a:p>
        </p:txBody>
      </p:sp>
    </p:spTree>
    <p:extLst>
      <p:ext uri="{BB962C8B-B14F-4D97-AF65-F5344CB8AC3E}">
        <p14:creationId xmlns:p14="http://schemas.microsoft.com/office/powerpoint/2010/main" val="437421780"/>
      </p:ext>
    </p:extLst>
  </p:cSld>
  <p:clrMapOvr>
    <a:masterClrMapping/>
  </p:clrMapOvr>
</p:sldLayout>
</file>

<file path=ppt/slideLayouts/slideLayout5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71360" y="995708"/>
            <a:ext cx="2194560" cy="567503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87680" y="995708"/>
            <a:ext cx="6421120" cy="567503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fontAlgn="auto">
              <a:spcBef>
                <a:spcPts val="0"/>
              </a:spcBef>
              <a:spcAft>
                <a:spcPts val="0"/>
              </a:spcAft>
            </a:pPr>
            <a:fld id="{C8703EC4-85C2-4108-ADB8-3C40CC4823BE}" type="datetimeFigureOut">
              <a:rPr lang="en-CA" smtClean="0">
                <a:solidFill>
                  <a:srgbClr val="04617B">
                    <a:shade val="90000"/>
                  </a:srgbClr>
                </a:solidFill>
                <a:latin typeface="Constantia"/>
                <a:ea typeface="+mn-ea"/>
              </a:rPr>
              <a:pPr fontAlgn="auto">
                <a:spcBef>
                  <a:spcPts val="0"/>
                </a:spcBef>
                <a:spcAft>
                  <a:spcPts val="0"/>
                </a:spcAft>
              </a:pPr>
              <a:t>2018-06-04</a:t>
            </a:fld>
            <a:endParaRPr lang="en-CA">
              <a:solidFill>
                <a:srgbClr val="04617B">
                  <a:shade val="90000"/>
                </a:srgbClr>
              </a:solidFill>
              <a:latin typeface="Constantia"/>
              <a:ea typeface="+mn-ea"/>
            </a:endParaRPr>
          </a:p>
        </p:txBody>
      </p:sp>
      <p:sp>
        <p:nvSpPr>
          <p:cNvPr id="5" name="Footer Placeholder 4"/>
          <p:cNvSpPr>
            <a:spLocks noGrp="1"/>
          </p:cNvSpPr>
          <p:nvPr>
            <p:ph type="ftr" sz="quarter" idx="11"/>
          </p:nvPr>
        </p:nvSpPr>
        <p:spPr/>
        <p:txBody>
          <a:bodyPr/>
          <a:lstStyle/>
          <a:p>
            <a:pPr fontAlgn="auto">
              <a:spcBef>
                <a:spcPts val="0"/>
              </a:spcBef>
              <a:spcAft>
                <a:spcPts val="0"/>
              </a:spcAft>
            </a:pPr>
            <a:endParaRPr lang="en-CA">
              <a:solidFill>
                <a:srgbClr val="04617B">
                  <a:shade val="90000"/>
                </a:srgbClr>
              </a:solidFill>
              <a:latin typeface="Constantia"/>
              <a:ea typeface="+mn-ea"/>
            </a:endParaRPr>
          </a:p>
        </p:txBody>
      </p:sp>
      <p:sp>
        <p:nvSpPr>
          <p:cNvPr id="6" name="Slide Number Placeholder 5"/>
          <p:cNvSpPr>
            <a:spLocks noGrp="1"/>
          </p:cNvSpPr>
          <p:nvPr>
            <p:ph type="sldNum" sz="quarter" idx="12"/>
          </p:nvPr>
        </p:nvSpPr>
        <p:spPr/>
        <p:txBody>
          <a:bodyPr/>
          <a:lstStyle/>
          <a:p>
            <a:pPr fontAlgn="auto">
              <a:spcBef>
                <a:spcPts val="0"/>
              </a:spcBef>
              <a:spcAft>
                <a:spcPts val="0"/>
              </a:spcAft>
            </a:pPr>
            <a:fld id="{DBB2C2D6-67D0-4309-827A-6E561867B128}" type="slidenum">
              <a:rPr lang="en-CA" smtClean="0">
                <a:solidFill>
                  <a:srgbClr val="04617B">
                    <a:shade val="90000"/>
                  </a:srgbClr>
                </a:solidFill>
                <a:latin typeface="Constantia"/>
                <a:ea typeface="+mn-ea"/>
              </a:rPr>
              <a:pPr fontAlgn="auto">
                <a:spcBef>
                  <a:spcPts val="0"/>
                </a:spcBef>
                <a:spcAft>
                  <a:spcPts val="0"/>
                </a:spcAft>
              </a:pPr>
              <a:t>‹#›</a:t>
            </a:fld>
            <a:endParaRPr lang="en-CA">
              <a:solidFill>
                <a:srgbClr val="04617B">
                  <a:shade val="90000"/>
                </a:srgbClr>
              </a:solidFill>
              <a:latin typeface="Constantia"/>
              <a:ea typeface="+mn-ea"/>
            </a:endParaRPr>
          </a:p>
        </p:txBody>
      </p:sp>
    </p:spTree>
    <p:extLst>
      <p:ext uri="{BB962C8B-B14F-4D97-AF65-F5344CB8AC3E}">
        <p14:creationId xmlns:p14="http://schemas.microsoft.com/office/powerpoint/2010/main" val="3459165478"/>
      </p:ext>
    </p:extLst>
  </p:cSld>
  <p:clrMapOvr>
    <a:masterClrMapping/>
  </p:clrMapOvr>
</p:sldLayout>
</file>

<file path=ppt/slideLayouts/slideLayout5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46" y="2319347"/>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879" indent="0" algn="ctr">
              <a:buNone/>
              <a:defRPr/>
            </a:lvl2pPr>
            <a:lvl3pPr marL="913756" indent="0" algn="ctr">
              <a:buNone/>
              <a:defRPr/>
            </a:lvl3pPr>
            <a:lvl4pPr marL="1370636" indent="0" algn="ctr">
              <a:buNone/>
              <a:defRPr/>
            </a:lvl4pPr>
            <a:lvl5pPr marL="1827514" indent="0" algn="ctr">
              <a:buNone/>
              <a:defRPr/>
            </a:lvl5pPr>
            <a:lvl6pPr marL="2284395" indent="0" algn="ctr">
              <a:buNone/>
              <a:defRPr/>
            </a:lvl6pPr>
            <a:lvl7pPr marL="2741271" indent="0" algn="ctr">
              <a:buNone/>
              <a:defRPr/>
            </a:lvl7pPr>
            <a:lvl8pPr marL="3198148" indent="0" algn="ctr">
              <a:buNone/>
              <a:defRPr/>
            </a:lvl8pPr>
            <a:lvl9pPr marL="3655029" indent="0" algn="ctr">
              <a:buNone/>
              <a:defRPr/>
            </a:lvl9pPr>
          </a:lstStyle>
          <a:p>
            <a:r>
              <a:rPr lang="en-US" smtClean="0"/>
              <a:t>Click to edit Master subtitle style</a:t>
            </a:r>
            <a:endParaRPr lang="en-CA"/>
          </a:p>
        </p:txBody>
      </p:sp>
    </p:spTree>
    <p:extLst>
      <p:ext uri="{BB962C8B-B14F-4D97-AF65-F5344CB8AC3E}">
        <p14:creationId xmlns:p14="http://schemas.microsoft.com/office/powerpoint/2010/main" val="1402360278"/>
      </p:ext>
    </p:extLst>
  </p:cSld>
  <p:clrMapOvr>
    <a:masterClrMapping/>
  </p:clrMapOvr>
</p:sldLayout>
</file>

<file path=ppt/slideLayouts/slideLayout537.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53010" y="298456"/>
            <a:ext cx="7447597" cy="1339849"/>
          </a:xfrm>
        </p:spPr>
        <p:txBody>
          <a:bodyPr/>
          <a:lstStyle>
            <a:lvl1pPr>
              <a:defRPr>
                <a:solidFill>
                  <a:srgbClr val="00B0F0"/>
                </a:solidFill>
              </a:defRPr>
            </a:lvl1pPr>
          </a:lstStyle>
          <a:p>
            <a:r>
              <a:rPr lang="en-US" dirty="0" smtClean="0"/>
              <a:t>Click to edit Master title style</a:t>
            </a:r>
            <a:endParaRPr lang="en-CA" dirty="0"/>
          </a:p>
        </p:txBody>
      </p:sp>
      <p:sp>
        <p:nvSpPr>
          <p:cNvPr id="3" name="Content Placeholder 2"/>
          <p:cNvSpPr>
            <a:spLocks noGrp="1"/>
          </p:cNvSpPr>
          <p:nvPr>
            <p:ph idx="1"/>
          </p:nvPr>
        </p:nvSpPr>
        <p:spPr/>
        <p:txBody>
          <a:bodyPr/>
          <a:lstStyle>
            <a:lvl1pPr>
              <a:buSzPct val="150000"/>
              <a:buFontTx/>
              <a:buBlip>
                <a:blip r:embed="rId2"/>
              </a:buBlip>
              <a:defRPr>
                <a:solidFill>
                  <a:schemeClr val="accent2"/>
                </a:solidFill>
              </a:defRPr>
            </a:lvl1pPr>
            <a:lvl2pPr>
              <a:buSzPct val="150000"/>
              <a:buFontTx/>
              <a:buBlip>
                <a:blip r:embed="rId2"/>
              </a:buBlip>
              <a:defRPr>
                <a:solidFill>
                  <a:schemeClr val="accent2"/>
                </a:solidFill>
              </a:defRPr>
            </a:lvl2pPr>
            <a:lvl3pPr>
              <a:buSzPct val="150000"/>
              <a:buFontTx/>
              <a:buBlip>
                <a:blip r:embed="rId2"/>
              </a:buBlip>
              <a:defRPr>
                <a:solidFill>
                  <a:schemeClr val="accent2"/>
                </a:solidFill>
              </a:defRPr>
            </a:lvl3pPr>
            <a:lvl4pPr>
              <a:buSzPct val="150000"/>
              <a:buFontTx/>
              <a:buBlip>
                <a:blip r:embed="rId2"/>
              </a:buBlip>
              <a:defRPr>
                <a:solidFill>
                  <a:schemeClr val="accent2"/>
                </a:solidFill>
              </a:defRPr>
            </a:lvl4pPr>
            <a:lvl5pPr>
              <a:buSzPct val="150000"/>
              <a:buFontTx/>
              <a:buBlip>
                <a:blip r:embed="rId2"/>
              </a:buBlip>
              <a:defRPr>
                <a:solidFill>
                  <a:schemeClr val="accent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CA" dirty="0"/>
          </a:p>
        </p:txBody>
      </p:sp>
    </p:spTree>
    <p:extLst>
      <p:ext uri="{BB962C8B-B14F-4D97-AF65-F5344CB8AC3E}">
        <p14:creationId xmlns:p14="http://schemas.microsoft.com/office/powerpoint/2010/main" val="1360419060"/>
      </p:ext>
    </p:extLst>
  </p:cSld>
  <p:clrMapOvr>
    <a:masterClrMapping/>
  </p:clrMapOvr>
</p:sldLayout>
</file>

<file path=ppt/slideLayouts/slideLayout5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46"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46" y="3165475"/>
            <a:ext cx="8291513" cy="1633538"/>
          </a:xfrm>
        </p:spPr>
        <p:txBody>
          <a:bodyPr anchor="b"/>
          <a:lstStyle>
            <a:lvl1pPr marL="0" indent="0">
              <a:buNone/>
              <a:defRPr sz="2000"/>
            </a:lvl1pPr>
            <a:lvl2pPr marL="456879" indent="0">
              <a:buNone/>
              <a:defRPr sz="1800"/>
            </a:lvl2pPr>
            <a:lvl3pPr marL="913756" indent="0">
              <a:buNone/>
              <a:defRPr sz="1600"/>
            </a:lvl3pPr>
            <a:lvl4pPr marL="1370636" indent="0">
              <a:buNone/>
              <a:defRPr sz="1400"/>
            </a:lvl4pPr>
            <a:lvl5pPr marL="1827514" indent="0">
              <a:buNone/>
              <a:defRPr sz="1400"/>
            </a:lvl5pPr>
            <a:lvl6pPr marL="2284395" indent="0">
              <a:buNone/>
              <a:defRPr sz="1400"/>
            </a:lvl6pPr>
            <a:lvl7pPr marL="2741271" indent="0">
              <a:buNone/>
              <a:defRPr sz="1400"/>
            </a:lvl7pPr>
            <a:lvl8pPr marL="3198148" indent="0">
              <a:buNone/>
              <a:defRPr sz="1400"/>
            </a:lvl8pPr>
            <a:lvl9pPr marL="3655029" indent="0">
              <a:buNone/>
              <a:defRPr sz="1400"/>
            </a:lvl9pPr>
          </a:lstStyle>
          <a:p>
            <a:pPr lvl="0"/>
            <a:r>
              <a:rPr lang="en-US" smtClean="0"/>
              <a:t>Click to edit Master text styles</a:t>
            </a:r>
          </a:p>
        </p:txBody>
      </p:sp>
    </p:spTree>
    <p:extLst>
      <p:ext uri="{BB962C8B-B14F-4D97-AF65-F5344CB8AC3E}">
        <p14:creationId xmlns:p14="http://schemas.microsoft.com/office/powerpoint/2010/main" val="4062445729"/>
      </p:ext>
    </p:extLst>
  </p:cSld>
  <p:clrMapOvr>
    <a:masterClrMapping/>
  </p:clrMapOvr>
</p:sldLayout>
</file>

<file path=ppt/slideLayouts/slideLayout5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373417041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fld id="{CBF5C31D-4867-42F2-BC1E-6E88E4C52637}"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5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1"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879" indent="0">
              <a:buNone/>
              <a:defRPr sz="2000" b="1"/>
            </a:lvl2pPr>
            <a:lvl3pPr marL="913756" indent="0">
              <a:buNone/>
              <a:defRPr sz="1800" b="1"/>
            </a:lvl3pPr>
            <a:lvl4pPr marL="1370636" indent="0">
              <a:buNone/>
              <a:defRPr sz="1600" b="1"/>
            </a:lvl4pPr>
            <a:lvl5pPr marL="1827514" indent="0">
              <a:buNone/>
              <a:defRPr sz="1600" b="1"/>
            </a:lvl5pPr>
            <a:lvl6pPr marL="2284395" indent="0">
              <a:buNone/>
              <a:defRPr sz="1600" b="1"/>
            </a:lvl6pPr>
            <a:lvl7pPr marL="2741271" indent="0">
              <a:buNone/>
              <a:defRPr sz="1600" b="1"/>
            </a:lvl7pPr>
            <a:lvl8pPr marL="3198148" indent="0">
              <a:buNone/>
              <a:defRPr sz="1600" b="1"/>
            </a:lvl8pPr>
            <a:lvl9pPr marL="365502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59"/>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879" indent="0">
              <a:buNone/>
              <a:defRPr sz="2000" b="1"/>
            </a:lvl2pPr>
            <a:lvl3pPr marL="913756" indent="0">
              <a:buNone/>
              <a:defRPr sz="1800" b="1"/>
            </a:lvl3pPr>
            <a:lvl4pPr marL="1370636" indent="0">
              <a:buNone/>
              <a:defRPr sz="1600" b="1"/>
            </a:lvl4pPr>
            <a:lvl5pPr marL="1827514" indent="0">
              <a:buNone/>
              <a:defRPr sz="1600" b="1"/>
            </a:lvl5pPr>
            <a:lvl6pPr marL="2284395" indent="0">
              <a:buNone/>
              <a:defRPr sz="1600" b="1"/>
            </a:lvl6pPr>
            <a:lvl7pPr marL="2741271" indent="0">
              <a:buNone/>
              <a:defRPr sz="1600" b="1"/>
            </a:lvl7pPr>
            <a:lvl8pPr marL="3198148" indent="0">
              <a:buNone/>
              <a:defRPr sz="1600" b="1"/>
            </a:lvl8pPr>
            <a:lvl9pPr marL="365502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59"/>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2541385649"/>
      </p:ext>
    </p:extLst>
  </p:cSld>
  <p:clrMapOvr>
    <a:masterClrMapping/>
  </p:clrMapOvr>
</p:sldLayout>
</file>

<file path=ppt/slideLayouts/slideLayout5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extLst>
      <p:ext uri="{BB962C8B-B14F-4D97-AF65-F5344CB8AC3E}">
        <p14:creationId xmlns:p14="http://schemas.microsoft.com/office/powerpoint/2010/main" val="711203617"/>
      </p:ext>
    </p:extLst>
  </p:cSld>
  <p:clrMapOvr>
    <a:masterClrMapping/>
  </p:clrMapOvr>
</p:sldLayout>
</file>

<file path=ppt/slideLayouts/slideLayout5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1306552"/>
      </p:ext>
    </p:extLst>
  </p:cSld>
  <p:clrMapOvr>
    <a:masterClrMapping/>
  </p:clrMapOvr>
</p:sldLayout>
</file>

<file path=ppt/slideLayouts/slideLayout5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1"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4"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1" y="1562101"/>
            <a:ext cx="3209925" cy="5108574"/>
          </a:xfrm>
        </p:spPr>
        <p:txBody>
          <a:bodyPr/>
          <a:lstStyle>
            <a:lvl1pPr marL="0" indent="0">
              <a:buNone/>
              <a:defRPr sz="1400"/>
            </a:lvl1pPr>
            <a:lvl2pPr marL="456879" indent="0">
              <a:buNone/>
              <a:defRPr sz="1200"/>
            </a:lvl2pPr>
            <a:lvl3pPr marL="913756" indent="0">
              <a:buNone/>
              <a:defRPr sz="1000"/>
            </a:lvl3pPr>
            <a:lvl4pPr marL="1370636" indent="0">
              <a:buNone/>
              <a:defRPr sz="900"/>
            </a:lvl4pPr>
            <a:lvl5pPr marL="1827514" indent="0">
              <a:buNone/>
              <a:defRPr sz="900"/>
            </a:lvl5pPr>
            <a:lvl6pPr marL="2284395" indent="0">
              <a:buNone/>
              <a:defRPr sz="900"/>
            </a:lvl6pPr>
            <a:lvl7pPr marL="2741271" indent="0">
              <a:buNone/>
              <a:defRPr sz="900"/>
            </a:lvl7pPr>
            <a:lvl8pPr marL="3198148" indent="0">
              <a:buNone/>
              <a:defRPr sz="900"/>
            </a:lvl8pPr>
            <a:lvl9pPr marL="3655029" indent="0">
              <a:buNone/>
              <a:defRPr sz="900"/>
            </a:lvl9pPr>
          </a:lstStyle>
          <a:p>
            <a:pPr lvl="0"/>
            <a:r>
              <a:rPr lang="en-US" smtClean="0"/>
              <a:t>Click to edit Master text styles</a:t>
            </a:r>
          </a:p>
        </p:txBody>
      </p:sp>
    </p:spTree>
    <p:extLst>
      <p:ext uri="{BB962C8B-B14F-4D97-AF65-F5344CB8AC3E}">
        <p14:creationId xmlns:p14="http://schemas.microsoft.com/office/powerpoint/2010/main" val="4037280450"/>
      </p:ext>
    </p:extLst>
  </p:cSld>
  <p:clrMapOvr>
    <a:masterClrMapping/>
  </p:clrMapOvr>
</p:sldLayout>
</file>

<file path=ppt/slideLayouts/slideLayout5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58"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58" y="666759"/>
            <a:ext cx="5853113" cy="4481513"/>
          </a:xfrm>
        </p:spPr>
        <p:txBody>
          <a:bodyPr/>
          <a:lstStyle>
            <a:lvl1pPr marL="0" indent="0">
              <a:buNone/>
              <a:defRPr sz="3200"/>
            </a:lvl1pPr>
            <a:lvl2pPr marL="456879" indent="0">
              <a:buNone/>
              <a:defRPr sz="2800"/>
            </a:lvl2pPr>
            <a:lvl3pPr marL="913756" indent="0">
              <a:buNone/>
              <a:defRPr sz="2400"/>
            </a:lvl3pPr>
            <a:lvl4pPr marL="1370636" indent="0">
              <a:buNone/>
              <a:defRPr sz="2000"/>
            </a:lvl4pPr>
            <a:lvl5pPr marL="1827514" indent="0">
              <a:buNone/>
              <a:defRPr sz="2000"/>
            </a:lvl5pPr>
            <a:lvl6pPr marL="2284395" indent="0">
              <a:buNone/>
              <a:defRPr sz="2000"/>
            </a:lvl6pPr>
            <a:lvl7pPr marL="2741271" indent="0">
              <a:buNone/>
              <a:defRPr sz="2000"/>
            </a:lvl7pPr>
            <a:lvl8pPr marL="3198148" indent="0">
              <a:buNone/>
              <a:defRPr sz="2000"/>
            </a:lvl8pPr>
            <a:lvl9pPr marL="3655029" indent="0">
              <a:buNone/>
              <a:defRPr sz="2000"/>
            </a:lvl9pPr>
          </a:lstStyle>
          <a:p>
            <a:endParaRPr lang="en-CA"/>
          </a:p>
        </p:txBody>
      </p:sp>
      <p:sp>
        <p:nvSpPr>
          <p:cNvPr id="4" name="Text Placeholder 3"/>
          <p:cNvSpPr>
            <a:spLocks noGrp="1"/>
          </p:cNvSpPr>
          <p:nvPr>
            <p:ph type="body" sz="half" idx="2"/>
          </p:nvPr>
        </p:nvSpPr>
        <p:spPr>
          <a:xfrm>
            <a:off x="1911358" y="5845182"/>
            <a:ext cx="5853113" cy="876300"/>
          </a:xfrm>
        </p:spPr>
        <p:txBody>
          <a:bodyPr/>
          <a:lstStyle>
            <a:lvl1pPr marL="0" indent="0">
              <a:buNone/>
              <a:defRPr sz="1400"/>
            </a:lvl1pPr>
            <a:lvl2pPr marL="456879" indent="0">
              <a:buNone/>
              <a:defRPr sz="1200"/>
            </a:lvl2pPr>
            <a:lvl3pPr marL="913756" indent="0">
              <a:buNone/>
              <a:defRPr sz="1000"/>
            </a:lvl3pPr>
            <a:lvl4pPr marL="1370636" indent="0">
              <a:buNone/>
              <a:defRPr sz="900"/>
            </a:lvl4pPr>
            <a:lvl5pPr marL="1827514" indent="0">
              <a:buNone/>
              <a:defRPr sz="900"/>
            </a:lvl5pPr>
            <a:lvl6pPr marL="2284395" indent="0">
              <a:buNone/>
              <a:defRPr sz="900"/>
            </a:lvl6pPr>
            <a:lvl7pPr marL="2741271" indent="0">
              <a:buNone/>
              <a:defRPr sz="900"/>
            </a:lvl7pPr>
            <a:lvl8pPr marL="3198148" indent="0">
              <a:buNone/>
              <a:defRPr sz="900"/>
            </a:lvl8pPr>
            <a:lvl9pPr marL="3655029" indent="0">
              <a:buNone/>
              <a:defRPr sz="900"/>
            </a:lvl9pPr>
          </a:lstStyle>
          <a:p>
            <a:pPr lvl="0"/>
            <a:r>
              <a:rPr lang="en-US" smtClean="0"/>
              <a:t>Click to edit Master text styles</a:t>
            </a:r>
          </a:p>
        </p:txBody>
      </p:sp>
    </p:spTree>
    <p:extLst>
      <p:ext uri="{BB962C8B-B14F-4D97-AF65-F5344CB8AC3E}">
        <p14:creationId xmlns:p14="http://schemas.microsoft.com/office/powerpoint/2010/main" val="1888582976"/>
      </p:ext>
    </p:extLst>
  </p:cSld>
  <p:clrMapOvr>
    <a:masterClrMapping/>
  </p:clrMapOvr>
</p:sldLayout>
</file>

<file path=ppt/slideLayouts/slideLayout5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3427627114"/>
      </p:ext>
    </p:extLst>
  </p:cSld>
  <p:clrMapOvr>
    <a:masterClrMapping/>
  </p:clrMapOvr>
</p:sldLayout>
</file>

<file path=ppt/slideLayouts/slideLayout5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1"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extLst>
      <p:ext uri="{BB962C8B-B14F-4D97-AF65-F5344CB8AC3E}">
        <p14:creationId xmlns:p14="http://schemas.microsoft.com/office/powerpoint/2010/main" val="2280473268"/>
      </p:ext>
    </p:extLst>
  </p:cSld>
  <p:clrMapOvr>
    <a:masterClrMapping/>
  </p:clrMapOvr>
</p:sldLayout>
</file>

<file path=ppt/slideLayouts/slideLayout547.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68960" y="1493520"/>
            <a:ext cx="8375091" cy="1991360"/>
          </a:xfrm>
          <a:ln>
            <a:noFill/>
          </a:ln>
        </p:spPr>
        <p:txBody>
          <a:bodyPr vert="horz" tIns="0" rIns="18252"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974"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68960" y="3515519"/>
            <a:ext cx="8378342" cy="1908387"/>
          </a:xfrm>
        </p:spPr>
        <p:txBody>
          <a:bodyPr lIns="0" rIns="18252"/>
          <a:lstStyle>
            <a:lvl1pPr marL="0" marR="48667" indent="0" algn="r">
              <a:buNone/>
              <a:defRPr>
                <a:solidFill>
                  <a:schemeClr val="tx1"/>
                </a:solidFill>
              </a:defRPr>
            </a:lvl1pPr>
            <a:lvl2pPr marL="486670" indent="0" algn="ctr">
              <a:buNone/>
            </a:lvl2pPr>
            <a:lvl3pPr marL="973338" indent="0" algn="ctr">
              <a:buNone/>
            </a:lvl3pPr>
            <a:lvl4pPr marL="1460004" indent="0" algn="ctr">
              <a:buNone/>
            </a:lvl4pPr>
            <a:lvl5pPr marL="1946673" indent="0" algn="ctr">
              <a:buNone/>
            </a:lvl5pPr>
            <a:lvl6pPr marL="2433338" indent="0" algn="ctr">
              <a:buNone/>
            </a:lvl6pPr>
            <a:lvl7pPr marL="2920005" indent="0" algn="ctr">
              <a:buNone/>
            </a:lvl7pPr>
            <a:lvl8pPr marL="3406674" indent="0" algn="ctr">
              <a:buNone/>
            </a:lvl8pPr>
            <a:lvl9pPr marL="389334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C8703EC4-85C2-4108-ADB8-3C40CC4823BE}" type="datetimeFigureOut">
              <a:rPr lang="en-CA" smtClean="0">
                <a:solidFill>
                  <a:srgbClr val="DBF5F9">
                    <a:shade val="90000"/>
                  </a:srgbClr>
                </a:solidFill>
              </a:rPr>
              <a:pPr/>
              <a:t>2018-06-04</a:t>
            </a:fld>
            <a:endParaRPr lang="en-CA">
              <a:solidFill>
                <a:srgbClr val="DBF5F9">
                  <a:shade val="90000"/>
                </a:srgbClr>
              </a:solidFill>
            </a:endParaRPr>
          </a:p>
        </p:txBody>
      </p:sp>
      <p:sp>
        <p:nvSpPr>
          <p:cNvPr id="19" name="Footer Placeholder 18"/>
          <p:cNvSpPr>
            <a:spLocks noGrp="1"/>
          </p:cNvSpPr>
          <p:nvPr>
            <p:ph type="ftr" sz="quarter" idx="11"/>
          </p:nvPr>
        </p:nvSpPr>
        <p:spPr/>
        <p:txBody>
          <a:bodyPr/>
          <a:lstStyle/>
          <a:p>
            <a:endParaRPr lang="en-CA">
              <a:solidFill>
                <a:srgbClr val="DBF5F9">
                  <a:shade val="90000"/>
                </a:srgbClr>
              </a:solidFill>
            </a:endParaRPr>
          </a:p>
        </p:txBody>
      </p:sp>
      <p:sp>
        <p:nvSpPr>
          <p:cNvPr id="27" name="Slide Number Placeholder 26"/>
          <p:cNvSpPr>
            <a:spLocks noGrp="1"/>
          </p:cNvSpPr>
          <p:nvPr>
            <p:ph type="sldNum" sz="quarter" idx="12"/>
          </p:nvPr>
        </p:nvSpPr>
        <p:spPr/>
        <p:txBody>
          <a:bodyPr/>
          <a:lstStyle/>
          <a:p>
            <a:fld id="{DBB2C2D6-67D0-4309-827A-6E561867B128}" type="slidenum">
              <a:rPr lang="en-CA" smtClean="0">
                <a:solidFill>
                  <a:srgbClr val="DBF5F9">
                    <a:shade val="90000"/>
                  </a:srgbClr>
                </a:solidFill>
              </a:rPr>
              <a:pPr/>
              <a:t>‹#›</a:t>
            </a:fld>
            <a:endParaRPr lang="en-CA">
              <a:solidFill>
                <a:srgbClr val="DBF5F9">
                  <a:shade val="90000"/>
                </a:srgbClr>
              </a:solidFill>
            </a:endParaRPr>
          </a:p>
        </p:txBody>
      </p:sp>
    </p:spTree>
    <p:extLst>
      <p:ext uri="{BB962C8B-B14F-4D97-AF65-F5344CB8AC3E}">
        <p14:creationId xmlns:p14="http://schemas.microsoft.com/office/powerpoint/2010/main" val="241342208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5" name="Footer Placeholder 4"/>
          <p:cNvSpPr>
            <a:spLocks noGrp="1"/>
          </p:cNvSpPr>
          <p:nvPr>
            <p:ph type="ftr" sz="quarter" idx="11"/>
          </p:nvPr>
        </p:nvSpPr>
        <p:spPr/>
        <p:txBody>
          <a:bodyPr/>
          <a:lstStyle/>
          <a:p>
            <a:endParaRPr lang="en-CA">
              <a:solidFill>
                <a:srgbClr val="04617B">
                  <a:shade val="90000"/>
                </a:srgbClr>
              </a:solidFill>
            </a:endParaRPr>
          </a:p>
        </p:txBody>
      </p:sp>
      <p:sp>
        <p:nvSpPr>
          <p:cNvPr id="6" name="Slide Number Placeholder 5"/>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3805641077"/>
      </p:ext>
    </p:extLst>
  </p:cSld>
  <p:clrMapOvr>
    <a:masterClrMapping/>
  </p:clrMapOvr>
  <p:timing>
    <p:tnLst>
      <p:par>
        <p:cTn id="1" dur="indefinite" restart="never" nodeType="tmRoot"/>
      </p:par>
    </p:tnLst>
  </p:timing>
</p:sldLayout>
</file>

<file path=ppt/slideLayouts/slideLayout549.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65709" y="1433779"/>
            <a:ext cx="8290560" cy="1483563"/>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974"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65709" y="2945078"/>
            <a:ext cx="8290560" cy="1643909"/>
          </a:xfrm>
        </p:spPr>
        <p:txBody>
          <a:bodyPr lIns="45624" rIns="45624" anchor="t"/>
          <a:lstStyle>
            <a:lvl1pPr marL="0" indent="0">
              <a:buNone/>
              <a:defRPr sz="2347">
                <a:solidFill>
                  <a:schemeClr val="tx1"/>
                </a:solidFill>
              </a:defRPr>
            </a:lvl1pPr>
            <a:lvl2pPr>
              <a:buNone/>
              <a:defRPr sz="1920">
                <a:solidFill>
                  <a:schemeClr val="tx1">
                    <a:tint val="75000"/>
                  </a:schemeClr>
                </a:solidFill>
              </a:defRPr>
            </a:lvl2pPr>
            <a:lvl3pPr>
              <a:buNone/>
              <a:defRPr sz="1707">
                <a:solidFill>
                  <a:schemeClr val="tx1">
                    <a:tint val="75000"/>
                  </a:schemeClr>
                </a:solidFill>
              </a:defRPr>
            </a:lvl3pPr>
            <a:lvl4pPr>
              <a:buNone/>
              <a:defRPr sz="1493">
                <a:solidFill>
                  <a:schemeClr val="tx1">
                    <a:tint val="75000"/>
                  </a:schemeClr>
                </a:solidFill>
              </a:defRPr>
            </a:lvl4pPr>
            <a:lvl5pPr>
              <a:buNone/>
              <a:defRPr sz="1493">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8703EC4-85C2-4108-ADB8-3C40CC4823BE}" type="datetimeFigureOut">
              <a:rPr lang="en-CA" smtClean="0">
                <a:solidFill>
                  <a:srgbClr val="DBF5F9">
                    <a:shade val="90000"/>
                  </a:srgbClr>
                </a:solidFill>
              </a:rPr>
              <a:pPr/>
              <a:t>2018-06-04</a:t>
            </a:fld>
            <a:endParaRPr lang="en-CA">
              <a:solidFill>
                <a:srgbClr val="DBF5F9">
                  <a:shade val="90000"/>
                </a:srgbClr>
              </a:solidFill>
            </a:endParaRPr>
          </a:p>
        </p:txBody>
      </p:sp>
      <p:sp>
        <p:nvSpPr>
          <p:cNvPr id="5" name="Footer Placeholder 4"/>
          <p:cNvSpPr>
            <a:spLocks noGrp="1"/>
          </p:cNvSpPr>
          <p:nvPr>
            <p:ph type="ftr" sz="quarter" idx="11"/>
          </p:nvPr>
        </p:nvSpPr>
        <p:spPr/>
        <p:txBody>
          <a:bodyPr/>
          <a:lstStyle/>
          <a:p>
            <a:endParaRPr lang="en-CA">
              <a:solidFill>
                <a:srgbClr val="DBF5F9">
                  <a:shade val="90000"/>
                </a:srgbClr>
              </a:solidFill>
            </a:endParaRPr>
          </a:p>
        </p:txBody>
      </p:sp>
      <p:sp>
        <p:nvSpPr>
          <p:cNvPr id="6" name="Slide Number Placeholder 5"/>
          <p:cNvSpPr>
            <a:spLocks noGrp="1"/>
          </p:cNvSpPr>
          <p:nvPr>
            <p:ph type="sldNum" sz="quarter" idx="12"/>
          </p:nvPr>
        </p:nvSpPr>
        <p:spPr/>
        <p:txBody>
          <a:bodyPr/>
          <a:lstStyle/>
          <a:p>
            <a:fld id="{DBB2C2D6-67D0-4309-827A-6E561867B128}" type="slidenum">
              <a:rPr lang="en-CA" smtClean="0">
                <a:solidFill>
                  <a:srgbClr val="DBF5F9">
                    <a:shade val="90000"/>
                  </a:srgbClr>
                </a:solidFill>
              </a:rPr>
              <a:pPr/>
              <a:t>‹#›</a:t>
            </a:fld>
            <a:endParaRPr lang="en-CA">
              <a:solidFill>
                <a:srgbClr val="DBF5F9">
                  <a:shade val="90000"/>
                </a:srgbClr>
              </a:solidFill>
            </a:endParaRPr>
          </a:p>
        </p:txBody>
      </p:sp>
    </p:spTree>
    <p:extLst>
      <p:ext uri="{BB962C8B-B14F-4D97-AF65-F5344CB8AC3E}">
        <p14:creationId xmlns:p14="http://schemas.microsoft.com/office/powerpoint/2010/main" val="3321336733"/>
      </p:ext>
    </p:extLst>
  </p:cSld>
  <p:clrMapOvr>
    <a:overrideClrMapping bg1="dk1" tx1="lt1" bg2="dk2" tx2="lt2" accent1="accent1" accent2="accent2" accent3="accent3" accent4="accent4" accent5="accent5" accent6="accent6" hlink="hlink" folHlink="folHlink"/>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B0E2FA19-AEF7-423C-9D7D-B8D548FC675D}"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5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87680" y="766674"/>
            <a:ext cx="8778240" cy="12446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87680" y="2090759"/>
            <a:ext cx="4307840" cy="4829048"/>
          </a:xfrm>
        </p:spPr>
        <p:txBody>
          <a:bodyPr/>
          <a:lstStyle>
            <a:lvl1pPr>
              <a:defRPr sz="2773"/>
            </a:lvl1pPr>
            <a:lvl2pPr>
              <a:defRPr sz="2560"/>
            </a:lvl2pPr>
            <a:lvl3pPr>
              <a:defRPr sz="2133"/>
            </a:lvl3pPr>
            <a:lvl4pPr>
              <a:defRPr sz="1920"/>
            </a:lvl4pPr>
            <a:lvl5pPr>
              <a:defRPr sz="192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958080" y="2090759"/>
            <a:ext cx="4307840" cy="4829048"/>
          </a:xfrm>
        </p:spPr>
        <p:txBody>
          <a:bodyPr/>
          <a:lstStyle>
            <a:lvl1pPr>
              <a:defRPr sz="2773"/>
            </a:lvl1pPr>
            <a:lvl2pPr>
              <a:defRPr sz="2560"/>
            </a:lvl2pPr>
            <a:lvl3pPr>
              <a:defRPr sz="2133"/>
            </a:lvl3pPr>
            <a:lvl4pPr>
              <a:defRPr sz="1920"/>
            </a:lvl4pPr>
            <a:lvl5pPr>
              <a:defRPr sz="192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6" name="Footer Placeholder 5"/>
          <p:cNvSpPr>
            <a:spLocks noGrp="1"/>
          </p:cNvSpPr>
          <p:nvPr>
            <p:ph type="ftr" sz="quarter" idx="11"/>
          </p:nvPr>
        </p:nvSpPr>
        <p:spPr/>
        <p:txBody>
          <a:bodyPr/>
          <a:lstStyle/>
          <a:p>
            <a:endParaRPr lang="en-CA">
              <a:solidFill>
                <a:srgbClr val="04617B">
                  <a:shade val="90000"/>
                </a:srgbClr>
              </a:solidFill>
            </a:endParaRPr>
          </a:p>
        </p:txBody>
      </p:sp>
      <p:sp>
        <p:nvSpPr>
          <p:cNvPr id="7" name="Slide Number Placeholder 6"/>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1426243390"/>
      </p:ext>
    </p:extLst>
  </p:cSld>
  <p:clrMapOvr>
    <a:masterClrMapping/>
  </p:clrMapOvr>
</p:sldLayout>
</file>

<file path=ppt/slideLayouts/slideLayout5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680" y="766674"/>
            <a:ext cx="8778240" cy="1244600"/>
          </a:xfrm>
        </p:spPr>
        <p:txBody>
          <a:bodyPr tIns="45624"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87680" y="2020159"/>
            <a:ext cx="4309534" cy="717961"/>
          </a:xfrm>
        </p:spPr>
        <p:txBody>
          <a:bodyPr lIns="45624" tIns="0" rIns="45624" bIns="0" anchor="ctr">
            <a:noAutofit/>
          </a:bodyPr>
          <a:lstStyle>
            <a:lvl1pPr marL="0" indent="0">
              <a:buNone/>
              <a:defRPr sz="2560" b="1" cap="none" baseline="0">
                <a:solidFill>
                  <a:schemeClr val="tx2"/>
                </a:solidFill>
                <a:effectLst/>
              </a:defRPr>
            </a:lvl1pPr>
            <a:lvl2pPr>
              <a:buNone/>
              <a:defRPr sz="2133" b="1"/>
            </a:lvl2pPr>
            <a:lvl3pPr>
              <a:buNone/>
              <a:defRPr sz="1920" b="1"/>
            </a:lvl3pPr>
            <a:lvl4pPr>
              <a:buNone/>
              <a:defRPr sz="1707" b="1"/>
            </a:lvl4pPr>
            <a:lvl5pPr>
              <a:buNone/>
              <a:defRPr sz="1707"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4719" y="2025096"/>
            <a:ext cx="4311227" cy="713051"/>
          </a:xfrm>
        </p:spPr>
        <p:txBody>
          <a:bodyPr lIns="45624" tIns="0" rIns="45624" bIns="0" anchor="ctr"/>
          <a:lstStyle>
            <a:lvl1pPr marL="0" indent="0">
              <a:buNone/>
              <a:defRPr sz="2560" b="1" cap="none" baseline="0">
                <a:solidFill>
                  <a:schemeClr val="tx2"/>
                </a:solidFill>
                <a:effectLst/>
              </a:defRPr>
            </a:lvl1pPr>
            <a:lvl2pPr>
              <a:buNone/>
              <a:defRPr sz="2133" b="1"/>
            </a:lvl2pPr>
            <a:lvl3pPr>
              <a:buNone/>
              <a:defRPr sz="1920" b="1"/>
            </a:lvl3pPr>
            <a:lvl4pPr>
              <a:buNone/>
              <a:defRPr sz="1707" b="1"/>
            </a:lvl4pPr>
            <a:lvl5pPr>
              <a:buNone/>
              <a:defRPr sz="1707"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87680" y="2738120"/>
            <a:ext cx="4309534" cy="4187562"/>
          </a:xfrm>
        </p:spPr>
        <p:txBody>
          <a:bodyPr tIns="0"/>
          <a:lstStyle>
            <a:lvl1pPr>
              <a:defRPr sz="2347"/>
            </a:lvl1pPr>
            <a:lvl2pPr>
              <a:defRPr sz="2133"/>
            </a:lvl2pPr>
            <a:lvl3pPr>
              <a:defRPr sz="1920"/>
            </a:lvl3pPr>
            <a:lvl4pPr>
              <a:defRPr sz="1707"/>
            </a:lvl4pPr>
            <a:lvl5pPr>
              <a:defRPr sz="1707"/>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954719" y="2738120"/>
            <a:ext cx="4311227" cy="4187562"/>
          </a:xfrm>
        </p:spPr>
        <p:txBody>
          <a:bodyPr tIns="0"/>
          <a:lstStyle>
            <a:lvl1pPr>
              <a:defRPr sz="2347"/>
            </a:lvl1pPr>
            <a:lvl2pPr>
              <a:defRPr sz="2133"/>
            </a:lvl2pPr>
            <a:lvl3pPr>
              <a:defRPr sz="1920"/>
            </a:lvl3pPr>
            <a:lvl4pPr>
              <a:defRPr sz="1707"/>
            </a:lvl4pPr>
            <a:lvl5pPr>
              <a:defRPr sz="1707"/>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8" name="Footer Placeholder 7"/>
          <p:cNvSpPr>
            <a:spLocks noGrp="1"/>
          </p:cNvSpPr>
          <p:nvPr>
            <p:ph type="ftr" sz="quarter" idx="11"/>
          </p:nvPr>
        </p:nvSpPr>
        <p:spPr/>
        <p:txBody>
          <a:bodyPr/>
          <a:lstStyle/>
          <a:p>
            <a:endParaRPr lang="en-CA">
              <a:solidFill>
                <a:srgbClr val="04617B">
                  <a:shade val="90000"/>
                </a:srgbClr>
              </a:solidFill>
            </a:endParaRPr>
          </a:p>
        </p:txBody>
      </p:sp>
      <p:sp>
        <p:nvSpPr>
          <p:cNvPr id="9" name="Slide Number Placeholder 8"/>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2916944592"/>
      </p:ext>
    </p:extLst>
  </p:cSld>
  <p:clrMapOvr>
    <a:masterClrMapping/>
  </p:clrMapOvr>
</p:sldLayout>
</file>

<file path=ppt/slideLayouts/slideLayout5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87680" y="766674"/>
            <a:ext cx="8859520" cy="1244600"/>
          </a:xfrm>
        </p:spPr>
        <p:txBody>
          <a:bodyPr vert="horz" tIns="45624"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334"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4" name="Footer Placeholder 3"/>
          <p:cNvSpPr>
            <a:spLocks noGrp="1"/>
          </p:cNvSpPr>
          <p:nvPr>
            <p:ph type="ftr" sz="quarter" idx="11"/>
          </p:nvPr>
        </p:nvSpPr>
        <p:spPr/>
        <p:txBody>
          <a:bodyPr/>
          <a:lstStyle/>
          <a:p>
            <a:endParaRPr lang="en-CA">
              <a:solidFill>
                <a:srgbClr val="04617B">
                  <a:shade val="90000"/>
                </a:srgbClr>
              </a:solidFill>
            </a:endParaRPr>
          </a:p>
        </p:txBody>
      </p:sp>
      <p:sp>
        <p:nvSpPr>
          <p:cNvPr id="5" name="Slide Number Placeholder 4"/>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1656729688"/>
      </p:ext>
    </p:extLst>
  </p:cSld>
  <p:clrMapOvr>
    <a:masterClrMapping/>
  </p:clrMapOvr>
</p:sldLayout>
</file>

<file path=ppt/slideLayouts/slideLayout5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3" name="Footer Placeholder 2"/>
          <p:cNvSpPr>
            <a:spLocks noGrp="1"/>
          </p:cNvSpPr>
          <p:nvPr>
            <p:ph type="ftr" sz="quarter" idx="11"/>
          </p:nvPr>
        </p:nvSpPr>
        <p:spPr/>
        <p:txBody>
          <a:bodyPr/>
          <a:lstStyle/>
          <a:p>
            <a:endParaRPr lang="en-CA">
              <a:solidFill>
                <a:srgbClr val="04617B">
                  <a:shade val="90000"/>
                </a:srgbClr>
              </a:solidFill>
            </a:endParaRPr>
          </a:p>
        </p:txBody>
      </p:sp>
      <p:sp>
        <p:nvSpPr>
          <p:cNvPr id="4" name="Slide Number Placeholder 3"/>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1273958389"/>
      </p:ext>
    </p:extLst>
  </p:cSld>
  <p:clrMapOvr>
    <a:masterClrMapping/>
  </p:clrMapOvr>
</p:sldLayout>
</file>

<file path=ppt/slideLayouts/slideLayout5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0" y="560072"/>
            <a:ext cx="2926080" cy="1265343"/>
          </a:xfrm>
        </p:spPr>
        <p:txBody>
          <a:bodyPr lIns="0" anchor="b">
            <a:noAutofit/>
          </a:bodyPr>
          <a:lstStyle>
            <a:lvl1pPr algn="l" rtl="0">
              <a:spcBef>
                <a:spcPct val="0"/>
              </a:spcBef>
              <a:buNone/>
              <a:defRPr sz="2773"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731520" y="1825413"/>
            <a:ext cx="2926080" cy="4978400"/>
          </a:xfrm>
        </p:spPr>
        <p:txBody>
          <a:bodyPr lIns="18252" rIns="18252"/>
          <a:lstStyle>
            <a:lvl1pPr marL="0" indent="0" algn="l">
              <a:buNone/>
              <a:defRPr sz="1493"/>
            </a:lvl1pPr>
            <a:lvl2pPr indent="0" algn="l">
              <a:buNone/>
              <a:defRPr sz="1280"/>
            </a:lvl2pPr>
            <a:lvl3pPr indent="0" algn="l">
              <a:buNone/>
              <a:defRPr sz="1067"/>
            </a:lvl3pPr>
            <a:lvl4pPr indent="0" algn="l">
              <a:buNone/>
              <a:defRPr sz="960"/>
            </a:lvl4pPr>
            <a:lvl5pPr indent="0" algn="l">
              <a:buNone/>
              <a:defRPr sz="96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813390" y="1825413"/>
            <a:ext cx="5452533" cy="4978400"/>
          </a:xfrm>
        </p:spPr>
        <p:txBody>
          <a:bodyPr tIns="0"/>
          <a:lstStyle>
            <a:lvl1pPr>
              <a:defRPr sz="2987"/>
            </a:lvl1pPr>
            <a:lvl2pPr>
              <a:defRPr sz="2773"/>
            </a:lvl2pPr>
            <a:lvl3pPr>
              <a:defRPr sz="2560"/>
            </a:lvl3pPr>
            <a:lvl4pPr>
              <a:defRPr sz="2133"/>
            </a:lvl4pPr>
            <a:lvl5pPr>
              <a:defRPr sz="192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6" name="Footer Placeholder 5"/>
          <p:cNvSpPr>
            <a:spLocks noGrp="1"/>
          </p:cNvSpPr>
          <p:nvPr>
            <p:ph type="ftr" sz="quarter" idx="11"/>
          </p:nvPr>
        </p:nvSpPr>
        <p:spPr/>
        <p:txBody>
          <a:bodyPr/>
          <a:lstStyle/>
          <a:p>
            <a:endParaRPr lang="en-CA">
              <a:solidFill>
                <a:srgbClr val="04617B">
                  <a:shade val="90000"/>
                </a:srgbClr>
              </a:solidFill>
            </a:endParaRPr>
          </a:p>
        </p:txBody>
      </p:sp>
      <p:sp>
        <p:nvSpPr>
          <p:cNvPr id="7" name="Slide Number Placeholder 6"/>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2308232775"/>
      </p:ext>
    </p:extLst>
  </p:cSld>
  <p:clrMapOvr>
    <a:masterClrMapping/>
  </p:clrMapOvr>
</p:sldLayout>
</file>

<file path=ppt/slideLayouts/slideLayout55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376803" y="1206573"/>
            <a:ext cx="5608320" cy="448056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97331" tIns="48666" rIns="97331" bIns="48666" rtlCol="0" anchor="ctr"/>
          <a:lstStyle/>
          <a:p>
            <a:pPr algn="ctr" defTabSz="973338"/>
            <a:endParaRPr lang="en-US" sz="2133" dirty="0">
              <a:solidFill>
                <a:prstClr val="white"/>
              </a:solidFill>
            </a:endParaRPr>
          </a:p>
        </p:txBody>
      </p:sp>
      <p:sp>
        <p:nvSpPr>
          <p:cNvPr id="12" name="Right Triangle 11"/>
          <p:cNvSpPr/>
          <p:nvPr/>
        </p:nvSpPr>
        <p:spPr>
          <a:xfrm rot="420000" flipV="1">
            <a:off x="8537743" y="5836193"/>
            <a:ext cx="165811" cy="169266"/>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97331" tIns="48666" rIns="97331" bIns="48666" rtlCol="0" anchor="ctr"/>
          <a:lstStyle/>
          <a:p>
            <a:pPr algn="ctr" defTabSz="973338"/>
            <a:endParaRPr lang="en-US" sz="2133" dirty="0">
              <a:solidFill>
                <a:prstClr val="white"/>
              </a:solidFill>
            </a:endParaRPr>
          </a:p>
        </p:txBody>
      </p:sp>
      <p:sp>
        <p:nvSpPr>
          <p:cNvPr id="2" name="Title 1"/>
          <p:cNvSpPr>
            <a:spLocks noGrp="1"/>
          </p:cNvSpPr>
          <p:nvPr>
            <p:ph type="title"/>
          </p:nvPr>
        </p:nvSpPr>
        <p:spPr>
          <a:xfrm>
            <a:off x="650240" y="1281624"/>
            <a:ext cx="2360371" cy="1723298"/>
          </a:xfrm>
        </p:spPr>
        <p:txBody>
          <a:bodyPr vert="horz" lIns="45624" tIns="45624" rIns="45624" bIns="45624" anchor="b"/>
          <a:lstStyle>
            <a:lvl1pPr algn="l">
              <a:buNone/>
              <a:defRPr sz="2133"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50240" y="3080236"/>
            <a:ext cx="2357120" cy="2373037"/>
          </a:xfrm>
        </p:spPr>
        <p:txBody>
          <a:bodyPr lIns="63873" rIns="45624" bIns="45624" anchor="t"/>
          <a:lstStyle>
            <a:lvl1pPr marL="0" indent="0" algn="l">
              <a:spcBef>
                <a:spcPts val="267"/>
              </a:spcBef>
              <a:buFontTx/>
              <a:buNone/>
              <a:defRPr sz="1387"/>
            </a:lvl1pPr>
            <a:lvl2pPr>
              <a:defRPr sz="1280"/>
            </a:lvl2pPr>
            <a:lvl3pPr>
              <a:defRPr sz="1067"/>
            </a:lvl3pPr>
            <a:lvl4pPr>
              <a:defRPr sz="960"/>
            </a:lvl4pPr>
            <a:lvl5pPr>
              <a:defRPr sz="96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6" name="Footer Placeholder 5"/>
          <p:cNvSpPr>
            <a:spLocks noGrp="1"/>
          </p:cNvSpPr>
          <p:nvPr>
            <p:ph type="ftr" sz="quarter" idx="11"/>
          </p:nvPr>
        </p:nvSpPr>
        <p:spPr/>
        <p:txBody>
          <a:bodyPr/>
          <a:lstStyle/>
          <a:p>
            <a:endParaRPr lang="en-CA">
              <a:solidFill>
                <a:srgbClr val="04617B">
                  <a:shade val="90000"/>
                </a:srgbClr>
              </a:solidFill>
            </a:endParaRPr>
          </a:p>
        </p:txBody>
      </p:sp>
      <p:sp>
        <p:nvSpPr>
          <p:cNvPr id="7" name="Slide Number Placeholder 6"/>
          <p:cNvSpPr>
            <a:spLocks noGrp="1"/>
          </p:cNvSpPr>
          <p:nvPr>
            <p:ph type="sldNum" sz="quarter" idx="12"/>
          </p:nvPr>
        </p:nvSpPr>
        <p:spPr>
          <a:xfrm>
            <a:off x="8615680" y="6921385"/>
            <a:ext cx="650240" cy="397581"/>
          </a:xfrm>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
        <p:nvSpPr>
          <p:cNvPr id="3" name="Picture Placeholder 2"/>
          <p:cNvSpPr>
            <a:spLocks noGrp="1"/>
          </p:cNvSpPr>
          <p:nvPr>
            <p:ph type="pic" idx="1"/>
          </p:nvPr>
        </p:nvSpPr>
        <p:spPr>
          <a:xfrm rot="420000">
            <a:off x="3718179" y="1306141"/>
            <a:ext cx="4925568" cy="4281424"/>
          </a:xfrm>
          <a:prstGeom prst="rect">
            <a:avLst/>
          </a:prstGeom>
          <a:solidFill>
            <a:schemeClr val="bg2"/>
          </a:solidFill>
          <a:ln w="3000" cap="rnd">
            <a:solidFill>
              <a:srgbClr val="C0C0C0"/>
            </a:solidFill>
            <a:round/>
          </a:ln>
          <a:effectLst/>
        </p:spPr>
        <p:txBody>
          <a:bodyPr/>
          <a:lstStyle>
            <a:lvl1pPr marL="0" indent="0">
              <a:buNone/>
              <a:defRPr sz="3413"/>
            </a:lvl1pPr>
          </a:lstStyle>
          <a:p>
            <a:r>
              <a:rPr kumimoji="0" lang="en-US" smtClean="0"/>
              <a:t>Click icon to add picture</a:t>
            </a:r>
            <a:endParaRPr kumimoji="0" lang="en-US" dirty="0"/>
          </a:p>
        </p:txBody>
      </p:sp>
      <p:sp>
        <p:nvSpPr>
          <p:cNvPr id="10" name="Freeform 9"/>
          <p:cNvSpPr>
            <a:spLocks/>
          </p:cNvSpPr>
          <p:nvPr/>
        </p:nvSpPr>
        <p:spPr bwMode="auto">
          <a:xfrm flipV="1">
            <a:off x="-10160" y="6333631"/>
            <a:ext cx="9773920" cy="1133969"/>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7331" tIns="48666" rIns="97331" bIns="48666" anchor="t" compatLnSpc="1"/>
          <a:lstStyle/>
          <a:p>
            <a:pPr defTabSz="973338"/>
            <a:endParaRPr lang="en-US" sz="2133" dirty="0">
              <a:solidFill>
                <a:prstClr val="black"/>
              </a:solidFill>
            </a:endParaRPr>
          </a:p>
        </p:txBody>
      </p:sp>
      <p:sp>
        <p:nvSpPr>
          <p:cNvPr id="11" name="Freeform 10"/>
          <p:cNvSpPr>
            <a:spLocks/>
          </p:cNvSpPr>
          <p:nvPr/>
        </p:nvSpPr>
        <p:spPr bwMode="auto">
          <a:xfrm flipV="1">
            <a:off x="4673600" y="6772703"/>
            <a:ext cx="5080000" cy="694902"/>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7331" tIns="48666" rIns="97331" bIns="48666" anchor="t" compatLnSpc="1"/>
          <a:lstStyle/>
          <a:p>
            <a:pPr defTabSz="973338"/>
            <a:endParaRPr lang="en-US" sz="2133" dirty="0">
              <a:solidFill>
                <a:prstClr val="black"/>
              </a:solidFill>
            </a:endParaRPr>
          </a:p>
        </p:txBody>
      </p:sp>
    </p:spTree>
    <p:extLst>
      <p:ext uri="{BB962C8B-B14F-4D97-AF65-F5344CB8AC3E}">
        <p14:creationId xmlns:p14="http://schemas.microsoft.com/office/powerpoint/2010/main" val="1539136502"/>
      </p:ext>
    </p:extLst>
  </p:cSld>
  <p:clrMapOvr>
    <a:masterClrMapping/>
  </p:clrMapOvr>
</p:sldLayout>
</file>

<file path=ppt/slideLayouts/slideLayout5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5" name="Footer Placeholder 4"/>
          <p:cNvSpPr>
            <a:spLocks noGrp="1"/>
          </p:cNvSpPr>
          <p:nvPr>
            <p:ph type="ftr" sz="quarter" idx="11"/>
          </p:nvPr>
        </p:nvSpPr>
        <p:spPr/>
        <p:txBody>
          <a:bodyPr/>
          <a:lstStyle/>
          <a:p>
            <a:endParaRPr lang="en-CA">
              <a:solidFill>
                <a:srgbClr val="04617B">
                  <a:shade val="90000"/>
                </a:srgbClr>
              </a:solidFill>
            </a:endParaRPr>
          </a:p>
        </p:txBody>
      </p:sp>
      <p:sp>
        <p:nvSpPr>
          <p:cNvPr id="6" name="Slide Number Placeholder 5"/>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711538973"/>
      </p:ext>
    </p:extLst>
  </p:cSld>
  <p:clrMapOvr>
    <a:masterClrMapping/>
  </p:clrMapOvr>
</p:sldLayout>
</file>

<file path=ppt/slideLayouts/slideLayout5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71360" y="995708"/>
            <a:ext cx="2194560" cy="567503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87680" y="995708"/>
            <a:ext cx="6421120" cy="567503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703EC4-85C2-4108-ADB8-3C40CC4823BE}" type="datetimeFigureOut">
              <a:rPr lang="en-CA" smtClean="0">
                <a:solidFill>
                  <a:srgbClr val="04617B">
                    <a:shade val="90000"/>
                  </a:srgbClr>
                </a:solidFill>
              </a:rPr>
              <a:pPr/>
              <a:t>2018-06-04</a:t>
            </a:fld>
            <a:endParaRPr lang="en-CA">
              <a:solidFill>
                <a:srgbClr val="04617B">
                  <a:shade val="90000"/>
                </a:srgbClr>
              </a:solidFill>
            </a:endParaRPr>
          </a:p>
        </p:txBody>
      </p:sp>
      <p:sp>
        <p:nvSpPr>
          <p:cNvPr id="5" name="Footer Placeholder 4"/>
          <p:cNvSpPr>
            <a:spLocks noGrp="1"/>
          </p:cNvSpPr>
          <p:nvPr>
            <p:ph type="ftr" sz="quarter" idx="11"/>
          </p:nvPr>
        </p:nvSpPr>
        <p:spPr/>
        <p:txBody>
          <a:bodyPr/>
          <a:lstStyle/>
          <a:p>
            <a:endParaRPr lang="en-CA">
              <a:solidFill>
                <a:srgbClr val="04617B">
                  <a:shade val="90000"/>
                </a:srgbClr>
              </a:solidFill>
            </a:endParaRPr>
          </a:p>
        </p:txBody>
      </p:sp>
      <p:sp>
        <p:nvSpPr>
          <p:cNvPr id="6" name="Slide Number Placeholder 5"/>
          <p:cNvSpPr>
            <a:spLocks noGrp="1"/>
          </p:cNvSpPr>
          <p:nvPr>
            <p:ph type="sldNum" sz="quarter" idx="12"/>
          </p:nvPr>
        </p:nvSpPr>
        <p:spPr/>
        <p:txBody>
          <a:bodyPr/>
          <a:lstStyle/>
          <a:p>
            <a:fld id="{DBB2C2D6-67D0-4309-827A-6E561867B128}" type="slidenum">
              <a:rPr lang="en-CA" smtClean="0">
                <a:solidFill>
                  <a:srgbClr val="04617B">
                    <a:shade val="90000"/>
                  </a:srgbClr>
                </a:solidFill>
              </a:rPr>
              <a:pPr/>
              <a:t>‹#›</a:t>
            </a:fld>
            <a:endParaRPr lang="en-CA">
              <a:solidFill>
                <a:srgbClr val="04617B">
                  <a:shade val="90000"/>
                </a:srgbClr>
              </a:solidFill>
            </a:endParaRPr>
          </a:p>
        </p:txBody>
      </p:sp>
    </p:spTree>
    <p:extLst>
      <p:ext uri="{BB962C8B-B14F-4D97-AF65-F5344CB8AC3E}">
        <p14:creationId xmlns:p14="http://schemas.microsoft.com/office/powerpoint/2010/main" val="2431125059"/>
      </p:ext>
    </p:extLst>
  </p:cSld>
  <p:clrMapOvr>
    <a:masterClrMapping/>
  </p:clrMapOvr>
</p:sldLayout>
</file>

<file path=ppt/slideLayouts/slideLayout558.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68960" y="1493520"/>
            <a:ext cx="8375091" cy="1991360"/>
          </a:xfrm>
          <a:ln>
            <a:noFill/>
          </a:ln>
        </p:spPr>
        <p:txBody>
          <a:bodyPr vert="horz" tIns="0" rIns="18252"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974"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68960" y="3515519"/>
            <a:ext cx="8378342" cy="1908387"/>
          </a:xfrm>
        </p:spPr>
        <p:txBody>
          <a:bodyPr lIns="0" rIns="18252"/>
          <a:lstStyle>
            <a:lvl1pPr marL="0" marR="48667" indent="0" algn="r">
              <a:buNone/>
              <a:defRPr>
                <a:solidFill>
                  <a:schemeClr val="tx1"/>
                </a:solidFill>
              </a:defRPr>
            </a:lvl1pPr>
            <a:lvl2pPr marL="486670" indent="0" algn="ctr">
              <a:buNone/>
            </a:lvl2pPr>
            <a:lvl3pPr marL="973338" indent="0" algn="ctr">
              <a:buNone/>
            </a:lvl3pPr>
            <a:lvl4pPr marL="1460004" indent="0" algn="ctr">
              <a:buNone/>
            </a:lvl4pPr>
            <a:lvl5pPr marL="1946673" indent="0" algn="ctr">
              <a:buNone/>
            </a:lvl5pPr>
            <a:lvl6pPr marL="2433338" indent="0" algn="ctr">
              <a:buNone/>
            </a:lvl6pPr>
            <a:lvl7pPr marL="2920005" indent="0" algn="ctr">
              <a:buNone/>
            </a:lvl7pPr>
            <a:lvl8pPr marL="3406674" indent="0" algn="ctr">
              <a:buNone/>
            </a:lvl8pPr>
            <a:lvl9pPr marL="389334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fontAlgn="auto">
              <a:spcBef>
                <a:spcPts val="0"/>
              </a:spcBef>
              <a:spcAft>
                <a:spcPts val="0"/>
              </a:spcAft>
              <a:defRPr/>
            </a:pPr>
            <a:fld id="{C8703EC4-85C2-4108-ADB8-3C40CC4823BE}" type="datetimeFigureOut">
              <a:rPr lang="en-CA" smtClean="0">
                <a:solidFill>
                  <a:srgbClr val="DBF5F9">
                    <a:shade val="90000"/>
                  </a:srgbClr>
                </a:solidFill>
                <a:latin typeface="Constantia"/>
                <a:ea typeface="+mn-ea"/>
              </a:rPr>
              <a:pPr fontAlgn="auto">
                <a:spcBef>
                  <a:spcPts val="0"/>
                </a:spcBef>
                <a:spcAft>
                  <a:spcPts val="0"/>
                </a:spcAft>
                <a:defRPr/>
              </a:pPr>
              <a:t>2018-06-04</a:t>
            </a:fld>
            <a:endParaRPr lang="en-CA">
              <a:solidFill>
                <a:srgbClr val="DBF5F9">
                  <a:shade val="90000"/>
                </a:srgbClr>
              </a:solidFill>
              <a:latin typeface="Constantia"/>
              <a:ea typeface="+mn-ea"/>
            </a:endParaRPr>
          </a:p>
        </p:txBody>
      </p:sp>
      <p:sp>
        <p:nvSpPr>
          <p:cNvPr id="19" name="Footer Placeholder 18"/>
          <p:cNvSpPr>
            <a:spLocks noGrp="1"/>
          </p:cNvSpPr>
          <p:nvPr>
            <p:ph type="ftr" sz="quarter" idx="11"/>
          </p:nvPr>
        </p:nvSpPr>
        <p:spPr/>
        <p:txBody>
          <a:bodyPr/>
          <a:lstStyle/>
          <a:p>
            <a:pPr fontAlgn="auto">
              <a:spcBef>
                <a:spcPts val="0"/>
              </a:spcBef>
              <a:spcAft>
                <a:spcPts val="0"/>
              </a:spcAft>
              <a:defRPr/>
            </a:pPr>
            <a:endParaRPr lang="en-CA">
              <a:solidFill>
                <a:srgbClr val="DBF5F9">
                  <a:shade val="90000"/>
                </a:srgbClr>
              </a:solidFill>
              <a:latin typeface="Constantia"/>
              <a:ea typeface="+mn-ea"/>
            </a:endParaRPr>
          </a:p>
        </p:txBody>
      </p:sp>
      <p:sp>
        <p:nvSpPr>
          <p:cNvPr id="27" name="Slide Number Placeholder 26"/>
          <p:cNvSpPr>
            <a:spLocks noGrp="1"/>
          </p:cNvSpPr>
          <p:nvPr>
            <p:ph type="sldNum" sz="quarter" idx="12"/>
          </p:nvPr>
        </p:nvSpPr>
        <p:spPr/>
        <p:txBody>
          <a:bodyPr/>
          <a:lstStyle/>
          <a:p>
            <a:pPr fontAlgn="auto">
              <a:spcBef>
                <a:spcPts val="0"/>
              </a:spcBef>
              <a:spcAft>
                <a:spcPts val="0"/>
              </a:spcAft>
              <a:defRPr/>
            </a:pPr>
            <a:fld id="{DBB2C2D6-67D0-4309-827A-6E561867B128}" type="slidenum">
              <a:rPr lang="en-CA" smtClean="0">
                <a:solidFill>
                  <a:srgbClr val="DBF5F9">
                    <a:shade val="90000"/>
                  </a:srgbClr>
                </a:solidFill>
                <a:latin typeface="Constantia"/>
                <a:ea typeface="+mn-ea"/>
              </a:rPr>
              <a:pPr fontAlgn="auto">
                <a:spcBef>
                  <a:spcPts val="0"/>
                </a:spcBef>
                <a:spcAft>
                  <a:spcPts val="0"/>
                </a:spcAft>
                <a:defRPr/>
              </a:pPr>
              <a:t>‹#›</a:t>
            </a:fld>
            <a:endParaRPr lang="en-CA">
              <a:solidFill>
                <a:srgbClr val="DBF5F9">
                  <a:shade val="90000"/>
                </a:srgbClr>
              </a:solidFill>
              <a:latin typeface="Constantia"/>
              <a:ea typeface="+mn-ea"/>
            </a:endParaRPr>
          </a:p>
        </p:txBody>
      </p:sp>
    </p:spTree>
    <p:extLst>
      <p:ext uri="{BB962C8B-B14F-4D97-AF65-F5344CB8AC3E}">
        <p14:creationId xmlns:p14="http://schemas.microsoft.com/office/powerpoint/2010/main" val="337490312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fontAlgn="auto">
              <a:spcBef>
                <a:spcPts val="0"/>
              </a:spcBef>
              <a:spcAft>
                <a:spcPts val="0"/>
              </a:spcAft>
              <a:defRPr/>
            </a:pPr>
            <a:fld id="{C8703EC4-85C2-4108-ADB8-3C40CC4823BE}" type="datetimeFigureOut">
              <a:rPr lang="en-CA" smtClean="0">
                <a:solidFill>
                  <a:srgbClr val="04617B">
                    <a:shade val="90000"/>
                  </a:srgbClr>
                </a:solidFill>
                <a:latin typeface="Constantia"/>
                <a:ea typeface="+mn-ea"/>
              </a:rPr>
              <a:pPr fontAlgn="auto">
                <a:spcBef>
                  <a:spcPts val="0"/>
                </a:spcBef>
                <a:spcAft>
                  <a:spcPts val="0"/>
                </a:spcAft>
                <a:defRPr/>
              </a:pPr>
              <a:t>2018-06-04</a:t>
            </a:fld>
            <a:endParaRPr lang="en-CA">
              <a:solidFill>
                <a:srgbClr val="04617B">
                  <a:shade val="90000"/>
                </a:srgbClr>
              </a:solidFill>
              <a:latin typeface="Constantia"/>
              <a:ea typeface="+mn-ea"/>
            </a:endParaRPr>
          </a:p>
        </p:txBody>
      </p:sp>
      <p:sp>
        <p:nvSpPr>
          <p:cNvPr id="5" name="Footer Placeholder 4"/>
          <p:cNvSpPr>
            <a:spLocks noGrp="1"/>
          </p:cNvSpPr>
          <p:nvPr>
            <p:ph type="ftr" sz="quarter" idx="11"/>
          </p:nvPr>
        </p:nvSpPr>
        <p:spPr/>
        <p:txBody>
          <a:bodyPr/>
          <a:lstStyle/>
          <a:p>
            <a:pPr fontAlgn="auto">
              <a:spcBef>
                <a:spcPts val="0"/>
              </a:spcBef>
              <a:spcAft>
                <a:spcPts val="0"/>
              </a:spcAft>
              <a:defRPr/>
            </a:pPr>
            <a:endParaRPr lang="en-CA">
              <a:solidFill>
                <a:srgbClr val="04617B">
                  <a:shade val="90000"/>
                </a:srgbClr>
              </a:solidFill>
              <a:latin typeface="Constantia"/>
              <a:ea typeface="+mn-ea"/>
            </a:endParaRPr>
          </a:p>
        </p:txBody>
      </p:sp>
      <p:sp>
        <p:nvSpPr>
          <p:cNvPr id="6" name="Slide Number Placeholder 5"/>
          <p:cNvSpPr>
            <a:spLocks noGrp="1"/>
          </p:cNvSpPr>
          <p:nvPr>
            <p:ph type="sldNum" sz="quarter" idx="12"/>
          </p:nvPr>
        </p:nvSpPr>
        <p:spPr/>
        <p:txBody>
          <a:bodyPr/>
          <a:lstStyle/>
          <a:p>
            <a:pPr fontAlgn="auto">
              <a:spcBef>
                <a:spcPts val="0"/>
              </a:spcBef>
              <a:spcAft>
                <a:spcPts val="0"/>
              </a:spcAft>
              <a:defRPr/>
            </a:pPr>
            <a:fld id="{DBB2C2D6-67D0-4309-827A-6E561867B128}" type="slidenum">
              <a:rPr lang="en-CA" smtClean="0">
                <a:solidFill>
                  <a:srgbClr val="04617B">
                    <a:shade val="90000"/>
                  </a:srgbClr>
                </a:solidFill>
                <a:latin typeface="Constantia"/>
                <a:ea typeface="+mn-ea"/>
              </a:rPr>
              <a:pPr fontAlgn="auto">
                <a:spcBef>
                  <a:spcPts val="0"/>
                </a:spcBef>
                <a:spcAft>
                  <a:spcPts val="0"/>
                </a:spcAft>
                <a:defRPr/>
              </a:pPr>
              <a:t>‹#›</a:t>
            </a:fld>
            <a:endParaRPr lang="en-CA">
              <a:solidFill>
                <a:srgbClr val="04617B">
                  <a:shade val="90000"/>
                </a:srgbClr>
              </a:solidFill>
              <a:latin typeface="Constantia"/>
              <a:ea typeface="+mn-ea"/>
            </a:endParaRPr>
          </a:p>
        </p:txBody>
      </p:sp>
    </p:spTree>
    <p:extLst>
      <p:ext uri="{BB962C8B-B14F-4D97-AF65-F5344CB8AC3E}">
        <p14:creationId xmlns:p14="http://schemas.microsoft.com/office/powerpoint/2010/main" val="3117641763"/>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54866" y="249238"/>
            <a:ext cx="2276475" cy="6392862"/>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322262" y="249238"/>
            <a:ext cx="6680201" cy="63928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fld id="{6D3E5B3C-3E27-49B9-BDCA-1985135CEB99}"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560.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65709" y="1433779"/>
            <a:ext cx="8290560" cy="1483563"/>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974"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65709" y="2945078"/>
            <a:ext cx="8290560" cy="1643909"/>
          </a:xfrm>
        </p:spPr>
        <p:txBody>
          <a:bodyPr lIns="45624" rIns="45624" anchor="t"/>
          <a:lstStyle>
            <a:lvl1pPr marL="0" indent="0">
              <a:buNone/>
              <a:defRPr sz="2347">
                <a:solidFill>
                  <a:schemeClr val="tx1"/>
                </a:solidFill>
              </a:defRPr>
            </a:lvl1pPr>
            <a:lvl2pPr>
              <a:buNone/>
              <a:defRPr sz="1920">
                <a:solidFill>
                  <a:schemeClr val="tx1">
                    <a:tint val="75000"/>
                  </a:schemeClr>
                </a:solidFill>
              </a:defRPr>
            </a:lvl2pPr>
            <a:lvl3pPr>
              <a:buNone/>
              <a:defRPr sz="1707">
                <a:solidFill>
                  <a:schemeClr val="tx1">
                    <a:tint val="75000"/>
                  </a:schemeClr>
                </a:solidFill>
              </a:defRPr>
            </a:lvl3pPr>
            <a:lvl4pPr>
              <a:buNone/>
              <a:defRPr sz="1493">
                <a:solidFill>
                  <a:schemeClr val="tx1">
                    <a:tint val="75000"/>
                  </a:schemeClr>
                </a:solidFill>
              </a:defRPr>
            </a:lvl4pPr>
            <a:lvl5pPr>
              <a:buNone/>
              <a:defRPr sz="1493">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fontAlgn="auto">
              <a:spcBef>
                <a:spcPts val="0"/>
              </a:spcBef>
              <a:spcAft>
                <a:spcPts val="0"/>
              </a:spcAft>
              <a:defRPr/>
            </a:pPr>
            <a:fld id="{C8703EC4-85C2-4108-ADB8-3C40CC4823BE}" type="datetimeFigureOut">
              <a:rPr lang="en-CA" smtClean="0">
                <a:solidFill>
                  <a:srgbClr val="DBF5F9">
                    <a:shade val="90000"/>
                  </a:srgbClr>
                </a:solidFill>
                <a:latin typeface="Constantia"/>
                <a:ea typeface="+mn-ea"/>
              </a:rPr>
              <a:pPr fontAlgn="auto">
                <a:spcBef>
                  <a:spcPts val="0"/>
                </a:spcBef>
                <a:spcAft>
                  <a:spcPts val="0"/>
                </a:spcAft>
                <a:defRPr/>
              </a:pPr>
              <a:t>2018-06-04</a:t>
            </a:fld>
            <a:endParaRPr lang="en-CA">
              <a:solidFill>
                <a:srgbClr val="DBF5F9">
                  <a:shade val="90000"/>
                </a:srgbClr>
              </a:solidFill>
              <a:latin typeface="Constantia"/>
              <a:ea typeface="+mn-ea"/>
            </a:endParaRPr>
          </a:p>
        </p:txBody>
      </p:sp>
      <p:sp>
        <p:nvSpPr>
          <p:cNvPr id="5" name="Footer Placeholder 4"/>
          <p:cNvSpPr>
            <a:spLocks noGrp="1"/>
          </p:cNvSpPr>
          <p:nvPr>
            <p:ph type="ftr" sz="quarter" idx="11"/>
          </p:nvPr>
        </p:nvSpPr>
        <p:spPr/>
        <p:txBody>
          <a:bodyPr/>
          <a:lstStyle/>
          <a:p>
            <a:pPr fontAlgn="auto">
              <a:spcBef>
                <a:spcPts val="0"/>
              </a:spcBef>
              <a:spcAft>
                <a:spcPts val="0"/>
              </a:spcAft>
              <a:defRPr/>
            </a:pPr>
            <a:endParaRPr lang="en-CA">
              <a:solidFill>
                <a:srgbClr val="DBF5F9">
                  <a:shade val="90000"/>
                </a:srgbClr>
              </a:solidFill>
              <a:latin typeface="Constantia"/>
              <a:ea typeface="+mn-ea"/>
            </a:endParaRPr>
          </a:p>
        </p:txBody>
      </p:sp>
      <p:sp>
        <p:nvSpPr>
          <p:cNvPr id="6" name="Slide Number Placeholder 5"/>
          <p:cNvSpPr>
            <a:spLocks noGrp="1"/>
          </p:cNvSpPr>
          <p:nvPr>
            <p:ph type="sldNum" sz="quarter" idx="12"/>
          </p:nvPr>
        </p:nvSpPr>
        <p:spPr/>
        <p:txBody>
          <a:bodyPr/>
          <a:lstStyle/>
          <a:p>
            <a:pPr fontAlgn="auto">
              <a:spcBef>
                <a:spcPts val="0"/>
              </a:spcBef>
              <a:spcAft>
                <a:spcPts val="0"/>
              </a:spcAft>
              <a:defRPr/>
            </a:pPr>
            <a:fld id="{DBB2C2D6-67D0-4309-827A-6E561867B128}" type="slidenum">
              <a:rPr lang="en-CA" smtClean="0">
                <a:solidFill>
                  <a:srgbClr val="DBF5F9">
                    <a:shade val="90000"/>
                  </a:srgbClr>
                </a:solidFill>
                <a:latin typeface="Constantia"/>
                <a:ea typeface="+mn-ea"/>
              </a:rPr>
              <a:pPr fontAlgn="auto">
                <a:spcBef>
                  <a:spcPts val="0"/>
                </a:spcBef>
                <a:spcAft>
                  <a:spcPts val="0"/>
                </a:spcAft>
                <a:defRPr/>
              </a:pPr>
              <a:t>‹#›</a:t>
            </a:fld>
            <a:endParaRPr lang="en-CA">
              <a:solidFill>
                <a:srgbClr val="DBF5F9">
                  <a:shade val="90000"/>
                </a:srgbClr>
              </a:solidFill>
              <a:latin typeface="Constantia"/>
              <a:ea typeface="+mn-ea"/>
            </a:endParaRPr>
          </a:p>
        </p:txBody>
      </p:sp>
    </p:spTree>
    <p:extLst>
      <p:ext uri="{BB962C8B-B14F-4D97-AF65-F5344CB8AC3E}">
        <p14:creationId xmlns:p14="http://schemas.microsoft.com/office/powerpoint/2010/main" val="1420254784"/>
      </p:ext>
    </p:extLst>
  </p:cSld>
  <p:clrMapOvr>
    <a:overrideClrMapping bg1="dk1" tx1="lt1" bg2="dk2" tx2="lt2" accent1="accent1" accent2="accent2" accent3="accent3" accent4="accent4" accent5="accent5" accent6="accent6" hlink="hlink" folHlink="folHlink"/>
  </p:clrMapOvr>
</p:sldLayout>
</file>

<file path=ppt/slideLayouts/slideLayout5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87680" y="766674"/>
            <a:ext cx="8778240" cy="12446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87680" y="2090759"/>
            <a:ext cx="4307840" cy="4829048"/>
          </a:xfrm>
        </p:spPr>
        <p:txBody>
          <a:bodyPr/>
          <a:lstStyle>
            <a:lvl1pPr>
              <a:defRPr sz="2773"/>
            </a:lvl1pPr>
            <a:lvl2pPr>
              <a:defRPr sz="2560"/>
            </a:lvl2pPr>
            <a:lvl3pPr>
              <a:defRPr sz="2133"/>
            </a:lvl3pPr>
            <a:lvl4pPr>
              <a:defRPr sz="1920"/>
            </a:lvl4pPr>
            <a:lvl5pPr>
              <a:defRPr sz="192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958080" y="2090759"/>
            <a:ext cx="4307840" cy="4829048"/>
          </a:xfrm>
        </p:spPr>
        <p:txBody>
          <a:bodyPr/>
          <a:lstStyle>
            <a:lvl1pPr>
              <a:defRPr sz="2773"/>
            </a:lvl1pPr>
            <a:lvl2pPr>
              <a:defRPr sz="2560"/>
            </a:lvl2pPr>
            <a:lvl3pPr>
              <a:defRPr sz="2133"/>
            </a:lvl3pPr>
            <a:lvl4pPr>
              <a:defRPr sz="1920"/>
            </a:lvl4pPr>
            <a:lvl5pPr>
              <a:defRPr sz="192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fontAlgn="auto">
              <a:spcBef>
                <a:spcPts val="0"/>
              </a:spcBef>
              <a:spcAft>
                <a:spcPts val="0"/>
              </a:spcAft>
              <a:defRPr/>
            </a:pPr>
            <a:fld id="{C8703EC4-85C2-4108-ADB8-3C40CC4823BE}" type="datetimeFigureOut">
              <a:rPr lang="en-CA" smtClean="0">
                <a:solidFill>
                  <a:srgbClr val="04617B">
                    <a:shade val="90000"/>
                  </a:srgbClr>
                </a:solidFill>
                <a:latin typeface="Constantia"/>
                <a:ea typeface="+mn-ea"/>
              </a:rPr>
              <a:pPr fontAlgn="auto">
                <a:spcBef>
                  <a:spcPts val="0"/>
                </a:spcBef>
                <a:spcAft>
                  <a:spcPts val="0"/>
                </a:spcAft>
                <a:defRPr/>
              </a:pPr>
              <a:t>2018-06-04</a:t>
            </a:fld>
            <a:endParaRPr lang="en-CA">
              <a:solidFill>
                <a:srgbClr val="04617B">
                  <a:shade val="90000"/>
                </a:srgbClr>
              </a:solidFill>
              <a:latin typeface="Constantia"/>
              <a:ea typeface="+mn-ea"/>
            </a:endParaRPr>
          </a:p>
        </p:txBody>
      </p:sp>
      <p:sp>
        <p:nvSpPr>
          <p:cNvPr id="6" name="Footer Placeholder 5"/>
          <p:cNvSpPr>
            <a:spLocks noGrp="1"/>
          </p:cNvSpPr>
          <p:nvPr>
            <p:ph type="ftr" sz="quarter" idx="11"/>
          </p:nvPr>
        </p:nvSpPr>
        <p:spPr/>
        <p:txBody>
          <a:bodyPr/>
          <a:lstStyle/>
          <a:p>
            <a:pPr fontAlgn="auto">
              <a:spcBef>
                <a:spcPts val="0"/>
              </a:spcBef>
              <a:spcAft>
                <a:spcPts val="0"/>
              </a:spcAft>
              <a:defRPr/>
            </a:pPr>
            <a:endParaRPr lang="en-CA">
              <a:solidFill>
                <a:srgbClr val="04617B">
                  <a:shade val="90000"/>
                </a:srgbClr>
              </a:solidFill>
              <a:latin typeface="Constantia"/>
              <a:ea typeface="+mn-ea"/>
            </a:endParaRPr>
          </a:p>
        </p:txBody>
      </p:sp>
      <p:sp>
        <p:nvSpPr>
          <p:cNvPr id="7" name="Slide Number Placeholder 6"/>
          <p:cNvSpPr>
            <a:spLocks noGrp="1"/>
          </p:cNvSpPr>
          <p:nvPr>
            <p:ph type="sldNum" sz="quarter" idx="12"/>
          </p:nvPr>
        </p:nvSpPr>
        <p:spPr/>
        <p:txBody>
          <a:bodyPr/>
          <a:lstStyle/>
          <a:p>
            <a:pPr fontAlgn="auto">
              <a:spcBef>
                <a:spcPts val="0"/>
              </a:spcBef>
              <a:spcAft>
                <a:spcPts val="0"/>
              </a:spcAft>
              <a:defRPr/>
            </a:pPr>
            <a:fld id="{DBB2C2D6-67D0-4309-827A-6E561867B128}" type="slidenum">
              <a:rPr lang="en-CA" smtClean="0">
                <a:solidFill>
                  <a:srgbClr val="04617B">
                    <a:shade val="90000"/>
                  </a:srgbClr>
                </a:solidFill>
                <a:latin typeface="Constantia"/>
                <a:ea typeface="+mn-ea"/>
              </a:rPr>
              <a:pPr fontAlgn="auto">
                <a:spcBef>
                  <a:spcPts val="0"/>
                </a:spcBef>
                <a:spcAft>
                  <a:spcPts val="0"/>
                </a:spcAft>
                <a:defRPr/>
              </a:pPr>
              <a:t>‹#›</a:t>
            </a:fld>
            <a:endParaRPr lang="en-CA">
              <a:solidFill>
                <a:srgbClr val="04617B">
                  <a:shade val="90000"/>
                </a:srgbClr>
              </a:solidFill>
              <a:latin typeface="Constantia"/>
              <a:ea typeface="+mn-ea"/>
            </a:endParaRPr>
          </a:p>
        </p:txBody>
      </p:sp>
    </p:spTree>
    <p:extLst>
      <p:ext uri="{BB962C8B-B14F-4D97-AF65-F5344CB8AC3E}">
        <p14:creationId xmlns:p14="http://schemas.microsoft.com/office/powerpoint/2010/main" val="572903"/>
      </p:ext>
    </p:extLst>
  </p:cSld>
  <p:clrMapOvr>
    <a:masterClrMapping/>
  </p:clrMapOvr>
</p:sldLayout>
</file>

<file path=ppt/slideLayouts/slideLayout5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680" y="766674"/>
            <a:ext cx="8778240" cy="1244600"/>
          </a:xfrm>
        </p:spPr>
        <p:txBody>
          <a:bodyPr tIns="45624"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87680" y="2020159"/>
            <a:ext cx="4309534" cy="717961"/>
          </a:xfrm>
        </p:spPr>
        <p:txBody>
          <a:bodyPr lIns="45624" tIns="0" rIns="45624" bIns="0" anchor="ctr">
            <a:noAutofit/>
          </a:bodyPr>
          <a:lstStyle>
            <a:lvl1pPr marL="0" indent="0">
              <a:buNone/>
              <a:defRPr sz="2560" b="1" cap="none" baseline="0">
                <a:solidFill>
                  <a:schemeClr val="tx2"/>
                </a:solidFill>
                <a:effectLst/>
              </a:defRPr>
            </a:lvl1pPr>
            <a:lvl2pPr>
              <a:buNone/>
              <a:defRPr sz="2133" b="1"/>
            </a:lvl2pPr>
            <a:lvl3pPr>
              <a:buNone/>
              <a:defRPr sz="1920" b="1"/>
            </a:lvl3pPr>
            <a:lvl4pPr>
              <a:buNone/>
              <a:defRPr sz="1707" b="1"/>
            </a:lvl4pPr>
            <a:lvl5pPr>
              <a:buNone/>
              <a:defRPr sz="1707"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4719" y="2025096"/>
            <a:ext cx="4311227" cy="713051"/>
          </a:xfrm>
        </p:spPr>
        <p:txBody>
          <a:bodyPr lIns="45624" tIns="0" rIns="45624" bIns="0" anchor="ctr"/>
          <a:lstStyle>
            <a:lvl1pPr marL="0" indent="0">
              <a:buNone/>
              <a:defRPr sz="2560" b="1" cap="none" baseline="0">
                <a:solidFill>
                  <a:schemeClr val="tx2"/>
                </a:solidFill>
                <a:effectLst/>
              </a:defRPr>
            </a:lvl1pPr>
            <a:lvl2pPr>
              <a:buNone/>
              <a:defRPr sz="2133" b="1"/>
            </a:lvl2pPr>
            <a:lvl3pPr>
              <a:buNone/>
              <a:defRPr sz="1920" b="1"/>
            </a:lvl3pPr>
            <a:lvl4pPr>
              <a:buNone/>
              <a:defRPr sz="1707" b="1"/>
            </a:lvl4pPr>
            <a:lvl5pPr>
              <a:buNone/>
              <a:defRPr sz="1707"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87680" y="2738120"/>
            <a:ext cx="4309534" cy="4187562"/>
          </a:xfrm>
        </p:spPr>
        <p:txBody>
          <a:bodyPr tIns="0"/>
          <a:lstStyle>
            <a:lvl1pPr>
              <a:defRPr sz="2347"/>
            </a:lvl1pPr>
            <a:lvl2pPr>
              <a:defRPr sz="2133"/>
            </a:lvl2pPr>
            <a:lvl3pPr>
              <a:defRPr sz="1920"/>
            </a:lvl3pPr>
            <a:lvl4pPr>
              <a:defRPr sz="1707"/>
            </a:lvl4pPr>
            <a:lvl5pPr>
              <a:defRPr sz="1707"/>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954719" y="2738120"/>
            <a:ext cx="4311227" cy="4187562"/>
          </a:xfrm>
        </p:spPr>
        <p:txBody>
          <a:bodyPr tIns="0"/>
          <a:lstStyle>
            <a:lvl1pPr>
              <a:defRPr sz="2347"/>
            </a:lvl1pPr>
            <a:lvl2pPr>
              <a:defRPr sz="2133"/>
            </a:lvl2pPr>
            <a:lvl3pPr>
              <a:defRPr sz="1920"/>
            </a:lvl3pPr>
            <a:lvl4pPr>
              <a:defRPr sz="1707"/>
            </a:lvl4pPr>
            <a:lvl5pPr>
              <a:defRPr sz="1707"/>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fontAlgn="auto">
              <a:spcBef>
                <a:spcPts val="0"/>
              </a:spcBef>
              <a:spcAft>
                <a:spcPts val="0"/>
              </a:spcAft>
              <a:defRPr/>
            </a:pPr>
            <a:fld id="{C8703EC4-85C2-4108-ADB8-3C40CC4823BE}" type="datetimeFigureOut">
              <a:rPr lang="en-CA" smtClean="0">
                <a:solidFill>
                  <a:srgbClr val="04617B">
                    <a:shade val="90000"/>
                  </a:srgbClr>
                </a:solidFill>
                <a:latin typeface="Constantia"/>
                <a:ea typeface="+mn-ea"/>
              </a:rPr>
              <a:pPr fontAlgn="auto">
                <a:spcBef>
                  <a:spcPts val="0"/>
                </a:spcBef>
                <a:spcAft>
                  <a:spcPts val="0"/>
                </a:spcAft>
                <a:defRPr/>
              </a:pPr>
              <a:t>2018-06-04</a:t>
            </a:fld>
            <a:endParaRPr lang="en-CA">
              <a:solidFill>
                <a:srgbClr val="04617B">
                  <a:shade val="90000"/>
                </a:srgbClr>
              </a:solidFill>
              <a:latin typeface="Constantia"/>
              <a:ea typeface="+mn-ea"/>
            </a:endParaRPr>
          </a:p>
        </p:txBody>
      </p:sp>
      <p:sp>
        <p:nvSpPr>
          <p:cNvPr id="8" name="Footer Placeholder 7"/>
          <p:cNvSpPr>
            <a:spLocks noGrp="1"/>
          </p:cNvSpPr>
          <p:nvPr>
            <p:ph type="ftr" sz="quarter" idx="11"/>
          </p:nvPr>
        </p:nvSpPr>
        <p:spPr/>
        <p:txBody>
          <a:bodyPr/>
          <a:lstStyle/>
          <a:p>
            <a:pPr fontAlgn="auto">
              <a:spcBef>
                <a:spcPts val="0"/>
              </a:spcBef>
              <a:spcAft>
                <a:spcPts val="0"/>
              </a:spcAft>
              <a:defRPr/>
            </a:pPr>
            <a:endParaRPr lang="en-CA">
              <a:solidFill>
                <a:srgbClr val="04617B">
                  <a:shade val="90000"/>
                </a:srgbClr>
              </a:solidFill>
              <a:latin typeface="Constantia"/>
              <a:ea typeface="+mn-ea"/>
            </a:endParaRPr>
          </a:p>
        </p:txBody>
      </p:sp>
      <p:sp>
        <p:nvSpPr>
          <p:cNvPr id="9" name="Slide Number Placeholder 8"/>
          <p:cNvSpPr>
            <a:spLocks noGrp="1"/>
          </p:cNvSpPr>
          <p:nvPr>
            <p:ph type="sldNum" sz="quarter" idx="12"/>
          </p:nvPr>
        </p:nvSpPr>
        <p:spPr/>
        <p:txBody>
          <a:bodyPr/>
          <a:lstStyle/>
          <a:p>
            <a:pPr fontAlgn="auto">
              <a:spcBef>
                <a:spcPts val="0"/>
              </a:spcBef>
              <a:spcAft>
                <a:spcPts val="0"/>
              </a:spcAft>
              <a:defRPr/>
            </a:pPr>
            <a:fld id="{DBB2C2D6-67D0-4309-827A-6E561867B128}" type="slidenum">
              <a:rPr lang="en-CA" smtClean="0">
                <a:solidFill>
                  <a:srgbClr val="04617B">
                    <a:shade val="90000"/>
                  </a:srgbClr>
                </a:solidFill>
                <a:latin typeface="Constantia"/>
                <a:ea typeface="+mn-ea"/>
              </a:rPr>
              <a:pPr fontAlgn="auto">
                <a:spcBef>
                  <a:spcPts val="0"/>
                </a:spcBef>
                <a:spcAft>
                  <a:spcPts val="0"/>
                </a:spcAft>
                <a:defRPr/>
              </a:pPr>
              <a:t>‹#›</a:t>
            </a:fld>
            <a:endParaRPr lang="en-CA">
              <a:solidFill>
                <a:srgbClr val="04617B">
                  <a:shade val="90000"/>
                </a:srgbClr>
              </a:solidFill>
              <a:latin typeface="Constantia"/>
              <a:ea typeface="+mn-ea"/>
            </a:endParaRPr>
          </a:p>
        </p:txBody>
      </p:sp>
    </p:spTree>
    <p:extLst>
      <p:ext uri="{BB962C8B-B14F-4D97-AF65-F5344CB8AC3E}">
        <p14:creationId xmlns:p14="http://schemas.microsoft.com/office/powerpoint/2010/main" val="776675691"/>
      </p:ext>
    </p:extLst>
  </p:cSld>
  <p:clrMapOvr>
    <a:masterClrMapping/>
  </p:clrMapOvr>
</p:sldLayout>
</file>

<file path=ppt/slideLayouts/slideLayout5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87680" y="766674"/>
            <a:ext cx="8859520" cy="1244600"/>
          </a:xfrm>
        </p:spPr>
        <p:txBody>
          <a:bodyPr vert="horz" tIns="45624"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334"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pPr fontAlgn="auto">
              <a:spcBef>
                <a:spcPts val="0"/>
              </a:spcBef>
              <a:spcAft>
                <a:spcPts val="0"/>
              </a:spcAft>
              <a:defRPr/>
            </a:pPr>
            <a:fld id="{C8703EC4-85C2-4108-ADB8-3C40CC4823BE}" type="datetimeFigureOut">
              <a:rPr lang="en-CA" smtClean="0">
                <a:solidFill>
                  <a:srgbClr val="04617B">
                    <a:shade val="90000"/>
                  </a:srgbClr>
                </a:solidFill>
                <a:latin typeface="Constantia"/>
                <a:ea typeface="+mn-ea"/>
              </a:rPr>
              <a:pPr fontAlgn="auto">
                <a:spcBef>
                  <a:spcPts val="0"/>
                </a:spcBef>
                <a:spcAft>
                  <a:spcPts val="0"/>
                </a:spcAft>
                <a:defRPr/>
              </a:pPr>
              <a:t>2018-06-04</a:t>
            </a:fld>
            <a:endParaRPr lang="en-CA">
              <a:solidFill>
                <a:srgbClr val="04617B">
                  <a:shade val="90000"/>
                </a:srgbClr>
              </a:solidFill>
              <a:latin typeface="Constantia"/>
              <a:ea typeface="+mn-ea"/>
            </a:endParaRPr>
          </a:p>
        </p:txBody>
      </p:sp>
      <p:sp>
        <p:nvSpPr>
          <p:cNvPr id="4" name="Footer Placeholder 3"/>
          <p:cNvSpPr>
            <a:spLocks noGrp="1"/>
          </p:cNvSpPr>
          <p:nvPr>
            <p:ph type="ftr" sz="quarter" idx="11"/>
          </p:nvPr>
        </p:nvSpPr>
        <p:spPr/>
        <p:txBody>
          <a:bodyPr/>
          <a:lstStyle/>
          <a:p>
            <a:pPr fontAlgn="auto">
              <a:spcBef>
                <a:spcPts val="0"/>
              </a:spcBef>
              <a:spcAft>
                <a:spcPts val="0"/>
              </a:spcAft>
              <a:defRPr/>
            </a:pPr>
            <a:endParaRPr lang="en-CA">
              <a:solidFill>
                <a:srgbClr val="04617B">
                  <a:shade val="90000"/>
                </a:srgbClr>
              </a:solidFill>
              <a:latin typeface="Constantia"/>
              <a:ea typeface="+mn-ea"/>
            </a:endParaRPr>
          </a:p>
        </p:txBody>
      </p:sp>
      <p:sp>
        <p:nvSpPr>
          <p:cNvPr id="5" name="Slide Number Placeholder 4"/>
          <p:cNvSpPr>
            <a:spLocks noGrp="1"/>
          </p:cNvSpPr>
          <p:nvPr>
            <p:ph type="sldNum" sz="quarter" idx="12"/>
          </p:nvPr>
        </p:nvSpPr>
        <p:spPr/>
        <p:txBody>
          <a:bodyPr/>
          <a:lstStyle/>
          <a:p>
            <a:pPr fontAlgn="auto">
              <a:spcBef>
                <a:spcPts val="0"/>
              </a:spcBef>
              <a:spcAft>
                <a:spcPts val="0"/>
              </a:spcAft>
              <a:defRPr/>
            </a:pPr>
            <a:fld id="{DBB2C2D6-67D0-4309-827A-6E561867B128}" type="slidenum">
              <a:rPr lang="en-CA" smtClean="0">
                <a:solidFill>
                  <a:srgbClr val="04617B">
                    <a:shade val="90000"/>
                  </a:srgbClr>
                </a:solidFill>
                <a:latin typeface="Constantia"/>
                <a:ea typeface="+mn-ea"/>
              </a:rPr>
              <a:pPr fontAlgn="auto">
                <a:spcBef>
                  <a:spcPts val="0"/>
                </a:spcBef>
                <a:spcAft>
                  <a:spcPts val="0"/>
                </a:spcAft>
                <a:defRPr/>
              </a:pPr>
              <a:t>‹#›</a:t>
            </a:fld>
            <a:endParaRPr lang="en-CA">
              <a:solidFill>
                <a:srgbClr val="04617B">
                  <a:shade val="90000"/>
                </a:srgbClr>
              </a:solidFill>
              <a:latin typeface="Constantia"/>
              <a:ea typeface="+mn-ea"/>
            </a:endParaRPr>
          </a:p>
        </p:txBody>
      </p:sp>
    </p:spTree>
    <p:extLst>
      <p:ext uri="{BB962C8B-B14F-4D97-AF65-F5344CB8AC3E}">
        <p14:creationId xmlns:p14="http://schemas.microsoft.com/office/powerpoint/2010/main" val="744263635"/>
      </p:ext>
    </p:extLst>
  </p:cSld>
  <p:clrMapOvr>
    <a:masterClrMapping/>
  </p:clrMapOvr>
</p:sldLayout>
</file>

<file path=ppt/slideLayouts/slideLayout5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fontAlgn="auto">
              <a:spcBef>
                <a:spcPts val="0"/>
              </a:spcBef>
              <a:spcAft>
                <a:spcPts val="0"/>
              </a:spcAft>
              <a:defRPr/>
            </a:pPr>
            <a:fld id="{C8703EC4-85C2-4108-ADB8-3C40CC4823BE}" type="datetimeFigureOut">
              <a:rPr lang="en-CA" smtClean="0">
                <a:solidFill>
                  <a:srgbClr val="04617B">
                    <a:shade val="90000"/>
                  </a:srgbClr>
                </a:solidFill>
                <a:latin typeface="Constantia"/>
                <a:ea typeface="+mn-ea"/>
              </a:rPr>
              <a:pPr fontAlgn="auto">
                <a:spcBef>
                  <a:spcPts val="0"/>
                </a:spcBef>
                <a:spcAft>
                  <a:spcPts val="0"/>
                </a:spcAft>
                <a:defRPr/>
              </a:pPr>
              <a:t>2018-06-04</a:t>
            </a:fld>
            <a:endParaRPr lang="en-CA">
              <a:solidFill>
                <a:srgbClr val="04617B">
                  <a:shade val="90000"/>
                </a:srgbClr>
              </a:solidFill>
              <a:latin typeface="Constantia"/>
              <a:ea typeface="+mn-ea"/>
            </a:endParaRPr>
          </a:p>
        </p:txBody>
      </p:sp>
      <p:sp>
        <p:nvSpPr>
          <p:cNvPr id="3" name="Footer Placeholder 2"/>
          <p:cNvSpPr>
            <a:spLocks noGrp="1"/>
          </p:cNvSpPr>
          <p:nvPr>
            <p:ph type="ftr" sz="quarter" idx="11"/>
          </p:nvPr>
        </p:nvSpPr>
        <p:spPr/>
        <p:txBody>
          <a:bodyPr/>
          <a:lstStyle/>
          <a:p>
            <a:pPr fontAlgn="auto">
              <a:spcBef>
                <a:spcPts val="0"/>
              </a:spcBef>
              <a:spcAft>
                <a:spcPts val="0"/>
              </a:spcAft>
              <a:defRPr/>
            </a:pPr>
            <a:endParaRPr lang="en-CA">
              <a:solidFill>
                <a:srgbClr val="04617B">
                  <a:shade val="90000"/>
                </a:srgbClr>
              </a:solidFill>
              <a:latin typeface="Constantia"/>
              <a:ea typeface="+mn-ea"/>
            </a:endParaRPr>
          </a:p>
        </p:txBody>
      </p:sp>
      <p:sp>
        <p:nvSpPr>
          <p:cNvPr id="4" name="Slide Number Placeholder 3"/>
          <p:cNvSpPr>
            <a:spLocks noGrp="1"/>
          </p:cNvSpPr>
          <p:nvPr>
            <p:ph type="sldNum" sz="quarter" idx="12"/>
          </p:nvPr>
        </p:nvSpPr>
        <p:spPr/>
        <p:txBody>
          <a:bodyPr/>
          <a:lstStyle/>
          <a:p>
            <a:pPr fontAlgn="auto">
              <a:spcBef>
                <a:spcPts val="0"/>
              </a:spcBef>
              <a:spcAft>
                <a:spcPts val="0"/>
              </a:spcAft>
              <a:defRPr/>
            </a:pPr>
            <a:fld id="{DBB2C2D6-67D0-4309-827A-6E561867B128}" type="slidenum">
              <a:rPr lang="en-CA" smtClean="0">
                <a:solidFill>
                  <a:srgbClr val="04617B">
                    <a:shade val="90000"/>
                  </a:srgbClr>
                </a:solidFill>
                <a:latin typeface="Constantia"/>
                <a:ea typeface="+mn-ea"/>
              </a:rPr>
              <a:pPr fontAlgn="auto">
                <a:spcBef>
                  <a:spcPts val="0"/>
                </a:spcBef>
                <a:spcAft>
                  <a:spcPts val="0"/>
                </a:spcAft>
                <a:defRPr/>
              </a:pPr>
              <a:t>‹#›</a:t>
            </a:fld>
            <a:endParaRPr lang="en-CA">
              <a:solidFill>
                <a:srgbClr val="04617B">
                  <a:shade val="90000"/>
                </a:srgbClr>
              </a:solidFill>
              <a:latin typeface="Constantia"/>
              <a:ea typeface="+mn-ea"/>
            </a:endParaRPr>
          </a:p>
        </p:txBody>
      </p:sp>
    </p:spTree>
    <p:extLst>
      <p:ext uri="{BB962C8B-B14F-4D97-AF65-F5344CB8AC3E}">
        <p14:creationId xmlns:p14="http://schemas.microsoft.com/office/powerpoint/2010/main" val="406784746"/>
      </p:ext>
    </p:extLst>
  </p:cSld>
  <p:clrMapOvr>
    <a:masterClrMapping/>
  </p:clrMapOvr>
</p:sldLayout>
</file>

<file path=ppt/slideLayouts/slideLayout5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1520" y="560072"/>
            <a:ext cx="2926080" cy="1265343"/>
          </a:xfrm>
        </p:spPr>
        <p:txBody>
          <a:bodyPr lIns="0" anchor="b">
            <a:noAutofit/>
          </a:bodyPr>
          <a:lstStyle>
            <a:lvl1pPr algn="l" rtl="0">
              <a:spcBef>
                <a:spcPct val="0"/>
              </a:spcBef>
              <a:buNone/>
              <a:defRPr sz="2773"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731520" y="1825413"/>
            <a:ext cx="2926080" cy="4978400"/>
          </a:xfrm>
        </p:spPr>
        <p:txBody>
          <a:bodyPr lIns="18252" rIns="18252"/>
          <a:lstStyle>
            <a:lvl1pPr marL="0" indent="0" algn="l">
              <a:buNone/>
              <a:defRPr sz="1493"/>
            </a:lvl1pPr>
            <a:lvl2pPr indent="0" algn="l">
              <a:buNone/>
              <a:defRPr sz="1280"/>
            </a:lvl2pPr>
            <a:lvl3pPr indent="0" algn="l">
              <a:buNone/>
              <a:defRPr sz="1067"/>
            </a:lvl3pPr>
            <a:lvl4pPr indent="0" algn="l">
              <a:buNone/>
              <a:defRPr sz="960"/>
            </a:lvl4pPr>
            <a:lvl5pPr indent="0" algn="l">
              <a:buNone/>
              <a:defRPr sz="96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813390" y="1825413"/>
            <a:ext cx="5452533" cy="4978400"/>
          </a:xfrm>
        </p:spPr>
        <p:txBody>
          <a:bodyPr tIns="0"/>
          <a:lstStyle>
            <a:lvl1pPr>
              <a:defRPr sz="2987"/>
            </a:lvl1pPr>
            <a:lvl2pPr>
              <a:defRPr sz="2773"/>
            </a:lvl2pPr>
            <a:lvl3pPr>
              <a:defRPr sz="2560"/>
            </a:lvl3pPr>
            <a:lvl4pPr>
              <a:defRPr sz="2133"/>
            </a:lvl4pPr>
            <a:lvl5pPr>
              <a:defRPr sz="192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fontAlgn="auto">
              <a:spcBef>
                <a:spcPts val="0"/>
              </a:spcBef>
              <a:spcAft>
                <a:spcPts val="0"/>
              </a:spcAft>
              <a:defRPr/>
            </a:pPr>
            <a:fld id="{C8703EC4-85C2-4108-ADB8-3C40CC4823BE}" type="datetimeFigureOut">
              <a:rPr lang="en-CA" smtClean="0">
                <a:solidFill>
                  <a:srgbClr val="04617B">
                    <a:shade val="90000"/>
                  </a:srgbClr>
                </a:solidFill>
                <a:latin typeface="Constantia"/>
                <a:ea typeface="+mn-ea"/>
              </a:rPr>
              <a:pPr fontAlgn="auto">
                <a:spcBef>
                  <a:spcPts val="0"/>
                </a:spcBef>
                <a:spcAft>
                  <a:spcPts val="0"/>
                </a:spcAft>
                <a:defRPr/>
              </a:pPr>
              <a:t>2018-06-04</a:t>
            </a:fld>
            <a:endParaRPr lang="en-CA">
              <a:solidFill>
                <a:srgbClr val="04617B">
                  <a:shade val="90000"/>
                </a:srgbClr>
              </a:solidFill>
              <a:latin typeface="Constantia"/>
              <a:ea typeface="+mn-ea"/>
            </a:endParaRPr>
          </a:p>
        </p:txBody>
      </p:sp>
      <p:sp>
        <p:nvSpPr>
          <p:cNvPr id="6" name="Footer Placeholder 5"/>
          <p:cNvSpPr>
            <a:spLocks noGrp="1"/>
          </p:cNvSpPr>
          <p:nvPr>
            <p:ph type="ftr" sz="quarter" idx="11"/>
          </p:nvPr>
        </p:nvSpPr>
        <p:spPr/>
        <p:txBody>
          <a:bodyPr/>
          <a:lstStyle/>
          <a:p>
            <a:pPr fontAlgn="auto">
              <a:spcBef>
                <a:spcPts val="0"/>
              </a:spcBef>
              <a:spcAft>
                <a:spcPts val="0"/>
              </a:spcAft>
              <a:defRPr/>
            </a:pPr>
            <a:endParaRPr lang="en-CA">
              <a:solidFill>
                <a:srgbClr val="04617B">
                  <a:shade val="90000"/>
                </a:srgbClr>
              </a:solidFill>
              <a:latin typeface="Constantia"/>
              <a:ea typeface="+mn-ea"/>
            </a:endParaRPr>
          </a:p>
        </p:txBody>
      </p:sp>
      <p:sp>
        <p:nvSpPr>
          <p:cNvPr id="7" name="Slide Number Placeholder 6"/>
          <p:cNvSpPr>
            <a:spLocks noGrp="1"/>
          </p:cNvSpPr>
          <p:nvPr>
            <p:ph type="sldNum" sz="quarter" idx="12"/>
          </p:nvPr>
        </p:nvSpPr>
        <p:spPr/>
        <p:txBody>
          <a:bodyPr/>
          <a:lstStyle/>
          <a:p>
            <a:pPr fontAlgn="auto">
              <a:spcBef>
                <a:spcPts val="0"/>
              </a:spcBef>
              <a:spcAft>
                <a:spcPts val="0"/>
              </a:spcAft>
              <a:defRPr/>
            </a:pPr>
            <a:fld id="{DBB2C2D6-67D0-4309-827A-6E561867B128}" type="slidenum">
              <a:rPr lang="en-CA" smtClean="0">
                <a:solidFill>
                  <a:srgbClr val="04617B">
                    <a:shade val="90000"/>
                  </a:srgbClr>
                </a:solidFill>
                <a:latin typeface="Constantia"/>
                <a:ea typeface="+mn-ea"/>
              </a:rPr>
              <a:pPr fontAlgn="auto">
                <a:spcBef>
                  <a:spcPts val="0"/>
                </a:spcBef>
                <a:spcAft>
                  <a:spcPts val="0"/>
                </a:spcAft>
                <a:defRPr/>
              </a:pPr>
              <a:t>‹#›</a:t>
            </a:fld>
            <a:endParaRPr lang="en-CA">
              <a:solidFill>
                <a:srgbClr val="04617B">
                  <a:shade val="90000"/>
                </a:srgbClr>
              </a:solidFill>
              <a:latin typeface="Constantia"/>
              <a:ea typeface="+mn-ea"/>
            </a:endParaRPr>
          </a:p>
        </p:txBody>
      </p:sp>
    </p:spTree>
    <p:extLst>
      <p:ext uri="{BB962C8B-B14F-4D97-AF65-F5344CB8AC3E}">
        <p14:creationId xmlns:p14="http://schemas.microsoft.com/office/powerpoint/2010/main" val="2521065081"/>
      </p:ext>
    </p:extLst>
  </p:cSld>
  <p:clrMapOvr>
    <a:masterClrMapping/>
  </p:clrMapOvr>
</p:sldLayout>
</file>

<file path=ppt/slideLayouts/slideLayout56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376803" y="1206573"/>
            <a:ext cx="5608320" cy="448056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lIns="97331" tIns="48666" rIns="97331" bIns="48666" rtlCol="0" anchor="ctr"/>
          <a:lstStyle/>
          <a:p>
            <a:pPr marL="0" marR="0" lvl="0" indent="0" algn="ctr" defTabSz="973338"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dirty="0">
              <a:ln>
                <a:noFill/>
              </a:ln>
              <a:solidFill>
                <a:prstClr val="white"/>
              </a:solidFill>
              <a:effectLst/>
              <a:uLnTx/>
              <a:uFillTx/>
              <a:latin typeface="Constantia"/>
              <a:ea typeface="+mn-ea"/>
              <a:cs typeface="+mn-cs"/>
            </a:endParaRPr>
          </a:p>
        </p:txBody>
      </p:sp>
      <p:sp>
        <p:nvSpPr>
          <p:cNvPr id="12" name="Right Triangle 11"/>
          <p:cNvSpPr/>
          <p:nvPr/>
        </p:nvSpPr>
        <p:spPr>
          <a:xfrm rot="420000" flipV="1">
            <a:off x="8537743" y="5836193"/>
            <a:ext cx="165811" cy="169266"/>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lIns="97331" tIns="48666" rIns="97331" bIns="48666" rtlCol="0" anchor="ctr"/>
          <a:lstStyle/>
          <a:p>
            <a:pPr marL="0" marR="0" lvl="0" indent="0" algn="ctr" defTabSz="973338"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dirty="0">
              <a:ln>
                <a:noFill/>
              </a:ln>
              <a:solidFill>
                <a:prstClr val="white"/>
              </a:solidFill>
              <a:effectLst/>
              <a:uLnTx/>
              <a:uFillTx/>
              <a:latin typeface="Constantia"/>
              <a:ea typeface="+mn-ea"/>
              <a:cs typeface="+mn-cs"/>
            </a:endParaRPr>
          </a:p>
        </p:txBody>
      </p:sp>
      <p:sp>
        <p:nvSpPr>
          <p:cNvPr id="2" name="Title 1"/>
          <p:cNvSpPr>
            <a:spLocks noGrp="1"/>
          </p:cNvSpPr>
          <p:nvPr>
            <p:ph type="title"/>
          </p:nvPr>
        </p:nvSpPr>
        <p:spPr>
          <a:xfrm>
            <a:off x="650240" y="1281624"/>
            <a:ext cx="2360371" cy="1723298"/>
          </a:xfrm>
        </p:spPr>
        <p:txBody>
          <a:bodyPr vert="horz" lIns="45624" tIns="45624" rIns="45624" bIns="45624" anchor="b"/>
          <a:lstStyle>
            <a:lvl1pPr algn="l">
              <a:buNone/>
              <a:defRPr sz="2133"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50240" y="3080236"/>
            <a:ext cx="2357120" cy="2373037"/>
          </a:xfrm>
        </p:spPr>
        <p:txBody>
          <a:bodyPr lIns="63873" rIns="45624" bIns="45624" anchor="t"/>
          <a:lstStyle>
            <a:lvl1pPr marL="0" indent="0" algn="l">
              <a:spcBef>
                <a:spcPts val="267"/>
              </a:spcBef>
              <a:buFontTx/>
              <a:buNone/>
              <a:defRPr sz="1387"/>
            </a:lvl1pPr>
            <a:lvl2pPr>
              <a:defRPr sz="1280"/>
            </a:lvl2pPr>
            <a:lvl3pPr>
              <a:defRPr sz="1067"/>
            </a:lvl3pPr>
            <a:lvl4pPr>
              <a:defRPr sz="960"/>
            </a:lvl4pPr>
            <a:lvl5pPr>
              <a:defRPr sz="96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pPr fontAlgn="auto">
              <a:spcBef>
                <a:spcPts val="0"/>
              </a:spcBef>
              <a:spcAft>
                <a:spcPts val="0"/>
              </a:spcAft>
              <a:defRPr/>
            </a:pPr>
            <a:fld id="{C8703EC4-85C2-4108-ADB8-3C40CC4823BE}" type="datetimeFigureOut">
              <a:rPr lang="en-CA" smtClean="0">
                <a:solidFill>
                  <a:srgbClr val="04617B">
                    <a:shade val="90000"/>
                  </a:srgbClr>
                </a:solidFill>
                <a:latin typeface="Constantia"/>
                <a:ea typeface="+mn-ea"/>
              </a:rPr>
              <a:pPr fontAlgn="auto">
                <a:spcBef>
                  <a:spcPts val="0"/>
                </a:spcBef>
                <a:spcAft>
                  <a:spcPts val="0"/>
                </a:spcAft>
                <a:defRPr/>
              </a:pPr>
              <a:t>2018-06-04</a:t>
            </a:fld>
            <a:endParaRPr lang="en-CA">
              <a:solidFill>
                <a:srgbClr val="04617B">
                  <a:shade val="90000"/>
                </a:srgbClr>
              </a:solidFill>
              <a:latin typeface="Constantia"/>
              <a:ea typeface="+mn-ea"/>
            </a:endParaRPr>
          </a:p>
        </p:txBody>
      </p:sp>
      <p:sp>
        <p:nvSpPr>
          <p:cNvPr id="6" name="Footer Placeholder 5"/>
          <p:cNvSpPr>
            <a:spLocks noGrp="1"/>
          </p:cNvSpPr>
          <p:nvPr>
            <p:ph type="ftr" sz="quarter" idx="11"/>
          </p:nvPr>
        </p:nvSpPr>
        <p:spPr/>
        <p:txBody>
          <a:bodyPr/>
          <a:lstStyle/>
          <a:p>
            <a:pPr fontAlgn="auto">
              <a:spcBef>
                <a:spcPts val="0"/>
              </a:spcBef>
              <a:spcAft>
                <a:spcPts val="0"/>
              </a:spcAft>
              <a:defRPr/>
            </a:pPr>
            <a:endParaRPr lang="en-CA">
              <a:solidFill>
                <a:srgbClr val="04617B">
                  <a:shade val="90000"/>
                </a:srgbClr>
              </a:solidFill>
              <a:latin typeface="Constantia"/>
              <a:ea typeface="+mn-ea"/>
            </a:endParaRPr>
          </a:p>
        </p:txBody>
      </p:sp>
      <p:sp>
        <p:nvSpPr>
          <p:cNvPr id="7" name="Slide Number Placeholder 6"/>
          <p:cNvSpPr>
            <a:spLocks noGrp="1"/>
          </p:cNvSpPr>
          <p:nvPr>
            <p:ph type="sldNum" sz="quarter" idx="12"/>
          </p:nvPr>
        </p:nvSpPr>
        <p:spPr>
          <a:xfrm>
            <a:off x="8615680" y="6921385"/>
            <a:ext cx="650240" cy="397581"/>
          </a:xfrm>
        </p:spPr>
        <p:txBody>
          <a:bodyPr/>
          <a:lstStyle/>
          <a:p>
            <a:pPr fontAlgn="auto">
              <a:spcBef>
                <a:spcPts val="0"/>
              </a:spcBef>
              <a:spcAft>
                <a:spcPts val="0"/>
              </a:spcAft>
              <a:defRPr/>
            </a:pPr>
            <a:fld id="{DBB2C2D6-67D0-4309-827A-6E561867B128}" type="slidenum">
              <a:rPr lang="en-CA" smtClean="0">
                <a:solidFill>
                  <a:srgbClr val="04617B">
                    <a:shade val="90000"/>
                  </a:srgbClr>
                </a:solidFill>
                <a:latin typeface="Constantia"/>
                <a:ea typeface="+mn-ea"/>
              </a:rPr>
              <a:pPr fontAlgn="auto">
                <a:spcBef>
                  <a:spcPts val="0"/>
                </a:spcBef>
                <a:spcAft>
                  <a:spcPts val="0"/>
                </a:spcAft>
                <a:defRPr/>
              </a:pPr>
              <a:t>‹#›</a:t>
            </a:fld>
            <a:endParaRPr lang="en-CA">
              <a:solidFill>
                <a:srgbClr val="04617B">
                  <a:shade val="90000"/>
                </a:srgbClr>
              </a:solidFill>
              <a:latin typeface="Constantia"/>
              <a:ea typeface="+mn-ea"/>
            </a:endParaRPr>
          </a:p>
        </p:txBody>
      </p:sp>
      <p:sp>
        <p:nvSpPr>
          <p:cNvPr id="3" name="Picture Placeholder 2"/>
          <p:cNvSpPr>
            <a:spLocks noGrp="1"/>
          </p:cNvSpPr>
          <p:nvPr>
            <p:ph type="pic" idx="1"/>
          </p:nvPr>
        </p:nvSpPr>
        <p:spPr>
          <a:xfrm rot="420000">
            <a:off x="3718179" y="1306141"/>
            <a:ext cx="4925568" cy="4281424"/>
          </a:xfrm>
          <a:prstGeom prst="rect">
            <a:avLst/>
          </a:prstGeom>
          <a:solidFill>
            <a:schemeClr val="bg2"/>
          </a:solidFill>
          <a:ln w="3000" cap="rnd">
            <a:solidFill>
              <a:srgbClr val="C0C0C0"/>
            </a:solidFill>
            <a:round/>
          </a:ln>
          <a:effectLst/>
        </p:spPr>
        <p:txBody>
          <a:bodyPr/>
          <a:lstStyle>
            <a:lvl1pPr marL="0" indent="0">
              <a:buNone/>
              <a:defRPr sz="3413"/>
            </a:lvl1pPr>
          </a:lstStyle>
          <a:p>
            <a:r>
              <a:rPr kumimoji="0" lang="en-US" smtClean="0"/>
              <a:t>Click icon to add picture</a:t>
            </a:r>
            <a:endParaRPr kumimoji="0" lang="en-US" dirty="0"/>
          </a:p>
        </p:txBody>
      </p:sp>
      <p:sp>
        <p:nvSpPr>
          <p:cNvPr id="10" name="Freeform 9"/>
          <p:cNvSpPr>
            <a:spLocks/>
          </p:cNvSpPr>
          <p:nvPr/>
        </p:nvSpPr>
        <p:spPr bwMode="auto">
          <a:xfrm flipV="1">
            <a:off x="-10160" y="6333631"/>
            <a:ext cx="9773920" cy="1133969"/>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7331" tIns="48666" rIns="97331" bIns="48666" anchor="t" compatLnSpc="1"/>
          <a:lstStyle/>
          <a:p>
            <a:pPr marL="0" marR="0" lvl="0" indent="0" algn="l" defTabSz="973338"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dirty="0">
              <a:ln>
                <a:noFill/>
              </a:ln>
              <a:solidFill>
                <a:prstClr val="black"/>
              </a:solidFill>
              <a:effectLst/>
              <a:uLnTx/>
              <a:uFillTx/>
              <a:latin typeface="Constantia"/>
              <a:ea typeface="+mn-ea"/>
              <a:cs typeface="+mn-cs"/>
            </a:endParaRPr>
          </a:p>
        </p:txBody>
      </p:sp>
      <p:sp>
        <p:nvSpPr>
          <p:cNvPr id="11" name="Freeform 10"/>
          <p:cNvSpPr>
            <a:spLocks/>
          </p:cNvSpPr>
          <p:nvPr/>
        </p:nvSpPr>
        <p:spPr bwMode="auto">
          <a:xfrm flipV="1">
            <a:off x="4673600" y="6772703"/>
            <a:ext cx="5080000" cy="694902"/>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7331" tIns="48666" rIns="97331" bIns="48666" anchor="t" compatLnSpc="1"/>
          <a:lstStyle/>
          <a:p>
            <a:pPr marL="0" marR="0" lvl="0" indent="0" algn="l" defTabSz="973338"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dirty="0">
              <a:ln>
                <a:noFill/>
              </a:ln>
              <a:solidFill>
                <a:prstClr val="black"/>
              </a:solidFill>
              <a:effectLst/>
              <a:uLnTx/>
              <a:uFillTx/>
              <a:latin typeface="Constantia"/>
              <a:ea typeface="+mn-ea"/>
              <a:cs typeface="+mn-cs"/>
            </a:endParaRPr>
          </a:p>
        </p:txBody>
      </p:sp>
    </p:spTree>
    <p:extLst>
      <p:ext uri="{BB962C8B-B14F-4D97-AF65-F5344CB8AC3E}">
        <p14:creationId xmlns:p14="http://schemas.microsoft.com/office/powerpoint/2010/main" val="1284583924"/>
      </p:ext>
    </p:extLst>
  </p:cSld>
  <p:clrMapOvr>
    <a:masterClrMapping/>
  </p:clrMapOvr>
</p:sldLayout>
</file>

<file path=ppt/slideLayouts/slideLayout5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fontAlgn="auto">
              <a:spcBef>
                <a:spcPts val="0"/>
              </a:spcBef>
              <a:spcAft>
                <a:spcPts val="0"/>
              </a:spcAft>
              <a:defRPr/>
            </a:pPr>
            <a:fld id="{C8703EC4-85C2-4108-ADB8-3C40CC4823BE}" type="datetimeFigureOut">
              <a:rPr lang="en-CA" smtClean="0">
                <a:solidFill>
                  <a:srgbClr val="04617B">
                    <a:shade val="90000"/>
                  </a:srgbClr>
                </a:solidFill>
                <a:latin typeface="Constantia"/>
                <a:ea typeface="+mn-ea"/>
              </a:rPr>
              <a:pPr fontAlgn="auto">
                <a:spcBef>
                  <a:spcPts val="0"/>
                </a:spcBef>
                <a:spcAft>
                  <a:spcPts val="0"/>
                </a:spcAft>
                <a:defRPr/>
              </a:pPr>
              <a:t>2018-06-04</a:t>
            </a:fld>
            <a:endParaRPr lang="en-CA">
              <a:solidFill>
                <a:srgbClr val="04617B">
                  <a:shade val="90000"/>
                </a:srgbClr>
              </a:solidFill>
              <a:latin typeface="Constantia"/>
              <a:ea typeface="+mn-ea"/>
            </a:endParaRPr>
          </a:p>
        </p:txBody>
      </p:sp>
      <p:sp>
        <p:nvSpPr>
          <p:cNvPr id="5" name="Footer Placeholder 4"/>
          <p:cNvSpPr>
            <a:spLocks noGrp="1"/>
          </p:cNvSpPr>
          <p:nvPr>
            <p:ph type="ftr" sz="quarter" idx="11"/>
          </p:nvPr>
        </p:nvSpPr>
        <p:spPr/>
        <p:txBody>
          <a:bodyPr/>
          <a:lstStyle/>
          <a:p>
            <a:pPr fontAlgn="auto">
              <a:spcBef>
                <a:spcPts val="0"/>
              </a:spcBef>
              <a:spcAft>
                <a:spcPts val="0"/>
              </a:spcAft>
              <a:defRPr/>
            </a:pPr>
            <a:endParaRPr lang="en-CA">
              <a:solidFill>
                <a:srgbClr val="04617B">
                  <a:shade val="90000"/>
                </a:srgbClr>
              </a:solidFill>
              <a:latin typeface="Constantia"/>
              <a:ea typeface="+mn-ea"/>
            </a:endParaRPr>
          </a:p>
        </p:txBody>
      </p:sp>
      <p:sp>
        <p:nvSpPr>
          <p:cNvPr id="6" name="Slide Number Placeholder 5"/>
          <p:cNvSpPr>
            <a:spLocks noGrp="1"/>
          </p:cNvSpPr>
          <p:nvPr>
            <p:ph type="sldNum" sz="quarter" idx="12"/>
          </p:nvPr>
        </p:nvSpPr>
        <p:spPr/>
        <p:txBody>
          <a:bodyPr/>
          <a:lstStyle/>
          <a:p>
            <a:pPr fontAlgn="auto">
              <a:spcBef>
                <a:spcPts val="0"/>
              </a:spcBef>
              <a:spcAft>
                <a:spcPts val="0"/>
              </a:spcAft>
              <a:defRPr/>
            </a:pPr>
            <a:fld id="{DBB2C2D6-67D0-4309-827A-6E561867B128}" type="slidenum">
              <a:rPr lang="en-CA" smtClean="0">
                <a:solidFill>
                  <a:srgbClr val="04617B">
                    <a:shade val="90000"/>
                  </a:srgbClr>
                </a:solidFill>
                <a:latin typeface="Constantia"/>
                <a:ea typeface="+mn-ea"/>
              </a:rPr>
              <a:pPr fontAlgn="auto">
                <a:spcBef>
                  <a:spcPts val="0"/>
                </a:spcBef>
                <a:spcAft>
                  <a:spcPts val="0"/>
                </a:spcAft>
                <a:defRPr/>
              </a:pPr>
              <a:t>‹#›</a:t>
            </a:fld>
            <a:endParaRPr lang="en-CA">
              <a:solidFill>
                <a:srgbClr val="04617B">
                  <a:shade val="90000"/>
                </a:srgbClr>
              </a:solidFill>
              <a:latin typeface="Constantia"/>
              <a:ea typeface="+mn-ea"/>
            </a:endParaRPr>
          </a:p>
        </p:txBody>
      </p:sp>
    </p:spTree>
    <p:extLst>
      <p:ext uri="{BB962C8B-B14F-4D97-AF65-F5344CB8AC3E}">
        <p14:creationId xmlns:p14="http://schemas.microsoft.com/office/powerpoint/2010/main" val="2990388457"/>
      </p:ext>
    </p:extLst>
  </p:cSld>
  <p:clrMapOvr>
    <a:masterClrMapping/>
  </p:clrMapOvr>
</p:sldLayout>
</file>

<file path=ppt/slideLayouts/slideLayout5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71360" y="995708"/>
            <a:ext cx="2194560" cy="567503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87680" y="995708"/>
            <a:ext cx="6421120" cy="567503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fontAlgn="auto">
              <a:spcBef>
                <a:spcPts val="0"/>
              </a:spcBef>
              <a:spcAft>
                <a:spcPts val="0"/>
              </a:spcAft>
              <a:defRPr/>
            </a:pPr>
            <a:fld id="{C8703EC4-85C2-4108-ADB8-3C40CC4823BE}" type="datetimeFigureOut">
              <a:rPr lang="en-CA" smtClean="0">
                <a:solidFill>
                  <a:srgbClr val="04617B">
                    <a:shade val="90000"/>
                  </a:srgbClr>
                </a:solidFill>
                <a:latin typeface="Constantia"/>
                <a:ea typeface="+mn-ea"/>
              </a:rPr>
              <a:pPr fontAlgn="auto">
                <a:spcBef>
                  <a:spcPts val="0"/>
                </a:spcBef>
                <a:spcAft>
                  <a:spcPts val="0"/>
                </a:spcAft>
                <a:defRPr/>
              </a:pPr>
              <a:t>2018-06-04</a:t>
            </a:fld>
            <a:endParaRPr lang="en-CA">
              <a:solidFill>
                <a:srgbClr val="04617B">
                  <a:shade val="90000"/>
                </a:srgbClr>
              </a:solidFill>
              <a:latin typeface="Constantia"/>
              <a:ea typeface="+mn-ea"/>
            </a:endParaRPr>
          </a:p>
        </p:txBody>
      </p:sp>
      <p:sp>
        <p:nvSpPr>
          <p:cNvPr id="5" name="Footer Placeholder 4"/>
          <p:cNvSpPr>
            <a:spLocks noGrp="1"/>
          </p:cNvSpPr>
          <p:nvPr>
            <p:ph type="ftr" sz="quarter" idx="11"/>
          </p:nvPr>
        </p:nvSpPr>
        <p:spPr/>
        <p:txBody>
          <a:bodyPr/>
          <a:lstStyle/>
          <a:p>
            <a:pPr fontAlgn="auto">
              <a:spcBef>
                <a:spcPts val="0"/>
              </a:spcBef>
              <a:spcAft>
                <a:spcPts val="0"/>
              </a:spcAft>
              <a:defRPr/>
            </a:pPr>
            <a:endParaRPr lang="en-CA">
              <a:solidFill>
                <a:srgbClr val="04617B">
                  <a:shade val="90000"/>
                </a:srgbClr>
              </a:solidFill>
              <a:latin typeface="Constantia"/>
              <a:ea typeface="+mn-ea"/>
            </a:endParaRPr>
          </a:p>
        </p:txBody>
      </p:sp>
      <p:sp>
        <p:nvSpPr>
          <p:cNvPr id="6" name="Slide Number Placeholder 5"/>
          <p:cNvSpPr>
            <a:spLocks noGrp="1"/>
          </p:cNvSpPr>
          <p:nvPr>
            <p:ph type="sldNum" sz="quarter" idx="12"/>
          </p:nvPr>
        </p:nvSpPr>
        <p:spPr/>
        <p:txBody>
          <a:bodyPr/>
          <a:lstStyle/>
          <a:p>
            <a:pPr fontAlgn="auto">
              <a:spcBef>
                <a:spcPts val="0"/>
              </a:spcBef>
              <a:spcAft>
                <a:spcPts val="0"/>
              </a:spcAft>
              <a:defRPr/>
            </a:pPr>
            <a:fld id="{DBB2C2D6-67D0-4309-827A-6E561867B128}" type="slidenum">
              <a:rPr lang="en-CA" smtClean="0">
                <a:solidFill>
                  <a:srgbClr val="04617B">
                    <a:shade val="90000"/>
                  </a:srgbClr>
                </a:solidFill>
                <a:latin typeface="Constantia"/>
                <a:ea typeface="+mn-ea"/>
              </a:rPr>
              <a:pPr fontAlgn="auto">
                <a:spcBef>
                  <a:spcPts val="0"/>
                </a:spcBef>
                <a:spcAft>
                  <a:spcPts val="0"/>
                </a:spcAft>
                <a:defRPr/>
              </a:pPr>
              <a:t>‹#›</a:t>
            </a:fld>
            <a:endParaRPr lang="en-CA">
              <a:solidFill>
                <a:srgbClr val="04617B">
                  <a:shade val="90000"/>
                </a:srgbClr>
              </a:solidFill>
              <a:latin typeface="Constantia"/>
              <a:ea typeface="+mn-ea"/>
            </a:endParaRPr>
          </a:p>
        </p:txBody>
      </p:sp>
    </p:spTree>
    <p:extLst>
      <p:ext uri="{BB962C8B-B14F-4D97-AF65-F5344CB8AC3E}">
        <p14:creationId xmlns:p14="http://schemas.microsoft.com/office/powerpoint/2010/main" val="306917784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322271" y="249238"/>
            <a:ext cx="9109075" cy="1244600"/>
          </a:xfrm>
        </p:spPr>
        <p:txBody>
          <a:bodyPr/>
          <a:lstStyle/>
          <a:p>
            <a:r>
              <a:rPr lang="en-US" smtClean="0"/>
              <a:t>Click to edit Master title style</a:t>
            </a:r>
            <a:endParaRPr lang="en-CA"/>
          </a:p>
        </p:txBody>
      </p:sp>
      <p:sp>
        <p:nvSpPr>
          <p:cNvPr id="3" name="Content Placeholder 2"/>
          <p:cNvSpPr>
            <a:spLocks noGrp="1"/>
          </p:cNvSpPr>
          <p:nvPr>
            <p:ph sz="half" idx="1"/>
          </p:nvPr>
        </p:nvSpPr>
        <p:spPr>
          <a:xfrm>
            <a:off x="322277" y="1743089"/>
            <a:ext cx="4478337"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953000" y="1743089"/>
            <a:ext cx="4478338"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a:xfrm>
            <a:off x="322277" y="6800850"/>
            <a:ext cx="2441575" cy="517525"/>
          </a:xfrm>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a:xfrm>
            <a:off x="3332176" y="6800850"/>
            <a:ext cx="3089275" cy="517525"/>
          </a:xfrm>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a:xfrm>
            <a:off x="6989777" y="6800850"/>
            <a:ext cx="2441575" cy="517525"/>
          </a:xfrm>
        </p:spPr>
        <p:txBody>
          <a:bodyPr/>
          <a:lstStyle>
            <a:lvl1pPr>
              <a:defRPr/>
            </a:lvl1pPr>
          </a:lstStyle>
          <a:p>
            <a:fld id="{77FE6603-2774-4857-9140-A597A7AD97C9}"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22271" y="249238"/>
            <a:ext cx="9109075" cy="1244600"/>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322277" y="1743089"/>
            <a:ext cx="4478337"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53000" y="1743089"/>
            <a:ext cx="4478338"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a:xfrm>
            <a:off x="322277" y="6800850"/>
            <a:ext cx="2441575" cy="517525"/>
          </a:xfrm>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a:xfrm>
            <a:off x="3332176" y="6800850"/>
            <a:ext cx="3089275" cy="517525"/>
          </a:xfrm>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a:xfrm>
            <a:off x="6989777" y="6800850"/>
            <a:ext cx="2441575" cy="517525"/>
          </a:xfrm>
        </p:spPr>
        <p:txBody>
          <a:bodyPr/>
          <a:lstStyle>
            <a:lvl1pPr>
              <a:defRPr/>
            </a:lvl1pPr>
          </a:lstStyle>
          <a:p>
            <a:fld id="{CF46C348-AA59-4FC6-A40D-17EA361A9D96}"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322271" y="249238"/>
            <a:ext cx="9109075" cy="1244600"/>
          </a:xfrm>
        </p:spPr>
        <p:txBody>
          <a:bodyPr/>
          <a:lstStyle/>
          <a:p>
            <a:r>
              <a:rPr lang="en-US" smtClean="0"/>
              <a:t>Click to edit Master title style</a:t>
            </a:r>
            <a:endParaRPr lang="en-CA"/>
          </a:p>
        </p:txBody>
      </p:sp>
      <p:sp>
        <p:nvSpPr>
          <p:cNvPr id="3" name="Text Placeholder 2"/>
          <p:cNvSpPr>
            <a:spLocks noGrp="1"/>
          </p:cNvSpPr>
          <p:nvPr>
            <p:ph type="body" sz="half" idx="1"/>
          </p:nvPr>
        </p:nvSpPr>
        <p:spPr>
          <a:xfrm>
            <a:off x="322277" y="1743089"/>
            <a:ext cx="4478337" cy="4899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quarter" idx="2"/>
          </p:nvPr>
        </p:nvSpPr>
        <p:spPr>
          <a:xfrm>
            <a:off x="4953000" y="1743089"/>
            <a:ext cx="4478338" cy="2373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Content Placeholder 4"/>
          <p:cNvSpPr>
            <a:spLocks noGrp="1"/>
          </p:cNvSpPr>
          <p:nvPr>
            <p:ph sz="quarter" idx="3"/>
          </p:nvPr>
        </p:nvSpPr>
        <p:spPr>
          <a:xfrm>
            <a:off x="4953000" y="4268788"/>
            <a:ext cx="4478338" cy="2373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Date Placeholder 5"/>
          <p:cNvSpPr>
            <a:spLocks noGrp="1"/>
          </p:cNvSpPr>
          <p:nvPr>
            <p:ph type="dt" sz="half" idx="10"/>
          </p:nvPr>
        </p:nvSpPr>
        <p:spPr>
          <a:xfrm>
            <a:off x="322277" y="6800850"/>
            <a:ext cx="2441575" cy="517525"/>
          </a:xfrm>
        </p:spPr>
        <p:txBody>
          <a:bodyPr/>
          <a:lstStyle>
            <a:lvl1pPr>
              <a:defRPr/>
            </a:lvl1pPr>
          </a:lstStyle>
          <a:p>
            <a:endParaRPr lang="en-US">
              <a:solidFill>
                <a:srgbClr val="FFFFFF"/>
              </a:solidFill>
            </a:endParaRPr>
          </a:p>
        </p:txBody>
      </p:sp>
      <p:sp>
        <p:nvSpPr>
          <p:cNvPr id="7" name="Footer Placeholder 6"/>
          <p:cNvSpPr>
            <a:spLocks noGrp="1"/>
          </p:cNvSpPr>
          <p:nvPr>
            <p:ph type="ftr" sz="quarter" idx="11"/>
          </p:nvPr>
        </p:nvSpPr>
        <p:spPr>
          <a:xfrm>
            <a:off x="3332176" y="6800850"/>
            <a:ext cx="3089275" cy="517525"/>
          </a:xfrm>
        </p:spPr>
        <p:txBody>
          <a:bodyPr/>
          <a:lstStyle>
            <a:lvl1pPr>
              <a:defRPr/>
            </a:lvl1pPr>
          </a:lstStyle>
          <a:p>
            <a:endParaRPr lang="en-US">
              <a:solidFill>
                <a:srgbClr val="FFFFFF"/>
              </a:solidFill>
            </a:endParaRPr>
          </a:p>
        </p:txBody>
      </p:sp>
      <p:sp>
        <p:nvSpPr>
          <p:cNvPr id="8" name="Slide Number Placeholder 7"/>
          <p:cNvSpPr>
            <a:spLocks noGrp="1"/>
          </p:cNvSpPr>
          <p:nvPr>
            <p:ph type="sldNum" sz="quarter" idx="12"/>
          </p:nvPr>
        </p:nvSpPr>
        <p:spPr>
          <a:xfrm>
            <a:off x="6989777" y="6800850"/>
            <a:ext cx="2441575" cy="517525"/>
          </a:xfrm>
        </p:spPr>
        <p:txBody>
          <a:bodyPr/>
          <a:lstStyle>
            <a:lvl1pPr>
              <a:defRPr/>
            </a:lvl1pPr>
          </a:lstStyle>
          <a:p>
            <a:fld id="{EC938F96-4893-4783-B28C-7EBA950A2849}" type="slidenum">
              <a:rPr lang="en-US">
                <a:solidFill>
                  <a:srgbClr val="FFFFFF"/>
                </a:solidFill>
              </a:rPr>
              <a:pPr/>
              <a:t>‹#›</a:t>
            </a:fld>
            <a:endParaRPr lang="en-US">
              <a:solidFill>
                <a:srgbClr val="FFFFFF"/>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87377" y="296869"/>
            <a:ext cx="3209925" cy="1265237"/>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813189" y="296863"/>
            <a:ext cx="5453063" cy="63738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87377" y="1562101"/>
            <a:ext cx="3209925" cy="5108574"/>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11364" y="5227638"/>
            <a:ext cx="5853113" cy="617537"/>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911364" y="666764"/>
            <a:ext cx="5853113" cy="4481513"/>
          </a:xfrm>
        </p:spPr>
        <p:txBody>
          <a:bodyPr/>
          <a:lstStyle>
            <a:lvl1pPr marL="0" indent="0">
              <a:buNone/>
              <a:defRPr sz="3200"/>
            </a:lvl1pPr>
            <a:lvl2pPr marL="456677" indent="0">
              <a:buNone/>
              <a:defRPr sz="2800"/>
            </a:lvl2pPr>
            <a:lvl3pPr marL="913355" indent="0">
              <a:buNone/>
              <a:defRPr sz="2400"/>
            </a:lvl3pPr>
            <a:lvl4pPr marL="1370035" indent="0">
              <a:buNone/>
              <a:defRPr sz="2000"/>
            </a:lvl4pPr>
            <a:lvl5pPr marL="1826711" indent="0">
              <a:buNone/>
              <a:defRPr sz="2000"/>
            </a:lvl5pPr>
            <a:lvl6pPr marL="2283392" indent="0">
              <a:buNone/>
              <a:defRPr sz="2000"/>
            </a:lvl6pPr>
            <a:lvl7pPr marL="2740066" indent="0">
              <a:buNone/>
              <a:defRPr sz="2000"/>
            </a:lvl7pPr>
            <a:lvl8pPr marL="3196743" indent="0">
              <a:buNone/>
              <a:defRPr sz="2000"/>
            </a:lvl8pPr>
            <a:lvl9pPr marL="3653423" indent="0">
              <a:buNone/>
              <a:defRPr sz="2000"/>
            </a:lvl9pPr>
          </a:lstStyle>
          <a:p>
            <a:endParaRPr lang="en-CA"/>
          </a:p>
        </p:txBody>
      </p:sp>
      <p:sp>
        <p:nvSpPr>
          <p:cNvPr id="4" name="Text Placeholder 3"/>
          <p:cNvSpPr>
            <a:spLocks noGrp="1"/>
          </p:cNvSpPr>
          <p:nvPr>
            <p:ph type="body" sz="half" idx="2"/>
          </p:nvPr>
        </p:nvSpPr>
        <p:spPr>
          <a:xfrm>
            <a:off x="1911364" y="5845182"/>
            <a:ext cx="5853113" cy="876300"/>
          </a:xfrm>
        </p:spPr>
        <p:txBody>
          <a:bodyPr/>
          <a:lstStyle>
            <a:lvl1pPr marL="0" indent="0">
              <a:buNone/>
              <a:defRPr sz="1400"/>
            </a:lvl1pPr>
            <a:lvl2pPr marL="456677" indent="0">
              <a:buNone/>
              <a:defRPr sz="1200"/>
            </a:lvl2pPr>
            <a:lvl3pPr marL="913355" indent="0">
              <a:buNone/>
              <a:defRPr sz="1000"/>
            </a:lvl3pPr>
            <a:lvl4pPr marL="1370035" indent="0">
              <a:buNone/>
              <a:defRPr sz="900"/>
            </a:lvl4pPr>
            <a:lvl5pPr marL="1826711" indent="0">
              <a:buNone/>
              <a:defRPr sz="900"/>
            </a:lvl5pPr>
            <a:lvl6pPr marL="2283392" indent="0">
              <a:buNone/>
              <a:defRPr sz="900"/>
            </a:lvl6pPr>
            <a:lvl7pPr marL="2740066" indent="0">
              <a:buNone/>
              <a:defRPr sz="900"/>
            </a:lvl7pPr>
            <a:lvl8pPr marL="3196743" indent="0">
              <a:buNone/>
              <a:defRPr sz="900"/>
            </a:lvl8pPr>
            <a:lvl9pPr marL="3653423" indent="0">
              <a:buNone/>
              <a:defRPr sz="900"/>
            </a:lvl9pPr>
          </a:lstStyle>
          <a:p>
            <a:pPr lvl="0"/>
            <a:r>
              <a:rPr lang="en-US" smtClean="0"/>
              <a:t>Click to edit Master text styles</a:t>
            </a: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53276" y="298451"/>
            <a:ext cx="2193925" cy="6784974"/>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68313" y="298451"/>
            <a:ext cx="6432550" cy="678497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1851" y="2319352"/>
            <a:ext cx="8289925" cy="1601787"/>
          </a:xfrm>
        </p:spPr>
        <p:txBody>
          <a:bodyPr/>
          <a:lstStyle/>
          <a:p>
            <a:r>
              <a:rPr lang="en-US" smtClean="0"/>
              <a:t>Click to edit Master title style</a:t>
            </a:r>
            <a:endParaRPr lang="en-CA"/>
          </a:p>
        </p:txBody>
      </p:sp>
      <p:sp>
        <p:nvSpPr>
          <p:cNvPr id="3" name="Subtitle 2"/>
          <p:cNvSpPr>
            <a:spLocks noGrp="1"/>
          </p:cNvSpPr>
          <p:nvPr>
            <p:ph type="subTitle" idx="1"/>
          </p:nvPr>
        </p:nvSpPr>
        <p:spPr>
          <a:xfrm>
            <a:off x="1463676" y="4232275"/>
            <a:ext cx="6826250" cy="1908175"/>
          </a:xfrm>
        </p:spPr>
        <p:txBody>
          <a:bodyPr/>
          <a:lstStyle>
            <a:lvl1pPr marL="0" indent="0" algn="ctr">
              <a:buNone/>
              <a:defRPr/>
            </a:lvl1pPr>
            <a:lvl2pPr marL="456677" indent="0" algn="ctr">
              <a:buNone/>
              <a:defRPr/>
            </a:lvl2pPr>
            <a:lvl3pPr marL="913355" indent="0" algn="ctr">
              <a:buNone/>
              <a:defRPr/>
            </a:lvl3pPr>
            <a:lvl4pPr marL="1370035" indent="0" algn="ctr">
              <a:buNone/>
              <a:defRPr/>
            </a:lvl4pPr>
            <a:lvl5pPr marL="1826711" indent="0" algn="ctr">
              <a:buNone/>
              <a:defRPr/>
            </a:lvl5pPr>
            <a:lvl6pPr marL="2283392" indent="0" algn="ctr">
              <a:buNone/>
              <a:defRPr/>
            </a:lvl6pPr>
            <a:lvl7pPr marL="2740066" indent="0" algn="ctr">
              <a:buNone/>
              <a:defRPr/>
            </a:lvl7pPr>
            <a:lvl8pPr marL="3196743" indent="0" algn="ctr">
              <a:buNone/>
              <a:defRPr/>
            </a:lvl8pPr>
            <a:lvl9pPr marL="3653423" indent="0" algn="ctr">
              <a:buNone/>
              <a:defRPr/>
            </a:lvl9pPr>
          </a:lstStyle>
          <a:p>
            <a:r>
              <a:rPr lang="en-US" smtClean="0"/>
              <a:t>Click to edit Master subtitle style</a:t>
            </a:r>
            <a:endParaRPr lang="en-CA"/>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9951" y="4799013"/>
            <a:ext cx="8291513" cy="148272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69951" y="3165475"/>
            <a:ext cx="8291513" cy="1633538"/>
          </a:xfrm>
        </p:spPr>
        <p:txBody>
          <a:bodyPr anchor="b"/>
          <a:lstStyle>
            <a:lvl1pPr marL="0" indent="0">
              <a:buNone/>
              <a:defRPr sz="2000"/>
            </a:lvl1pPr>
            <a:lvl2pPr marL="456677" indent="0">
              <a:buNone/>
              <a:defRPr sz="1800"/>
            </a:lvl2pPr>
            <a:lvl3pPr marL="913355" indent="0">
              <a:buNone/>
              <a:defRPr sz="1600"/>
            </a:lvl3pPr>
            <a:lvl4pPr marL="1370035" indent="0">
              <a:buNone/>
              <a:defRPr sz="1400"/>
            </a:lvl4pPr>
            <a:lvl5pPr marL="1826711" indent="0">
              <a:buNone/>
              <a:defRPr sz="1400"/>
            </a:lvl5pPr>
            <a:lvl6pPr marL="2283392" indent="0">
              <a:buNone/>
              <a:defRPr sz="1400"/>
            </a:lvl6pPr>
            <a:lvl7pPr marL="2740066" indent="0">
              <a:buNone/>
              <a:defRPr sz="1400"/>
            </a:lvl7pPr>
            <a:lvl8pPr marL="3196743" indent="0">
              <a:buNone/>
              <a:defRPr sz="1400"/>
            </a:lvl8pPr>
            <a:lvl9pPr marL="3653423" indent="0">
              <a:buNone/>
              <a:defRPr sz="1400"/>
            </a:lvl9pPr>
          </a:lstStyle>
          <a:p>
            <a:pPr lvl="0"/>
            <a:r>
              <a:rPr lang="en-US" smtClean="0"/>
              <a:t>Click to edit Master text styles</a:t>
            </a: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68318" y="1947863"/>
            <a:ext cx="4313237"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933958" y="1947863"/>
            <a:ext cx="4313238" cy="51355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87376" y="298450"/>
            <a:ext cx="8778875" cy="1244600"/>
          </a:xfrm>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87370" y="1671643"/>
            <a:ext cx="4310062"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87370" y="2368565"/>
            <a:ext cx="4310062"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954588" y="1671643"/>
            <a:ext cx="4311650" cy="696912"/>
          </a:xfrm>
        </p:spPr>
        <p:txBody>
          <a:bodyPr anchor="b"/>
          <a:lstStyle>
            <a:lvl1pPr marL="0" indent="0">
              <a:buNone/>
              <a:defRPr sz="2400" b="1"/>
            </a:lvl1pPr>
            <a:lvl2pPr marL="456677" indent="0">
              <a:buNone/>
              <a:defRPr sz="2000" b="1"/>
            </a:lvl2pPr>
            <a:lvl3pPr marL="913355" indent="0">
              <a:buNone/>
              <a:defRPr sz="1800" b="1"/>
            </a:lvl3pPr>
            <a:lvl4pPr marL="1370035" indent="0">
              <a:buNone/>
              <a:defRPr sz="1600" b="1"/>
            </a:lvl4pPr>
            <a:lvl5pPr marL="1826711" indent="0">
              <a:buNone/>
              <a:defRPr sz="1600" b="1"/>
            </a:lvl5pPr>
            <a:lvl6pPr marL="2283392" indent="0">
              <a:buNone/>
              <a:defRPr sz="1600" b="1"/>
            </a:lvl6pPr>
            <a:lvl7pPr marL="2740066" indent="0">
              <a:buNone/>
              <a:defRPr sz="1600" b="1"/>
            </a:lvl7pPr>
            <a:lvl8pPr marL="3196743" indent="0">
              <a:buNone/>
              <a:defRPr sz="1600" b="1"/>
            </a:lvl8pPr>
            <a:lvl9pPr marL="365342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4588" y="2368565"/>
            <a:ext cx="4311650" cy="43021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1.xml"/><Relationship Id="rId13" Type="http://schemas.openxmlformats.org/officeDocument/2006/relationships/image" Target="../media/image1.jpeg"/><Relationship Id="rId3" Type="http://schemas.openxmlformats.org/officeDocument/2006/relationships/slideLayout" Target="../slideLayouts/slideLayout106.xml"/><Relationship Id="rId7" Type="http://schemas.openxmlformats.org/officeDocument/2006/relationships/slideLayout" Target="../slideLayouts/slideLayout110.xml"/><Relationship Id="rId12" Type="http://schemas.openxmlformats.org/officeDocument/2006/relationships/theme" Target="../theme/theme10.xml"/><Relationship Id="rId2" Type="http://schemas.openxmlformats.org/officeDocument/2006/relationships/slideLayout" Target="../slideLayouts/slideLayout105.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5" Type="http://schemas.openxmlformats.org/officeDocument/2006/relationships/slideLayout" Target="../slideLayouts/slideLayout108.xml"/><Relationship Id="rId10" Type="http://schemas.openxmlformats.org/officeDocument/2006/relationships/slideLayout" Target="../slideLayouts/slideLayout113.xml"/><Relationship Id="rId4" Type="http://schemas.openxmlformats.org/officeDocument/2006/relationships/slideLayout" Target="../slideLayouts/slideLayout107.xml"/><Relationship Id="rId9" Type="http://schemas.openxmlformats.org/officeDocument/2006/relationships/slideLayout" Target="../slideLayouts/slideLayout112.xml"/><Relationship Id="rId14" Type="http://schemas.openxmlformats.org/officeDocument/2006/relationships/image" Target="../media/image2.jpeg"/></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2.xml"/><Relationship Id="rId13" Type="http://schemas.openxmlformats.org/officeDocument/2006/relationships/image" Target="../media/image1.jpeg"/><Relationship Id="rId3" Type="http://schemas.openxmlformats.org/officeDocument/2006/relationships/slideLayout" Target="../slideLayouts/slideLayout117.xml"/><Relationship Id="rId7" Type="http://schemas.openxmlformats.org/officeDocument/2006/relationships/slideLayout" Target="../slideLayouts/slideLayout121.xml"/><Relationship Id="rId12" Type="http://schemas.openxmlformats.org/officeDocument/2006/relationships/theme" Target="../theme/theme11.xml"/><Relationship Id="rId2" Type="http://schemas.openxmlformats.org/officeDocument/2006/relationships/slideLayout" Target="../slideLayouts/slideLayout116.xml"/><Relationship Id="rId1" Type="http://schemas.openxmlformats.org/officeDocument/2006/relationships/slideLayout" Target="../slideLayouts/slideLayout115.xml"/><Relationship Id="rId6" Type="http://schemas.openxmlformats.org/officeDocument/2006/relationships/slideLayout" Target="../slideLayouts/slideLayout120.xml"/><Relationship Id="rId11" Type="http://schemas.openxmlformats.org/officeDocument/2006/relationships/slideLayout" Target="../slideLayouts/slideLayout125.xml"/><Relationship Id="rId5" Type="http://schemas.openxmlformats.org/officeDocument/2006/relationships/slideLayout" Target="../slideLayouts/slideLayout119.xml"/><Relationship Id="rId10" Type="http://schemas.openxmlformats.org/officeDocument/2006/relationships/slideLayout" Target="../slideLayouts/slideLayout124.xml"/><Relationship Id="rId4" Type="http://schemas.openxmlformats.org/officeDocument/2006/relationships/slideLayout" Target="../slideLayouts/slideLayout118.xml"/><Relationship Id="rId9" Type="http://schemas.openxmlformats.org/officeDocument/2006/relationships/slideLayout" Target="../slideLayouts/slideLayout123.xml"/><Relationship Id="rId14" Type="http://schemas.openxmlformats.org/officeDocument/2006/relationships/image" Target="../media/image2.jpe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3.xml"/><Relationship Id="rId13" Type="http://schemas.openxmlformats.org/officeDocument/2006/relationships/image" Target="../media/image1.jpeg"/><Relationship Id="rId3" Type="http://schemas.openxmlformats.org/officeDocument/2006/relationships/slideLayout" Target="../slideLayouts/slideLayout128.xml"/><Relationship Id="rId7" Type="http://schemas.openxmlformats.org/officeDocument/2006/relationships/slideLayout" Target="../slideLayouts/slideLayout132.xml"/><Relationship Id="rId12" Type="http://schemas.openxmlformats.org/officeDocument/2006/relationships/theme" Target="../theme/theme12.xml"/><Relationship Id="rId2" Type="http://schemas.openxmlformats.org/officeDocument/2006/relationships/slideLayout" Target="../slideLayouts/slideLayout127.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slideLayout" Target="../slideLayouts/slideLayout136.xml"/><Relationship Id="rId5" Type="http://schemas.openxmlformats.org/officeDocument/2006/relationships/slideLayout" Target="../slideLayouts/slideLayout130.xml"/><Relationship Id="rId10" Type="http://schemas.openxmlformats.org/officeDocument/2006/relationships/slideLayout" Target="../slideLayouts/slideLayout135.xml"/><Relationship Id="rId4" Type="http://schemas.openxmlformats.org/officeDocument/2006/relationships/slideLayout" Target="../slideLayouts/slideLayout129.xml"/><Relationship Id="rId9" Type="http://schemas.openxmlformats.org/officeDocument/2006/relationships/slideLayout" Target="../slideLayouts/slideLayout134.xml"/><Relationship Id="rId14" Type="http://schemas.openxmlformats.org/officeDocument/2006/relationships/image" Target="../media/image2.jpeg"/></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4.xml"/><Relationship Id="rId13" Type="http://schemas.openxmlformats.org/officeDocument/2006/relationships/image" Target="../media/image1.jpeg"/><Relationship Id="rId3" Type="http://schemas.openxmlformats.org/officeDocument/2006/relationships/slideLayout" Target="../slideLayouts/slideLayout139.xml"/><Relationship Id="rId7" Type="http://schemas.openxmlformats.org/officeDocument/2006/relationships/slideLayout" Target="../slideLayouts/slideLayout143.xml"/><Relationship Id="rId12" Type="http://schemas.openxmlformats.org/officeDocument/2006/relationships/theme" Target="../theme/theme13.xml"/><Relationship Id="rId2" Type="http://schemas.openxmlformats.org/officeDocument/2006/relationships/slideLayout" Target="../slideLayouts/slideLayout138.xml"/><Relationship Id="rId1" Type="http://schemas.openxmlformats.org/officeDocument/2006/relationships/slideLayout" Target="../slideLayouts/slideLayout137.xml"/><Relationship Id="rId6" Type="http://schemas.openxmlformats.org/officeDocument/2006/relationships/slideLayout" Target="../slideLayouts/slideLayout142.xml"/><Relationship Id="rId11" Type="http://schemas.openxmlformats.org/officeDocument/2006/relationships/slideLayout" Target="../slideLayouts/slideLayout147.xml"/><Relationship Id="rId5" Type="http://schemas.openxmlformats.org/officeDocument/2006/relationships/slideLayout" Target="../slideLayouts/slideLayout141.xml"/><Relationship Id="rId10" Type="http://schemas.openxmlformats.org/officeDocument/2006/relationships/slideLayout" Target="../slideLayouts/slideLayout146.xml"/><Relationship Id="rId4" Type="http://schemas.openxmlformats.org/officeDocument/2006/relationships/slideLayout" Target="../slideLayouts/slideLayout140.xml"/><Relationship Id="rId9" Type="http://schemas.openxmlformats.org/officeDocument/2006/relationships/slideLayout" Target="../slideLayouts/slideLayout145.xml"/><Relationship Id="rId14" Type="http://schemas.openxmlformats.org/officeDocument/2006/relationships/image" Target="../media/image2.jpeg"/></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5.xml"/><Relationship Id="rId13" Type="http://schemas.openxmlformats.org/officeDocument/2006/relationships/image" Target="../media/image1.jpeg"/><Relationship Id="rId3" Type="http://schemas.openxmlformats.org/officeDocument/2006/relationships/slideLayout" Target="../slideLayouts/slideLayout150.xml"/><Relationship Id="rId7" Type="http://schemas.openxmlformats.org/officeDocument/2006/relationships/slideLayout" Target="../slideLayouts/slideLayout154.xml"/><Relationship Id="rId12" Type="http://schemas.openxmlformats.org/officeDocument/2006/relationships/theme" Target="../theme/theme14.xml"/><Relationship Id="rId2" Type="http://schemas.openxmlformats.org/officeDocument/2006/relationships/slideLayout" Target="../slideLayouts/slideLayout149.xml"/><Relationship Id="rId1" Type="http://schemas.openxmlformats.org/officeDocument/2006/relationships/slideLayout" Target="../slideLayouts/slideLayout148.xml"/><Relationship Id="rId6" Type="http://schemas.openxmlformats.org/officeDocument/2006/relationships/slideLayout" Target="../slideLayouts/slideLayout153.xml"/><Relationship Id="rId11" Type="http://schemas.openxmlformats.org/officeDocument/2006/relationships/slideLayout" Target="../slideLayouts/slideLayout158.xml"/><Relationship Id="rId5" Type="http://schemas.openxmlformats.org/officeDocument/2006/relationships/slideLayout" Target="../slideLayouts/slideLayout152.xml"/><Relationship Id="rId10" Type="http://schemas.openxmlformats.org/officeDocument/2006/relationships/slideLayout" Target="../slideLayouts/slideLayout157.xml"/><Relationship Id="rId4" Type="http://schemas.openxmlformats.org/officeDocument/2006/relationships/slideLayout" Target="../slideLayouts/slideLayout151.xml"/><Relationship Id="rId9" Type="http://schemas.openxmlformats.org/officeDocument/2006/relationships/slideLayout" Target="../slideLayouts/slideLayout156.xml"/><Relationship Id="rId14" Type="http://schemas.openxmlformats.org/officeDocument/2006/relationships/image" Target="../media/image2.jpeg"/></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6.xml"/><Relationship Id="rId13" Type="http://schemas.openxmlformats.org/officeDocument/2006/relationships/image" Target="../media/image1.jpeg"/><Relationship Id="rId3" Type="http://schemas.openxmlformats.org/officeDocument/2006/relationships/slideLayout" Target="../slideLayouts/slideLayout161.xml"/><Relationship Id="rId7" Type="http://schemas.openxmlformats.org/officeDocument/2006/relationships/slideLayout" Target="../slideLayouts/slideLayout165.xml"/><Relationship Id="rId12" Type="http://schemas.openxmlformats.org/officeDocument/2006/relationships/theme" Target="../theme/theme15.xml"/><Relationship Id="rId2" Type="http://schemas.openxmlformats.org/officeDocument/2006/relationships/slideLayout" Target="../slideLayouts/slideLayout160.xml"/><Relationship Id="rId1" Type="http://schemas.openxmlformats.org/officeDocument/2006/relationships/slideLayout" Target="../slideLayouts/slideLayout159.xml"/><Relationship Id="rId6" Type="http://schemas.openxmlformats.org/officeDocument/2006/relationships/slideLayout" Target="../slideLayouts/slideLayout164.xml"/><Relationship Id="rId11" Type="http://schemas.openxmlformats.org/officeDocument/2006/relationships/slideLayout" Target="../slideLayouts/slideLayout169.xml"/><Relationship Id="rId5" Type="http://schemas.openxmlformats.org/officeDocument/2006/relationships/slideLayout" Target="../slideLayouts/slideLayout163.xml"/><Relationship Id="rId10" Type="http://schemas.openxmlformats.org/officeDocument/2006/relationships/slideLayout" Target="../slideLayouts/slideLayout168.xml"/><Relationship Id="rId4" Type="http://schemas.openxmlformats.org/officeDocument/2006/relationships/slideLayout" Target="../slideLayouts/slideLayout162.xml"/><Relationship Id="rId9" Type="http://schemas.openxmlformats.org/officeDocument/2006/relationships/slideLayout" Target="../slideLayouts/slideLayout167.xml"/><Relationship Id="rId14" Type="http://schemas.openxmlformats.org/officeDocument/2006/relationships/image" Target="../media/image2.jpeg"/></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7.xml"/><Relationship Id="rId13" Type="http://schemas.openxmlformats.org/officeDocument/2006/relationships/image" Target="../media/image1.jpeg"/><Relationship Id="rId3" Type="http://schemas.openxmlformats.org/officeDocument/2006/relationships/slideLayout" Target="../slideLayouts/slideLayout172.xml"/><Relationship Id="rId7" Type="http://schemas.openxmlformats.org/officeDocument/2006/relationships/slideLayout" Target="../slideLayouts/slideLayout176.xml"/><Relationship Id="rId12" Type="http://schemas.openxmlformats.org/officeDocument/2006/relationships/theme" Target="../theme/theme16.xml"/><Relationship Id="rId2" Type="http://schemas.openxmlformats.org/officeDocument/2006/relationships/slideLayout" Target="../slideLayouts/slideLayout171.xml"/><Relationship Id="rId1" Type="http://schemas.openxmlformats.org/officeDocument/2006/relationships/slideLayout" Target="../slideLayouts/slideLayout170.xml"/><Relationship Id="rId6" Type="http://schemas.openxmlformats.org/officeDocument/2006/relationships/slideLayout" Target="../slideLayouts/slideLayout175.xml"/><Relationship Id="rId11" Type="http://schemas.openxmlformats.org/officeDocument/2006/relationships/slideLayout" Target="../slideLayouts/slideLayout180.xml"/><Relationship Id="rId5" Type="http://schemas.openxmlformats.org/officeDocument/2006/relationships/slideLayout" Target="../slideLayouts/slideLayout174.xml"/><Relationship Id="rId10" Type="http://schemas.openxmlformats.org/officeDocument/2006/relationships/slideLayout" Target="../slideLayouts/slideLayout179.xml"/><Relationship Id="rId4" Type="http://schemas.openxmlformats.org/officeDocument/2006/relationships/slideLayout" Target="../slideLayouts/slideLayout173.xml"/><Relationship Id="rId9" Type="http://schemas.openxmlformats.org/officeDocument/2006/relationships/slideLayout" Target="../slideLayouts/slideLayout178.xml"/><Relationship Id="rId14" Type="http://schemas.openxmlformats.org/officeDocument/2006/relationships/image" Target="../media/image2.jpeg"/></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8.xml"/><Relationship Id="rId13" Type="http://schemas.openxmlformats.org/officeDocument/2006/relationships/image" Target="../media/image1.jpeg"/><Relationship Id="rId3" Type="http://schemas.openxmlformats.org/officeDocument/2006/relationships/slideLayout" Target="../slideLayouts/slideLayout183.xml"/><Relationship Id="rId7" Type="http://schemas.openxmlformats.org/officeDocument/2006/relationships/slideLayout" Target="../slideLayouts/slideLayout187.xml"/><Relationship Id="rId12" Type="http://schemas.openxmlformats.org/officeDocument/2006/relationships/theme" Target="../theme/theme17.xml"/><Relationship Id="rId2" Type="http://schemas.openxmlformats.org/officeDocument/2006/relationships/slideLayout" Target="../slideLayouts/slideLayout182.xml"/><Relationship Id="rId1" Type="http://schemas.openxmlformats.org/officeDocument/2006/relationships/slideLayout" Target="../slideLayouts/slideLayout181.xml"/><Relationship Id="rId6" Type="http://schemas.openxmlformats.org/officeDocument/2006/relationships/slideLayout" Target="../slideLayouts/slideLayout186.xml"/><Relationship Id="rId11" Type="http://schemas.openxmlformats.org/officeDocument/2006/relationships/slideLayout" Target="../slideLayouts/slideLayout191.xml"/><Relationship Id="rId5" Type="http://schemas.openxmlformats.org/officeDocument/2006/relationships/slideLayout" Target="../slideLayouts/slideLayout185.xml"/><Relationship Id="rId10" Type="http://schemas.openxmlformats.org/officeDocument/2006/relationships/slideLayout" Target="../slideLayouts/slideLayout190.xml"/><Relationship Id="rId4" Type="http://schemas.openxmlformats.org/officeDocument/2006/relationships/slideLayout" Target="../slideLayouts/slideLayout184.xml"/><Relationship Id="rId9" Type="http://schemas.openxmlformats.org/officeDocument/2006/relationships/slideLayout" Target="../slideLayouts/slideLayout189.xml"/><Relationship Id="rId14" Type="http://schemas.openxmlformats.org/officeDocument/2006/relationships/image" Target="../media/image2.jpeg"/></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9.xml"/><Relationship Id="rId13" Type="http://schemas.openxmlformats.org/officeDocument/2006/relationships/image" Target="../media/image1.jpeg"/><Relationship Id="rId3" Type="http://schemas.openxmlformats.org/officeDocument/2006/relationships/slideLayout" Target="../slideLayouts/slideLayout194.xml"/><Relationship Id="rId7" Type="http://schemas.openxmlformats.org/officeDocument/2006/relationships/slideLayout" Target="../slideLayouts/slideLayout198.xml"/><Relationship Id="rId12" Type="http://schemas.openxmlformats.org/officeDocument/2006/relationships/theme" Target="../theme/theme18.xml"/><Relationship Id="rId2" Type="http://schemas.openxmlformats.org/officeDocument/2006/relationships/slideLayout" Target="../slideLayouts/slideLayout193.xml"/><Relationship Id="rId1" Type="http://schemas.openxmlformats.org/officeDocument/2006/relationships/slideLayout" Target="../slideLayouts/slideLayout192.xml"/><Relationship Id="rId6" Type="http://schemas.openxmlformats.org/officeDocument/2006/relationships/slideLayout" Target="../slideLayouts/slideLayout197.xml"/><Relationship Id="rId11" Type="http://schemas.openxmlformats.org/officeDocument/2006/relationships/slideLayout" Target="../slideLayouts/slideLayout202.xml"/><Relationship Id="rId5" Type="http://schemas.openxmlformats.org/officeDocument/2006/relationships/slideLayout" Target="../slideLayouts/slideLayout196.xml"/><Relationship Id="rId10" Type="http://schemas.openxmlformats.org/officeDocument/2006/relationships/slideLayout" Target="../slideLayouts/slideLayout201.xml"/><Relationship Id="rId4" Type="http://schemas.openxmlformats.org/officeDocument/2006/relationships/slideLayout" Target="../slideLayouts/slideLayout195.xml"/><Relationship Id="rId9" Type="http://schemas.openxmlformats.org/officeDocument/2006/relationships/slideLayout" Target="../slideLayouts/slideLayout200.xml"/><Relationship Id="rId14" Type="http://schemas.openxmlformats.org/officeDocument/2006/relationships/image" Target="../media/image2.jpeg"/></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10.xml"/><Relationship Id="rId13" Type="http://schemas.openxmlformats.org/officeDocument/2006/relationships/image" Target="../media/image1.jpeg"/><Relationship Id="rId3" Type="http://schemas.openxmlformats.org/officeDocument/2006/relationships/slideLayout" Target="../slideLayouts/slideLayout205.xml"/><Relationship Id="rId7" Type="http://schemas.openxmlformats.org/officeDocument/2006/relationships/slideLayout" Target="../slideLayouts/slideLayout209.xml"/><Relationship Id="rId12" Type="http://schemas.openxmlformats.org/officeDocument/2006/relationships/theme" Target="../theme/theme19.xml"/><Relationship Id="rId2" Type="http://schemas.openxmlformats.org/officeDocument/2006/relationships/slideLayout" Target="../slideLayouts/slideLayout204.xml"/><Relationship Id="rId1" Type="http://schemas.openxmlformats.org/officeDocument/2006/relationships/slideLayout" Target="../slideLayouts/slideLayout203.xml"/><Relationship Id="rId6" Type="http://schemas.openxmlformats.org/officeDocument/2006/relationships/slideLayout" Target="../slideLayouts/slideLayout208.xml"/><Relationship Id="rId11" Type="http://schemas.openxmlformats.org/officeDocument/2006/relationships/slideLayout" Target="../slideLayouts/slideLayout213.xml"/><Relationship Id="rId5" Type="http://schemas.openxmlformats.org/officeDocument/2006/relationships/slideLayout" Target="../slideLayouts/slideLayout207.xml"/><Relationship Id="rId10" Type="http://schemas.openxmlformats.org/officeDocument/2006/relationships/slideLayout" Target="../slideLayouts/slideLayout212.xml"/><Relationship Id="rId4" Type="http://schemas.openxmlformats.org/officeDocument/2006/relationships/slideLayout" Target="../slideLayouts/slideLayout206.xml"/><Relationship Id="rId9" Type="http://schemas.openxmlformats.org/officeDocument/2006/relationships/slideLayout" Target="../slideLayouts/slideLayout211.xml"/><Relationship Id="rId14" Type="http://schemas.openxmlformats.org/officeDocument/2006/relationships/image" Target="../media/image2.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3.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21.xml"/><Relationship Id="rId13" Type="http://schemas.openxmlformats.org/officeDocument/2006/relationships/image" Target="../media/image1.jpeg"/><Relationship Id="rId3" Type="http://schemas.openxmlformats.org/officeDocument/2006/relationships/slideLayout" Target="../slideLayouts/slideLayout216.xml"/><Relationship Id="rId7" Type="http://schemas.openxmlformats.org/officeDocument/2006/relationships/slideLayout" Target="../slideLayouts/slideLayout220.xml"/><Relationship Id="rId12" Type="http://schemas.openxmlformats.org/officeDocument/2006/relationships/theme" Target="../theme/theme20.xml"/><Relationship Id="rId2" Type="http://schemas.openxmlformats.org/officeDocument/2006/relationships/slideLayout" Target="../slideLayouts/slideLayout215.xml"/><Relationship Id="rId1" Type="http://schemas.openxmlformats.org/officeDocument/2006/relationships/slideLayout" Target="../slideLayouts/slideLayout214.xml"/><Relationship Id="rId6" Type="http://schemas.openxmlformats.org/officeDocument/2006/relationships/slideLayout" Target="../slideLayouts/slideLayout219.xml"/><Relationship Id="rId11" Type="http://schemas.openxmlformats.org/officeDocument/2006/relationships/slideLayout" Target="../slideLayouts/slideLayout224.xml"/><Relationship Id="rId5" Type="http://schemas.openxmlformats.org/officeDocument/2006/relationships/slideLayout" Target="../slideLayouts/slideLayout218.xml"/><Relationship Id="rId10" Type="http://schemas.openxmlformats.org/officeDocument/2006/relationships/slideLayout" Target="../slideLayouts/slideLayout223.xml"/><Relationship Id="rId4" Type="http://schemas.openxmlformats.org/officeDocument/2006/relationships/slideLayout" Target="../slideLayouts/slideLayout217.xml"/><Relationship Id="rId9" Type="http://schemas.openxmlformats.org/officeDocument/2006/relationships/slideLayout" Target="../slideLayouts/slideLayout222.xml"/><Relationship Id="rId14" Type="http://schemas.openxmlformats.org/officeDocument/2006/relationships/image" Target="../media/image2.jpeg"/></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32.xml"/><Relationship Id="rId13" Type="http://schemas.openxmlformats.org/officeDocument/2006/relationships/image" Target="../media/image1.jpeg"/><Relationship Id="rId3" Type="http://schemas.openxmlformats.org/officeDocument/2006/relationships/slideLayout" Target="../slideLayouts/slideLayout227.xml"/><Relationship Id="rId7" Type="http://schemas.openxmlformats.org/officeDocument/2006/relationships/slideLayout" Target="../slideLayouts/slideLayout231.xml"/><Relationship Id="rId12" Type="http://schemas.openxmlformats.org/officeDocument/2006/relationships/theme" Target="../theme/theme21.xml"/><Relationship Id="rId2" Type="http://schemas.openxmlformats.org/officeDocument/2006/relationships/slideLayout" Target="../slideLayouts/slideLayout226.xml"/><Relationship Id="rId1" Type="http://schemas.openxmlformats.org/officeDocument/2006/relationships/slideLayout" Target="../slideLayouts/slideLayout225.xml"/><Relationship Id="rId6" Type="http://schemas.openxmlformats.org/officeDocument/2006/relationships/slideLayout" Target="../slideLayouts/slideLayout230.xml"/><Relationship Id="rId11" Type="http://schemas.openxmlformats.org/officeDocument/2006/relationships/slideLayout" Target="../slideLayouts/slideLayout235.xml"/><Relationship Id="rId5" Type="http://schemas.openxmlformats.org/officeDocument/2006/relationships/slideLayout" Target="../slideLayouts/slideLayout229.xml"/><Relationship Id="rId10" Type="http://schemas.openxmlformats.org/officeDocument/2006/relationships/slideLayout" Target="../slideLayouts/slideLayout234.xml"/><Relationship Id="rId4" Type="http://schemas.openxmlformats.org/officeDocument/2006/relationships/slideLayout" Target="../slideLayouts/slideLayout228.xml"/><Relationship Id="rId9" Type="http://schemas.openxmlformats.org/officeDocument/2006/relationships/slideLayout" Target="../slideLayouts/slideLayout233.xml"/><Relationship Id="rId14" Type="http://schemas.openxmlformats.org/officeDocument/2006/relationships/image" Target="../media/image2.jpeg"/></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43.xml"/><Relationship Id="rId13" Type="http://schemas.openxmlformats.org/officeDocument/2006/relationships/image" Target="../media/image1.jpeg"/><Relationship Id="rId3" Type="http://schemas.openxmlformats.org/officeDocument/2006/relationships/slideLayout" Target="../slideLayouts/slideLayout238.xml"/><Relationship Id="rId7" Type="http://schemas.openxmlformats.org/officeDocument/2006/relationships/slideLayout" Target="../slideLayouts/slideLayout242.xml"/><Relationship Id="rId12" Type="http://schemas.openxmlformats.org/officeDocument/2006/relationships/theme" Target="../theme/theme22.xml"/><Relationship Id="rId2" Type="http://schemas.openxmlformats.org/officeDocument/2006/relationships/slideLayout" Target="../slideLayouts/slideLayout237.xml"/><Relationship Id="rId1" Type="http://schemas.openxmlformats.org/officeDocument/2006/relationships/slideLayout" Target="../slideLayouts/slideLayout236.xml"/><Relationship Id="rId6" Type="http://schemas.openxmlformats.org/officeDocument/2006/relationships/slideLayout" Target="../slideLayouts/slideLayout241.xml"/><Relationship Id="rId11" Type="http://schemas.openxmlformats.org/officeDocument/2006/relationships/slideLayout" Target="../slideLayouts/slideLayout246.xml"/><Relationship Id="rId5" Type="http://schemas.openxmlformats.org/officeDocument/2006/relationships/slideLayout" Target="../slideLayouts/slideLayout240.xml"/><Relationship Id="rId10" Type="http://schemas.openxmlformats.org/officeDocument/2006/relationships/slideLayout" Target="../slideLayouts/slideLayout245.xml"/><Relationship Id="rId4" Type="http://schemas.openxmlformats.org/officeDocument/2006/relationships/slideLayout" Target="../slideLayouts/slideLayout239.xml"/><Relationship Id="rId9" Type="http://schemas.openxmlformats.org/officeDocument/2006/relationships/slideLayout" Target="../slideLayouts/slideLayout244.xml"/><Relationship Id="rId14" Type="http://schemas.openxmlformats.org/officeDocument/2006/relationships/image" Target="../media/image2.jpeg"/></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54.xml"/><Relationship Id="rId13" Type="http://schemas.openxmlformats.org/officeDocument/2006/relationships/image" Target="../media/image1.jpeg"/><Relationship Id="rId3" Type="http://schemas.openxmlformats.org/officeDocument/2006/relationships/slideLayout" Target="../slideLayouts/slideLayout249.xml"/><Relationship Id="rId7" Type="http://schemas.openxmlformats.org/officeDocument/2006/relationships/slideLayout" Target="../slideLayouts/slideLayout253.xml"/><Relationship Id="rId12" Type="http://schemas.openxmlformats.org/officeDocument/2006/relationships/theme" Target="../theme/theme23.xml"/><Relationship Id="rId2" Type="http://schemas.openxmlformats.org/officeDocument/2006/relationships/slideLayout" Target="../slideLayouts/slideLayout248.xml"/><Relationship Id="rId1" Type="http://schemas.openxmlformats.org/officeDocument/2006/relationships/slideLayout" Target="../slideLayouts/slideLayout247.xml"/><Relationship Id="rId6" Type="http://schemas.openxmlformats.org/officeDocument/2006/relationships/slideLayout" Target="../slideLayouts/slideLayout252.xml"/><Relationship Id="rId11" Type="http://schemas.openxmlformats.org/officeDocument/2006/relationships/slideLayout" Target="../slideLayouts/slideLayout257.xml"/><Relationship Id="rId5" Type="http://schemas.openxmlformats.org/officeDocument/2006/relationships/slideLayout" Target="../slideLayouts/slideLayout251.xml"/><Relationship Id="rId10" Type="http://schemas.openxmlformats.org/officeDocument/2006/relationships/slideLayout" Target="../slideLayouts/slideLayout256.xml"/><Relationship Id="rId4" Type="http://schemas.openxmlformats.org/officeDocument/2006/relationships/slideLayout" Target="../slideLayouts/slideLayout250.xml"/><Relationship Id="rId9" Type="http://schemas.openxmlformats.org/officeDocument/2006/relationships/slideLayout" Target="../slideLayouts/slideLayout255.xml"/><Relationship Id="rId14" Type="http://schemas.openxmlformats.org/officeDocument/2006/relationships/image" Target="../media/image2.jpeg"/></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65.xml"/><Relationship Id="rId13" Type="http://schemas.openxmlformats.org/officeDocument/2006/relationships/image" Target="../media/image1.jpeg"/><Relationship Id="rId3" Type="http://schemas.openxmlformats.org/officeDocument/2006/relationships/slideLayout" Target="../slideLayouts/slideLayout260.xml"/><Relationship Id="rId7" Type="http://schemas.openxmlformats.org/officeDocument/2006/relationships/slideLayout" Target="../slideLayouts/slideLayout264.xml"/><Relationship Id="rId12" Type="http://schemas.openxmlformats.org/officeDocument/2006/relationships/theme" Target="../theme/theme24.xml"/><Relationship Id="rId2" Type="http://schemas.openxmlformats.org/officeDocument/2006/relationships/slideLayout" Target="../slideLayouts/slideLayout259.xml"/><Relationship Id="rId1" Type="http://schemas.openxmlformats.org/officeDocument/2006/relationships/slideLayout" Target="../slideLayouts/slideLayout258.xml"/><Relationship Id="rId6" Type="http://schemas.openxmlformats.org/officeDocument/2006/relationships/slideLayout" Target="../slideLayouts/slideLayout263.xml"/><Relationship Id="rId11" Type="http://schemas.openxmlformats.org/officeDocument/2006/relationships/slideLayout" Target="../slideLayouts/slideLayout268.xml"/><Relationship Id="rId5" Type="http://schemas.openxmlformats.org/officeDocument/2006/relationships/slideLayout" Target="../slideLayouts/slideLayout262.xml"/><Relationship Id="rId10" Type="http://schemas.openxmlformats.org/officeDocument/2006/relationships/slideLayout" Target="../slideLayouts/slideLayout267.xml"/><Relationship Id="rId4" Type="http://schemas.openxmlformats.org/officeDocument/2006/relationships/slideLayout" Target="../slideLayouts/slideLayout261.xml"/><Relationship Id="rId9" Type="http://schemas.openxmlformats.org/officeDocument/2006/relationships/slideLayout" Target="../slideLayouts/slideLayout266.xml"/><Relationship Id="rId14" Type="http://schemas.openxmlformats.org/officeDocument/2006/relationships/image" Target="../media/image2.jpeg"/></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76.xml"/><Relationship Id="rId13" Type="http://schemas.openxmlformats.org/officeDocument/2006/relationships/image" Target="../media/image1.jpeg"/><Relationship Id="rId3" Type="http://schemas.openxmlformats.org/officeDocument/2006/relationships/slideLayout" Target="../slideLayouts/slideLayout271.xml"/><Relationship Id="rId7" Type="http://schemas.openxmlformats.org/officeDocument/2006/relationships/slideLayout" Target="../slideLayouts/slideLayout275.xml"/><Relationship Id="rId12" Type="http://schemas.openxmlformats.org/officeDocument/2006/relationships/theme" Target="../theme/theme25.xml"/><Relationship Id="rId2" Type="http://schemas.openxmlformats.org/officeDocument/2006/relationships/slideLayout" Target="../slideLayouts/slideLayout270.xml"/><Relationship Id="rId1" Type="http://schemas.openxmlformats.org/officeDocument/2006/relationships/slideLayout" Target="../slideLayouts/slideLayout269.xml"/><Relationship Id="rId6" Type="http://schemas.openxmlformats.org/officeDocument/2006/relationships/slideLayout" Target="../slideLayouts/slideLayout274.xml"/><Relationship Id="rId11" Type="http://schemas.openxmlformats.org/officeDocument/2006/relationships/slideLayout" Target="../slideLayouts/slideLayout279.xml"/><Relationship Id="rId5" Type="http://schemas.openxmlformats.org/officeDocument/2006/relationships/slideLayout" Target="../slideLayouts/slideLayout273.xml"/><Relationship Id="rId10" Type="http://schemas.openxmlformats.org/officeDocument/2006/relationships/slideLayout" Target="../slideLayouts/slideLayout278.xml"/><Relationship Id="rId4" Type="http://schemas.openxmlformats.org/officeDocument/2006/relationships/slideLayout" Target="../slideLayouts/slideLayout272.xml"/><Relationship Id="rId9" Type="http://schemas.openxmlformats.org/officeDocument/2006/relationships/slideLayout" Target="../slideLayouts/slideLayout277.xml"/><Relationship Id="rId14" Type="http://schemas.openxmlformats.org/officeDocument/2006/relationships/image" Target="../media/image2.jpeg"/></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287.xml"/><Relationship Id="rId13" Type="http://schemas.openxmlformats.org/officeDocument/2006/relationships/image" Target="../media/image1.jpeg"/><Relationship Id="rId3" Type="http://schemas.openxmlformats.org/officeDocument/2006/relationships/slideLayout" Target="../slideLayouts/slideLayout282.xml"/><Relationship Id="rId7" Type="http://schemas.openxmlformats.org/officeDocument/2006/relationships/slideLayout" Target="../slideLayouts/slideLayout286.xml"/><Relationship Id="rId12" Type="http://schemas.openxmlformats.org/officeDocument/2006/relationships/theme" Target="../theme/theme26.xml"/><Relationship Id="rId2" Type="http://schemas.openxmlformats.org/officeDocument/2006/relationships/slideLayout" Target="../slideLayouts/slideLayout281.xml"/><Relationship Id="rId1" Type="http://schemas.openxmlformats.org/officeDocument/2006/relationships/slideLayout" Target="../slideLayouts/slideLayout280.xml"/><Relationship Id="rId6" Type="http://schemas.openxmlformats.org/officeDocument/2006/relationships/slideLayout" Target="../slideLayouts/slideLayout285.xml"/><Relationship Id="rId11" Type="http://schemas.openxmlformats.org/officeDocument/2006/relationships/slideLayout" Target="../slideLayouts/slideLayout290.xml"/><Relationship Id="rId5" Type="http://schemas.openxmlformats.org/officeDocument/2006/relationships/slideLayout" Target="../slideLayouts/slideLayout284.xml"/><Relationship Id="rId10" Type="http://schemas.openxmlformats.org/officeDocument/2006/relationships/slideLayout" Target="../slideLayouts/slideLayout289.xml"/><Relationship Id="rId4" Type="http://schemas.openxmlformats.org/officeDocument/2006/relationships/slideLayout" Target="../slideLayouts/slideLayout283.xml"/><Relationship Id="rId9" Type="http://schemas.openxmlformats.org/officeDocument/2006/relationships/slideLayout" Target="../slideLayouts/slideLayout288.xml"/><Relationship Id="rId14" Type="http://schemas.openxmlformats.org/officeDocument/2006/relationships/image" Target="../media/image2.jpeg"/></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298.xml"/><Relationship Id="rId13" Type="http://schemas.openxmlformats.org/officeDocument/2006/relationships/image" Target="../media/image1.jpeg"/><Relationship Id="rId3" Type="http://schemas.openxmlformats.org/officeDocument/2006/relationships/slideLayout" Target="../slideLayouts/slideLayout293.xml"/><Relationship Id="rId7" Type="http://schemas.openxmlformats.org/officeDocument/2006/relationships/slideLayout" Target="../slideLayouts/slideLayout297.xml"/><Relationship Id="rId12" Type="http://schemas.openxmlformats.org/officeDocument/2006/relationships/theme" Target="../theme/theme27.xml"/><Relationship Id="rId2" Type="http://schemas.openxmlformats.org/officeDocument/2006/relationships/slideLayout" Target="../slideLayouts/slideLayout292.xml"/><Relationship Id="rId1" Type="http://schemas.openxmlformats.org/officeDocument/2006/relationships/slideLayout" Target="../slideLayouts/slideLayout291.xml"/><Relationship Id="rId6" Type="http://schemas.openxmlformats.org/officeDocument/2006/relationships/slideLayout" Target="../slideLayouts/slideLayout296.xml"/><Relationship Id="rId11" Type="http://schemas.openxmlformats.org/officeDocument/2006/relationships/slideLayout" Target="../slideLayouts/slideLayout301.xml"/><Relationship Id="rId5" Type="http://schemas.openxmlformats.org/officeDocument/2006/relationships/slideLayout" Target="../slideLayouts/slideLayout295.xml"/><Relationship Id="rId10" Type="http://schemas.openxmlformats.org/officeDocument/2006/relationships/slideLayout" Target="../slideLayouts/slideLayout300.xml"/><Relationship Id="rId4" Type="http://schemas.openxmlformats.org/officeDocument/2006/relationships/slideLayout" Target="../slideLayouts/slideLayout294.xml"/><Relationship Id="rId9" Type="http://schemas.openxmlformats.org/officeDocument/2006/relationships/slideLayout" Target="../slideLayouts/slideLayout299.xml"/><Relationship Id="rId14" Type="http://schemas.openxmlformats.org/officeDocument/2006/relationships/image" Target="../media/image2.jpeg"/></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309.xml"/><Relationship Id="rId13" Type="http://schemas.openxmlformats.org/officeDocument/2006/relationships/image" Target="../media/image1.jpeg"/><Relationship Id="rId3" Type="http://schemas.openxmlformats.org/officeDocument/2006/relationships/slideLayout" Target="../slideLayouts/slideLayout304.xml"/><Relationship Id="rId7" Type="http://schemas.openxmlformats.org/officeDocument/2006/relationships/slideLayout" Target="../slideLayouts/slideLayout308.xml"/><Relationship Id="rId12" Type="http://schemas.openxmlformats.org/officeDocument/2006/relationships/theme" Target="../theme/theme28.xml"/><Relationship Id="rId2" Type="http://schemas.openxmlformats.org/officeDocument/2006/relationships/slideLayout" Target="../slideLayouts/slideLayout303.xml"/><Relationship Id="rId1" Type="http://schemas.openxmlformats.org/officeDocument/2006/relationships/slideLayout" Target="../slideLayouts/slideLayout302.xml"/><Relationship Id="rId6" Type="http://schemas.openxmlformats.org/officeDocument/2006/relationships/slideLayout" Target="../slideLayouts/slideLayout307.xml"/><Relationship Id="rId11" Type="http://schemas.openxmlformats.org/officeDocument/2006/relationships/slideLayout" Target="../slideLayouts/slideLayout312.xml"/><Relationship Id="rId5" Type="http://schemas.openxmlformats.org/officeDocument/2006/relationships/slideLayout" Target="../slideLayouts/slideLayout306.xml"/><Relationship Id="rId10" Type="http://schemas.openxmlformats.org/officeDocument/2006/relationships/slideLayout" Target="../slideLayouts/slideLayout311.xml"/><Relationship Id="rId4" Type="http://schemas.openxmlformats.org/officeDocument/2006/relationships/slideLayout" Target="../slideLayouts/slideLayout305.xml"/><Relationship Id="rId9" Type="http://schemas.openxmlformats.org/officeDocument/2006/relationships/slideLayout" Target="../slideLayouts/slideLayout310.xml"/><Relationship Id="rId14" Type="http://schemas.openxmlformats.org/officeDocument/2006/relationships/image" Target="../media/image2.jpeg"/></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320.xml"/><Relationship Id="rId13" Type="http://schemas.openxmlformats.org/officeDocument/2006/relationships/image" Target="../media/image1.jpeg"/><Relationship Id="rId3" Type="http://schemas.openxmlformats.org/officeDocument/2006/relationships/slideLayout" Target="../slideLayouts/slideLayout315.xml"/><Relationship Id="rId7" Type="http://schemas.openxmlformats.org/officeDocument/2006/relationships/slideLayout" Target="../slideLayouts/slideLayout319.xml"/><Relationship Id="rId12" Type="http://schemas.openxmlformats.org/officeDocument/2006/relationships/theme" Target="../theme/theme29.xml"/><Relationship Id="rId2" Type="http://schemas.openxmlformats.org/officeDocument/2006/relationships/slideLayout" Target="../slideLayouts/slideLayout314.xml"/><Relationship Id="rId1" Type="http://schemas.openxmlformats.org/officeDocument/2006/relationships/slideLayout" Target="../slideLayouts/slideLayout313.xml"/><Relationship Id="rId6" Type="http://schemas.openxmlformats.org/officeDocument/2006/relationships/slideLayout" Target="../slideLayouts/slideLayout318.xml"/><Relationship Id="rId11" Type="http://schemas.openxmlformats.org/officeDocument/2006/relationships/slideLayout" Target="../slideLayouts/slideLayout323.xml"/><Relationship Id="rId5" Type="http://schemas.openxmlformats.org/officeDocument/2006/relationships/slideLayout" Target="../slideLayouts/slideLayout317.xml"/><Relationship Id="rId10" Type="http://schemas.openxmlformats.org/officeDocument/2006/relationships/slideLayout" Target="../slideLayouts/slideLayout322.xml"/><Relationship Id="rId4" Type="http://schemas.openxmlformats.org/officeDocument/2006/relationships/slideLayout" Target="../slideLayouts/slideLayout316.xml"/><Relationship Id="rId9" Type="http://schemas.openxmlformats.org/officeDocument/2006/relationships/slideLayout" Target="../slideLayouts/slideLayout321.xml"/><Relationship Id="rId1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2.jpeg"/></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331.xml"/><Relationship Id="rId13" Type="http://schemas.openxmlformats.org/officeDocument/2006/relationships/image" Target="../media/image1.jpeg"/><Relationship Id="rId3" Type="http://schemas.openxmlformats.org/officeDocument/2006/relationships/slideLayout" Target="../slideLayouts/slideLayout326.xml"/><Relationship Id="rId7" Type="http://schemas.openxmlformats.org/officeDocument/2006/relationships/slideLayout" Target="../slideLayouts/slideLayout330.xml"/><Relationship Id="rId12" Type="http://schemas.openxmlformats.org/officeDocument/2006/relationships/theme" Target="../theme/theme30.xml"/><Relationship Id="rId2" Type="http://schemas.openxmlformats.org/officeDocument/2006/relationships/slideLayout" Target="../slideLayouts/slideLayout325.xml"/><Relationship Id="rId1" Type="http://schemas.openxmlformats.org/officeDocument/2006/relationships/slideLayout" Target="../slideLayouts/slideLayout324.xml"/><Relationship Id="rId6" Type="http://schemas.openxmlformats.org/officeDocument/2006/relationships/slideLayout" Target="../slideLayouts/slideLayout329.xml"/><Relationship Id="rId11" Type="http://schemas.openxmlformats.org/officeDocument/2006/relationships/slideLayout" Target="../slideLayouts/slideLayout334.xml"/><Relationship Id="rId5" Type="http://schemas.openxmlformats.org/officeDocument/2006/relationships/slideLayout" Target="../slideLayouts/slideLayout328.xml"/><Relationship Id="rId10" Type="http://schemas.openxmlformats.org/officeDocument/2006/relationships/slideLayout" Target="../slideLayouts/slideLayout333.xml"/><Relationship Id="rId4" Type="http://schemas.openxmlformats.org/officeDocument/2006/relationships/slideLayout" Target="../slideLayouts/slideLayout327.xml"/><Relationship Id="rId9" Type="http://schemas.openxmlformats.org/officeDocument/2006/relationships/slideLayout" Target="../slideLayouts/slideLayout332.xml"/><Relationship Id="rId14" Type="http://schemas.openxmlformats.org/officeDocument/2006/relationships/image" Target="../media/image2.jpeg"/></Relationships>
</file>

<file path=ppt/slideMasters/_rels/slideMaster31.xml.rels><?xml version="1.0" encoding="UTF-8" standalone="yes"?>
<Relationships xmlns="http://schemas.openxmlformats.org/package/2006/relationships"><Relationship Id="rId8" Type="http://schemas.openxmlformats.org/officeDocument/2006/relationships/slideLayout" Target="../slideLayouts/slideLayout342.xml"/><Relationship Id="rId13" Type="http://schemas.openxmlformats.org/officeDocument/2006/relationships/theme" Target="../theme/theme31.xml"/><Relationship Id="rId3" Type="http://schemas.openxmlformats.org/officeDocument/2006/relationships/slideLayout" Target="../slideLayouts/slideLayout337.xml"/><Relationship Id="rId7" Type="http://schemas.openxmlformats.org/officeDocument/2006/relationships/slideLayout" Target="../slideLayouts/slideLayout341.xml"/><Relationship Id="rId12" Type="http://schemas.openxmlformats.org/officeDocument/2006/relationships/slideLayout" Target="../slideLayouts/slideLayout346.xml"/><Relationship Id="rId2" Type="http://schemas.openxmlformats.org/officeDocument/2006/relationships/slideLayout" Target="../slideLayouts/slideLayout336.xml"/><Relationship Id="rId1" Type="http://schemas.openxmlformats.org/officeDocument/2006/relationships/slideLayout" Target="../slideLayouts/slideLayout335.xml"/><Relationship Id="rId6" Type="http://schemas.openxmlformats.org/officeDocument/2006/relationships/slideLayout" Target="../slideLayouts/slideLayout340.xml"/><Relationship Id="rId11" Type="http://schemas.openxmlformats.org/officeDocument/2006/relationships/slideLayout" Target="../slideLayouts/slideLayout345.xml"/><Relationship Id="rId5" Type="http://schemas.openxmlformats.org/officeDocument/2006/relationships/slideLayout" Target="../slideLayouts/slideLayout339.xml"/><Relationship Id="rId15" Type="http://schemas.openxmlformats.org/officeDocument/2006/relationships/image" Target="../media/image2.jpeg"/><Relationship Id="rId10" Type="http://schemas.openxmlformats.org/officeDocument/2006/relationships/slideLayout" Target="../slideLayouts/slideLayout344.xml"/><Relationship Id="rId4" Type="http://schemas.openxmlformats.org/officeDocument/2006/relationships/slideLayout" Target="../slideLayouts/slideLayout338.xml"/><Relationship Id="rId9" Type="http://schemas.openxmlformats.org/officeDocument/2006/relationships/slideLayout" Target="../slideLayouts/slideLayout343.xml"/><Relationship Id="rId14" Type="http://schemas.openxmlformats.org/officeDocument/2006/relationships/image" Target="../media/image1.jpeg"/></Relationships>
</file>

<file path=ppt/slideMasters/_rels/slideMaster32.xml.rels><?xml version="1.0" encoding="UTF-8" standalone="yes"?>
<Relationships xmlns="http://schemas.openxmlformats.org/package/2006/relationships"><Relationship Id="rId8" Type="http://schemas.openxmlformats.org/officeDocument/2006/relationships/slideLayout" Target="../slideLayouts/slideLayout354.xml"/><Relationship Id="rId13" Type="http://schemas.openxmlformats.org/officeDocument/2006/relationships/image" Target="../media/image1.jpeg"/><Relationship Id="rId3" Type="http://schemas.openxmlformats.org/officeDocument/2006/relationships/slideLayout" Target="../slideLayouts/slideLayout349.xml"/><Relationship Id="rId7" Type="http://schemas.openxmlformats.org/officeDocument/2006/relationships/slideLayout" Target="../slideLayouts/slideLayout353.xml"/><Relationship Id="rId12" Type="http://schemas.openxmlformats.org/officeDocument/2006/relationships/theme" Target="../theme/theme32.xml"/><Relationship Id="rId2" Type="http://schemas.openxmlformats.org/officeDocument/2006/relationships/slideLayout" Target="../slideLayouts/slideLayout348.xml"/><Relationship Id="rId1" Type="http://schemas.openxmlformats.org/officeDocument/2006/relationships/slideLayout" Target="../slideLayouts/slideLayout347.xml"/><Relationship Id="rId6" Type="http://schemas.openxmlformats.org/officeDocument/2006/relationships/slideLayout" Target="../slideLayouts/slideLayout352.xml"/><Relationship Id="rId11" Type="http://schemas.openxmlformats.org/officeDocument/2006/relationships/slideLayout" Target="../slideLayouts/slideLayout357.xml"/><Relationship Id="rId5" Type="http://schemas.openxmlformats.org/officeDocument/2006/relationships/slideLayout" Target="../slideLayouts/slideLayout351.xml"/><Relationship Id="rId10" Type="http://schemas.openxmlformats.org/officeDocument/2006/relationships/slideLayout" Target="../slideLayouts/slideLayout356.xml"/><Relationship Id="rId4" Type="http://schemas.openxmlformats.org/officeDocument/2006/relationships/slideLayout" Target="../slideLayouts/slideLayout350.xml"/><Relationship Id="rId9" Type="http://schemas.openxmlformats.org/officeDocument/2006/relationships/slideLayout" Target="../slideLayouts/slideLayout355.xml"/><Relationship Id="rId14" Type="http://schemas.openxmlformats.org/officeDocument/2006/relationships/image" Target="../media/image2.jpeg"/></Relationships>
</file>

<file path=ppt/slideMasters/_rels/slideMaster33.xml.rels><?xml version="1.0" encoding="UTF-8" standalone="yes"?>
<Relationships xmlns="http://schemas.openxmlformats.org/package/2006/relationships"><Relationship Id="rId8" Type="http://schemas.openxmlformats.org/officeDocument/2006/relationships/slideLayout" Target="../slideLayouts/slideLayout365.xml"/><Relationship Id="rId13" Type="http://schemas.openxmlformats.org/officeDocument/2006/relationships/slideLayout" Target="../slideLayouts/slideLayout370.xml"/><Relationship Id="rId3" Type="http://schemas.openxmlformats.org/officeDocument/2006/relationships/slideLayout" Target="../slideLayouts/slideLayout360.xml"/><Relationship Id="rId7" Type="http://schemas.openxmlformats.org/officeDocument/2006/relationships/slideLayout" Target="../slideLayouts/slideLayout364.xml"/><Relationship Id="rId12" Type="http://schemas.openxmlformats.org/officeDocument/2006/relationships/slideLayout" Target="../slideLayouts/slideLayout369.xml"/><Relationship Id="rId2" Type="http://schemas.openxmlformats.org/officeDocument/2006/relationships/slideLayout" Target="../slideLayouts/slideLayout359.xml"/><Relationship Id="rId1" Type="http://schemas.openxmlformats.org/officeDocument/2006/relationships/slideLayout" Target="../slideLayouts/slideLayout358.xml"/><Relationship Id="rId6" Type="http://schemas.openxmlformats.org/officeDocument/2006/relationships/slideLayout" Target="../slideLayouts/slideLayout363.xml"/><Relationship Id="rId11" Type="http://schemas.openxmlformats.org/officeDocument/2006/relationships/slideLayout" Target="../slideLayouts/slideLayout368.xml"/><Relationship Id="rId5" Type="http://schemas.openxmlformats.org/officeDocument/2006/relationships/slideLayout" Target="../slideLayouts/slideLayout362.xml"/><Relationship Id="rId15" Type="http://schemas.openxmlformats.org/officeDocument/2006/relationships/theme" Target="../theme/theme33.xml"/><Relationship Id="rId10" Type="http://schemas.openxmlformats.org/officeDocument/2006/relationships/slideLayout" Target="../slideLayouts/slideLayout367.xml"/><Relationship Id="rId4" Type="http://schemas.openxmlformats.org/officeDocument/2006/relationships/slideLayout" Target="../slideLayouts/slideLayout361.xml"/><Relationship Id="rId9" Type="http://schemas.openxmlformats.org/officeDocument/2006/relationships/slideLayout" Target="../slideLayouts/slideLayout366.xml"/><Relationship Id="rId14" Type="http://schemas.openxmlformats.org/officeDocument/2006/relationships/slideLayout" Target="../slideLayouts/slideLayout371.xml"/></Relationships>
</file>

<file path=ppt/slideMasters/_rels/slideMaster34.xml.rels><?xml version="1.0" encoding="UTF-8" standalone="yes"?>
<Relationships xmlns="http://schemas.openxmlformats.org/package/2006/relationships"><Relationship Id="rId8" Type="http://schemas.openxmlformats.org/officeDocument/2006/relationships/slideLayout" Target="../slideLayouts/slideLayout379.xml"/><Relationship Id="rId13" Type="http://schemas.openxmlformats.org/officeDocument/2006/relationships/slideLayout" Target="../slideLayouts/slideLayout384.xml"/><Relationship Id="rId3" Type="http://schemas.openxmlformats.org/officeDocument/2006/relationships/slideLayout" Target="../slideLayouts/slideLayout374.xml"/><Relationship Id="rId7" Type="http://schemas.openxmlformats.org/officeDocument/2006/relationships/slideLayout" Target="../slideLayouts/slideLayout378.xml"/><Relationship Id="rId12" Type="http://schemas.openxmlformats.org/officeDocument/2006/relationships/slideLayout" Target="../slideLayouts/slideLayout383.xml"/><Relationship Id="rId2" Type="http://schemas.openxmlformats.org/officeDocument/2006/relationships/slideLayout" Target="../slideLayouts/slideLayout373.xml"/><Relationship Id="rId1" Type="http://schemas.openxmlformats.org/officeDocument/2006/relationships/slideLayout" Target="../slideLayouts/slideLayout372.xml"/><Relationship Id="rId6" Type="http://schemas.openxmlformats.org/officeDocument/2006/relationships/slideLayout" Target="../slideLayouts/slideLayout377.xml"/><Relationship Id="rId11" Type="http://schemas.openxmlformats.org/officeDocument/2006/relationships/slideLayout" Target="../slideLayouts/slideLayout382.xml"/><Relationship Id="rId5" Type="http://schemas.openxmlformats.org/officeDocument/2006/relationships/slideLayout" Target="../slideLayouts/slideLayout376.xml"/><Relationship Id="rId15" Type="http://schemas.openxmlformats.org/officeDocument/2006/relationships/theme" Target="../theme/theme34.xml"/><Relationship Id="rId10" Type="http://schemas.openxmlformats.org/officeDocument/2006/relationships/slideLayout" Target="../slideLayouts/slideLayout381.xml"/><Relationship Id="rId4" Type="http://schemas.openxmlformats.org/officeDocument/2006/relationships/slideLayout" Target="../slideLayouts/slideLayout375.xml"/><Relationship Id="rId9" Type="http://schemas.openxmlformats.org/officeDocument/2006/relationships/slideLayout" Target="../slideLayouts/slideLayout380.xml"/><Relationship Id="rId14" Type="http://schemas.openxmlformats.org/officeDocument/2006/relationships/slideLayout" Target="../slideLayouts/slideLayout385.xml"/></Relationships>
</file>

<file path=ppt/slideMasters/_rels/slideMaster35.xml.rels><?xml version="1.0" encoding="UTF-8" standalone="yes"?>
<Relationships xmlns="http://schemas.openxmlformats.org/package/2006/relationships"><Relationship Id="rId8" Type="http://schemas.openxmlformats.org/officeDocument/2006/relationships/slideLayout" Target="../slideLayouts/slideLayout393.xml"/><Relationship Id="rId13" Type="http://schemas.openxmlformats.org/officeDocument/2006/relationships/theme" Target="../theme/theme35.xml"/><Relationship Id="rId3" Type="http://schemas.openxmlformats.org/officeDocument/2006/relationships/slideLayout" Target="../slideLayouts/slideLayout388.xml"/><Relationship Id="rId7" Type="http://schemas.openxmlformats.org/officeDocument/2006/relationships/slideLayout" Target="../slideLayouts/slideLayout392.xml"/><Relationship Id="rId12" Type="http://schemas.openxmlformats.org/officeDocument/2006/relationships/slideLayout" Target="../slideLayouts/slideLayout397.xml"/><Relationship Id="rId2" Type="http://schemas.openxmlformats.org/officeDocument/2006/relationships/slideLayout" Target="../slideLayouts/slideLayout387.xml"/><Relationship Id="rId1" Type="http://schemas.openxmlformats.org/officeDocument/2006/relationships/slideLayout" Target="../slideLayouts/slideLayout386.xml"/><Relationship Id="rId6" Type="http://schemas.openxmlformats.org/officeDocument/2006/relationships/slideLayout" Target="../slideLayouts/slideLayout391.xml"/><Relationship Id="rId11" Type="http://schemas.openxmlformats.org/officeDocument/2006/relationships/slideLayout" Target="../slideLayouts/slideLayout396.xml"/><Relationship Id="rId5" Type="http://schemas.openxmlformats.org/officeDocument/2006/relationships/slideLayout" Target="../slideLayouts/slideLayout390.xml"/><Relationship Id="rId15" Type="http://schemas.openxmlformats.org/officeDocument/2006/relationships/image" Target="../media/image2.jpeg"/><Relationship Id="rId10" Type="http://schemas.openxmlformats.org/officeDocument/2006/relationships/slideLayout" Target="../slideLayouts/slideLayout395.xml"/><Relationship Id="rId4" Type="http://schemas.openxmlformats.org/officeDocument/2006/relationships/slideLayout" Target="../slideLayouts/slideLayout389.xml"/><Relationship Id="rId9" Type="http://schemas.openxmlformats.org/officeDocument/2006/relationships/slideLayout" Target="../slideLayouts/slideLayout394.xml"/><Relationship Id="rId14" Type="http://schemas.openxmlformats.org/officeDocument/2006/relationships/image" Target="../media/image1.jpeg"/></Relationships>
</file>

<file path=ppt/slideMasters/_rels/slideMaster36.xml.rels><?xml version="1.0" encoding="UTF-8" standalone="yes"?>
<Relationships xmlns="http://schemas.openxmlformats.org/package/2006/relationships"><Relationship Id="rId8" Type="http://schemas.openxmlformats.org/officeDocument/2006/relationships/slideLayout" Target="../slideLayouts/slideLayout405.xml"/><Relationship Id="rId13" Type="http://schemas.openxmlformats.org/officeDocument/2006/relationships/theme" Target="../theme/theme36.xml"/><Relationship Id="rId3" Type="http://schemas.openxmlformats.org/officeDocument/2006/relationships/slideLayout" Target="../slideLayouts/slideLayout400.xml"/><Relationship Id="rId7" Type="http://schemas.openxmlformats.org/officeDocument/2006/relationships/slideLayout" Target="../slideLayouts/slideLayout404.xml"/><Relationship Id="rId12" Type="http://schemas.openxmlformats.org/officeDocument/2006/relationships/slideLayout" Target="../slideLayouts/slideLayout409.xml"/><Relationship Id="rId2" Type="http://schemas.openxmlformats.org/officeDocument/2006/relationships/slideLayout" Target="../slideLayouts/slideLayout399.xml"/><Relationship Id="rId1" Type="http://schemas.openxmlformats.org/officeDocument/2006/relationships/slideLayout" Target="../slideLayouts/slideLayout398.xml"/><Relationship Id="rId6" Type="http://schemas.openxmlformats.org/officeDocument/2006/relationships/slideLayout" Target="../slideLayouts/slideLayout403.xml"/><Relationship Id="rId11" Type="http://schemas.openxmlformats.org/officeDocument/2006/relationships/slideLayout" Target="../slideLayouts/slideLayout408.xml"/><Relationship Id="rId5" Type="http://schemas.openxmlformats.org/officeDocument/2006/relationships/slideLayout" Target="../slideLayouts/slideLayout402.xml"/><Relationship Id="rId15" Type="http://schemas.openxmlformats.org/officeDocument/2006/relationships/image" Target="../media/image2.jpeg"/><Relationship Id="rId10" Type="http://schemas.openxmlformats.org/officeDocument/2006/relationships/slideLayout" Target="../slideLayouts/slideLayout407.xml"/><Relationship Id="rId4" Type="http://schemas.openxmlformats.org/officeDocument/2006/relationships/slideLayout" Target="../slideLayouts/slideLayout401.xml"/><Relationship Id="rId9" Type="http://schemas.openxmlformats.org/officeDocument/2006/relationships/slideLayout" Target="../slideLayouts/slideLayout406.xml"/><Relationship Id="rId14" Type="http://schemas.openxmlformats.org/officeDocument/2006/relationships/image" Target="../media/image1.jpeg"/></Relationships>
</file>

<file path=ppt/slideMasters/_rels/slideMaster37.xml.rels><?xml version="1.0" encoding="UTF-8" standalone="yes"?>
<Relationships xmlns="http://schemas.openxmlformats.org/package/2006/relationships"><Relationship Id="rId8" Type="http://schemas.openxmlformats.org/officeDocument/2006/relationships/slideLayout" Target="../slideLayouts/slideLayout417.xml"/><Relationship Id="rId13" Type="http://schemas.openxmlformats.org/officeDocument/2006/relationships/theme" Target="../theme/theme37.xml"/><Relationship Id="rId3" Type="http://schemas.openxmlformats.org/officeDocument/2006/relationships/slideLayout" Target="../slideLayouts/slideLayout412.xml"/><Relationship Id="rId7" Type="http://schemas.openxmlformats.org/officeDocument/2006/relationships/slideLayout" Target="../slideLayouts/slideLayout416.xml"/><Relationship Id="rId12" Type="http://schemas.openxmlformats.org/officeDocument/2006/relationships/slideLayout" Target="../slideLayouts/slideLayout421.xml"/><Relationship Id="rId2" Type="http://schemas.openxmlformats.org/officeDocument/2006/relationships/slideLayout" Target="../slideLayouts/slideLayout411.xml"/><Relationship Id="rId1" Type="http://schemas.openxmlformats.org/officeDocument/2006/relationships/slideLayout" Target="../slideLayouts/slideLayout410.xml"/><Relationship Id="rId6" Type="http://schemas.openxmlformats.org/officeDocument/2006/relationships/slideLayout" Target="../slideLayouts/slideLayout415.xml"/><Relationship Id="rId11" Type="http://schemas.openxmlformats.org/officeDocument/2006/relationships/slideLayout" Target="../slideLayouts/slideLayout420.xml"/><Relationship Id="rId5" Type="http://schemas.openxmlformats.org/officeDocument/2006/relationships/slideLayout" Target="../slideLayouts/slideLayout414.xml"/><Relationship Id="rId15" Type="http://schemas.openxmlformats.org/officeDocument/2006/relationships/image" Target="../media/image2.jpeg"/><Relationship Id="rId10" Type="http://schemas.openxmlformats.org/officeDocument/2006/relationships/slideLayout" Target="../slideLayouts/slideLayout419.xml"/><Relationship Id="rId4" Type="http://schemas.openxmlformats.org/officeDocument/2006/relationships/slideLayout" Target="../slideLayouts/slideLayout413.xml"/><Relationship Id="rId9" Type="http://schemas.openxmlformats.org/officeDocument/2006/relationships/slideLayout" Target="../slideLayouts/slideLayout418.xml"/><Relationship Id="rId14" Type="http://schemas.openxmlformats.org/officeDocument/2006/relationships/image" Target="../media/image1.jpeg"/></Relationships>
</file>

<file path=ppt/slideMasters/_rels/slideMaster38.xml.rels><?xml version="1.0" encoding="UTF-8" standalone="yes"?>
<Relationships xmlns="http://schemas.openxmlformats.org/package/2006/relationships"><Relationship Id="rId8" Type="http://schemas.openxmlformats.org/officeDocument/2006/relationships/slideLayout" Target="../slideLayouts/slideLayout429.xml"/><Relationship Id="rId13" Type="http://schemas.openxmlformats.org/officeDocument/2006/relationships/theme" Target="../theme/theme38.xml"/><Relationship Id="rId3" Type="http://schemas.openxmlformats.org/officeDocument/2006/relationships/slideLayout" Target="../slideLayouts/slideLayout424.xml"/><Relationship Id="rId7" Type="http://schemas.openxmlformats.org/officeDocument/2006/relationships/slideLayout" Target="../slideLayouts/slideLayout428.xml"/><Relationship Id="rId12" Type="http://schemas.openxmlformats.org/officeDocument/2006/relationships/slideLayout" Target="../slideLayouts/slideLayout433.xml"/><Relationship Id="rId2" Type="http://schemas.openxmlformats.org/officeDocument/2006/relationships/slideLayout" Target="../slideLayouts/slideLayout423.xml"/><Relationship Id="rId1" Type="http://schemas.openxmlformats.org/officeDocument/2006/relationships/slideLayout" Target="../slideLayouts/slideLayout422.xml"/><Relationship Id="rId6" Type="http://schemas.openxmlformats.org/officeDocument/2006/relationships/slideLayout" Target="../slideLayouts/slideLayout427.xml"/><Relationship Id="rId11" Type="http://schemas.openxmlformats.org/officeDocument/2006/relationships/slideLayout" Target="../slideLayouts/slideLayout432.xml"/><Relationship Id="rId5" Type="http://schemas.openxmlformats.org/officeDocument/2006/relationships/slideLayout" Target="../slideLayouts/slideLayout426.xml"/><Relationship Id="rId15" Type="http://schemas.openxmlformats.org/officeDocument/2006/relationships/image" Target="../media/image2.jpeg"/><Relationship Id="rId10" Type="http://schemas.openxmlformats.org/officeDocument/2006/relationships/slideLayout" Target="../slideLayouts/slideLayout431.xml"/><Relationship Id="rId4" Type="http://schemas.openxmlformats.org/officeDocument/2006/relationships/slideLayout" Target="../slideLayouts/slideLayout425.xml"/><Relationship Id="rId9" Type="http://schemas.openxmlformats.org/officeDocument/2006/relationships/slideLayout" Target="../slideLayouts/slideLayout430.xml"/><Relationship Id="rId14" Type="http://schemas.openxmlformats.org/officeDocument/2006/relationships/image" Target="../media/image1.jpeg"/></Relationships>
</file>

<file path=ppt/slideMasters/_rels/slideMaster39.xml.rels><?xml version="1.0" encoding="UTF-8" standalone="yes"?>
<Relationships xmlns="http://schemas.openxmlformats.org/package/2006/relationships"><Relationship Id="rId8" Type="http://schemas.openxmlformats.org/officeDocument/2006/relationships/slideLayout" Target="../slideLayouts/slideLayout441.xml"/><Relationship Id="rId13" Type="http://schemas.openxmlformats.org/officeDocument/2006/relationships/image" Target="../media/image4.tiff"/><Relationship Id="rId3" Type="http://schemas.openxmlformats.org/officeDocument/2006/relationships/slideLayout" Target="../slideLayouts/slideLayout436.xml"/><Relationship Id="rId7" Type="http://schemas.openxmlformats.org/officeDocument/2006/relationships/slideLayout" Target="../slideLayouts/slideLayout440.xml"/><Relationship Id="rId12" Type="http://schemas.openxmlformats.org/officeDocument/2006/relationships/theme" Target="../theme/theme39.xml"/><Relationship Id="rId2" Type="http://schemas.openxmlformats.org/officeDocument/2006/relationships/slideLayout" Target="../slideLayouts/slideLayout435.xml"/><Relationship Id="rId1" Type="http://schemas.openxmlformats.org/officeDocument/2006/relationships/slideLayout" Target="../slideLayouts/slideLayout434.xml"/><Relationship Id="rId6" Type="http://schemas.openxmlformats.org/officeDocument/2006/relationships/slideLayout" Target="../slideLayouts/slideLayout439.xml"/><Relationship Id="rId11" Type="http://schemas.openxmlformats.org/officeDocument/2006/relationships/slideLayout" Target="../slideLayouts/slideLayout444.xml"/><Relationship Id="rId5" Type="http://schemas.openxmlformats.org/officeDocument/2006/relationships/slideLayout" Target="../slideLayouts/slideLayout438.xml"/><Relationship Id="rId10" Type="http://schemas.openxmlformats.org/officeDocument/2006/relationships/slideLayout" Target="../slideLayouts/slideLayout443.xml"/><Relationship Id="rId4" Type="http://schemas.openxmlformats.org/officeDocument/2006/relationships/slideLayout" Target="../slideLayouts/slideLayout437.xml"/><Relationship Id="rId9" Type="http://schemas.openxmlformats.org/officeDocument/2006/relationships/slideLayout" Target="../slideLayouts/slideLayout44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theme" Target="../theme/theme4.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image" Target="../media/image2.jpeg"/><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1.jpeg"/></Relationships>
</file>

<file path=ppt/slideMasters/_rels/slideMaster40.xml.rels><?xml version="1.0" encoding="UTF-8" standalone="yes"?>
<Relationships xmlns="http://schemas.openxmlformats.org/package/2006/relationships"><Relationship Id="rId8" Type="http://schemas.openxmlformats.org/officeDocument/2006/relationships/slideLayout" Target="../slideLayouts/slideLayout452.xml"/><Relationship Id="rId13" Type="http://schemas.openxmlformats.org/officeDocument/2006/relationships/slideLayout" Target="../slideLayouts/slideLayout457.xml"/><Relationship Id="rId3" Type="http://schemas.openxmlformats.org/officeDocument/2006/relationships/slideLayout" Target="../slideLayouts/slideLayout447.xml"/><Relationship Id="rId7" Type="http://schemas.openxmlformats.org/officeDocument/2006/relationships/slideLayout" Target="../slideLayouts/slideLayout451.xml"/><Relationship Id="rId12" Type="http://schemas.openxmlformats.org/officeDocument/2006/relationships/slideLayout" Target="../slideLayouts/slideLayout456.xml"/><Relationship Id="rId2" Type="http://schemas.openxmlformats.org/officeDocument/2006/relationships/slideLayout" Target="../slideLayouts/slideLayout446.xml"/><Relationship Id="rId16" Type="http://schemas.openxmlformats.org/officeDocument/2006/relationships/image" Target="../media/image2.jpeg"/><Relationship Id="rId1" Type="http://schemas.openxmlformats.org/officeDocument/2006/relationships/slideLayout" Target="../slideLayouts/slideLayout445.xml"/><Relationship Id="rId6" Type="http://schemas.openxmlformats.org/officeDocument/2006/relationships/slideLayout" Target="../slideLayouts/slideLayout450.xml"/><Relationship Id="rId11" Type="http://schemas.openxmlformats.org/officeDocument/2006/relationships/slideLayout" Target="../slideLayouts/slideLayout455.xml"/><Relationship Id="rId5" Type="http://schemas.openxmlformats.org/officeDocument/2006/relationships/slideLayout" Target="../slideLayouts/slideLayout449.xml"/><Relationship Id="rId15" Type="http://schemas.openxmlformats.org/officeDocument/2006/relationships/image" Target="../media/image1.jpeg"/><Relationship Id="rId10" Type="http://schemas.openxmlformats.org/officeDocument/2006/relationships/slideLayout" Target="../slideLayouts/slideLayout454.xml"/><Relationship Id="rId4" Type="http://schemas.openxmlformats.org/officeDocument/2006/relationships/slideLayout" Target="../slideLayouts/slideLayout448.xml"/><Relationship Id="rId9" Type="http://schemas.openxmlformats.org/officeDocument/2006/relationships/slideLayout" Target="../slideLayouts/slideLayout453.xml"/><Relationship Id="rId14" Type="http://schemas.openxmlformats.org/officeDocument/2006/relationships/theme" Target="../theme/theme40.xml"/></Relationships>
</file>

<file path=ppt/slideMasters/_rels/slideMaster41.xml.rels><?xml version="1.0" encoding="UTF-8" standalone="yes"?>
<Relationships xmlns="http://schemas.openxmlformats.org/package/2006/relationships"><Relationship Id="rId8" Type="http://schemas.openxmlformats.org/officeDocument/2006/relationships/slideLayout" Target="../slideLayouts/slideLayout465.xml"/><Relationship Id="rId13" Type="http://schemas.openxmlformats.org/officeDocument/2006/relationships/theme" Target="../theme/theme41.xml"/><Relationship Id="rId3" Type="http://schemas.openxmlformats.org/officeDocument/2006/relationships/slideLayout" Target="../slideLayouts/slideLayout460.xml"/><Relationship Id="rId7" Type="http://schemas.openxmlformats.org/officeDocument/2006/relationships/slideLayout" Target="../slideLayouts/slideLayout464.xml"/><Relationship Id="rId12" Type="http://schemas.openxmlformats.org/officeDocument/2006/relationships/slideLayout" Target="../slideLayouts/slideLayout469.xml"/><Relationship Id="rId2" Type="http://schemas.openxmlformats.org/officeDocument/2006/relationships/slideLayout" Target="../slideLayouts/slideLayout459.xml"/><Relationship Id="rId1" Type="http://schemas.openxmlformats.org/officeDocument/2006/relationships/slideLayout" Target="../slideLayouts/slideLayout458.xml"/><Relationship Id="rId6" Type="http://schemas.openxmlformats.org/officeDocument/2006/relationships/slideLayout" Target="../slideLayouts/slideLayout463.xml"/><Relationship Id="rId11" Type="http://schemas.openxmlformats.org/officeDocument/2006/relationships/slideLayout" Target="../slideLayouts/slideLayout468.xml"/><Relationship Id="rId5" Type="http://schemas.openxmlformats.org/officeDocument/2006/relationships/slideLayout" Target="../slideLayouts/slideLayout462.xml"/><Relationship Id="rId15" Type="http://schemas.openxmlformats.org/officeDocument/2006/relationships/image" Target="../media/image2.jpeg"/><Relationship Id="rId10" Type="http://schemas.openxmlformats.org/officeDocument/2006/relationships/slideLayout" Target="../slideLayouts/slideLayout467.xml"/><Relationship Id="rId4" Type="http://schemas.openxmlformats.org/officeDocument/2006/relationships/slideLayout" Target="../slideLayouts/slideLayout461.xml"/><Relationship Id="rId9" Type="http://schemas.openxmlformats.org/officeDocument/2006/relationships/slideLayout" Target="../slideLayouts/slideLayout466.xml"/><Relationship Id="rId14" Type="http://schemas.openxmlformats.org/officeDocument/2006/relationships/image" Target="../media/image1.jpeg"/></Relationships>
</file>

<file path=ppt/slideMasters/_rels/slideMaster42.xml.rels><?xml version="1.0" encoding="UTF-8" standalone="yes"?>
<Relationships xmlns="http://schemas.openxmlformats.org/package/2006/relationships"><Relationship Id="rId8" Type="http://schemas.openxmlformats.org/officeDocument/2006/relationships/slideLayout" Target="../slideLayouts/slideLayout477.xml"/><Relationship Id="rId13" Type="http://schemas.openxmlformats.org/officeDocument/2006/relationships/image" Target="../media/image6.jpg"/><Relationship Id="rId3" Type="http://schemas.openxmlformats.org/officeDocument/2006/relationships/slideLayout" Target="../slideLayouts/slideLayout472.xml"/><Relationship Id="rId7" Type="http://schemas.openxmlformats.org/officeDocument/2006/relationships/slideLayout" Target="../slideLayouts/slideLayout476.xml"/><Relationship Id="rId12" Type="http://schemas.openxmlformats.org/officeDocument/2006/relationships/theme" Target="../theme/theme42.xml"/><Relationship Id="rId2" Type="http://schemas.openxmlformats.org/officeDocument/2006/relationships/slideLayout" Target="../slideLayouts/slideLayout471.xml"/><Relationship Id="rId1" Type="http://schemas.openxmlformats.org/officeDocument/2006/relationships/slideLayout" Target="../slideLayouts/slideLayout470.xml"/><Relationship Id="rId6" Type="http://schemas.openxmlformats.org/officeDocument/2006/relationships/slideLayout" Target="../slideLayouts/slideLayout475.xml"/><Relationship Id="rId11" Type="http://schemas.openxmlformats.org/officeDocument/2006/relationships/slideLayout" Target="../slideLayouts/slideLayout480.xml"/><Relationship Id="rId5" Type="http://schemas.openxmlformats.org/officeDocument/2006/relationships/slideLayout" Target="../slideLayouts/slideLayout474.xml"/><Relationship Id="rId10" Type="http://schemas.openxmlformats.org/officeDocument/2006/relationships/slideLayout" Target="../slideLayouts/slideLayout479.xml"/><Relationship Id="rId4" Type="http://schemas.openxmlformats.org/officeDocument/2006/relationships/slideLayout" Target="../slideLayouts/slideLayout473.xml"/><Relationship Id="rId9" Type="http://schemas.openxmlformats.org/officeDocument/2006/relationships/slideLayout" Target="../slideLayouts/slideLayout478.xml"/><Relationship Id="rId14" Type="http://schemas.openxmlformats.org/officeDocument/2006/relationships/image" Target="../media/image7.jpg"/></Relationships>
</file>

<file path=ppt/slideMasters/_rels/slideMaster43.xml.rels><?xml version="1.0" encoding="UTF-8" standalone="yes"?>
<Relationships xmlns="http://schemas.openxmlformats.org/package/2006/relationships"><Relationship Id="rId8" Type="http://schemas.openxmlformats.org/officeDocument/2006/relationships/slideLayout" Target="../slideLayouts/slideLayout488.xml"/><Relationship Id="rId13" Type="http://schemas.openxmlformats.org/officeDocument/2006/relationships/image" Target="../media/image6.jpg"/><Relationship Id="rId3" Type="http://schemas.openxmlformats.org/officeDocument/2006/relationships/slideLayout" Target="../slideLayouts/slideLayout483.xml"/><Relationship Id="rId7" Type="http://schemas.openxmlformats.org/officeDocument/2006/relationships/slideLayout" Target="../slideLayouts/slideLayout487.xml"/><Relationship Id="rId12" Type="http://schemas.openxmlformats.org/officeDocument/2006/relationships/theme" Target="../theme/theme43.xml"/><Relationship Id="rId2" Type="http://schemas.openxmlformats.org/officeDocument/2006/relationships/slideLayout" Target="../slideLayouts/slideLayout482.xml"/><Relationship Id="rId1" Type="http://schemas.openxmlformats.org/officeDocument/2006/relationships/slideLayout" Target="../slideLayouts/slideLayout481.xml"/><Relationship Id="rId6" Type="http://schemas.openxmlformats.org/officeDocument/2006/relationships/slideLayout" Target="../slideLayouts/slideLayout486.xml"/><Relationship Id="rId11" Type="http://schemas.openxmlformats.org/officeDocument/2006/relationships/slideLayout" Target="../slideLayouts/slideLayout491.xml"/><Relationship Id="rId5" Type="http://schemas.openxmlformats.org/officeDocument/2006/relationships/slideLayout" Target="../slideLayouts/slideLayout485.xml"/><Relationship Id="rId10" Type="http://schemas.openxmlformats.org/officeDocument/2006/relationships/slideLayout" Target="../slideLayouts/slideLayout490.xml"/><Relationship Id="rId4" Type="http://schemas.openxmlformats.org/officeDocument/2006/relationships/slideLayout" Target="../slideLayouts/slideLayout484.xml"/><Relationship Id="rId9" Type="http://schemas.openxmlformats.org/officeDocument/2006/relationships/slideLayout" Target="../slideLayouts/slideLayout489.xml"/><Relationship Id="rId14" Type="http://schemas.openxmlformats.org/officeDocument/2006/relationships/image" Target="../media/image7.jpg"/></Relationships>
</file>

<file path=ppt/slideMasters/_rels/slideMaster44.xml.rels><?xml version="1.0" encoding="UTF-8" standalone="yes"?>
<Relationships xmlns="http://schemas.openxmlformats.org/package/2006/relationships"><Relationship Id="rId8" Type="http://schemas.openxmlformats.org/officeDocument/2006/relationships/slideLayout" Target="../slideLayouts/slideLayout499.xml"/><Relationship Id="rId13" Type="http://schemas.openxmlformats.org/officeDocument/2006/relationships/image" Target="../media/image6.jpg"/><Relationship Id="rId3" Type="http://schemas.openxmlformats.org/officeDocument/2006/relationships/slideLayout" Target="../slideLayouts/slideLayout494.xml"/><Relationship Id="rId7" Type="http://schemas.openxmlformats.org/officeDocument/2006/relationships/slideLayout" Target="../slideLayouts/slideLayout498.xml"/><Relationship Id="rId12" Type="http://schemas.openxmlformats.org/officeDocument/2006/relationships/theme" Target="../theme/theme44.xml"/><Relationship Id="rId2" Type="http://schemas.openxmlformats.org/officeDocument/2006/relationships/slideLayout" Target="../slideLayouts/slideLayout493.xml"/><Relationship Id="rId1" Type="http://schemas.openxmlformats.org/officeDocument/2006/relationships/slideLayout" Target="../slideLayouts/slideLayout492.xml"/><Relationship Id="rId6" Type="http://schemas.openxmlformats.org/officeDocument/2006/relationships/slideLayout" Target="../slideLayouts/slideLayout497.xml"/><Relationship Id="rId11" Type="http://schemas.openxmlformats.org/officeDocument/2006/relationships/slideLayout" Target="../slideLayouts/slideLayout502.xml"/><Relationship Id="rId5" Type="http://schemas.openxmlformats.org/officeDocument/2006/relationships/slideLayout" Target="../slideLayouts/slideLayout496.xml"/><Relationship Id="rId10" Type="http://schemas.openxmlformats.org/officeDocument/2006/relationships/slideLayout" Target="../slideLayouts/slideLayout501.xml"/><Relationship Id="rId4" Type="http://schemas.openxmlformats.org/officeDocument/2006/relationships/slideLayout" Target="../slideLayouts/slideLayout495.xml"/><Relationship Id="rId9" Type="http://schemas.openxmlformats.org/officeDocument/2006/relationships/slideLayout" Target="../slideLayouts/slideLayout500.xml"/><Relationship Id="rId14" Type="http://schemas.openxmlformats.org/officeDocument/2006/relationships/image" Target="../media/image7.jpg"/></Relationships>
</file>

<file path=ppt/slideMasters/_rels/slideMaster45.xml.rels><?xml version="1.0" encoding="UTF-8" standalone="yes"?>
<Relationships xmlns="http://schemas.openxmlformats.org/package/2006/relationships"><Relationship Id="rId8" Type="http://schemas.openxmlformats.org/officeDocument/2006/relationships/slideLayout" Target="../slideLayouts/slideLayout510.xml"/><Relationship Id="rId13" Type="http://schemas.openxmlformats.org/officeDocument/2006/relationships/image" Target="../media/image1.jpeg"/><Relationship Id="rId3" Type="http://schemas.openxmlformats.org/officeDocument/2006/relationships/slideLayout" Target="../slideLayouts/slideLayout505.xml"/><Relationship Id="rId7" Type="http://schemas.openxmlformats.org/officeDocument/2006/relationships/slideLayout" Target="../slideLayouts/slideLayout509.xml"/><Relationship Id="rId12" Type="http://schemas.openxmlformats.org/officeDocument/2006/relationships/theme" Target="../theme/theme45.xml"/><Relationship Id="rId2" Type="http://schemas.openxmlformats.org/officeDocument/2006/relationships/slideLayout" Target="../slideLayouts/slideLayout504.xml"/><Relationship Id="rId1" Type="http://schemas.openxmlformats.org/officeDocument/2006/relationships/slideLayout" Target="../slideLayouts/slideLayout503.xml"/><Relationship Id="rId6" Type="http://schemas.openxmlformats.org/officeDocument/2006/relationships/slideLayout" Target="../slideLayouts/slideLayout508.xml"/><Relationship Id="rId11" Type="http://schemas.openxmlformats.org/officeDocument/2006/relationships/slideLayout" Target="../slideLayouts/slideLayout513.xml"/><Relationship Id="rId5" Type="http://schemas.openxmlformats.org/officeDocument/2006/relationships/slideLayout" Target="../slideLayouts/slideLayout507.xml"/><Relationship Id="rId15" Type="http://schemas.openxmlformats.org/officeDocument/2006/relationships/image" Target="../media/image2.jpeg"/><Relationship Id="rId10" Type="http://schemas.openxmlformats.org/officeDocument/2006/relationships/slideLayout" Target="../slideLayouts/slideLayout512.xml"/><Relationship Id="rId4" Type="http://schemas.openxmlformats.org/officeDocument/2006/relationships/slideLayout" Target="../slideLayouts/slideLayout506.xml"/><Relationship Id="rId9" Type="http://schemas.openxmlformats.org/officeDocument/2006/relationships/slideLayout" Target="../slideLayouts/slideLayout511.xml"/><Relationship Id="rId14" Type="http://schemas.openxmlformats.org/officeDocument/2006/relationships/image" Target="../media/image8.jpeg"/></Relationships>
</file>

<file path=ppt/slideMasters/_rels/slideMaster46.xml.rels><?xml version="1.0" encoding="UTF-8" standalone="yes"?>
<Relationships xmlns="http://schemas.openxmlformats.org/package/2006/relationships"><Relationship Id="rId8" Type="http://schemas.openxmlformats.org/officeDocument/2006/relationships/slideLayout" Target="../slideLayouts/slideLayout521.xml"/><Relationship Id="rId13" Type="http://schemas.openxmlformats.org/officeDocument/2006/relationships/image" Target="../media/image6.jpg"/><Relationship Id="rId3" Type="http://schemas.openxmlformats.org/officeDocument/2006/relationships/slideLayout" Target="../slideLayouts/slideLayout516.xml"/><Relationship Id="rId7" Type="http://schemas.openxmlformats.org/officeDocument/2006/relationships/slideLayout" Target="../slideLayouts/slideLayout520.xml"/><Relationship Id="rId12" Type="http://schemas.openxmlformats.org/officeDocument/2006/relationships/theme" Target="../theme/theme46.xml"/><Relationship Id="rId2" Type="http://schemas.openxmlformats.org/officeDocument/2006/relationships/slideLayout" Target="../slideLayouts/slideLayout515.xml"/><Relationship Id="rId1" Type="http://schemas.openxmlformats.org/officeDocument/2006/relationships/slideLayout" Target="../slideLayouts/slideLayout514.xml"/><Relationship Id="rId6" Type="http://schemas.openxmlformats.org/officeDocument/2006/relationships/slideLayout" Target="../slideLayouts/slideLayout519.xml"/><Relationship Id="rId11" Type="http://schemas.openxmlformats.org/officeDocument/2006/relationships/slideLayout" Target="../slideLayouts/slideLayout524.xml"/><Relationship Id="rId5" Type="http://schemas.openxmlformats.org/officeDocument/2006/relationships/slideLayout" Target="../slideLayouts/slideLayout518.xml"/><Relationship Id="rId10" Type="http://schemas.openxmlformats.org/officeDocument/2006/relationships/slideLayout" Target="../slideLayouts/slideLayout523.xml"/><Relationship Id="rId4" Type="http://schemas.openxmlformats.org/officeDocument/2006/relationships/slideLayout" Target="../slideLayouts/slideLayout517.xml"/><Relationship Id="rId9" Type="http://schemas.openxmlformats.org/officeDocument/2006/relationships/slideLayout" Target="../slideLayouts/slideLayout522.xml"/><Relationship Id="rId14" Type="http://schemas.openxmlformats.org/officeDocument/2006/relationships/image" Target="../media/image7.jpg"/></Relationships>
</file>

<file path=ppt/slideMasters/_rels/slideMaster47.xml.rels><?xml version="1.0" encoding="UTF-8" standalone="yes"?>
<Relationships xmlns="http://schemas.openxmlformats.org/package/2006/relationships"><Relationship Id="rId8" Type="http://schemas.openxmlformats.org/officeDocument/2006/relationships/slideLayout" Target="../slideLayouts/slideLayout532.xml"/><Relationship Id="rId13" Type="http://schemas.openxmlformats.org/officeDocument/2006/relationships/image" Target="../media/image6.jpg"/><Relationship Id="rId3" Type="http://schemas.openxmlformats.org/officeDocument/2006/relationships/slideLayout" Target="../slideLayouts/slideLayout527.xml"/><Relationship Id="rId7" Type="http://schemas.openxmlformats.org/officeDocument/2006/relationships/slideLayout" Target="../slideLayouts/slideLayout531.xml"/><Relationship Id="rId12" Type="http://schemas.openxmlformats.org/officeDocument/2006/relationships/theme" Target="../theme/theme47.xml"/><Relationship Id="rId2" Type="http://schemas.openxmlformats.org/officeDocument/2006/relationships/slideLayout" Target="../slideLayouts/slideLayout526.xml"/><Relationship Id="rId1" Type="http://schemas.openxmlformats.org/officeDocument/2006/relationships/slideLayout" Target="../slideLayouts/slideLayout525.xml"/><Relationship Id="rId6" Type="http://schemas.openxmlformats.org/officeDocument/2006/relationships/slideLayout" Target="../slideLayouts/slideLayout530.xml"/><Relationship Id="rId11" Type="http://schemas.openxmlformats.org/officeDocument/2006/relationships/slideLayout" Target="../slideLayouts/slideLayout535.xml"/><Relationship Id="rId5" Type="http://schemas.openxmlformats.org/officeDocument/2006/relationships/slideLayout" Target="../slideLayouts/slideLayout529.xml"/><Relationship Id="rId10" Type="http://schemas.openxmlformats.org/officeDocument/2006/relationships/slideLayout" Target="../slideLayouts/slideLayout534.xml"/><Relationship Id="rId4" Type="http://schemas.openxmlformats.org/officeDocument/2006/relationships/slideLayout" Target="../slideLayouts/slideLayout528.xml"/><Relationship Id="rId9" Type="http://schemas.openxmlformats.org/officeDocument/2006/relationships/slideLayout" Target="../slideLayouts/slideLayout533.xml"/><Relationship Id="rId14" Type="http://schemas.openxmlformats.org/officeDocument/2006/relationships/image" Target="../media/image7.jpg"/></Relationships>
</file>

<file path=ppt/slideMasters/_rels/slideMaster48.xml.rels><?xml version="1.0" encoding="UTF-8" standalone="yes"?>
<Relationships xmlns="http://schemas.openxmlformats.org/package/2006/relationships"><Relationship Id="rId8" Type="http://schemas.openxmlformats.org/officeDocument/2006/relationships/slideLayout" Target="../slideLayouts/slideLayout543.xml"/><Relationship Id="rId13" Type="http://schemas.openxmlformats.org/officeDocument/2006/relationships/image" Target="../media/image1.jpeg"/><Relationship Id="rId3" Type="http://schemas.openxmlformats.org/officeDocument/2006/relationships/slideLayout" Target="../slideLayouts/slideLayout538.xml"/><Relationship Id="rId7" Type="http://schemas.openxmlformats.org/officeDocument/2006/relationships/slideLayout" Target="../slideLayouts/slideLayout542.xml"/><Relationship Id="rId12" Type="http://schemas.openxmlformats.org/officeDocument/2006/relationships/theme" Target="../theme/theme48.xml"/><Relationship Id="rId2" Type="http://schemas.openxmlformats.org/officeDocument/2006/relationships/slideLayout" Target="../slideLayouts/slideLayout537.xml"/><Relationship Id="rId1" Type="http://schemas.openxmlformats.org/officeDocument/2006/relationships/slideLayout" Target="../slideLayouts/slideLayout536.xml"/><Relationship Id="rId6" Type="http://schemas.openxmlformats.org/officeDocument/2006/relationships/slideLayout" Target="../slideLayouts/slideLayout541.xml"/><Relationship Id="rId11" Type="http://schemas.openxmlformats.org/officeDocument/2006/relationships/slideLayout" Target="../slideLayouts/slideLayout546.xml"/><Relationship Id="rId5" Type="http://schemas.openxmlformats.org/officeDocument/2006/relationships/slideLayout" Target="../slideLayouts/slideLayout540.xml"/><Relationship Id="rId15" Type="http://schemas.openxmlformats.org/officeDocument/2006/relationships/image" Target="../media/image2.jpeg"/><Relationship Id="rId10" Type="http://schemas.openxmlformats.org/officeDocument/2006/relationships/slideLayout" Target="../slideLayouts/slideLayout545.xml"/><Relationship Id="rId4" Type="http://schemas.openxmlformats.org/officeDocument/2006/relationships/slideLayout" Target="../slideLayouts/slideLayout539.xml"/><Relationship Id="rId9" Type="http://schemas.openxmlformats.org/officeDocument/2006/relationships/slideLayout" Target="../slideLayouts/slideLayout544.xml"/><Relationship Id="rId14" Type="http://schemas.openxmlformats.org/officeDocument/2006/relationships/image" Target="../media/image8.jpeg"/></Relationships>
</file>

<file path=ppt/slideMasters/_rels/slideMaster49.xml.rels><?xml version="1.0" encoding="UTF-8" standalone="yes"?>
<Relationships xmlns="http://schemas.openxmlformats.org/package/2006/relationships"><Relationship Id="rId8" Type="http://schemas.openxmlformats.org/officeDocument/2006/relationships/slideLayout" Target="../slideLayouts/slideLayout554.xml"/><Relationship Id="rId13" Type="http://schemas.openxmlformats.org/officeDocument/2006/relationships/image" Target="../media/image6.jpg"/><Relationship Id="rId3" Type="http://schemas.openxmlformats.org/officeDocument/2006/relationships/slideLayout" Target="../slideLayouts/slideLayout549.xml"/><Relationship Id="rId7" Type="http://schemas.openxmlformats.org/officeDocument/2006/relationships/slideLayout" Target="../slideLayouts/slideLayout553.xml"/><Relationship Id="rId12" Type="http://schemas.openxmlformats.org/officeDocument/2006/relationships/theme" Target="../theme/theme49.xml"/><Relationship Id="rId2" Type="http://schemas.openxmlformats.org/officeDocument/2006/relationships/slideLayout" Target="../slideLayouts/slideLayout548.xml"/><Relationship Id="rId1" Type="http://schemas.openxmlformats.org/officeDocument/2006/relationships/slideLayout" Target="../slideLayouts/slideLayout547.xml"/><Relationship Id="rId6" Type="http://schemas.openxmlformats.org/officeDocument/2006/relationships/slideLayout" Target="../slideLayouts/slideLayout552.xml"/><Relationship Id="rId11" Type="http://schemas.openxmlformats.org/officeDocument/2006/relationships/slideLayout" Target="../slideLayouts/slideLayout557.xml"/><Relationship Id="rId5" Type="http://schemas.openxmlformats.org/officeDocument/2006/relationships/slideLayout" Target="../slideLayouts/slideLayout551.xml"/><Relationship Id="rId10" Type="http://schemas.openxmlformats.org/officeDocument/2006/relationships/slideLayout" Target="../slideLayouts/slideLayout556.xml"/><Relationship Id="rId4" Type="http://schemas.openxmlformats.org/officeDocument/2006/relationships/slideLayout" Target="../slideLayouts/slideLayout550.xml"/><Relationship Id="rId9" Type="http://schemas.openxmlformats.org/officeDocument/2006/relationships/slideLayout" Target="../slideLayouts/slideLayout555.xml"/><Relationship Id="rId14" Type="http://schemas.openxmlformats.org/officeDocument/2006/relationships/image" Target="../media/image7.jp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5" Type="http://schemas.openxmlformats.org/officeDocument/2006/relationships/theme" Target="../theme/theme5.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s>
</file>

<file path=ppt/slideMasters/_rels/slideMaster50.xml.rels><?xml version="1.0" encoding="UTF-8" standalone="yes"?>
<Relationships xmlns="http://schemas.openxmlformats.org/package/2006/relationships"><Relationship Id="rId8" Type="http://schemas.openxmlformats.org/officeDocument/2006/relationships/slideLayout" Target="../slideLayouts/slideLayout565.xml"/><Relationship Id="rId13" Type="http://schemas.openxmlformats.org/officeDocument/2006/relationships/image" Target="../media/image6.jpg"/><Relationship Id="rId3" Type="http://schemas.openxmlformats.org/officeDocument/2006/relationships/slideLayout" Target="../slideLayouts/slideLayout560.xml"/><Relationship Id="rId7" Type="http://schemas.openxmlformats.org/officeDocument/2006/relationships/slideLayout" Target="../slideLayouts/slideLayout564.xml"/><Relationship Id="rId12" Type="http://schemas.openxmlformats.org/officeDocument/2006/relationships/theme" Target="../theme/theme50.xml"/><Relationship Id="rId2" Type="http://schemas.openxmlformats.org/officeDocument/2006/relationships/slideLayout" Target="../slideLayouts/slideLayout559.xml"/><Relationship Id="rId1" Type="http://schemas.openxmlformats.org/officeDocument/2006/relationships/slideLayout" Target="../slideLayouts/slideLayout558.xml"/><Relationship Id="rId6" Type="http://schemas.openxmlformats.org/officeDocument/2006/relationships/slideLayout" Target="../slideLayouts/slideLayout563.xml"/><Relationship Id="rId11" Type="http://schemas.openxmlformats.org/officeDocument/2006/relationships/slideLayout" Target="../slideLayouts/slideLayout568.xml"/><Relationship Id="rId5" Type="http://schemas.openxmlformats.org/officeDocument/2006/relationships/slideLayout" Target="../slideLayouts/slideLayout562.xml"/><Relationship Id="rId10" Type="http://schemas.openxmlformats.org/officeDocument/2006/relationships/slideLayout" Target="../slideLayouts/slideLayout567.xml"/><Relationship Id="rId4" Type="http://schemas.openxmlformats.org/officeDocument/2006/relationships/slideLayout" Target="../slideLayouts/slideLayout561.xml"/><Relationship Id="rId9" Type="http://schemas.openxmlformats.org/officeDocument/2006/relationships/slideLayout" Target="../slideLayouts/slideLayout566.xml"/><Relationship Id="rId14" Type="http://schemas.openxmlformats.org/officeDocument/2006/relationships/image" Target="../media/image7.jp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image" Target="../media/image1.jpeg"/><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theme" Target="../theme/theme6.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 Id="rId14" Type="http://schemas.openxmlformats.org/officeDocument/2006/relationships/image" Target="../media/image2.jpe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image" Target="../media/image1.jpeg"/><Relationship Id="rId3" Type="http://schemas.openxmlformats.org/officeDocument/2006/relationships/slideLayout" Target="../slideLayouts/slideLayout73.xml"/><Relationship Id="rId7" Type="http://schemas.openxmlformats.org/officeDocument/2006/relationships/slideLayout" Target="../slideLayouts/slideLayout77.xml"/><Relationship Id="rId12" Type="http://schemas.openxmlformats.org/officeDocument/2006/relationships/theme" Target="../theme/theme7.xml"/><Relationship Id="rId2" Type="http://schemas.openxmlformats.org/officeDocument/2006/relationships/slideLayout" Target="../slideLayouts/slideLayout72.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5" Type="http://schemas.openxmlformats.org/officeDocument/2006/relationships/slideLayout" Target="../slideLayouts/slideLayout75.xml"/><Relationship Id="rId10" Type="http://schemas.openxmlformats.org/officeDocument/2006/relationships/slideLayout" Target="../slideLayouts/slideLayout80.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image" Target="../media/image2.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image" Target="../media/image1.jpeg"/><Relationship Id="rId3" Type="http://schemas.openxmlformats.org/officeDocument/2006/relationships/slideLayout" Target="../slideLayouts/slideLayout84.xml"/><Relationship Id="rId7" Type="http://schemas.openxmlformats.org/officeDocument/2006/relationships/slideLayout" Target="../slideLayouts/slideLayout88.xml"/><Relationship Id="rId12" Type="http://schemas.openxmlformats.org/officeDocument/2006/relationships/theme" Target="../theme/theme8.xml"/><Relationship Id="rId2" Type="http://schemas.openxmlformats.org/officeDocument/2006/relationships/slideLayout" Target="../slideLayouts/slideLayout83.xml"/><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5" Type="http://schemas.openxmlformats.org/officeDocument/2006/relationships/slideLayout" Target="../slideLayouts/slideLayout86.xml"/><Relationship Id="rId10" Type="http://schemas.openxmlformats.org/officeDocument/2006/relationships/slideLayout" Target="../slideLayouts/slideLayout91.xml"/><Relationship Id="rId4" Type="http://schemas.openxmlformats.org/officeDocument/2006/relationships/slideLayout" Target="../slideLayouts/slideLayout85.xml"/><Relationship Id="rId9" Type="http://schemas.openxmlformats.org/officeDocument/2006/relationships/slideLayout" Target="../slideLayouts/slideLayout90.xml"/><Relationship Id="rId14" Type="http://schemas.openxmlformats.org/officeDocument/2006/relationships/image" Target="../media/image2.jpe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0.xml"/><Relationship Id="rId13" Type="http://schemas.openxmlformats.org/officeDocument/2006/relationships/image" Target="../media/image1.jpeg"/><Relationship Id="rId3" Type="http://schemas.openxmlformats.org/officeDocument/2006/relationships/slideLayout" Target="../slideLayouts/slideLayout95.xml"/><Relationship Id="rId7" Type="http://schemas.openxmlformats.org/officeDocument/2006/relationships/slideLayout" Target="../slideLayouts/slideLayout99.xml"/><Relationship Id="rId12" Type="http://schemas.openxmlformats.org/officeDocument/2006/relationships/theme" Target="../theme/theme9.xml"/><Relationship Id="rId2" Type="http://schemas.openxmlformats.org/officeDocument/2006/relationships/slideLayout" Target="../slideLayouts/slideLayout94.xml"/><Relationship Id="rId1" Type="http://schemas.openxmlformats.org/officeDocument/2006/relationships/slideLayout" Target="../slideLayouts/slideLayout93.xml"/><Relationship Id="rId6" Type="http://schemas.openxmlformats.org/officeDocument/2006/relationships/slideLayout" Target="../slideLayouts/slideLayout98.xml"/><Relationship Id="rId11" Type="http://schemas.openxmlformats.org/officeDocument/2006/relationships/slideLayout" Target="../slideLayouts/slideLayout103.xml"/><Relationship Id="rId5" Type="http://schemas.openxmlformats.org/officeDocument/2006/relationships/slideLayout" Target="../slideLayouts/slideLayout97.xml"/><Relationship Id="rId10" Type="http://schemas.openxmlformats.org/officeDocument/2006/relationships/slideLayout" Target="../slideLayouts/slideLayout102.xml"/><Relationship Id="rId4" Type="http://schemas.openxmlformats.org/officeDocument/2006/relationships/slideLayout" Target="../slideLayouts/slideLayout96.xml"/><Relationship Id="rId9" Type="http://schemas.openxmlformats.org/officeDocument/2006/relationships/slideLayout" Target="../slideLayouts/slideLayout101.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5"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indent="0" algn="l" defTabSz="983126" rtl="0" eaLnBrk="1" fontAlgn="base" latinLnBrk="0" hangingPunct="1">
                <a:lnSpc>
                  <a:spcPct val="100000"/>
                </a:lnSpc>
                <a:spcBef>
                  <a:spcPct val="0"/>
                </a:spcBef>
                <a:spcAft>
                  <a:spcPct val="0"/>
                </a:spcAft>
                <a:buClrTx/>
                <a:buSzTx/>
                <a:buFontTx/>
                <a:buNone/>
                <a:tabLst/>
              </a:pPr>
              <a:endParaRPr kumimoji="0" lang="en-CA" sz="2000" b="0" i="0" u="none" strike="noStrike" cap="none" normalizeH="0" baseline="0" smtClean="0">
                <a:ln>
                  <a:noFill/>
                </a:ln>
                <a:solidFill>
                  <a:schemeClr val="tx1"/>
                </a:solidFill>
                <a:effectLst/>
                <a:latin typeface="Times New Roman" pitchFamily="18" charset="0"/>
                <a:ea typeface="ＭＳ Ｐゴシック" pitchFamily="34" charset="-128"/>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indent="0" algn="l" defTabSz="983126" rtl="0" eaLnBrk="1" fontAlgn="base" latinLnBrk="0" hangingPunct="1">
                <a:lnSpc>
                  <a:spcPct val="100000"/>
                </a:lnSpc>
                <a:spcBef>
                  <a:spcPct val="0"/>
                </a:spcBef>
                <a:spcAft>
                  <a:spcPct val="0"/>
                </a:spcAft>
                <a:buClrTx/>
                <a:buSzTx/>
                <a:buFontTx/>
                <a:buNone/>
                <a:tabLst/>
              </a:pPr>
              <a:endParaRPr kumimoji="0" lang="en-CA" sz="2000" b="0" i="0" u="none" strike="noStrike" cap="none" normalizeH="0" baseline="0" smtClean="0">
                <a:ln>
                  <a:noFill/>
                </a:ln>
                <a:solidFill>
                  <a:schemeClr val="tx1"/>
                </a:solidFill>
                <a:effectLst/>
                <a:latin typeface="Times New Roman" pitchFamily="18" charset="0"/>
                <a:ea typeface="ＭＳ Ｐゴシック" pitchFamily="34" charset="-128"/>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indent="0" algn="l" defTabSz="983126" rtl="0" eaLnBrk="1" fontAlgn="base" latinLnBrk="0" hangingPunct="1">
                <a:lnSpc>
                  <a:spcPct val="100000"/>
                </a:lnSpc>
                <a:spcBef>
                  <a:spcPct val="0"/>
                </a:spcBef>
                <a:spcAft>
                  <a:spcPct val="0"/>
                </a:spcAft>
                <a:buClrTx/>
                <a:buSzTx/>
                <a:buFontTx/>
                <a:buNone/>
                <a:tabLst/>
              </a:pPr>
              <a:endParaRPr kumimoji="0" lang="en-CA" sz="2000" b="0" i="0" u="none" strike="noStrike" cap="none" normalizeH="0" baseline="0" smtClean="0">
                <a:ln>
                  <a:noFill/>
                </a:ln>
                <a:solidFill>
                  <a:schemeClr val="tx1"/>
                </a:solidFill>
                <a:effectLst/>
                <a:latin typeface="Times New Roman" pitchFamily="18" charset="0"/>
                <a:ea typeface="ＭＳ Ｐゴシック" pitchFamily="34" charset="-128"/>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indent="0" algn="l" defTabSz="983126" rtl="0" eaLnBrk="1" fontAlgn="base" latinLnBrk="0" hangingPunct="1">
                <a:lnSpc>
                  <a:spcPct val="100000"/>
                </a:lnSpc>
                <a:spcBef>
                  <a:spcPct val="0"/>
                </a:spcBef>
                <a:spcAft>
                  <a:spcPct val="0"/>
                </a:spcAft>
                <a:buClrTx/>
                <a:buSzTx/>
                <a:buFontTx/>
                <a:buNone/>
                <a:tabLst/>
              </a:pPr>
              <a:endParaRPr kumimoji="0" lang="en-CA" sz="2000" b="0" i="0" u="none" strike="noStrike" cap="none" normalizeH="0" baseline="0" smtClean="0">
                <a:ln>
                  <a:noFill/>
                </a:ln>
                <a:solidFill>
                  <a:schemeClr val="tx1"/>
                </a:solidFill>
                <a:effectLst/>
                <a:latin typeface="Times New Roman" pitchFamily="18" charset="0"/>
                <a:ea typeface="ＭＳ Ｐゴシック" pitchFamily="34" charset="-128"/>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indent="0" algn="l" defTabSz="983126" rtl="0" eaLnBrk="1" fontAlgn="base" latinLnBrk="0" hangingPunct="1">
                <a:lnSpc>
                  <a:spcPct val="100000"/>
                </a:lnSpc>
                <a:spcBef>
                  <a:spcPct val="0"/>
                </a:spcBef>
                <a:spcAft>
                  <a:spcPct val="0"/>
                </a:spcAft>
                <a:buClrTx/>
                <a:buSzTx/>
                <a:buFontTx/>
                <a:buNone/>
                <a:tabLst/>
              </a:pPr>
              <a:endParaRPr kumimoji="0" lang="en-CA" sz="2000" b="0" i="0" u="none" strike="noStrike" cap="none" normalizeH="0" baseline="0" smtClean="0">
                <a:ln>
                  <a:noFill/>
                </a:ln>
                <a:solidFill>
                  <a:schemeClr val="tx1"/>
                </a:solidFill>
                <a:effectLst/>
                <a:latin typeface="Times New Roman" pitchFamily="18" charset="0"/>
                <a:ea typeface="ＭＳ Ｐゴシック" pitchFamily="34" charset="-128"/>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indent="0" algn="l" defTabSz="983126" rtl="0" eaLnBrk="1" fontAlgn="base" latinLnBrk="0" hangingPunct="1">
                <a:lnSpc>
                  <a:spcPct val="100000"/>
                </a:lnSpc>
                <a:spcBef>
                  <a:spcPct val="0"/>
                </a:spcBef>
                <a:spcAft>
                  <a:spcPct val="0"/>
                </a:spcAft>
                <a:buClrTx/>
                <a:buSzTx/>
                <a:buFontTx/>
                <a:buNone/>
                <a:tabLst/>
              </a:pPr>
              <a:endParaRPr kumimoji="0" lang="en-CA" sz="2000" b="0" i="0" u="none" strike="noStrike" cap="none" normalizeH="0" baseline="0" smtClean="0">
                <a:ln>
                  <a:noFill/>
                </a:ln>
                <a:solidFill>
                  <a:schemeClr val="tx1"/>
                </a:solidFill>
                <a:effectLst/>
                <a:latin typeface="Times New Roman" pitchFamily="18" charset="0"/>
                <a:ea typeface="ＭＳ Ｐゴシック" pitchFamily="34" charset="-128"/>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indent="0" algn="l" defTabSz="983126" rtl="0" eaLnBrk="1" fontAlgn="base" latinLnBrk="0" hangingPunct="1">
                <a:lnSpc>
                  <a:spcPct val="100000"/>
                </a:lnSpc>
                <a:spcBef>
                  <a:spcPct val="0"/>
                </a:spcBef>
                <a:spcAft>
                  <a:spcPct val="0"/>
                </a:spcAft>
                <a:buClrTx/>
                <a:buSzTx/>
                <a:buFontTx/>
                <a:buNone/>
                <a:tabLst/>
              </a:pPr>
              <a:endParaRPr kumimoji="0" lang="en-CA" sz="2000" b="0" i="0" u="none" strike="noStrike" cap="none" normalizeH="0" baseline="0" smtClean="0">
                <a:ln>
                  <a:noFill/>
                </a:ln>
                <a:solidFill>
                  <a:schemeClr val="tx1"/>
                </a:solidFill>
                <a:effectLst/>
                <a:latin typeface="Times New Roman" pitchFamily="18" charset="0"/>
                <a:ea typeface="ＭＳ Ｐゴシック" pitchFamily="34" charset="-128"/>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indent="0" algn="l" defTabSz="983126" rtl="0" eaLnBrk="1" fontAlgn="base" latinLnBrk="0" hangingPunct="1">
                <a:lnSpc>
                  <a:spcPct val="100000"/>
                </a:lnSpc>
                <a:spcBef>
                  <a:spcPct val="0"/>
                </a:spcBef>
                <a:spcAft>
                  <a:spcPct val="0"/>
                </a:spcAft>
                <a:buClrTx/>
                <a:buSzTx/>
                <a:buFontTx/>
                <a:buNone/>
                <a:tabLst/>
              </a:pPr>
              <a:endParaRPr kumimoji="0" lang="en-CA" sz="2000" b="0" i="0" u="none" strike="noStrike" cap="none" normalizeH="0" baseline="0" smtClean="0">
                <a:ln>
                  <a:noFill/>
                </a:ln>
                <a:solidFill>
                  <a:schemeClr val="tx1"/>
                </a:solidFill>
                <a:effectLst/>
                <a:latin typeface="Times New Roman" pitchFamily="18" charset="0"/>
                <a:ea typeface="ＭＳ Ｐゴシック" pitchFamily="34" charset="-128"/>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indent="0" algn="l" defTabSz="983126" rtl="0" eaLnBrk="1" fontAlgn="base" latinLnBrk="0" hangingPunct="1">
                <a:lnSpc>
                  <a:spcPct val="100000"/>
                </a:lnSpc>
                <a:spcBef>
                  <a:spcPct val="0"/>
                </a:spcBef>
                <a:spcAft>
                  <a:spcPct val="0"/>
                </a:spcAft>
                <a:buClrTx/>
                <a:buSzTx/>
                <a:buFontTx/>
                <a:buNone/>
                <a:tabLst/>
              </a:pPr>
              <a:endParaRPr kumimoji="0" lang="en-CA" sz="2000" b="0" i="0" u="none" strike="noStrike" cap="none" normalizeH="0" baseline="0" smtClean="0">
                <a:ln>
                  <a:noFill/>
                </a:ln>
                <a:solidFill>
                  <a:schemeClr val="tx1"/>
                </a:solidFill>
                <a:effectLst/>
                <a:latin typeface="Times New Roman" pitchFamily="18" charset="0"/>
                <a:ea typeface="ＭＳ Ｐゴシック" pitchFamily="34" charset="-128"/>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indent="0" algn="l" defTabSz="983126" rtl="0" eaLnBrk="1" fontAlgn="base" latinLnBrk="0" hangingPunct="1">
                <a:lnSpc>
                  <a:spcPct val="100000"/>
                </a:lnSpc>
                <a:spcBef>
                  <a:spcPct val="0"/>
                </a:spcBef>
                <a:spcAft>
                  <a:spcPct val="0"/>
                </a:spcAft>
                <a:buClrTx/>
                <a:buSzTx/>
                <a:buFontTx/>
                <a:buNone/>
                <a:tabLst/>
              </a:pPr>
              <a:endParaRPr kumimoji="0" lang="en-CA" sz="2000" b="0" i="0" u="none" strike="noStrike" cap="none" normalizeH="0" baseline="0" smtClean="0">
                <a:ln>
                  <a:noFill/>
                </a:ln>
                <a:solidFill>
                  <a:schemeClr val="tx1"/>
                </a:solidFill>
                <a:effectLst/>
                <a:latin typeface="Times New Roman" pitchFamily="18" charset="0"/>
                <a:ea typeface="ＭＳ Ｐゴシック" pitchFamily="34" charset="-128"/>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indent="0" algn="l" defTabSz="983126" rtl="0" eaLnBrk="1" fontAlgn="base" latinLnBrk="0" hangingPunct="1">
                <a:lnSpc>
                  <a:spcPct val="100000"/>
                </a:lnSpc>
                <a:spcBef>
                  <a:spcPct val="0"/>
                </a:spcBef>
                <a:spcAft>
                  <a:spcPct val="0"/>
                </a:spcAft>
                <a:buClrTx/>
                <a:buSzTx/>
                <a:buFontTx/>
                <a:buNone/>
                <a:tabLst/>
              </a:pPr>
              <a:endParaRPr kumimoji="0" lang="en-CA" sz="2000" b="0" i="0" u="none" strike="noStrike" cap="none" normalizeH="0" baseline="0" smtClean="0">
                <a:ln>
                  <a:noFill/>
                </a:ln>
                <a:solidFill>
                  <a:schemeClr val="tx1"/>
                </a:solidFill>
                <a:effectLst/>
                <a:latin typeface="Times New Roman" pitchFamily="18" charset="0"/>
                <a:ea typeface="ＭＳ Ｐゴシック" pitchFamily="34" charset="-128"/>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indent="0" algn="l" defTabSz="983126" rtl="0" eaLnBrk="1" fontAlgn="base" latinLnBrk="0" hangingPunct="1">
                <a:lnSpc>
                  <a:spcPct val="100000"/>
                </a:lnSpc>
                <a:spcBef>
                  <a:spcPct val="0"/>
                </a:spcBef>
                <a:spcAft>
                  <a:spcPct val="0"/>
                </a:spcAft>
                <a:buClrTx/>
                <a:buSzTx/>
                <a:buFontTx/>
                <a:buNone/>
                <a:tabLst/>
              </a:pPr>
              <a:endParaRPr kumimoji="0" lang="en-CA" sz="2000" b="0" i="0" u="none" strike="noStrike" cap="none" normalizeH="0" baseline="0" smtClean="0">
                <a:ln>
                  <a:noFill/>
                </a:ln>
                <a:solidFill>
                  <a:schemeClr val="tx1"/>
                </a:solidFill>
                <a:effectLst/>
                <a:latin typeface="Times New Roman" pitchFamily="18" charset="0"/>
                <a:ea typeface="ＭＳ Ｐゴシック" pitchFamily="34" charset="-128"/>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indent="0" algn="l" defTabSz="983126" rtl="0" eaLnBrk="1" fontAlgn="base" latinLnBrk="0" hangingPunct="1">
                <a:lnSpc>
                  <a:spcPct val="100000"/>
                </a:lnSpc>
                <a:spcBef>
                  <a:spcPct val="0"/>
                </a:spcBef>
                <a:spcAft>
                  <a:spcPct val="0"/>
                </a:spcAft>
                <a:buClrTx/>
                <a:buSzTx/>
                <a:buFontTx/>
                <a:buNone/>
                <a:tabLst/>
              </a:pPr>
              <a:endParaRPr kumimoji="0" lang="en-CA" sz="2000" b="0" i="0" u="none" strike="noStrike" cap="none" normalizeH="0" baseline="0" smtClean="0">
                <a:ln>
                  <a:noFill/>
                </a:ln>
                <a:solidFill>
                  <a:schemeClr val="tx1"/>
                </a:solidFill>
                <a:effectLst/>
                <a:latin typeface="Times New Roman" pitchFamily="18" charset="0"/>
                <a:ea typeface="ＭＳ Ｐゴシック" pitchFamily="34" charset="-128"/>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indent="0" algn="l" defTabSz="983126" rtl="0" eaLnBrk="1" fontAlgn="base" latinLnBrk="0" hangingPunct="1">
                <a:lnSpc>
                  <a:spcPct val="100000"/>
                </a:lnSpc>
                <a:spcBef>
                  <a:spcPct val="0"/>
                </a:spcBef>
                <a:spcAft>
                  <a:spcPct val="0"/>
                </a:spcAft>
                <a:buClrTx/>
                <a:buSzTx/>
                <a:buFontTx/>
                <a:buNone/>
                <a:tabLst/>
              </a:pPr>
              <a:endParaRPr kumimoji="0" lang="en-CA" sz="2000" b="0" i="0" u="none" strike="noStrike" cap="none" normalizeH="0" baseline="0" smtClean="0">
                <a:ln>
                  <a:noFill/>
                </a:ln>
                <a:solidFill>
                  <a:schemeClr val="tx1"/>
                </a:solidFill>
                <a:effectLst/>
                <a:latin typeface="Times New Roman" pitchFamily="18" charset="0"/>
                <a:ea typeface="ＭＳ Ｐゴシック" pitchFamily="34" charset="-128"/>
              </a:endParaRPr>
            </a:p>
          </p:txBody>
        </p:sp>
      </p:grpSp>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889" r:id="rId1"/>
    <p:sldLayoutId id="2147483890" r:id="rId2"/>
    <p:sldLayoutId id="2147483891" r:id="rId3"/>
    <p:sldLayoutId id="2147483892" r:id="rId4"/>
    <p:sldLayoutId id="2147483893" r:id="rId5"/>
    <p:sldLayoutId id="2147483894" r:id="rId6"/>
    <p:sldLayoutId id="2147483895" r:id="rId7"/>
    <p:sldLayoutId id="2147483896" r:id="rId8"/>
    <p:sldLayoutId id="2147483897" r:id="rId9"/>
    <p:sldLayoutId id="2147483898" r:id="rId10"/>
    <p:sldLayoutId id="2147483899"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913"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626698" name="Rectangle 10"/>
          <p:cNvSpPr>
            <a:spLocks noChangeArrowheads="1"/>
          </p:cNvSpPr>
          <p:nvPr/>
        </p:nvSpPr>
        <p:spPr bwMode="auto">
          <a:xfrm>
            <a:off x="0" y="0"/>
            <a:ext cx="9753600" cy="7467600"/>
          </a:xfrm>
          <a:prstGeom prst="rect">
            <a:avLst/>
          </a:prstGeom>
          <a:solidFill>
            <a:schemeClr val="bg1">
              <a:alpha val="60001"/>
            </a:schemeClr>
          </a:solidFill>
          <a:ln w="9525" algn="ctr">
            <a:noFill/>
            <a:miter lim="800000"/>
            <a:headEnd/>
            <a:tailEnd/>
          </a:ln>
          <a:effectLst/>
        </p:spPr>
        <p:txBody>
          <a:bodyPr wrap="none" lIns="98261" tIns="49130" rIns="98261" bIns="49130" anchor="ctr"/>
          <a:lstStyle/>
          <a:p>
            <a:pPr algn="r"/>
            <a:endParaRPr lang="en-CA" sz="1500" smtClean="0">
              <a:solidFill>
                <a:srgbClr val="FFFFFF"/>
              </a:solidFill>
              <a:effectLst>
                <a:outerShdw blurRad="38100" dist="38100" dir="2700000" algn="tl">
                  <a:srgbClr val="000000">
                    <a:alpha val="43137"/>
                  </a:srgbClr>
                </a:outerShdw>
              </a:effectLst>
            </a:endParaRPr>
          </a:p>
        </p:txBody>
      </p:sp>
      <p:sp>
        <p:nvSpPr>
          <p:cNvPr id="626690" name="Rectangle 2"/>
          <p:cNvSpPr>
            <a:spLocks noGrp="1" noChangeArrowheads="1"/>
          </p:cNvSpPr>
          <p:nvPr>
            <p:ph type="title"/>
          </p:nvPr>
        </p:nvSpPr>
        <p:spPr bwMode="auto">
          <a:xfrm>
            <a:off x="487376" y="414352"/>
            <a:ext cx="8778875" cy="1493837"/>
          </a:xfrm>
          <a:prstGeom prst="rect">
            <a:avLst/>
          </a:prstGeom>
          <a:noFill/>
          <a:ln w="9525">
            <a:noFill/>
            <a:miter lim="800000"/>
            <a:headEnd/>
            <a:tailEnd/>
          </a:ln>
          <a:effectLst/>
        </p:spPr>
        <p:txBody>
          <a:bodyPr vert="horz" wrap="square" lIns="98252" tIns="49126" rIns="98252" bIns="49126" numCol="1" anchor="ctr" anchorCtr="0" compatLnSpc="1">
            <a:prstTxWarp prst="textNoShape">
              <a:avLst/>
            </a:prstTxWarp>
          </a:bodyPr>
          <a:lstStyle/>
          <a:p>
            <a:pPr lvl="0"/>
            <a:r>
              <a:rPr lang="en-US" smtClean="0"/>
              <a:t>Haga clic para cambiar el estilo de título	</a:t>
            </a:r>
          </a:p>
        </p:txBody>
      </p:sp>
      <p:sp>
        <p:nvSpPr>
          <p:cNvPr id="626691" name="Rectangle 3"/>
          <p:cNvSpPr>
            <a:spLocks noGrp="1" noChangeArrowheads="1"/>
          </p:cNvSpPr>
          <p:nvPr>
            <p:ph type="body" idx="1"/>
          </p:nvPr>
        </p:nvSpPr>
        <p:spPr bwMode="auto">
          <a:xfrm>
            <a:off x="487376" y="2157427"/>
            <a:ext cx="8778875" cy="4479925"/>
          </a:xfrm>
          <a:prstGeom prst="rect">
            <a:avLst/>
          </a:prstGeom>
          <a:noFill/>
          <a:ln w="9525">
            <a:noFill/>
            <a:miter lim="800000"/>
            <a:headEnd/>
            <a:tailEnd/>
          </a:ln>
          <a:effectLst/>
        </p:spPr>
        <p:txBody>
          <a:bodyPr vert="horz" wrap="square" lIns="98252" tIns="49126" rIns="98252" bIns="49126"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
        <p:nvSpPr>
          <p:cNvPr id="626692" name="Rectangle 4"/>
          <p:cNvSpPr>
            <a:spLocks noGrp="1" noChangeArrowheads="1"/>
          </p:cNvSpPr>
          <p:nvPr>
            <p:ph type="dt" sz="half" idx="2"/>
          </p:nvPr>
        </p:nvSpPr>
        <p:spPr bwMode="auto">
          <a:xfrm>
            <a:off x="487376" y="6800850"/>
            <a:ext cx="2276475" cy="517525"/>
          </a:xfrm>
          <a:prstGeom prst="rect">
            <a:avLst/>
          </a:prstGeom>
          <a:noFill/>
          <a:ln w="9525">
            <a:noFill/>
            <a:miter lim="800000"/>
            <a:headEnd/>
            <a:tailEnd/>
          </a:ln>
          <a:effectLst/>
        </p:spPr>
        <p:txBody>
          <a:bodyPr vert="horz" wrap="square" lIns="98252" tIns="49126" rIns="98252" bIns="49126" numCol="1" anchor="b" anchorCtr="0" compatLnSpc="1">
            <a:prstTxWarp prst="textNoShape">
              <a:avLst/>
            </a:prstTxWarp>
          </a:bodyPr>
          <a:lstStyle>
            <a:lvl1pPr algn="ctr" defTabSz="983126">
              <a:defRPr>
                <a:effectLst>
                  <a:outerShdw blurRad="38100" dist="38100" dir="2700000" algn="tl">
                    <a:srgbClr val="000000"/>
                  </a:outerShdw>
                </a:effectLst>
              </a:defRPr>
            </a:lvl1pPr>
          </a:lstStyle>
          <a:p>
            <a:endParaRPr lang="en-US" sz="1500" smtClean="0">
              <a:solidFill>
                <a:srgbClr val="FFFFFF"/>
              </a:solidFill>
            </a:endParaRPr>
          </a:p>
        </p:txBody>
      </p:sp>
      <p:sp>
        <p:nvSpPr>
          <p:cNvPr id="626693" name="Rectangle 5"/>
          <p:cNvSpPr>
            <a:spLocks noGrp="1" noChangeArrowheads="1"/>
          </p:cNvSpPr>
          <p:nvPr>
            <p:ph type="ftr" sz="quarter" idx="3"/>
          </p:nvPr>
        </p:nvSpPr>
        <p:spPr bwMode="auto">
          <a:xfrm>
            <a:off x="3148015" y="6800850"/>
            <a:ext cx="4065587" cy="517525"/>
          </a:xfrm>
          <a:prstGeom prst="rect">
            <a:avLst/>
          </a:prstGeom>
          <a:noFill/>
          <a:ln w="9525">
            <a:noFill/>
            <a:miter lim="800000"/>
            <a:headEnd/>
            <a:tailEnd/>
          </a:ln>
          <a:effectLst/>
        </p:spPr>
        <p:txBody>
          <a:bodyPr vert="horz" wrap="square" lIns="98252" tIns="49126" rIns="98252" bIns="49126" numCol="1" anchor="b" anchorCtr="0" compatLnSpc="1">
            <a:prstTxWarp prst="textNoShape">
              <a:avLst/>
            </a:prstTxWarp>
          </a:bodyPr>
          <a:lstStyle>
            <a:lvl1pPr algn="ctr" defTabSz="983126">
              <a:defRPr sz="1200">
                <a:effectLst>
                  <a:outerShdw blurRad="38100" dist="38100" dir="2700000" algn="tl">
                    <a:srgbClr val="000000"/>
                  </a:outerShdw>
                </a:effectLst>
              </a:defRPr>
            </a:lvl1pPr>
          </a:lstStyle>
          <a:p>
            <a:endParaRPr lang="en-US" smtClean="0">
              <a:solidFill>
                <a:srgbClr val="FFFFFF"/>
              </a:solidFill>
            </a:endParaRPr>
          </a:p>
        </p:txBody>
      </p:sp>
    </p:spTree>
  </p:cSld>
  <p:clrMap bg1="dk2" tx1="lt1" bg2="dk1" tx2="lt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timing>
    <p:tnLst>
      <p:par>
        <p:cTn id="1" dur="indefinite" restart="never" nodeType="tmRoot"/>
      </p:par>
    </p:tnLst>
  </p:timing>
  <p:txStyles>
    <p:titleStyle>
      <a:lvl1pPr algn="ctr" defTabSz="983126" rtl="0" fontAlgn="base">
        <a:spcBef>
          <a:spcPct val="0"/>
        </a:spcBef>
        <a:spcAft>
          <a:spcPct val="0"/>
        </a:spcAft>
        <a:defRPr sz="4700">
          <a:solidFill>
            <a:srgbClr val="00CCFF"/>
          </a:solidFill>
          <a:effectLst>
            <a:outerShdw blurRad="38100" dist="38100" dir="2700000" algn="tl">
              <a:srgbClr val="000000"/>
            </a:outerShdw>
          </a:effectLst>
          <a:latin typeface="+mj-lt"/>
          <a:ea typeface="+mj-ea"/>
          <a:cs typeface="+mj-cs"/>
        </a:defRPr>
      </a:lvl1pPr>
      <a:lvl2pPr algn="ctr" defTabSz="983126" rtl="0" fontAlgn="base">
        <a:spcBef>
          <a:spcPct val="0"/>
        </a:spcBef>
        <a:spcAft>
          <a:spcPct val="0"/>
        </a:spcAft>
        <a:defRPr sz="4700">
          <a:solidFill>
            <a:srgbClr val="00CCFF"/>
          </a:solidFill>
          <a:effectLst>
            <a:outerShdw blurRad="38100" dist="38100" dir="2700000" algn="tl">
              <a:srgbClr val="000000"/>
            </a:outerShdw>
          </a:effectLst>
          <a:latin typeface="Times New Roman" pitchFamily="18" charset="0"/>
        </a:defRPr>
      </a:lvl2pPr>
      <a:lvl3pPr algn="ctr" defTabSz="983126" rtl="0" fontAlgn="base">
        <a:spcBef>
          <a:spcPct val="0"/>
        </a:spcBef>
        <a:spcAft>
          <a:spcPct val="0"/>
        </a:spcAft>
        <a:defRPr sz="4700">
          <a:solidFill>
            <a:srgbClr val="00CCFF"/>
          </a:solidFill>
          <a:effectLst>
            <a:outerShdw blurRad="38100" dist="38100" dir="2700000" algn="tl">
              <a:srgbClr val="000000"/>
            </a:outerShdw>
          </a:effectLst>
          <a:latin typeface="Times New Roman" pitchFamily="18" charset="0"/>
        </a:defRPr>
      </a:lvl3pPr>
      <a:lvl4pPr algn="ctr" defTabSz="983126" rtl="0" fontAlgn="base">
        <a:spcBef>
          <a:spcPct val="0"/>
        </a:spcBef>
        <a:spcAft>
          <a:spcPct val="0"/>
        </a:spcAft>
        <a:defRPr sz="4700">
          <a:solidFill>
            <a:srgbClr val="00CCFF"/>
          </a:solidFill>
          <a:effectLst>
            <a:outerShdw blurRad="38100" dist="38100" dir="2700000" algn="tl">
              <a:srgbClr val="000000"/>
            </a:outerShdw>
          </a:effectLst>
          <a:latin typeface="Times New Roman" pitchFamily="18" charset="0"/>
        </a:defRPr>
      </a:lvl4pPr>
      <a:lvl5pPr algn="ctr" defTabSz="983126" rtl="0" fontAlgn="base">
        <a:spcBef>
          <a:spcPct val="0"/>
        </a:spcBef>
        <a:spcAft>
          <a:spcPct val="0"/>
        </a:spcAft>
        <a:defRPr sz="4700">
          <a:solidFill>
            <a:srgbClr val="00CCFF"/>
          </a:solidFill>
          <a:effectLst>
            <a:outerShdw blurRad="38100" dist="38100" dir="2700000" algn="tl">
              <a:srgbClr val="000000"/>
            </a:outerShdw>
          </a:effectLst>
          <a:latin typeface="Times New Roman" pitchFamily="18" charset="0"/>
        </a:defRPr>
      </a:lvl5pPr>
      <a:lvl6pPr marL="456677" algn="ctr" defTabSz="983126" rtl="0" fontAlgn="base">
        <a:spcBef>
          <a:spcPct val="0"/>
        </a:spcBef>
        <a:spcAft>
          <a:spcPct val="0"/>
        </a:spcAft>
        <a:defRPr sz="4700">
          <a:solidFill>
            <a:srgbClr val="00CCFF"/>
          </a:solidFill>
          <a:effectLst>
            <a:outerShdw blurRad="38100" dist="38100" dir="2700000" algn="tl">
              <a:srgbClr val="000000"/>
            </a:outerShdw>
          </a:effectLst>
          <a:latin typeface="Times New Roman" pitchFamily="18" charset="0"/>
        </a:defRPr>
      </a:lvl6pPr>
      <a:lvl7pPr marL="913355" algn="ctr" defTabSz="983126" rtl="0" fontAlgn="base">
        <a:spcBef>
          <a:spcPct val="0"/>
        </a:spcBef>
        <a:spcAft>
          <a:spcPct val="0"/>
        </a:spcAft>
        <a:defRPr sz="4700">
          <a:solidFill>
            <a:srgbClr val="00CCFF"/>
          </a:solidFill>
          <a:effectLst>
            <a:outerShdw blurRad="38100" dist="38100" dir="2700000" algn="tl">
              <a:srgbClr val="000000"/>
            </a:outerShdw>
          </a:effectLst>
          <a:latin typeface="Times New Roman" pitchFamily="18" charset="0"/>
        </a:defRPr>
      </a:lvl7pPr>
      <a:lvl8pPr marL="1370035" algn="ctr" defTabSz="983126" rtl="0" fontAlgn="base">
        <a:spcBef>
          <a:spcPct val="0"/>
        </a:spcBef>
        <a:spcAft>
          <a:spcPct val="0"/>
        </a:spcAft>
        <a:defRPr sz="4700">
          <a:solidFill>
            <a:srgbClr val="00CCFF"/>
          </a:solidFill>
          <a:effectLst>
            <a:outerShdw blurRad="38100" dist="38100" dir="2700000" algn="tl">
              <a:srgbClr val="000000"/>
            </a:outerShdw>
          </a:effectLst>
          <a:latin typeface="Times New Roman" pitchFamily="18" charset="0"/>
        </a:defRPr>
      </a:lvl8pPr>
      <a:lvl9pPr marL="1826711" algn="ctr" defTabSz="983126" rtl="0" fontAlgn="base">
        <a:spcBef>
          <a:spcPct val="0"/>
        </a:spcBef>
        <a:spcAft>
          <a:spcPct val="0"/>
        </a:spcAft>
        <a:defRPr sz="4700">
          <a:solidFill>
            <a:srgbClr val="00CCFF"/>
          </a:solidFill>
          <a:effectLst>
            <a:outerShdw blurRad="38100" dist="38100" dir="2700000" algn="tl">
              <a:srgbClr val="000000"/>
            </a:outerShdw>
          </a:effectLst>
          <a:latin typeface="Times New Roman" pitchFamily="18" charset="0"/>
        </a:defRPr>
      </a:lvl9pPr>
    </p:titleStyle>
    <p:bodyStyle>
      <a:lvl1pPr marL="367880" indent="-367880" algn="l" defTabSz="983126" rtl="0" fontAlgn="base">
        <a:spcBef>
          <a:spcPct val="20000"/>
        </a:spcBef>
        <a:spcAft>
          <a:spcPct val="0"/>
        </a:spcAft>
        <a:buClr>
          <a:schemeClr val="folHlink"/>
        </a:buClr>
        <a:buSzPct val="65000"/>
        <a:buFont typeface="Wingdings" pitchFamily="2" charset="2"/>
        <a:buChar char="«"/>
        <a:defRPr sz="3400">
          <a:solidFill>
            <a:schemeClr val="tx1"/>
          </a:solidFill>
          <a:effectLst>
            <a:outerShdw blurRad="38100" dist="38100" dir="2700000" algn="tl">
              <a:srgbClr val="000000"/>
            </a:outerShdw>
          </a:effectLst>
          <a:latin typeface="+mn-lt"/>
          <a:ea typeface="+mn-ea"/>
          <a:cs typeface="+mn-cs"/>
        </a:defRPr>
      </a:lvl1pPr>
      <a:lvl2pPr marL="799188" indent="-307621" algn="l" defTabSz="983126" rtl="0" fontAlgn="base">
        <a:spcBef>
          <a:spcPct val="20000"/>
        </a:spcBef>
        <a:spcAft>
          <a:spcPct val="0"/>
        </a:spcAft>
        <a:buClr>
          <a:schemeClr val="folHlink"/>
        </a:buClr>
        <a:buSzPct val="65000"/>
        <a:buFont typeface="Wingdings" pitchFamily="2" charset="2"/>
        <a:buChar char="«"/>
        <a:defRPr sz="3000">
          <a:solidFill>
            <a:schemeClr val="tx1"/>
          </a:solidFill>
          <a:effectLst>
            <a:outerShdw blurRad="38100" dist="38100" dir="2700000" algn="tl">
              <a:srgbClr val="000000"/>
            </a:outerShdw>
          </a:effectLst>
          <a:latin typeface="+mn-lt"/>
        </a:defRPr>
      </a:lvl2pPr>
      <a:lvl3pPr marL="1228906" indent="-245782" algn="l" defTabSz="983126" rtl="0" fontAlgn="base">
        <a:spcBef>
          <a:spcPct val="20000"/>
        </a:spcBef>
        <a:spcAft>
          <a:spcPct val="0"/>
        </a:spcAft>
        <a:buClr>
          <a:schemeClr val="folHlink"/>
        </a:buClr>
        <a:buSzPct val="65000"/>
        <a:buFont typeface="Wingdings" pitchFamily="2" charset="2"/>
        <a:buChar char="«"/>
        <a:defRPr sz="2600">
          <a:solidFill>
            <a:schemeClr val="tx1"/>
          </a:solidFill>
          <a:effectLst>
            <a:outerShdw blurRad="38100" dist="38100" dir="2700000" algn="tl">
              <a:srgbClr val="000000"/>
            </a:outerShdw>
          </a:effectLst>
          <a:latin typeface="+mn-lt"/>
        </a:defRPr>
      </a:lvl3pPr>
      <a:lvl4pPr marL="1720470" indent="-245782" algn="l" defTabSz="983126" rtl="0" fontAlgn="base">
        <a:spcBef>
          <a:spcPct val="20000"/>
        </a:spcBef>
        <a:spcAft>
          <a:spcPct val="0"/>
        </a:spcAft>
        <a:buClr>
          <a:schemeClr val="folHlink"/>
        </a:buClr>
        <a:buSzPct val="65000"/>
        <a:buFont typeface="Wingdings" pitchFamily="2" charset="2"/>
        <a:buChar char="«"/>
        <a:defRPr sz="2200">
          <a:solidFill>
            <a:schemeClr val="tx1"/>
          </a:solidFill>
          <a:effectLst>
            <a:outerShdw blurRad="38100" dist="38100" dir="2700000" algn="tl">
              <a:srgbClr val="000000"/>
            </a:outerShdw>
          </a:effectLst>
          <a:latin typeface="+mn-lt"/>
        </a:defRPr>
      </a:lvl4pPr>
      <a:lvl5pPr marL="2212033" indent="-245782" algn="l" defTabSz="983126" rtl="0" fontAlgn="base">
        <a:spcBef>
          <a:spcPct val="20000"/>
        </a:spcBef>
        <a:spcAft>
          <a:spcPct val="0"/>
        </a:spcAft>
        <a:buClr>
          <a:schemeClr val="folHlink"/>
        </a:buClr>
        <a:buSzPct val="65000"/>
        <a:buFont typeface="Wingdings" pitchFamily="2" charset="2"/>
        <a:buChar char="«"/>
        <a:defRPr sz="2200">
          <a:solidFill>
            <a:schemeClr val="tx1"/>
          </a:solidFill>
          <a:effectLst>
            <a:outerShdw blurRad="38100" dist="38100" dir="2700000" algn="tl">
              <a:srgbClr val="000000"/>
            </a:outerShdw>
          </a:effectLst>
          <a:latin typeface="+mn-lt"/>
        </a:defRPr>
      </a:lvl5pPr>
      <a:lvl6pPr marL="2668712" indent="-245782" algn="l" defTabSz="983126" rtl="0" fontAlgn="base">
        <a:spcBef>
          <a:spcPct val="20000"/>
        </a:spcBef>
        <a:spcAft>
          <a:spcPct val="0"/>
        </a:spcAft>
        <a:buClr>
          <a:schemeClr val="folHlink"/>
        </a:buClr>
        <a:buSzPct val="65000"/>
        <a:buFont typeface="Wingdings" pitchFamily="2" charset="2"/>
        <a:buChar char="«"/>
        <a:defRPr sz="2200">
          <a:solidFill>
            <a:schemeClr val="tx1"/>
          </a:solidFill>
          <a:effectLst>
            <a:outerShdw blurRad="38100" dist="38100" dir="2700000" algn="tl">
              <a:srgbClr val="000000"/>
            </a:outerShdw>
          </a:effectLst>
          <a:latin typeface="+mn-lt"/>
        </a:defRPr>
      </a:lvl6pPr>
      <a:lvl7pPr marL="3125390" indent="-245782" algn="l" defTabSz="983126" rtl="0" fontAlgn="base">
        <a:spcBef>
          <a:spcPct val="20000"/>
        </a:spcBef>
        <a:spcAft>
          <a:spcPct val="0"/>
        </a:spcAft>
        <a:buClr>
          <a:schemeClr val="folHlink"/>
        </a:buClr>
        <a:buSzPct val="65000"/>
        <a:buFont typeface="Wingdings" pitchFamily="2" charset="2"/>
        <a:buChar char="«"/>
        <a:defRPr sz="2200">
          <a:solidFill>
            <a:schemeClr val="tx1"/>
          </a:solidFill>
          <a:effectLst>
            <a:outerShdw blurRad="38100" dist="38100" dir="2700000" algn="tl">
              <a:srgbClr val="000000"/>
            </a:outerShdw>
          </a:effectLst>
          <a:latin typeface="+mn-lt"/>
        </a:defRPr>
      </a:lvl7pPr>
      <a:lvl8pPr marL="3582068" indent="-245782" algn="l" defTabSz="983126" rtl="0" fontAlgn="base">
        <a:spcBef>
          <a:spcPct val="20000"/>
        </a:spcBef>
        <a:spcAft>
          <a:spcPct val="0"/>
        </a:spcAft>
        <a:buClr>
          <a:schemeClr val="folHlink"/>
        </a:buClr>
        <a:buSzPct val="65000"/>
        <a:buFont typeface="Wingdings" pitchFamily="2" charset="2"/>
        <a:buChar char="«"/>
        <a:defRPr sz="2200">
          <a:solidFill>
            <a:schemeClr val="tx1"/>
          </a:solidFill>
          <a:effectLst>
            <a:outerShdw blurRad="38100" dist="38100" dir="2700000" algn="tl">
              <a:srgbClr val="000000"/>
            </a:outerShdw>
          </a:effectLst>
          <a:latin typeface="+mn-lt"/>
        </a:defRPr>
      </a:lvl8pPr>
      <a:lvl9pPr marL="4038747" indent="-245782" algn="l" defTabSz="983126" rtl="0" fontAlgn="base">
        <a:spcBef>
          <a:spcPct val="20000"/>
        </a:spcBef>
        <a:spcAft>
          <a:spcPct val="0"/>
        </a:spcAft>
        <a:buClr>
          <a:schemeClr val="folHlink"/>
        </a:buClr>
        <a:buSzPct val="65000"/>
        <a:buFont typeface="Wingdings" pitchFamily="2" charset="2"/>
        <a:buChar char="«"/>
        <a:defRPr sz="2200">
          <a:solidFill>
            <a:schemeClr val="tx1"/>
          </a:solidFill>
          <a:effectLst>
            <a:outerShdw blurRad="38100" dist="38100" dir="2700000" algn="tl">
              <a:srgbClr val="000000"/>
            </a:outerShdw>
          </a:effectLst>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937" r:id="rId1"/>
    <p:sldLayoutId id="2147483938" r:id="rId2"/>
    <p:sldLayoutId id="2147483939" r:id="rId3"/>
    <p:sldLayoutId id="2147483940" r:id="rId4"/>
    <p:sldLayoutId id="2147483941" r:id="rId5"/>
    <p:sldLayoutId id="2147483942" r:id="rId6"/>
    <p:sldLayoutId id="2147483943" r:id="rId7"/>
    <p:sldLayoutId id="2147483944" r:id="rId8"/>
    <p:sldLayoutId id="2147483945" r:id="rId9"/>
    <p:sldLayoutId id="2147483946" r:id="rId10"/>
    <p:sldLayoutId id="2147483947"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4009" r:id="rId1"/>
    <p:sldLayoutId id="2147484010" r:id="rId2"/>
    <p:sldLayoutId id="2147484011" r:id="rId3"/>
    <p:sldLayoutId id="2147484012" r:id="rId4"/>
    <p:sldLayoutId id="2147484013" r:id="rId5"/>
    <p:sldLayoutId id="2147484014" r:id="rId6"/>
    <p:sldLayoutId id="2147484015" r:id="rId7"/>
    <p:sldLayoutId id="2147484016" r:id="rId8"/>
    <p:sldLayoutId id="2147484017" r:id="rId9"/>
    <p:sldLayoutId id="2147484018" r:id="rId10"/>
    <p:sldLayoutId id="2147484019"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 id="2147484030" r:id="rId10"/>
    <p:sldLayoutId id="2147484031"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4033" r:id="rId1"/>
    <p:sldLayoutId id="2147484034" r:id="rId2"/>
    <p:sldLayoutId id="2147484035" r:id="rId3"/>
    <p:sldLayoutId id="2147484036" r:id="rId4"/>
    <p:sldLayoutId id="2147484037" r:id="rId5"/>
    <p:sldLayoutId id="2147484038" r:id="rId6"/>
    <p:sldLayoutId id="2147484039" r:id="rId7"/>
    <p:sldLayoutId id="2147484040" r:id="rId8"/>
    <p:sldLayoutId id="2147484041" r:id="rId9"/>
    <p:sldLayoutId id="2147484042" r:id="rId10"/>
    <p:sldLayoutId id="2147484043"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23"/>
          <p:cNvGrpSpPr/>
          <p:nvPr/>
        </p:nvGrpSpPr>
        <p:grpSpPr>
          <a:xfrm>
            <a:off x="8100060" y="0"/>
            <a:ext cx="1653540" cy="1615440"/>
            <a:chOff x="3474045" y="2268855"/>
            <a:chExt cx="5643285" cy="4467225"/>
          </a:xfrm>
        </p:grpSpPr>
        <p:pic>
          <p:nvPicPr>
            <p:cNvPr id="7" name="Picture 6" descr="Universe.jpg"/>
            <p:cNvPicPr>
              <a:picLocks noChangeAspect="1"/>
            </p:cNvPicPr>
            <p:nvPr userDrawn="1"/>
          </p:nvPicPr>
          <p:blipFill>
            <a:blip r:embed="rId14"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8" name="Oval 7"/>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1" name="Rectangle 20"/>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2" name="Rectangle 21"/>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3" name="Rectangle 22"/>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4069" r:id="rId1"/>
    <p:sldLayoutId id="2147484070" r:id="rId2"/>
    <p:sldLayoutId id="2147484071" r:id="rId3"/>
    <p:sldLayoutId id="2147484072" r:id="rId4"/>
    <p:sldLayoutId id="2147484073" r:id="rId5"/>
    <p:sldLayoutId id="2147484074" r:id="rId6"/>
    <p:sldLayoutId id="2147484075" r:id="rId7"/>
    <p:sldLayoutId id="2147484076" r:id="rId8"/>
    <p:sldLayoutId id="2147484077" r:id="rId9"/>
    <p:sldLayoutId id="2147484078" r:id="rId10"/>
    <p:sldLayoutId id="2147484079" r:id="rId11"/>
    <p:sldLayoutId id="2147484080" r:id="rId12"/>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5"/>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5"/>
        </a:buBlip>
        <a:defRPr sz="3000">
          <a:solidFill>
            <a:schemeClr val="bg1"/>
          </a:solidFill>
          <a:latin typeface="+mn-lt"/>
        </a:defRPr>
      </a:lvl2pPr>
      <a:lvl3pPr marL="1228906" indent="-245782" algn="l" defTabSz="983126" rtl="0" fontAlgn="base">
        <a:spcBef>
          <a:spcPct val="20000"/>
        </a:spcBef>
        <a:spcAft>
          <a:spcPct val="0"/>
        </a:spcAft>
        <a:buBlip>
          <a:blip r:embed="rId15"/>
        </a:buBlip>
        <a:defRPr sz="2600">
          <a:solidFill>
            <a:schemeClr val="bg1"/>
          </a:solidFill>
          <a:latin typeface="+mn-lt"/>
        </a:defRPr>
      </a:lvl3pPr>
      <a:lvl4pPr marL="1720470" indent="-245782" algn="l" defTabSz="983126" rtl="0" fontAlgn="base">
        <a:spcBef>
          <a:spcPct val="20000"/>
        </a:spcBef>
        <a:spcAft>
          <a:spcPct val="0"/>
        </a:spcAft>
        <a:buBlip>
          <a:blip r:embed="rId15"/>
        </a:buBlip>
        <a:defRPr sz="2200">
          <a:solidFill>
            <a:schemeClr val="bg1"/>
          </a:solidFill>
          <a:latin typeface="+mn-lt"/>
        </a:defRPr>
      </a:lvl4pPr>
      <a:lvl5pPr marL="2212033" indent="-245782" algn="l" defTabSz="983126" rtl="0" fontAlgn="base">
        <a:spcBef>
          <a:spcPct val="20000"/>
        </a:spcBef>
        <a:spcAft>
          <a:spcPct val="0"/>
        </a:spcAft>
        <a:buBlip>
          <a:blip r:embed="rId15"/>
        </a:buBlip>
        <a:defRPr sz="2200">
          <a:solidFill>
            <a:schemeClr val="bg1"/>
          </a:solidFill>
          <a:latin typeface="+mn-lt"/>
        </a:defRPr>
      </a:lvl5pPr>
      <a:lvl6pPr marL="2668712" indent="-245782" algn="l" defTabSz="983126" rtl="0" fontAlgn="base">
        <a:spcBef>
          <a:spcPct val="20000"/>
        </a:spcBef>
        <a:spcAft>
          <a:spcPct val="0"/>
        </a:spcAft>
        <a:buBlip>
          <a:blip r:embed="rId15"/>
        </a:buBlip>
        <a:defRPr sz="2200">
          <a:solidFill>
            <a:schemeClr val="bg1"/>
          </a:solidFill>
          <a:latin typeface="+mn-lt"/>
        </a:defRPr>
      </a:lvl6pPr>
      <a:lvl7pPr marL="3125390" indent="-245782" algn="l" defTabSz="983126" rtl="0" fontAlgn="base">
        <a:spcBef>
          <a:spcPct val="20000"/>
        </a:spcBef>
        <a:spcAft>
          <a:spcPct val="0"/>
        </a:spcAft>
        <a:buBlip>
          <a:blip r:embed="rId15"/>
        </a:buBlip>
        <a:defRPr sz="2200">
          <a:solidFill>
            <a:schemeClr val="bg1"/>
          </a:solidFill>
          <a:latin typeface="+mn-lt"/>
        </a:defRPr>
      </a:lvl7pPr>
      <a:lvl8pPr marL="3582068" indent="-245782" algn="l" defTabSz="983126" rtl="0" fontAlgn="base">
        <a:spcBef>
          <a:spcPct val="20000"/>
        </a:spcBef>
        <a:spcAft>
          <a:spcPct val="0"/>
        </a:spcAft>
        <a:buBlip>
          <a:blip r:embed="rId15"/>
        </a:buBlip>
        <a:defRPr sz="2200">
          <a:solidFill>
            <a:schemeClr val="bg1"/>
          </a:solidFill>
          <a:latin typeface="+mn-lt"/>
        </a:defRPr>
      </a:lvl8pPr>
      <a:lvl9pPr marL="4038747" indent="-245782" algn="l" defTabSz="983126" rtl="0" fontAlgn="base">
        <a:spcBef>
          <a:spcPct val="20000"/>
        </a:spcBef>
        <a:spcAft>
          <a:spcPct val="0"/>
        </a:spcAft>
        <a:buBlip>
          <a:blip r:embed="rId15"/>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23"/>
          <p:cNvGrpSpPr/>
          <p:nvPr/>
        </p:nvGrpSpPr>
        <p:grpSpPr>
          <a:xfrm>
            <a:off x="8100060" y="0"/>
            <a:ext cx="1653540" cy="1615440"/>
            <a:chOff x="3474045" y="2268855"/>
            <a:chExt cx="5643285" cy="4467225"/>
          </a:xfrm>
        </p:grpSpPr>
        <p:pic>
          <p:nvPicPr>
            <p:cNvPr id="7" name="Picture 6"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8" name="Oval 7"/>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1" name="Rectangle 20"/>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2" name="Rectangle 21"/>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3" name="Rectangle 22"/>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4083" r:id="rId1"/>
    <p:sldLayoutId id="2147484084" r:id="rId2"/>
    <p:sldLayoutId id="2147484085" r:id="rId3"/>
    <p:sldLayoutId id="2147484086" r:id="rId4"/>
    <p:sldLayoutId id="2147484087" r:id="rId5"/>
    <p:sldLayoutId id="2147484088" r:id="rId6"/>
    <p:sldLayoutId id="2147484089" r:id="rId7"/>
    <p:sldLayoutId id="2147484090" r:id="rId8"/>
    <p:sldLayoutId id="2147484091" r:id="rId9"/>
    <p:sldLayoutId id="2147484092" r:id="rId10"/>
    <p:sldLayoutId id="2147484093"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14" y="1549400"/>
            <a:ext cx="9756775" cy="5918200"/>
            <a:chOff x="0" y="896"/>
            <a:chExt cx="5762" cy="3424"/>
          </a:xfrm>
        </p:grpSpPr>
        <p:grpSp>
          <p:nvGrpSpPr>
            <p:cNvPr id="3" name="Group 3"/>
            <p:cNvGrpSpPr>
              <a:grpSpLocks/>
            </p:cNvGrpSpPr>
            <p:nvPr userDrawn="1"/>
          </p:nvGrpSpPr>
          <p:grpSpPr bwMode="auto">
            <a:xfrm>
              <a:off x="20" y="896"/>
              <a:ext cx="5742" cy="3424"/>
              <a:chOff x="20" y="896"/>
              <a:chExt cx="5742" cy="3424"/>
            </a:xfrm>
          </p:grpSpPr>
          <p:sp>
            <p:nvSpPr>
              <p:cNvPr id="458756" name="Freeform 4"/>
              <p:cNvSpPr>
                <a:spLocks/>
              </p:cNvSpPr>
              <p:nvPr userDrawn="1"/>
            </p:nvSpPr>
            <p:spPr bwMode="hidden">
              <a:xfrm>
                <a:off x="1399" y="1116"/>
                <a:ext cx="2815" cy="2110"/>
              </a:xfrm>
              <a:custGeom>
                <a:avLst/>
                <a:gdLst/>
                <a:ahLst/>
                <a:cxnLst>
                  <a:cxn ang="0">
                    <a:pos x="950" y="85"/>
                  </a:cxn>
                  <a:cxn ang="0">
                    <a:pos x="628" y="438"/>
                  </a:cxn>
                  <a:cxn ang="0">
                    <a:pos x="66" y="471"/>
                  </a:cxn>
                  <a:cxn ang="0">
                    <a:pos x="0" y="627"/>
                  </a:cxn>
                  <a:cxn ang="0">
                    <a:pos x="372" y="1026"/>
                  </a:cxn>
                  <a:cxn ang="0">
                    <a:pos x="611" y="902"/>
                  </a:cxn>
                  <a:cxn ang="0">
                    <a:pos x="992" y="1085"/>
                  </a:cxn>
                  <a:cxn ang="0">
                    <a:pos x="1116" y="1339"/>
                  </a:cxn>
                  <a:cxn ang="0">
                    <a:pos x="1083" y="1450"/>
                  </a:cxn>
                  <a:cxn ang="0">
                    <a:pos x="1124" y="1659"/>
                  </a:cxn>
                  <a:cxn ang="0">
                    <a:pos x="1149" y="1999"/>
                  </a:cxn>
                  <a:cxn ang="0">
                    <a:pos x="1463" y="2110"/>
                  </a:cxn>
                  <a:cxn ang="0">
                    <a:pos x="1686" y="2025"/>
                  </a:cxn>
                  <a:cxn ang="0">
                    <a:pos x="1603" y="1777"/>
                  </a:cxn>
                  <a:cxn ang="0">
                    <a:pos x="1991" y="1555"/>
                  </a:cxn>
                  <a:cxn ang="0">
                    <a:pos x="2281" y="1542"/>
                  </a:cxn>
                  <a:cxn ang="0">
                    <a:pos x="2446" y="1359"/>
                  </a:cxn>
                  <a:cxn ang="0">
                    <a:pos x="2361" y="1001"/>
                  </a:cxn>
                  <a:cxn ang="0">
                    <a:pos x="2606" y="893"/>
                  </a:cxn>
                  <a:cxn ang="0">
                    <a:pos x="2815" y="454"/>
                  </a:cxn>
                  <a:cxn ang="0">
                    <a:pos x="2518" y="0"/>
                  </a:cxn>
                </a:cxnLst>
                <a:rect l="0" t="0" r="r" b="b"/>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57" name="Freeform 5"/>
              <p:cNvSpPr>
                <a:spLocks/>
              </p:cNvSpPr>
              <p:nvPr userDrawn="1"/>
            </p:nvSpPr>
            <p:spPr bwMode="hidden">
              <a:xfrm>
                <a:off x="672" y="1116"/>
                <a:ext cx="3966" cy="2366"/>
              </a:xfrm>
              <a:custGeom>
                <a:avLst/>
                <a:gdLst/>
                <a:ahLst/>
                <a:cxnLst>
                  <a:cxn ang="0">
                    <a:pos x="1423" y="65"/>
                  </a:cxn>
                  <a:cxn ang="0">
                    <a:pos x="1148" y="262"/>
                  </a:cxn>
                  <a:cxn ang="0">
                    <a:pos x="934" y="216"/>
                  </a:cxn>
                  <a:cxn ang="0">
                    <a:pos x="529" y="314"/>
                  </a:cxn>
                  <a:cxn ang="0">
                    <a:pos x="174" y="327"/>
                  </a:cxn>
                  <a:cxn ang="0">
                    <a:pos x="0" y="628"/>
                  </a:cxn>
                  <a:cxn ang="0">
                    <a:pos x="91" y="726"/>
                  </a:cxn>
                  <a:cxn ang="0">
                    <a:pos x="231" y="654"/>
                  </a:cxn>
                  <a:cxn ang="0">
                    <a:pos x="430" y="687"/>
                  </a:cxn>
                  <a:cxn ang="0">
                    <a:pos x="504" y="850"/>
                  </a:cxn>
                  <a:cxn ang="0">
                    <a:pos x="347" y="1020"/>
                  </a:cxn>
                  <a:cxn ang="0">
                    <a:pos x="529" y="1144"/>
                  </a:cxn>
                  <a:cxn ang="0">
                    <a:pos x="727" y="1105"/>
                  </a:cxn>
                  <a:cxn ang="0">
                    <a:pos x="901" y="1216"/>
                  </a:cxn>
                  <a:cxn ang="0">
                    <a:pos x="1256" y="1229"/>
                  </a:cxn>
                  <a:cxn ang="0">
                    <a:pos x="1611" y="1425"/>
                  </a:cxn>
                  <a:cxn ang="0">
                    <a:pos x="1694" y="1673"/>
                  </a:cxn>
                  <a:cxn ang="0">
                    <a:pos x="1619" y="2118"/>
                  </a:cxn>
                  <a:cxn ang="0">
                    <a:pos x="1694" y="2268"/>
                  </a:cxn>
                  <a:cxn ang="0">
                    <a:pos x="2132" y="2242"/>
                  </a:cxn>
                  <a:cxn ang="0">
                    <a:pos x="2289" y="2366"/>
                  </a:cxn>
                  <a:cxn ang="0">
                    <a:pos x="2594" y="2046"/>
                  </a:cxn>
                  <a:cxn ang="0">
                    <a:pos x="2537" y="1817"/>
                  </a:cxn>
                  <a:cxn ang="0">
                    <a:pos x="2818" y="1673"/>
                  </a:cxn>
                  <a:cxn ang="0">
                    <a:pos x="3016" y="1719"/>
                  </a:cxn>
                  <a:cxn ang="0">
                    <a:pos x="3280" y="1615"/>
                  </a:cxn>
                  <a:cxn ang="0">
                    <a:pos x="3405" y="1174"/>
                  </a:cxn>
                  <a:cxn ang="0">
                    <a:pos x="3643" y="922"/>
                  </a:cxn>
                  <a:cxn ang="0">
                    <a:pos x="3966" y="896"/>
                  </a:cxn>
                  <a:cxn ang="0">
                    <a:pos x="3908" y="733"/>
                  </a:cxn>
                  <a:cxn ang="0">
                    <a:pos x="3669" y="563"/>
                  </a:cxn>
                  <a:cxn ang="0">
                    <a:pos x="3817" y="210"/>
                  </a:cxn>
                  <a:cxn ang="0">
                    <a:pos x="3590" y="0"/>
                  </a:cxn>
                </a:cxnLst>
                <a:rect l="0" t="0" r="r" b="b"/>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58" name="Freeform 6"/>
              <p:cNvSpPr>
                <a:spLocks/>
              </p:cNvSpPr>
              <p:nvPr userDrawn="1"/>
            </p:nvSpPr>
            <p:spPr bwMode="hidden">
              <a:xfrm>
                <a:off x="20" y="1069"/>
                <a:ext cx="5732" cy="3107"/>
              </a:xfrm>
              <a:custGeom>
                <a:avLst/>
                <a:gdLst/>
                <a:ahLst/>
                <a:cxnLst>
                  <a:cxn ang="0">
                    <a:pos x="81" y="0"/>
                  </a:cxn>
                  <a:cxn ang="0">
                    <a:pos x="133" y="328"/>
                  </a:cxn>
                  <a:cxn ang="0">
                    <a:pos x="0" y="666"/>
                  </a:cxn>
                  <a:cxn ang="0">
                    <a:pos x="83" y="1221"/>
                  </a:cxn>
                  <a:cxn ang="0">
                    <a:pos x="413" y="1515"/>
                  </a:cxn>
                  <a:cxn ang="0">
                    <a:pos x="881" y="1700"/>
                  </a:cxn>
                  <a:cxn ang="0">
                    <a:pos x="1440" y="1651"/>
                  </a:cxn>
                  <a:cxn ang="0">
                    <a:pos x="1755" y="1940"/>
                  </a:cxn>
                  <a:cxn ang="0">
                    <a:pos x="1653" y="2126"/>
                  </a:cxn>
                  <a:cxn ang="0">
                    <a:pos x="1136" y="2142"/>
                  </a:cxn>
                  <a:cxn ang="0">
                    <a:pos x="911" y="2021"/>
                  </a:cxn>
                  <a:cxn ang="0">
                    <a:pos x="739" y="2142"/>
                  </a:cxn>
                  <a:cxn ang="0">
                    <a:pos x="954" y="2524"/>
                  </a:cxn>
                  <a:cxn ang="0">
                    <a:pos x="973" y="2905"/>
                  </a:cxn>
                  <a:cxn ang="0">
                    <a:pos x="1511" y="3107"/>
                  </a:cxn>
                  <a:cxn ang="0">
                    <a:pos x="1644" y="2922"/>
                  </a:cxn>
                  <a:cxn ang="0">
                    <a:pos x="2077" y="2797"/>
                  </a:cxn>
                  <a:cxn ang="0">
                    <a:pos x="2610" y="2962"/>
                  </a:cxn>
                  <a:cxn ang="0">
                    <a:pos x="3222" y="2812"/>
                  </a:cxn>
                  <a:cxn ang="0">
                    <a:pos x="3443" y="2922"/>
                  </a:cxn>
                  <a:cxn ang="0">
                    <a:pos x="3861" y="2648"/>
                  </a:cxn>
                  <a:cxn ang="0">
                    <a:pos x="4125" y="2311"/>
                  </a:cxn>
                  <a:cxn ang="0">
                    <a:pos x="4369" y="2318"/>
                  </a:cxn>
                  <a:cxn ang="0">
                    <a:pos x="4554" y="2445"/>
                  </a:cxn>
                  <a:cxn ang="0">
                    <a:pos x="5015" y="2142"/>
                  </a:cxn>
                  <a:cxn ang="0">
                    <a:pos x="5404" y="2185"/>
                  </a:cxn>
                  <a:cxn ang="0">
                    <a:pos x="5732" y="2069"/>
                  </a:cxn>
                </a:cxnLst>
                <a:rect l="0" t="0" r="r" b="b"/>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59" name="Freeform 7"/>
              <p:cNvSpPr>
                <a:spLocks/>
              </p:cNvSpPr>
              <p:nvPr userDrawn="1"/>
            </p:nvSpPr>
            <p:spPr bwMode="hidden">
              <a:xfrm>
                <a:off x="242" y="1145"/>
                <a:ext cx="5512" cy="2760"/>
              </a:xfrm>
              <a:custGeom>
                <a:avLst/>
                <a:gdLst/>
                <a:ahLst/>
                <a:cxnLst>
                  <a:cxn ang="0">
                    <a:pos x="240" y="0"/>
                  </a:cxn>
                  <a:cxn ang="0">
                    <a:pos x="0" y="336"/>
                  </a:cxn>
                  <a:cxn ang="0">
                    <a:pos x="82" y="821"/>
                  </a:cxn>
                  <a:cxn ang="0">
                    <a:pos x="243" y="873"/>
                  </a:cxn>
                  <a:cxn ang="0">
                    <a:pos x="473" y="1087"/>
                  </a:cxn>
                  <a:cxn ang="0">
                    <a:pos x="557" y="1441"/>
                  </a:cxn>
                  <a:cxn ang="0">
                    <a:pos x="839" y="1499"/>
                  </a:cxn>
                  <a:cxn ang="0">
                    <a:pos x="1258" y="1349"/>
                  </a:cxn>
                  <a:cxn ang="0">
                    <a:pos x="1307" y="1493"/>
                  </a:cxn>
                  <a:cxn ang="0">
                    <a:pos x="1621" y="1513"/>
                  </a:cxn>
                  <a:cxn ang="0">
                    <a:pos x="1862" y="1865"/>
                  </a:cxn>
                  <a:cxn ang="0">
                    <a:pos x="1668" y="2166"/>
                  </a:cxn>
                  <a:cxn ang="0">
                    <a:pos x="1308" y="2217"/>
                  </a:cxn>
                  <a:cxn ang="0">
                    <a:pos x="992" y="2172"/>
                  </a:cxn>
                  <a:cxn ang="0">
                    <a:pos x="903" y="2244"/>
                  </a:cxn>
                  <a:cxn ang="0">
                    <a:pos x="1008" y="2415"/>
                  </a:cxn>
                  <a:cxn ang="0">
                    <a:pos x="992" y="2538"/>
                  </a:cxn>
                  <a:cxn ang="0">
                    <a:pos x="1137" y="2760"/>
                  </a:cxn>
                  <a:cxn ang="0">
                    <a:pos x="1661" y="2623"/>
                  </a:cxn>
                  <a:cxn ang="0">
                    <a:pos x="1725" y="2492"/>
                  </a:cxn>
                  <a:cxn ang="0">
                    <a:pos x="1895" y="2551"/>
                  </a:cxn>
                  <a:cxn ang="0">
                    <a:pos x="2338" y="2448"/>
                  </a:cxn>
                  <a:cxn ang="0">
                    <a:pos x="2443" y="2714"/>
                  </a:cxn>
                  <a:cxn ang="0">
                    <a:pos x="2870" y="2541"/>
                  </a:cxn>
                  <a:cxn ang="0">
                    <a:pos x="3264" y="2591"/>
                  </a:cxn>
                  <a:cxn ang="0">
                    <a:pos x="3522" y="2427"/>
                  </a:cxn>
                  <a:cxn ang="0">
                    <a:pos x="3594" y="2081"/>
                  </a:cxn>
                  <a:cxn ang="0">
                    <a:pos x="4013" y="2087"/>
                  </a:cxn>
                  <a:cxn ang="0">
                    <a:pos x="4070" y="1924"/>
                  </a:cxn>
                  <a:cxn ang="0">
                    <a:pos x="4239" y="1931"/>
                  </a:cxn>
                  <a:cxn ang="0">
                    <a:pos x="4465" y="2094"/>
                  </a:cxn>
                  <a:cxn ang="0">
                    <a:pos x="4836" y="1814"/>
                  </a:cxn>
                  <a:cxn ang="0">
                    <a:pos x="5225" y="1785"/>
                  </a:cxn>
                  <a:cxn ang="0">
                    <a:pos x="5367" y="1571"/>
                  </a:cxn>
                  <a:cxn ang="0">
                    <a:pos x="5512" y="1585"/>
                  </a:cxn>
                </a:cxnLst>
                <a:rect l="0" t="0" r="r" b="b"/>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0" name="Freeform 8"/>
              <p:cNvSpPr>
                <a:spLocks/>
              </p:cNvSpPr>
              <p:nvPr userDrawn="1"/>
            </p:nvSpPr>
            <p:spPr bwMode="hidden">
              <a:xfrm>
                <a:off x="4840" y="984"/>
                <a:ext cx="790" cy="1189"/>
              </a:xfrm>
              <a:custGeom>
                <a:avLst/>
                <a:gdLst/>
                <a:ahLst/>
                <a:cxnLst>
                  <a:cxn ang="0">
                    <a:pos x="139" y="0"/>
                  </a:cxn>
                  <a:cxn ang="0">
                    <a:pos x="210" y="233"/>
                  </a:cxn>
                  <a:cxn ang="0">
                    <a:pos x="159" y="643"/>
                  </a:cxn>
                  <a:cxn ang="0">
                    <a:pos x="454" y="771"/>
                  </a:cxn>
                  <a:cxn ang="0">
                    <a:pos x="605" y="1046"/>
                  </a:cxn>
                  <a:cxn ang="0">
                    <a:pos x="790" y="1189"/>
                  </a:cxn>
                  <a:cxn ang="0">
                    <a:pos x="540" y="1111"/>
                  </a:cxn>
                  <a:cxn ang="0">
                    <a:pos x="363" y="883"/>
                  </a:cxn>
                  <a:cxn ang="0">
                    <a:pos x="139" y="852"/>
                  </a:cxn>
                  <a:cxn ang="0">
                    <a:pos x="0" y="499"/>
                  </a:cxn>
                  <a:cxn ang="0">
                    <a:pos x="48" y="209"/>
                  </a:cxn>
                </a:cxnLst>
                <a:rect l="0" t="0" r="r" b="b"/>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1" name="Freeform 9"/>
              <p:cNvSpPr>
                <a:spLocks/>
              </p:cNvSpPr>
              <p:nvPr userDrawn="1"/>
            </p:nvSpPr>
            <p:spPr bwMode="hidden">
              <a:xfrm>
                <a:off x="5173" y="896"/>
                <a:ext cx="579" cy="1117"/>
              </a:xfrm>
              <a:custGeom>
                <a:avLst/>
                <a:gdLst/>
                <a:ahLst/>
                <a:cxnLst>
                  <a:cxn ang="0">
                    <a:pos x="0" y="0"/>
                  </a:cxn>
                  <a:cxn ang="0">
                    <a:pos x="128" y="328"/>
                  </a:cxn>
                  <a:cxn ang="0">
                    <a:pos x="9" y="659"/>
                  </a:cxn>
                  <a:cxn ang="0">
                    <a:pos x="40" y="763"/>
                  </a:cxn>
                  <a:cxn ang="0">
                    <a:pos x="234" y="739"/>
                  </a:cxn>
                  <a:cxn ang="0">
                    <a:pos x="344" y="1055"/>
                  </a:cxn>
                  <a:cxn ang="0">
                    <a:pos x="579" y="1117"/>
                  </a:cxn>
                </a:cxnLst>
                <a:rect l="0" t="0" r="r" b="b"/>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2" name="Freeform 10"/>
              <p:cNvSpPr>
                <a:spLocks/>
              </p:cNvSpPr>
              <p:nvPr userDrawn="1"/>
            </p:nvSpPr>
            <p:spPr bwMode="hidden">
              <a:xfrm>
                <a:off x="3291" y="968"/>
                <a:ext cx="2471" cy="2396"/>
              </a:xfrm>
              <a:custGeom>
                <a:avLst/>
                <a:gdLst/>
                <a:ahLst/>
                <a:cxnLst>
                  <a:cxn ang="0">
                    <a:pos x="1118" y="0"/>
                  </a:cxn>
                  <a:cxn ang="0">
                    <a:pos x="1179" y="225"/>
                  </a:cxn>
                  <a:cxn ang="0">
                    <a:pos x="1393" y="339"/>
                  </a:cxn>
                  <a:cxn ang="0">
                    <a:pos x="1404" y="548"/>
                  </a:cxn>
                  <a:cxn ang="0">
                    <a:pos x="1342" y="732"/>
                  </a:cxn>
                  <a:cxn ang="0">
                    <a:pos x="1434" y="925"/>
                  </a:cxn>
                  <a:cxn ang="0">
                    <a:pos x="1455" y="1109"/>
                  </a:cxn>
                  <a:cxn ang="0">
                    <a:pos x="1311" y="1142"/>
                  </a:cxn>
                  <a:cxn ang="0">
                    <a:pos x="926" y="1384"/>
                  </a:cxn>
                  <a:cxn ang="0">
                    <a:pos x="975" y="1456"/>
                  </a:cxn>
                  <a:cxn ang="0">
                    <a:pos x="956" y="1624"/>
                  </a:cxn>
                  <a:cxn ang="0">
                    <a:pos x="782" y="1817"/>
                  </a:cxn>
                  <a:cxn ang="0">
                    <a:pos x="539" y="1978"/>
                  </a:cxn>
                  <a:cxn ang="0">
                    <a:pos x="152" y="2026"/>
                  </a:cxn>
                  <a:cxn ang="0">
                    <a:pos x="19" y="2251"/>
                  </a:cxn>
                  <a:cxn ang="0">
                    <a:pos x="0" y="2396"/>
                  </a:cxn>
                  <a:cxn ang="0">
                    <a:pos x="213" y="2179"/>
                  </a:cxn>
                  <a:cxn ang="0">
                    <a:pos x="629" y="2090"/>
                  </a:cxn>
                  <a:cxn ang="0">
                    <a:pos x="894" y="1906"/>
                  </a:cxn>
                  <a:cxn ang="0">
                    <a:pos x="1230" y="1986"/>
                  </a:cxn>
                  <a:cxn ang="0">
                    <a:pos x="1668" y="1906"/>
                  </a:cxn>
                  <a:cxn ang="0">
                    <a:pos x="1983" y="1745"/>
                  </a:cxn>
                  <a:cxn ang="0">
                    <a:pos x="2014" y="1600"/>
                  </a:cxn>
                  <a:cxn ang="0">
                    <a:pos x="2237" y="1496"/>
                  </a:cxn>
                  <a:cxn ang="0">
                    <a:pos x="2359" y="1552"/>
                  </a:cxn>
                  <a:cxn ang="0">
                    <a:pos x="2471" y="1479"/>
                  </a:cxn>
                </a:cxnLst>
                <a:rect l="0" t="0" r="r" b="b"/>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3" name="Freeform 11"/>
              <p:cNvSpPr>
                <a:spLocks/>
              </p:cNvSpPr>
              <p:nvPr userDrawn="1"/>
            </p:nvSpPr>
            <p:spPr bwMode="hidden">
              <a:xfrm>
                <a:off x="2366" y="1067"/>
                <a:ext cx="1399" cy="1349"/>
              </a:xfrm>
              <a:custGeom>
                <a:avLst/>
                <a:gdLst/>
                <a:ahLst/>
                <a:cxnLst>
                  <a:cxn ang="0">
                    <a:pos x="620" y="155"/>
                  </a:cxn>
                  <a:cxn ang="0">
                    <a:pos x="421" y="155"/>
                  </a:cxn>
                  <a:cxn ang="0">
                    <a:pos x="205" y="507"/>
                  </a:cxn>
                  <a:cxn ang="0">
                    <a:pos x="0" y="673"/>
                  </a:cxn>
                  <a:cxn ang="0">
                    <a:pos x="487" y="783"/>
                  </a:cxn>
                  <a:cxn ang="0">
                    <a:pos x="425" y="1009"/>
                  </a:cxn>
                  <a:cxn ang="0">
                    <a:pos x="617" y="1086"/>
                  </a:cxn>
                  <a:cxn ang="0">
                    <a:pos x="498" y="1349"/>
                  </a:cxn>
                  <a:cxn ang="0">
                    <a:pos x="961" y="1035"/>
                  </a:cxn>
                  <a:cxn ang="0">
                    <a:pos x="926" y="776"/>
                  </a:cxn>
                  <a:cxn ang="0">
                    <a:pos x="1181" y="749"/>
                  </a:cxn>
                  <a:cxn ang="0">
                    <a:pos x="1399" y="601"/>
                  </a:cxn>
                  <a:cxn ang="0">
                    <a:pos x="1315" y="416"/>
                  </a:cxn>
                  <a:cxn ang="0">
                    <a:pos x="1341" y="196"/>
                  </a:cxn>
                  <a:cxn ang="0">
                    <a:pos x="1171" y="164"/>
                  </a:cxn>
                  <a:cxn ang="0">
                    <a:pos x="928" y="0"/>
                  </a:cxn>
                  <a:cxn ang="0">
                    <a:pos x="620" y="155"/>
                  </a:cxn>
                </a:cxnLst>
                <a:rect l="0" t="0" r="r" b="b"/>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4" name="Freeform 12"/>
              <p:cNvSpPr>
                <a:spLocks/>
              </p:cNvSpPr>
              <p:nvPr userDrawn="1"/>
            </p:nvSpPr>
            <p:spPr bwMode="hidden">
              <a:xfrm>
                <a:off x="4275" y="2031"/>
                <a:ext cx="1256" cy="810"/>
              </a:xfrm>
              <a:custGeom>
                <a:avLst/>
                <a:gdLst/>
                <a:ahLst/>
                <a:cxnLst>
                  <a:cxn ang="0">
                    <a:pos x="719" y="183"/>
                  </a:cxn>
                  <a:cxn ang="0">
                    <a:pos x="760" y="33"/>
                  </a:cxn>
                  <a:cxn ang="0">
                    <a:pos x="884" y="0"/>
                  </a:cxn>
                  <a:cxn ang="0">
                    <a:pos x="983" y="78"/>
                  </a:cxn>
                  <a:cxn ang="0">
                    <a:pos x="1082" y="248"/>
                  </a:cxn>
                  <a:cxn ang="0">
                    <a:pos x="1256" y="229"/>
                  </a:cxn>
                  <a:cxn ang="0">
                    <a:pos x="1248" y="359"/>
                  </a:cxn>
                  <a:cxn ang="0">
                    <a:pos x="1016" y="431"/>
                  </a:cxn>
                  <a:cxn ang="0">
                    <a:pos x="879" y="417"/>
                  </a:cxn>
                  <a:cxn ang="0">
                    <a:pos x="719" y="481"/>
                  </a:cxn>
                  <a:cxn ang="0">
                    <a:pos x="591" y="633"/>
                  </a:cxn>
                  <a:cxn ang="0">
                    <a:pos x="423" y="537"/>
                  </a:cxn>
                  <a:cxn ang="0">
                    <a:pos x="256" y="810"/>
                  </a:cxn>
                  <a:cxn ang="0">
                    <a:pos x="66" y="764"/>
                  </a:cxn>
                  <a:cxn ang="0">
                    <a:pos x="0" y="601"/>
                  </a:cxn>
                  <a:cxn ang="0">
                    <a:pos x="157" y="483"/>
                  </a:cxn>
                  <a:cxn ang="0">
                    <a:pos x="248" y="281"/>
                  </a:cxn>
                  <a:cxn ang="0">
                    <a:pos x="438" y="150"/>
                  </a:cxn>
                  <a:cxn ang="0">
                    <a:pos x="719" y="189"/>
                  </a:cxn>
                </a:cxnLst>
                <a:rect l="0" t="0" r="r" b="b"/>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5" name="Freeform 13"/>
              <p:cNvSpPr>
                <a:spLocks/>
              </p:cNvSpPr>
              <p:nvPr userDrawn="1"/>
            </p:nvSpPr>
            <p:spPr bwMode="hidden">
              <a:xfrm>
                <a:off x="2914" y="3476"/>
                <a:ext cx="2848" cy="788"/>
              </a:xfrm>
              <a:custGeom>
                <a:avLst/>
                <a:gdLst/>
                <a:ahLst/>
                <a:cxnLst>
                  <a:cxn ang="0">
                    <a:pos x="2838" y="16"/>
                  </a:cxn>
                  <a:cxn ang="0">
                    <a:pos x="2493" y="0"/>
                  </a:cxn>
                  <a:cxn ang="0">
                    <a:pos x="2278" y="81"/>
                  </a:cxn>
                  <a:cxn ang="0">
                    <a:pos x="1936" y="44"/>
                  </a:cxn>
                  <a:cxn ang="0">
                    <a:pos x="1739" y="354"/>
                  </a:cxn>
                  <a:cxn ang="0">
                    <a:pos x="1600" y="212"/>
                  </a:cxn>
                  <a:cxn ang="0">
                    <a:pos x="1352" y="308"/>
                  </a:cxn>
                  <a:cxn ang="0">
                    <a:pos x="1445" y="515"/>
                  </a:cxn>
                  <a:cxn ang="0">
                    <a:pos x="1072" y="412"/>
                  </a:cxn>
                  <a:cxn ang="0">
                    <a:pos x="888" y="540"/>
                  </a:cxn>
                  <a:cxn ang="0">
                    <a:pos x="0" y="660"/>
                  </a:cxn>
                  <a:cxn ang="0">
                    <a:pos x="288" y="788"/>
                  </a:cxn>
                  <a:cxn ang="0">
                    <a:pos x="1040" y="676"/>
                  </a:cxn>
                  <a:cxn ang="0">
                    <a:pos x="1272" y="748"/>
                  </a:cxn>
                  <a:cxn ang="0">
                    <a:pos x="2096" y="691"/>
                  </a:cxn>
                  <a:cxn ang="0">
                    <a:pos x="2320" y="748"/>
                  </a:cxn>
                  <a:cxn ang="0">
                    <a:pos x="2456" y="596"/>
                  </a:cxn>
                  <a:cxn ang="0">
                    <a:pos x="2712" y="716"/>
                  </a:cxn>
                  <a:cxn ang="0">
                    <a:pos x="2716" y="339"/>
                  </a:cxn>
                  <a:cxn ang="0">
                    <a:pos x="2848" y="258"/>
                  </a:cxn>
                </a:cxnLst>
                <a:rect l="0" t="0" r="r" b="b"/>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6" name="Freeform 14"/>
              <p:cNvSpPr>
                <a:spLocks/>
              </p:cNvSpPr>
              <p:nvPr userDrawn="1"/>
            </p:nvSpPr>
            <p:spPr bwMode="hidden">
              <a:xfrm>
                <a:off x="5443" y="922"/>
                <a:ext cx="319" cy="854"/>
              </a:xfrm>
              <a:custGeom>
                <a:avLst/>
                <a:gdLst/>
                <a:ahLst/>
                <a:cxnLst>
                  <a:cxn ang="0">
                    <a:pos x="0" y="0"/>
                  </a:cxn>
                  <a:cxn ang="0">
                    <a:pos x="106" y="313"/>
                  </a:cxn>
                  <a:cxn ang="0">
                    <a:pos x="106" y="634"/>
                  </a:cxn>
                  <a:cxn ang="0">
                    <a:pos x="268" y="854"/>
                  </a:cxn>
                  <a:cxn ang="0">
                    <a:pos x="278" y="577"/>
                  </a:cxn>
                  <a:cxn ang="0">
                    <a:pos x="238" y="400"/>
                  </a:cxn>
                  <a:cxn ang="0">
                    <a:pos x="319" y="240"/>
                  </a:cxn>
                </a:cxnLst>
                <a:rect l="0" t="0" r="r" b="b"/>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7" name="Freeform 15"/>
              <p:cNvSpPr>
                <a:spLocks/>
              </p:cNvSpPr>
              <p:nvPr userDrawn="1"/>
            </p:nvSpPr>
            <p:spPr bwMode="hidden">
              <a:xfrm>
                <a:off x="4954" y="3568"/>
                <a:ext cx="646" cy="392"/>
              </a:xfrm>
              <a:custGeom>
                <a:avLst/>
                <a:gdLst/>
                <a:ahLst/>
                <a:cxnLst>
                  <a:cxn ang="0">
                    <a:pos x="504" y="0"/>
                  </a:cxn>
                  <a:cxn ang="0">
                    <a:pos x="320" y="61"/>
                  </a:cxn>
                  <a:cxn ang="0">
                    <a:pos x="238" y="109"/>
                  </a:cxn>
                  <a:cxn ang="0">
                    <a:pos x="144" y="216"/>
                  </a:cxn>
                  <a:cxn ang="0">
                    <a:pos x="0" y="392"/>
                  </a:cxn>
                  <a:cxn ang="0">
                    <a:pos x="360" y="263"/>
                  </a:cxn>
                  <a:cxn ang="0">
                    <a:pos x="432" y="182"/>
                  </a:cxn>
                  <a:cxn ang="0">
                    <a:pos x="646" y="142"/>
                  </a:cxn>
                  <a:cxn ang="0">
                    <a:pos x="504" y="0"/>
                  </a:cxn>
                </a:cxnLst>
                <a:rect l="0" t="0" r="r" b="b"/>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8" name="Freeform 16"/>
              <p:cNvSpPr>
                <a:spLocks/>
              </p:cNvSpPr>
              <p:nvPr userDrawn="1"/>
            </p:nvSpPr>
            <p:spPr bwMode="hidden">
              <a:xfrm>
                <a:off x="50" y="2400"/>
                <a:ext cx="2736" cy="1920"/>
              </a:xfrm>
              <a:custGeom>
                <a:avLst/>
                <a:gdLst/>
                <a:ahLst/>
                <a:cxnLst>
                  <a:cxn ang="0">
                    <a:pos x="0" y="0"/>
                  </a:cxn>
                  <a:cxn ang="0">
                    <a:pos x="96" y="336"/>
                  </a:cxn>
                  <a:cxn ang="0">
                    <a:pos x="384" y="384"/>
                  </a:cxn>
                  <a:cxn ang="0">
                    <a:pos x="576" y="720"/>
                  </a:cxn>
                  <a:cxn ang="0">
                    <a:pos x="528" y="960"/>
                  </a:cxn>
                  <a:cxn ang="0">
                    <a:pos x="672" y="1104"/>
                  </a:cxn>
                  <a:cxn ang="0">
                    <a:pos x="576" y="1392"/>
                  </a:cxn>
                  <a:cxn ang="0">
                    <a:pos x="624" y="1632"/>
                  </a:cxn>
                  <a:cxn ang="0">
                    <a:pos x="1488" y="1872"/>
                  </a:cxn>
                  <a:cxn ang="0">
                    <a:pos x="1680" y="1728"/>
                  </a:cxn>
                  <a:cxn ang="0">
                    <a:pos x="2208" y="1728"/>
                  </a:cxn>
                  <a:cxn ang="0">
                    <a:pos x="2304" y="1632"/>
                  </a:cxn>
                  <a:cxn ang="0">
                    <a:pos x="2736" y="1872"/>
                  </a:cxn>
                  <a:cxn ang="0">
                    <a:pos x="2640" y="1920"/>
                  </a:cxn>
                  <a:cxn ang="0">
                    <a:pos x="2304" y="1824"/>
                  </a:cxn>
                  <a:cxn ang="0">
                    <a:pos x="2160" y="1872"/>
                  </a:cxn>
                  <a:cxn ang="0">
                    <a:pos x="1632" y="1920"/>
                  </a:cxn>
                  <a:cxn ang="0">
                    <a:pos x="1440" y="1920"/>
                  </a:cxn>
                  <a:cxn ang="0">
                    <a:pos x="480" y="1824"/>
                  </a:cxn>
                  <a:cxn ang="0">
                    <a:pos x="192" y="1872"/>
                  </a:cxn>
                  <a:cxn ang="0">
                    <a:pos x="96" y="1680"/>
                  </a:cxn>
                  <a:cxn ang="0">
                    <a:pos x="288" y="1440"/>
                  </a:cxn>
                  <a:cxn ang="0">
                    <a:pos x="336" y="1104"/>
                  </a:cxn>
                  <a:cxn ang="0">
                    <a:pos x="144" y="864"/>
                  </a:cxn>
                  <a:cxn ang="0">
                    <a:pos x="240" y="624"/>
                  </a:cxn>
                  <a:cxn ang="0">
                    <a:pos x="48" y="528"/>
                  </a:cxn>
                  <a:cxn ang="0">
                    <a:pos x="0" y="0"/>
                  </a:cxn>
                </a:cxnLst>
                <a:rect l="0" t="0" r="r" b="b"/>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grpSp>
        <p:grpSp>
          <p:nvGrpSpPr>
            <p:cNvPr id="4" name="Group 17"/>
            <p:cNvGrpSpPr>
              <a:grpSpLocks/>
            </p:cNvGrpSpPr>
            <p:nvPr userDrawn="1"/>
          </p:nvGrpSpPr>
          <p:grpSpPr bwMode="auto">
            <a:xfrm>
              <a:off x="0" y="2291"/>
              <a:ext cx="1385" cy="1702"/>
              <a:chOff x="0" y="2291"/>
              <a:chExt cx="1385" cy="1702"/>
            </a:xfrm>
          </p:grpSpPr>
          <p:sp>
            <p:nvSpPr>
              <p:cNvPr id="458770" name="Rectangle 18"/>
              <p:cNvSpPr>
                <a:spLocks noChangeArrowheads="1"/>
              </p:cNvSpPr>
              <p:nvPr userDrawn="1"/>
            </p:nvSpPr>
            <p:spPr bwMode="ltGray">
              <a:xfrm rot="6798887">
                <a:off x="62" y="3883"/>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1" name="Rectangle 19"/>
              <p:cNvSpPr>
                <a:spLocks noChangeArrowheads="1"/>
              </p:cNvSpPr>
              <p:nvPr userDrawn="1"/>
            </p:nvSpPr>
            <p:spPr bwMode="ltGray">
              <a:xfrm rot="6798887">
                <a:off x="33" y="3880"/>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2" name="Rectangle 20"/>
              <p:cNvSpPr>
                <a:spLocks noChangeArrowheads="1"/>
              </p:cNvSpPr>
              <p:nvPr userDrawn="1"/>
            </p:nvSpPr>
            <p:spPr bwMode="ltGray">
              <a:xfrm rot="6798887">
                <a:off x="6" y="3875"/>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3" name="Rectangle 21"/>
              <p:cNvSpPr>
                <a:spLocks noChangeArrowheads="1"/>
              </p:cNvSpPr>
              <p:nvPr userDrawn="1"/>
            </p:nvSpPr>
            <p:spPr bwMode="ltGray">
              <a:xfrm rot="5999912">
                <a:off x="209" y="388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4" name="Rectangle 22"/>
              <p:cNvSpPr>
                <a:spLocks noChangeArrowheads="1"/>
              </p:cNvSpPr>
              <p:nvPr userDrawn="1"/>
            </p:nvSpPr>
            <p:spPr bwMode="ltGray">
              <a:xfrm rot="5999912">
                <a:off x="182" y="388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5" name="Rectangle 23"/>
              <p:cNvSpPr>
                <a:spLocks noChangeArrowheads="1"/>
              </p:cNvSpPr>
              <p:nvPr userDrawn="1"/>
            </p:nvSpPr>
            <p:spPr bwMode="ltGray">
              <a:xfrm rot="6250138">
                <a:off x="152" y="3888"/>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6" name="Rectangle 24"/>
              <p:cNvSpPr>
                <a:spLocks noChangeArrowheads="1"/>
              </p:cNvSpPr>
              <p:nvPr userDrawn="1"/>
            </p:nvSpPr>
            <p:spPr bwMode="ltGray">
              <a:xfrm rot="6238076">
                <a:off x="123" y="3886"/>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7" name="Rectangle 25"/>
              <p:cNvSpPr>
                <a:spLocks noChangeArrowheads="1"/>
              </p:cNvSpPr>
              <p:nvPr userDrawn="1"/>
            </p:nvSpPr>
            <p:spPr bwMode="ltGray">
              <a:xfrm rot="5380717">
                <a:off x="363" y="386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8" name="Rectangle 26"/>
              <p:cNvSpPr>
                <a:spLocks noChangeArrowheads="1"/>
              </p:cNvSpPr>
              <p:nvPr userDrawn="1"/>
            </p:nvSpPr>
            <p:spPr bwMode="ltGray">
              <a:xfrm rot="5380717">
                <a:off x="332" y="3872"/>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9" name="Rectangle 27"/>
              <p:cNvSpPr>
                <a:spLocks noChangeArrowheads="1"/>
              </p:cNvSpPr>
              <p:nvPr userDrawn="1"/>
            </p:nvSpPr>
            <p:spPr bwMode="ltGray">
              <a:xfrm rot="5583200">
                <a:off x="302" y="387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0" name="Rectangle 28"/>
              <p:cNvSpPr>
                <a:spLocks noChangeArrowheads="1"/>
              </p:cNvSpPr>
              <p:nvPr userDrawn="1"/>
            </p:nvSpPr>
            <p:spPr bwMode="ltGray">
              <a:xfrm rot="5737625">
                <a:off x="270" y="3882"/>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1" name="Rectangle 29"/>
              <p:cNvSpPr>
                <a:spLocks noChangeArrowheads="1"/>
              </p:cNvSpPr>
              <p:nvPr userDrawn="1"/>
            </p:nvSpPr>
            <p:spPr bwMode="ltGray">
              <a:xfrm rot="4715477">
                <a:off x="516" y="3829"/>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2" name="Rectangle 30"/>
              <p:cNvSpPr>
                <a:spLocks noChangeArrowheads="1"/>
              </p:cNvSpPr>
              <p:nvPr userDrawn="1"/>
            </p:nvSpPr>
            <p:spPr bwMode="ltGray">
              <a:xfrm rot="4924949">
                <a:off x="486" y="383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3" name="Rectangle 31"/>
              <p:cNvSpPr>
                <a:spLocks noChangeArrowheads="1"/>
              </p:cNvSpPr>
              <p:nvPr userDrawn="1"/>
            </p:nvSpPr>
            <p:spPr bwMode="ltGray">
              <a:xfrm rot="4924949">
                <a:off x="456" y="384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4" name="Rectangle 32"/>
              <p:cNvSpPr>
                <a:spLocks noChangeArrowheads="1"/>
              </p:cNvSpPr>
              <p:nvPr userDrawn="1"/>
            </p:nvSpPr>
            <p:spPr bwMode="ltGray">
              <a:xfrm rot="5041352">
                <a:off x="426" y="3851"/>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5" name="Rectangle 33"/>
              <p:cNvSpPr>
                <a:spLocks noChangeArrowheads="1"/>
              </p:cNvSpPr>
              <p:nvPr userDrawn="1"/>
            </p:nvSpPr>
            <p:spPr bwMode="ltGray">
              <a:xfrm rot="3816889">
                <a:off x="664" y="3762"/>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6" name="Rectangle 34"/>
              <p:cNvSpPr>
                <a:spLocks noChangeArrowheads="1"/>
              </p:cNvSpPr>
              <p:nvPr userDrawn="1"/>
            </p:nvSpPr>
            <p:spPr bwMode="ltGray">
              <a:xfrm rot="3816889">
                <a:off x="634" y="3780"/>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7" name="Rectangle 35"/>
              <p:cNvSpPr>
                <a:spLocks noChangeArrowheads="1"/>
              </p:cNvSpPr>
              <p:nvPr userDrawn="1"/>
            </p:nvSpPr>
            <p:spPr bwMode="ltGray">
              <a:xfrm rot="4104184">
                <a:off x="605" y="3791"/>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8" name="Rectangle 36"/>
              <p:cNvSpPr>
                <a:spLocks noChangeArrowheads="1"/>
              </p:cNvSpPr>
              <p:nvPr userDrawn="1"/>
            </p:nvSpPr>
            <p:spPr bwMode="ltGray">
              <a:xfrm rot="4325343">
                <a:off x="575" y="380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9" name="Rectangle 37"/>
              <p:cNvSpPr>
                <a:spLocks noChangeArrowheads="1"/>
              </p:cNvSpPr>
              <p:nvPr userDrawn="1"/>
            </p:nvSpPr>
            <p:spPr bwMode="ltGray">
              <a:xfrm rot="3368036">
                <a:off x="799" y="3683"/>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0" name="Rectangle 38"/>
              <p:cNvSpPr>
                <a:spLocks noChangeArrowheads="1"/>
              </p:cNvSpPr>
              <p:nvPr userDrawn="1"/>
            </p:nvSpPr>
            <p:spPr bwMode="ltGray">
              <a:xfrm rot="3368036">
                <a:off x="772" y="3699"/>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1" name="Rectangle 39"/>
              <p:cNvSpPr>
                <a:spLocks noChangeArrowheads="1"/>
              </p:cNvSpPr>
              <p:nvPr userDrawn="1"/>
            </p:nvSpPr>
            <p:spPr bwMode="ltGray">
              <a:xfrm rot="3368036">
                <a:off x="745" y="3717"/>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2" name="Rectangle 40"/>
              <p:cNvSpPr>
                <a:spLocks noChangeArrowheads="1"/>
              </p:cNvSpPr>
              <p:nvPr userDrawn="1"/>
            </p:nvSpPr>
            <p:spPr bwMode="ltGray">
              <a:xfrm rot="3816889">
                <a:off x="717" y="373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3" name="Rectangle 41"/>
              <p:cNvSpPr>
                <a:spLocks noChangeArrowheads="1"/>
              </p:cNvSpPr>
              <p:nvPr userDrawn="1"/>
            </p:nvSpPr>
            <p:spPr bwMode="ltGray">
              <a:xfrm rot="2302266">
                <a:off x="923" y="358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4" name="Rectangle 42"/>
              <p:cNvSpPr>
                <a:spLocks noChangeArrowheads="1"/>
              </p:cNvSpPr>
              <p:nvPr userDrawn="1"/>
            </p:nvSpPr>
            <p:spPr bwMode="ltGray">
              <a:xfrm rot="2302266">
                <a:off x="899" y="3606"/>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5" name="Rectangle 43"/>
              <p:cNvSpPr>
                <a:spLocks noChangeArrowheads="1"/>
              </p:cNvSpPr>
              <p:nvPr userDrawn="1"/>
            </p:nvSpPr>
            <p:spPr bwMode="ltGray">
              <a:xfrm rot="2707562">
                <a:off x="876" y="3626"/>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6" name="Rectangle 44"/>
              <p:cNvSpPr>
                <a:spLocks noChangeArrowheads="1"/>
              </p:cNvSpPr>
              <p:nvPr userDrawn="1"/>
            </p:nvSpPr>
            <p:spPr bwMode="ltGray">
              <a:xfrm rot="2707562">
                <a:off x="850" y="364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7" name="Rectangle 45"/>
              <p:cNvSpPr>
                <a:spLocks noChangeArrowheads="1"/>
              </p:cNvSpPr>
              <p:nvPr userDrawn="1"/>
            </p:nvSpPr>
            <p:spPr bwMode="ltGray">
              <a:xfrm rot="1525830">
                <a:off x="1027" y="3473"/>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8" name="Rectangle 46"/>
              <p:cNvSpPr>
                <a:spLocks noChangeArrowheads="1"/>
              </p:cNvSpPr>
              <p:nvPr userDrawn="1"/>
            </p:nvSpPr>
            <p:spPr bwMode="ltGray">
              <a:xfrm rot="1525830">
                <a:off x="1009" y="349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9" name="Rectangle 47"/>
              <p:cNvSpPr>
                <a:spLocks noChangeArrowheads="1"/>
              </p:cNvSpPr>
              <p:nvPr userDrawn="1"/>
            </p:nvSpPr>
            <p:spPr bwMode="ltGray">
              <a:xfrm rot="1788117">
                <a:off x="990" y="351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0" name="Rectangle 48"/>
              <p:cNvSpPr>
                <a:spLocks noChangeArrowheads="1"/>
              </p:cNvSpPr>
              <p:nvPr userDrawn="1"/>
            </p:nvSpPr>
            <p:spPr bwMode="ltGray">
              <a:xfrm rot="1788117">
                <a:off x="969" y="354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1" name="Rectangle 49"/>
              <p:cNvSpPr>
                <a:spLocks noChangeArrowheads="1"/>
              </p:cNvSpPr>
              <p:nvPr userDrawn="1"/>
            </p:nvSpPr>
            <p:spPr bwMode="ltGray">
              <a:xfrm rot="841630">
                <a:off x="1113" y="3355"/>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2" name="Rectangle 50"/>
              <p:cNvSpPr>
                <a:spLocks noChangeArrowheads="1"/>
              </p:cNvSpPr>
              <p:nvPr userDrawn="1"/>
            </p:nvSpPr>
            <p:spPr bwMode="ltGray">
              <a:xfrm rot="841630">
                <a:off x="1100" y="3378"/>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3" name="Rectangle 51"/>
              <p:cNvSpPr>
                <a:spLocks noChangeArrowheads="1"/>
              </p:cNvSpPr>
              <p:nvPr userDrawn="1"/>
            </p:nvSpPr>
            <p:spPr bwMode="ltGray">
              <a:xfrm rot="1308689">
                <a:off x="1086" y="340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4" name="Rectangle 52"/>
              <p:cNvSpPr>
                <a:spLocks noChangeArrowheads="1"/>
              </p:cNvSpPr>
              <p:nvPr userDrawn="1"/>
            </p:nvSpPr>
            <p:spPr bwMode="ltGray">
              <a:xfrm rot="1308689">
                <a:off x="1064" y="3425"/>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5" name="Rectangle 53"/>
              <p:cNvSpPr>
                <a:spLocks noChangeArrowheads="1"/>
              </p:cNvSpPr>
              <p:nvPr userDrawn="1"/>
            </p:nvSpPr>
            <p:spPr bwMode="ltGray">
              <a:xfrm rot="469913">
                <a:off x="1172" y="3225"/>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6" name="Rectangle 54"/>
              <p:cNvSpPr>
                <a:spLocks noChangeArrowheads="1"/>
              </p:cNvSpPr>
              <p:nvPr userDrawn="1"/>
            </p:nvSpPr>
            <p:spPr bwMode="ltGray">
              <a:xfrm rot="559869">
                <a:off x="1162" y="3250"/>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7" name="Rectangle 55"/>
              <p:cNvSpPr>
                <a:spLocks noChangeArrowheads="1"/>
              </p:cNvSpPr>
              <p:nvPr userDrawn="1"/>
            </p:nvSpPr>
            <p:spPr bwMode="ltGray">
              <a:xfrm rot="734079">
                <a:off x="1154" y="3276"/>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8" name="Rectangle 56"/>
              <p:cNvSpPr>
                <a:spLocks noChangeArrowheads="1"/>
              </p:cNvSpPr>
              <p:nvPr userDrawn="1"/>
            </p:nvSpPr>
            <p:spPr bwMode="ltGray">
              <a:xfrm rot="734079">
                <a:off x="1141" y="3304"/>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9" name="Rectangle 57"/>
              <p:cNvSpPr>
                <a:spLocks noChangeArrowheads="1"/>
              </p:cNvSpPr>
              <p:nvPr userDrawn="1"/>
            </p:nvSpPr>
            <p:spPr bwMode="ltGray">
              <a:xfrm rot="-293905">
                <a:off x="1211" y="3096"/>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0" name="Rectangle 58"/>
              <p:cNvSpPr>
                <a:spLocks noChangeArrowheads="1"/>
              </p:cNvSpPr>
              <p:nvPr userDrawn="1"/>
            </p:nvSpPr>
            <p:spPr bwMode="ltGray">
              <a:xfrm rot="-8">
                <a:off x="1201" y="3122"/>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1" name="Rectangle 59"/>
              <p:cNvSpPr>
                <a:spLocks noChangeArrowheads="1"/>
              </p:cNvSpPr>
              <p:nvPr userDrawn="1"/>
            </p:nvSpPr>
            <p:spPr bwMode="ltGray">
              <a:xfrm rot="-8">
                <a:off x="1200" y="3147"/>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2" name="Rectangle 60"/>
              <p:cNvSpPr>
                <a:spLocks noChangeArrowheads="1"/>
              </p:cNvSpPr>
              <p:nvPr userDrawn="1"/>
            </p:nvSpPr>
            <p:spPr bwMode="ltGray">
              <a:xfrm rot="214188">
                <a:off x="1189" y="3173"/>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3" name="Rectangle 61"/>
              <p:cNvSpPr>
                <a:spLocks noChangeArrowheads="1"/>
              </p:cNvSpPr>
              <p:nvPr userDrawn="1"/>
            </p:nvSpPr>
            <p:spPr bwMode="ltGray">
              <a:xfrm rot="-682388">
                <a:off x="1219" y="296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4" name="Rectangle 62"/>
              <p:cNvSpPr>
                <a:spLocks noChangeArrowheads="1"/>
              </p:cNvSpPr>
              <p:nvPr userDrawn="1"/>
            </p:nvSpPr>
            <p:spPr bwMode="ltGray">
              <a:xfrm rot="-480400">
                <a:off x="1220" y="2991"/>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5" name="Rectangle 63"/>
              <p:cNvSpPr>
                <a:spLocks noChangeArrowheads="1"/>
              </p:cNvSpPr>
              <p:nvPr userDrawn="1"/>
            </p:nvSpPr>
            <p:spPr bwMode="ltGray">
              <a:xfrm rot="-480400">
                <a:off x="1220" y="301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6" name="Rectangle 64"/>
              <p:cNvSpPr>
                <a:spLocks noChangeArrowheads="1"/>
              </p:cNvSpPr>
              <p:nvPr userDrawn="1"/>
            </p:nvSpPr>
            <p:spPr bwMode="ltGray">
              <a:xfrm rot="-270546">
                <a:off x="1219" y="3041"/>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7" name="Rectangle 65"/>
              <p:cNvSpPr>
                <a:spLocks noChangeArrowheads="1"/>
              </p:cNvSpPr>
              <p:nvPr userDrawn="1"/>
            </p:nvSpPr>
            <p:spPr bwMode="ltGray">
              <a:xfrm rot="-1132286">
                <a:off x="1207" y="2843"/>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8" name="Rectangle 66"/>
              <p:cNvSpPr>
                <a:spLocks noChangeArrowheads="1"/>
              </p:cNvSpPr>
              <p:nvPr userDrawn="1"/>
            </p:nvSpPr>
            <p:spPr bwMode="ltGray">
              <a:xfrm rot="-969272">
                <a:off x="1213" y="2864"/>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9" name="Rectangle 67"/>
              <p:cNvSpPr>
                <a:spLocks noChangeArrowheads="1"/>
              </p:cNvSpPr>
              <p:nvPr userDrawn="1"/>
            </p:nvSpPr>
            <p:spPr bwMode="ltGray">
              <a:xfrm rot="-969272">
                <a:off x="1216" y="2888"/>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0" name="Rectangle 68"/>
              <p:cNvSpPr>
                <a:spLocks noChangeArrowheads="1"/>
              </p:cNvSpPr>
              <p:nvPr userDrawn="1"/>
            </p:nvSpPr>
            <p:spPr bwMode="ltGray">
              <a:xfrm rot="-806259">
                <a:off x="1219" y="291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1" name="Rectangle 69"/>
              <p:cNvSpPr>
                <a:spLocks noChangeArrowheads="1"/>
              </p:cNvSpPr>
              <p:nvPr userDrawn="1"/>
            </p:nvSpPr>
            <p:spPr bwMode="ltGray">
              <a:xfrm rot="-1543941">
                <a:off x="1165" y="272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2" name="Rectangle 70"/>
              <p:cNvSpPr>
                <a:spLocks noChangeArrowheads="1"/>
              </p:cNvSpPr>
              <p:nvPr userDrawn="1"/>
            </p:nvSpPr>
            <p:spPr bwMode="ltGray">
              <a:xfrm rot="-1341953">
                <a:off x="1176" y="2752"/>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3" name="Rectangle 71"/>
              <p:cNvSpPr>
                <a:spLocks noChangeArrowheads="1"/>
              </p:cNvSpPr>
              <p:nvPr userDrawn="1"/>
            </p:nvSpPr>
            <p:spPr bwMode="ltGray">
              <a:xfrm rot="-1341953">
                <a:off x="1184" y="277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4" name="Rectangle 72"/>
              <p:cNvSpPr>
                <a:spLocks noChangeArrowheads="1"/>
              </p:cNvSpPr>
              <p:nvPr userDrawn="1"/>
            </p:nvSpPr>
            <p:spPr bwMode="ltGray">
              <a:xfrm rot="-1341953">
                <a:off x="1194" y="279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5" name="Rectangle 73"/>
              <p:cNvSpPr>
                <a:spLocks noChangeArrowheads="1"/>
              </p:cNvSpPr>
              <p:nvPr userDrawn="1"/>
            </p:nvSpPr>
            <p:spPr bwMode="ltGray">
              <a:xfrm rot="-1928746">
                <a:off x="1101" y="2628"/>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6" name="Rectangle 74"/>
              <p:cNvSpPr>
                <a:spLocks noChangeArrowheads="1"/>
              </p:cNvSpPr>
              <p:nvPr userDrawn="1"/>
            </p:nvSpPr>
            <p:spPr bwMode="ltGray">
              <a:xfrm rot="-1844175">
                <a:off x="1114" y="264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7" name="Rectangle 75"/>
              <p:cNvSpPr>
                <a:spLocks noChangeArrowheads="1"/>
              </p:cNvSpPr>
              <p:nvPr userDrawn="1"/>
            </p:nvSpPr>
            <p:spPr bwMode="ltGray">
              <a:xfrm rot="-1752383">
                <a:off x="1129" y="266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8" name="Rectangle 76"/>
              <p:cNvSpPr>
                <a:spLocks noChangeArrowheads="1"/>
              </p:cNvSpPr>
              <p:nvPr userDrawn="1"/>
            </p:nvSpPr>
            <p:spPr bwMode="ltGray">
              <a:xfrm rot="-1752383">
                <a:off x="1142" y="2684"/>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9" name="Rectangle 77"/>
              <p:cNvSpPr>
                <a:spLocks noChangeArrowheads="1"/>
              </p:cNvSpPr>
              <p:nvPr userDrawn="1"/>
            </p:nvSpPr>
            <p:spPr bwMode="ltGray">
              <a:xfrm rot="-2466736">
                <a:off x="1014" y="2538"/>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0" name="Rectangle 78"/>
              <p:cNvSpPr>
                <a:spLocks noChangeArrowheads="1"/>
              </p:cNvSpPr>
              <p:nvPr userDrawn="1"/>
            </p:nvSpPr>
            <p:spPr bwMode="ltGray">
              <a:xfrm rot="-2466736">
                <a:off x="1035" y="255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1" name="Rectangle 79"/>
              <p:cNvSpPr>
                <a:spLocks noChangeArrowheads="1"/>
              </p:cNvSpPr>
              <p:nvPr userDrawn="1"/>
            </p:nvSpPr>
            <p:spPr bwMode="ltGray">
              <a:xfrm rot="-2466736">
                <a:off x="1050" y="2574"/>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2" name="Rectangle 80"/>
              <p:cNvSpPr>
                <a:spLocks noChangeArrowheads="1"/>
              </p:cNvSpPr>
              <p:nvPr userDrawn="1"/>
            </p:nvSpPr>
            <p:spPr bwMode="ltGray">
              <a:xfrm rot="-2342866">
                <a:off x="1068" y="2590"/>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3" name="Freeform 81"/>
              <p:cNvSpPr>
                <a:spLocks/>
              </p:cNvSpPr>
              <p:nvPr userDrawn="1"/>
            </p:nvSpPr>
            <p:spPr bwMode="ltGray">
              <a:xfrm>
                <a:off x="486" y="2563"/>
                <a:ext cx="180" cy="151"/>
              </a:xfrm>
              <a:custGeom>
                <a:avLst/>
                <a:gdLst/>
                <a:ahLst/>
                <a:cxnLst>
                  <a:cxn ang="0">
                    <a:pos x="0" y="144"/>
                  </a:cxn>
                  <a:cxn ang="0">
                    <a:pos x="28" y="147"/>
                  </a:cxn>
                  <a:cxn ang="0">
                    <a:pos x="64" y="46"/>
                  </a:cxn>
                  <a:cxn ang="0">
                    <a:pos x="94" y="151"/>
                  </a:cxn>
                  <a:cxn ang="0">
                    <a:pos x="129" y="151"/>
                  </a:cxn>
                  <a:cxn ang="0">
                    <a:pos x="180" y="9"/>
                  </a:cxn>
                  <a:cxn ang="0">
                    <a:pos x="148" y="10"/>
                  </a:cxn>
                  <a:cxn ang="0">
                    <a:pos x="112" y="112"/>
                  </a:cxn>
                  <a:cxn ang="0">
                    <a:pos x="79" y="0"/>
                  </a:cxn>
                  <a:cxn ang="0">
                    <a:pos x="48" y="0"/>
                  </a:cxn>
                  <a:cxn ang="0">
                    <a:pos x="0" y="144"/>
                  </a:cxn>
                </a:cxnLst>
                <a:rect l="0" t="0" r="r" b="b"/>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round/>
                <a:headEnd/>
                <a:tailEnd/>
              </a:ln>
              <a:effectLst/>
            </p:spPr>
            <p:txBody>
              <a:bodyPr/>
              <a:lstStyle/>
              <a:p>
                <a:endParaRPr lang="en-CA" sz="1800" u="sng" smtClean="0">
                  <a:solidFill>
                    <a:srgbClr val="FFFFFF"/>
                  </a:solidFill>
                </a:endParaRPr>
              </a:p>
            </p:txBody>
          </p:sp>
          <p:sp>
            <p:nvSpPr>
              <p:cNvPr id="458834" name="Rectangle 82"/>
              <p:cNvSpPr>
                <a:spLocks noChangeArrowheads="1"/>
              </p:cNvSpPr>
              <p:nvPr userDrawn="1"/>
            </p:nvSpPr>
            <p:spPr bwMode="ltGray">
              <a:xfrm rot="6575641">
                <a:off x="-217" y="3138"/>
                <a:ext cx="122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5" name="Rectangle 83"/>
              <p:cNvSpPr>
                <a:spLocks noChangeArrowheads="1"/>
              </p:cNvSpPr>
              <p:nvPr userDrawn="1"/>
            </p:nvSpPr>
            <p:spPr bwMode="ltGray">
              <a:xfrm rot="238799">
                <a:off x="4" y="3146"/>
                <a:ext cx="103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6" name="Rectangle 84"/>
              <p:cNvSpPr>
                <a:spLocks noChangeArrowheads="1"/>
              </p:cNvSpPr>
              <p:nvPr userDrawn="1"/>
            </p:nvSpPr>
            <p:spPr bwMode="ltGray">
              <a:xfrm rot="-2957028">
                <a:off x="907" y="2473"/>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7" name="Rectangle 85"/>
              <p:cNvSpPr>
                <a:spLocks noChangeArrowheads="1"/>
              </p:cNvSpPr>
              <p:nvPr userDrawn="1"/>
            </p:nvSpPr>
            <p:spPr bwMode="ltGray">
              <a:xfrm rot="-2957028">
                <a:off x="930" y="2486"/>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8" name="Rectangle 86"/>
              <p:cNvSpPr>
                <a:spLocks noChangeArrowheads="1"/>
              </p:cNvSpPr>
              <p:nvPr userDrawn="1"/>
            </p:nvSpPr>
            <p:spPr bwMode="ltGray">
              <a:xfrm rot="-2957028">
                <a:off x="954" y="249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9" name="Rectangle 87"/>
              <p:cNvSpPr>
                <a:spLocks noChangeArrowheads="1"/>
              </p:cNvSpPr>
              <p:nvPr userDrawn="1"/>
            </p:nvSpPr>
            <p:spPr bwMode="ltGray">
              <a:xfrm rot="-2661033">
                <a:off x="974" y="2509"/>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0" name="Rectangle 88"/>
              <p:cNvSpPr>
                <a:spLocks noChangeArrowheads="1"/>
              </p:cNvSpPr>
              <p:nvPr userDrawn="1"/>
            </p:nvSpPr>
            <p:spPr bwMode="ltGray">
              <a:xfrm rot="-3638503">
                <a:off x="788" y="2426"/>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1" name="Rectangle 89"/>
              <p:cNvSpPr>
                <a:spLocks noChangeArrowheads="1"/>
              </p:cNvSpPr>
              <p:nvPr userDrawn="1"/>
            </p:nvSpPr>
            <p:spPr bwMode="ltGray">
              <a:xfrm rot="-3638503">
                <a:off x="815" y="2434"/>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2" name="Rectangle 90"/>
              <p:cNvSpPr>
                <a:spLocks noChangeArrowheads="1"/>
              </p:cNvSpPr>
              <p:nvPr userDrawn="1"/>
            </p:nvSpPr>
            <p:spPr bwMode="ltGray">
              <a:xfrm rot="-3514633">
                <a:off x="837" y="2441"/>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3" name="Rectangle 91"/>
              <p:cNvSpPr>
                <a:spLocks noChangeArrowheads="1"/>
              </p:cNvSpPr>
              <p:nvPr userDrawn="1"/>
            </p:nvSpPr>
            <p:spPr bwMode="ltGray">
              <a:xfrm rot="-3220799">
                <a:off x="862" y="2453"/>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4" name="Rectangle 92"/>
              <p:cNvSpPr>
                <a:spLocks noChangeArrowheads="1"/>
              </p:cNvSpPr>
              <p:nvPr userDrawn="1"/>
            </p:nvSpPr>
            <p:spPr bwMode="ltGray">
              <a:xfrm rot="-4338250">
                <a:off x="649" y="2396"/>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5" name="Rectangle 93"/>
              <p:cNvSpPr>
                <a:spLocks noChangeArrowheads="1"/>
              </p:cNvSpPr>
              <p:nvPr userDrawn="1"/>
            </p:nvSpPr>
            <p:spPr bwMode="ltGray">
              <a:xfrm rot="-4250359">
                <a:off x="677" y="2402"/>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6" name="Rectangle 94"/>
              <p:cNvSpPr>
                <a:spLocks noChangeArrowheads="1"/>
              </p:cNvSpPr>
              <p:nvPr userDrawn="1"/>
            </p:nvSpPr>
            <p:spPr bwMode="ltGray">
              <a:xfrm rot="-4250359">
                <a:off x="707" y="2407"/>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7" name="Rectangle 95"/>
              <p:cNvSpPr>
                <a:spLocks noChangeArrowheads="1"/>
              </p:cNvSpPr>
              <p:nvPr userDrawn="1"/>
            </p:nvSpPr>
            <p:spPr bwMode="ltGray">
              <a:xfrm rot="-3989246">
                <a:off x="737" y="2411"/>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8" name="Rectangle 96"/>
              <p:cNvSpPr>
                <a:spLocks noChangeArrowheads="1"/>
              </p:cNvSpPr>
              <p:nvPr userDrawn="1"/>
            </p:nvSpPr>
            <p:spPr bwMode="ltGray">
              <a:xfrm rot="-4862215">
                <a:off x="503" y="2395"/>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9" name="Rectangle 97"/>
              <p:cNvSpPr>
                <a:spLocks noChangeArrowheads="1"/>
              </p:cNvSpPr>
              <p:nvPr userDrawn="1"/>
            </p:nvSpPr>
            <p:spPr bwMode="ltGray">
              <a:xfrm rot="-4673370">
                <a:off x="533" y="2393"/>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0" name="Rectangle 98"/>
              <p:cNvSpPr>
                <a:spLocks noChangeArrowheads="1"/>
              </p:cNvSpPr>
              <p:nvPr userDrawn="1"/>
            </p:nvSpPr>
            <p:spPr bwMode="ltGray">
              <a:xfrm rot="-4646721">
                <a:off x="563" y="2390"/>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1" name="Rectangle 99"/>
              <p:cNvSpPr>
                <a:spLocks noChangeArrowheads="1"/>
              </p:cNvSpPr>
              <p:nvPr userDrawn="1"/>
            </p:nvSpPr>
            <p:spPr bwMode="ltGray">
              <a:xfrm rot="-4580623">
                <a:off x="594" y="2391"/>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2" name="Rectangle 100"/>
              <p:cNvSpPr>
                <a:spLocks noChangeArrowheads="1"/>
              </p:cNvSpPr>
              <p:nvPr userDrawn="1"/>
            </p:nvSpPr>
            <p:spPr bwMode="ltGray">
              <a:xfrm rot="-5195129">
                <a:off x="355" y="241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3" name="Rectangle 101"/>
              <p:cNvSpPr>
                <a:spLocks noChangeArrowheads="1"/>
              </p:cNvSpPr>
              <p:nvPr userDrawn="1"/>
            </p:nvSpPr>
            <p:spPr bwMode="ltGray">
              <a:xfrm rot="-5360484">
                <a:off x="385" y="240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4" name="Rectangle 102"/>
              <p:cNvSpPr>
                <a:spLocks noChangeArrowheads="1"/>
              </p:cNvSpPr>
              <p:nvPr userDrawn="1"/>
            </p:nvSpPr>
            <p:spPr bwMode="ltGray">
              <a:xfrm rot="-5288939">
                <a:off x="418" y="2405"/>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5" name="Rectangle 103"/>
              <p:cNvSpPr>
                <a:spLocks noChangeArrowheads="1"/>
              </p:cNvSpPr>
              <p:nvPr userDrawn="1"/>
            </p:nvSpPr>
            <p:spPr bwMode="ltGray">
              <a:xfrm rot="-5164854">
                <a:off x="449" y="2400"/>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6" name="Rectangle 104"/>
              <p:cNvSpPr>
                <a:spLocks noChangeArrowheads="1"/>
              </p:cNvSpPr>
              <p:nvPr userDrawn="1"/>
            </p:nvSpPr>
            <p:spPr bwMode="ltGray">
              <a:xfrm rot="-6132163">
                <a:off x="206" y="245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7" name="Rectangle 105"/>
              <p:cNvSpPr>
                <a:spLocks noChangeArrowheads="1"/>
              </p:cNvSpPr>
              <p:nvPr userDrawn="1"/>
            </p:nvSpPr>
            <p:spPr bwMode="ltGray">
              <a:xfrm rot="-6220433">
                <a:off x="237" y="244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8" name="Rectangle 106"/>
              <p:cNvSpPr>
                <a:spLocks noChangeArrowheads="1"/>
              </p:cNvSpPr>
              <p:nvPr userDrawn="1"/>
            </p:nvSpPr>
            <p:spPr bwMode="ltGray">
              <a:xfrm rot="-6110943">
                <a:off x="266" y="243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9" name="Rectangle 107"/>
              <p:cNvSpPr>
                <a:spLocks noChangeArrowheads="1"/>
              </p:cNvSpPr>
              <p:nvPr userDrawn="1"/>
            </p:nvSpPr>
            <p:spPr bwMode="ltGray">
              <a:xfrm rot="-5919570">
                <a:off x="292" y="242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0" name="Rectangle 108"/>
              <p:cNvSpPr>
                <a:spLocks noChangeArrowheads="1"/>
              </p:cNvSpPr>
              <p:nvPr userDrawn="1"/>
            </p:nvSpPr>
            <p:spPr bwMode="ltGray">
              <a:xfrm rot="-7376291">
                <a:off x="5" y="2549"/>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1" name="Rectangle 109"/>
              <p:cNvSpPr>
                <a:spLocks noChangeArrowheads="1"/>
              </p:cNvSpPr>
              <p:nvPr userDrawn="1"/>
            </p:nvSpPr>
            <p:spPr bwMode="ltGray">
              <a:xfrm rot="-7168347">
                <a:off x="64" y="2517"/>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2" name="Rectangle 110"/>
              <p:cNvSpPr>
                <a:spLocks noChangeArrowheads="1"/>
              </p:cNvSpPr>
              <p:nvPr userDrawn="1"/>
            </p:nvSpPr>
            <p:spPr bwMode="ltGray">
              <a:xfrm rot="-6802416">
                <a:off x="92" y="2502"/>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3" name="Rectangle 111"/>
              <p:cNvSpPr>
                <a:spLocks noChangeArrowheads="1"/>
              </p:cNvSpPr>
              <p:nvPr userDrawn="1"/>
            </p:nvSpPr>
            <p:spPr bwMode="ltGray">
              <a:xfrm rot="-6802416">
                <a:off x="119" y="2492"/>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4" name="Rectangle 112"/>
              <p:cNvSpPr>
                <a:spLocks noChangeArrowheads="1"/>
              </p:cNvSpPr>
              <p:nvPr userDrawn="1"/>
            </p:nvSpPr>
            <p:spPr bwMode="ltGray">
              <a:xfrm rot="-6457704">
                <a:off x="150" y="247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5" name="Rectangle 113"/>
              <p:cNvSpPr>
                <a:spLocks noChangeArrowheads="1"/>
              </p:cNvSpPr>
              <p:nvPr userDrawn="1"/>
            </p:nvSpPr>
            <p:spPr bwMode="ltGray">
              <a:xfrm rot="-1876771">
                <a:off x="0" y="3363"/>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6" name="Rectangle 114"/>
              <p:cNvSpPr>
                <a:spLocks noChangeArrowheads="1"/>
              </p:cNvSpPr>
              <p:nvPr userDrawn="1"/>
            </p:nvSpPr>
            <p:spPr bwMode="ltGray">
              <a:xfrm rot="3283992">
                <a:off x="511" y="3478"/>
                <a:ext cx="24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7" name="Rectangle 115"/>
              <p:cNvSpPr>
                <a:spLocks noChangeArrowheads="1"/>
              </p:cNvSpPr>
              <p:nvPr userDrawn="1"/>
            </p:nvSpPr>
            <p:spPr bwMode="ltGray">
              <a:xfrm rot="3283992">
                <a:off x="35" y="2798"/>
                <a:ext cx="24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8" name="Rectangle 116"/>
              <p:cNvSpPr>
                <a:spLocks noChangeArrowheads="1"/>
              </p:cNvSpPr>
              <p:nvPr userDrawn="1"/>
            </p:nvSpPr>
            <p:spPr bwMode="ltGray">
              <a:xfrm rot="-1876771">
                <a:off x="700" y="2851"/>
                <a:ext cx="31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9" name="Rectangle 117"/>
              <p:cNvSpPr>
                <a:spLocks noChangeArrowheads="1"/>
              </p:cNvSpPr>
              <p:nvPr userDrawn="1"/>
            </p:nvSpPr>
            <p:spPr bwMode="ltGray">
              <a:xfrm rot="5908516">
                <a:off x="200" y="3915"/>
                <a:ext cx="138"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0" name="Rectangle 118"/>
              <p:cNvSpPr>
                <a:spLocks noChangeArrowheads="1"/>
              </p:cNvSpPr>
              <p:nvPr userDrawn="1"/>
            </p:nvSpPr>
            <p:spPr bwMode="ltGray">
              <a:xfrm rot="6683973">
                <a:off x="45" y="3915"/>
                <a:ext cx="144"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1" name="Rectangle 119"/>
              <p:cNvSpPr>
                <a:spLocks noChangeArrowheads="1"/>
              </p:cNvSpPr>
              <p:nvPr userDrawn="1"/>
            </p:nvSpPr>
            <p:spPr bwMode="ltGray">
              <a:xfrm rot="5245609">
                <a:off x="361" y="3893"/>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2" name="Rectangle 120"/>
              <p:cNvSpPr>
                <a:spLocks noChangeArrowheads="1"/>
              </p:cNvSpPr>
              <p:nvPr userDrawn="1"/>
            </p:nvSpPr>
            <p:spPr bwMode="ltGray">
              <a:xfrm rot="4500520">
                <a:off x="522" y="3847"/>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3" name="Rectangle 121"/>
              <p:cNvSpPr>
                <a:spLocks noChangeArrowheads="1"/>
              </p:cNvSpPr>
              <p:nvPr userDrawn="1"/>
            </p:nvSpPr>
            <p:spPr bwMode="ltGray">
              <a:xfrm rot="3805227">
                <a:off x="670" y="3778"/>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4" name="Rectangle 122"/>
              <p:cNvSpPr>
                <a:spLocks noChangeArrowheads="1"/>
              </p:cNvSpPr>
              <p:nvPr userDrawn="1"/>
            </p:nvSpPr>
            <p:spPr bwMode="ltGray">
              <a:xfrm rot="3060138">
                <a:off x="813" y="3688"/>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5" name="Rectangle 123"/>
              <p:cNvSpPr>
                <a:spLocks noChangeArrowheads="1"/>
              </p:cNvSpPr>
              <p:nvPr userDrawn="1"/>
            </p:nvSpPr>
            <p:spPr bwMode="ltGray">
              <a:xfrm rot="2090281">
                <a:off x="938" y="3582"/>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6" name="Rectangle 124"/>
              <p:cNvSpPr>
                <a:spLocks noChangeArrowheads="1"/>
              </p:cNvSpPr>
              <p:nvPr userDrawn="1"/>
            </p:nvSpPr>
            <p:spPr bwMode="ltGray">
              <a:xfrm rot="-7168347">
                <a:off x="-18" y="2506"/>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7" name="Rectangle 125"/>
              <p:cNvSpPr>
                <a:spLocks noChangeArrowheads="1"/>
              </p:cNvSpPr>
              <p:nvPr userDrawn="1"/>
            </p:nvSpPr>
            <p:spPr bwMode="ltGray">
              <a:xfrm rot="-6406501">
                <a:off x="136" y="2433"/>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8" name="Rectangle 126"/>
              <p:cNvSpPr>
                <a:spLocks noChangeArrowheads="1"/>
              </p:cNvSpPr>
              <p:nvPr userDrawn="1"/>
            </p:nvSpPr>
            <p:spPr bwMode="ltGray">
              <a:xfrm rot="-4970620">
                <a:off x="447" y="2364"/>
                <a:ext cx="138"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9" name="Rectangle 127"/>
              <p:cNvSpPr>
                <a:spLocks noChangeArrowheads="1"/>
              </p:cNvSpPr>
              <p:nvPr userDrawn="1"/>
            </p:nvSpPr>
            <p:spPr bwMode="ltGray">
              <a:xfrm rot="-4298502">
                <a:off x="597" y="2360"/>
                <a:ext cx="150"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0" name="Rectangle 128"/>
              <p:cNvSpPr>
                <a:spLocks noChangeArrowheads="1"/>
              </p:cNvSpPr>
              <p:nvPr userDrawn="1"/>
            </p:nvSpPr>
            <p:spPr bwMode="ltGray">
              <a:xfrm rot="-3676305">
                <a:off x="739" y="2386"/>
                <a:ext cx="15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1" name="Rectangle 129"/>
              <p:cNvSpPr>
                <a:spLocks noChangeArrowheads="1"/>
              </p:cNvSpPr>
              <p:nvPr userDrawn="1"/>
            </p:nvSpPr>
            <p:spPr bwMode="ltGray">
              <a:xfrm rot="-3188616">
                <a:off x="869" y="2430"/>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2" name="Rectangle 130"/>
              <p:cNvSpPr>
                <a:spLocks noChangeArrowheads="1"/>
              </p:cNvSpPr>
              <p:nvPr userDrawn="1"/>
            </p:nvSpPr>
            <p:spPr bwMode="ltGray">
              <a:xfrm rot="-2610246">
                <a:off x="984" y="2497"/>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3" name="Rectangle 131"/>
              <p:cNvSpPr>
                <a:spLocks noChangeArrowheads="1"/>
              </p:cNvSpPr>
              <p:nvPr userDrawn="1"/>
            </p:nvSpPr>
            <p:spPr bwMode="ltGray">
              <a:xfrm rot="-2190008">
                <a:off x="1075" y="2585"/>
                <a:ext cx="17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4" name="Rectangle 132"/>
              <p:cNvSpPr>
                <a:spLocks noChangeArrowheads="1"/>
              </p:cNvSpPr>
              <p:nvPr userDrawn="1"/>
            </p:nvSpPr>
            <p:spPr bwMode="ltGray">
              <a:xfrm rot="-1728558">
                <a:off x="1147" y="2688"/>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5" name="Rectangle 133"/>
              <p:cNvSpPr>
                <a:spLocks noChangeArrowheads="1"/>
              </p:cNvSpPr>
              <p:nvPr userDrawn="1"/>
            </p:nvSpPr>
            <p:spPr bwMode="ltGray">
              <a:xfrm rot="-1172118">
                <a:off x="1198" y="2805"/>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6" name="Rectangle 134"/>
              <p:cNvSpPr>
                <a:spLocks noChangeArrowheads="1"/>
              </p:cNvSpPr>
              <p:nvPr userDrawn="1"/>
            </p:nvSpPr>
            <p:spPr bwMode="ltGray">
              <a:xfrm rot="-753845">
                <a:off x="1218" y="2930"/>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7" name="Rectangle 135"/>
              <p:cNvSpPr>
                <a:spLocks noChangeArrowheads="1"/>
              </p:cNvSpPr>
              <p:nvPr userDrawn="1"/>
            </p:nvSpPr>
            <p:spPr bwMode="ltGray">
              <a:xfrm rot="-287823">
                <a:off x="1213" y="3066"/>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8" name="Rectangle 136"/>
              <p:cNvSpPr>
                <a:spLocks noChangeArrowheads="1"/>
              </p:cNvSpPr>
              <p:nvPr userDrawn="1"/>
            </p:nvSpPr>
            <p:spPr bwMode="ltGray">
              <a:xfrm rot="696741">
                <a:off x="1126" y="3337"/>
                <a:ext cx="150"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9" name="Rectangle 137"/>
              <p:cNvSpPr>
                <a:spLocks noChangeArrowheads="1"/>
              </p:cNvSpPr>
              <p:nvPr userDrawn="1"/>
            </p:nvSpPr>
            <p:spPr bwMode="ltGray">
              <a:xfrm rot="1529990">
                <a:off x="1041" y="3465"/>
                <a:ext cx="140"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90" name="Freeform 138"/>
              <p:cNvSpPr>
                <a:spLocks/>
              </p:cNvSpPr>
              <p:nvPr userDrawn="1"/>
            </p:nvSpPr>
            <p:spPr bwMode="ltGray">
              <a:xfrm>
                <a:off x="850" y="3136"/>
                <a:ext cx="204" cy="120"/>
              </a:xfrm>
              <a:custGeom>
                <a:avLst/>
                <a:gdLst/>
                <a:ahLst/>
                <a:cxnLst>
                  <a:cxn ang="0">
                    <a:pos x="168" y="120"/>
                  </a:cxn>
                  <a:cxn ang="0">
                    <a:pos x="204" y="12"/>
                  </a:cxn>
                  <a:cxn ang="0">
                    <a:pos x="42" y="0"/>
                  </a:cxn>
                  <a:cxn ang="0">
                    <a:pos x="0" y="108"/>
                  </a:cxn>
                  <a:cxn ang="0">
                    <a:pos x="30" y="114"/>
                  </a:cxn>
                  <a:cxn ang="0">
                    <a:pos x="60" y="30"/>
                  </a:cxn>
                  <a:cxn ang="0">
                    <a:pos x="102" y="36"/>
                  </a:cxn>
                  <a:cxn ang="0">
                    <a:pos x="78" y="108"/>
                  </a:cxn>
                  <a:cxn ang="0">
                    <a:pos x="102" y="108"/>
                  </a:cxn>
                  <a:cxn ang="0">
                    <a:pos x="132" y="36"/>
                  </a:cxn>
                  <a:cxn ang="0">
                    <a:pos x="162" y="36"/>
                  </a:cxn>
                  <a:cxn ang="0">
                    <a:pos x="138" y="114"/>
                  </a:cxn>
                  <a:cxn ang="0">
                    <a:pos x="168" y="120"/>
                  </a:cxn>
                </a:cxnLst>
                <a:rect l="0" t="0" r="r" b="b"/>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1" name="Freeform 139"/>
              <p:cNvSpPr>
                <a:spLocks/>
              </p:cNvSpPr>
              <p:nvPr userDrawn="1"/>
            </p:nvSpPr>
            <p:spPr bwMode="ltGray">
              <a:xfrm>
                <a:off x="19" y="2722"/>
                <a:ext cx="90" cy="78"/>
              </a:xfrm>
              <a:custGeom>
                <a:avLst/>
                <a:gdLst/>
                <a:ahLst/>
                <a:cxnLst>
                  <a:cxn ang="0">
                    <a:pos x="66" y="36"/>
                  </a:cxn>
                  <a:cxn ang="0">
                    <a:pos x="66" y="36"/>
                  </a:cxn>
                  <a:cxn ang="0">
                    <a:pos x="18" y="24"/>
                  </a:cxn>
                  <a:cxn ang="0">
                    <a:pos x="0" y="30"/>
                  </a:cxn>
                  <a:cxn ang="0">
                    <a:pos x="36" y="78"/>
                  </a:cxn>
                  <a:cxn ang="0">
                    <a:pos x="48" y="72"/>
                  </a:cxn>
                  <a:cxn ang="0">
                    <a:pos x="24" y="36"/>
                  </a:cxn>
                  <a:cxn ang="0">
                    <a:pos x="24" y="36"/>
                  </a:cxn>
                  <a:cxn ang="0">
                    <a:pos x="72" y="54"/>
                  </a:cxn>
                  <a:cxn ang="0">
                    <a:pos x="90" y="42"/>
                  </a:cxn>
                  <a:cxn ang="0">
                    <a:pos x="54" y="0"/>
                  </a:cxn>
                  <a:cxn ang="0">
                    <a:pos x="42" y="6"/>
                  </a:cxn>
                  <a:cxn ang="0">
                    <a:pos x="66" y="36"/>
                  </a:cxn>
                </a:cxnLst>
                <a:rect l="0" t="0" r="r" b="b"/>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2" name="Freeform 140"/>
              <p:cNvSpPr>
                <a:spLocks/>
              </p:cNvSpPr>
              <p:nvPr userDrawn="1"/>
            </p:nvSpPr>
            <p:spPr bwMode="ltGray">
              <a:xfrm>
                <a:off x="97" y="2651"/>
                <a:ext cx="101" cy="89"/>
              </a:xfrm>
              <a:custGeom>
                <a:avLst/>
                <a:gdLst/>
                <a:ahLst/>
                <a:cxnLst>
                  <a:cxn ang="0">
                    <a:pos x="54" y="89"/>
                  </a:cxn>
                  <a:cxn ang="0">
                    <a:pos x="65" y="83"/>
                  </a:cxn>
                  <a:cxn ang="0">
                    <a:pos x="48" y="35"/>
                  </a:cxn>
                  <a:cxn ang="0">
                    <a:pos x="89" y="65"/>
                  </a:cxn>
                  <a:cxn ang="0">
                    <a:pos x="101" y="59"/>
                  </a:cxn>
                  <a:cxn ang="0">
                    <a:pos x="83" y="0"/>
                  </a:cxn>
                  <a:cxn ang="0">
                    <a:pos x="71" y="12"/>
                  </a:cxn>
                  <a:cxn ang="0">
                    <a:pos x="83" y="41"/>
                  </a:cxn>
                  <a:cxn ang="0">
                    <a:pos x="48" y="23"/>
                  </a:cxn>
                  <a:cxn ang="0">
                    <a:pos x="36" y="29"/>
                  </a:cxn>
                  <a:cxn ang="0">
                    <a:pos x="45" y="68"/>
                  </a:cxn>
                  <a:cxn ang="0">
                    <a:pos x="18" y="41"/>
                  </a:cxn>
                  <a:cxn ang="0">
                    <a:pos x="0" y="53"/>
                  </a:cxn>
                  <a:cxn ang="0">
                    <a:pos x="54" y="89"/>
                  </a:cxn>
                </a:cxnLst>
                <a:rect l="0" t="0" r="r" b="b"/>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3" name="Freeform 141"/>
              <p:cNvSpPr>
                <a:spLocks/>
              </p:cNvSpPr>
              <p:nvPr userDrawn="1"/>
            </p:nvSpPr>
            <p:spPr bwMode="ltGray">
              <a:xfrm>
                <a:off x="677" y="3502"/>
                <a:ext cx="83" cy="78"/>
              </a:xfrm>
              <a:custGeom>
                <a:avLst/>
                <a:gdLst/>
                <a:ahLst/>
                <a:cxnLst>
                  <a:cxn ang="0">
                    <a:pos x="36" y="78"/>
                  </a:cxn>
                  <a:cxn ang="0">
                    <a:pos x="83" y="48"/>
                  </a:cxn>
                  <a:cxn ang="0">
                    <a:pos x="54" y="0"/>
                  </a:cxn>
                  <a:cxn ang="0">
                    <a:pos x="0" y="30"/>
                  </a:cxn>
                  <a:cxn ang="0">
                    <a:pos x="6" y="36"/>
                  </a:cxn>
                  <a:cxn ang="0">
                    <a:pos x="42" y="18"/>
                  </a:cxn>
                  <a:cxn ang="0">
                    <a:pos x="54" y="30"/>
                  </a:cxn>
                  <a:cxn ang="0">
                    <a:pos x="24" y="48"/>
                  </a:cxn>
                  <a:cxn ang="0">
                    <a:pos x="30" y="54"/>
                  </a:cxn>
                  <a:cxn ang="0">
                    <a:pos x="60" y="36"/>
                  </a:cxn>
                  <a:cxn ang="0">
                    <a:pos x="66" y="48"/>
                  </a:cxn>
                  <a:cxn ang="0">
                    <a:pos x="30" y="66"/>
                  </a:cxn>
                  <a:cxn ang="0">
                    <a:pos x="36" y="78"/>
                  </a:cxn>
                </a:cxnLst>
                <a:rect l="0" t="0" r="r" b="b"/>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4" name="Freeform 142"/>
              <p:cNvSpPr>
                <a:spLocks/>
              </p:cNvSpPr>
              <p:nvPr userDrawn="1"/>
            </p:nvSpPr>
            <p:spPr bwMode="ltGray">
              <a:xfrm>
                <a:off x="940" y="2782"/>
                <a:ext cx="90" cy="72"/>
              </a:xfrm>
              <a:custGeom>
                <a:avLst/>
                <a:gdLst/>
                <a:ahLst/>
                <a:cxnLst>
                  <a:cxn ang="0">
                    <a:pos x="90" y="30"/>
                  </a:cxn>
                  <a:cxn ang="0">
                    <a:pos x="66" y="0"/>
                  </a:cxn>
                  <a:cxn ang="0">
                    <a:pos x="0" y="36"/>
                  </a:cxn>
                  <a:cxn ang="0">
                    <a:pos x="24" y="72"/>
                  </a:cxn>
                  <a:cxn ang="0">
                    <a:pos x="36" y="66"/>
                  </a:cxn>
                  <a:cxn ang="0">
                    <a:pos x="18" y="42"/>
                  </a:cxn>
                  <a:cxn ang="0">
                    <a:pos x="36" y="30"/>
                  </a:cxn>
                  <a:cxn ang="0">
                    <a:pos x="54" y="54"/>
                  </a:cxn>
                  <a:cxn ang="0">
                    <a:pos x="60" y="48"/>
                  </a:cxn>
                  <a:cxn ang="0">
                    <a:pos x="48" y="24"/>
                  </a:cxn>
                  <a:cxn ang="0">
                    <a:pos x="60" y="12"/>
                  </a:cxn>
                  <a:cxn ang="0">
                    <a:pos x="78" y="42"/>
                  </a:cxn>
                  <a:cxn ang="0">
                    <a:pos x="90" y="30"/>
                  </a:cxn>
                </a:cxnLst>
                <a:rect l="0" t="0" r="r" b="b"/>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5" name="Freeform 143"/>
              <p:cNvSpPr>
                <a:spLocks/>
              </p:cNvSpPr>
              <p:nvPr userDrawn="1"/>
            </p:nvSpPr>
            <p:spPr bwMode="ltGray">
              <a:xfrm>
                <a:off x="898" y="2716"/>
                <a:ext cx="90" cy="84"/>
              </a:xfrm>
              <a:custGeom>
                <a:avLst/>
                <a:gdLst/>
                <a:ahLst/>
                <a:cxnLst>
                  <a:cxn ang="0">
                    <a:pos x="42" y="60"/>
                  </a:cxn>
                  <a:cxn ang="0">
                    <a:pos x="42" y="60"/>
                  </a:cxn>
                  <a:cxn ang="0">
                    <a:pos x="72" y="12"/>
                  </a:cxn>
                  <a:cxn ang="0">
                    <a:pos x="66" y="0"/>
                  </a:cxn>
                  <a:cxn ang="0">
                    <a:pos x="0" y="42"/>
                  </a:cxn>
                  <a:cxn ang="0">
                    <a:pos x="6" y="54"/>
                  </a:cxn>
                  <a:cxn ang="0">
                    <a:pos x="54" y="24"/>
                  </a:cxn>
                  <a:cxn ang="0">
                    <a:pos x="54" y="24"/>
                  </a:cxn>
                  <a:cxn ang="0">
                    <a:pos x="18" y="72"/>
                  </a:cxn>
                  <a:cxn ang="0">
                    <a:pos x="24" y="84"/>
                  </a:cxn>
                  <a:cxn ang="0">
                    <a:pos x="90" y="42"/>
                  </a:cxn>
                  <a:cxn ang="0">
                    <a:pos x="84" y="30"/>
                  </a:cxn>
                  <a:cxn ang="0">
                    <a:pos x="42" y="60"/>
                  </a:cxn>
                </a:cxnLst>
                <a:rect l="0" t="0" r="r" b="b"/>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6" name="Freeform 144"/>
              <p:cNvSpPr>
                <a:spLocks/>
              </p:cNvSpPr>
              <p:nvPr userDrawn="1"/>
            </p:nvSpPr>
            <p:spPr bwMode="ltGray">
              <a:xfrm>
                <a:off x="7" y="3837"/>
                <a:ext cx="6" cy="12"/>
              </a:xfrm>
              <a:custGeom>
                <a:avLst/>
                <a:gdLst/>
                <a:ahLst/>
                <a:cxnLst>
                  <a:cxn ang="0">
                    <a:pos x="6" y="0"/>
                  </a:cxn>
                  <a:cxn ang="0">
                    <a:pos x="6" y="0"/>
                  </a:cxn>
                  <a:cxn ang="0">
                    <a:pos x="0" y="0"/>
                  </a:cxn>
                  <a:cxn ang="0">
                    <a:pos x="0" y="0"/>
                  </a:cxn>
                  <a:cxn ang="0">
                    <a:pos x="0" y="12"/>
                  </a:cxn>
                  <a:cxn ang="0">
                    <a:pos x="6" y="0"/>
                  </a:cxn>
                  <a:cxn ang="0">
                    <a:pos x="6" y="0"/>
                  </a:cxn>
                </a:cxnLst>
                <a:rect l="0" t="0" r="r" b="b"/>
                <a:pathLst>
                  <a:path w="6" h="12">
                    <a:moveTo>
                      <a:pt x="6" y="0"/>
                    </a:moveTo>
                    <a:lnTo>
                      <a:pt x="6" y="0"/>
                    </a:lnTo>
                    <a:lnTo>
                      <a:pt x="0" y="0"/>
                    </a:lnTo>
                    <a:lnTo>
                      <a:pt x="0" y="0"/>
                    </a:lnTo>
                    <a:lnTo>
                      <a:pt x="0" y="12"/>
                    </a:lnTo>
                    <a:lnTo>
                      <a:pt x="6" y="0"/>
                    </a:lnTo>
                    <a:lnTo>
                      <a:pt x="6" y="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7" name="Freeform 145"/>
              <p:cNvSpPr>
                <a:spLocks/>
              </p:cNvSpPr>
              <p:nvPr userDrawn="1"/>
            </p:nvSpPr>
            <p:spPr bwMode="ltGray">
              <a:xfrm>
                <a:off x="7" y="2555"/>
                <a:ext cx="30" cy="48"/>
              </a:xfrm>
              <a:custGeom>
                <a:avLst/>
                <a:gdLst/>
                <a:ahLst/>
                <a:cxnLst>
                  <a:cxn ang="0">
                    <a:pos x="18" y="48"/>
                  </a:cxn>
                  <a:cxn ang="0">
                    <a:pos x="18" y="48"/>
                  </a:cxn>
                  <a:cxn ang="0">
                    <a:pos x="30" y="42"/>
                  </a:cxn>
                  <a:cxn ang="0">
                    <a:pos x="0" y="0"/>
                  </a:cxn>
                  <a:cxn ang="0">
                    <a:pos x="0" y="24"/>
                  </a:cxn>
                  <a:cxn ang="0">
                    <a:pos x="18" y="48"/>
                  </a:cxn>
                  <a:cxn ang="0">
                    <a:pos x="18" y="48"/>
                  </a:cxn>
                </a:cxnLst>
                <a:rect l="0" t="0" r="r" b="b"/>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8" name="Freeform 146"/>
              <p:cNvSpPr>
                <a:spLocks/>
              </p:cNvSpPr>
              <p:nvPr userDrawn="1"/>
            </p:nvSpPr>
            <p:spPr bwMode="ltGray">
              <a:xfrm>
                <a:off x="7" y="3843"/>
                <a:ext cx="36" cy="66"/>
              </a:xfrm>
              <a:custGeom>
                <a:avLst/>
                <a:gdLst/>
                <a:ahLst/>
                <a:cxnLst>
                  <a:cxn ang="0">
                    <a:pos x="36" y="0"/>
                  </a:cxn>
                  <a:cxn ang="0">
                    <a:pos x="24" y="0"/>
                  </a:cxn>
                  <a:cxn ang="0">
                    <a:pos x="24" y="0"/>
                  </a:cxn>
                  <a:cxn ang="0">
                    <a:pos x="0" y="36"/>
                  </a:cxn>
                  <a:cxn ang="0">
                    <a:pos x="0" y="66"/>
                  </a:cxn>
                  <a:cxn ang="0">
                    <a:pos x="36" y="0"/>
                  </a:cxn>
                  <a:cxn ang="0">
                    <a:pos x="36" y="0"/>
                  </a:cxn>
                </a:cxnLst>
                <a:rect l="0" t="0" r="r" b="b"/>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9" name="Rectangle 147"/>
              <p:cNvSpPr>
                <a:spLocks noChangeArrowheads="1"/>
              </p:cNvSpPr>
              <p:nvPr userDrawn="1"/>
            </p:nvSpPr>
            <p:spPr bwMode="ltGray">
              <a:xfrm rot="244926">
                <a:off x="1177" y="3201"/>
                <a:ext cx="16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900" name="Rectangle 148"/>
              <p:cNvSpPr>
                <a:spLocks noChangeArrowheads="1"/>
              </p:cNvSpPr>
              <p:nvPr userDrawn="1"/>
            </p:nvSpPr>
            <p:spPr bwMode="ltGray">
              <a:xfrm rot="-5598588">
                <a:off x="290" y="2386"/>
                <a:ext cx="138"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901" name="Freeform 149"/>
              <p:cNvSpPr>
                <a:spLocks/>
              </p:cNvSpPr>
              <p:nvPr userDrawn="1"/>
            </p:nvSpPr>
            <p:spPr bwMode="ltGray">
              <a:xfrm>
                <a:off x="139" y="3573"/>
                <a:ext cx="144" cy="154"/>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en-CA" sz="1800" u="sng" smtClean="0">
                  <a:solidFill>
                    <a:srgbClr val="FFFFFF"/>
                  </a:solidFill>
                </a:endParaRPr>
              </a:p>
            </p:txBody>
          </p:sp>
          <p:sp>
            <p:nvSpPr>
              <p:cNvPr id="458902" name="Freeform 150"/>
              <p:cNvSpPr>
                <a:spLocks/>
              </p:cNvSpPr>
              <p:nvPr userDrawn="1"/>
            </p:nvSpPr>
            <p:spPr bwMode="ltGray">
              <a:xfrm rot="-2857037">
                <a:off x="619" y="3550"/>
                <a:ext cx="68" cy="69"/>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en-CA" sz="1800" u="sng" smtClean="0">
                  <a:solidFill>
                    <a:srgbClr val="FFFFFF"/>
                  </a:solidFill>
                </a:endParaRPr>
              </a:p>
            </p:txBody>
          </p:sp>
          <p:sp>
            <p:nvSpPr>
              <p:cNvPr id="458903" name="Freeform 151"/>
              <p:cNvSpPr>
                <a:spLocks/>
              </p:cNvSpPr>
              <p:nvPr userDrawn="1"/>
            </p:nvSpPr>
            <p:spPr bwMode="ltGray">
              <a:xfrm>
                <a:off x="235" y="2503"/>
                <a:ext cx="348" cy="1272"/>
              </a:xfrm>
              <a:custGeom>
                <a:avLst/>
                <a:gdLst/>
                <a:ahLst/>
                <a:cxnLst>
                  <a:cxn ang="0">
                    <a:pos x="0" y="0"/>
                  </a:cxn>
                  <a:cxn ang="0">
                    <a:pos x="287" y="582"/>
                  </a:cxn>
                  <a:cxn ang="0">
                    <a:pos x="348" y="1272"/>
                  </a:cxn>
                  <a:cxn ang="0">
                    <a:pos x="54" y="676"/>
                  </a:cxn>
                  <a:cxn ang="0">
                    <a:pos x="0" y="0"/>
                  </a:cxn>
                </a:cxnLst>
                <a:rect l="0" t="0" r="r" b="b"/>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schemeClr>
                  </a:gs>
                </a:gsLst>
                <a:lin ang="18900000" scaled="1"/>
              </a:gradFill>
              <a:ln w="9525" cap="flat" cmpd="sng">
                <a:noFill/>
                <a:prstDash val="solid"/>
                <a:round/>
                <a:headEnd type="none" w="med" len="med"/>
                <a:tailEnd type="none" w="med" len="med"/>
              </a:ln>
              <a:effectLst/>
            </p:spPr>
            <p:txBody>
              <a:bodyPr/>
              <a:lstStyle/>
              <a:p>
                <a:endParaRPr lang="en-CA" sz="1800" u="sng" smtClean="0">
                  <a:solidFill>
                    <a:srgbClr val="FFFFFF"/>
                  </a:solidFill>
                </a:endParaRPr>
              </a:p>
            </p:txBody>
          </p:sp>
          <p:sp>
            <p:nvSpPr>
              <p:cNvPr id="458904" name="Oval 152"/>
              <p:cNvSpPr>
                <a:spLocks noChangeArrowheads="1"/>
              </p:cNvSpPr>
              <p:nvPr userDrawn="1"/>
            </p:nvSpPr>
            <p:spPr bwMode="ltGray">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gradFill>
              <a:ln w="9525">
                <a:noFill/>
                <a:round/>
                <a:headEnd/>
                <a:tailEnd/>
              </a:ln>
              <a:effectLst/>
            </p:spPr>
            <p:txBody>
              <a:bodyPr/>
              <a:lstStyle/>
              <a:p>
                <a:endParaRPr lang="en-CA" sz="1800" u="sng" smtClean="0">
                  <a:solidFill>
                    <a:srgbClr val="FFFFFF"/>
                  </a:solidFill>
                </a:endParaRPr>
              </a:p>
            </p:txBody>
          </p:sp>
        </p:grpSp>
      </p:grpSp>
      <p:sp>
        <p:nvSpPr>
          <p:cNvPr id="458905" name="Rectangle 153"/>
          <p:cNvSpPr>
            <a:spLocks noGrp="1" noRot="1" noChangeArrowheads="1"/>
          </p:cNvSpPr>
          <p:nvPr>
            <p:ph type="title"/>
          </p:nvPr>
        </p:nvSpPr>
        <p:spPr bwMode="auto">
          <a:xfrm>
            <a:off x="322271" y="249238"/>
            <a:ext cx="9109075" cy="1244600"/>
          </a:xfrm>
          <a:prstGeom prst="rect">
            <a:avLst/>
          </a:prstGeom>
          <a:noFill/>
          <a:ln w="9525">
            <a:noFill/>
            <a:miter lim="800000"/>
            <a:headEnd/>
            <a:tailEnd/>
          </a:ln>
          <a:effectLst/>
        </p:spPr>
        <p:txBody>
          <a:bodyPr vert="horz" wrap="square" lIns="98287" tIns="49143" rIns="98287" bIns="49143" numCol="1" anchor="ctr" anchorCtr="0" compatLnSpc="1">
            <a:prstTxWarp prst="textNoShape">
              <a:avLst/>
            </a:prstTxWarp>
          </a:bodyPr>
          <a:lstStyle/>
          <a:p>
            <a:pPr lvl="0"/>
            <a:r>
              <a:rPr lang="en-US" smtClean="0"/>
              <a:t>Haga clic para cambiar el estilo de título	</a:t>
            </a:r>
          </a:p>
        </p:txBody>
      </p:sp>
      <p:sp>
        <p:nvSpPr>
          <p:cNvPr id="458906" name="Rectangle 154"/>
          <p:cNvSpPr>
            <a:spLocks noGrp="1" noChangeArrowheads="1"/>
          </p:cNvSpPr>
          <p:nvPr>
            <p:ph type="dt" sz="half" idx="2"/>
          </p:nvPr>
        </p:nvSpPr>
        <p:spPr bwMode="auto">
          <a:xfrm>
            <a:off x="322277" y="6800850"/>
            <a:ext cx="2441575" cy="517525"/>
          </a:xfrm>
          <a:prstGeom prst="rect">
            <a:avLst/>
          </a:prstGeom>
          <a:noFill/>
          <a:ln w="9525">
            <a:noFill/>
            <a:miter lim="800000"/>
            <a:headEnd/>
            <a:tailEnd/>
          </a:ln>
          <a:effectLst/>
        </p:spPr>
        <p:txBody>
          <a:bodyPr vert="horz" wrap="square" lIns="98287" tIns="49143" rIns="98287" bIns="49143" numCol="1" anchor="t" anchorCtr="0" compatLnSpc="1">
            <a:prstTxWarp prst="textNoShape">
              <a:avLst/>
            </a:prstTxWarp>
          </a:bodyPr>
          <a:lstStyle>
            <a:lvl1pPr defTabSz="983126">
              <a:defRPr sz="1100" u="none"/>
            </a:lvl1pPr>
          </a:lstStyle>
          <a:p>
            <a:endParaRPr lang="en-US" smtClean="0">
              <a:solidFill>
                <a:srgbClr val="FFFFFF"/>
              </a:solidFill>
            </a:endParaRPr>
          </a:p>
        </p:txBody>
      </p:sp>
      <p:sp>
        <p:nvSpPr>
          <p:cNvPr id="458907" name="Rectangle 155"/>
          <p:cNvSpPr>
            <a:spLocks noGrp="1" noChangeArrowheads="1"/>
          </p:cNvSpPr>
          <p:nvPr>
            <p:ph type="ftr" sz="quarter" idx="3"/>
          </p:nvPr>
        </p:nvSpPr>
        <p:spPr bwMode="auto">
          <a:xfrm>
            <a:off x="3332176" y="6800850"/>
            <a:ext cx="3089275" cy="517525"/>
          </a:xfrm>
          <a:prstGeom prst="rect">
            <a:avLst/>
          </a:prstGeom>
          <a:noFill/>
          <a:ln w="9525">
            <a:noFill/>
            <a:miter lim="800000"/>
            <a:headEnd/>
            <a:tailEnd/>
          </a:ln>
          <a:effectLst/>
        </p:spPr>
        <p:txBody>
          <a:bodyPr vert="horz" wrap="square" lIns="98287" tIns="49143" rIns="98287" bIns="49143" numCol="1" anchor="t" anchorCtr="0" compatLnSpc="1">
            <a:prstTxWarp prst="textNoShape">
              <a:avLst/>
            </a:prstTxWarp>
          </a:bodyPr>
          <a:lstStyle>
            <a:lvl1pPr algn="ctr" defTabSz="983126">
              <a:defRPr sz="1100" u="none"/>
            </a:lvl1pPr>
          </a:lstStyle>
          <a:p>
            <a:endParaRPr lang="en-US" smtClean="0">
              <a:solidFill>
                <a:srgbClr val="FFFFFF"/>
              </a:solidFill>
            </a:endParaRPr>
          </a:p>
        </p:txBody>
      </p:sp>
      <p:sp>
        <p:nvSpPr>
          <p:cNvPr id="458908" name="Rectangle 156"/>
          <p:cNvSpPr>
            <a:spLocks noGrp="1" noChangeArrowheads="1"/>
          </p:cNvSpPr>
          <p:nvPr>
            <p:ph type="sldNum" sz="quarter" idx="4"/>
          </p:nvPr>
        </p:nvSpPr>
        <p:spPr bwMode="auto">
          <a:xfrm>
            <a:off x="6989777" y="6800850"/>
            <a:ext cx="2441575" cy="517525"/>
          </a:xfrm>
          <a:prstGeom prst="rect">
            <a:avLst/>
          </a:prstGeom>
          <a:noFill/>
          <a:ln w="9525">
            <a:noFill/>
            <a:miter lim="800000"/>
            <a:headEnd/>
            <a:tailEnd/>
          </a:ln>
          <a:effectLst/>
        </p:spPr>
        <p:txBody>
          <a:bodyPr vert="horz" wrap="square" lIns="98287" tIns="49143" rIns="98287" bIns="49143" numCol="1" anchor="t" anchorCtr="0" compatLnSpc="1">
            <a:prstTxWarp prst="textNoShape">
              <a:avLst/>
            </a:prstTxWarp>
          </a:bodyPr>
          <a:lstStyle>
            <a:lvl1pPr algn="r" defTabSz="983126">
              <a:defRPr sz="1100" u="none"/>
            </a:lvl1pPr>
          </a:lstStyle>
          <a:p>
            <a:fld id="{A4C3719E-C398-4FCE-AD56-395631664068}" type="slidenum">
              <a:rPr lang="en-US" smtClean="0">
                <a:solidFill>
                  <a:srgbClr val="FFFFFF"/>
                </a:solidFill>
              </a:rPr>
              <a:pPr/>
              <a:t>‹#›</a:t>
            </a:fld>
            <a:endParaRPr lang="en-US" smtClean="0">
              <a:solidFill>
                <a:srgbClr val="FFFFFF"/>
              </a:solidFill>
            </a:endParaRPr>
          </a:p>
        </p:txBody>
      </p:sp>
      <p:sp>
        <p:nvSpPr>
          <p:cNvPr id="458909" name="Rectangle 157"/>
          <p:cNvSpPr>
            <a:spLocks noGrp="1" noRot="1" noChangeArrowheads="1"/>
          </p:cNvSpPr>
          <p:nvPr>
            <p:ph type="body" idx="1"/>
          </p:nvPr>
        </p:nvSpPr>
        <p:spPr bwMode="auto">
          <a:xfrm>
            <a:off x="322271" y="1743089"/>
            <a:ext cx="9109075" cy="4899025"/>
          </a:xfrm>
          <a:prstGeom prst="rect">
            <a:avLst/>
          </a:prstGeom>
          <a:noFill/>
          <a:ln w="9525">
            <a:noFill/>
            <a:miter lim="800000"/>
            <a:headEnd/>
            <a:tailEnd/>
          </a:ln>
          <a:effectLst/>
        </p:spPr>
        <p:txBody>
          <a:bodyPr vert="horz" wrap="square" lIns="98287" tIns="49143" rIns="98287" bIns="49143"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Tree>
  </p:cSld>
  <p:clrMap bg1="dk2" tx1="lt1" bg2="dk1" tx2="lt2" accent1="accent1" accent2="accent2" accent3="accent3" accent4="accent4" accent5="accent5" accent6="accent6" hlink="hlink" folHlink="folHlink"/>
  <p:sldLayoutIdLst>
    <p:sldLayoutId id="2147484097" r:id="rId1"/>
    <p:sldLayoutId id="2147484098" r:id="rId2"/>
    <p:sldLayoutId id="2147484099" r:id="rId3"/>
    <p:sldLayoutId id="2147484100" r:id="rId4"/>
    <p:sldLayoutId id="2147484101" r:id="rId5"/>
    <p:sldLayoutId id="2147484102" r:id="rId6"/>
    <p:sldLayoutId id="2147484103" r:id="rId7"/>
    <p:sldLayoutId id="2147484104" r:id="rId8"/>
    <p:sldLayoutId id="2147484105" r:id="rId9"/>
    <p:sldLayoutId id="2147484106" r:id="rId10"/>
    <p:sldLayoutId id="2147484107" r:id="rId11"/>
    <p:sldLayoutId id="2147484108" r:id="rId12"/>
    <p:sldLayoutId id="2147484109" r:id="rId13"/>
    <p:sldLayoutId id="2147484110" r:id="rId14"/>
  </p:sldLayoutIdLst>
  <p:txStyles>
    <p:titleStyle>
      <a:lvl1pPr algn="ctr" defTabSz="983126" rtl="0" fontAlgn="base">
        <a:spcBef>
          <a:spcPct val="0"/>
        </a:spcBef>
        <a:spcAft>
          <a:spcPct val="0"/>
        </a:spcAft>
        <a:defRPr sz="4700">
          <a:solidFill>
            <a:schemeClr val="tx2"/>
          </a:solidFill>
          <a:effectLst>
            <a:outerShdw blurRad="38100" dist="38100" dir="2700000" algn="tl">
              <a:srgbClr val="000000"/>
            </a:outerShdw>
          </a:effectLst>
          <a:latin typeface="+mj-lt"/>
          <a:ea typeface="+mj-ea"/>
          <a:cs typeface="+mj-cs"/>
        </a:defRPr>
      </a:lvl1pPr>
      <a:lvl2pPr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2pPr>
      <a:lvl3pPr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3pPr>
      <a:lvl4pPr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4pPr>
      <a:lvl5pPr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5pPr>
      <a:lvl6pPr marL="456677"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6pPr>
      <a:lvl7pPr marL="913355"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7pPr>
      <a:lvl8pPr marL="1370035"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8pPr>
      <a:lvl9pPr marL="1826711"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9pPr>
    </p:titleStyle>
    <p:bodyStyle>
      <a:lvl1pPr marL="367880" indent="-367880" algn="l" defTabSz="983126" rtl="0" fontAlgn="base">
        <a:spcBef>
          <a:spcPct val="20000"/>
        </a:spcBef>
        <a:spcAft>
          <a:spcPct val="0"/>
        </a:spcAft>
        <a:buClr>
          <a:srgbClr val="FFFF00"/>
        </a:buClr>
        <a:buSzPct val="80000"/>
        <a:buFont typeface="Wingdings" pitchFamily="2" charset="2"/>
        <a:buChar char="«"/>
        <a:defRPr sz="3400">
          <a:solidFill>
            <a:schemeClr val="tx1"/>
          </a:solidFill>
          <a:effectLst>
            <a:outerShdw blurRad="38100" dist="38100" dir="2700000" algn="tl">
              <a:srgbClr val="000000"/>
            </a:outerShdw>
          </a:effectLst>
          <a:latin typeface="+mn-lt"/>
          <a:ea typeface="+mn-ea"/>
          <a:cs typeface="+mn-cs"/>
        </a:defRPr>
      </a:lvl1pPr>
      <a:lvl2pPr marL="799188" indent="-307621" algn="l" defTabSz="983126" rtl="0" fontAlgn="base">
        <a:spcBef>
          <a:spcPct val="20000"/>
        </a:spcBef>
        <a:spcAft>
          <a:spcPct val="0"/>
        </a:spcAft>
        <a:buClr>
          <a:srgbClr val="FFFF00"/>
        </a:buClr>
        <a:buSzPct val="80000"/>
        <a:buFont typeface="Wingdings" pitchFamily="2" charset="2"/>
        <a:buChar char="«"/>
        <a:defRPr sz="3000">
          <a:solidFill>
            <a:schemeClr val="tx1"/>
          </a:solidFill>
          <a:effectLst>
            <a:outerShdw blurRad="38100" dist="38100" dir="2700000" algn="tl">
              <a:srgbClr val="000000"/>
            </a:outerShdw>
          </a:effectLst>
          <a:latin typeface="+mn-lt"/>
        </a:defRPr>
      </a:lvl2pPr>
      <a:lvl3pPr marL="1228906" indent="-245782" algn="l" defTabSz="983126" rtl="0" fontAlgn="base">
        <a:spcBef>
          <a:spcPct val="20000"/>
        </a:spcBef>
        <a:spcAft>
          <a:spcPct val="0"/>
        </a:spcAft>
        <a:buClr>
          <a:srgbClr val="FFFF00"/>
        </a:buClr>
        <a:buSzPct val="80000"/>
        <a:buFont typeface="Wingdings" pitchFamily="2" charset="2"/>
        <a:buChar char="«"/>
        <a:defRPr sz="2600">
          <a:solidFill>
            <a:schemeClr val="tx1"/>
          </a:solidFill>
          <a:effectLst>
            <a:outerShdw blurRad="38100" dist="38100" dir="2700000" algn="tl">
              <a:srgbClr val="000000"/>
            </a:outerShdw>
          </a:effectLst>
          <a:latin typeface="+mn-lt"/>
        </a:defRPr>
      </a:lvl3pPr>
      <a:lvl4pPr marL="1720470" indent="-245782" algn="l" defTabSz="983126" rtl="0" fontAlgn="base">
        <a:spcBef>
          <a:spcPct val="20000"/>
        </a:spcBef>
        <a:spcAft>
          <a:spcPct val="0"/>
        </a:spcAft>
        <a:buClr>
          <a:srgbClr val="FFFF00"/>
        </a:buClr>
        <a:buSzPct val="80000"/>
        <a:buFont typeface="Wingdings" pitchFamily="2" charset="2"/>
        <a:buChar char="«"/>
        <a:defRPr sz="2200">
          <a:solidFill>
            <a:schemeClr val="tx1"/>
          </a:solidFill>
          <a:effectLst>
            <a:outerShdw blurRad="38100" dist="38100" dir="2700000" algn="tl">
              <a:srgbClr val="000000"/>
            </a:outerShdw>
          </a:effectLst>
          <a:latin typeface="+mn-lt"/>
        </a:defRPr>
      </a:lvl4pPr>
      <a:lvl5pPr marL="2212033" indent="-245782" algn="l" defTabSz="983126" rtl="0" fontAlgn="base">
        <a:spcBef>
          <a:spcPct val="20000"/>
        </a:spcBef>
        <a:spcAft>
          <a:spcPct val="0"/>
        </a:spcAft>
        <a:buClr>
          <a:srgbClr val="FFFF00"/>
        </a:buClr>
        <a:buSzPct val="80000"/>
        <a:buFont typeface="Wingdings" pitchFamily="2" charset="2"/>
        <a:buChar char="«"/>
        <a:defRPr sz="2200">
          <a:solidFill>
            <a:schemeClr val="tx1"/>
          </a:solidFill>
          <a:effectLst>
            <a:outerShdw blurRad="38100" dist="38100" dir="2700000" algn="tl">
              <a:srgbClr val="000000"/>
            </a:outerShdw>
          </a:effectLst>
          <a:latin typeface="+mn-lt"/>
        </a:defRPr>
      </a:lvl5pPr>
      <a:lvl6pPr marL="2668712" indent="-245782" algn="l" defTabSz="983126" rtl="0" fontAlgn="base">
        <a:spcBef>
          <a:spcPct val="20000"/>
        </a:spcBef>
        <a:spcAft>
          <a:spcPct val="0"/>
        </a:spcAft>
        <a:buClr>
          <a:srgbClr val="FFFF00"/>
        </a:buClr>
        <a:buSzPct val="80000"/>
        <a:buFont typeface="Wingdings" pitchFamily="2" charset="2"/>
        <a:buChar char="«"/>
        <a:defRPr sz="2200">
          <a:solidFill>
            <a:schemeClr val="tx1"/>
          </a:solidFill>
          <a:effectLst>
            <a:outerShdw blurRad="38100" dist="38100" dir="2700000" algn="tl">
              <a:srgbClr val="000000"/>
            </a:outerShdw>
          </a:effectLst>
          <a:latin typeface="+mn-lt"/>
        </a:defRPr>
      </a:lvl6pPr>
      <a:lvl7pPr marL="3125390" indent="-245782" algn="l" defTabSz="983126" rtl="0" fontAlgn="base">
        <a:spcBef>
          <a:spcPct val="20000"/>
        </a:spcBef>
        <a:spcAft>
          <a:spcPct val="0"/>
        </a:spcAft>
        <a:buClr>
          <a:srgbClr val="FFFF00"/>
        </a:buClr>
        <a:buSzPct val="80000"/>
        <a:buFont typeface="Wingdings" pitchFamily="2" charset="2"/>
        <a:buChar char="«"/>
        <a:defRPr sz="2200">
          <a:solidFill>
            <a:schemeClr val="tx1"/>
          </a:solidFill>
          <a:effectLst>
            <a:outerShdw blurRad="38100" dist="38100" dir="2700000" algn="tl">
              <a:srgbClr val="000000"/>
            </a:outerShdw>
          </a:effectLst>
          <a:latin typeface="+mn-lt"/>
        </a:defRPr>
      </a:lvl7pPr>
      <a:lvl8pPr marL="3582068" indent="-245782" algn="l" defTabSz="983126" rtl="0" fontAlgn="base">
        <a:spcBef>
          <a:spcPct val="20000"/>
        </a:spcBef>
        <a:spcAft>
          <a:spcPct val="0"/>
        </a:spcAft>
        <a:buClr>
          <a:srgbClr val="FFFF00"/>
        </a:buClr>
        <a:buSzPct val="80000"/>
        <a:buFont typeface="Wingdings" pitchFamily="2" charset="2"/>
        <a:buChar char="«"/>
        <a:defRPr sz="2200">
          <a:solidFill>
            <a:schemeClr val="tx1"/>
          </a:solidFill>
          <a:effectLst>
            <a:outerShdw blurRad="38100" dist="38100" dir="2700000" algn="tl">
              <a:srgbClr val="000000"/>
            </a:outerShdw>
          </a:effectLst>
          <a:latin typeface="+mn-lt"/>
        </a:defRPr>
      </a:lvl8pPr>
      <a:lvl9pPr marL="4038747" indent="-245782" algn="l" defTabSz="983126" rtl="0" fontAlgn="base">
        <a:spcBef>
          <a:spcPct val="20000"/>
        </a:spcBef>
        <a:spcAft>
          <a:spcPct val="0"/>
        </a:spcAft>
        <a:buClr>
          <a:srgbClr val="FFFF00"/>
        </a:buClr>
        <a:buSzPct val="80000"/>
        <a:buFont typeface="Wingdings" pitchFamily="2" charset="2"/>
        <a:buChar char="«"/>
        <a:defRPr sz="2200">
          <a:solidFill>
            <a:schemeClr val="tx1"/>
          </a:solidFill>
          <a:effectLst>
            <a:outerShdw blurRad="38100" dist="38100" dir="2700000" algn="tl">
              <a:srgbClr val="000000"/>
            </a:outerShdw>
          </a:effectLst>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bg1">
                <a:gamma/>
                <a:shade val="90980"/>
                <a:invGamma/>
              </a:schemeClr>
            </a:gs>
          </a:gsLst>
          <a:lin ang="5400000" scaled="1"/>
        </a:gra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14" y="1549400"/>
            <a:ext cx="9756775" cy="5918200"/>
            <a:chOff x="0" y="896"/>
            <a:chExt cx="5762" cy="3424"/>
          </a:xfrm>
        </p:grpSpPr>
        <p:grpSp>
          <p:nvGrpSpPr>
            <p:cNvPr id="3" name="Group 3"/>
            <p:cNvGrpSpPr>
              <a:grpSpLocks/>
            </p:cNvGrpSpPr>
            <p:nvPr userDrawn="1"/>
          </p:nvGrpSpPr>
          <p:grpSpPr bwMode="auto">
            <a:xfrm>
              <a:off x="20" y="896"/>
              <a:ext cx="5742" cy="3424"/>
              <a:chOff x="20" y="896"/>
              <a:chExt cx="5742" cy="3424"/>
            </a:xfrm>
          </p:grpSpPr>
          <p:sp>
            <p:nvSpPr>
              <p:cNvPr id="458756" name="Freeform 4"/>
              <p:cNvSpPr>
                <a:spLocks/>
              </p:cNvSpPr>
              <p:nvPr userDrawn="1"/>
            </p:nvSpPr>
            <p:spPr bwMode="hidden">
              <a:xfrm>
                <a:off x="1399" y="1116"/>
                <a:ext cx="2815" cy="2110"/>
              </a:xfrm>
              <a:custGeom>
                <a:avLst/>
                <a:gdLst/>
                <a:ahLst/>
                <a:cxnLst>
                  <a:cxn ang="0">
                    <a:pos x="950" y="85"/>
                  </a:cxn>
                  <a:cxn ang="0">
                    <a:pos x="628" y="438"/>
                  </a:cxn>
                  <a:cxn ang="0">
                    <a:pos x="66" y="471"/>
                  </a:cxn>
                  <a:cxn ang="0">
                    <a:pos x="0" y="627"/>
                  </a:cxn>
                  <a:cxn ang="0">
                    <a:pos x="372" y="1026"/>
                  </a:cxn>
                  <a:cxn ang="0">
                    <a:pos x="611" y="902"/>
                  </a:cxn>
                  <a:cxn ang="0">
                    <a:pos x="992" y="1085"/>
                  </a:cxn>
                  <a:cxn ang="0">
                    <a:pos x="1116" y="1339"/>
                  </a:cxn>
                  <a:cxn ang="0">
                    <a:pos x="1083" y="1450"/>
                  </a:cxn>
                  <a:cxn ang="0">
                    <a:pos x="1124" y="1659"/>
                  </a:cxn>
                  <a:cxn ang="0">
                    <a:pos x="1149" y="1999"/>
                  </a:cxn>
                  <a:cxn ang="0">
                    <a:pos x="1463" y="2110"/>
                  </a:cxn>
                  <a:cxn ang="0">
                    <a:pos x="1686" y="2025"/>
                  </a:cxn>
                  <a:cxn ang="0">
                    <a:pos x="1603" y="1777"/>
                  </a:cxn>
                  <a:cxn ang="0">
                    <a:pos x="1991" y="1555"/>
                  </a:cxn>
                  <a:cxn ang="0">
                    <a:pos x="2281" y="1542"/>
                  </a:cxn>
                  <a:cxn ang="0">
                    <a:pos x="2446" y="1359"/>
                  </a:cxn>
                  <a:cxn ang="0">
                    <a:pos x="2361" y="1001"/>
                  </a:cxn>
                  <a:cxn ang="0">
                    <a:pos x="2606" y="893"/>
                  </a:cxn>
                  <a:cxn ang="0">
                    <a:pos x="2815" y="454"/>
                  </a:cxn>
                  <a:cxn ang="0">
                    <a:pos x="2518" y="0"/>
                  </a:cxn>
                </a:cxnLst>
                <a:rect l="0" t="0" r="r" b="b"/>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57" name="Freeform 5"/>
              <p:cNvSpPr>
                <a:spLocks/>
              </p:cNvSpPr>
              <p:nvPr userDrawn="1"/>
            </p:nvSpPr>
            <p:spPr bwMode="hidden">
              <a:xfrm>
                <a:off x="672" y="1116"/>
                <a:ext cx="3966" cy="2366"/>
              </a:xfrm>
              <a:custGeom>
                <a:avLst/>
                <a:gdLst/>
                <a:ahLst/>
                <a:cxnLst>
                  <a:cxn ang="0">
                    <a:pos x="1423" y="65"/>
                  </a:cxn>
                  <a:cxn ang="0">
                    <a:pos x="1148" y="262"/>
                  </a:cxn>
                  <a:cxn ang="0">
                    <a:pos x="934" y="216"/>
                  </a:cxn>
                  <a:cxn ang="0">
                    <a:pos x="529" y="314"/>
                  </a:cxn>
                  <a:cxn ang="0">
                    <a:pos x="174" y="327"/>
                  </a:cxn>
                  <a:cxn ang="0">
                    <a:pos x="0" y="628"/>
                  </a:cxn>
                  <a:cxn ang="0">
                    <a:pos x="91" y="726"/>
                  </a:cxn>
                  <a:cxn ang="0">
                    <a:pos x="231" y="654"/>
                  </a:cxn>
                  <a:cxn ang="0">
                    <a:pos x="430" y="687"/>
                  </a:cxn>
                  <a:cxn ang="0">
                    <a:pos x="504" y="850"/>
                  </a:cxn>
                  <a:cxn ang="0">
                    <a:pos x="347" y="1020"/>
                  </a:cxn>
                  <a:cxn ang="0">
                    <a:pos x="529" y="1144"/>
                  </a:cxn>
                  <a:cxn ang="0">
                    <a:pos x="727" y="1105"/>
                  </a:cxn>
                  <a:cxn ang="0">
                    <a:pos x="901" y="1216"/>
                  </a:cxn>
                  <a:cxn ang="0">
                    <a:pos x="1256" y="1229"/>
                  </a:cxn>
                  <a:cxn ang="0">
                    <a:pos x="1611" y="1425"/>
                  </a:cxn>
                  <a:cxn ang="0">
                    <a:pos x="1694" y="1673"/>
                  </a:cxn>
                  <a:cxn ang="0">
                    <a:pos x="1619" y="2118"/>
                  </a:cxn>
                  <a:cxn ang="0">
                    <a:pos x="1694" y="2268"/>
                  </a:cxn>
                  <a:cxn ang="0">
                    <a:pos x="2132" y="2242"/>
                  </a:cxn>
                  <a:cxn ang="0">
                    <a:pos x="2289" y="2366"/>
                  </a:cxn>
                  <a:cxn ang="0">
                    <a:pos x="2594" y="2046"/>
                  </a:cxn>
                  <a:cxn ang="0">
                    <a:pos x="2537" y="1817"/>
                  </a:cxn>
                  <a:cxn ang="0">
                    <a:pos x="2818" y="1673"/>
                  </a:cxn>
                  <a:cxn ang="0">
                    <a:pos x="3016" y="1719"/>
                  </a:cxn>
                  <a:cxn ang="0">
                    <a:pos x="3280" y="1615"/>
                  </a:cxn>
                  <a:cxn ang="0">
                    <a:pos x="3405" y="1174"/>
                  </a:cxn>
                  <a:cxn ang="0">
                    <a:pos x="3643" y="922"/>
                  </a:cxn>
                  <a:cxn ang="0">
                    <a:pos x="3966" y="896"/>
                  </a:cxn>
                  <a:cxn ang="0">
                    <a:pos x="3908" y="733"/>
                  </a:cxn>
                  <a:cxn ang="0">
                    <a:pos x="3669" y="563"/>
                  </a:cxn>
                  <a:cxn ang="0">
                    <a:pos x="3817" y="210"/>
                  </a:cxn>
                  <a:cxn ang="0">
                    <a:pos x="3590" y="0"/>
                  </a:cxn>
                </a:cxnLst>
                <a:rect l="0" t="0" r="r" b="b"/>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58" name="Freeform 6"/>
              <p:cNvSpPr>
                <a:spLocks/>
              </p:cNvSpPr>
              <p:nvPr userDrawn="1"/>
            </p:nvSpPr>
            <p:spPr bwMode="hidden">
              <a:xfrm>
                <a:off x="20" y="1069"/>
                <a:ext cx="5732" cy="3107"/>
              </a:xfrm>
              <a:custGeom>
                <a:avLst/>
                <a:gdLst/>
                <a:ahLst/>
                <a:cxnLst>
                  <a:cxn ang="0">
                    <a:pos x="81" y="0"/>
                  </a:cxn>
                  <a:cxn ang="0">
                    <a:pos x="133" y="328"/>
                  </a:cxn>
                  <a:cxn ang="0">
                    <a:pos x="0" y="666"/>
                  </a:cxn>
                  <a:cxn ang="0">
                    <a:pos x="83" y="1221"/>
                  </a:cxn>
                  <a:cxn ang="0">
                    <a:pos x="413" y="1515"/>
                  </a:cxn>
                  <a:cxn ang="0">
                    <a:pos x="881" y="1700"/>
                  </a:cxn>
                  <a:cxn ang="0">
                    <a:pos x="1440" y="1651"/>
                  </a:cxn>
                  <a:cxn ang="0">
                    <a:pos x="1755" y="1940"/>
                  </a:cxn>
                  <a:cxn ang="0">
                    <a:pos x="1653" y="2126"/>
                  </a:cxn>
                  <a:cxn ang="0">
                    <a:pos x="1136" y="2142"/>
                  </a:cxn>
                  <a:cxn ang="0">
                    <a:pos x="911" y="2021"/>
                  </a:cxn>
                  <a:cxn ang="0">
                    <a:pos x="739" y="2142"/>
                  </a:cxn>
                  <a:cxn ang="0">
                    <a:pos x="954" y="2524"/>
                  </a:cxn>
                  <a:cxn ang="0">
                    <a:pos x="973" y="2905"/>
                  </a:cxn>
                  <a:cxn ang="0">
                    <a:pos x="1511" y="3107"/>
                  </a:cxn>
                  <a:cxn ang="0">
                    <a:pos x="1644" y="2922"/>
                  </a:cxn>
                  <a:cxn ang="0">
                    <a:pos x="2077" y="2797"/>
                  </a:cxn>
                  <a:cxn ang="0">
                    <a:pos x="2610" y="2962"/>
                  </a:cxn>
                  <a:cxn ang="0">
                    <a:pos x="3222" y="2812"/>
                  </a:cxn>
                  <a:cxn ang="0">
                    <a:pos x="3443" y="2922"/>
                  </a:cxn>
                  <a:cxn ang="0">
                    <a:pos x="3861" y="2648"/>
                  </a:cxn>
                  <a:cxn ang="0">
                    <a:pos x="4125" y="2311"/>
                  </a:cxn>
                  <a:cxn ang="0">
                    <a:pos x="4369" y="2318"/>
                  </a:cxn>
                  <a:cxn ang="0">
                    <a:pos x="4554" y="2445"/>
                  </a:cxn>
                  <a:cxn ang="0">
                    <a:pos x="5015" y="2142"/>
                  </a:cxn>
                  <a:cxn ang="0">
                    <a:pos x="5404" y="2185"/>
                  </a:cxn>
                  <a:cxn ang="0">
                    <a:pos x="5732" y="2069"/>
                  </a:cxn>
                </a:cxnLst>
                <a:rect l="0" t="0" r="r" b="b"/>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59" name="Freeform 7"/>
              <p:cNvSpPr>
                <a:spLocks/>
              </p:cNvSpPr>
              <p:nvPr userDrawn="1"/>
            </p:nvSpPr>
            <p:spPr bwMode="hidden">
              <a:xfrm>
                <a:off x="242" y="1145"/>
                <a:ext cx="5512" cy="2760"/>
              </a:xfrm>
              <a:custGeom>
                <a:avLst/>
                <a:gdLst/>
                <a:ahLst/>
                <a:cxnLst>
                  <a:cxn ang="0">
                    <a:pos x="240" y="0"/>
                  </a:cxn>
                  <a:cxn ang="0">
                    <a:pos x="0" y="336"/>
                  </a:cxn>
                  <a:cxn ang="0">
                    <a:pos x="82" y="821"/>
                  </a:cxn>
                  <a:cxn ang="0">
                    <a:pos x="243" y="873"/>
                  </a:cxn>
                  <a:cxn ang="0">
                    <a:pos x="473" y="1087"/>
                  </a:cxn>
                  <a:cxn ang="0">
                    <a:pos x="557" y="1441"/>
                  </a:cxn>
                  <a:cxn ang="0">
                    <a:pos x="839" y="1499"/>
                  </a:cxn>
                  <a:cxn ang="0">
                    <a:pos x="1258" y="1349"/>
                  </a:cxn>
                  <a:cxn ang="0">
                    <a:pos x="1307" y="1493"/>
                  </a:cxn>
                  <a:cxn ang="0">
                    <a:pos x="1621" y="1513"/>
                  </a:cxn>
                  <a:cxn ang="0">
                    <a:pos x="1862" y="1865"/>
                  </a:cxn>
                  <a:cxn ang="0">
                    <a:pos x="1668" y="2166"/>
                  </a:cxn>
                  <a:cxn ang="0">
                    <a:pos x="1308" y="2217"/>
                  </a:cxn>
                  <a:cxn ang="0">
                    <a:pos x="992" y="2172"/>
                  </a:cxn>
                  <a:cxn ang="0">
                    <a:pos x="903" y="2244"/>
                  </a:cxn>
                  <a:cxn ang="0">
                    <a:pos x="1008" y="2415"/>
                  </a:cxn>
                  <a:cxn ang="0">
                    <a:pos x="992" y="2538"/>
                  </a:cxn>
                  <a:cxn ang="0">
                    <a:pos x="1137" y="2760"/>
                  </a:cxn>
                  <a:cxn ang="0">
                    <a:pos x="1661" y="2623"/>
                  </a:cxn>
                  <a:cxn ang="0">
                    <a:pos x="1725" y="2492"/>
                  </a:cxn>
                  <a:cxn ang="0">
                    <a:pos x="1895" y="2551"/>
                  </a:cxn>
                  <a:cxn ang="0">
                    <a:pos x="2338" y="2448"/>
                  </a:cxn>
                  <a:cxn ang="0">
                    <a:pos x="2443" y="2714"/>
                  </a:cxn>
                  <a:cxn ang="0">
                    <a:pos x="2870" y="2541"/>
                  </a:cxn>
                  <a:cxn ang="0">
                    <a:pos x="3264" y="2591"/>
                  </a:cxn>
                  <a:cxn ang="0">
                    <a:pos x="3522" y="2427"/>
                  </a:cxn>
                  <a:cxn ang="0">
                    <a:pos x="3594" y="2081"/>
                  </a:cxn>
                  <a:cxn ang="0">
                    <a:pos x="4013" y="2087"/>
                  </a:cxn>
                  <a:cxn ang="0">
                    <a:pos x="4070" y="1924"/>
                  </a:cxn>
                  <a:cxn ang="0">
                    <a:pos x="4239" y="1931"/>
                  </a:cxn>
                  <a:cxn ang="0">
                    <a:pos x="4465" y="2094"/>
                  </a:cxn>
                  <a:cxn ang="0">
                    <a:pos x="4836" y="1814"/>
                  </a:cxn>
                  <a:cxn ang="0">
                    <a:pos x="5225" y="1785"/>
                  </a:cxn>
                  <a:cxn ang="0">
                    <a:pos x="5367" y="1571"/>
                  </a:cxn>
                  <a:cxn ang="0">
                    <a:pos x="5512" y="1585"/>
                  </a:cxn>
                </a:cxnLst>
                <a:rect l="0" t="0" r="r" b="b"/>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0" name="Freeform 8"/>
              <p:cNvSpPr>
                <a:spLocks/>
              </p:cNvSpPr>
              <p:nvPr userDrawn="1"/>
            </p:nvSpPr>
            <p:spPr bwMode="hidden">
              <a:xfrm>
                <a:off x="4840" y="984"/>
                <a:ext cx="790" cy="1189"/>
              </a:xfrm>
              <a:custGeom>
                <a:avLst/>
                <a:gdLst/>
                <a:ahLst/>
                <a:cxnLst>
                  <a:cxn ang="0">
                    <a:pos x="139" y="0"/>
                  </a:cxn>
                  <a:cxn ang="0">
                    <a:pos x="210" y="233"/>
                  </a:cxn>
                  <a:cxn ang="0">
                    <a:pos x="159" y="643"/>
                  </a:cxn>
                  <a:cxn ang="0">
                    <a:pos x="454" y="771"/>
                  </a:cxn>
                  <a:cxn ang="0">
                    <a:pos x="605" y="1046"/>
                  </a:cxn>
                  <a:cxn ang="0">
                    <a:pos x="790" y="1189"/>
                  </a:cxn>
                  <a:cxn ang="0">
                    <a:pos x="540" y="1111"/>
                  </a:cxn>
                  <a:cxn ang="0">
                    <a:pos x="363" y="883"/>
                  </a:cxn>
                  <a:cxn ang="0">
                    <a:pos x="139" y="852"/>
                  </a:cxn>
                  <a:cxn ang="0">
                    <a:pos x="0" y="499"/>
                  </a:cxn>
                  <a:cxn ang="0">
                    <a:pos x="48" y="209"/>
                  </a:cxn>
                </a:cxnLst>
                <a:rect l="0" t="0" r="r" b="b"/>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1" name="Freeform 9"/>
              <p:cNvSpPr>
                <a:spLocks/>
              </p:cNvSpPr>
              <p:nvPr userDrawn="1"/>
            </p:nvSpPr>
            <p:spPr bwMode="hidden">
              <a:xfrm>
                <a:off x="5173" y="896"/>
                <a:ext cx="579" cy="1117"/>
              </a:xfrm>
              <a:custGeom>
                <a:avLst/>
                <a:gdLst/>
                <a:ahLst/>
                <a:cxnLst>
                  <a:cxn ang="0">
                    <a:pos x="0" y="0"/>
                  </a:cxn>
                  <a:cxn ang="0">
                    <a:pos x="128" y="328"/>
                  </a:cxn>
                  <a:cxn ang="0">
                    <a:pos x="9" y="659"/>
                  </a:cxn>
                  <a:cxn ang="0">
                    <a:pos x="40" y="763"/>
                  </a:cxn>
                  <a:cxn ang="0">
                    <a:pos x="234" y="739"/>
                  </a:cxn>
                  <a:cxn ang="0">
                    <a:pos x="344" y="1055"/>
                  </a:cxn>
                  <a:cxn ang="0">
                    <a:pos x="579" y="1117"/>
                  </a:cxn>
                </a:cxnLst>
                <a:rect l="0" t="0" r="r" b="b"/>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2" name="Freeform 10"/>
              <p:cNvSpPr>
                <a:spLocks/>
              </p:cNvSpPr>
              <p:nvPr userDrawn="1"/>
            </p:nvSpPr>
            <p:spPr bwMode="hidden">
              <a:xfrm>
                <a:off x="3291" y="968"/>
                <a:ext cx="2471" cy="2396"/>
              </a:xfrm>
              <a:custGeom>
                <a:avLst/>
                <a:gdLst/>
                <a:ahLst/>
                <a:cxnLst>
                  <a:cxn ang="0">
                    <a:pos x="1118" y="0"/>
                  </a:cxn>
                  <a:cxn ang="0">
                    <a:pos x="1179" y="225"/>
                  </a:cxn>
                  <a:cxn ang="0">
                    <a:pos x="1393" y="339"/>
                  </a:cxn>
                  <a:cxn ang="0">
                    <a:pos x="1404" y="548"/>
                  </a:cxn>
                  <a:cxn ang="0">
                    <a:pos x="1342" y="732"/>
                  </a:cxn>
                  <a:cxn ang="0">
                    <a:pos x="1434" y="925"/>
                  </a:cxn>
                  <a:cxn ang="0">
                    <a:pos x="1455" y="1109"/>
                  </a:cxn>
                  <a:cxn ang="0">
                    <a:pos x="1311" y="1142"/>
                  </a:cxn>
                  <a:cxn ang="0">
                    <a:pos x="926" y="1384"/>
                  </a:cxn>
                  <a:cxn ang="0">
                    <a:pos x="975" y="1456"/>
                  </a:cxn>
                  <a:cxn ang="0">
                    <a:pos x="956" y="1624"/>
                  </a:cxn>
                  <a:cxn ang="0">
                    <a:pos x="782" y="1817"/>
                  </a:cxn>
                  <a:cxn ang="0">
                    <a:pos x="539" y="1978"/>
                  </a:cxn>
                  <a:cxn ang="0">
                    <a:pos x="152" y="2026"/>
                  </a:cxn>
                  <a:cxn ang="0">
                    <a:pos x="19" y="2251"/>
                  </a:cxn>
                  <a:cxn ang="0">
                    <a:pos x="0" y="2396"/>
                  </a:cxn>
                  <a:cxn ang="0">
                    <a:pos x="213" y="2179"/>
                  </a:cxn>
                  <a:cxn ang="0">
                    <a:pos x="629" y="2090"/>
                  </a:cxn>
                  <a:cxn ang="0">
                    <a:pos x="894" y="1906"/>
                  </a:cxn>
                  <a:cxn ang="0">
                    <a:pos x="1230" y="1986"/>
                  </a:cxn>
                  <a:cxn ang="0">
                    <a:pos x="1668" y="1906"/>
                  </a:cxn>
                  <a:cxn ang="0">
                    <a:pos x="1983" y="1745"/>
                  </a:cxn>
                  <a:cxn ang="0">
                    <a:pos x="2014" y="1600"/>
                  </a:cxn>
                  <a:cxn ang="0">
                    <a:pos x="2237" y="1496"/>
                  </a:cxn>
                  <a:cxn ang="0">
                    <a:pos x="2359" y="1552"/>
                  </a:cxn>
                  <a:cxn ang="0">
                    <a:pos x="2471" y="1479"/>
                  </a:cxn>
                </a:cxnLst>
                <a:rect l="0" t="0" r="r" b="b"/>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3" name="Freeform 11"/>
              <p:cNvSpPr>
                <a:spLocks/>
              </p:cNvSpPr>
              <p:nvPr userDrawn="1"/>
            </p:nvSpPr>
            <p:spPr bwMode="hidden">
              <a:xfrm>
                <a:off x="2366" y="1067"/>
                <a:ext cx="1399" cy="1349"/>
              </a:xfrm>
              <a:custGeom>
                <a:avLst/>
                <a:gdLst/>
                <a:ahLst/>
                <a:cxnLst>
                  <a:cxn ang="0">
                    <a:pos x="620" y="155"/>
                  </a:cxn>
                  <a:cxn ang="0">
                    <a:pos x="421" y="155"/>
                  </a:cxn>
                  <a:cxn ang="0">
                    <a:pos x="205" y="507"/>
                  </a:cxn>
                  <a:cxn ang="0">
                    <a:pos x="0" y="673"/>
                  </a:cxn>
                  <a:cxn ang="0">
                    <a:pos x="487" y="783"/>
                  </a:cxn>
                  <a:cxn ang="0">
                    <a:pos x="425" y="1009"/>
                  </a:cxn>
                  <a:cxn ang="0">
                    <a:pos x="617" y="1086"/>
                  </a:cxn>
                  <a:cxn ang="0">
                    <a:pos x="498" y="1349"/>
                  </a:cxn>
                  <a:cxn ang="0">
                    <a:pos x="961" y="1035"/>
                  </a:cxn>
                  <a:cxn ang="0">
                    <a:pos x="926" y="776"/>
                  </a:cxn>
                  <a:cxn ang="0">
                    <a:pos x="1181" y="749"/>
                  </a:cxn>
                  <a:cxn ang="0">
                    <a:pos x="1399" y="601"/>
                  </a:cxn>
                  <a:cxn ang="0">
                    <a:pos x="1315" y="416"/>
                  </a:cxn>
                  <a:cxn ang="0">
                    <a:pos x="1341" y="196"/>
                  </a:cxn>
                  <a:cxn ang="0">
                    <a:pos x="1171" y="164"/>
                  </a:cxn>
                  <a:cxn ang="0">
                    <a:pos x="928" y="0"/>
                  </a:cxn>
                  <a:cxn ang="0">
                    <a:pos x="620" y="155"/>
                  </a:cxn>
                </a:cxnLst>
                <a:rect l="0" t="0" r="r" b="b"/>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4" name="Freeform 12"/>
              <p:cNvSpPr>
                <a:spLocks/>
              </p:cNvSpPr>
              <p:nvPr userDrawn="1"/>
            </p:nvSpPr>
            <p:spPr bwMode="hidden">
              <a:xfrm>
                <a:off x="4275" y="2031"/>
                <a:ext cx="1256" cy="810"/>
              </a:xfrm>
              <a:custGeom>
                <a:avLst/>
                <a:gdLst/>
                <a:ahLst/>
                <a:cxnLst>
                  <a:cxn ang="0">
                    <a:pos x="719" y="183"/>
                  </a:cxn>
                  <a:cxn ang="0">
                    <a:pos x="760" y="33"/>
                  </a:cxn>
                  <a:cxn ang="0">
                    <a:pos x="884" y="0"/>
                  </a:cxn>
                  <a:cxn ang="0">
                    <a:pos x="983" y="78"/>
                  </a:cxn>
                  <a:cxn ang="0">
                    <a:pos x="1082" y="248"/>
                  </a:cxn>
                  <a:cxn ang="0">
                    <a:pos x="1256" y="229"/>
                  </a:cxn>
                  <a:cxn ang="0">
                    <a:pos x="1248" y="359"/>
                  </a:cxn>
                  <a:cxn ang="0">
                    <a:pos x="1016" y="431"/>
                  </a:cxn>
                  <a:cxn ang="0">
                    <a:pos x="879" y="417"/>
                  </a:cxn>
                  <a:cxn ang="0">
                    <a:pos x="719" y="481"/>
                  </a:cxn>
                  <a:cxn ang="0">
                    <a:pos x="591" y="633"/>
                  </a:cxn>
                  <a:cxn ang="0">
                    <a:pos x="423" y="537"/>
                  </a:cxn>
                  <a:cxn ang="0">
                    <a:pos x="256" y="810"/>
                  </a:cxn>
                  <a:cxn ang="0">
                    <a:pos x="66" y="764"/>
                  </a:cxn>
                  <a:cxn ang="0">
                    <a:pos x="0" y="601"/>
                  </a:cxn>
                  <a:cxn ang="0">
                    <a:pos x="157" y="483"/>
                  </a:cxn>
                  <a:cxn ang="0">
                    <a:pos x="248" y="281"/>
                  </a:cxn>
                  <a:cxn ang="0">
                    <a:pos x="438" y="150"/>
                  </a:cxn>
                  <a:cxn ang="0">
                    <a:pos x="719" y="189"/>
                  </a:cxn>
                </a:cxnLst>
                <a:rect l="0" t="0" r="r" b="b"/>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5" name="Freeform 13"/>
              <p:cNvSpPr>
                <a:spLocks/>
              </p:cNvSpPr>
              <p:nvPr userDrawn="1"/>
            </p:nvSpPr>
            <p:spPr bwMode="hidden">
              <a:xfrm>
                <a:off x="2914" y="3476"/>
                <a:ext cx="2848" cy="788"/>
              </a:xfrm>
              <a:custGeom>
                <a:avLst/>
                <a:gdLst/>
                <a:ahLst/>
                <a:cxnLst>
                  <a:cxn ang="0">
                    <a:pos x="2838" y="16"/>
                  </a:cxn>
                  <a:cxn ang="0">
                    <a:pos x="2493" y="0"/>
                  </a:cxn>
                  <a:cxn ang="0">
                    <a:pos x="2278" y="81"/>
                  </a:cxn>
                  <a:cxn ang="0">
                    <a:pos x="1936" y="44"/>
                  </a:cxn>
                  <a:cxn ang="0">
                    <a:pos x="1739" y="354"/>
                  </a:cxn>
                  <a:cxn ang="0">
                    <a:pos x="1600" y="212"/>
                  </a:cxn>
                  <a:cxn ang="0">
                    <a:pos x="1352" y="308"/>
                  </a:cxn>
                  <a:cxn ang="0">
                    <a:pos x="1445" y="515"/>
                  </a:cxn>
                  <a:cxn ang="0">
                    <a:pos x="1072" y="412"/>
                  </a:cxn>
                  <a:cxn ang="0">
                    <a:pos x="888" y="540"/>
                  </a:cxn>
                  <a:cxn ang="0">
                    <a:pos x="0" y="660"/>
                  </a:cxn>
                  <a:cxn ang="0">
                    <a:pos x="288" y="788"/>
                  </a:cxn>
                  <a:cxn ang="0">
                    <a:pos x="1040" y="676"/>
                  </a:cxn>
                  <a:cxn ang="0">
                    <a:pos x="1272" y="748"/>
                  </a:cxn>
                  <a:cxn ang="0">
                    <a:pos x="2096" y="691"/>
                  </a:cxn>
                  <a:cxn ang="0">
                    <a:pos x="2320" y="748"/>
                  </a:cxn>
                  <a:cxn ang="0">
                    <a:pos x="2456" y="596"/>
                  </a:cxn>
                  <a:cxn ang="0">
                    <a:pos x="2712" y="716"/>
                  </a:cxn>
                  <a:cxn ang="0">
                    <a:pos x="2716" y="339"/>
                  </a:cxn>
                  <a:cxn ang="0">
                    <a:pos x="2848" y="258"/>
                  </a:cxn>
                </a:cxnLst>
                <a:rect l="0" t="0" r="r" b="b"/>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6" name="Freeform 14"/>
              <p:cNvSpPr>
                <a:spLocks/>
              </p:cNvSpPr>
              <p:nvPr userDrawn="1"/>
            </p:nvSpPr>
            <p:spPr bwMode="hidden">
              <a:xfrm>
                <a:off x="5443" y="922"/>
                <a:ext cx="319" cy="854"/>
              </a:xfrm>
              <a:custGeom>
                <a:avLst/>
                <a:gdLst/>
                <a:ahLst/>
                <a:cxnLst>
                  <a:cxn ang="0">
                    <a:pos x="0" y="0"/>
                  </a:cxn>
                  <a:cxn ang="0">
                    <a:pos x="106" y="313"/>
                  </a:cxn>
                  <a:cxn ang="0">
                    <a:pos x="106" y="634"/>
                  </a:cxn>
                  <a:cxn ang="0">
                    <a:pos x="268" y="854"/>
                  </a:cxn>
                  <a:cxn ang="0">
                    <a:pos x="278" y="577"/>
                  </a:cxn>
                  <a:cxn ang="0">
                    <a:pos x="238" y="400"/>
                  </a:cxn>
                  <a:cxn ang="0">
                    <a:pos x="319" y="240"/>
                  </a:cxn>
                </a:cxnLst>
                <a:rect l="0" t="0" r="r" b="b"/>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7" name="Freeform 15"/>
              <p:cNvSpPr>
                <a:spLocks/>
              </p:cNvSpPr>
              <p:nvPr userDrawn="1"/>
            </p:nvSpPr>
            <p:spPr bwMode="hidden">
              <a:xfrm>
                <a:off x="4954" y="3568"/>
                <a:ext cx="646" cy="392"/>
              </a:xfrm>
              <a:custGeom>
                <a:avLst/>
                <a:gdLst/>
                <a:ahLst/>
                <a:cxnLst>
                  <a:cxn ang="0">
                    <a:pos x="504" y="0"/>
                  </a:cxn>
                  <a:cxn ang="0">
                    <a:pos x="320" y="61"/>
                  </a:cxn>
                  <a:cxn ang="0">
                    <a:pos x="238" y="109"/>
                  </a:cxn>
                  <a:cxn ang="0">
                    <a:pos x="144" y="216"/>
                  </a:cxn>
                  <a:cxn ang="0">
                    <a:pos x="0" y="392"/>
                  </a:cxn>
                  <a:cxn ang="0">
                    <a:pos x="360" y="263"/>
                  </a:cxn>
                  <a:cxn ang="0">
                    <a:pos x="432" y="182"/>
                  </a:cxn>
                  <a:cxn ang="0">
                    <a:pos x="646" y="142"/>
                  </a:cxn>
                  <a:cxn ang="0">
                    <a:pos x="504" y="0"/>
                  </a:cxn>
                </a:cxnLst>
                <a:rect l="0" t="0" r="r" b="b"/>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8" name="Freeform 16"/>
              <p:cNvSpPr>
                <a:spLocks/>
              </p:cNvSpPr>
              <p:nvPr userDrawn="1"/>
            </p:nvSpPr>
            <p:spPr bwMode="hidden">
              <a:xfrm>
                <a:off x="50" y="2400"/>
                <a:ext cx="2736" cy="1920"/>
              </a:xfrm>
              <a:custGeom>
                <a:avLst/>
                <a:gdLst/>
                <a:ahLst/>
                <a:cxnLst>
                  <a:cxn ang="0">
                    <a:pos x="0" y="0"/>
                  </a:cxn>
                  <a:cxn ang="0">
                    <a:pos x="96" y="336"/>
                  </a:cxn>
                  <a:cxn ang="0">
                    <a:pos x="384" y="384"/>
                  </a:cxn>
                  <a:cxn ang="0">
                    <a:pos x="576" y="720"/>
                  </a:cxn>
                  <a:cxn ang="0">
                    <a:pos x="528" y="960"/>
                  </a:cxn>
                  <a:cxn ang="0">
                    <a:pos x="672" y="1104"/>
                  </a:cxn>
                  <a:cxn ang="0">
                    <a:pos x="576" y="1392"/>
                  </a:cxn>
                  <a:cxn ang="0">
                    <a:pos x="624" y="1632"/>
                  </a:cxn>
                  <a:cxn ang="0">
                    <a:pos x="1488" y="1872"/>
                  </a:cxn>
                  <a:cxn ang="0">
                    <a:pos x="1680" y="1728"/>
                  </a:cxn>
                  <a:cxn ang="0">
                    <a:pos x="2208" y="1728"/>
                  </a:cxn>
                  <a:cxn ang="0">
                    <a:pos x="2304" y="1632"/>
                  </a:cxn>
                  <a:cxn ang="0">
                    <a:pos x="2736" y="1872"/>
                  </a:cxn>
                  <a:cxn ang="0">
                    <a:pos x="2640" y="1920"/>
                  </a:cxn>
                  <a:cxn ang="0">
                    <a:pos x="2304" y="1824"/>
                  </a:cxn>
                  <a:cxn ang="0">
                    <a:pos x="2160" y="1872"/>
                  </a:cxn>
                  <a:cxn ang="0">
                    <a:pos x="1632" y="1920"/>
                  </a:cxn>
                  <a:cxn ang="0">
                    <a:pos x="1440" y="1920"/>
                  </a:cxn>
                  <a:cxn ang="0">
                    <a:pos x="480" y="1824"/>
                  </a:cxn>
                  <a:cxn ang="0">
                    <a:pos x="192" y="1872"/>
                  </a:cxn>
                  <a:cxn ang="0">
                    <a:pos x="96" y="1680"/>
                  </a:cxn>
                  <a:cxn ang="0">
                    <a:pos x="288" y="1440"/>
                  </a:cxn>
                  <a:cxn ang="0">
                    <a:pos x="336" y="1104"/>
                  </a:cxn>
                  <a:cxn ang="0">
                    <a:pos x="144" y="864"/>
                  </a:cxn>
                  <a:cxn ang="0">
                    <a:pos x="240" y="624"/>
                  </a:cxn>
                  <a:cxn ang="0">
                    <a:pos x="48" y="528"/>
                  </a:cxn>
                  <a:cxn ang="0">
                    <a:pos x="0" y="0"/>
                  </a:cxn>
                </a:cxnLst>
                <a:rect l="0" t="0" r="r" b="b"/>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grpSp>
        <p:grpSp>
          <p:nvGrpSpPr>
            <p:cNvPr id="4" name="Group 17"/>
            <p:cNvGrpSpPr>
              <a:grpSpLocks/>
            </p:cNvGrpSpPr>
            <p:nvPr userDrawn="1"/>
          </p:nvGrpSpPr>
          <p:grpSpPr bwMode="auto">
            <a:xfrm>
              <a:off x="0" y="2291"/>
              <a:ext cx="1385" cy="1702"/>
              <a:chOff x="0" y="2291"/>
              <a:chExt cx="1385" cy="1702"/>
            </a:xfrm>
          </p:grpSpPr>
          <p:sp>
            <p:nvSpPr>
              <p:cNvPr id="458770" name="Rectangle 18"/>
              <p:cNvSpPr>
                <a:spLocks noChangeArrowheads="1"/>
              </p:cNvSpPr>
              <p:nvPr userDrawn="1"/>
            </p:nvSpPr>
            <p:spPr bwMode="ltGray">
              <a:xfrm rot="6798887">
                <a:off x="62" y="3883"/>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1" name="Rectangle 19"/>
              <p:cNvSpPr>
                <a:spLocks noChangeArrowheads="1"/>
              </p:cNvSpPr>
              <p:nvPr userDrawn="1"/>
            </p:nvSpPr>
            <p:spPr bwMode="ltGray">
              <a:xfrm rot="6798887">
                <a:off x="33" y="3880"/>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2" name="Rectangle 20"/>
              <p:cNvSpPr>
                <a:spLocks noChangeArrowheads="1"/>
              </p:cNvSpPr>
              <p:nvPr userDrawn="1"/>
            </p:nvSpPr>
            <p:spPr bwMode="ltGray">
              <a:xfrm rot="6798887">
                <a:off x="6" y="3875"/>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3" name="Rectangle 21"/>
              <p:cNvSpPr>
                <a:spLocks noChangeArrowheads="1"/>
              </p:cNvSpPr>
              <p:nvPr userDrawn="1"/>
            </p:nvSpPr>
            <p:spPr bwMode="ltGray">
              <a:xfrm rot="5999912">
                <a:off x="209" y="388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4" name="Rectangle 22"/>
              <p:cNvSpPr>
                <a:spLocks noChangeArrowheads="1"/>
              </p:cNvSpPr>
              <p:nvPr userDrawn="1"/>
            </p:nvSpPr>
            <p:spPr bwMode="ltGray">
              <a:xfrm rot="5999912">
                <a:off x="182" y="388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5" name="Rectangle 23"/>
              <p:cNvSpPr>
                <a:spLocks noChangeArrowheads="1"/>
              </p:cNvSpPr>
              <p:nvPr userDrawn="1"/>
            </p:nvSpPr>
            <p:spPr bwMode="ltGray">
              <a:xfrm rot="6250138">
                <a:off x="152" y="3888"/>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6" name="Rectangle 24"/>
              <p:cNvSpPr>
                <a:spLocks noChangeArrowheads="1"/>
              </p:cNvSpPr>
              <p:nvPr userDrawn="1"/>
            </p:nvSpPr>
            <p:spPr bwMode="ltGray">
              <a:xfrm rot="6238076">
                <a:off x="123" y="3886"/>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7" name="Rectangle 25"/>
              <p:cNvSpPr>
                <a:spLocks noChangeArrowheads="1"/>
              </p:cNvSpPr>
              <p:nvPr userDrawn="1"/>
            </p:nvSpPr>
            <p:spPr bwMode="ltGray">
              <a:xfrm rot="5380717">
                <a:off x="363" y="386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8" name="Rectangle 26"/>
              <p:cNvSpPr>
                <a:spLocks noChangeArrowheads="1"/>
              </p:cNvSpPr>
              <p:nvPr userDrawn="1"/>
            </p:nvSpPr>
            <p:spPr bwMode="ltGray">
              <a:xfrm rot="5380717">
                <a:off x="332" y="3872"/>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9" name="Rectangle 27"/>
              <p:cNvSpPr>
                <a:spLocks noChangeArrowheads="1"/>
              </p:cNvSpPr>
              <p:nvPr userDrawn="1"/>
            </p:nvSpPr>
            <p:spPr bwMode="ltGray">
              <a:xfrm rot="5583200">
                <a:off x="302" y="387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0" name="Rectangle 28"/>
              <p:cNvSpPr>
                <a:spLocks noChangeArrowheads="1"/>
              </p:cNvSpPr>
              <p:nvPr userDrawn="1"/>
            </p:nvSpPr>
            <p:spPr bwMode="ltGray">
              <a:xfrm rot="5737625">
                <a:off x="270" y="3882"/>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1" name="Rectangle 29"/>
              <p:cNvSpPr>
                <a:spLocks noChangeArrowheads="1"/>
              </p:cNvSpPr>
              <p:nvPr userDrawn="1"/>
            </p:nvSpPr>
            <p:spPr bwMode="ltGray">
              <a:xfrm rot="4715477">
                <a:off x="516" y="3829"/>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2" name="Rectangle 30"/>
              <p:cNvSpPr>
                <a:spLocks noChangeArrowheads="1"/>
              </p:cNvSpPr>
              <p:nvPr userDrawn="1"/>
            </p:nvSpPr>
            <p:spPr bwMode="ltGray">
              <a:xfrm rot="4924949">
                <a:off x="486" y="383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3" name="Rectangle 31"/>
              <p:cNvSpPr>
                <a:spLocks noChangeArrowheads="1"/>
              </p:cNvSpPr>
              <p:nvPr userDrawn="1"/>
            </p:nvSpPr>
            <p:spPr bwMode="ltGray">
              <a:xfrm rot="4924949">
                <a:off x="456" y="384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4" name="Rectangle 32"/>
              <p:cNvSpPr>
                <a:spLocks noChangeArrowheads="1"/>
              </p:cNvSpPr>
              <p:nvPr userDrawn="1"/>
            </p:nvSpPr>
            <p:spPr bwMode="ltGray">
              <a:xfrm rot="5041352">
                <a:off x="426" y="3851"/>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5" name="Rectangle 33"/>
              <p:cNvSpPr>
                <a:spLocks noChangeArrowheads="1"/>
              </p:cNvSpPr>
              <p:nvPr userDrawn="1"/>
            </p:nvSpPr>
            <p:spPr bwMode="ltGray">
              <a:xfrm rot="3816889">
                <a:off x="664" y="3762"/>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6" name="Rectangle 34"/>
              <p:cNvSpPr>
                <a:spLocks noChangeArrowheads="1"/>
              </p:cNvSpPr>
              <p:nvPr userDrawn="1"/>
            </p:nvSpPr>
            <p:spPr bwMode="ltGray">
              <a:xfrm rot="3816889">
                <a:off x="634" y="3780"/>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7" name="Rectangle 35"/>
              <p:cNvSpPr>
                <a:spLocks noChangeArrowheads="1"/>
              </p:cNvSpPr>
              <p:nvPr userDrawn="1"/>
            </p:nvSpPr>
            <p:spPr bwMode="ltGray">
              <a:xfrm rot="4104184">
                <a:off x="605" y="3791"/>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8" name="Rectangle 36"/>
              <p:cNvSpPr>
                <a:spLocks noChangeArrowheads="1"/>
              </p:cNvSpPr>
              <p:nvPr userDrawn="1"/>
            </p:nvSpPr>
            <p:spPr bwMode="ltGray">
              <a:xfrm rot="4325343">
                <a:off x="575" y="380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9" name="Rectangle 37"/>
              <p:cNvSpPr>
                <a:spLocks noChangeArrowheads="1"/>
              </p:cNvSpPr>
              <p:nvPr userDrawn="1"/>
            </p:nvSpPr>
            <p:spPr bwMode="ltGray">
              <a:xfrm rot="3368036">
                <a:off x="799" y="3683"/>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0" name="Rectangle 38"/>
              <p:cNvSpPr>
                <a:spLocks noChangeArrowheads="1"/>
              </p:cNvSpPr>
              <p:nvPr userDrawn="1"/>
            </p:nvSpPr>
            <p:spPr bwMode="ltGray">
              <a:xfrm rot="3368036">
                <a:off x="772" y="3699"/>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1" name="Rectangle 39"/>
              <p:cNvSpPr>
                <a:spLocks noChangeArrowheads="1"/>
              </p:cNvSpPr>
              <p:nvPr userDrawn="1"/>
            </p:nvSpPr>
            <p:spPr bwMode="ltGray">
              <a:xfrm rot="3368036">
                <a:off x="745" y="3717"/>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2" name="Rectangle 40"/>
              <p:cNvSpPr>
                <a:spLocks noChangeArrowheads="1"/>
              </p:cNvSpPr>
              <p:nvPr userDrawn="1"/>
            </p:nvSpPr>
            <p:spPr bwMode="ltGray">
              <a:xfrm rot="3816889">
                <a:off x="717" y="373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3" name="Rectangle 41"/>
              <p:cNvSpPr>
                <a:spLocks noChangeArrowheads="1"/>
              </p:cNvSpPr>
              <p:nvPr userDrawn="1"/>
            </p:nvSpPr>
            <p:spPr bwMode="ltGray">
              <a:xfrm rot="2302266">
                <a:off x="923" y="358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4" name="Rectangle 42"/>
              <p:cNvSpPr>
                <a:spLocks noChangeArrowheads="1"/>
              </p:cNvSpPr>
              <p:nvPr userDrawn="1"/>
            </p:nvSpPr>
            <p:spPr bwMode="ltGray">
              <a:xfrm rot="2302266">
                <a:off x="899" y="3606"/>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5" name="Rectangle 43"/>
              <p:cNvSpPr>
                <a:spLocks noChangeArrowheads="1"/>
              </p:cNvSpPr>
              <p:nvPr userDrawn="1"/>
            </p:nvSpPr>
            <p:spPr bwMode="ltGray">
              <a:xfrm rot="2707562">
                <a:off x="876" y="3626"/>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6" name="Rectangle 44"/>
              <p:cNvSpPr>
                <a:spLocks noChangeArrowheads="1"/>
              </p:cNvSpPr>
              <p:nvPr userDrawn="1"/>
            </p:nvSpPr>
            <p:spPr bwMode="ltGray">
              <a:xfrm rot="2707562">
                <a:off x="850" y="364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7" name="Rectangle 45"/>
              <p:cNvSpPr>
                <a:spLocks noChangeArrowheads="1"/>
              </p:cNvSpPr>
              <p:nvPr userDrawn="1"/>
            </p:nvSpPr>
            <p:spPr bwMode="ltGray">
              <a:xfrm rot="1525830">
                <a:off x="1027" y="3473"/>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8" name="Rectangle 46"/>
              <p:cNvSpPr>
                <a:spLocks noChangeArrowheads="1"/>
              </p:cNvSpPr>
              <p:nvPr userDrawn="1"/>
            </p:nvSpPr>
            <p:spPr bwMode="ltGray">
              <a:xfrm rot="1525830">
                <a:off x="1009" y="349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9" name="Rectangle 47"/>
              <p:cNvSpPr>
                <a:spLocks noChangeArrowheads="1"/>
              </p:cNvSpPr>
              <p:nvPr userDrawn="1"/>
            </p:nvSpPr>
            <p:spPr bwMode="ltGray">
              <a:xfrm rot="1788117">
                <a:off x="990" y="351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0" name="Rectangle 48"/>
              <p:cNvSpPr>
                <a:spLocks noChangeArrowheads="1"/>
              </p:cNvSpPr>
              <p:nvPr userDrawn="1"/>
            </p:nvSpPr>
            <p:spPr bwMode="ltGray">
              <a:xfrm rot="1788117">
                <a:off x="969" y="354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1" name="Rectangle 49"/>
              <p:cNvSpPr>
                <a:spLocks noChangeArrowheads="1"/>
              </p:cNvSpPr>
              <p:nvPr userDrawn="1"/>
            </p:nvSpPr>
            <p:spPr bwMode="ltGray">
              <a:xfrm rot="841630">
                <a:off x="1113" y="3355"/>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2" name="Rectangle 50"/>
              <p:cNvSpPr>
                <a:spLocks noChangeArrowheads="1"/>
              </p:cNvSpPr>
              <p:nvPr userDrawn="1"/>
            </p:nvSpPr>
            <p:spPr bwMode="ltGray">
              <a:xfrm rot="841630">
                <a:off x="1100" y="3378"/>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3" name="Rectangle 51"/>
              <p:cNvSpPr>
                <a:spLocks noChangeArrowheads="1"/>
              </p:cNvSpPr>
              <p:nvPr userDrawn="1"/>
            </p:nvSpPr>
            <p:spPr bwMode="ltGray">
              <a:xfrm rot="1308689">
                <a:off x="1086" y="340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4" name="Rectangle 52"/>
              <p:cNvSpPr>
                <a:spLocks noChangeArrowheads="1"/>
              </p:cNvSpPr>
              <p:nvPr userDrawn="1"/>
            </p:nvSpPr>
            <p:spPr bwMode="ltGray">
              <a:xfrm rot="1308689">
                <a:off x="1064" y="3425"/>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5" name="Rectangle 53"/>
              <p:cNvSpPr>
                <a:spLocks noChangeArrowheads="1"/>
              </p:cNvSpPr>
              <p:nvPr userDrawn="1"/>
            </p:nvSpPr>
            <p:spPr bwMode="ltGray">
              <a:xfrm rot="469913">
                <a:off x="1172" y="3225"/>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6" name="Rectangle 54"/>
              <p:cNvSpPr>
                <a:spLocks noChangeArrowheads="1"/>
              </p:cNvSpPr>
              <p:nvPr userDrawn="1"/>
            </p:nvSpPr>
            <p:spPr bwMode="ltGray">
              <a:xfrm rot="559869">
                <a:off x="1162" y="3250"/>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7" name="Rectangle 55"/>
              <p:cNvSpPr>
                <a:spLocks noChangeArrowheads="1"/>
              </p:cNvSpPr>
              <p:nvPr userDrawn="1"/>
            </p:nvSpPr>
            <p:spPr bwMode="ltGray">
              <a:xfrm rot="734079">
                <a:off x="1154" y="3276"/>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8" name="Rectangle 56"/>
              <p:cNvSpPr>
                <a:spLocks noChangeArrowheads="1"/>
              </p:cNvSpPr>
              <p:nvPr userDrawn="1"/>
            </p:nvSpPr>
            <p:spPr bwMode="ltGray">
              <a:xfrm rot="734079">
                <a:off x="1141" y="3304"/>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9" name="Rectangle 57"/>
              <p:cNvSpPr>
                <a:spLocks noChangeArrowheads="1"/>
              </p:cNvSpPr>
              <p:nvPr userDrawn="1"/>
            </p:nvSpPr>
            <p:spPr bwMode="ltGray">
              <a:xfrm rot="-293905">
                <a:off x="1211" y="3096"/>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0" name="Rectangle 58"/>
              <p:cNvSpPr>
                <a:spLocks noChangeArrowheads="1"/>
              </p:cNvSpPr>
              <p:nvPr userDrawn="1"/>
            </p:nvSpPr>
            <p:spPr bwMode="ltGray">
              <a:xfrm rot="-8">
                <a:off x="1201" y="3122"/>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1" name="Rectangle 59"/>
              <p:cNvSpPr>
                <a:spLocks noChangeArrowheads="1"/>
              </p:cNvSpPr>
              <p:nvPr userDrawn="1"/>
            </p:nvSpPr>
            <p:spPr bwMode="ltGray">
              <a:xfrm rot="-8">
                <a:off x="1200" y="3147"/>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2" name="Rectangle 60"/>
              <p:cNvSpPr>
                <a:spLocks noChangeArrowheads="1"/>
              </p:cNvSpPr>
              <p:nvPr userDrawn="1"/>
            </p:nvSpPr>
            <p:spPr bwMode="ltGray">
              <a:xfrm rot="214188">
                <a:off x="1189" y="3173"/>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3" name="Rectangle 61"/>
              <p:cNvSpPr>
                <a:spLocks noChangeArrowheads="1"/>
              </p:cNvSpPr>
              <p:nvPr userDrawn="1"/>
            </p:nvSpPr>
            <p:spPr bwMode="ltGray">
              <a:xfrm rot="-682388">
                <a:off x="1219" y="296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4" name="Rectangle 62"/>
              <p:cNvSpPr>
                <a:spLocks noChangeArrowheads="1"/>
              </p:cNvSpPr>
              <p:nvPr userDrawn="1"/>
            </p:nvSpPr>
            <p:spPr bwMode="ltGray">
              <a:xfrm rot="-480400">
                <a:off x="1220" y="2991"/>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5" name="Rectangle 63"/>
              <p:cNvSpPr>
                <a:spLocks noChangeArrowheads="1"/>
              </p:cNvSpPr>
              <p:nvPr userDrawn="1"/>
            </p:nvSpPr>
            <p:spPr bwMode="ltGray">
              <a:xfrm rot="-480400">
                <a:off x="1220" y="301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6" name="Rectangle 64"/>
              <p:cNvSpPr>
                <a:spLocks noChangeArrowheads="1"/>
              </p:cNvSpPr>
              <p:nvPr userDrawn="1"/>
            </p:nvSpPr>
            <p:spPr bwMode="ltGray">
              <a:xfrm rot="-270546">
                <a:off x="1219" y="3041"/>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7" name="Rectangle 65"/>
              <p:cNvSpPr>
                <a:spLocks noChangeArrowheads="1"/>
              </p:cNvSpPr>
              <p:nvPr userDrawn="1"/>
            </p:nvSpPr>
            <p:spPr bwMode="ltGray">
              <a:xfrm rot="-1132286">
                <a:off x="1207" y="2843"/>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8" name="Rectangle 66"/>
              <p:cNvSpPr>
                <a:spLocks noChangeArrowheads="1"/>
              </p:cNvSpPr>
              <p:nvPr userDrawn="1"/>
            </p:nvSpPr>
            <p:spPr bwMode="ltGray">
              <a:xfrm rot="-969272">
                <a:off x="1213" y="2864"/>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9" name="Rectangle 67"/>
              <p:cNvSpPr>
                <a:spLocks noChangeArrowheads="1"/>
              </p:cNvSpPr>
              <p:nvPr userDrawn="1"/>
            </p:nvSpPr>
            <p:spPr bwMode="ltGray">
              <a:xfrm rot="-969272">
                <a:off x="1216" y="2888"/>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0" name="Rectangle 68"/>
              <p:cNvSpPr>
                <a:spLocks noChangeArrowheads="1"/>
              </p:cNvSpPr>
              <p:nvPr userDrawn="1"/>
            </p:nvSpPr>
            <p:spPr bwMode="ltGray">
              <a:xfrm rot="-806259">
                <a:off x="1219" y="291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1" name="Rectangle 69"/>
              <p:cNvSpPr>
                <a:spLocks noChangeArrowheads="1"/>
              </p:cNvSpPr>
              <p:nvPr userDrawn="1"/>
            </p:nvSpPr>
            <p:spPr bwMode="ltGray">
              <a:xfrm rot="-1543941">
                <a:off x="1165" y="272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2" name="Rectangle 70"/>
              <p:cNvSpPr>
                <a:spLocks noChangeArrowheads="1"/>
              </p:cNvSpPr>
              <p:nvPr userDrawn="1"/>
            </p:nvSpPr>
            <p:spPr bwMode="ltGray">
              <a:xfrm rot="-1341953">
                <a:off x="1176" y="2752"/>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3" name="Rectangle 71"/>
              <p:cNvSpPr>
                <a:spLocks noChangeArrowheads="1"/>
              </p:cNvSpPr>
              <p:nvPr userDrawn="1"/>
            </p:nvSpPr>
            <p:spPr bwMode="ltGray">
              <a:xfrm rot="-1341953">
                <a:off x="1184" y="277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4" name="Rectangle 72"/>
              <p:cNvSpPr>
                <a:spLocks noChangeArrowheads="1"/>
              </p:cNvSpPr>
              <p:nvPr userDrawn="1"/>
            </p:nvSpPr>
            <p:spPr bwMode="ltGray">
              <a:xfrm rot="-1341953">
                <a:off x="1194" y="279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5" name="Rectangle 73"/>
              <p:cNvSpPr>
                <a:spLocks noChangeArrowheads="1"/>
              </p:cNvSpPr>
              <p:nvPr userDrawn="1"/>
            </p:nvSpPr>
            <p:spPr bwMode="ltGray">
              <a:xfrm rot="-1928746">
                <a:off x="1101" y="2628"/>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6" name="Rectangle 74"/>
              <p:cNvSpPr>
                <a:spLocks noChangeArrowheads="1"/>
              </p:cNvSpPr>
              <p:nvPr userDrawn="1"/>
            </p:nvSpPr>
            <p:spPr bwMode="ltGray">
              <a:xfrm rot="-1844175">
                <a:off x="1114" y="264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7" name="Rectangle 75"/>
              <p:cNvSpPr>
                <a:spLocks noChangeArrowheads="1"/>
              </p:cNvSpPr>
              <p:nvPr userDrawn="1"/>
            </p:nvSpPr>
            <p:spPr bwMode="ltGray">
              <a:xfrm rot="-1752383">
                <a:off x="1129" y="266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8" name="Rectangle 76"/>
              <p:cNvSpPr>
                <a:spLocks noChangeArrowheads="1"/>
              </p:cNvSpPr>
              <p:nvPr userDrawn="1"/>
            </p:nvSpPr>
            <p:spPr bwMode="ltGray">
              <a:xfrm rot="-1752383">
                <a:off x="1142" y="2684"/>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9" name="Rectangle 77"/>
              <p:cNvSpPr>
                <a:spLocks noChangeArrowheads="1"/>
              </p:cNvSpPr>
              <p:nvPr userDrawn="1"/>
            </p:nvSpPr>
            <p:spPr bwMode="ltGray">
              <a:xfrm rot="-2466736">
                <a:off x="1014" y="2538"/>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0" name="Rectangle 78"/>
              <p:cNvSpPr>
                <a:spLocks noChangeArrowheads="1"/>
              </p:cNvSpPr>
              <p:nvPr userDrawn="1"/>
            </p:nvSpPr>
            <p:spPr bwMode="ltGray">
              <a:xfrm rot="-2466736">
                <a:off x="1035" y="255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1" name="Rectangle 79"/>
              <p:cNvSpPr>
                <a:spLocks noChangeArrowheads="1"/>
              </p:cNvSpPr>
              <p:nvPr userDrawn="1"/>
            </p:nvSpPr>
            <p:spPr bwMode="ltGray">
              <a:xfrm rot="-2466736">
                <a:off x="1050" y="2574"/>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2" name="Rectangle 80"/>
              <p:cNvSpPr>
                <a:spLocks noChangeArrowheads="1"/>
              </p:cNvSpPr>
              <p:nvPr userDrawn="1"/>
            </p:nvSpPr>
            <p:spPr bwMode="ltGray">
              <a:xfrm rot="-2342866">
                <a:off x="1068" y="2590"/>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3" name="Freeform 81"/>
              <p:cNvSpPr>
                <a:spLocks/>
              </p:cNvSpPr>
              <p:nvPr userDrawn="1"/>
            </p:nvSpPr>
            <p:spPr bwMode="ltGray">
              <a:xfrm>
                <a:off x="486" y="2563"/>
                <a:ext cx="180" cy="151"/>
              </a:xfrm>
              <a:custGeom>
                <a:avLst/>
                <a:gdLst/>
                <a:ahLst/>
                <a:cxnLst>
                  <a:cxn ang="0">
                    <a:pos x="0" y="144"/>
                  </a:cxn>
                  <a:cxn ang="0">
                    <a:pos x="28" y="147"/>
                  </a:cxn>
                  <a:cxn ang="0">
                    <a:pos x="64" y="46"/>
                  </a:cxn>
                  <a:cxn ang="0">
                    <a:pos x="94" y="151"/>
                  </a:cxn>
                  <a:cxn ang="0">
                    <a:pos x="129" y="151"/>
                  </a:cxn>
                  <a:cxn ang="0">
                    <a:pos x="180" y="9"/>
                  </a:cxn>
                  <a:cxn ang="0">
                    <a:pos x="148" y="10"/>
                  </a:cxn>
                  <a:cxn ang="0">
                    <a:pos x="112" y="112"/>
                  </a:cxn>
                  <a:cxn ang="0">
                    <a:pos x="79" y="0"/>
                  </a:cxn>
                  <a:cxn ang="0">
                    <a:pos x="48" y="0"/>
                  </a:cxn>
                  <a:cxn ang="0">
                    <a:pos x="0" y="144"/>
                  </a:cxn>
                </a:cxnLst>
                <a:rect l="0" t="0" r="r" b="b"/>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round/>
                <a:headEnd/>
                <a:tailEnd/>
              </a:ln>
              <a:effectLst/>
            </p:spPr>
            <p:txBody>
              <a:bodyPr/>
              <a:lstStyle/>
              <a:p>
                <a:endParaRPr lang="en-CA" sz="1800" u="sng" smtClean="0">
                  <a:solidFill>
                    <a:srgbClr val="FFFFFF"/>
                  </a:solidFill>
                </a:endParaRPr>
              </a:p>
            </p:txBody>
          </p:sp>
          <p:sp>
            <p:nvSpPr>
              <p:cNvPr id="458834" name="Rectangle 82"/>
              <p:cNvSpPr>
                <a:spLocks noChangeArrowheads="1"/>
              </p:cNvSpPr>
              <p:nvPr userDrawn="1"/>
            </p:nvSpPr>
            <p:spPr bwMode="ltGray">
              <a:xfrm rot="6575641">
                <a:off x="-217" y="3138"/>
                <a:ext cx="122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5" name="Rectangle 83"/>
              <p:cNvSpPr>
                <a:spLocks noChangeArrowheads="1"/>
              </p:cNvSpPr>
              <p:nvPr userDrawn="1"/>
            </p:nvSpPr>
            <p:spPr bwMode="ltGray">
              <a:xfrm rot="238799">
                <a:off x="4" y="3146"/>
                <a:ext cx="103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6" name="Rectangle 84"/>
              <p:cNvSpPr>
                <a:spLocks noChangeArrowheads="1"/>
              </p:cNvSpPr>
              <p:nvPr userDrawn="1"/>
            </p:nvSpPr>
            <p:spPr bwMode="ltGray">
              <a:xfrm rot="-2957028">
                <a:off x="907" y="2473"/>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7" name="Rectangle 85"/>
              <p:cNvSpPr>
                <a:spLocks noChangeArrowheads="1"/>
              </p:cNvSpPr>
              <p:nvPr userDrawn="1"/>
            </p:nvSpPr>
            <p:spPr bwMode="ltGray">
              <a:xfrm rot="-2957028">
                <a:off x="930" y="2486"/>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8" name="Rectangle 86"/>
              <p:cNvSpPr>
                <a:spLocks noChangeArrowheads="1"/>
              </p:cNvSpPr>
              <p:nvPr userDrawn="1"/>
            </p:nvSpPr>
            <p:spPr bwMode="ltGray">
              <a:xfrm rot="-2957028">
                <a:off x="954" y="249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9" name="Rectangle 87"/>
              <p:cNvSpPr>
                <a:spLocks noChangeArrowheads="1"/>
              </p:cNvSpPr>
              <p:nvPr userDrawn="1"/>
            </p:nvSpPr>
            <p:spPr bwMode="ltGray">
              <a:xfrm rot="-2661033">
                <a:off x="974" y="2509"/>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0" name="Rectangle 88"/>
              <p:cNvSpPr>
                <a:spLocks noChangeArrowheads="1"/>
              </p:cNvSpPr>
              <p:nvPr userDrawn="1"/>
            </p:nvSpPr>
            <p:spPr bwMode="ltGray">
              <a:xfrm rot="-3638503">
                <a:off x="788" y="2426"/>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1" name="Rectangle 89"/>
              <p:cNvSpPr>
                <a:spLocks noChangeArrowheads="1"/>
              </p:cNvSpPr>
              <p:nvPr userDrawn="1"/>
            </p:nvSpPr>
            <p:spPr bwMode="ltGray">
              <a:xfrm rot="-3638503">
                <a:off x="815" y="2434"/>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2" name="Rectangle 90"/>
              <p:cNvSpPr>
                <a:spLocks noChangeArrowheads="1"/>
              </p:cNvSpPr>
              <p:nvPr userDrawn="1"/>
            </p:nvSpPr>
            <p:spPr bwMode="ltGray">
              <a:xfrm rot="-3514633">
                <a:off x="837" y="2441"/>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3" name="Rectangle 91"/>
              <p:cNvSpPr>
                <a:spLocks noChangeArrowheads="1"/>
              </p:cNvSpPr>
              <p:nvPr userDrawn="1"/>
            </p:nvSpPr>
            <p:spPr bwMode="ltGray">
              <a:xfrm rot="-3220799">
                <a:off x="862" y="2453"/>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4" name="Rectangle 92"/>
              <p:cNvSpPr>
                <a:spLocks noChangeArrowheads="1"/>
              </p:cNvSpPr>
              <p:nvPr userDrawn="1"/>
            </p:nvSpPr>
            <p:spPr bwMode="ltGray">
              <a:xfrm rot="-4338250">
                <a:off x="649" y="2396"/>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5" name="Rectangle 93"/>
              <p:cNvSpPr>
                <a:spLocks noChangeArrowheads="1"/>
              </p:cNvSpPr>
              <p:nvPr userDrawn="1"/>
            </p:nvSpPr>
            <p:spPr bwMode="ltGray">
              <a:xfrm rot="-4250359">
                <a:off x="677" y="2402"/>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6" name="Rectangle 94"/>
              <p:cNvSpPr>
                <a:spLocks noChangeArrowheads="1"/>
              </p:cNvSpPr>
              <p:nvPr userDrawn="1"/>
            </p:nvSpPr>
            <p:spPr bwMode="ltGray">
              <a:xfrm rot="-4250359">
                <a:off x="707" y="2407"/>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7" name="Rectangle 95"/>
              <p:cNvSpPr>
                <a:spLocks noChangeArrowheads="1"/>
              </p:cNvSpPr>
              <p:nvPr userDrawn="1"/>
            </p:nvSpPr>
            <p:spPr bwMode="ltGray">
              <a:xfrm rot="-3989246">
                <a:off x="737" y="2411"/>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8" name="Rectangle 96"/>
              <p:cNvSpPr>
                <a:spLocks noChangeArrowheads="1"/>
              </p:cNvSpPr>
              <p:nvPr userDrawn="1"/>
            </p:nvSpPr>
            <p:spPr bwMode="ltGray">
              <a:xfrm rot="-4862215">
                <a:off x="503" y="2395"/>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9" name="Rectangle 97"/>
              <p:cNvSpPr>
                <a:spLocks noChangeArrowheads="1"/>
              </p:cNvSpPr>
              <p:nvPr userDrawn="1"/>
            </p:nvSpPr>
            <p:spPr bwMode="ltGray">
              <a:xfrm rot="-4673370">
                <a:off x="533" y="2393"/>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0" name="Rectangle 98"/>
              <p:cNvSpPr>
                <a:spLocks noChangeArrowheads="1"/>
              </p:cNvSpPr>
              <p:nvPr userDrawn="1"/>
            </p:nvSpPr>
            <p:spPr bwMode="ltGray">
              <a:xfrm rot="-4646721">
                <a:off x="563" y="2390"/>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1" name="Rectangle 99"/>
              <p:cNvSpPr>
                <a:spLocks noChangeArrowheads="1"/>
              </p:cNvSpPr>
              <p:nvPr userDrawn="1"/>
            </p:nvSpPr>
            <p:spPr bwMode="ltGray">
              <a:xfrm rot="-4580623">
                <a:off x="594" y="2391"/>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2" name="Rectangle 100"/>
              <p:cNvSpPr>
                <a:spLocks noChangeArrowheads="1"/>
              </p:cNvSpPr>
              <p:nvPr userDrawn="1"/>
            </p:nvSpPr>
            <p:spPr bwMode="ltGray">
              <a:xfrm rot="-5195129">
                <a:off x="355" y="241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3" name="Rectangle 101"/>
              <p:cNvSpPr>
                <a:spLocks noChangeArrowheads="1"/>
              </p:cNvSpPr>
              <p:nvPr userDrawn="1"/>
            </p:nvSpPr>
            <p:spPr bwMode="ltGray">
              <a:xfrm rot="-5360484">
                <a:off x="385" y="240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4" name="Rectangle 102"/>
              <p:cNvSpPr>
                <a:spLocks noChangeArrowheads="1"/>
              </p:cNvSpPr>
              <p:nvPr userDrawn="1"/>
            </p:nvSpPr>
            <p:spPr bwMode="ltGray">
              <a:xfrm rot="-5288939">
                <a:off x="418" y="2405"/>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5" name="Rectangle 103"/>
              <p:cNvSpPr>
                <a:spLocks noChangeArrowheads="1"/>
              </p:cNvSpPr>
              <p:nvPr userDrawn="1"/>
            </p:nvSpPr>
            <p:spPr bwMode="ltGray">
              <a:xfrm rot="-5164854">
                <a:off x="449" y="2400"/>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6" name="Rectangle 104"/>
              <p:cNvSpPr>
                <a:spLocks noChangeArrowheads="1"/>
              </p:cNvSpPr>
              <p:nvPr userDrawn="1"/>
            </p:nvSpPr>
            <p:spPr bwMode="ltGray">
              <a:xfrm rot="-6132163">
                <a:off x="206" y="245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7" name="Rectangle 105"/>
              <p:cNvSpPr>
                <a:spLocks noChangeArrowheads="1"/>
              </p:cNvSpPr>
              <p:nvPr userDrawn="1"/>
            </p:nvSpPr>
            <p:spPr bwMode="ltGray">
              <a:xfrm rot="-6220433">
                <a:off x="237" y="244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8" name="Rectangle 106"/>
              <p:cNvSpPr>
                <a:spLocks noChangeArrowheads="1"/>
              </p:cNvSpPr>
              <p:nvPr userDrawn="1"/>
            </p:nvSpPr>
            <p:spPr bwMode="ltGray">
              <a:xfrm rot="-6110943">
                <a:off x="266" y="243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9" name="Rectangle 107"/>
              <p:cNvSpPr>
                <a:spLocks noChangeArrowheads="1"/>
              </p:cNvSpPr>
              <p:nvPr userDrawn="1"/>
            </p:nvSpPr>
            <p:spPr bwMode="ltGray">
              <a:xfrm rot="-5919570">
                <a:off x="292" y="242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0" name="Rectangle 108"/>
              <p:cNvSpPr>
                <a:spLocks noChangeArrowheads="1"/>
              </p:cNvSpPr>
              <p:nvPr userDrawn="1"/>
            </p:nvSpPr>
            <p:spPr bwMode="ltGray">
              <a:xfrm rot="-7376291">
                <a:off x="5" y="2549"/>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1" name="Rectangle 109"/>
              <p:cNvSpPr>
                <a:spLocks noChangeArrowheads="1"/>
              </p:cNvSpPr>
              <p:nvPr userDrawn="1"/>
            </p:nvSpPr>
            <p:spPr bwMode="ltGray">
              <a:xfrm rot="-7168347">
                <a:off x="64" y="2517"/>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2" name="Rectangle 110"/>
              <p:cNvSpPr>
                <a:spLocks noChangeArrowheads="1"/>
              </p:cNvSpPr>
              <p:nvPr userDrawn="1"/>
            </p:nvSpPr>
            <p:spPr bwMode="ltGray">
              <a:xfrm rot="-6802416">
                <a:off x="92" y="2502"/>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3" name="Rectangle 111"/>
              <p:cNvSpPr>
                <a:spLocks noChangeArrowheads="1"/>
              </p:cNvSpPr>
              <p:nvPr userDrawn="1"/>
            </p:nvSpPr>
            <p:spPr bwMode="ltGray">
              <a:xfrm rot="-6802416">
                <a:off x="119" y="2492"/>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4" name="Rectangle 112"/>
              <p:cNvSpPr>
                <a:spLocks noChangeArrowheads="1"/>
              </p:cNvSpPr>
              <p:nvPr userDrawn="1"/>
            </p:nvSpPr>
            <p:spPr bwMode="ltGray">
              <a:xfrm rot="-6457704">
                <a:off x="150" y="247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5" name="Rectangle 113"/>
              <p:cNvSpPr>
                <a:spLocks noChangeArrowheads="1"/>
              </p:cNvSpPr>
              <p:nvPr userDrawn="1"/>
            </p:nvSpPr>
            <p:spPr bwMode="ltGray">
              <a:xfrm rot="-1876771">
                <a:off x="0" y="3363"/>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6" name="Rectangle 114"/>
              <p:cNvSpPr>
                <a:spLocks noChangeArrowheads="1"/>
              </p:cNvSpPr>
              <p:nvPr userDrawn="1"/>
            </p:nvSpPr>
            <p:spPr bwMode="ltGray">
              <a:xfrm rot="3283992">
                <a:off x="511" y="3478"/>
                <a:ext cx="24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7" name="Rectangle 115"/>
              <p:cNvSpPr>
                <a:spLocks noChangeArrowheads="1"/>
              </p:cNvSpPr>
              <p:nvPr userDrawn="1"/>
            </p:nvSpPr>
            <p:spPr bwMode="ltGray">
              <a:xfrm rot="3283992">
                <a:off x="35" y="2798"/>
                <a:ext cx="24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8" name="Rectangle 116"/>
              <p:cNvSpPr>
                <a:spLocks noChangeArrowheads="1"/>
              </p:cNvSpPr>
              <p:nvPr userDrawn="1"/>
            </p:nvSpPr>
            <p:spPr bwMode="ltGray">
              <a:xfrm rot="-1876771">
                <a:off x="700" y="2851"/>
                <a:ext cx="31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9" name="Rectangle 117"/>
              <p:cNvSpPr>
                <a:spLocks noChangeArrowheads="1"/>
              </p:cNvSpPr>
              <p:nvPr userDrawn="1"/>
            </p:nvSpPr>
            <p:spPr bwMode="ltGray">
              <a:xfrm rot="5908516">
                <a:off x="200" y="3915"/>
                <a:ext cx="138"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0" name="Rectangle 118"/>
              <p:cNvSpPr>
                <a:spLocks noChangeArrowheads="1"/>
              </p:cNvSpPr>
              <p:nvPr userDrawn="1"/>
            </p:nvSpPr>
            <p:spPr bwMode="ltGray">
              <a:xfrm rot="6683973">
                <a:off x="45" y="3915"/>
                <a:ext cx="144"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1" name="Rectangle 119"/>
              <p:cNvSpPr>
                <a:spLocks noChangeArrowheads="1"/>
              </p:cNvSpPr>
              <p:nvPr userDrawn="1"/>
            </p:nvSpPr>
            <p:spPr bwMode="ltGray">
              <a:xfrm rot="5245609">
                <a:off x="361" y="3893"/>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2" name="Rectangle 120"/>
              <p:cNvSpPr>
                <a:spLocks noChangeArrowheads="1"/>
              </p:cNvSpPr>
              <p:nvPr userDrawn="1"/>
            </p:nvSpPr>
            <p:spPr bwMode="ltGray">
              <a:xfrm rot="4500520">
                <a:off x="522" y="3847"/>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3" name="Rectangle 121"/>
              <p:cNvSpPr>
                <a:spLocks noChangeArrowheads="1"/>
              </p:cNvSpPr>
              <p:nvPr userDrawn="1"/>
            </p:nvSpPr>
            <p:spPr bwMode="ltGray">
              <a:xfrm rot="3805227">
                <a:off x="670" y="3778"/>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4" name="Rectangle 122"/>
              <p:cNvSpPr>
                <a:spLocks noChangeArrowheads="1"/>
              </p:cNvSpPr>
              <p:nvPr userDrawn="1"/>
            </p:nvSpPr>
            <p:spPr bwMode="ltGray">
              <a:xfrm rot="3060138">
                <a:off x="813" y="3688"/>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5" name="Rectangle 123"/>
              <p:cNvSpPr>
                <a:spLocks noChangeArrowheads="1"/>
              </p:cNvSpPr>
              <p:nvPr userDrawn="1"/>
            </p:nvSpPr>
            <p:spPr bwMode="ltGray">
              <a:xfrm rot="2090281">
                <a:off x="938" y="3582"/>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6" name="Rectangle 124"/>
              <p:cNvSpPr>
                <a:spLocks noChangeArrowheads="1"/>
              </p:cNvSpPr>
              <p:nvPr userDrawn="1"/>
            </p:nvSpPr>
            <p:spPr bwMode="ltGray">
              <a:xfrm rot="-7168347">
                <a:off x="-18" y="2506"/>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7" name="Rectangle 125"/>
              <p:cNvSpPr>
                <a:spLocks noChangeArrowheads="1"/>
              </p:cNvSpPr>
              <p:nvPr userDrawn="1"/>
            </p:nvSpPr>
            <p:spPr bwMode="ltGray">
              <a:xfrm rot="-6406501">
                <a:off x="136" y="2433"/>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8" name="Rectangle 126"/>
              <p:cNvSpPr>
                <a:spLocks noChangeArrowheads="1"/>
              </p:cNvSpPr>
              <p:nvPr userDrawn="1"/>
            </p:nvSpPr>
            <p:spPr bwMode="ltGray">
              <a:xfrm rot="-4970620">
                <a:off x="447" y="2364"/>
                <a:ext cx="138"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9" name="Rectangle 127"/>
              <p:cNvSpPr>
                <a:spLocks noChangeArrowheads="1"/>
              </p:cNvSpPr>
              <p:nvPr userDrawn="1"/>
            </p:nvSpPr>
            <p:spPr bwMode="ltGray">
              <a:xfrm rot="-4298502">
                <a:off x="597" y="2360"/>
                <a:ext cx="150"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0" name="Rectangle 128"/>
              <p:cNvSpPr>
                <a:spLocks noChangeArrowheads="1"/>
              </p:cNvSpPr>
              <p:nvPr userDrawn="1"/>
            </p:nvSpPr>
            <p:spPr bwMode="ltGray">
              <a:xfrm rot="-3676305">
                <a:off x="739" y="2386"/>
                <a:ext cx="15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1" name="Rectangle 129"/>
              <p:cNvSpPr>
                <a:spLocks noChangeArrowheads="1"/>
              </p:cNvSpPr>
              <p:nvPr userDrawn="1"/>
            </p:nvSpPr>
            <p:spPr bwMode="ltGray">
              <a:xfrm rot="-3188616">
                <a:off x="869" y="2430"/>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2" name="Rectangle 130"/>
              <p:cNvSpPr>
                <a:spLocks noChangeArrowheads="1"/>
              </p:cNvSpPr>
              <p:nvPr userDrawn="1"/>
            </p:nvSpPr>
            <p:spPr bwMode="ltGray">
              <a:xfrm rot="-2610246">
                <a:off x="984" y="2497"/>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3" name="Rectangle 131"/>
              <p:cNvSpPr>
                <a:spLocks noChangeArrowheads="1"/>
              </p:cNvSpPr>
              <p:nvPr userDrawn="1"/>
            </p:nvSpPr>
            <p:spPr bwMode="ltGray">
              <a:xfrm rot="-2190008">
                <a:off x="1075" y="2585"/>
                <a:ext cx="17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4" name="Rectangle 132"/>
              <p:cNvSpPr>
                <a:spLocks noChangeArrowheads="1"/>
              </p:cNvSpPr>
              <p:nvPr userDrawn="1"/>
            </p:nvSpPr>
            <p:spPr bwMode="ltGray">
              <a:xfrm rot="-1728558">
                <a:off x="1147" y="2688"/>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5" name="Rectangle 133"/>
              <p:cNvSpPr>
                <a:spLocks noChangeArrowheads="1"/>
              </p:cNvSpPr>
              <p:nvPr userDrawn="1"/>
            </p:nvSpPr>
            <p:spPr bwMode="ltGray">
              <a:xfrm rot="-1172118">
                <a:off x="1198" y="2805"/>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6" name="Rectangle 134"/>
              <p:cNvSpPr>
                <a:spLocks noChangeArrowheads="1"/>
              </p:cNvSpPr>
              <p:nvPr userDrawn="1"/>
            </p:nvSpPr>
            <p:spPr bwMode="ltGray">
              <a:xfrm rot="-753845">
                <a:off x="1218" y="2930"/>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7" name="Rectangle 135"/>
              <p:cNvSpPr>
                <a:spLocks noChangeArrowheads="1"/>
              </p:cNvSpPr>
              <p:nvPr userDrawn="1"/>
            </p:nvSpPr>
            <p:spPr bwMode="ltGray">
              <a:xfrm rot="-287823">
                <a:off x="1213" y="3066"/>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8" name="Rectangle 136"/>
              <p:cNvSpPr>
                <a:spLocks noChangeArrowheads="1"/>
              </p:cNvSpPr>
              <p:nvPr userDrawn="1"/>
            </p:nvSpPr>
            <p:spPr bwMode="ltGray">
              <a:xfrm rot="696741">
                <a:off x="1126" y="3337"/>
                <a:ext cx="150"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9" name="Rectangle 137"/>
              <p:cNvSpPr>
                <a:spLocks noChangeArrowheads="1"/>
              </p:cNvSpPr>
              <p:nvPr userDrawn="1"/>
            </p:nvSpPr>
            <p:spPr bwMode="ltGray">
              <a:xfrm rot="1529990">
                <a:off x="1041" y="3465"/>
                <a:ext cx="140"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90" name="Freeform 138"/>
              <p:cNvSpPr>
                <a:spLocks/>
              </p:cNvSpPr>
              <p:nvPr userDrawn="1"/>
            </p:nvSpPr>
            <p:spPr bwMode="ltGray">
              <a:xfrm>
                <a:off x="850" y="3136"/>
                <a:ext cx="204" cy="120"/>
              </a:xfrm>
              <a:custGeom>
                <a:avLst/>
                <a:gdLst/>
                <a:ahLst/>
                <a:cxnLst>
                  <a:cxn ang="0">
                    <a:pos x="168" y="120"/>
                  </a:cxn>
                  <a:cxn ang="0">
                    <a:pos x="204" y="12"/>
                  </a:cxn>
                  <a:cxn ang="0">
                    <a:pos x="42" y="0"/>
                  </a:cxn>
                  <a:cxn ang="0">
                    <a:pos x="0" y="108"/>
                  </a:cxn>
                  <a:cxn ang="0">
                    <a:pos x="30" y="114"/>
                  </a:cxn>
                  <a:cxn ang="0">
                    <a:pos x="60" y="30"/>
                  </a:cxn>
                  <a:cxn ang="0">
                    <a:pos x="102" y="36"/>
                  </a:cxn>
                  <a:cxn ang="0">
                    <a:pos x="78" y="108"/>
                  </a:cxn>
                  <a:cxn ang="0">
                    <a:pos x="102" y="108"/>
                  </a:cxn>
                  <a:cxn ang="0">
                    <a:pos x="132" y="36"/>
                  </a:cxn>
                  <a:cxn ang="0">
                    <a:pos x="162" y="36"/>
                  </a:cxn>
                  <a:cxn ang="0">
                    <a:pos x="138" y="114"/>
                  </a:cxn>
                  <a:cxn ang="0">
                    <a:pos x="168" y="120"/>
                  </a:cxn>
                </a:cxnLst>
                <a:rect l="0" t="0" r="r" b="b"/>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1" name="Freeform 139"/>
              <p:cNvSpPr>
                <a:spLocks/>
              </p:cNvSpPr>
              <p:nvPr userDrawn="1"/>
            </p:nvSpPr>
            <p:spPr bwMode="ltGray">
              <a:xfrm>
                <a:off x="19" y="2722"/>
                <a:ext cx="90" cy="78"/>
              </a:xfrm>
              <a:custGeom>
                <a:avLst/>
                <a:gdLst/>
                <a:ahLst/>
                <a:cxnLst>
                  <a:cxn ang="0">
                    <a:pos x="66" y="36"/>
                  </a:cxn>
                  <a:cxn ang="0">
                    <a:pos x="66" y="36"/>
                  </a:cxn>
                  <a:cxn ang="0">
                    <a:pos x="18" y="24"/>
                  </a:cxn>
                  <a:cxn ang="0">
                    <a:pos x="0" y="30"/>
                  </a:cxn>
                  <a:cxn ang="0">
                    <a:pos x="36" y="78"/>
                  </a:cxn>
                  <a:cxn ang="0">
                    <a:pos x="48" y="72"/>
                  </a:cxn>
                  <a:cxn ang="0">
                    <a:pos x="24" y="36"/>
                  </a:cxn>
                  <a:cxn ang="0">
                    <a:pos x="24" y="36"/>
                  </a:cxn>
                  <a:cxn ang="0">
                    <a:pos x="72" y="54"/>
                  </a:cxn>
                  <a:cxn ang="0">
                    <a:pos x="90" y="42"/>
                  </a:cxn>
                  <a:cxn ang="0">
                    <a:pos x="54" y="0"/>
                  </a:cxn>
                  <a:cxn ang="0">
                    <a:pos x="42" y="6"/>
                  </a:cxn>
                  <a:cxn ang="0">
                    <a:pos x="66" y="36"/>
                  </a:cxn>
                </a:cxnLst>
                <a:rect l="0" t="0" r="r" b="b"/>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2" name="Freeform 140"/>
              <p:cNvSpPr>
                <a:spLocks/>
              </p:cNvSpPr>
              <p:nvPr userDrawn="1"/>
            </p:nvSpPr>
            <p:spPr bwMode="ltGray">
              <a:xfrm>
                <a:off x="97" y="2651"/>
                <a:ext cx="101" cy="89"/>
              </a:xfrm>
              <a:custGeom>
                <a:avLst/>
                <a:gdLst/>
                <a:ahLst/>
                <a:cxnLst>
                  <a:cxn ang="0">
                    <a:pos x="54" y="89"/>
                  </a:cxn>
                  <a:cxn ang="0">
                    <a:pos x="65" y="83"/>
                  </a:cxn>
                  <a:cxn ang="0">
                    <a:pos x="48" y="35"/>
                  </a:cxn>
                  <a:cxn ang="0">
                    <a:pos x="89" y="65"/>
                  </a:cxn>
                  <a:cxn ang="0">
                    <a:pos x="101" y="59"/>
                  </a:cxn>
                  <a:cxn ang="0">
                    <a:pos x="83" y="0"/>
                  </a:cxn>
                  <a:cxn ang="0">
                    <a:pos x="71" y="12"/>
                  </a:cxn>
                  <a:cxn ang="0">
                    <a:pos x="83" y="41"/>
                  </a:cxn>
                  <a:cxn ang="0">
                    <a:pos x="48" y="23"/>
                  </a:cxn>
                  <a:cxn ang="0">
                    <a:pos x="36" y="29"/>
                  </a:cxn>
                  <a:cxn ang="0">
                    <a:pos x="45" y="68"/>
                  </a:cxn>
                  <a:cxn ang="0">
                    <a:pos x="18" y="41"/>
                  </a:cxn>
                  <a:cxn ang="0">
                    <a:pos x="0" y="53"/>
                  </a:cxn>
                  <a:cxn ang="0">
                    <a:pos x="54" y="89"/>
                  </a:cxn>
                </a:cxnLst>
                <a:rect l="0" t="0" r="r" b="b"/>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3" name="Freeform 141"/>
              <p:cNvSpPr>
                <a:spLocks/>
              </p:cNvSpPr>
              <p:nvPr userDrawn="1"/>
            </p:nvSpPr>
            <p:spPr bwMode="ltGray">
              <a:xfrm>
                <a:off x="677" y="3502"/>
                <a:ext cx="83" cy="78"/>
              </a:xfrm>
              <a:custGeom>
                <a:avLst/>
                <a:gdLst/>
                <a:ahLst/>
                <a:cxnLst>
                  <a:cxn ang="0">
                    <a:pos x="36" y="78"/>
                  </a:cxn>
                  <a:cxn ang="0">
                    <a:pos x="83" y="48"/>
                  </a:cxn>
                  <a:cxn ang="0">
                    <a:pos x="54" y="0"/>
                  </a:cxn>
                  <a:cxn ang="0">
                    <a:pos x="0" y="30"/>
                  </a:cxn>
                  <a:cxn ang="0">
                    <a:pos x="6" y="36"/>
                  </a:cxn>
                  <a:cxn ang="0">
                    <a:pos x="42" y="18"/>
                  </a:cxn>
                  <a:cxn ang="0">
                    <a:pos x="54" y="30"/>
                  </a:cxn>
                  <a:cxn ang="0">
                    <a:pos x="24" y="48"/>
                  </a:cxn>
                  <a:cxn ang="0">
                    <a:pos x="30" y="54"/>
                  </a:cxn>
                  <a:cxn ang="0">
                    <a:pos x="60" y="36"/>
                  </a:cxn>
                  <a:cxn ang="0">
                    <a:pos x="66" y="48"/>
                  </a:cxn>
                  <a:cxn ang="0">
                    <a:pos x="30" y="66"/>
                  </a:cxn>
                  <a:cxn ang="0">
                    <a:pos x="36" y="78"/>
                  </a:cxn>
                </a:cxnLst>
                <a:rect l="0" t="0" r="r" b="b"/>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4" name="Freeform 142"/>
              <p:cNvSpPr>
                <a:spLocks/>
              </p:cNvSpPr>
              <p:nvPr userDrawn="1"/>
            </p:nvSpPr>
            <p:spPr bwMode="ltGray">
              <a:xfrm>
                <a:off x="940" y="2782"/>
                <a:ext cx="90" cy="72"/>
              </a:xfrm>
              <a:custGeom>
                <a:avLst/>
                <a:gdLst/>
                <a:ahLst/>
                <a:cxnLst>
                  <a:cxn ang="0">
                    <a:pos x="90" y="30"/>
                  </a:cxn>
                  <a:cxn ang="0">
                    <a:pos x="66" y="0"/>
                  </a:cxn>
                  <a:cxn ang="0">
                    <a:pos x="0" y="36"/>
                  </a:cxn>
                  <a:cxn ang="0">
                    <a:pos x="24" y="72"/>
                  </a:cxn>
                  <a:cxn ang="0">
                    <a:pos x="36" y="66"/>
                  </a:cxn>
                  <a:cxn ang="0">
                    <a:pos x="18" y="42"/>
                  </a:cxn>
                  <a:cxn ang="0">
                    <a:pos x="36" y="30"/>
                  </a:cxn>
                  <a:cxn ang="0">
                    <a:pos x="54" y="54"/>
                  </a:cxn>
                  <a:cxn ang="0">
                    <a:pos x="60" y="48"/>
                  </a:cxn>
                  <a:cxn ang="0">
                    <a:pos x="48" y="24"/>
                  </a:cxn>
                  <a:cxn ang="0">
                    <a:pos x="60" y="12"/>
                  </a:cxn>
                  <a:cxn ang="0">
                    <a:pos x="78" y="42"/>
                  </a:cxn>
                  <a:cxn ang="0">
                    <a:pos x="90" y="30"/>
                  </a:cxn>
                </a:cxnLst>
                <a:rect l="0" t="0" r="r" b="b"/>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5" name="Freeform 143"/>
              <p:cNvSpPr>
                <a:spLocks/>
              </p:cNvSpPr>
              <p:nvPr userDrawn="1"/>
            </p:nvSpPr>
            <p:spPr bwMode="ltGray">
              <a:xfrm>
                <a:off x="898" y="2716"/>
                <a:ext cx="90" cy="84"/>
              </a:xfrm>
              <a:custGeom>
                <a:avLst/>
                <a:gdLst/>
                <a:ahLst/>
                <a:cxnLst>
                  <a:cxn ang="0">
                    <a:pos x="42" y="60"/>
                  </a:cxn>
                  <a:cxn ang="0">
                    <a:pos x="42" y="60"/>
                  </a:cxn>
                  <a:cxn ang="0">
                    <a:pos x="72" y="12"/>
                  </a:cxn>
                  <a:cxn ang="0">
                    <a:pos x="66" y="0"/>
                  </a:cxn>
                  <a:cxn ang="0">
                    <a:pos x="0" y="42"/>
                  </a:cxn>
                  <a:cxn ang="0">
                    <a:pos x="6" y="54"/>
                  </a:cxn>
                  <a:cxn ang="0">
                    <a:pos x="54" y="24"/>
                  </a:cxn>
                  <a:cxn ang="0">
                    <a:pos x="54" y="24"/>
                  </a:cxn>
                  <a:cxn ang="0">
                    <a:pos x="18" y="72"/>
                  </a:cxn>
                  <a:cxn ang="0">
                    <a:pos x="24" y="84"/>
                  </a:cxn>
                  <a:cxn ang="0">
                    <a:pos x="90" y="42"/>
                  </a:cxn>
                  <a:cxn ang="0">
                    <a:pos x="84" y="30"/>
                  </a:cxn>
                  <a:cxn ang="0">
                    <a:pos x="42" y="60"/>
                  </a:cxn>
                </a:cxnLst>
                <a:rect l="0" t="0" r="r" b="b"/>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6" name="Freeform 144"/>
              <p:cNvSpPr>
                <a:spLocks/>
              </p:cNvSpPr>
              <p:nvPr userDrawn="1"/>
            </p:nvSpPr>
            <p:spPr bwMode="ltGray">
              <a:xfrm>
                <a:off x="7" y="3837"/>
                <a:ext cx="6" cy="12"/>
              </a:xfrm>
              <a:custGeom>
                <a:avLst/>
                <a:gdLst/>
                <a:ahLst/>
                <a:cxnLst>
                  <a:cxn ang="0">
                    <a:pos x="6" y="0"/>
                  </a:cxn>
                  <a:cxn ang="0">
                    <a:pos x="6" y="0"/>
                  </a:cxn>
                  <a:cxn ang="0">
                    <a:pos x="0" y="0"/>
                  </a:cxn>
                  <a:cxn ang="0">
                    <a:pos x="0" y="0"/>
                  </a:cxn>
                  <a:cxn ang="0">
                    <a:pos x="0" y="12"/>
                  </a:cxn>
                  <a:cxn ang="0">
                    <a:pos x="6" y="0"/>
                  </a:cxn>
                  <a:cxn ang="0">
                    <a:pos x="6" y="0"/>
                  </a:cxn>
                </a:cxnLst>
                <a:rect l="0" t="0" r="r" b="b"/>
                <a:pathLst>
                  <a:path w="6" h="12">
                    <a:moveTo>
                      <a:pt x="6" y="0"/>
                    </a:moveTo>
                    <a:lnTo>
                      <a:pt x="6" y="0"/>
                    </a:lnTo>
                    <a:lnTo>
                      <a:pt x="0" y="0"/>
                    </a:lnTo>
                    <a:lnTo>
                      <a:pt x="0" y="0"/>
                    </a:lnTo>
                    <a:lnTo>
                      <a:pt x="0" y="12"/>
                    </a:lnTo>
                    <a:lnTo>
                      <a:pt x="6" y="0"/>
                    </a:lnTo>
                    <a:lnTo>
                      <a:pt x="6" y="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7" name="Freeform 145"/>
              <p:cNvSpPr>
                <a:spLocks/>
              </p:cNvSpPr>
              <p:nvPr userDrawn="1"/>
            </p:nvSpPr>
            <p:spPr bwMode="ltGray">
              <a:xfrm>
                <a:off x="7" y="2555"/>
                <a:ext cx="30" cy="48"/>
              </a:xfrm>
              <a:custGeom>
                <a:avLst/>
                <a:gdLst/>
                <a:ahLst/>
                <a:cxnLst>
                  <a:cxn ang="0">
                    <a:pos x="18" y="48"/>
                  </a:cxn>
                  <a:cxn ang="0">
                    <a:pos x="18" y="48"/>
                  </a:cxn>
                  <a:cxn ang="0">
                    <a:pos x="30" y="42"/>
                  </a:cxn>
                  <a:cxn ang="0">
                    <a:pos x="0" y="0"/>
                  </a:cxn>
                  <a:cxn ang="0">
                    <a:pos x="0" y="24"/>
                  </a:cxn>
                  <a:cxn ang="0">
                    <a:pos x="18" y="48"/>
                  </a:cxn>
                  <a:cxn ang="0">
                    <a:pos x="18" y="48"/>
                  </a:cxn>
                </a:cxnLst>
                <a:rect l="0" t="0" r="r" b="b"/>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8" name="Freeform 146"/>
              <p:cNvSpPr>
                <a:spLocks/>
              </p:cNvSpPr>
              <p:nvPr userDrawn="1"/>
            </p:nvSpPr>
            <p:spPr bwMode="ltGray">
              <a:xfrm>
                <a:off x="7" y="3843"/>
                <a:ext cx="36" cy="66"/>
              </a:xfrm>
              <a:custGeom>
                <a:avLst/>
                <a:gdLst/>
                <a:ahLst/>
                <a:cxnLst>
                  <a:cxn ang="0">
                    <a:pos x="36" y="0"/>
                  </a:cxn>
                  <a:cxn ang="0">
                    <a:pos x="24" y="0"/>
                  </a:cxn>
                  <a:cxn ang="0">
                    <a:pos x="24" y="0"/>
                  </a:cxn>
                  <a:cxn ang="0">
                    <a:pos x="0" y="36"/>
                  </a:cxn>
                  <a:cxn ang="0">
                    <a:pos x="0" y="66"/>
                  </a:cxn>
                  <a:cxn ang="0">
                    <a:pos x="36" y="0"/>
                  </a:cxn>
                  <a:cxn ang="0">
                    <a:pos x="36" y="0"/>
                  </a:cxn>
                </a:cxnLst>
                <a:rect l="0" t="0" r="r" b="b"/>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9" name="Rectangle 147"/>
              <p:cNvSpPr>
                <a:spLocks noChangeArrowheads="1"/>
              </p:cNvSpPr>
              <p:nvPr userDrawn="1"/>
            </p:nvSpPr>
            <p:spPr bwMode="ltGray">
              <a:xfrm rot="244926">
                <a:off x="1177" y="3201"/>
                <a:ext cx="16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900" name="Rectangle 148"/>
              <p:cNvSpPr>
                <a:spLocks noChangeArrowheads="1"/>
              </p:cNvSpPr>
              <p:nvPr userDrawn="1"/>
            </p:nvSpPr>
            <p:spPr bwMode="ltGray">
              <a:xfrm rot="-5598588">
                <a:off x="290" y="2386"/>
                <a:ext cx="138"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901" name="Freeform 149"/>
              <p:cNvSpPr>
                <a:spLocks/>
              </p:cNvSpPr>
              <p:nvPr userDrawn="1"/>
            </p:nvSpPr>
            <p:spPr bwMode="ltGray">
              <a:xfrm>
                <a:off x="139" y="3573"/>
                <a:ext cx="144" cy="154"/>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en-CA" sz="1800" u="sng" smtClean="0">
                  <a:solidFill>
                    <a:srgbClr val="FFFFFF"/>
                  </a:solidFill>
                </a:endParaRPr>
              </a:p>
            </p:txBody>
          </p:sp>
          <p:sp>
            <p:nvSpPr>
              <p:cNvPr id="458902" name="Freeform 150"/>
              <p:cNvSpPr>
                <a:spLocks/>
              </p:cNvSpPr>
              <p:nvPr userDrawn="1"/>
            </p:nvSpPr>
            <p:spPr bwMode="ltGray">
              <a:xfrm rot="-2857037">
                <a:off x="619" y="3550"/>
                <a:ext cx="68" cy="69"/>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en-CA" sz="1800" u="sng" smtClean="0">
                  <a:solidFill>
                    <a:srgbClr val="FFFFFF"/>
                  </a:solidFill>
                </a:endParaRPr>
              </a:p>
            </p:txBody>
          </p:sp>
          <p:sp>
            <p:nvSpPr>
              <p:cNvPr id="458903" name="Freeform 151"/>
              <p:cNvSpPr>
                <a:spLocks/>
              </p:cNvSpPr>
              <p:nvPr userDrawn="1"/>
            </p:nvSpPr>
            <p:spPr bwMode="ltGray">
              <a:xfrm>
                <a:off x="235" y="2503"/>
                <a:ext cx="348" cy="1272"/>
              </a:xfrm>
              <a:custGeom>
                <a:avLst/>
                <a:gdLst/>
                <a:ahLst/>
                <a:cxnLst>
                  <a:cxn ang="0">
                    <a:pos x="0" y="0"/>
                  </a:cxn>
                  <a:cxn ang="0">
                    <a:pos x="287" y="582"/>
                  </a:cxn>
                  <a:cxn ang="0">
                    <a:pos x="348" y="1272"/>
                  </a:cxn>
                  <a:cxn ang="0">
                    <a:pos x="54" y="676"/>
                  </a:cxn>
                  <a:cxn ang="0">
                    <a:pos x="0" y="0"/>
                  </a:cxn>
                </a:cxnLst>
                <a:rect l="0" t="0" r="r" b="b"/>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schemeClr>
                  </a:gs>
                </a:gsLst>
                <a:lin ang="18900000" scaled="1"/>
              </a:gradFill>
              <a:ln w="9525" cap="flat" cmpd="sng">
                <a:noFill/>
                <a:prstDash val="solid"/>
                <a:round/>
                <a:headEnd type="none" w="med" len="med"/>
                <a:tailEnd type="none" w="med" len="med"/>
              </a:ln>
              <a:effectLst/>
            </p:spPr>
            <p:txBody>
              <a:bodyPr/>
              <a:lstStyle/>
              <a:p>
                <a:endParaRPr lang="en-CA" sz="1800" u="sng" smtClean="0">
                  <a:solidFill>
                    <a:srgbClr val="FFFFFF"/>
                  </a:solidFill>
                </a:endParaRPr>
              </a:p>
            </p:txBody>
          </p:sp>
          <p:sp>
            <p:nvSpPr>
              <p:cNvPr id="458904" name="Oval 152"/>
              <p:cNvSpPr>
                <a:spLocks noChangeArrowheads="1"/>
              </p:cNvSpPr>
              <p:nvPr userDrawn="1"/>
            </p:nvSpPr>
            <p:spPr bwMode="ltGray">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gradFill>
              <a:ln w="9525">
                <a:noFill/>
                <a:round/>
                <a:headEnd/>
                <a:tailEnd/>
              </a:ln>
              <a:effectLst/>
            </p:spPr>
            <p:txBody>
              <a:bodyPr/>
              <a:lstStyle/>
              <a:p>
                <a:endParaRPr lang="en-CA" sz="1800" u="sng" smtClean="0">
                  <a:solidFill>
                    <a:srgbClr val="FFFFFF"/>
                  </a:solidFill>
                </a:endParaRPr>
              </a:p>
            </p:txBody>
          </p:sp>
        </p:grpSp>
      </p:grpSp>
      <p:sp>
        <p:nvSpPr>
          <p:cNvPr id="458905" name="Rectangle 153"/>
          <p:cNvSpPr>
            <a:spLocks noGrp="1" noRot="1" noChangeArrowheads="1"/>
          </p:cNvSpPr>
          <p:nvPr>
            <p:ph type="title"/>
          </p:nvPr>
        </p:nvSpPr>
        <p:spPr bwMode="auto">
          <a:xfrm>
            <a:off x="322271" y="249238"/>
            <a:ext cx="9109075" cy="1244600"/>
          </a:xfrm>
          <a:prstGeom prst="rect">
            <a:avLst/>
          </a:prstGeom>
          <a:noFill/>
          <a:ln w="9525">
            <a:noFill/>
            <a:miter lim="800000"/>
            <a:headEnd/>
            <a:tailEnd/>
          </a:ln>
          <a:effectLst/>
        </p:spPr>
        <p:txBody>
          <a:bodyPr vert="horz" wrap="square" lIns="98287" tIns="49143" rIns="98287" bIns="49143" numCol="1" anchor="ctr" anchorCtr="0" compatLnSpc="1">
            <a:prstTxWarp prst="textNoShape">
              <a:avLst/>
            </a:prstTxWarp>
          </a:bodyPr>
          <a:lstStyle/>
          <a:p>
            <a:pPr lvl="0"/>
            <a:r>
              <a:rPr lang="en-US" smtClean="0"/>
              <a:t>Haga clic para cambiar el estilo de título	</a:t>
            </a:r>
          </a:p>
        </p:txBody>
      </p:sp>
      <p:sp>
        <p:nvSpPr>
          <p:cNvPr id="458906" name="Rectangle 154"/>
          <p:cNvSpPr>
            <a:spLocks noGrp="1" noChangeArrowheads="1"/>
          </p:cNvSpPr>
          <p:nvPr>
            <p:ph type="dt" sz="half" idx="2"/>
          </p:nvPr>
        </p:nvSpPr>
        <p:spPr bwMode="auto">
          <a:xfrm>
            <a:off x="322277" y="6800850"/>
            <a:ext cx="2441575" cy="517525"/>
          </a:xfrm>
          <a:prstGeom prst="rect">
            <a:avLst/>
          </a:prstGeom>
          <a:noFill/>
          <a:ln w="9525">
            <a:noFill/>
            <a:miter lim="800000"/>
            <a:headEnd/>
            <a:tailEnd/>
          </a:ln>
          <a:effectLst/>
        </p:spPr>
        <p:txBody>
          <a:bodyPr vert="horz" wrap="square" lIns="98287" tIns="49143" rIns="98287" bIns="49143" numCol="1" anchor="t" anchorCtr="0" compatLnSpc="1">
            <a:prstTxWarp prst="textNoShape">
              <a:avLst/>
            </a:prstTxWarp>
          </a:bodyPr>
          <a:lstStyle>
            <a:lvl1pPr defTabSz="983126">
              <a:defRPr sz="1100" u="none"/>
            </a:lvl1pPr>
          </a:lstStyle>
          <a:p>
            <a:endParaRPr lang="en-US" smtClean="0">
              <a:solidFill>
                <a:srgbClr val="FFFFFF"/>
              </a:solidFill>
            </a:endParaRPr>
          </a:p>
        </p:txBody>
      </p:sp>
      <p:sp>
        <p:nvSpPr>
          <p:cNvPr id="458907" name="Rectangle 155"/>
          <p:cNvSpPr>
            <a:spLocks noGrp="1" noChangeArrowheads="1"/>
          </p:cNvSpPr>
          <p:nvPr>
            <p:ph type="ftr" sz="quarter" idx="3"/>
          </p:nvPr>
        </p:nvSpPr>
        <p:spPr bwMode="auto">
          <a:xfrm>
            <a:off x="3332176" y="6800850"/>
            <a:ext cx="3089275" cy="517525"/>
          </a:xfrm>
          <a:prstGeom prst="rect">
            <a:avLst/>
          </a:prstGeom>
          <a:noFill/>
          <a:ln w="9525">
            <a:noFill/>
            <a:miter lim="800000"/>
            <a:headEnd/>
            <a:tailEnd/>
          </a:ln>
          <a:effectLst/>
        </p:spPr>
        <p:txBody>
          <a:bodyPr vert="horz" wrap="square" lIns="98287" tIns="49143" rIns="98287" bIns="49143" numCol="1" anchor="t" anchorCtr="0" compatLnSpc="1">
            <a:prstTxWarp prst="textNoShape">
              <a:avLst/>
            </a:prstTxWarp>
          </a:bodyPr>
          <a:lstStyle>
            <a:lvl1pPr algn="ctr" defTabSz="983126">
              <a:defRPr sz="1100" u="none"/>
            </a:lvl1pPr>
          </a:lstStyle>
          <a:p>
            <a:endParaRPr lang="en-US" smtClean="0">
              <a:solidFill>
                <a:srgbClr val="FFFFFF"/>
              </a:solidFill>
            </a:endParaRPr>
          </a:p>
        </p:txBody>
      </p:sp>
      <p:sp>
        <p:nvSpPr>
          <p:cNvPr id="458908" name="Rectangle 156"/>
          <p:cNvSpPr>
            <a:spLocks noGrp="1" noChangeArrowheads="1"/>
          </p:cNvSpPr>
          <p:nvPr>
            <p:ph type="sldNum" sz="quarter" idx="4"/>
          </p:nvPr>
        </p:nvSpPr>
        <p:spPr bwMode="auto">
          <a:xfrm>
            <a:off x="6989777" y="6800850"/>
            <a:ext cx="2441575" cy="517525"/>
          </a:xfrm>
          <a:prstGeom prst="rect">
            <a:avLst/>
          </a:prstGeom>
          <a:noFill/>
          <a:ln w="9525">
            <a:noFill/>
            <a:miter lim="800000"/>
            <a:headEnd/>
            <a:tailEnd/>
          </a:ln>
          <a:effectLst/>
        </p:spPr>
        <p:txBody>
          <a:bodyPr vert="horz" wrap="square" lIns="98287" tIns="49143" rIns="98287" bIns="49143" numCol="1" anchor="t" anchorCtr="0" compatLnSpc="1">
            <a:prstTxWarp prst="textNoShape">
              <a:avLst/>
            </a:prstTxWarp>
          </a:bodyPr>
          <a:lstStyle>
            <a:lvl1pPr algn="r" defTabSz="983126">
              <a:defRPr sz="1100" u="none"/>
            </a:lvl1pPr>
          </a:lstStyle>
          <a:p>
            <a:fld id="{38CCFF97-0F98-47A9-8BAF-D553E77180B9}" type="slidenum">
              <a:rPr lang="en-US" smtClean="0">
                <a:solidFill>
                  <a:srgbClr val="FFFFFF"/>
                </a:solidFill>
              </a:rPr>
              <a:pPr/>
              <a:t>‹#›</a:t>
            </a:fld>
            <a:endParaRPr lang="en-US" smtClean="0">
              <a:solidFill>
                <a:srgbClr val="FFFFFF"/>
              </a:solidFill>
            </a:endParaRPr>
          </a:p>
        </p:txBody>
      </p:sp>
      <p:sp>
        <p:nvSpPr>
          <p:cNvPr id="458909" name="Rectangle 157"/>
          <p:cNvSpPr>
            <a:spLocks noGrp="1" noRot="1" noChangeArrowheads="1"/>
          </p:cNvSpPr>
          <p:nvPr>
            <p:ph type="body" idx="1"/>
          </p:nvPr>
        </p:nvSpPr>
        <p:spPr bwMode="auto">
          <a:xfrm>
            <a:off x="322271" y="1743089"/>
            <a:ext cx="9109075" cy="4899025"/>
          </a:xfrm>
          <a:prstGeom prst="rect">
            <a:avLst/>
          </a:prstGeom>
          <a:noFill/>
          <a:ln w="9525">
            <a:noFill/>
            <a:miter lim="800000"/>
            <a:headEnd/>
            <a:tailEnd/>
          </a:ln>
          <a:effectLst/>
        </p:spPr>
        <p:txBody>
          <a:bodyPr vert="horz" wrap="square" lIns="98287" tIns="49143" rIns="98287" bIns="49143"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Tree>
  </p:cSld>
  <p:clrMap bg1="dk2" tx1="lt1" bg2="dk1" tx2="lt2" accent1="accent1" accent2="accent2" accent3="accent3" accent4="accent4" accent5="accent5" accent6="accent6" hlink="hlink" folHlink="folHlink"/>
  <p:sldLayoutIdLst>
    <p:sldLayoutId id="2147484112" r:id="rId1"/>
    <p:sldLayoutId id="2147484113" r:id="rId2"/>
    <p:sldLayoutId id="2147484114" r:id="rId3"/>
    <p:sldLayoutId id="2147484115" r:id="rId4"/>
    <p:sldLayoutId id="2147484116" r:id="rId5"/>
    <p:sldLayoutId id="2147484117" r:id="rId6"/>
    <p:sldLayoutId id="2147484118" r:id="rId7"/>
    <p:sldLayoutId id="2147484119" r:id="rId8"/>
    <p:sldLayoutId id="2147484120" r:id="rId9"/>
    <p:sldLayoutId id="2147484121" r:id="rId10"/>
    <p:sldLayoutId id="2147484122" r:id="rId11"/>
    <p:sldLayoutId id="2147484123" r:id="rId12"/>
    <p:sldLayoutId id="2147484124" r:id="rId13"/>
    <p:sldLayoutId id="2147484125" r:id="rId14"/>
  </p:sldLayoutIdLst>
  <p:txStyles>
    <p:titleStyle>
      <a:lvl1pPr algn="ctr" defTabSz="983126" rtl="0" fontAlgn="base">
        <a:spcBef>
          <a:spcPct val="0"/>
        </a:spcBef>
        <a:spcAft>
          <a:spcPct val="0"/>
        </a:spcAft>
        <a:defRPr sz="4700">
          <a:solidFill>
            <a:schemeClr val="tx2"/>
          </a:solidFill>
          <a:effectLst>
            <a:outerShdw blurRad="38100" dist="38100" dir="2700000" algn="tl">
              <a:srgbClr val="000000"/>
            </a:outerShdw>
          </a:effectLst>
          <a:latin typeface="+mj-lt"/>
          <a:ea typeface="+mj-ea"/>
          <a:cs typeface="+mj-cs"/>
        </a:defRPr>
      </a:lvl1pPr>
      <a:lvl2pPr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2pPr>
      <a:lvl3pPr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3pPr>
      <a:lvl4pPr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4pPr>
      <a:lvl5pPr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5pPr>
      <a:lvl6pPr marL="456677"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6pPr>
      <a:lvl7pPr marL="913355"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7pPr>
      <a:lvl8pPr marL="1370035"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8pPr>
      <a:lvl9pPr marL="1826711"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9pPr>
    </p:titleStyle>
    <p:bodyStyle>
      <a:lvl1pPr marL="367880" indent="-367880" algn="l" defTabSz="983126" rtl="0" fontAlgn="base">
        <a:spcBef>
          <a:spcPct val="20000"/>
        </a:spcBef>
        <a:spcAft>
          <a:spcPct val="0"/>
        </a:spcAft>
        <a:buClr>
          <a:srgbClr val="FFFF00"/>
        </a:buClr>
        <a:buSzPct val="80000"/>
        <a:buFont typeface="Wingdings" pitchFamily="2" charset="2"/>
        <a:buChar char="«"/>
        <a:defRPr sz="3400">
          <a:solidFill>
            <a:schemeClr val="tx1"/>
          </a:solidFill>
          <a:effectLst>
            <a:outerShdw blurRad="38100" dist="38100" dir="2700000" algn="tl">
              <a:srgbClr val="000000"/>
            </a:outerShdw>
          </a:effectLst>
          <a:latin typeface="+mn-lt"/>
          <a:ea typeface="+mn-ea"/>
          <a:cs typeface="+mn-cs"/>
        </a:defRPr>
      </a:lvl1pPr>
      <a:lvl2pPr marL="799188" indent="-307621" algn="l" defTabSz="983126" rtl="0" fontAlgn="base">
        <a:spcBef>
          <a:spcPct val="20000"/>
        </a:spcBef>
        <a:spcAft>
          <a:spcPct val="0"/>
        </a:spcAft>
        <a:buClr>
          <a:srgbClr val="FFFF00"/>
        </a:buClr>
        <a:buSzPct val="80000"/>
        <a:buFont typeface="Wingdings" pitchFamily="2" charset="2"/>
        <a:buChar char="«"/>
        <a:defRPr sz="3000">
          <a:solidFill>
            <a:schemeClr val="tx1"/>
          </a:solidFill>
          <a:effectLst>
            <a:outerShdw blurRad="38100" dist="38100" dir="2700000" algn="tl">
              <a:srgbClr val="000000"/>
            </a:outerShdw>
          </a:effectLst>
          <a:latin typeface="+mn-lt"/>
        </a:defRPr>
      </a:lvl2pPr>
      <a:lvl3pPr marL="1228906" indent="-245782" algn="l" defTabSz="983126" rtl="0" fontAlgn="base">
        <a:spcBef>
          <a:spcPct val="20000"/>
        </a:spcBef>
        <a:spcAft>
          <a:spcPct val="0"/>
        </a:spcAft>
        <a:buClr>
          <a:srgbClr val="FFFF00"/>
        </a:buClr>
        <a:buSzPct val="80000"/>
        <a:buFont typeface="Wingdings" pitchFamily="2" charset="2"/>
        <a:buChar char="«"/>
        <a:defRPr sz="2600">
          <a:solidFill>
            <a:schemeClr val="tx1"/>
          </a:solidFill>
          <a:effectLst>
            <a:outerShdw blurRad="38100" dist="38100" dir="2700000" algn="tl">
              <a:srgbClr val="000000"/>
            </a:outerShdw>
          </a:effectLst>
          <a:latin typeface="+mn-lt"/>
        </a:defRPr>
      </a:lvl3pPr>
      <a:lvl4pPr marL="1720470" indent="-245782" algn="l" defTabSz="983126" rtl="0" fontAlgn="base">
        <a:spcBef>
          <a:spcPct val="20000"/>
        </a:spcBef>
        <a:spcAft>
          <a:spcPct val="0"/>
        </a:spcAft>
        <a:buClr>
          <a:srgbClr val="FFFF00"/>
        </a:buClr>
        <a:buSzPct val="80000"/>
        <a:buFont typeface="Wingdings" pitchFamily="2" charset="2"/>
        <a:buChar char="«"/>
        <a:defRPr sz="2200">
          <a:solidFill>
            <a:schemeClr val="tx1"/>
          </a:solidFill>
          <a:effectLst>
            <a:outerShdw blurRad="38100" dist="38100" dir="2700000" algn="tl">
              <a:srgbClr val="000000"/>
            </a:outerShdw>
          </a:effectLst>
          <a:latin typeface="+mn-lt"/>
        </a:defRPr>
      </a:lvl4pPr>
      <a:lvl5pPr marL="2212033" indent="-245782" algn="l" defTabSz="983126" rtl="0" fontAlgn="base">
        <a:spcBef>
          <a:spcPct val="20000"/>
        </a:spcBef>
        <a:spcAft>
          <a:spcPct val="0"/>
        </a:spcAft>
        <a:buClr>
          <a:srgbClr val="FFFF00"/>
        </a:buClr>
        <a:buSzPct val="80000"/>
        <a:buFont typeface="Wingdings" pitchFamily="2" charset="2"/>
        <a:buChar char="«"/>
        <a:defRPr sz="2200">
          <a:solidFill>
            <a:schemeClr val="tx1"/>
          </a:solidFill>
          <a:effectLst>
            <a:outerShdw blurRad="38100" dist="38100" dir="2700000" algn="tl">
              <a:srgbClr val="000000"/>
            </a:outerShdw>
          </a:effectLst>
          <a:latin typeface="+mn-lt"/>
        </a:defRPr>
      </a:lvl5pPr>
      <a:lvl6pPr marL="2668712" indent="-245782" algn="l" defTabSz="983126" rtl="0" fontAlgn="base">
        <a:spcBef>
          <a:spcPct val="20000"/>
        </a:spcBef>
        <a:spcAft>
          <a:spcPct val="0"/>
        </a:spcAft>
        <a:buClr>
          <a:srgbClr val="FFFF00"/>
        </a:buClr>
        <a:buSzPct val="80000"/>
        <a:buFont typeface="Wingdings" pitchFamily="2" charset="2"/>
        <a:buChar char="«"/>
        <a:defRPr sz="2200">
          <a:solidFill>
            <a:schemeClr val="tx1"/>
          </a:solidFill>
          <a:effectLst>
            <a:outerShdw blurRad="38100" dist="38100" dir="2700000" algn="tl">
              <a:srgbClr val="000000"/>
            </a:outerShdw>
          </a:effectLst>
          <a:latin typeface="+mn-lt"/>
        </a:defRPr>
      </a:lvl6pPr>
      <a:lvl7pPr marL="3125390" indent="-245782" algn="l" defTabSz="983126" rtl="0" fontAlgn="base">
        <a:spcBef>
          <a:spcPct val="20000"/>
        </a:spcBef>
        <a:spcAft>
          <a:spcPct val="0"/>
        </a:spcAft>
        <a:buClr>
          <a:srgbClr val="FFFF00"/>
        </a:buClr>
        <a:buSzPct val="80000"/>
        <a:buFont typeface="Wingdings" pitchFamily="2" charset="2"/>
        <a:buChar char="«"/>
        <a:defRPr sz="2200">
          <a:solidFill>
            <a:schemeClr val="tx1"/>
          </a:solidFill>
          <a:effectLst>
            <a:outerShdw blurRad="38100" dist="38100" dir="2700000" algn="tl">
              <a:srgbClr val="000000"/>
            </a:outerShdw>
          </a:effectLst>
          <a:latin typeface="+mn-lt"/>
        </a:defRPr>
      </a:lvl7pPr>
      <a:lvl8pPr marL="3582068" indent="-245782" algn="l" defTabSz="983126" rtl="0" fontAlgn="base">
        <a:spcBef>
          <a:spcPct val="20000"/>
        </a:spcBef>
        <a:spcAft>
          <a:spcPct val="0"/>
        </a:spcAft>
        <a:buClr>
          <a:srgbClr val="FFFF00"/>
        </a:buClr>
        <a:buSzPct val="80000"/>
        <a:buFont typeface="Wingdings" pitchFamily="2" charset="2"/>
        <a:buChar char="«"/>
        <a:defRPr sz="2200">
          <a:solidFill>
            <a:schemeClr val="tx1"/>
          </a:solidFill>
          <a:effectLst>
            <a:outerShdw blurRad="38100" dist="38100" dir="2700000" algn="tl">
              <a:srgbClr val="000000"/>
            </a:outerShdw>
          </a:effectLst>
          <a:latin typeface="+mn-lt"/>
        </a:defRPr>
      </a:lvl8pPr>
      <a:lvl9pPr marL="4038747" indent="-245782" algn="l" defTabSz="983126" rtl="0" fontAlgn="base">
        <a:spcBef>
          <a:spcPct val="20000"/>
        </a:spcBef>
        <a:spcAft>
          <a:spcPct val="0"/>
        </a:spcAft>
        <a:buClr>
          <a:srgbClr val="FFFF00"/>
        </a:buClr>
        <a:buSzPct val="80000"/>
        <a:buFont typeface="Wingdings" pitchFamily="2" charset="2"/>
        <a:buChar char="«"/>
        <a:defRPr sz="2200">
          <a:solidFill>
            <a:schemeClr val="tx1"/>
          </a:solidFill>
          <a:effectLst>
            <a:outerShdw blurRad="38100" dist="38100" dir="2700000" algn="tl">
              <a:srgbClr val="000000"/>
            </a:outerShdw>
          </a:effectLst>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23"/>
          <p:cNvGrpSpPr/>
          <p:nvPr/>
        </p:nvGrpSpPr>
        <p:grpSpPr>
          <a:xfrm>
            <a:off x="8100060" y="0"/>
            <a:ext cx="1653540" cy="1615440"/>
            <a:chOff x="3474045" y="2268855"/>
            <a:chExt cx="5643285" cy="4467225"/>
          </a:xfrm>
        </p:grpSpPr>
        <p:pic>
          <p:nvPicPr>
            <p:cNvPr id="7" name="Picture 6" descr="Universe.jpg"/>
            <p:cNvPicPr>
              <a:picLocks noChangeAspect="1"/>
            </p:cNvPicPr>
            <p:nvPr userDrawn="1"/>
          </p:nvPicPr>
          <p:blipFill>
            <a:blip r:embed="rId14"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8" name="Oval 7"/>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1" name="Rectangle 20"/>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2" name="Rectangle 21"/>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3" name="Rectangle 22"/>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4127" r:id="rId1"/>
    <p:sldLayoutId id="2147484128" r:id="rId2"/>
    <p:sldLayoutId id="2147484129" r:id="rId3"/>
    <p:sldLayoutId id="2147484130" r:id="rId4"/>
    <p:sldLayoutId id="2147484131" r:id="rId5"/>
    <p:sldLayoutId id="2147484132" r:id="rId6"/>
    <p:sldLayoutId id="2147484133" r:id="rId7"/>
    <p:sldLayoutId id="2147484134" r:id="rId8"/>
    <p:sldLayoutId id="2147484135" r:id="rId9"/>
    <p:sldLayoutId id="2147484136" r:id="rId10"/>
    <p:sldLayoutId id="2147484137" r:id="rId11"/>
    <p:sldLayoutId id="2147484140" r:id="rId12"/>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5"/>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5"/>
        </a:buBlip>
        <a:defRPr sz="3000">
          <a:solidFill>
            <a:schemeClr val="bg1"/>
          </a:solidFill>
          <a:latin typeface="+mn-lt"/>
        </a:defRPr>
      </a:lvl2pPr>
      <a:lvl3pPr marL="1228906" indent="-245782" algn="l" defTabSz="983126" rtl="0" fontAlgn="base">
        <a:spcBef>
          <a:spcPct val="20000"/>
        </a:spcBef>
        <a:spcAft>
          <a:spcPct val="0"/>
        </a:spcAft>
        <a:buBlip>
          <a:blip r:embed="rId15"/>
        </a:buBlip>
        <a:defRPr sz="2600">
          <a:solidFill>
            <a:schemeClr val="bg1"/>
          </a:solidFill>
          <a:latin typeface="+mn-lt"/>
        </a:defRPr>
      </a:lvl3pPr>
      <a:lvl4pPr marL="1720470" indent="-245782" algn="l" defTabSz="983126" rtl="0" fontAlgn="base">
        <a:spcBef>
          <a:spcPct val="20000"/>
        </a:spcBef>
        <a:spcAft>
          <a:spcPct val="0"/>
        </a:spcAft>
        <a:buBlip>
          <a:blip r:embed="rId15"/>
        </a:buBlip>
        <a:defRPr sz="2200">
          <a:solidFill>
            <a:schemeClr val="bg1"/>
          </a:solidFill>
          <a:latin typeface="+mn-lt"/>
        </a:defRPr>
      </a:lvl4pPr>
      <a:lvl5pPr marL="2212033" indent="-245782" algn="l" defTabSz="983126" rtl="0" fontAlgn="base">
        <a:spcBef>
          <a:spcPct val="20000"/>
        </a:spcBef>
        <a:spcAft>
          <a:spcPct val="0"/>
        </a:spcAft>
        <a:buBlip>
          <a:blip r:embed="rId15"/>
        </a:buBlip>
        <a:defRPr sz="2200">
          <a:solidFill>
            <a:schemeClr val="bg1"/>
          </a:solidFill>
          <a:latin typeface="+mn-lt"/>
        </a:defRPr>
      </a:lvl5pPr>
      <a:lvl6pPr marL="2668712" indent="-245782" algn="l" defTabSz="983126" rtl="0" fontAlgn="base">
        <a:spcBef>
          <a:spcPct val="20000"/>
        </a:spcBef>
        <a:spcAft>
          <a:spcPct val="0"/>
        </a:spcAft>
        <a:buBlip>
          <a:blip r:embed="rId15"/>
        </a:buBlip>
        <a:defRPr sz="2200">
          <a:solidFill>
            <a:schemeClr val="bg1"/>
          </a:solidFill>
          <a:latin typeface="+mn-lt"/>
        </a:defRPr>
      </a:lvl6pPr>
      <a:lvl7pPr marL="3125390" indent="-245782" algn="l" defTabSz="983126" rtl="0" fontAlgn="base">
        <a:spcBef>
          <a:spcPct val="20000"/>
        </a:spcBef>
        <a:spcAft>
          <a:spcPct val="0"/>
        </a:spcAft>
        <a:buBlip>
          <a:blip r:embed="rId15"/>
        </a:buBlip>
        <a:defRPr sz="2200">
          <a:solidFill>
            <a:schemeClr val="bg1"/>
          </a:solidFill>
          <a:latin typeface="+mn-lt"/>
        </a:defRPr>
      </a:lvl7pPr>
      <a:lvl8pPr marL="3582068" indent="-245782" algn="l" defTabSz="983126" rtl="0" fontAlgn="base">
        <a:spcBef>
          <a:spcPct val="20000"/>
        </a:spcBef>
        <a:spcAft>
          <a:spcPct val="0"/>
        </a:spcAft>
        <a:buBlip>
          <a:blip r:embed="rId15"/>
        </a:buBlip>
        <a:defRPr sz="2200">
          <a:solidFill>
            <a:schemeClr val="bg1"/>
          </a:solidFill>
          <a:latin typeface="+mn-lt"/>
        </a:defRPr>
      </a:lvl8pPr>
      <a:lvl9pPr marL="4038747" indent="-245782" algn="l" defTabSz="983126" rtl="0" fontAlgn="base">
        <a:spcBef>
          <a:spcPct val="20000"/>
        </a:spcBef>
        <a:spcAft>
          <a:spcPct val="0"/>
        </a:spcAft>
        <a:buBlip>
          <a:blip r:embed="rId15"/>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23"/>
          <p:cNvGrpSpPr/>
          <p:nvPr/>
        </p:nvGrpSpPr>
        <p:grpSpPr>
          <a:xfrm>
            <a:off x="8100060" y="0"/>
            <a:ext cx="1653540" cy="1615440"/>
            <a:chOff x="3474045" y="2268855"/>
            <a:chExt cx="5643285" cy="4467225"/>
          </a:xfrm>
        </p:grpSpPr>
        <p:pic>
          <p:nvPicPr>
            <p:cNvPr id="7" name="Picture 6" descr="Universe.jpg"/>
            <p:cNvPicPr>
              <a:picLocks noChangeAspect="1"/>
            </p:cNvPicPr>
            <p:nvPr userDrawn="1"/>
          </p:nvPicPr>
          <p:blipFill>
            <a:blip r:embed="rId14"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8" name="Oval 7"/>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1" name="Rectangle 20"/>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2" name="Rectangle 21"/>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3" name="Rectangle 22"/>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4142" r:id="rId1"/>
    <p:sldLayoutId id="2147484143" r:id="rId2"/>
    <p:sldLayoutId id="2147484144" r:id="rId3"/>
    <p:sldLayoutId id="2147484145" r:id="rId4"/>
    <p:sldLayoutId id="2147484146" r:id="rId5"/>
    <p:sldLayoutId id="2147484147" r:id="rId6"/>
    <p:sldLayoutId id="2147484148" r:id="rId7"/>
    <p:sldLayoutId id="2147484149" r:id="rId8"/>
    <p:sldLayoutId id="2147484150" r:id="rId9"/>
    <p:sldLayoutId id="2147484151" r:id="rId10"/>
    <p:sldLayoutId id="2147484152" r:id="rId11"/>
    <p:sldLayoutId id="2147484153" r:id="rId12"/>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5"/>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5"/>
        </a:buBlip>
        <a:defRPr sz="3000">
          <a:solidFill>
            <a:schemeClr val="bg1"/>
          </a:solidFill>
          <a:latin typeface="+mn-lt"/>
        </a:defRPr>
      </a:lvl2pPr>
      <a:lvl3pPr marL="1228906" indent="-245782" algn="l" defTabSz="983126" rtl="0" fontAlgn="base">
        <a:spcBef>
          <a:spcPct val="20000"/>
        </a:spcBef>
        <a:spcAft>
          <a:spcPct val="0"/>
        </a:spcAft>
        <a:buBlip>
          <a:blip r:embed="rId15"/>
        </a:buBlip>
        <a:defRPr sz="2600">
          <a:solidFill>
            <a:schemeClr val="bg1"/>
          </a:solidFill>
          <a:latin typeface="+mn-lt"/>
        </a:defRPr>
      </a:lvl3pPr>
      <a:lvl4pPr marL="1720470" indent="-245782" algn="l" defTabSz="983126" rtl="0" fontAlgn="base">
        <a:spcBef>
          <a:spcPct val="20000"/>
        </a:spcBef>
        <a:spcAft>
          <a:spcPct val="0"/>
        </a:spcAft>
        <a:buBlip>
          <a:blip r:embed="rId15"/>
        </a:buBlip>
        <a:defRPr sz="2200">
          <a:solidFill>
            <a:schemeClr val="bg1"/>
          </a:solidFill>
          <a:latin typeface="+mn-lt"/>
        </a:defRPr>
      </a:lvl4pPr>
      <a:lvl5pPr marL="2212033" indent="-245782" algn="l" defTabSz="983126" rtl="0" fontAlgn="base">
        <a:spcBef>
          <a:spcPct val="20000"/>
        </a:spcBef>
        <a:spcAft>
          <a:spcPct val="0"/>
        </a:spcAft>
        <a:buBlip>
          <a:blip r:embed="rId15"/>
        </a:buBlip>
        <a:defRPr sz="2200">
          <a:solidFill>
            <a:schemeClr val="bg1"/>
          </a:solidFill>
          <a:latin typeface="+mn-lt"/>
        </a:defRPr>
      </a:lvl5pPr>
      <a:lvl6pPr marL="2668712" indent="-245782" algn="l" defTabSz="983126" rtl="0" fontAlgn="base">
        <a:spcBef>
          <a:spcPct val="20000"/>
        </a:spcBef>
        <a:spcAft>
          <a:spcPct val="0"/>
        </a:spcAft>
        <a:buBlip>
          <a:blip r:embed="rId15"/>
        </a:buBlip>
        <a:defRPr sz="2200">
          <a:solidFill>
            <a:schemeClr val="bg1"/>
          </a:solidFill>
          <a:latin typeface="+mn-lt"/>
        </a:defRPr>
      </a:lvl6pPr>
      <a:lvl7pPr marL="3125390" indent="-245782" algn="l" defTabSz="983126" rtl="0" fontAlgn="base">
        <a:spcBef>
          <a:spcPct val="20000"/>
        </a:spcBef>
        <a:spcAft>
          <a:spcPct val="0"/>
        </a:spcAft>
        <a:buBlip>
          <a:blip r:embed="rId15"/>
        </a:buBlip>
        <a:defRPr sz="2200">
          <a:solidFill>
            <a:schemeClr val="bg1"/>
          </a:solidFill>
          <a:latin typeface="+mn-lt"/>
        </a:defRPr>
      </a:lvl7pPr>
      <a:lvl8pPr marL="3582068" indent="-245782" algn="l" defTabSz="983126" rtl="0" fontAlgn="base">
        <a:spcBef>
          <a:spcPct val="20000"/>
        </a:spcBef>
        <a:spcAft>
          <a:spcPct val="0"/>
        </a:spcAft>
        <a:buBlip>
          <a:blip r:embed="rId15"/>
        </a:buBlip>
        <a:defRPr sz="2200">
          <a:solidFill>
            <a:schemeClr val="bg1"/>
          </a:solidFill>
          <a:latin typeface="+mn-lt"/>
        </a:defRPr>
      </a:lvl8pPr>
      <a:lvl9pPr marL="4038747" indent="-245782" algn="l" defTabSz="983126" rtl="0" fontAlgn="base">
        <a:spcBef>
          <a:spcPct val="20000"/>
        </a:spcBef>
        <a:spcAft>
          <a:spcPct val="0"/>
        </a:spcAft>
        <a:buBlip>
          <a:blip r:embed="rId15"/>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23"/>
          <p:cNvGrpSpPr/>
          <p:nvPr/>
        </p:nvGrpSpPr>
        <p:grpSpPr>
          <a:xfrm>
            <a:off x="8100060" y="0"/>
            <a:ext cx="1653540" cy="1615440"/>
            <a:chOff x="3474045" y="2268855"/>
            <a:chExt cx="5643285" cy="4467225"/>
          </a:xfrm>
        </p:grpSpPr>
        <p:pic>
          <p:nvPicPr>
            <p:cNvPr id="7" name="Picture 6" descr="Universe.jpg"/>
            <p:cNvPicPr>
              <a:picLocks noChangeAspect="1"/>
            </p:cNvPicPr>
            <p:nvPr userDrawn="1"/>
          </p:nvPicPr>
          <p:blipFill>
            <a:blip r:embed="rId14"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8" name="Oval 7"/>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1" name="Rectangle 20"/>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2" name="Rectangle 21"/>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3" name="Rectangle 22"/>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4156" r:id="rId1"/>
    <p:sldLayoutId id="2147484157" r:id="rId2"/>
    <p:sldLayoutId id="2147484158" r:id="rId3"/>
    <p:sldLayoutId id="2147484159" r:id="rId4"/>
    <p:sldLayoutId id="2147484160" r:id="rId5"/>
    <p:sldLayoutId id="2147484161" r:id="rId6"/>
    <p:sldLayoutId id="2147484162" r:id="rId7"/>
    <p:sldLayoutId id="2147484163" r:id="rId8"/>
    <p:sldLayoutId id="2147484164" r:id="rId9"/>
    <p:sldLayoutId id="2147484165" r:id="rId10"/>
    <p:sldLayoutId id="2147484166" r:id="rId11"/>
    <p:sldLayoutId id="2147484167" r:id="rId12"/>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5"/>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5"/>
        </a:buBlip>
        <a:defRPr sz="3000">
          <a:solidFill>
            <a:schemeClr val="bg1"/>
          </a:solidFill>
          <a:latin typeface="+mn-lt"/>
        </a:defRPr>
      </a:lvl2pPr>
      <a:lvl3pPr marL="1228906" indent="-245782" algn="l" defTabSz="983126" rtl="0" fontAlgn="base">
        <a:spcBef>
          <a:spcPct val="20000"/>
        </a:spcBef>
        <a:spcAft>
          <a:spcPct val="0"/>
        </a:spcAft>
        <a:buBlip>
          <a:blip r:embed="rId15"/>
        </a:buBlip>
        <a:defRPr sz="2600">
          <a:solidFill>
            <a:schemeClr val="bg1"/>
          </a:solidFill>
          <a:latin typeface="+mn-lt"/>
        </a:defRPr>
      </a:lvl3pPr>
      <a:lvl4pPr marL="1720470" indent="-245782" algn="l" defTabSz="983126" rtl="0" fontAlgn="base">
        <a:spcBef>
          <a:spcPct val="20000"/>
        </a:spcBef>
        <a:spcAft>
          <a:spcPct val="0"/>
        </a:spcAft>
        <a:buBlip>
          <a:blip r:embed="rId15"/>
        </a:buBlip>
        <a:defRPr sz="2200">
          <a:solidFill>
            <a:schemeClr val="bg1"/>
          </a:solidFill>
          <a:latin typeface="+mn-lt"/>
        </a:defRPr>
      </a:lvl4pPr>
      <a:lvl5pPr marL="2212033" indent="-245782" algn="l" defTabSz="983126" rtl="0" fontAlgn="base">
        <a:spcBef>
          <a:spcPct val="20000"/>
        </a:spcBef>
        <a:spcAft>
          <a:spcPct val="0"/>
        </a:spcAft>
        <a:buBlip>
          <a:blip r:embed="rId15"/>
        </a:buBlip>
        <a:defRPr sz="2200">
          <a:solidFill>
            <a:schemeClr val="bg1"/>
          </a:solidFill>
          <a:latin typeface="+mn-lt"/>
        </a:defRPr>
      </a:lvl5pPr>
      <a:lvl6pPr marL="2668712" indent="-245782" algn="l" defTabSz="983126" rtl="0" fontAlgn="base">
        <a:spcBef>
          <a:spcPct val="20000"/>
        </a:spcBef>
        <a:spcAft>
          <a:spcPct val="0"/>
        </a:spcAft>
        <a:buBlip>
          <a:blip r:embed="rId15"/>
        </a:buBlip>
        <a:defRPr sz="2200">
          <a:solidFill>
            <a:schemeClr val="bg1"/>
          </a:solidFill>
          <a:latin typeface="+mn-lt"/>
        </a:defRPr>
      </a:lvl6pPr>
      <a:lvl7pPr marL="3125390" indent="-245782" algn="l" defTabSz="983126" rtl="0" fontAlgn="base">
        <a:spcBef>
          <a:spcPct val="20000"/>
        </a:spcBef>
        <a:spcAft>
          <a:spcPct val="0"/>
        </a:spcAft>
        <a:buBlip>
          <a:blip r:embed="rId15"/>
        </a:buBlip>
        <a:defRPr sz="2200">
          <a:solidFill>
            <a:schemeClr val="bg1"/>
          </a:solidFill>
          <a:latin typeface="+mn-lt"/>
        </a:defRPr>
      </a:lvl7pPr>
      <a:lvl8pPr marL="3582068" indent="-245782" algn="l" defTabSz="983126" rtl="0" fontAlgn="base">
        <a:spcBef>
          <a:spcPct val="20000"/>
        </a:spcBef>
        <a:spcAft>
          <a:spcPct val="0"/>
        </a:spcAft>
        <a:buBlip>
          <a:blip r:embed="rId15"/>
        </a:buBlip>
        <a:defRPr sz="2200">
          <a:solidFill>
            <a:schemeClr val="bg1"/>
          </a:solidFill>
          <a:latin typeface="+mn-lt"/>
        </a:defRPr>
      </a:lvl8pPr>
      <a:lvl9pPr marL="4038747" indent="-245782" algn="l" defTabSz="983126" rtl="0" fontAlgn="base">
        <a:spcBef>
          <a:spcPct val="20000"/>
        </a:spcBef>
        <a:spcAft>
          <a:spcPct val="0"/>
        </a:spcAft>
        <a:buBlip>
          <a:blip r:embed="rId15"/>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23"/>
          <p:cNvGrpSpPr/>
          <p:nvPr/>
        </p:nvGrpSpPr>
        <p:grpSpPr>
          <a:xfrm>
            <a:off x="8100060" y="0"/>
            <a:ext cx="1653540" cy="1615440"/>
            <a:chOff x="3474045" y="2268855"/>
            <a:chExt cx="5643285" cy="4467225"/>
          </a:xfrm>
        </p:grpSpPr>
        <p:pic>
          <p:nvPicPr>
            <p:cNvPr id="7" name="Picture 6" descr="Universe.jpg"/>
            <p:cNvPicPr>
              <a:picLocks noChangeAspect="1"/>
            </p:cNvPicPr>
            <p:nvPr userDrawn="1"/>
          </p:nvPicPr>
          <p:blipFill>
            <a:blip r:embed="rId14"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8" name="Oval 7"/>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1" name="Rectangle 20"/>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2" name="Rectangle 21"/>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3" name="Rectangle 22"/>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4170" r:id="rId1"/>
    <p:sldLayoutId id="2147484171" r:id="rId2"/>
    <p:sldLayoutId id="2147484172" r:id="rId3"/>
    <p:sldLayoutId id="2147484173" r:id="rId4"/>
    <p:sldLayoutId id="2147484174" r:id="rId5"/>
    <p:sldLayoutId id="2147484175" r:id="rId6"/>
    <p:sldLayoutId id="2147484176" r:id="rId7"/>
    <p:sldLayoutId id="2147484177" r:id="rId8"/>
    <p:sldLayoutId id="2147484178" r:id="rId9"/>
    <p:sldLayoutId id="2147484179" r:id="rId10"/>
    <p:sldLayoutId id="2147484180" r:id="rId11"/>
    <p:sldLayoutId id="2147484181" r:id="rId12"/>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5"/>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5"/>
        </a:buBlip>
        <a:defRPr sz="3000">
          <a:solidFill>
            <a:schemeClr val="bg1"/>
          </a:solidFill>
          <a:latin typeface="+mn-lt"/>
        </a:defRPr>
      </a:lvl2pPr>
      <a:lvl3pPr marL="1228906" indent="-245782" algn="l" defTabSz="983126" rtl="0" fontAlgn="base">
        <a:spcBef>
          <a:spcPct val="20000"/>
        </a:spcBef>
        <a:spcAft>
          <a:spcPct val="0"/>
        </a:spcAft>
        <a:buBlip>
          <a:blip r:embed="rId15"/>
        </a:buBlip>
        <a:defRPr sz="2600">
          <a:solidFill>
            <a:schemeClr val="bg1"/>
          </a:solidFill>
          <a:latin typeface="+mn-lt"/>
        </a:defRPr>
      </a:lvl3pPr>
      <a:lvl4pPr marL="1720470" indent="-245782" algn="l" defTabSz="983126" rtl="0" fontAlgn="base">
        <a:spcBef>
          <a:spcPct val="20000"/>
        </a:spcBef>
        <a:spcAft>
          <a:spcPct val="0"/>
        </a:spcAft>
        <a:buBlip>
          <a:blip r:embed="rId15"/>
        </a:buBlip>
        <a:defRPr sz="2200">
          <a:solidFill>
            <a:schemeClr val="bg1"/>
          </a:solidFill>
          <a:latin typeface="+mn-lt"/>
        </a:defRPr>
      </a:lvl4pPr>
      <a:lvl5pPr marL="2212033" indent="-245782" algn="l" defTabSz="983126" rtl="0" fontAlgn="base">
        <a:spcBef>
          <a:spcPct val="20000"/>
        </a:spcBef>
        <a:spcAft>
          <a:spcPct val="0"/>
        </a:spcAft>
        <a:buBlip>
          <a:blip r:embed="rId15"/>
        </a:buBlip>
        <a:defRPr sz="2200">
          <a:solidFill>
            <a:schemeClr val="bg1"/>
          </a:solidFill>
          <a:latin typeface="+mn-lt"/>
        </a:defRPr>
      </a:lvl5pPr>
      <a:lvl6pPr marL="2668712" indent="-245782" algn="l" defTabSz="983126" rtl="0" fontAlgn="base">
        <a:spcBef>
          <a:spcPct val="20000"/>
        </a:spcBef>
        <a:spcAft>
          <a:spcPct val="0"/>
        </a:spcAft>
        <a:buBlip>
          <a:blip r:embed="rId15"/>
        </a:buBlip>
        <a:defRPr sz="2200">
          <a:solidFill>
            <a:schemeClr val="bg1"/>
          </a:solidFill>
          <a:latin typeface="+mn-lt"/>
        </a:defRPr>
      </a:lvl6pPr>
      <a:lvl7pPr marL="3125390" indent="-245782" algn="l" defTabSz="983126" rtl="0" fontAlgn="base">
        <a:spcBef>
          <a:spcPct val="20000"/>
        </a:spcBef>
        <a:spcAft>
          <a:spcPct val="0"/>
        </a:spcAft>
        <a:buBlip>
          <a:blip r:embed="rId15"/>
        </a:buBlip>
        <a:defRPr sz="2200">
          <a:solidFill>
            <a:schemeClr val="bg1"/>
          </a:solidFill>
          <a:latin typeface="+mn-lt"/>
        </a:defRPr>
      </a:lvl7pPr>
      <a:lvl8pPr marL="3582068" indent="-245782" algn="l" defTabSz="983126" rtl="0" fontAlgn="base">
        <a:spcBef>
          <a:spcPct val="20000"/>
        </a:spcBef>
        <a:spcAft>
          <a:spcPct val="0"/>
        </a:spcAft>
        <a:buBlip>
          <a:blip r:embed="rId15"/>
        </a:buBlip>
        <a:defRPr sz="2200">
          <a:solidFill>
            <a:schemeClr val="bg1"/>
          </a:solidFill>
          <a:latin typeface="+mn-lt"/>
        </a:defRPr>
      </a:lvl8pPr>
      <a:lvl9pPr marL="4038747" indent="-245782" algn="l" defTabSz="983126" rtl="0" fontAlgn="base">
        <a:spcBef>
          <a:spcPct val="20000"/>
        </a:spcBef>
        <a:spcAft>
          <a:spcPct val="0"/>
        </a:spcAft>
        <a:buBlip>
          <a:blip r:embed="rId15"/>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487680" y="6921373"/>
            <a:ext cx="2275840" cy="397581"/>
          </a:xfrm>
          <a:prstGeom prst="rect">
            <a:avLst/>
          </a:prstGeom>
        </p:spPr>
        <p:txBody>
          <a:bodyPr vert="horz" lIns="98287" tIns="49143" rIns="98287" bIns="49143" rtlCol="0" anchor="ctr"/>
          <a:lstStyle>
            <a:lvl1pPr algn="l" fontAlgn="auto">
              <a:spcBef>
                <a:spcPts val="0"/>
              </a:spcBef>
              <a:spcAft>
                <a:spcPts val="0"/>
              </a:spcAft>
              <a:defRPr sz="1300" smtClean="0">
                <a:solidFill>
                  <a:schemeClr val="tx1">
                    <a:tint val="75000"/>
                  </a:schemeClr>
                </a:solidFill>
                <a:latin typeface="+mn-lt"/>
                <a:ea typeface="+mn-ea"/>
                <a:cs typeface="+mn-cs"/>
              </a:defRPr>
            </a:lvl1pPr>
          </a:lstStyle>
          <a:p>
            <a:pPr>
              <a:defRPr/>
            </a:pPr>
            <a:fld id="{8478989B-D355-0747-A83C-097537EA59AF}" type="datetime1">
              <a:rPr lang="en-US"/>
              <a:pPr>
                <a:defRPr/>
              </a:pPr>
              <a:t>04-Jun-18</a:t>
            </a:fld>
            <a:endParaRPr lang="en-US"/>
          </a:p>
        </p:txBody>
      </p:sp>
      <p:sp>
        <p:nvSpPr>
          <p:cNvPr id="5" name="Footer Placeholder 4"/>
          <p:cNvSpPr>
            <a:spLocks noGrp="1"/>
          </p:cNvSpPr>
          <p:nvPr>
            <p:ph type="ftr" sz="quarter" idx="3"/>
          </p:nvPr>
        </p:nvSpPr>
        <p:spPr>
          <a:xfrm>
            <a:off x="3332480" y="6921373"/>
            <a:ext cx="3088640" cy="397581"/>
          </a:xfrm>
          <a:prstGeom prst="rect">
            <a:avLst/>
          </a:prstGeom>
        </p:spPr>
        <p:txBody>
          <a:bodyPr vert="horz" lIns="98287" tIns="49143" rIns="98287" bIns="49143" rtlCol="0" anchor="ctr"/>
          <a:lstStyle>
            <a:lvl1pPr algn="ctr" fontAlgn="auto">
              <a:spcBef>
                <a:spcPts val="0"/>
              </a:spcBef>
              <a:spcAft>
                <a:spcPts val="0"/>
              </a:spcAft>
              <a:defRPr sz="1300">
                <a:solidFill>
                  <a:srgbClr val="FFC000"/>
                </a:solidFill>
                <a:latin typeface="+mn-lt"/>
                <a:ea typeface="+mn-ea"/>
                <a:cs typeface="+mn-cs"/>
              </a:defRPr>
            </a:lvl1pPr>
          </a:lstStyle>
          <a:p>
            <a:pPr>
              <a:defRPr/>
            </a:pPr>
            <a:r>
              <a:rPr lang="en-US" dirty="0" smtClean="0"/>
              <a:t>Origins Science Scholars</a:t>
            </a:r>
            <a:endParaRPr lang="en-US" dirty="0"/>
          </a:p>
        </p:txBody>
      </p:sp>
      <p:sp>
        <p:nvSpPr>
          <p:cNvPr id="6" name="Slide Number Placeholder 5"/>
          <p:cNvSpPr>
            <a:spLocks noGrp="1"/>
          </p:cNvSpPr>
          <p:nvPr>
            <p:ph type="sldNum" sz="quarter" idx="4"/>
          </p:nvPr>
        </p:nvSpPr>
        <p:spPr>
          <a:xfrm>
            <a:off x="6990080" y="6921373"/>
            <a:ext cx="2275840" cy="397581"/>
          </a:xfrm>
          <a:prstGeom prst="rect">
            <a:avLst/>
          </a:prstGeom>
        </p:spPr>
        <p:txBody>
          <a:bodyPr vert="horz" lIns="98287" tIns="49143" rIns="98287" bIns="49143" rtlCol="0" anchor="ctr"/>
          <a:lstStyle>
            <a:lvl1pPr algn="r" fontAlgn="auto">
              <a:spcBef>
                <a:spcPts val="0"/>
              </a:spcBef>
              <a:spcAft>
                <a:spcPts val="0"/>
              </a:spcAft>
              <a:defRPr sz="1300" smtClean="0">
                <a:solidFill>
                  <a:schemeClr val="tx1">
                    <a:tint val="75000"/>
                  </a:schemeClr>
                </a:solidFill>
                <a:latin typeface="+mn-lt"/>
                <a:ea typeface="+mn-ea"/>
                <a:cs typeface="+mn-cs"/>
              </a:defRPr>
            </a:lvl1pPr>
          </a:lstStyle>
          <a:p>
            <a:pPr>
              <a:defRPr/>
            </a:pPr>
            <a:fld id="{9FCE2AC0-5429-2642-9EAF-716A3FDB8173}" type="slidenum">
              <a:rPr lang="en-US"/>
              <a:pPr>
                <a:defRPr/>
              </a:pPr>
              <a:t>‹#›</a:t>
            </a:fld>
            <a:endParaRPr lang="en-US"/>
          </a:p>
        </p:txBody>
      </p:sp>
      <p:sp>
        <p:nvSpPr>
          <p:cNvPr id="2" name="Rectangle 1"/>
          <p:cNvSpPr/>
          <p:nvPr userDrawn="1"/>
        </p:nvSpPr>
        <p:spPr>
          <a:xfrm>
            <a:off x="963071" y="788636"/>
            <a:ext cx="7820871" cy="5963277"/>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lIns="98287" tIns="49143" rIns="98287" bIns="49143" rtlCol="0" anchor="ctr"/>
          <a:lstStyle/>
          <a:p>
            <a:pPr algn="ctr"/>
            <a:endParaRPr lang="en-US"/>
          </a:p>
        </p:txBody>
      </p:sp>
    </p:spTree>
    <p:extLst>
      <p:ext uri="{BB962C8B-B14F-4D97-AF65-F5344CB8AC3E}">
        <p14:creationId xmlns:p14="http://schemas.microsoft.com/office/powerpoint/2010/main" val="1342586708"/>
      </p:ext>
    </p:extLst>
  </p:cSld>
  <p:clrMap bg1="lt1" tx1="dk1" bg2="lt2" tx2="dk2" accent1="accent1" accent2="accent2" accent3="accent3" accent4="accent4" accent5="accent5" accent6="accent6" hlink="hlink" folHlink="folHlink"/>
  <p:sldLayoutIdLst>
    <p:sldLayoutId id="2147484215" r:id="rId1"/>
    <p:sldLayoutId id="2147484216" r:id="rId2"/>
    <p:sldLayoutId id="2147484217" r:id="rId3"/>
    <p:sldLayoutId id="2147484218" r:id="rId4"/>
    <p:sldLayoutId id="2147484219" r:id="rId5"/>
    <p:sldLayoutId id="2147484220" r:id="rId6"/>
    <p:sldLayoutId id="2147484221" r:id="rId7"/>
    <p:sldLayoutId id="2147484222" r:id="rId8"/>
    <p:sldLayoutId id="2147484223" r:id="rId9"/>
    <p:sldLayoutId id="2147484224" r:id="rId10"/>
    <p:sldLayoutId id="2147484225" r:id="rId11"/>
  </p:sldLayoutIdLst>
  <p:timing>
    <p:tnLst>
      <p:par>
        <p:cTn id="1" dur="indefinite" restart="never" nodeType="tmRoot"/>
      </p:par>
    </p:tnLst>
  </p:timing>
  <p:txStyles>
    <p:titleStyle>
      <a:lvl1pPr algn="ctr" defTabSz="491432" rtl="0" fontAlgn="base">
        <a:spcBef>
          <a:spcPct val="0"/>
        </a:spcBef>
        <a:spcAft>
          <a:spcPct val="0"/>
        </a:spcAft>
        <a:defRPr sz="4700" kern="1200">
          <a:solidFill>
            <a:schemeClr val="tx1"/>
          </a:solidFill>
          <a:latin typeface="+mj-lt"/>
          <a:ea typeface="ＭＳ Ｐゴシック" pitchFamily="-111" charset="-128"/>
          <a:cs typeface="ＭＳ Ｐゴシック" pitchFamily="-111" charset="-128"/>
        </a:defRPr>
      </a:lvl1pPr>
      <a:lvl2pPr algn="ctr" defTabSz="491432" rtl="0" fontAlgn="base">
        <a:spcBef>
          <a:spcPct val="0"/>
        </a:spcBef>
        <a:spcAft>
          <a:spcPct val="0"/>
        </a:spcAft>
        <a:defRPr sz="4700">
          <a:solidFill>
            <a:schemeClr val="tx1"/>
          </a:solidFill>
          <a:latin typeface="Calibri" pitchFamily="-111" charset="0"/>
          <a:ea typeface="ＭＳ Ｐゴシック" pitchFamily="-111" charset="-128"/>
          <a:cs typeface="ＭＳ Ｐゴシック" pitchFamily="-111" charset="-128"/>
        </a:defRPr>
      </a:lvl2pPr>
      <a:lvl3pPr algn="ctr" defTabSz="491432" rtl="0" fontAlgn="base">
        <a:spcBef>
          <a:spcPct val="0"/>
        </a:spcBef>
        <a:spcAft>
          <a:spcPct val="0"/>
        </a:spcAft>
        <a:defRPr sz="4700">
          <a:solidFill>
            <a:schemeClr val="tx1"/>
          </a:solidFill>
          <a:latin typeface="Calibri" pitchFamily="-111" charset="0"/>
          <a:ea typeface="ＭＳ Ｐゴシック" pitchFamily="-111" charset="-128"/>
          <a:cs typeface="ＭＳ Ｐゴシック" pitchFamily="-111" charset="-128"/>
        </a:defRPr>
      </a:lvl3pPr>
      <a:lvl4pPr algn="ctr" defTabSz="491432" rtl="0" fontAlgn="base">
        <a:spcBef>
          <a:spcPct val="0"/>
        </a:spcBef>
        <a:spcAft>
          <a:spcPct val="0"/>
        </a:spcAft>
        <a:defRPr sz="4700">
          <a:solidFill>
            <a:schemeClr val="tx1"/>
          </a:solidFill>
          <a:latin typeface="Calibri" pitchFamily="-111" charset="0"/>
          <a:ea typeface="ＭＳ Ｐゴシック" pitchFamily="-111" charset="-128"/>
          <a:cs typeface="ＭＳ Ｐゴシック" pitchFamily="-111" charset="-128"/>
        </a:defRPr>
      </a:lvl4pPr>
      <a:lvl5pPr algn="ctr" defTabSz="491432" rtl="0" fontAlgn="base">
        <a:spcBef>
          <a:spcPct val="0"/>
        </a:spcBef>
        <a:spcAft>
          <a:spcPct val="0"/>
        </a:spcAft>
        <a:defRPr sz="4700">
          <a:solidFill>
            <a:schemeClr val="tx1"/>
          </a:solidFill>
          <a:latin typeface="Calibri" pitchFamily="-111" charset="0"/>
          <a:ea typeface="ＭＳ Ｐゴシック" pitchFamily="-111" charset="-128"/>
          <a:cs typeface="ＭＳ Ｐゴシック" pitchFamily="-111" charset="-128"/>
        </a:defRPr>
      </a:lvl5pPr>
      <a:lvl6pPr marL="491432" algn="ctr" defTabSz="491432" rtl="0" fontAlgn="base">
        <a:spcBef>
          <a:spcPct val="0"/>
        </a:spcBef>
        <a:spcAft>
          <a:spcPct val="0"/>
        </a:spcAft>
        <a:defRPr sz="4700">
          <a:solidFill>
            <a:schemeClr val="tx1"/>
          </a:solidFill>
          <a:latin typeface="Calibri" pitchFamily="-111" charset="0"/>
          <a:ea typeface="ＭＳ Ｐゴシック" pitchFamily="-111" charset="-128"/>
          <a:cs typeface="ＭＳ Ｐゴシック" pitchFamily="-111" charset="-128"/>
        </a:defRPr>
      </a:lvl6pPr>
      <a:lvl7pPr marL="982865" algn="ctr" defTabSz="491432" rtl="0" fontAlgn="base">
        <a:spcBef>
          <a:spcPct val="0"/>
        </a:spcBef>
        <a:spcAft>
          <a:spcPct val="0"/>
        </a:spcAft>
        <a:defRPr sz="4700">
          <a:solidFill>
            <a:schemeClr val="tx1"/>
          </a:solidFill>
          <a:latin typeface="Calibri" pitchFamily="-111" charset="0"/>
          <a:ea typeface="ＭＳ Ｐゴシック" pitchFamily="-111" charset="-128"/>
          <a:cs typeface="ＭＳ Ｐゴシック" pitchFamily="-111" charset="-128"/>
        </a:defRPr>
      </a:lvl7pPr>
      <a:lvl8pPr marL="1474295" algn="ctr" defTabSz="491432" rtl="0" fontAlgn="base">
        <a:spcBef>
          <a:spcPct val="0"/>
        </a:spcBef>
        <a:spcAft>
          <a:spcPct val="0"/>
        </a:spcAft>
        <a:defRPr sz="4700">
          <a:solidFill>
            <a:schemeClr val="tx1"/>
          </a:solidFill>
          <a:latin typeface="Calibri" pitchFamily="-111" charset="0"/>
          <a:ea typeface="ＭＳ Ｐゴシック" pitchFamily="-111" charset="-128"/>
          <a:cs typeface="ＭＳ Ｐゴシック" pitchFamily="-111" charset="-128"/>
        </a:defRPr>
      </a:lvl8pPr>
      <a:lvl9pPr marL="1965726" algn="ctr" defTabSz="491432" rtl="0" fontAlgn="base">
        <a:spcBef>
          <a:spcPct val="0"/>
        </a:spcBef>
        <a:spcAft>
          <a:spcPct val="0"/>
        </a:spcAft>
        <a:defRPr sz="4700">
          <a:solidFill>
            <a:schemeClr val="tx1"/>
          </a:solidFill>
          <a:latin typeface="Calibri" pitchFamily="-111" charset="0"/>
          <a:ea typeface="ＭＳ Ｐゴシック" pitchFamily="-111" charset="-128"/>
          <a:cs typeface="ＭＳ Ｐゴシック" pitchFamily="-111" charset="-128"/>
        </a:defRPr>
      </a:lvl9pPr>
    </p:titleStyle>
    <p:bodyStyle>
      <a:lvl1pPr marL="368573" indent="-368573" algn="l" defTabSz="491432" rtl="0" fontAlgn="base">
        <a:spcBef>
          <a:spcPct val="20000"/>
        </a:spcBef>
        <a:spcAft>
          <a:spcPct val="0"/>
        </a:spcAft>
        <a:buFont typeface="Arial" pitchFamily="-111" charset="0"/>
        <a:buChar char="•"/>
        <a:defRPr sz="3400" kern="1200">
          <a:solidFill>
            <a:schemeClr val="tx1"/>
          </a:solidFill>
          <a:latin typeface="+mn-lt"/>
          <a:ea typeface="ＭＳ Ｐゴシック" pitchFamily="-111" charset="-128"/>
          <a:cs typeface="ＭＳ Ｐゴシック" pitchFamily="-111" charset="-128"/>
        </a:defRPr>
      </a:lvl1pPr>
      <a:lvl2pPr marL="798567" indent="-307143" algn="l" defTabSz="491432" rtl="0" fontAlgn="base">
        <a:spcBef>
          <a:spcPct val="20000"/>
        </a:spcBef>
        <a:spcAft>
          <a:spcPct val="0"/>
        </a:spcAft>
        <a:buFont typeface="Arial" pitchFamily="-111" charset="0"/>
        <a:buChar char="–"/>
        <a:defRPr sz="3000" kern="1200">
          <a:solidFill>
            <a:schemeClr val="tx1"/>
          </a:solidFill>
          <a:latin typeface="+mn-lt"/>
          <a:ea typeface="ＭＳ Ｐゴシック" pitchFamily="-111" charset="-128"/>
          <a:cs typeface="+mn-cs"/>
        </a:defRPr>
      </a:lvl2pPr>
      <a:lvl3pPr marL="1228578" indent="-245716" algn="l" defTabSz="491432" rtl="0" fontAlgn="base">
        <a:spcBef>
          <a:spcPct val="20000"/>
        </a:spcBef>
        <a:spcAft>
          <a:spcPct val="0"/>
        </a:spcAft>
        <a:buFont typeface="Arial" pitchFamily="-111" charset="0"/>
        <a:buChar char="•"/>
        <a:defRPr sz="2600" kern="1200">
          <a:solidFill>
            <a:schemeClr val="tx1"/>
          </a:solidFill>
          <a:latin typeface="+mn-lt"/>
          <a:ea typeface="ＭＳ Ｐゴシック" pitchFamily="-111" charset="-128"/>
          <a:cs typeface="+mn-cs"/>
        </a:defRPr>
      </a:lvl3pPr>
      <a:lvl4pPr marL="1720008" indent="-245716" algn="l" defTabSz="491432" rtl="0" fontAlgn="base">
        <a:spcBef>
          <a:spcPct val="20000"/>
        </a:spcBef>
        <a:spcAft>
          <a:spcPct val="0"/>
        </a:spcAft>
        <a:buFont typeface="Arial" pitchFamily="-111" charset="0"/>
        <a:buChar char="–"/>
        <a:defRPr sz="2200" kern="1200">
          <a:solidFill>
            <a:schemeClr val="tx1"/>
          </a:solidFill>
          <a:latin typeface="+mn-lt"/>
          <a:ea typeface="ＭＳ Ｐゴシック" pitchFamily="-111" charset="-128"/>
          <a:cs typeface="+mn-cs"/>
        </a:defRPr>
      </a:lvl4pPr>
      <a:lvl5pPr marL="2211440" indent="-245716" algn="l" defTabSz="491432" rtl="0" fontAlgn="base">
        <a:spcBef>
          <a:spcPct val="20000"/>
        </a:spcBef>
        <a:spcAft>
          <a:spcPct val="0"/>
        </a:spcAft>
        <a:buFont typeface="Arial" pitchFamily="-111" charset="0"/>
        <a:buChar char="»"/>
        <a:defRPr sz="2200" kern="1200">
          <a:solidFill>
            <a:schemeClr val="tx1"/>
          </a:solidFill>
          <a:latin typeface="+mn-lt"/>
          <a:ea typeface="ＭＳ Ｐゴシック" pitchFamily="-111" charset="-128"/>
          <a:cs typeface="+mn-cs"/>
        </a:defRPr>
      </a:lvl5pPr>
      <a:lvl6pPr marL="2702871" indent="-245716" algn="l" defTabSz="491432" rtl="0" eaLnBrk="1" latinLnBrk="0" hangingPunct="1">
        <a:spcBef>
          <a:spcPct val="20000"/>
        </a:spcBef>
        <a:buFont typeface="Arial"/>
        <a:buChar char="•"/>
        <a:defRPr sz="2200" kern="1200">
          <a:solidFill>
            <a:schemeClr val="tx1"/>
          </a:solidFill>
          <a:latin typeface="+mn-lt"/>
          <a:ea typeface="+mn-ea"/>
          <a:cs typeface="+mn-cs"/>
        </a:defRPr>
      </a:lvl6pPr>
      <a:lvl7pPr marL="3194303" indent="-245716" algn="l" defTabSz="491432" rtl="0" eaLnBrk="1" latinLnBrk="0" hangingPunct="1">
        <a:spcBef>
          <a:spcPct val="20000"/>
        </a:spcBef>
        <a:buFont typeface="Arial"/>
        <a:buChar char="•"/>
        <a:defRPr sz="2200" kern="1200">
          <a:solidFill>
            <a:schemeClr val="tx1"/>
          </a:solidFill>
          <a:latin typeface="+mn-lt"/>
          <a:ea typeface="+mn-ea"/>
          <a:cs typeface="+mn-cs"/>
        </a:defRPr>
      </a:lvl7pPr>
      <a:lvl8pPr marL="3685730" indent="-245716" algn="l" defTabSz="491432" rtl="0" eaLnBrk="1" latinLnBrk="0" hangingPunct="1">
        <a:spcBef>
          <a:spcPct val="20000"/>
        </a:spcBef>
        <a:buFont typeface="Arial"/>
        <a:buChar char="•"/>
        <a:defRPr sz="2200" kern="1200">
          <a:solidFill>
            <a:schemeClr val="tx1"/>
          </a:solidFill>
          <a:latin typeface="+mn-lt"/>
          <a:ea typeface="+mn-ea"/>
          <a:cs typeface="+mn-cs"/>
        </a:defRPr>
      </a:lvl8pPr>
      <a:lvl9pPr marL="4177168" indent="-245716" algn="l" defTabSz="491432" rtl="0" eaLnBrk="1" latinLnBrk="0" hangingPunct="1">
        <a:spcBef>
          <a:spcPct val="20000"/>
        </a:spcBef>
        <a:buFont typeface="Arial"/>
        <a:buChar char="•"/>
        <a:defRPr sz="2200" kern="1200">
          <a:solidFill>
            <a:schemeClr val="tx1"/>
          </a:solidFill>
          <a:latin typeface="+mn-lt"/>
          <a:ea typeface="+mn-ea"/>
          <a:cs typeface="+mn-cs"/>
        </a:defRPr>
      </a:lvl9pPr>
    </p:bodyStyle>
    <p:otherStyle>
      <a:defPPr>
        <a:defRPr lang="en-US"/>
      </a:defPPr>
      <a:lvl1pPr marL="0" algn="l" defTabSz="491432" rtl="0" eaLnBrk="1" latinLnBrk="0" hangingPunct="1">
        <a:defRPr sz="1900" kern="1200">
          <a:solidFill>
            <a:schemeClr val="tx1"/>
          </a:solidFill>
          <a:latin typeface="+mn-lt"/>
          <a:ea typeface="+mn-ea"/>
          <a:cs typeface="+mn-cs"/>
        </a:defRPr>
      </a:lvl1pPr>
      <a:lvl2pPr marL="491432" algn="l" defTabSz="491432" rtl="0" eaLnBrk="1" latinLnBrk="0" hangingPunct="1">
        <a:defRPr sz="1900" kern="1200">
          <a:solidFill>
            <a:schemeClr val="tx1"/>
          </a:solidFill>
          <a:latin typeface="+mn-lt"/>
          <a:ea typeface="+mn-ea"/>
          <a:cs typeface="+mn-cs"/>
        </a:defRPr>
      </a:lvl2pPr>
      <a:lvl3pPr marL="982865" algn="l" defTabSz="491432" rtl="0" eaLnBrk="1" latinLnBrk="0" hangingPunct="1">
        <a:defRPr sz="1900" kern="1200">
          <a:solidFill>
            <a:schemeClr val="tx1"/>
          </a:solidFill>
          <a:latin typeface="+mn-lt"/>
          <a:ea typeface="+mn-ea"/>
          <a:cs typeface="+mn-cs"/>
        </a:defRPr>
      </a:lvl3pPr>
      <a:lvl4pPr marL="1474295" algn="l" defTabSz="491432" rtl="0" eaLnBrk="1" latinLnBrk="0" hangingPunct="1">
        <a:defRPr sz="1900" kern="1200">
          <a:solidFill>
            <a:schemeClr val="tx1"/>
          </a:solidFill>
          <a:latin typeface="+mn-lt"/>
          <a:ea typeface="+mn-ea"/>
          <a:cs typeface="+mn-cs"/>
        </a:defRPr>
      </a:lvl4pPr>
      <a:lvl5pPr marL="1965726" algn="l" defTabSz="491432" rtl="0" eaLnBrk="1" latinLnBrk="0" hangingPunct="1">
        <a:defRPr sz="1900" kern="1200">
          <a:solidFill>
            <a:schemeClr val="tx1"/>
          </a:solidFill>
          <a:latin typeface="+mn-lt"/>
          <a:ea typeface="+mn-ea"/>
          <a:cs typeface="+mn-cs"/>
        </a:defRPr>
      </a:lvl5pPr>
      <a:lvl6pPr marL="2457155" algn="l" defTabSz="491432" rtl="0" eaLnBrk="1" latinLnBrk="0" hangingPunct="1">
        <a:defRPr sz="1900" kern="1200">
          <a:solidFill>
            <a:schemeClr val="tx1"/>
          </a:solidFill>
          <a:latin typeface="+mn-lt"/>
          <a:ea typeface="+mn-ea"/>
          <a:cs typeface="+mn-cs"/>
        </a:defRPr>
      </a:lvl6pPr>
      <a:lvl7pPr marL="2948586" algn="l" defTabSz="491432" rtl="0" eaLnBrk="1" latinLnBrk="0" hangingPunct="1">
        <a:defRPr sz="1900" kern="1200">
          <a:solidFill>
            <a:schemeClr val="tx1"/>
          </a:solidFill>
          <a:latin typeface="+mn-lt"/>
          <a:ea typeface="+mn-ea"/>
          <a:cs typeface="+mn-cs"/>
        </a:defRPr>
      </a:lvl7pPr>
      <a:lvl8pPr marL="3440017" algn="l" defTabSz="491432" rtl="0" eaLnBrk="1" latinLnBrk="0" hangingPunct="1">
        <a:defRPr sz="1900" kern="1200">
          <a:solidFill>
            <a:schemeClr val="tx1"/>
          </a:solidFill>
          <a:latin typeface="+mn-lt"/>
          <a:ea typeface="+mn-ea"/>
          <a:cs typeface="+mn-cs"/>
        </a:defRPr>
      </a:lvl8pPr>
      <a:lvl9pPr marL="3931448" algn="l" defTabSz="491432" rtl="0" eaLnBrk="1" latinLnBrk="0" hangingPunct="1">
        <a:defRPr sz="19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23"/>
          <p:cNvGrpSpPr/>
          <p:nvPr/>
        </p:nvGrpSpPr>
        <p:grpSpPr>
          <a:xfrm>
            <a:off x="8100060" y="0"/>
            <a:ext cx="1653540" cy="1615440"/>
            <a:chOff x="3474045" y="2268855"/>
            <a:chExt cx="5643285" cy="4467225"/>
          </a:xfrm>
        </p:grpSpPr>
        <p:pic>
          <p:nvPicPr>
            <p:cNvPr id="7" name="Picture 6" descr="Universe.jpg"/>
            <p:cNvPicPr>
              <a:picLocks noChangeAspect="1"/>
            </p:cNvPicPr>
            <p:nvPr userDrawn="1"/>
          </p:nvPicPr>
          <p:blipFill>
            <a:blip r:embed="rId14"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8" name="Oval 7"/>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1" name="Rectangle 20"/>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2" name="Rectangle 21"/>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3" name="Rectangle 22"/>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52" r:id="rId12"/>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5"/>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5"/>
        </a:buBlip>
        <a:defRPr sz="3000">
          <a:solidFill>
            <a:schemeClr val="bg1"/>
          </a:solidFill>
          <a:latin typeface="+mn-lt"/>
        </a:defRPr>
      </a:lvl2pPr>
      <a:lvl3pPr marL="1228906" indent="-245782" algn="l" defTabSz="983126" rtl="0" fontAlgn="base">
        <a:spcBef>
          <a:spcPct val="20000"/>
        </a:spcBef>
        <a:spcAft>
          <a:spcPct val="0"/>
        </a:spcAft>
        <a:buBlip>
          <a:blip r:embed="rId15"/>
        </a:buBlip>
        <a:defRPr sz="2600">
          <a:solidFill>
            <a:schemeClr val="bg1"/>
          </a:solidFill>
          <a:latin typeface="+mn-lt"/>
        </a:defRPr>
      </a:lvl3pPr>
      <a:lvl4pPr marL="1720470" indent="-245782" algn="l" defTabSz="983126" rtl="0" fontAlgn="base">
        <a:spcBef>
          <a:spcPct val="20000"/>
        </a:spcBef>
        <a:spcAft>
          <a:spcPct val="0"/>
        </a:spcAft>
        <a:buBlip>
          <a:blip r:embed="rId15"/>
        </a:buBlip>
        <a:defRPr sz="2200">
          <a:solidFill>
            <a:schemeClr val="bg1"/>
          </a:solidFill>
          <a:latin typeface="+mn-lt"/>
        </a:defRPr>
      </a:lvl4pPr>
      <a:lvl5pPr marL="2212033" indent="-245782" algn="l" defTabSz="983126" rtl="0" fontAlgn="base">
        <a:spcBef>
          <a:spcPct val="20000"/>
        </a:spcBef>
        <a:spcAft>
          <a:spcPct val="0"/>
        </a:spcAft>
        <a:buBlip>
          <a:blip r:embed="rId15"/>
        </a:buBlip>
        <a:defRPr sz="2200">
          <a:solidFill>
            <a:schemeClr val="bg1"/>
          </a:solidFill>
          <a:latin typeface="+mn-lt"/>
        </a:defRPr>
      </a:lvl5pPr>
      <a:lvl6pPr marL="2668712" indent="-245782" algn="l" defTabSz="983126" rtl="0" fontAlgn="base">
        <a:spcBef>
          <a:spcPct val="20000"/>
        </a:spcBef>
        <a:spcAft>
          <a:spcPct val="0"/>
        </a:spcAft>
        <a:buBlip>
          <a:blip r:embed="rId15"/>
        </a:buBlip>
        <a:defRPr sz="2200">
          <a:solidFill>
            <a:schemeClr val="bg1"/>
          </a:solidFill>
          <a:latin typeface="+mn-lt"/>
        </a:defRPr>
      </a:lvl6pPr>
      <a:lvl7pPr marL="3125390" indent="-245782" algn="l" defTabSz="983126" rtl="0" fontAlgn="base">
        <a:spcBef>
          <a:spcPct val="20000"/>
        </a:spcBef>
        <a:spcAft>
          <a:spcPct val="0"/>
        </a:spcAft>
        <a:buBlip>
          <a:blip r:embed="rId15"/>
        </a:buBlip>
        <a:defRPr sz="2200">
          <a:solidFill>
            <a:schemeClr val="bg1"/>
          </a:solidFill>
          <a:latin typeface="+mn-lt"/>
        </a:defRPr>
      </a:lvl7pPr>
      <a:lvl8pPr marL="3582068" indent="-245782" algn="l" defTabSz="983126" rtl="0" fontAlgn="base">
        <a:spcBef>
          <a:spcPct val="20000"/>
        </a:spcBef>
        <a:spcAft>
          <a:spcPct val="0"/>
        </a:spcAft>
        <a:buBlip>
          <a:blip r:embed="rId15"/>
        </a:buBlip>
        <a:defRPr sz="2200">
          <a:solidFill>
            <a:schemeClr val="bg1"/>
          </a:solidFill>
          <a:latin typeface="+mn-lt"/>
        </a:defRPr>
      </a:lvl8pPr>
      <a:lvl9pPr marL="4038747" indent="-245782" algn="l" defTabSz="983126" rtl="0" fontAlgn="base">
        <a:spcBef>
          <a:spcPct val="20000"/>
        </a:spcBef>
        <a:spcAft>
          <a:spcPct val="0"/>
        </a:spcAft>
        <a:buBlip>
          <a:blip r:embed="rId15"/>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dirty="0" smtClean="0"/>
              <a:t> </a:t>
            </a:r>
            <a:r>
              <a:rPr lang="en-US" dirty="0" err="1" smtClean="0"/>
              <a:t>Haga</a:t>
            </a:r>
            <a:r>
              <a:rPr lang="en-US" dirty="0" smtClean="0"/>
              <a:t> </a:t>
            </a:r>
            <a:r>
              <a:rPr lang="en-US" dirty="0" err="1" smtClean="0"/>
              <a:t>clic</a:t>
            </a:r>
            <a:r>
              <a:rPr lang="en-US" dirty="0" smtClean="0"/>
              <a:t> </a:t>
            </a:r>
            <a:r>
              <a:rPr lang="en-US" dirty="0" err="1" smtClean="0"/>
              <a:t>para</a:t>
            </a:r>
            <a:r>
              <a:rPr lang="en-US" dirty="0" smtClean="0"/>
              <a:t> </a:t>
            </a:r>
            <a:r>
              <a:rPr lang="en-US" dirty="0" err="1" smtClean="0"/>
              <a:t>modificar</a:t>
            </a:r>
            <a:r>
              <a:rPr lang="en-US" dirty="0" smtClean="0"/>
              <a:t> el </a:t>
            </a:r>
            <a:r>
              <a:rPr lang="en-US" dirty="0" err="1" smtClean="0"/>
              <a:t>estilo</a:t>
            </a:r>
            <a:r>
              <a:rPr lang="en-US" dirty="0" smtClean="0"/>
              <a:t> de </a:t>
            </a:r>
            <a:r>
              <a:rPr lang="en-US" dirty="0" err="1" smtClean="0"/>
              <a:t>texto</a:t>
            </a:r>
            <a:r>
              <a:rPr lang="en-US" dirty="0" smtClean="0"/>
              <a:t> del </a:t>
            </a:r>
            <a:r>
              <a:rPr lang="en-US" dirty="0" err="1" smtClean="0"/>
              <a:t>patrón</a:t>
            </a:r>
            <a:endParaRPr lang="en-US" dirty="0" smtClean="0"/>
          </a:p>
          <a:p>
            <a:pPr lvl="1"/>
            <a:r>
              <a:rPr lang="en-US" dirty="0" smtClean="0"/>
              <a:t> Segundo </a:t>
            </a:r>
            <a:r>
              <a:rPr lang="en-US" dirty="0" err="1" smtClean="0"/>
              <a:t>nivel</a:t>
            </a:r>
            <a:endParaRPr lang="en-US" dirty="0" smtClean="0"/>
          </a:p>
          <a:p>
            <a:pPr lvl="2"/>
            <a:r>
              <a:rPr lang="en-US" dirty="0" smtClean="0"/>
              <a:t> </a:t>
            </a:r>
            <a:r>
              <a:rPr lang="en-US" dirty="0" err="1" smtClean="0"/>
              <a:t>Tercer</a:t>
            </a:r>
            <a:r>
              <a:rPr lang="en-US" dirty="0" smtClean="0"/>
              <a:t> </a:t>
            </a:r>
            <a:r>
              <a:rPr lang="en-US" dirty="0" err="1" smtClean="0"/>
              <a:t>nivel</a:t>
            </a:r>
            <a:endParaRPr lang="en-US" dirty="0" smtClean="0"/>
          </a:p>
          <a:p>
            <a:pPr lvl="3"/>
            <a:r>
              <a:rPr lang="en-US" dirty="0" smtClean="0"/>
              <a:t> Cuarto </a:t>
            </a:r>
            <a:r>
              <a:rPr lang="en-US" dirty="0" err="1" smtClean="0"/>
              <a:t>nivel</a:t>
            </a:r>
            <a:endParaRPr lang="en-US" dirty="0" smtClean="0"/>
          </a:p>
          <a:p>
            <a:pPr lvl="4"/>
            <a:r>
              <a:rPr lang="en-US" dirty="0" smtClean="0"/>
              <a:t> </a:t>
            </a:r>
            <a:r>
              <a:rPr lang="en-US" dirty="0" err="1" smtClean="0"/>
              <a:t>Quinto</a:t>
            </a:r>
            <a:r>
              <a:rPr lang="en-US" dirty="0" smtClean="0"/>
              <a:t> </a:t>
            </a:r>
            <a:r>
              <a:rPr lang="en-US" dirty="0" err="1" smtClean="0"/>
              <a:t>nivel</a:t>
            </a:r>
            <a:endParaRPr lang="en-US" dirty="0" smtClean="0"/>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23"/>
          <p:cNvGrpSpPr/>
          <p:nvPr userDrawn="1"/>
        </p:nvGrpSpPr>
        <p:grpSpPr>
          <a:xfrm>
            <a:off x="8100060" y="0"/>
            <a:ext cx="1653540" cy="1615440"/>
            <a:chOff x="3474045" y="2268855"/>
            <a:chExt cx="5643285" cy="4467225"/>
          </a:xfrm>
        </p:grpSpPr>
        <p:pic>
          <p:nvPicPr>
            <p:cNvPr id="7" name="Picture 6" descr="Universe.jpg"/>
            <p:cNvPicPr>
              <a:picLocks noChangeAspect="1"/>
            </p:cNvPicPr>
            <p:nvPr userDrawn="1"/>
          </p:nvPicPr>
          <p:blipFill>
            <a:blip r:embed="rId15"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8" name="Oval 7"/>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1" name="Rectangle 20"/>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2" name="Rectangle 21"/>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3" name="Rectangle 22"/>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extLst>
      <p:ext uri="{BB962C8B-B14F-4D97-AF65-F5344CB8AC3E}">
        <p14:creationId xmlns:p14="http://schemas.microsoft.com/office/powerpoint/2010/main" val="3164770601"/>
      </p:ext>
    </p:extLst>
  </p:cSld>
  <p:clrMap bg1="lt1" tx1="dk1" bg2="lt2" tx2="dk2" accent1="accent1" accent2="accent2" accent3="accent3" accent4="accent4" accent5="accent5" accent6="accent6" hlink="hlink" folHlink="folHlink"/>
  <p:sldLayoutIdLst>
    <p:sldLayoutId id="2147484227" r:id="rId1"/>
    <p:sldLayoutId id="2147484228" r:id="rId2"/>
    <p:sldLayoutId id="2147484229" r:id="rId3"/>
    <p:sldLayoutId id="2147484230" r:id="rId4"/>
    <p:sldLayoutId id="2147484231" r:id="rId5"/>
    <p:sldLayoutId id="2147484232" r:id="rId6"/>
    <p:sldLayoutId id="2147484233" r:id="rId7"/>
    <p:sldLayoutId id="2147484234" r:id="rId8"/>
    <p:sldLayoutId id="2147484235" r:id="rId9"/>
    <p:sldLayoutId id="2147484236" r:id="rId10"/>
    <p:sldLayoutId id="2147484237" r:id="rId11"/>
    <p:sldLayoutId id="2147484238" r:id="rId12"/>
    <p:sldLayoutId id="2147484239" r:id="rId13"/>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6"/>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6"/>
        </a:buBlip>
        <a:defRPr sz="3000">
          <a:solidFill>
            <a:schemeClr val="bg1"/>
          </a:solidFill>
          <a:latin typeface="+mn-lt"/>
        </a:defRPr>
      </a:lvl2pPr>
      <a:lvl3pPr marL="1228906" indent="-245782" algn="l" defTabSz="983126" rtl="0" fontAlgn="base">
        <a:spcBef>
          <a:spcPct val="20000"/>
        </a:spcBef>
        <a:spcAft>
          <a:spcPct val="0"/>
        </a:spcAft>
        <a:buBlip>
          <a:blip r:embed="rId16"/>
        </a:buBlip>
        <a:defRPr sz="2600">
          <a:solidFill>
            <a:schemeClr val="bg1"/>
          </a:solidFill>
          <a:latin typeface="+mn-lt"/>
        </a:defRPr>
      </a:lvl3pPr>
      <a:lvl4pPr marL="1720470" indent="-245782" algn="l" defTabSz="983126" rtl="0" fontAlgn="base">
        <a:spcBef>
          <a:spcPct val="20000"/>
        </a:spcBef>
        <a:spcAft>
          <a:spcPct val="0"/>
        </a:spcAft>
        <a:buBlip>
          <a:blip r:embed="rId16"/>
        </a:buBlip>
        <a:defRPr sz="2200">
          <a:solidFill>
            <a:schemeClr val="bg1"/>
          </a:solidFill>
          <a:latin typeface="+mn-lt"/>
        </a:defRPr>
      </a:lvl4pPr>
      <a:lvl5pPr marL="2212033" indent="-245782" algn="l" defTabSz="983126" rtl="0" fontAlgn="base">
        <a:spcBef>
          <a:spcPct val="20000"/>
        </a:spcBef>
        <a:spcAft>
          <a:spcPct val="0"/>
        </a:spcAft>
        <a:buBlip>
          <a:blip r:embed="rId16"/>
        </a:buBlip>
        <a:defRPr sz="2200">
          <a:solidFill>
            <a:schemeClr val="bg1"/>
          </a:solidFill>
          <a:latin typeface="+mn-lt"/>
        </a:defRPr>
      </a:lvl5pPr>
      <a:lvl6pPr marL="2668712" indent="-245782" algn="l" defTabSz="983126" rtl="0" fontAlgn="base">
        <a:spcBef>
          <a:spcPct val="20000"/>
        </a:spcBef>
        <a:spcAft>
          <a:spcPct val="0"/>
        </a:spcAft>
        <a:buBlip>
          <a:blip r:embed="rId16"/>
        </a:buBlip>
        <a:defRPr sz="2200">
          <a:solidFill>
            <a:schemeClr val="bg1"/>
          </a:solidFill>
          <a:latin typeface="+mn-lt"/>
        </a:defRPr>
      </a:lvl6pPr>
      <a:lvl7pPr marL="3125390" indent="-245782" algn="l" defTabSz="983126" rtl="0" fontAlgn="base">
        <a:spcBef>
          <a:spcPct val="20000"/>
        </a:spcBef>
        <a:spcAft>
          <a:spcPct val="0"/>
        </a:spcAft>
        <a:buBlip>
          <a:blip r:embed="rId16"/>
        </a:buBlip>
        <a:defRPr sz="2200">
          <a:solidFill>
            <a:schemeClr val="bg1"/>
          </a:solidFill>
          <a:latin typeface="+mn-lt"/>
        </a:defRPr>
      </a:lvl7pPr>
      <a:lvl8pPr marL="3582068" indent="-245782" algn="l" defTabSz="983126" rtl="0" fontAlgn="base">
        <a:spcBef>
          <a:spcPct val="20000"/>
        </a:spcBef>
        <a:spcAft>
          <a:spcPct val="0"/>
        </a:spcAft>
        <a:buBlip>
          <a:blip r:embed="rId16"/>
        </a:buBlip>
        <a:defRPr sz="2200">
          <a:solidFill>
            <a:schemeClr val="bg1"/>
          </a:solidFill>
          <a:latin typeface="+mn-lt"/>
        </a:defRPr>
      </a:lvl8pPr>
      <a:lvl9pPr marL="4038747" indent="-245782" algn="l" defTabSz="983126" rtl="0" fontAlgn="base">
        <a:spcBef>
          <a:spcPct val="20000"/>
        </a:spcBef>
        <a:spcAft>
          <a:spcPct val="0"/>
        </a:spcAft>
        <a:buBlip>
          <a:blip r:embed="rId16"/>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4" name="Group 23"/>
          <p:cNvGrpSpPr/>
          <p:nvPr userDrawn="1"/>
        </p:nvGrpSpPr>
        <p:grpSpPr>
          <a:xfrm>
            <a:off x="8100060" y="0"/>
            <a:ext cx="1653540" cy="1615440"/>
            <a:chOff x="3474045" y="2268855"/>
            <a:chExt cx="5643285" cy="4467225"/>
          </a:xfrm>
        </p:grpSpPr>
        <p:pic>
          <p:nvPicPr>
            <p:cNvPr id="7" name="Picture 6" descr="Universe.jpg"/>
            <p:cNvPicPr>
              <a:picLocks noChangeAspect="1"/>
            </p:cNvPicPr>
            <p:nvPr userDrawn="1"/>
          </p:nvPicPr>
          <p:blipFill>
            <a:blip r:embed="rId14"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8" name="Oval 7"/>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1" name="Rectangle 20"/>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2" name="Rectangle 21"/>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3" name="Rectangle 22"/>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extLst>
      <p:ext uri="{BB962C8B-B14F-4D97-AF65-F5344CB8AC3E}">
        <p14:creationId xmlns:p14="http://schemas.microsoft.com/office/powerpoint/2010/main" val="1172556"/>
      </p:ext>
    </p:extLst>
  </p:cSld>
  <p:clrMap bg1="lt1" tx1="dk1" bg2="lt2" tx2="dk2" accent1="accent1" accent2="accent2" accent3="accent3" accent4="accent4" accent5="accent5" accent6="accent6" hlink="hlink" folHlink="folHlink"/>
  <p:sldLayoutIdLst>
    <p:sldLayoutId id="2147484241" r:id="rId1"/>
    <p:sldLayoutId id="2147484242" r:id="rId2"/>
    <p:sldLayoutId id="2147484243" r:id="rId3"/>
    <p:sldLayoutId id="2147484244" r:id="rId4"/>
    <p:sldLayoutId id="2147484245" r:id="rId5"/>
    <p:sldLayoutId id="2147484246" r:id="rId6"/>
    <p:sldLayoutId id="2147484247" r:id="rId7"/>
    <p:sldLayoutId id="2147484248" r:id="rId8"/>
    <p:sldLayoutId id="2147484249" r:id="rId9"/>
    <p:sldLayoutId id="2147484250" r:id="rId10"/>
    <p:sldLayoutId id="2147484251" r:id="rId11"/>
    <p:sldLayoutId id="2147484252" r:id="rId12"/>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5"/>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5"/>
        </a:buBlip>
        <a:defRPr sz="3000">
          <a:solidFill>
            <a:schemeClr val="bg1"/>
          </a:solidFill>
          <a:latin typeface="+mn-lt"/>
        </a:defRPr>
      </a:lvl2pPr>
      <a:lvl3pPr marL="1228906" indent="-245782" algn="l" defTabSz="983126" rtl="0" fontAlgn="base">
        <a:spcBef>
          <a:spcPct val="20000"/>
        </a:spcBef>
        <a:spcAft>
          <a:spcPct val="0"/>
        </a:spcAft>
        <a:buBlip>
          <a:blip r:embed="rId15"/>
        </a:buBlip>
        <a:defRPr sz="2600">
          <a:solidFill>
            <a:schemeClr val="bg1"/>
          </a:solidFill>
          <a:latin typeface="+mn-lt"/>
        </a:defRPr>
      </a:lvl3pPr>
      <a:lvl4pPr marL="1720470" indent="-245782" algn="l" defTabSz="983126" rtl="0" fontAlgn="base">
        <a:spcBef>
          <a:spcPct val="20000"/>
        </a:spcBef>
        <a:spcAft>
          <a:spcPct val="0"/>
        </a:spcAft>
        <a:buBlip>
          <a:blip r:embed="rId15"/>
        </a:buBlip>
        <a:defRPr sz="2200">
          <a:solidFill>
            <a:schemeClr val="bg1"/>
          </a:solidFill>
          <a:latin typeface="+mn-lt"/>
        </a:defRPr>
      </a:lvl4pPr>
      <a:lvl5pPr marL="2212033" indent="-245782" algn="l" defTabSz="983126" rtl="0" fontAlgn="base">
        <a:spcBef>
          <a:spcPct val="20000"/>
        </a:spcBef>
        <a:spcAft>
          <a:spcPct val="0"/>
        </a:spcAft>
        <a:buBlip>
          <a:blip r:embed="rId15"/>
        </a:buBlip>
        <a:defRPr sz="2200">
          <a:solidFill>
            <a:schemeClr val="bg1"/>
          </a:solidFill>
          <a:latin typeface="+mn-lt"/>
        </a:defRPr>
      </a:lvl5pPr>
      <a:lvl6pPr marL="2668712" indent="-245782" algn="l" defTabSz="983126" rtl="0" fontAlgn="base">
        <a:spcBef>
          <a:spcPct val="20000"/>
        </a:spcBef>
        <a:spcAft>
          <a:spcPct val="0"/>
        </a:spcAft>
        <a:buBlip>
          <a:blip r:embed="rId15"/>
        </a:buBlip>
        <a:defRPr sz="2200">
          <a:solidFill>
            <a:schemeClr val="bg1"/>
          </a:solidFill>
          <a:latin typeface="+mn-lt"/>
        </a:defRPr>
      </a:lvl6pPr>
      <a:lvl7pPr marL="3125390" indent="-245782" algn="l" defTabSz="983126" rtl="0" fontAlgn="base">
        <a:spcBef>
          <a:spcPct val="20000"/>
        </a:spcBef>
        <a:spcAft>
          <a:spcPct val="0"/>
        </a:spcAft>
        <a:buBlip>
          <a:blip r:embed="rId15"/>
        </a:buBlip>
        <a:defRPr sz="2200">
          <a:solidFill>
            <a:schemeClr val="bg1"/>
          </a:solidFill>
          <a:latin typeface="+mn-lt"/>
        </a:defRPr>
      </a:lvl7pPr>
      <a:lvl8pPr marL="3582068" indent="-245782" algn="l" defTabSz="983126" rtl="0" fontAlgn="base">
        <a:spcBef>
          <a:spcPct val="20000"/>
        </a:spcBef>
        <a:spcAft>
          <a:spcPct val="0"/>
        </a:spcAft>
        <a:buBlip>
          <a:blip r:embed="rId15"/>
        </a:buBlip>
        <a:defRPr sz="2200">
          <a:solidFill>
            <a:schemeClr val="bg1"/>
          </a:solidFill>
          <a:latin typeface="+mn-lt"/>
        </a:defRPr>
      </a:lvl8pPr>
      <a:lvl9pPr marL="4038747" indent="-245782" algn="l" defTabSz="983126" rtl="0" fontAlgn="base">
        <a:spcBef>
          <a:spcPct val="20000"/>
        </a:spcBef>
        <a:spcAft>
          <a:spcPct val="0"/>
        </a:spcAft>
        <a:buBlip>
          <a:blip r:embed="rId15"/>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4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0160" y="-7778"/>
            <a:ext cx="9773920" cy="1133969"/>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blipFill dpi="0" rotWithShape="1">
            <a:blip r:embed="rId13"/>
            <a:srcRect/>
            <a:stretch>
              <a:fillRect/>
            </a:stretch>
          </a:blipFill>
          <a:ln w="9525" cap="flat" cmpd="sng" algn="ctr">
            <a:noFill/>
            <a:prstDash val="solid"/>
            <a:round/>
            <a:headEnd type="none" w="med" len="med"/>
            <a:tailEnd type="none" w="med" len="med"/>
          </a:ln>
          <a:effectLst/>
        </p:spPr>
        <p:txBody>
          <a:bodyPr vert="horz" wrap="square" lIns="97313" tIns="48657" rIns="97313" bIns="48657" anchor="t" compatLnSpc="1"/>
          <a:lstStyle/>
          <a:p>
            <a:pPr defTabSz="973168" fontAlgn="auto">
              <a:spcBef>
                <a:spcPts val="0"/>
              </a:spcBef>
              <a:spcAft>
                <a:spcPts val="0"/>
              </a:spcAft>
            </a:pPr>
            <a:endParaRPr lang="en-US" sz="1900" dirty="0">
              <a:solidFill>
                <a:prstClr val="black"/>
              </a:solidFill>
              <a:latin typeface="Constantia"/>
            </a:endParaRPr>
          </a:p>
        </p:txBody>
      </p:sp>
      <p:sp>
        <p:nvSpPr>
          <p:cNvPr id="8" name="Freeform 7"/>
          <p:cNvSpPr>
            <a:spLocks/>
          </p:cNvSpPr>
          <p:nvPr/>
        </p:nvSpPr>
        <p:spPr bwMode="auto">
          <a:xfrm>
            <a:off x="4673600" y="-7779"/>
            <a:ext cx="5080000" cy="694902"/>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blipFill>
            <a:blip r:embed="rId14"/>
            <a:stretch>
              <a:fillRect/>
            </a:stretch>
          </a:blipFill>
          <a:ln w="9525" cap="flat" cmpd="sng" algn="ctr">
            <a:noFill/>
            <a:prstDash val="solid"/>
            <a:round/>
            <a:headEnd type="none" w="med" len="med"/>
            <a:tailEnd type="none" w="med" len="med"/>
          </a:ln>
          <a:effectLst/>
        </p:spPr>
        <p:txBody>
          <a:bodyPr vert="horz" wrap="square" lIns="97313" tIns="48657" rIns="97313" bIns="48657" anchor="t" compatLnSpc="1"/>
          <a:lstStyle/>
          <a:p>
            <a:pPr defTabSz="973168" fontAlgn="auto">
              <a:spcBef>
                <a:spcPts val="0"/>
              </a:spcBef>
              <a:spcAft>
                <a:spcPts val="0"/>
              </a:spcAft>
            </a:pPr>
            <a:endParaRPr lang="en-US" sz="1900" dirty="0">
              <a:solidFill>
                <a:prstClr val="black"/>
              </a:solidFill>
              <a:latin typeface="Constantia"/>
            </a:endParaRPr>
          </a:p>
        </p:txBody>
      </p:sp>
      <p:sp>
        <p:nvSpPr>
          <p:cNvPr id="9" name="Title Placeholder 8"/>
          <p:cNvSpPr>
            <a:spLocks noGrp="1"/>
          </p:cNvSpPr>
          <p:nvPr>
            <p:ph type="title"/>
          </p:nvPr>
        </p:nvSpPr>
        <p:spPr>
          <a:xfrm>
            <a:off x="487680" y="766674"/>
            <a:ext cx="8778240" cy="1244600"/>
          </a:xfrm>
          <a:prstGeom prst="rect">
            <a:avLst/>
          </a:prstGeom>
        </p:spPr>
        <p:txBody>
          <a:bodyPr vert="horz" lIns="0" tIns="45616"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87680" y="2107523"/>
            <a:ext cx="8778240" cy="4779264"/>
          </a:xfrm>
          <a:prstGeom prst="rect">
            <a:avLst/>
          </a:prstGeom>
        </p:spPr>
        <p:txBody>
          <a:bodyPr vert="horz" lIns="91233" tIns="45616" rIns="91233" bIns="45616">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87680" y="6921388"/>
            <a:ext cx="2275840" cy="397581"/>
          </a:xfrm>
          <a:prstGeom prst="rect">
            <a:avLst/>
          </a:prstGeom>
        </p:spPr>
        <p:txBody>
          <a:bodyPr vert="horz" lIns="0" tIns="0" rIns="0" bIns="0" anchor="b"/>
          <a:lstStyle>
            <a:lvl1pPr algn="l" defTabSz="973168" eaLnBrk="1" latinLnBrk="0" hangingPunct="1">
              <a:defRPr kumimoji="0" sz="1300">
                <a:solidFill>
                  <a:schemeClr val="tx2">
                    <a:shade val="90000"/>
                  </a:schemeClr>
                </a:solidFill>
              </a:defRPr>
            </a:lvl1pPr>
          </a:lstStyle>
          <a:p>
            <a:pPr fontAlgn="auto">
              <a:spcBef>
                <a:spcPts val="0"/>
              </a:spcBef>
              <a:spcAft>
                <a:spcPts val="0"/>
              </a:spcAft>
            </a:pPr>
            <a:fld id="{C8703EC4-85C2-4108-ADB8-3C40CC4823BE}" type="datetimeFigureOut">
              <a:rPr lang="en-CA" smtClean="0">
                <a:solidFill>
                  <a:srgbClr val="04617B">
                    <a:shade val="90000"/>
                  </a:srgbClr>
                </a:solidFill>
                <a:latin typeface="Constantia"/>
              </a:rPr>
              <a:pPr fontAlgn="auto">
                <a:spcBef>
                  <a:spcPts val="0"/>
                </a:spcBef>
                <a:spcAft>
                  <a:spcPts val="0"/>
                </a:spcAft>
              </a:pPr>
              <a:t>2018-06-04</a:t>
            </a:fld>
            <a:endParaRPr lang="en-CA" dirty="0">
              <a:solidFill>
                <a:srgbClr val="04617B">
                  <a:shade val="90000"/>
                </a:srgbClr>
              </a:solidFill>
              <a:latin typeface="Constantia"/>
            </a:endParaRPr>
          </a:p>
        </p:txBody>
      </p:sp>
      <p:sp>
        <p:nvSpPr>
          <p:cNvPr id="22" name="Footer Placeholder 21"/>
          <p:cNvSpPr>
            <a:spLocks noGrp="1"/>
          </p:cNvSpPr>
          <p:nvPr>
            <p:ph type="ftr" sz="quarter" idx="3"/>
          </p:nvPr>
        </p:nvSpPr>
        <p:spPr>
          <a:xfrm>
            <a:off x="2844800" y="6921388"/>
            <a:ext cx="3576320" cy="397581"/>
          </a:xfrm>
          <a:prstGeom prst="rect">
            <a:avLst/>
          </a:prstGeom>
        </p:spPr>
        <p:txBody>
          <a:bodyPr vert="horz" lIns="0" tIns="0" rIns="0" bIns="0" anchor="b"/>
          <a:lstStyle>
            <a:lvl1pPr algn="l" defTabSz="973168" eaLnBrk="1" latinLnBrk="0" hangingPunct="1">
              <a:defRPr kumimoji="0" sz="1300">
                <a:solidFill>
                  <a:schemeClr val="tx2">
                    <a:shade val="90000"/>
                  </a:schemeClr>
                </a:solidFill>
              </a:defRPr>
            </a:lvl1pPr>
          </a:lstStyle>
          <a:p>
            <a:pPr fontAlgn="auto">
              <a:spcBef>
                <a:spcPts val="0"/>
              </a:spcBef>
              <a:spcAft>
                <a:spcPts val="0"/>
              </a:spcAft>
            </a:pPr>
            <a:endParaRPr lang="en-CA" dirty="0">
              <a:solidFill>
                <a:srgbClr val="04617B">
                  <a:shade val="90000"/>
                </a:srgbClr>
              </a:solidFill>
              <a:latin typeface="Constantia"/>
            </a:endParaRPr>
          </a:p>
        </p:txBody>
      </p:sp>
      <p:sp>
        <p:nvSpPr>
          <p:cNvPr id="18" name="Slide Number Placeholder 17"/>
          <p:cNvSpPr>
            <a:spLocks noGrp="1"/>
          </p:cNvSpPr>
          <p:nvPr>
            <p:ph type="sldNum" sz="quarter" idx="4"/>
          </p:nvPr>
        </p:nvSpPr>
        <p:spPr>
          <a:xfrm>
            <a:off x="8453120" y="6921388"/>
            <a:ext cx="812800" cy="397581"/>
          </a:xfrm>
          <a:prstGeom prst="rect">
            <a:avLst/>
          </a:prstGeom>
        </p:spPr>
        <p:txBody>
          <a:bodyPr vert="horz" lIns="0" tIns="0" rIns="0" bIns="0" anchor="b"/>
          <a:lstStyle>
            <a:lvl1pPr algn="r" defTabSz="973168" eaLnBrk="1" latinLnBrk="0" hangingPunct="1">
              <a:defRPr kumimoji="0" sz="1300">
                <a:solidFill>
                  <a:schemeClr val="tx2">
                    <a:shade val="90000"/>
                  </a:schemeClr>
                </a:solidFill>
              </a:defRPr>
            </a:lvl1pPr>
          </a:lstStyle>
          <a:p>
            <a:pPr fontAlgn="auto">
              <a:spcBef>
                <a:spcPts val="0"/>
              </a:spcBef>
              <a:spcAft>
                <a:spcPts val="0"/>
              </a:spcAft>
            </a:pPr>
            <a:fld id="{DBB2C2D6-67D0-4309-827A-6E561867B128}" type="slidenum">
              <a:rPr lang="en-CA" smtClean="0">
                <a:solidFill>
                  <a:srgbClr val="04617B">
                    <a:shade val="90000"/>
                  </a:srgbClr>
                </a:solidFill>
                <a:latin typeface="Constantia"/>
              </a:rPr>
              <a:pPr fontAlgn="auto">
                <a:spcBef>
                  <a:spcPts val="0"/>
                </a:spcBef>
                <a:spcAft>
                  <a:spcPts val="0"/>
                </a:spcAft>
              </a:pPr>
              <a:t>‹#›</a:t>
            </a:fld>
            <a:endParaRPr lang="en-CA" dirty="0">
              <a:solidFill>
                <a:srgbClr val="04617B">
                  <a:shade val="90000"/>
                </a:srgbClr>
              </a:solidFill>
              <a:latin typeface="Constantia"/>
            </a:endParaRPr>
          </a:p>
        </p:txBody>
      </p:sp>
      <p:grpSp>
        <p:nvGrpSpPr>
          <p:cNvPr id="2" name="Group 1"/>
          <p:cNvGrpSpPr/>
          <p:nvPr/>
        </p:nvGrpSpPr>
        <p:grpSpPr>
          <a:xfrm>
            <a:off x="-20285" y="220403"/>
            <a:ext cx="9792585" cy="706933"/>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pPr defTabSz="973168" fontAlgn="auto">
                <a:spcBef>
                  <a:spcPts val="0"/>
                </a:spcBef>
                <a:spcAft>
                  <a:spcPts val="0"/>
                </a:spcAft>
              </a:pPr>
              <a:endParaRPr lang="en-US" sz="1900" dirty="0">
                <a:solidFill>
                  <a:prstClr val="black"/>
                </a:solidFill>
                <a:latin typeface="Constantia"/>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pPr defTabSz="973168" fontAlgn="auto">
                <a:spcBef>
                  <a:spcPts val="0"/>
                </a:spcBef>
                <a:spcAft>
                  <a:spcPts val="0"/>
                </a:spcAft>
              </a:pPr>
              <a:endParaRPr lang="en-US" sz="1900" dirty="0">
                <a:solidFill>
                  <a:prstClr val="black"/>
                </a:solidFill>
                <a:latin typeface="Constantia"/>
              </a:endParaRPr>
            </a:p>
          </p:txBody>
        </p:sp>
      </p:grpSp>
    </p:spTree>
    <p:extLst>
      <p:ext uri="{BB962C8B-B14F-4D97-AF65-F5344CB8AC3E}">
        <p14:creationId xmlns:p14="http://schemas.microsoft.com/office/powerpoint/2010/main" val="2401495695"/>
      </p:ext>
    </p:extLst>
  </p:cSld>
  <p:clrMap bg1="lt1" tx1="dk1" bg2="lt2" tx2="dk2" accent1="accent1" accent2="accent2" accent3="accent3" accent4="accent4" accent5="accent5" accent6="accent6" hlink="hlink" folHlink="folHlink"/>
  <p:sldLayoutIdLst>
    <p:sldLayoutId id="2147484254" r:id="rId1"/>
    <p:sldLayoutId id="2147484255" r:id="rId2"/>
    <p:sldLayoutId id="2147484256" r:id="rId3"/>
    <p:sldLayoutId id="2147484257" r:id="rId4"/>
    <p:sldLayoutId id="2147484258" r:id="rId5"/>
    <p:sldLayoutId id="2147484259" r:id="rId6"/>
    <p:sldLayoutId id="2147484260" r:id="rId7"/>
    <p:sldLayoutId id="2147484261" r:id="rId8"/>
    <p:sldLayoutId id="2147484262" r:id="rId9"/>
    <p:sldLayoutId id="2147484263" r:id="rId10"/>
    <p:sldLayoutId id="2147484264" r:id="rId11"/>
  </p:sldLayoutIdLst>
  <p:timing>
    <p:tnLst>
      <p:par>
        <p:cTn id="1" dur="indefinite" restart="never" nodeType="tmRoot"/>
      </p:par>
    </p:tnLst>
  </p:timing>
  <p:txStyles>
    <p:titleStyle>
      <a:lvl1pPr algn="l" rtl="0" eaLnBrk="1" latinLnBrk="0" hangingPunct="1">
        <a:spcBef>
          <a:spcPct val="0"/>
        </a:spcBef>
        <a:buNone/>
        <a:defRPr kumimoji="0" sz="5400" b="0" kern="1200">
          <a:ln>
            <a:noFill/>
          </a:ln>
          <a:solidFill>
            <a:schemeClr val="tx2"/>
          </a:solidFill>
          <a:effectLst/>
          <a:latin typeface="+mj-lt"/>
          <a:ea typeface="+mj-ea"/>
          <a:cs typeface="+mj-cs"/>
        </a:defRPr>
      </a:lvl1pPr>
    </p:titleStyle>
    <p:bodyStyle>
      <a:lvl1pPr marL="291947" indent="-291947" algn="l" rtl="0" eaLnBrk="1" latinLnBrk="0" hangingPunct="1">
        <a:spcBef>
          <a:spcPct val="20000"/>
        </a:spcBef>
        <a:buClr>
          <a:schemeClr val="accent3"/>
        </a:buClr>
        <a:buSzPct val="95000"/>
        <a:buFont typeface="Wingdings 2"/>
        <a:buChar char=""/>
        <a:defRPr kumimoji="0" sz="2800" kern="1200">
          <a:solidFill>
            <a:schemeClr val="tx1"/>
          </a:solidFill>
          <a:latin typeface="+mn-lt"/>
          <a:ea typeface="+mn-ea"/>
          <a:cs typeface="+mn-cs"/>
        </a:defRPr>
      </a:lvl1pPr>
      <a:lvl2pPr marL="681215" indent="-262753" algn="l" rtl="0" eaLnBrk="1" latinLnBrk="0" hangingPunct="1">
        <a:spcBef>
          <a:spcPct val="20000"/>
        </a:spcBef>
        <a:buClr>
          <a:schemeClr val="accent1"/>
        </a:buClr>
        <a:buSzPct val="85000"/>
        <a:buFont typeface="Wingdings 2"/>
        <a:buChar char=""/>
        <a:defRPr kumimoji="0" sz="2600" kern="1200">
          <a:solidFill>
            <a:schemeClr val="tx1"/>
          </a:solidFill>
          <a:latin typeface="+mn-lt"/>
          <a:ea typeface="+mn-ea"/>
          <a:cs typeface="+mn-cs"/>
        </a:defRPr>
      </a:lvl2pPr>
      <a:lvl3pPr marL="973168" indent="-262753" algn="l" rtl="0" eaLnBrk="1" latinLnBrk="0" hangingPunct="1">
        <a:spcBef>
          <a:spcPct val="20000"/>
        </a:spcBef>
        <a:buClr>
          <a:schemeClr val="accent2"/>
        </a:buClr>
        <a:buSzPct val="70000"/>
        <a:buFont typeface="Wingdings 2"/>
        <a:buChar char=""/>
        <a:defRPr kumimoji="0" sz="2300" kern="1200">
          <a:solidFill>
            <a:schemeClr val="tx1"/>
          </a:solidFill>
          <a:latin typeface="+mn-lt"/>
          <a:ea typeface="+mn-ea"/>
          <a:cs typeface="+mn-cs"/>
        </a:defRPr>
      </a:lvl3pPr>
      <a:lvl4pPr marL="1265109" indent="-223829" algn="l" rtl="0" eaLnBrk="1" latinLnBrk="0" hangingPunct="1">
        <a:spcBef>
          <a:spcPct val="20000"/>
        </a:spcBef>
        <a:buClr>
          <a:schemeClr val="accent3"/>
        </a:buClr>
        <a:buSzPct val="65000"/>
        <a:buFont typeface="Wingdings 2"/>
        <a:buChar char=""/>
        <a:defRPr kumimoji="0" sz="2200" kern="1200">
          <a:solidFill>
            <a:schemeClr val="tx1"/>
          </a:solidFill>
          <a:latin typeface="+mn-lt"/>
          <a:ea typeface="+mn-ea"/>
          <a:cs typeface="+mn-cs"/>
        </a:defRPr>
      </a:lvl4pPr>
      <a:lvl5pPr marL="1557063" indent="-223829" algn="l" rtl="0" eaLnBrk="1" latinLnBrk="0" hangingPunct="1">
        <a:spcBef>
          <a:spcPct val="20000"/>
        </a:spcBef>
        <a:buClr>
          <a:schemeClr val="accent4"/>
        </a:buClr>
        <a:buSzPct val="65000"/>
        <a:buFont typeface="Wingdings 2"/>
        <a:buChar char=""/>
        <a:defRPr kumimoji="0" sz="2200" kern="1200">
          <a:solidFill>
            <a:schemeClr val="tx1"/>
          </a:solidFill>
          <a:latin typeface="+mn-lt"/>
          <a:ea typeface="+mn-ea"/>
          <a:cs typeface="+mn-cs"/>
        </a:defRPr>
      </a:lvl5pPr>
      <a:lvl6pPr marL="1849013" indent="-223829" algn="l" rtl="0" eaLnBrk="1" latinLnBrk="0" hangingPunct="1">
        <a:spcBef>
          <a:spcPct val="20000"/>
        </a:spcBef>
        <a:buClr>
          <a:schemeClr val="accent5"/>
        </a:buClr>
        <a:buSzPct val="80000"/>
        <a:buFont typeface="Wingdings 2"/>
        <a:buChar char=""/>
        <a:defRPr kumimoji="0" sz="1900" kern="1200">
          <a:solidFill>
            <a:schemeClr val="tx1"/>
          </a:solidFill>
          <a:latin typeface="+mn-lt"/>
          <a:ea typeface="+mn-ea"/>
          <a:cs typeface="+mn-cs"/>
        </a:defRPr>
      </a:lvl6pPr>
      <a:lvl7pPr marL="2043645" indent="-194632" algn="l" rtl="0" eaLnBrk="1" latinLnBrk="0" hangingPunct="1">
        <a:spcBef>
          <a:spcPct val="20000"/>
        </a:spcBef>
        <a:buClr>
          <a:schemeClr val="accent6"/>
        </a:buClr>
        <a:buSzPct val="80000"/>
        <a:buFont typeface="Wingdings 2"/>
        <a:buChar char=""/>
        <a:defRPr kumimoji="0" sz="1700" kern="1200" baseline="0">
          <a:solidFill>
            <a:schemeClr val="tx1"/>
          </a:solidFill>
          <a:latin typeface="+mn-lt"/>
          <a:ea typeface="+mn-ea"/>
          <a:cs typeface="+mn-cs"/>
        </a:defRPr>
      </a:lvl7pPr>
      <a:lvl8pPr marL="2335598" indent="-194632" algn="l" rtl="0" eaLnBrk="1" latinLnBrk="0" hangingPunct="1">
        <a:spcBef>
          <a:spcPct val="20000"/>
        </a:spcBef>
        <a:buClr>
          <a:schemeClr val="tx2"/>
        </a:buClr>
        <a:buChar char="•"/>
        <a:defRPr kumimoji="0" sz="1700" kern="1200">
          <a:solidFill>
            <a:schemeClr val="tx1"/>
          </a:solidFill>
          <a:latin typeface="+mn-lt"/>
          <a:ea typeface="+mn-ea"/>
          <a:cs typeface="+mn-cs"/>
        </a:defRPr>
      </a:lvl8pPr>
      <a:lvl9pPr marL="2627545" indent="-194632" algn="l" rtl="0" eaLnBrk="1" latinLnBrk="0" hangingPunct="1">
        <a:spcBef>
          <a:spcPct val="20000"/>
        </a:spcBef>
        <a:buClr>
          <a:schemeClr val="tx2"/>
        </a:buClr>
        <a:buFontTx/>
        <a:buChar char="•"/>
        <a:defRPr kumimoji="0" sz="15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86589" algn="l" rtl="0" eaLnBrk="1" latinLnBrk="0" hangingPunct="1">
        <a:defRPr kumimoji="0" kern="1200">
          <a:solidFill>
            <a:schemeClr val="tx1"/>
          </a:solidFill>
          <a:latin typeface="+mn-lt"/>
          <a:ea typeface="+mn-ea"/>
          <a:cs typeface="+mn-cs"/>
        </a:defRPr>
      </a:lvl2pPr>
      <a:lvl3pPr marL="973168" algn="l" rtl="0" eaLnBrk="1" latinLnBrk="0" hangingPunct="1">
        <a:defRPr kumimoji="0" kern="1200">
          <a:solidFill>
            <a:schemeClr val="tx1"/>
          </a:solidFill>
          <a:latin typeface="+mn-lt"/>
          <a:ea typeface="+mn-ea"/>
          <a:cs typeface="+mn-cs"/>
        </a:defRPr>
      </a:lvl3pPr>
      <a:lvl4pPr marL="1459749" algn="l" rtl="0" eaLnBrk="1" latinLnBrk="0" hangingPunct="1">
        <a:defRPr kumimoji="0" kern="1200">
          <a:solidFill>
            <a:schemeClr val="tx1"/>
          </a:solidFill>
          <a:latin typeface="+mn-lt"/>
          <a:ea typeface="+mn-ea"/>
          <a:cs typeface="+mn-cs"/>
        </a:defRPr>
      </a:lvl4pPr>
      <a:lvl5pPr marL="1946329" algn="l" rtl="0" eaLnBrk="1" latinLnBrk="0" hangingPunct="1">
        <a:defRPr kumimoji="0" kern="1200">
          <a:solidFill>
            <a:schemeClr val="tx1"/>
          </a:solidFill>
          <a:latin typeface="+mn-lt"/>
          <a:ea typeface="+mn-ea"/>
          <a:cs typeface="+mn-cs"/>
        </a:defRPr>
      </a:lvl5pPr>
      <a:lvl6pPr marL="2432913" algn="l" rtl="0" eaLnBrk="1" latinLnBrk="0" hangingPunct="1">
        <a:defRPr kumimoji="0" kern="1200">
          <a:solidFill>
            <a:schemeClr val="tx1"/>
          </a:solidFill>
          <a:latin typeface="+mn-lt"/>
          <a:ea typeface="+mn-ea"/>
          <a:cs typeface="+mn-cs"/>
        </a:defRPr>
      </a:lvl6pPr>
      <a:lvl7pPr marL="2919492" algn="l" rtl="0" eaLnBrk="1" latinLnBrk="0" hangingPunct="1">
        <a:defRPr kumimoji="0" kern="1200">
          <a:solidFill>
            <a:schemeClr val="tx1"/>
          </a:solidFill>
          <a:latin typeface="+mn-lt"/>
          <a:ea typeface="+mn-ea"/>
          <a:cs typeface="+mn-cs"/>
        </a:defRPr>
      </a:lvl7pPr>
      <a:lvl8pPr marL="3406075" algn="l" rtl="0" eaLnBrk="1" latinLnBrk="0" hangingPunct="1">
        <a:defRPr kumimoji="0" kern="1200">
          <a:solidFill>
            <a:schemeClr val="tx1"/>
          </a:solidFill>
          <a:latin typeface="+mn-lt"/>
          <a:ea typeface="+mn-ea"/>
          <a:cs typeface="+mn-cs"/>
        </a:defRPr>
      </a:lvl8pPr>
      <a:lvl9pPr marL="3892656" algn="l" rtl="0" eaLnBrk="1" latinLnBrk="0" hangingPunct="1">
        <a:defRPr kumimoji="0" kern="1200">
          <a:solidFill>
            <a:schemeClr val="tx1"/>
          </a:solidFill>
          <a:latin typeface="+mn-lt"/>
          <a:ea typeface="+mn-ea"/>
          <a:cs typeface="+mn-cs"/>
        </a:defRPr>
      </a:lvl9pPr>
    </p:otherStyle>
  </p:txStyles>
</p:sldMaster>
</file>

<file path=ppt/slideMasters/slideMaster4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0160" y="-7778"/>
            <a:ext cx="9773920" cy="1133969"/>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blipFill dpi="0" rotWithShape="1">
            <a:blip r:embed="rId13"/>
            <a:srcRect/>
            <a:stretch>
              <a:fillRect/>
            </a:stretch>
          </a:blipFill>
          <a:ln w="9525" cap="flat" cmpd="sng" algn="ctr">
            <a:noFill/>
            <a:prstDash val="solid"/>
            <a:round/>
            <a:headEnd type="none" w="med" len="med"/>
            <a:tailEnd type="none" w="med" len="med"/>
          </a:ln>
          <a:effectLst/>
        </p:spPr>
        <p:txBody>
          <a:bodyPr vert="horz" wrap="square" lIns="97331" tIns="48666" rIns="97331" bIns="48666" anchor="t" compatLnSpc="1"/>
          <a:lstStyle/>
          <a:p>
            <a:pPr defTabSz="973338" fontAlgn="auto">
              <a:spcBef>
                <a:spcPts val="0"/>
              </a:spcBef>
              <a:spcAft>
                <a:spcPts val="0"/>
              </a:spcAft>
            </a:pPr>
            <a:endParaRPr lang="en-US" sz="1920" dirty="0">
              <a:solidFill>
                <a:prstClr val="black"/>
              </a:solidFill>
              <a:latin typeface="Constantia"/>
              <a:ea typeface="+mn-ea"/>
            </a:endParaRPr>
          </a:p>
        </p:txBody>
      </p:sp>
      <p:sp>
        <p:nvSpPr>
          <p:cNvPr id="8" name="Freeform 7"/>
          <p:cNvSpPr>
            <a:spLocks/>
          </p:cNvSpPr>
          <p:nvPr/>
        </p:nvSpPr>
        <p:spPr bwMode="auto">
          <a:xfrm>
            <a:off x="4673600" y="-7779"/>
            <a:ext cx="5080000" cy="694902"/>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blipFill>
            <a:blip r:embed="rId14"/>
            <a:stretch>
              <a:fillRect/>
            </a:stretch>
          </a:blipFill>
          <a:ln w="9525" cap="flat" cmpd="sng" algn="ctr">
            <a:noFill/>
            <a:prstDash val="solid"/>
            <a:round/>
            <a:headEnd type="none" w="med" len="med"/>
            <a:tailEnd type="none" w="med" len="med"/>
          </a:ln>
          <a:effectLst/>
        </p:spPr>
        <p:txBody>
          <a:bodyPr vert="horz" wrap="square" lIns="97331" tIns="48666" rIns="97331" bIns="48666" anchor="t" compatLnSpc="1"/>
          <a:lstStyle/>
          <a:p>
            <a:pPr defTabSz="973338" fontAlgn="auto">
              <a:spcBef>
                <a:spcPts val="0"/>
              </a:spcBef>
              <a:spcAft>
                <a:spcPts val="0"/>
              </a:spcAft>
            </a:pPr>
            <a:endParaRPr lang="en-US" sz="1920" dirty="0">
              <a:solidFill>
                <a:prstClr val="black"/>
              </a:solidFill>
              <a:latin typeface="Constantia"/>
              <a:ea typeface="+mn-ea"/>
            </a:endParaRPr>
          </a:p>
        </p:txBody>
      </p:sp>
      <p:sp>
        <p:nvSpPr>
          <p:cNvPr id="9" name="Title Placeholder 8"/>
          <p:cNvSpPr>
            <a:spLocks noGrp="1"/>
          </p:cNvSpPr>
          <p:nvPr>
            <p:ph type="title"/>
          </p:nvPr>
        </p:nvSpPr>
        <p:spPr>
          <a:xfrm>
            <a:off x="487680" y="766674"/>
            <a:ext cx="8778240" cy="1244600"/>
          </a:xfrm>
          <a:prstGeom prst="rect">
            <a:avLst/>
          </a:prstGeom>
        </p:spPr>
        <p:txBody>
          <a:bodyPr vert="horz" lIns="0" tIns="45624"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87680" y="2107523"/>
            <a:ext cx="8778240" cy="4779264"/>
          </a:xfrm>
          <a:prstGeom prst="rect">
            <a:avLst/>
          </a:prstGeom>
        </p:spPr>
        <p:txBody>
          <a:bodyPr vert="horz" lIns="91248" tIns="45624" rIns="91248" bIns="45624">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87680" y="6921385"/>
            <a:ext cx="2275840" cy="397581"/>
          </a:xfrm>
          <a:prstGeom prst="rect">
            <a:avLst/>
          </a:prstGeom>
        </p:spPr>
        <p:txBody>
          <a:bodyPr vert="horz" lIns="0" tIns="0" rIns="0" bIns="0" anchor="b"/>
          <a:lstStyle>
            <a:lvl1pPr algn="l" defTabSz="973338" eaLnBrk="1" latinLnBrk="0" hangingPunct="1">
              <a:defRPr kumimoji="0" sz="1280">
                <a:solidFill>
                  <a:schemeClr val="tx2">
                    <a:shade val="90000"/>
                  </a:schemeClr>
                </a:solidFill>
              </a:defRPr>
            </a:lvl1pPr>
          </a:lstStyle>
          <a:p>
            <a:pPr fontAlgn="auto">
              <a:spcBef>
                <a:spcPts val="0"/>
              </a:spcBef>
              <a:spcAft>
                <a:spcPts val="0"/>
              </a:spcAft>
            </a:pPr>
            <a:fld id="{C8703EC4-85C2-4108-ADB8-3C40CC4823BE}" type="datetimeFigureOut">
              <a:rPr lang="en-CA" smtClean="0">
                <a:solidFill>
                  <a:srgbClr val="04617B">
                    <a:shade val="90000"/>
                  </a:srgbClr>
                </a:solidFill>
                <a:latin typeface="Constantia"/>
                <a:ea typeface="+mn-ea"/>
              </a:rPr>
              <a:pPr fontAlgn="auto">
                <a:spcBef>
                  <a:spcPts val="0"/>
                </a:spcBef>
                <a:spcAft>
                  <a:spcPts val="0"/>
                </a:spcAft>
              </a:pPr>
              <a:t>2018-06-04</a:t>
            </a:fld>
            <a:endParaRPr lang="en-CA" dirty="0">
              <a:solidFill>
                <a:srgbClr val="04617B">
                  <a:shade val="90000"/>
                </a:srgbClr>
              </a:solidFill>
              <a:latin typeface="Constantia"/>
              <a:ea typeface="+mn-ea"/>
            </a:endParaRPr>
          </a:p>
        </p:txBody>
      </p:sp>
      <p:sp>
        <p:nvSpPr>
          <p:cNvPr id="22" name="Footer Placeholder 21"/>
          <p:cNvSpPr>
            <a:spLocks noGrp="1"/>
          </p:cNvSpPr>
          <p:nvPr>
            <p:ph type="ftr" sz="quarter" idx="3"/>
          </p:nvPr>
        </p:nvSpPr>
        <p:spPr>
          <a:xfrm>
            <a:off x="2844800" y="6921385"/>
            <a:ext cx="3576320" cy="397581"/>
          </a:xfrm>
          <a:prstGeom prst="rect">
            <a:avLst/>
          </a:prstGeom>
        </p:spPr>
        <p:txBody>
          <a:bodyPr vert="horz" lIns="0" tIns="0" rIns="0" bIns="0" anchor="b"/>
          <a:lstStyle>
            <a:lvl1pPr algn="l" defTabSz="973338" eaLnBrk="1" latinLnBrk="0" hangingPunct="1">
              <a:defRPr kumimoji="0" sz="1280">
                <a:solidFill>
                  <a:schemeClr val="tx2">
                    <a:shade val="90000"/>
                  </a:schemeClr>
                </a:solidFill>
              </a:defRPr>
            </a:lvl1pPr>
          </a:lstStyle>
          <a:p>
            <a:pPr fontAlgn="auto">
              <a:spcBef>
                <a:spcPts val="0"/>
              </a:spcBef>
              <a:spcAft>
                <a:spcPts val="0"/>
              </a:spcAft>
            </a:pPr>
            <a:endParaRPr lang="en-CA" dirty="0">
              <a:solidFill>
                <a:srgbClr val="04617B">
                  <a:shade val="90000"/>
                </a:srgbClr>
              </a:solidFill>
              <a:latin typeface="Constantia"/>
              <a:ea typeface="+mn-ea"/>
            </a:endParaRPr>
          </a:p>
        </p:txBody>
      </p:sp>
      <p:sp>
        <p:nvSpPr>
          <p:cNvPr id="18" name="Slide Number Placeholder 17"/>
          <p:cNvSpPr>
            <a:spLocks noGrp="1"/>
          </p:cNvSpPr>
          <p:nvPr>
            <p:ph type="sldNum" sz="quarter" idx="4"/>
          </p:nvPr>
        </p:nvSpPr>
        <p:spPr>
          <a:xfrm>
            <a:off x="8453120" y="6921385"/>
            <a:ext cx="812800" cy="397581"/>
          </a:xfrm>
          <a:prstGeom prst="rect">
            <a:avLst/>
          </a:prstGeom>
        </p:spPr>
        <p:txBody>
          <a:bodyPr vert="horz" lIns="0" tIns="0" rIns="0" bIns="0" anchor="b"/>
          <a:lstStyle>
            <a:lvl1pPr algn="r" defTabSz="973338" eaLnBrk="1" latinLnBrk="0" hangingPunct="1">
              <a:defRPr kumimoji="0" sz="1280">
                <a:solidFill>
                  <a:schemeClr val="tx2">
                    <a:shade val="90000"/>
                  </a:schemeClr>
                </a:solidFill>
              </a:defRPr>
            </a:lvl1pPr>
          </a:lstStyle>
          <a:p>
            <a:pPr fontAlgn="auto">
              <a:spcBef>
                <a:spcPts val="0"/>
              </a:spcBef>
              <a:spcAft>
                <a:spcPts val="0"/>
              </a:spcAft>
            </a:pPr>
            <a:fld id="{DBB2C2D6-67D0-4309-827A-6E561867B128}" type="slidenum">
              <a:rPr lang="en-CA" smtClean="0">
                <a:solidFill>
                  <a:srgbClr val="04617B">
                    <a:shade val="90000"/>
                  </a:srgbClr>
                </a:solidFill>
                <a:latin typeface="Constantia"/>
                <a:ea typeface="+mn-ea"/>
              </a:rPr>
              <a:pPr fontAlgn="auto">
                <a:spcBef>
                  <a:spcPts val="0"/>
                </a:spcBef>
                <a:spcAft>
                  <a:spcPts val="0"/>
                </a:spcAft>
              </a:pPr>
              <a:t>‹#›</a:t>
            </a:fld>
            <a:endParaRPr lang="en-CA" dirty="0">
              <a:solidFill>
                <a:srgbClr val="04617B">
                  <a:shade val="90000"/>
                </a:srgbClr>
              </a:solidFill>
              <a:latin typeface="Constantia"/>
              <a:ea typeface="+mn-ea"/>
            </a:endParaRPr>
          </a:p>
        </p:txBody>
      </p:sp>
      <p:grpSp>
        <p:nvGrpSpPr>
          <p:cNvPr id="2" name="Group 1"/>
          <p:cNvGrpSpPr/>
          <p:nvPr/>
        </p:nvGrpSpPr>
        <p:grpSpPr>
          <a:xfrm>
            <a:off x="-20285" y="220403"/>
            <a:ext cx="9792585" cy="706933"/>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pPr defTabSz="973338" fontAlgn="auto">
                <a:spcBef>
                  <a:spcPts val="0"/>
                </a:spcBef>
                <a:spcAft>
                  <a:spcPts val="0"/>
                </a:spcAft>
              </a:pPr>
              <a:endParaRPr lang="en-US" sz="1920" dirty="0">
                <a:solidFill>
                  <a:prstClr val="black"/>
                </a:solidFill>
                <a:latin typeface="Constantia"/>
                <a:ea typeface="+mn-ea"/>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pPr defTabSz="973338" fontAlgn="auto">
                <a:spcBef>
                  <a:spcPts val="0"/>
                </a:spcBef>
                <a:spcAft>
                  <a:spcPts val="0"/>
                </a:spcAft>
              </a:pPr>
              <a:endParaRPr lang="en-US" sz="1920" dirty="0">
                <a:solidFill>
                  <a:prstClr val="black"/>
                </a:solidFill>
                <a:latin typeface="Constantia"/>
                <a:ea typeface="+mn-ea"/>
              </a:endParaRPr>
            </a:p>
          </p:txBody>
        </p:sp>
      </p:grpSp>
    </p:spTree>
    <p:extLst>
      <p:ext uri="{BB962C8B-B14F-4D97-AF65-F5344CB8AC3E}">
        <p14:creationId xmlns:p14="http://schemas.microsoft.com/office/powerpoint/2010/main" val="577732153"/>
      </p:ext>
    </p:extLst>
  </p:cSld>
  <p:clrMap bg1="lt1" tx1="dk1" bg2="lt2" tx2="dk2" accent1="accent1" accent2="accent2" accent3="accent3" accent4="accent4" accent5="accent5" accent6="accent6" hlink="hlink" folHlink="folHlink"/>
  <p:sldLayoutIdLst>
    <p:sldLayoutId id="2147484326" r:id="rId1"/>
    <p:sldLayoutId id="2147484327" r:id="rId2"/>
    <p:sldLayoutId id="2147484328" r:id="rId3"/>
    <p:sldLayoutId id="2147484329" r:id="rId4"/>
    <p:sldLayoutId id="2147484330" r:id="rId5"/>
    <p:sldLayoutId id="2147484331" r:id="rId6"/>
    <p:sldLayoutId id="2147484332" r:id="rId7"/>
    <p:sldLayoutId id="2147484333" r:id="rId8"/>
    <p:sldLayoutId id="2147484334" r:id="rId9"/>
    <p:sldLayoutId id="2147484335" r:id="rId10"/>
    <p:sldLayoutId id="2147484336" r:id="rId11"/>
  </p:sldLayoutIdLst>
  <p:timing>
    <p:tnLst>
      <p:par>
        <p:cTn id="1" dur="indefinite" restart="never" nodeType="tmRoot"/>
      </p:par>
    </p:tnLst>
  </p:timing>
  <p:txStyles>
    <p:titleStyle>
      <a:lvl1pPr algn="l" rtl="0" eaLnBrk="1" latinLnBrk="0" hangingPunct="1">
        <a:spcBef>
          <a:spcPct val="0"/>
        </a:spcBef>
        <a:buNone/>
        <a:defRPr kumimoji="0" sz="5334" b="0" kern="1200">
          <a:ln>
            <a:noFill/>
          </a:ln>
          <a:solidFill>
            <a:schemeClr val="tx2"/>
          </a:solidFill>
          <a:effectLst/>
          <a:latin typeface="+mj-lt"/>
          <a:ea typeface="+mj-ea"/>
          <a:cs typeface="+mj-cs"/>
        </a:defRPr>
      </a:lvl1pPr>
    </p:titleStyle>
    <p:bodyStyle>
      <a:lvl1pPr marL="292001" indent="-292001" algn="l" rtl="0" eaLnBrk="1" latinLnBrk="0" hangingPunct="1">
        <a:spcBef>
          <a:spcPct val="20000"/>
        </a:spcBef>
        <a:buClr>
          <a:schemeClr val="accent3"/>
        </a:buClr>
        <a:buSzPct val="95000"/>
        <a:buFont typeface="Wingdings 2"/>
        <a:buChar char=""/>
        <a:defRPr kumimoji="0" sz="2773" kern="1200">
          <a:solidFill>
            <a:schemeClr val="tx1"/>
          </a:solidFill>
          <a:latin typeface="+mn-lt"/>
          <a:ea typeface="+mn-ea"/>
          <a:cs typeface="+mn-cs"/>
        </a:defRPr>
      </a:lvl1pPr>
      <a:lvl2pPr marL="681336" indent="-262801" algn="l" rtl="0" eaLnBrk="1" latinLnBrk="0" hangingPunct="1">
        <a:spcBef>
          <a:spcPct val="20000"/>
        </a:spcBef>
        <a:buClr>
          <a:schemeClr val="accent1"/>
        </a:buClr>
        <a:buSzPct val="85000"/>
        <a:buFont typeface="Wingdings 2"/>
        <a:buChar char=""/>
        <a:defRPr kumimoji="0" sz="2560" kern="1200">
          <a:solidFill>
            <a:schemeClr val="tx1"/>
          </a:solidFill>
          <a:latin typeface="+mn-lt"/>
          <a:ea typeface="+mn-ea"/>
          <a:cs typeface="+mn-cs"/>
        </a:defRPr>
      </a:lvl2pPr>
      <a:lvl3pPr marL="973338" indent="-262801" algn="l" rtl="0" eaLnBrk="1" latinLnBrk="0" hangingPunct="1">
        <a:spcBef>
          <a:spcPct val="20000"/>
        </a:spcBef>
        <a:buClr>
          <a:schemeClr val="accent2"/>
        </a:buClr>
        <a:buSzPct val="70000"/>
        <a:buFont typeface="Wingdings 2"/>
        <a:buChar char=""/>
        <a:defRPr kumimoji="0" sz="2240" kern="1200">
          <a:solidFill>
            <a:schemeClr val="tx1"/>
          </a:solidFill>
          <a:latin typeface="+mn-lt"/>
          <a:ea typeface="+mn-ea"/>
          <a:cs typeface="+mn-cs"/>
        </a:defRPr>
      </a:lvl3pPr>
      <a:lvl4pPr marL="1265326" indent="-223869" algn="l" rtl="0" eaLnBrk="1" latinLnBrk="0" hangingPunct="1">
        <a:spcBef>
          <a:spcPct val="20000"/>
        </a:spcBef>
        <a:buClr>
          <a:schemeClr val="accent3"/>
        </a:buClr>
        <a:buSzPct val="65000"/>
        <a:buFont typeface="Wingdings 2"/>
        <a:buChar char=""/>
        <a:defRPr kumimoji="0" sz="2133" kern="1200">
          <a:solidFill>
            <a:schemeClr val="tx1"/>
          </a:solidFill>
          <a:latin typeface="+mn-lt"/>
          <a:ea typeface="+mn-ea"/>
          <a:cs typeface="+mn-cs"/>
        </a:defRPr>
      </a:lvl4pPr>
      <a:lvl5pPr marL="1557335" indent="-223869" algn="l" rtl="0" eaLnBrk="1" latinLnBrk="0" hangingPunct="1">
        <a:spcBef>
          <a:spcPct val="20000"/>
        </a:spcBef>
        <a:buClr>
          <a:schemeClr val="accent4"/>
        </a:buClr>
        <a:buSzPct val="65000"/>
        <a:buFont typeface="Wingdings 2"/>
        <a:buChar char=""/>
        <a:defRPr kumimoji="0" sz="2133" kern="1200">
          <a:solidFill>
            <a:schemeClr val="tx1"/>
          </a:solidFill>
          <a:latin typeface="+mn-lt"/>
          <a:ea typeface="+mn-ea"/>
          <a:cs typeface="+mn-cs"/>
        </a:defRPr>
      </a:lvl5pPr>
      <a:lvl6pPr marL="1849337" indent="-223869" algn="l" rtl="0" eaLnBrk="1" latinLnBrk="0" hangingPunct="1">
        <a:spcBef>
          <a:spcPct val="20000"/>
        </a:spcBef>
        <a:buClr>
          <a:schemeClr val="accent5"/>
        </a:buClr>
        <a:buSzPct val="80000"/>
        <a:buFont typeface="Wingdings 2"/>
        <a:buChar char=""/>
        <a:defRPr kumimoji="0" sz="1920" kern="1200">
          <a:solidFill>
            <a:schemeClr val="tx1"/>
          </a:solidFill>
          <a:latin typeface="+mn-lt"/>
          <a:ea typeface="+mn-ea"/>
          <a:cs typeface="+mn-cs"/>
        </a:defRPr>
      </a:lvl6pPr>
      <a:lvl7pPr marL="2044004" indent="-194668" algn="l" rtl="0" eaLnBrk="1" latinLnBrk="0" hangingPunct="1">
        <a:spcBef>
          <a:spcPct val="20000"/>
        </a:spcBef>
        <a:buClr>
          <a:schemeClr val="accent6"/>
        </a:buClr>
        <a:buSzPct val="80000"/>
        <a:buFont typeface="Wingdings 2"/>
        <a:buChar char=""/>
        <a:defRPr kumimoji="0" sz="1707" kern="1200" baseline="0">
          <a:solidFill>
            <a:schemeClr val="tx1"/>
          </a:solidFill>
          <a:latin typeface="+mn-lt"/>
          <a:ea typeface="+mn-ea"/>
          <a:cs typeface="+mn-cs"/>
        </a:defRPr>
      </a:lvl7pPr>
      <a:lvl8pPr marL="2336005" indent="-194668" algn="l" rtl="0" eaLnBrk="1" latinLnBrk="0" hangingPunct="1">
        <a:spcBef>
          <a:spcPct val="20000"/>
        </a:spcBef>
        <a:buClr>
          <a:schemeClr val="tx2"/>
        </a:buClr>
        <a:buChar char="•"/>
        <a:defRPr kumimoji="0" sz="1707" kern="1200">
          <a:solidFill>
            <a:schemeClr val="tx1"/>
          </a:solidFill>
          <a:latin typeface="+mn-lt"/>
          <a:ea typeface="+mn-ea"/>
          <a:cs typeface="+mn-cs"/>
        </a:defRPr>
      </a:lvl8pPr>
      <a:lvl9pPr marL="2628006" indent="-194668" algn="l" rtl="0" eaLnBrk="1" latinLnBrk="0" hangingPunct="1">
        <a:spcBef>
          <a:spcPct val="20000"/>
        </a:spcBef>
        <a:buClr>
          <a:schemeClr val="tx2"/>
        </a:buClr>
        <a:buFontTx/>
        <a:buChar char="•"/>
        <a:defRPr kumimoji="0" sz="1493"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86670" algn="l" rtl="0" eaLnBrk="1" latinLnBrk="0" hangingPunct="1">
        <a:defRPr kumimoji="0" kern="1200">
          <a:solidFill>
            <a:schemeClr val="tx1"/>
          </a:solidFill>
          <a:latin typeface="+mn-lt"/>
          <a:ea typeface="+mn-ea"/>
          <a:cs typeface="+mn-cs"/>
        </a:defRPr>
      </a:lvl2pPr>
      <a:lvl3pPr marL="973338" algn="l" rtl="0" eaLnBrk="1" latinLnBrk="0" hangingPunct="1">
        <a:defRPr kumimoji="0" kern="1200">
          <a:solidFill>
            <a:schemeClr val="tx1"/>
          </a:solidFill>
          <a:latin typeface="+mn-lt"/>
          <a:ea typeface="+mn-ea"/>
          <a:cs typeface="+mn-cs"/>
        </a:defRPr>
      </a:lvl3pPr>
      <a:lvl4pPr marL="1460004" algn="l" rtl="0" eaLnBrk="1" latinLnBrk="0" hangingPunct="1">
        <a:defRPr kumimoji="0" kern="1200">
          <a:solidFill>
            <a:schemeClr val="tx1"/>
          </a:solidFill>
          <a:latin typeface="+mn-lt"/>
          <a:ea typeface="+mn-ea"/>
          <a:cs typeface="+mn-cs"/>
        </a:defRPr>
      </a:lvl4pPr>
      <a:lvl5pPr marL="1946673" algn="l" rtl="0" eaLnBrk="1" latinLnBrk="0" hangingPunct="1">
        <a:defRPr kumimoji="0" kern="1200">
          <a:solidFill>
            <a:schemeClr val="tx1"/>
          </a:solidFill>
          <a:latin typeface="+mn-lt"/>
          <a:ea typeface="+mn-ea"/>
          <a:cs typeface="+mn-cs"/>
        </a:defRPr>
      </a:lvl5pPr>
      <a:lvl6pPr marL="2433338" algn="l" rtl="0" eaLnBrk="1" latinLnBrk="0" hangingPunct="1">
        <a:defRPr kumimoji="0" kern="1200">
          <a:solidFill>
            <a:schemeClr val="tx1"/>
          </a:solidFill>
          <a:latin typeface="+mn-lt"/>
          <a:ea typeface="+mn-ea"/>
          <a:cs typeface="+mn-cs"/>
        </a:defRPr>
      </a:lvl6pPr>
      <a:lvl7pPr marL="2920005" algn="l" rtl="0" eaLnBrk="1" latinLnBrk="0" hangingPunct="1">
        <a:defRPr kumimoji="0" kern="1200">
          <a:solidFill>
            <a:schemeClr val="tx1"/>
          </a:solidFill>
          <a:latin typeface="+mn-lt"/>
          <a:ea typeface="+mn-ea"/>
          <a:cs typeface="+mn-cs"/>
        </a:defRPr>
      </a:lvl7pPr>
      <a:lvl8pPr marL="3406674" algn="l" rtl="0" eaLnBrk="1" latinLnBrk="0" hangingPunct="1">
        <a:defRPr kumimoji="0" kern="1200">
          <a:solidFill>
            <a:schemeClr val="tx1"/>
          </a:solidFill>
          <a:latin typeface="+mn-lt"/>
          <a:ea typeface="+mn-ea"/>
          <a:cs typeface="+mn-cs"/>
        </a:defRPr>
      </a:lvl8pPr>
      <a:lvl9pPr marL="3893340" algn="l" rtl="0" eaLnBrk="1" latinLnBrk="0" hangingPunct="1">
        <a:defRPr kumimoji="0" kern="1200">
          <a:solidFill>
            <a:schemeClr val="tx1"/>
          </a:solidFill>
          <a:latin typeface="+mn-lt"/>
          <a:ea typeface="+mn-ea"/>
          <a:cs typeface="+mn-cs"/>
        </a:defRPr>
      </a:lvl9pPr>
    </p:otherStyle>
  </p:txStyles>
</p:sldMaster>
</file>

<file path=ppt/slideMasters/slideMaster44.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0160" y="-7778"/>
            <a:ext cx="9773920" cy="1133969"/>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blipFill dpi="0" rotWithShape="1">
            <a:blip r:embed="rId13"/>
            <a:srcRect/>
            <a:stretch>
              <a:fillRect/>
            </a:stretch>
          </a:blipFill>
          <a:ln w="9525" cap="flat" cmpd="sng" algn="ctr">
            <a:noFill/>
            <a:prstDash val="solid"/>
            <a:round/>
            <a:headEnd type="none" w="med" len="med"/>
            <a:tailEnd type="none" w="med" len="med"/>
          </a:ln>
          <a:effectLst/>
        </p:spPr>
        <p:txBody>
          <a:bodyPr vert="horz" wrap="square" lIns="97331" tIns="48666" rIns="97331" bIns="48666" anchor="t" compatLnSpc="1"/>
          <a:lstStyle/>
          <a:p>
            <a:pPr defTabSz="973338" fontAlgn="auto">
              <a:spcBef>
                <a:spcPts val="0"/>
              </a:spcBef>
              <a:spcAft>
                <a:spcPts val="0"/>
              </a:spcAft>
            </a:pPr>
            <a:endParaRPr lang="en-US" sz="1920" dirty="0">
              <a:solidFill>
                <a:prstClr val="black"/>
              </a:solidFill>
              <a:latin typeface="Constantia"/>
              <a:ea typeface="+mn-ea"/>
            </a:endParaRPr>
          </a:p>
        </p:txBody>
      </p:sp>
      <p:sp>
        <p:nvSpPr>
          <p:cNvPr id="8" name="Freeform 7"/>
          <p:cNvSpPr>
            <a:spLocks/>
          </p:cNvSpPr>
          <p:nvPr/>
        </p:nvSpPr>
        <p:spPr bwMode="auto">
          <a:xfrm>
            <a:off x="4673600" y="-7779"/>
            <a:ext cx="5080000" cy="694902"/>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blipFill>
            <a:blip r:embed="rId14"/>
            <a:stretch>
              <a:fillRect/>
            </a:stretch>
          </a:blipFill>
          <a:ln w="9525" cap="flat" cmpd="sng" algn="ctr">
            <a:noFill/>
            <a:prstDash val="solid"/>
            <a:round/>
            <a:headEnd type="none" w="med" len="med"/>
            <a:tailEnd type="none" w="med" len="med"/>
          </a:ln>
          <a:effectLst/>
        </p:spPr>
        <p:txBody>
          <a:bodyPr vert="horz" wrap="square" lIns="97331" tIns="48666" rIns="97331" bIns="48666" anchor="t" compatLnSpc="1"/>
          <a:lstStyle/>
          <a:p>
            <a:pPr defTabSz="973338" fontAlgn="auto">
              <a:spcBef>
                <a:spcPts val="0"/>
              </a:spcBef>
              <a:spcAft>
                <a:spcPts val="0"/>
              </a:spcAft>
            </a:pPr>
            <a:endParaRPr lang="en-US" sz="1920" dirty="0">
              <a:solidFill>
                <a:prstClr val="black"/>
              </a:solidFill>
              <a:latin typeface="Constantia"/>
              <a:ea typeface="+mn-ea"/>
            </a:endParaRPr>
          </a:p>
        </p:txBody>
      </p:sp>
      <p:sp>
        <p:nvSpPr>
          <p:cNvPr id="9" name="Title Placeholder 8"/>
          <p:cNvSpPr>
            <a:spLocks noGrp="1"/>
          </p:cNvSpPr>
          <p:nvPr>
            <p:ph type="title"/>
          </p:nvPr>
        </p:nvSpPr>
        <p:spPr>
          <a:xfrm>
            <a:off x="487680" y="766674"/>
            <a:ext cx="8778240" cy="1244600"/>
          </a:xfrm>
          <a:prstGeom prst="rect">
            <a:avLst/>
          </a:prstGeom>
        </p:spPr>
        <p:txBody>
          <a:bodyPr vert="horz" lIns="0" tIns="45624"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87680" y="2107523"/>
            <a:ext cx="8778240" cy="4779264"/>
          </a:xfrm>
          <a:prstGeom prst="rect">
            <a:avLst/>
          </a:prstGeom>
        </p:spPr>
        <p:txBody>
          <a:bodyPr vert="horz" lIns="91248" tIns="45624" rIns="91248" bIns="45624">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87680" y="6921385"/>
            <a:ext cx="2275840" cy="397581"/>
          </a:xfrm>
          <a:prstGeom prst="rect">
            <a:avLst/>
          </a:prstGeom>
        </p:spPr>
        <p:txBody>
          <a:bodyPr vert="horz" lIns="0" tIns="0" rIns="0" bIns="0" anchor="b"/>
          <a:lstStyle>
            <a:lvl1pPr algn="l" defTabSz="973338" eaLnBrk="1" latinLnBrk="0" hangingPunct="1">
              <a:defRPr kumimoji="0" sz="1280">
                <a:solidFill>
                  <a:schemeClr val="tx2">
                    <a:shade val="90000"/>
                  </a:schemeClr>
                </a:solidFill>
              </a:defRPr>
            </a:lvl1pPr>
          </a:lstStyle>
          <a:p>
            <a:pPr fontAlgn="auto">
              <a:spcBef>
                <a:spcPts val="0"/>
              </a:spcBef>
              <a:spcAft>
                <a:spcPts val="0"/>
              </a:spcAft>
            </a:pPr>
            <a:fld id="{C8703EC4-85C2-4108-ADB8-3C40CC4823BE}" type="datetimeFigureOut">
              <a:rPr lang="en-CA" smtClean="0">
                <a:solidFill>
                  <a:srgbClr val="04617B">
                    <a:shade val="90000"/>
                  </a:srgbClr>
                </a:solidFill>
                <a:latin typeface="Constantia"/>
                <a:ea typeface="+mn-ea"/>
              </a:rPr>
              <a:pPr fontAlgn="auto">
                <a:spcBef>
                  <a:spcPts val="0"/>
                </a:spcBef>
                <a:spcAft>
                  <a:spcPts val="0"/>
                </a:spcAft>
              </a:pPr>
              <a:t>2018-06-04</a:t>
            </a:fld>
            <a:endParaRPr lang="en-CA" dirty="0">
              <a:solidFill>
                <a:srgbClr val="04617B">
                  <a:shade val="90000"/>
                </a:srgbClr>
              </a:solidFill>
              <a:latin typeface="Constantia"/>
              <a:ea typeface="+mn-ea"/>
            </a:endParaRPr>
          </a:p>
        </p:txBody>
      </p:sp>
      <p:sp>
        <p:nvSpPr>
          <p:cNvPr id="22" name="Footer Placeholder 21"/>
          <p:cNvSpPr>
            <a:spLocks noGrp="1"/>
          </p:cNvSpPr>
          <p:nvPr>
            <p:ph type="ftr" sz="quarter" idx="3"/>
          </p:nvPr>
        </p:nvSpPr>
        <p:spPr>
          <a:xfrm>
            <a:off x="2844800" y="6921385"/>
            <a:ext cx="3576320" cy="397581"/>
          </a:xfrm>
          <a:prstGeom prst="rect">
            <a:avLst/>
          </a:prstGeom>
        </p:spPr>
        <p:txBody>
          <a:bodyPr vert="horz" lIns="0" tIns="0" rIns="0" bIns="0" anchor="b"/>
          <a:lstStyle>
            <a:lvl1pPr algn="l" defTabSz="973338" eaLnBrk="1" latinLnBrk="0" hangingPunct="1">
              <a:defRPr kumimoji="0" sz="1280">
                <a:solidFill>
                  <a:schemeClr val="tx2">
                    <a:shade val="90000"/>
                  </a:schemeClr>
                </a:solidFill>
              </a:defRPr>
            </a:lvl1pPr>
          </a:lstStyle>
          <a:p>
            <a:pPr fontAlgn="auto">
              <a:spcBef>
                <a:spcPts val="0"/>
              </a:spcBef>
              <a:spcAft>
                <a:spcPts val="0"/>
              </a:spcAft>
            </a:pPr>
            <a:endParaRPr lang="en-CA" dirty="0">
              <a:solidFill>
                <a:srgbClr val="04617B">
                  <a:shade val="90000"/>
                </a:srgbClr>
              </a:solidFill>
              <a:latin typeface="Constantia"/>
              <a:ea typeface="+mn-ea"/>
            </a:endParaRPr>
          </a:p>
        </p:txBody>
      </p:sp>
      <p:sp>
        <p:nvSpPr>
          <p:cNvPr id="18" name="Slide Number Placeholder 17"/>
          <p:cNvSpPr>
            <a:spLocks noGrp="1"/>
          </p:cNvSpPr>
          <p:nvPr>
            <p:ph type="sldNum" sz="quarter" idx="4"/>
          </p:nvPr>
        </p:nvSpPr>
        <p:spPr>
          <a:xfrm>
            <a:off x="8453120" y="6921385"/>
            <a:ext cx="812800" cy="397581"/>
          </a:xfrm>
          <a:prstGeom prst="rect">
            <a:avLst/>
          </a:prstGeom>
        </p:spPr>
        <p:txBody>
          <a:bodyPr vert="horz" lIns="0" tIns="0" rIns="0" bIns="0" anchor="b"/>
          <a:lstStyle>
            <a:lvl1pPr algn="r" defTabSz="973338" eaLnBrk="1" latinLnBrk="0" hangingPunct="1">
              <a:defRPr kumimoji="0" sz="1280">
                <a:solidFill>
                  <a:schemeClr val="tx2">
                    <a:shade val="90000"/>
                  </a:schemeClr>
                </a:solidFill>
              </a:defRPr>
            </a:lvl1pPr>
          </a:lstStyle>
          <a:p>
            <a:pPr fontAlgn="auto">
              <a:spcBef>
                <a:spcPts val="0"/>
              </a:spcBef>
              <a:spcAft>
                <a:spcPts val="0"/>
              </a:spcAft>
            </a:pPr>
            <a:fld id="{DBB2C2D6-67D0-4309-827A-6E561867B128}" type="slidenum">
              <a:rPr lang="en-CA" smtClean="0">
                <a:solidFill>
                  <a:srgbClr val="04617B">
                    <a:shade val="90000"/>
                  </a:srgbClr>
                </a:solidFill>
                <a:latin typeface="Constantia"/>
                <a:ea typeface="+mn-ea"/>
              </a:rPr>
              <a:pPr fontAlgn="auto">
                <a:spcBef>
                  <a:spcPts val="0"/>
                </a:spcBef>
                <a:spcAft>
                  <a:spcPts val="0"/>
                </a:spcAft>
              </a:pPr>
              <a:t>‹#›</a:t>
            </a:fld>
            <a:endParaRPr lang="en-CA" dirty="0">
              <a:solidFill>
                <a:srgbClr val="04617B">
                  <a:shade val="90000"/>
                </a:srgbClr>
              </a:solidFill>
              <a:latin typeface="Constantia"/>
              <a:ea typeface="+mn-ea"/>
            </a:endParaRPr>
          </a:p>
        </p:txBody>
      </p:sp>
      <p:grpSp>
        <p:nvGrpSpPr>
          <p:cNvPr id="2" name="Group 1"/>
          <p:cNvGrpSpPr/>
          <p:nvPr/>
        </p:nvGrpSpPr>
        <p:grpSpPr>
          <a:xfrm>
            <a:off x="-20285" y="220403"/>
            <a:ext cx="9792585" cy="706933"/>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pPr defTabSz="973338" fontAlgn="auto">
                <a:spcBef>
                  <a:spcPts val="0"/>
                </a:spcBef>
                <a:spcAft>
                  <a:spcPts val="0"/>
                </a:spcAft>
              </a:pPr>
              <a:endParaRPr lang="en-US" sz="1920" dirty="0">
                <a:solidFill>
                  <a:prstClr val="black"/>
                </a:solidFill>
                <a:latin typeface="Constantia"/>
                <a:ea typeface="+mn-ea"/>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pPr defTabSz="973338" fontAlgn="auto">
                <a:spcBef>
                  <a:spcPts val="0"/>
                </a:spcBef>
                <a:spcAft>
                  <a:spcPts val="0"/>
                </a:spcAft>
              </a:pPr>
              <a:endParaRPr lang="en-US" sz="1920" dirty="0">
                <a:solidFill>
                  <a:prstClr val="black"/>
                </a:solidFill>
                <a:latin typeface="Constantia"/>
                <a:ea typeface="+mn-ea"/>
              </a:endParaRPr>
            </a:p>
          </p:txBody>
        </p:sp>
      </p:grpSp>
    </p:spTree>
    <p:extLst>
      <p:ext uri="{BB962C8B-B14F-4D97-AF65-F5344CB8AC3E}">
        <p14:creationId xmlns:p14="http://schemas.microsoft.com/office/powerpoint/2010/main" val="964436964"/>
      </p:ext>
    </p:extLst>
  </p:cSld>
  <p:clrMap bg1="lt1" tx1="dk1" bg2="lt2" tx2="dk2" accent1="accent1" accent2="accent2" accent3="accent3" accent4="accent4" accent5="accent5" accent6="accent6" hlink="hlink" folHlink="folHlink"/>
  <p:sldLayoutIdLst>
    <p:sldLayoutId id="2147484338" r:id="rId1"/>
    <p:sldLayoutId id="2147484339" r:id="rId2"/>
    <p:sldLayoutId id="2147484340" r:id="rId3"/>
    <p:sldLayoutId id="2147484341" r:id="rId4"/>
    <p:sldLayoutId id="2147484342" r:id="rId5"/>
    <p:sldLayoutId id="2147484343" r:id="rId6"/>
    <p:sldLayoutId id="2147484344" r:id="rId7"/>
    <p:sldLayoutId id="2147484345" r:id="rId8"/>
    <p:sldLayoutId id="2147484346" r:id="rId9"/>
    <p:sldLayoutId id="2147484347" r:id="rId10"/>
    <p:sldLayoutId id="2147484348" r:id="rId11"/>
  </p:sldLayoutIdLst>
  <p:timing>
    <p:tnLst>
      <p:par>
        <p:cTn id="1" dur="indefinite" restart="never" nodeType="tmRoot"/>
      </p:par>
    </p:tnLst>
  </p:timing>
  <p:txStyles>
    <p:titleStyle>
      <a:lvl1pPr algn="l" rtl="0" eaLnBrk="1" latinLnBrk="0" hangingPunct="1">
        <a:spcBef>
          <a:spcPct val="0"/>
        </a:spcBef>
        <a:buNone/>
        <a:defRPr kumimoji="0" sz="5334" b="0" kern="1200">
          <a:ln>
            <a:noFill/>
          </a:ln>
          <a:solidFill>
            <a:schemeClr val="tx2"/>
          </a:solidFill>
          <a:effectLst/>
          <a:latin typeface="+mj-lt"/>
          <a:ea typeface="+mj-ea"/>
          <a:cs typeface="+mj-cs"/>
        </a:defRPr>
      </a:lvl1pPr>
    </p:titleStyle>
    <p:bodyStyle>
      <a:lvl1pPr marL="292001" indent="-292001" algn="l" rtl="0" eaLnBrk="1" latinLnBrk="0" hangingPunct="1">
        <a:spcBef>
          <a:spcPct val="20000"/>
        </a:spcBef>
        <a:buClr>
          <a:schemeClr val="accent3"/>
        </a:buClr>
        <a:buSzPct val="95000"/>
        <a:buFont typeface="Wingdings 2"/>
        <a:buChar char=""/>
        <a:defRPr kumimoji="0" sz="2773" kern="1200">
          <a:solidFill>
            <a:schemeClr val="tx1"/>
          </a:solidFill>
          <a:latin typeface="+mn-lt"/>
          <a:ea typeface="+mn-ea"/>
          <a:cs typeface="+mn-cs"/>
        </a:defRPr>
      </a:lvl1pPr>
      <a:lvl2pPr marL="681336" indent="-262801" algn="l" rtl="0" eaLnBrk="1" latinLnBrk="0" hangingPunct="1">
        <a:spcBef>
          <a:spcPct val="20000"/>
        </a:spcBef>
        <a:buClr>
          <a:schemeClr val="accent1"/>
        </a:buClr>
        <a:buSzPct val="85000"/>
        <a:buFont typeface="Wingdings 2"/>
        <a:buChar char=""/>
        <a:defRPr kumimoji="0" sz="2560" kern="1200">
          <a:solidFill>
            <a:schemeClr val="tx1"/>
          </a:solidFill>
          <a:latin typeface="+mn-lt"/>
          <a:ea typeface="+mn-ea"/>
          <a:cs typeface="+mn-cs"/>
        </a:defRPr>
      </a:lvl2pPr>
      <a:lvl3pPr marL="973338" indent="-262801" algn="l" rtl="0" eaLnBrk="1" latinLnBrk="0" hangingPunct="1">
        <a:spcBef>
          <a:spcPct val="20000"/>
        </a:spcBef>
        <a:buClr>
          <a:schemeClr val="accent2"/>
        </a:buClr>
        <a:buSzPct val="70000"/>
        <a:buFont typeface="Wingdings 2"/>
        <a:buChar char=""/>
        <a:defRPr kumimoji="0" sz="2240" kern="1200">
          <a:solidFill>
            <a:schemeClr val="tx1"/>
          </a:solidFill>
          <a:latin typeface="+mn-lt"/>
          <a:ea typeface="+mn-ea"/>
          <a:cs typeface="+mn-cs"/>
        </a:defRPr>
      </a:lvl3pPr>
      <a:lvl4pPr marL="1265326" indent="-223869" algn="l" rtl="0" eaLnBrk="1" latinLnBrk="0" hangingPunct="1">
        <a:spcBef>
          <a:spcPct val="20000"/>
        </a:spcBef>
        <a:buClr>
          <a:schemeClr val="accent3"/>
        </a:buClr>
        <a:buSzPct val="65000"/>
        <a:buFont typeface="Wingdings 2"/>
        <a:buChar char=""/>
        <a:defRPr kumimoji="0" sz="2133" kern="1200">
          <a:solidFill>
            <a:schemeClr val="tx1"/>
          </a:solidFill>
          <a:latin typeface="+mn-lt"/>
          <a:ea typeface="+mn-ea"/>
          <a:cs typeface="+mn-cs"/>
        </a:defRPr>
      </a:lvl4pPr>
      <a:lvl5pPr marL="1557335" indent="-223869" algn="l" rtl="0" eaLnBrk="1" latinLnBrk="0" hangingPunct="1">
        <a:spcBef>
          <a:spcPct val="20000"/>
        </a:spcBef>
        <a:buClr>
          <a:schemeClr val="accent4"/>
        </a:buClr>
        <a:buSzPct val="65000"/>
        <a:buFont typeface="Wingdings 2"/>
        <a:buChar char=""/>
        <a:defRPr kumimoji="0" sz="2133" kern="1200">
          <a:solidFill>
            <a:schemeClr val="tx1"/>
          </a:solidFill>
          <a:latin typeface="+mn-lt"/>
          <a:ea typeface="+mn-ea"/>
          <a:cs typeface="+mn-cs"/>
        </a:defRPr>
      </a:lvl5pPr>
      <a:lvl6pPr marL="1849337" indent="-223869" algn="l" rtl="0" eaLnBrk="1" latinLnBrk="0" hangingPunct="1">
        <a:spcBef>
          <a:spcPct val="20000"/>
        </a:spcBef>
        <a:buClr>
          <a:schemeClr val="accent5"/>
        </a:buClr>
        <a:buSzPct val="80000"/>
        <a:buFont typeface="Wingdings 2"/>
        <a:buChar char=""/>
        <a:defRPr kumimoji="0" sz="1920" kern="1200">
          <a:solidFill>
            <a:schemeClr val="tx1"/>
          </a:solidFill>
          <a:latin typeface="+mn-lt"/>
          <a:ea typeface="+mn-ea"/>
          <a:cs typeface="+mn-cs"/>
        </a:defRPr>
      </a:lvl6pPr>
      <a:lvl7pPr marL="2044004" indent="-194668" algn="l" rtl="0" eaLnBrk="1" latinLnBrk="0" hangingPunct="1">
        <a:spcBef>
          <a:spcPct val="20000"/>
        </a:spcBef>
        <a:buClr>
          <a:schemeClr val="accent6"/>
        </a:buClr>
        <a:buSzPct val="80000"/>
        <a:buFont typeface="Wingdings 2"/>
        <a:buChar char=""/>
        <a:defRPr kumimoji="0" sz="1707" kern="1200" baseline="0">
          <a:solidFill>
            <a:schemeClr val="tx1"/>
          </a:solidFill>
          <a:latin typeface="+mn-lt"/>
          <a:ea typeface="+mn-ea"/>
          <a:cs typeface="+mn-cs"/>
        </a:defRPr>
      </a:lvl7pPr>
      <a:lvl8pPr marL="2336005" indent="-194668" algn="l" rtl="0" eaLnBrk="1" latinLnBrk="0" hangingPunct="1">
        <a:spcBef>
          <a:spcPct val="20000"/>
        </a:spcBef>
        <a:buClr>
          <a:schemeClr val="tx2"/>
        </a:buClr>
        <a:buChar char="•"/>
        <a:defRPr kumimoji="0" sz="1707" kern="1200">
          <a:solidFill>
            <a:schemeClr val="tx1"/>
          </a:solidFill>
          <a:latin typeface="+mn-lt"/>
          <a:ea typeface="+mn-ea"/>
          <a:cs typeface="+mn-cs"/>
        </a:defRPr>
      </a:lvl8pPr>
      <a:lvl9pPr marL="2628006" indent="-194668" algn="l" rtl="0" eaLnBrk="1" latinLnBrk="0" hangingPunct="1">
        <a:spcBef>
          <a:spcPct val="20000"/>
        </a:spcBef>
        <a:buClr>
          <a:schemeClr val="tx2"/>
        </a:buClr>
        <a:buFontTx/>
        <a:buChar char="•"/>
        <a:defRPr kumimoji="0" sz="1493"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86670" algn="l" rtl="0" eaLnBrk="1" latinLnBrk="0" hangingPunct="1">
        <a:defRPr kumimoji="0" kern="1200">
          <a:solidFill>
            <a:schemeClr val="tx1"/>
          </a:solidFill>
          <a:latin typeface="+mn-lt"/>
          <a:ea typeface="+mn-ea"/>
          <a:cs typeface="+mn-cs"/>
        </a:defRPr>
      </a:lvl2pPr>
      <a:lvl3pPr marL="973338" algn="l" rtl="0" eaLnBrk="1" latinLnBrk="0" hangingPunct="1">
        <a:defRPr kumimoji="0" kern="1200">
          <a:solidFill>
            <a:schemeClr val="tx1"/>
          </a:solidFill>
          <a:latin typeface="+mn-lt"/>
          <a:ea typeface="+mn-ea"/>
          <a:cs typeface="+mn-cs"/>
        </a:defRPr>
      </a:lvl3pPr>
      <a:lvl4pPr marL="1460004" algn="l" rtl="0" eaLnBrk="1" latinLnBrk="0" hangingPunct="1">
        <a:defRPr kumimoji="0" kern="1200">
          <a:solidFill>
            <a:schemeClr val="tx1"/>
          </a:solidFill>
          <a:latin typeface="+mn-lt"/>
          <a:ea typeface="+mn-ea"/>
          <a:cs typeface="+mn-cs"/>
        </a:defRPr>
      </a:lvl4pPr>
      <a:lvl5pPr marL="1946673" algn="l" rtl="0" eaLnBrk="1" latinLnBrk="0" hangingPunct="1">
        <a:defRPr kumimoji="0" kern="1200">
          <a:solidFill>
            <a:schemeClr val="tx1"/>
          </a:solidFill>
          <a:latin typeface="+mn-lt"/>
          <a:ea typeface="+mn-ea"/>
          <a:cs typeface="+mn-cs"/>
        </a:defRPr>
      </a:lvl5pPr>
      <a:lvl6pPr marL="2433338" algn="l" rtl="0" eaLnBrk="1" latinLnBrk="0" hangingPunct="1">
        <a:defRPr kumimoji="0" kern="1200">
          <a:solidFill>
            <a:schemeClr val="tx1"/>
          </a:solidFill>
          <a:latin typeface="+mn-lt"/>
          <a:ea typeface="+mn-ea"/>
          <a:cs typeface="+mn-cs"/>
        </a:defRPr>
      </a:lvl6pPr>
      <a:lvl7pPr marL="2920005" algn="l" rtl="0" eaLnBrk="1" latinLnBrk="0" hangingPunct="1">
        <a:defRPr kumimoji="0" kern="1200">
          <a:solidFill>
            <a:schemeClr val="tx1"/>
          </a:solidFill>
          <a:latin typeface="+mn-lt"/>
          <a:ea typeface="+mn-ea"/>
          <a:cs typeface="+mn-cs"/>
        </a:defRPr>
      </a:lvl7pPr>
      <a:lvl8pPr marL="3406674" algn="l" rtl="0" eaLnBrk="1" latinLnBrk="0" hangingPunct="1">
        <a:defRPr kumimoji="0" kern="1200">
          <a:solidFill>
            <a:schemeClr val="tx1"/>
          </a:solidFill>
          <a:latin typeface="+mn-lt"/>
          <a:ea typeface="+mn-ea"/>
          <a:cs typeface="+mn-cs"/>
        </a:defRPr>
      </a:lvl8pPr>
      <a:lvl9pPr marL="3893340" algn="l" rtl="0" eaLnBrk="1" latinLnBrk="0" hangingPunct="1">
        <a:defRPr kumimoji="0" kern="1200">
          <a:solidFill>
            <a:schemeClr val="tx1"/>
          </a:solidFill>
          <a:latin typeface="+mn-lt"/>
          <a:ea typeface="+mn-ea"/>
          <a:cs typeface="+mn-cs"/>
        </a:defRPr>
      </a:lvl9pPr>
    </p:otherStyle>
  </p:txStyles>
</p:sldMaster>
</file>

<file path=ppt/slideMasters/slideMaster4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1" y="1947863"/>
            <a:ext cx="8778875" cy="5135562"/>
          </a:xfrm>
          <a:prstGeom prst="rect">
            <a:avLst/>
          </a:prstGeom>
          <a:noFill/>
          <a:ln w="9525">
            <a:noFill/>
            <a:miter lim="800000"/>
            <a:headEnd/>
            <a:tailEnd/>
          </a:ln>
          <a:effectLst/>
        </p:spPr>
        <p:txBody>
          <a:bodyPr vert="horz" wrap="square" lIns="98269" tIns="49135" rIns="98269" bIns="49135" numCol="1" anchor="t" anchorCtr="0" compatLnSpc="1">
            <a:prstTxWarp prst="textNoShape">
              <a:avLst/>
            </a:prstTxWarp>
          </a:bodyPr>
          <a:lstStyle/>
          <a:p>
            <a:pPr lvl="0"/>
            <a:r>
              <a:rPr lang="en-US" dirty="0" smtClean="0"/>
              <a:t> </a:t>
            </a:r>
            <a:r>
              <a:rPr lang="en-US" dirty="0" err="1" smtClean="0"/>
              <a:t>Haga</a:t>
            </a:r>
            <a:r>
              <a:rPr lang="en-US" dirty="0" smtClean="0"/>
              <a:t> </a:t>
            </a:r>
            <a:r>
              <a:rPr lang="en-US" dirty="0" err="1" smtClean="0"/>
              <a:t>clic</a:t>
            </a:r>
            <a:r>
              <a:rPr lang="en-US" dirty="0" smtClean="0"/>
              <a:t> </a:t>
            </a:r>
            <a:r>
              <a:rPr lang="en-US" dirty="0" err="1" smtClean="0"/>
              <a:t>para</a:t>
            </a:r>
            <a:r>
              <a:rPr lang="en-US" dirty="0" smtClean="0"/>
              <a:t> </a:t>
            </a:r>
            <a:r>
              <a:rPr lang="en-US" dirty="0" err="1" smtClean="0"/>
              <a:t>modificar</a:t>
            </a:r>
            <a:r>
              <a:rPr lang="en-US" dirty="0" smtClean="0"/>
              <a:t> el </a:t>
            </a:r>
            <a:r>
              <a:rPr lang="en-US" dirty="0" err="1" smtClean="0"/>
              <a:t>estilo</a:t>
            </a:r>
            <a:r>
              <a:rPr lang="en-US" dirty="0" smtClean="0"/>
              <a:t> de </a:t>
            </a:r>
            <a:r>
              <a:rPr lang="en-US" dirty="0" err="1" smtClean="0"/>
              <a:t>texto</a:t>
            </a:r>
            <a:r>
              <a:rPr lang="en-US" dirty="0" smtClean="0"/>
              <a:t> del </a:t>
            </a:r>
            <a:r>
              <a:rPr lang="en-US" dirty="0" err="1" smtClean="0"/>
              <a:t>patrón</a:t>
            </a:r>
            <a:endParaRPr lang="en-US" dirty="0" smtClean="0"/>
          </a:p>
          <a:p>
            <a:pPr lvl="1"/>
            <a:r>
              <a:rPr lang="en-US" dirty="0" smtClean="0"/>
              <a:t> Segundo </a:t>
            </a:r>
            <a:r>
              <a:rPr lang="en-US" dirty="0" err="1" smtClean="0"/>
              <a:t>nivel</a:t>
            </a:r>
            <a:endParaRPr lang="en-US" dirty="0" smtClean="0"/>
          </a:p>
          <a:p>
            <a:pPr lvl="2"/>
            <a:r>
              <a:rPr lang="en-US" dirty="0" smtClean="0"/>
              <a:t> </a:t>
            </a:r>
            <a:r>
              <a:rPr lang="en-US" dirty="0" err="1" smtClean="0"/>
              <a:t>Tercer</a:t>
            </a:r>
            <a:r>
              <a:rPr lang="en-US" dirty="0" smtClean="0"/>
              <a:t> </a:t>
            </a:r>
            <a:r>
              <a:rPr lang="en-US" dirty="0" err="1" smtClean="0"/>
              <a:t>nivel</a:t>
            </a:r>
            <a:endParaRPr lang="en-US" dirty="0" smtClean="0"/>
          </a:p>
          <a:p>
            <a:pPr lvl="3"/>
            <a:r>
              <a:rPr lang="en-US" dirty="0" smtClean="0"/>
              <a:t> Cuarto </a:t>
            </a:r>
            <a:r>
              <a:rPr lang="en-US" dirty="0" err="1" smtClean="0"/>
              <a:t>nivel</a:t>
            </a:r>
            <a:endParaRPr lang="en-US" dirty="0" smtClean="0"/>
          </a:p>
          <a:p>
            <a:pPr lvl="4"/>
            <a:r>
              <a:rPr lang="en-US" dirty="0" smtClean="0"/>
              <a:t> </a:t>
            </a:r>
            <a:r>
              <a:rPr lang="en-US" dirty="0" err="1" smtClean="0"/>
              <a:t>Quinto</a:t>
            </a:r>
            <a:r>
              <a:rPr lang="en-US" dirty="0" smtClean="0"/>
              <a:t> </a:t>
            </a:r>
            <a:r>
              <a:rPr lang="en-US" dirty="0" err="1" smtClean="0"/>
              <a:t>nivel</a:t>
            </a:r>
            <a:endParaRPr lang="en-US" dirty="0" smtClean="0"/>
          </a:p>
        </p:txBody>
      </p:sp>
      <p:sp>
        <p:nvSpPr>
          <p:cNvPr id="1069058" name="Rectangle 2"/>
          <p:cNvSpPr>
            <a:spLocks noGrp="1" noChangeArrowheads="1"/>
          </p:cNvSpPr>
          <p:nvPr>
            <p:ph type="title"/>
          </p:nvPr>
        </p:nvSpPr>
        <p:spPr bwMode="auto">
          <a:xfrm>
            <a:off x="1547820" y="298456"/>
            <a:ext cx="6426201" cy="1339849"/>
          </a:xfrm>
          <a:prstGeom prst="rect">
            <a:avLst/>
          </a:prstGeom>
          <a:noFill/>
          <a:ln w="9525">
            <a:noFill/>
            <a:miter lim="800000"/>
            <a:headEnd/>
            <a:tailEnd/>
          </a:ln>
          <a:effectLst/>
        </p:spPr>
        <p:txBody>
          <a:bodyPr vert="horz" wrap="square" lIns="98304" tIns="49152" rIns="98304" bIns="49152" numCol="1" anchor="ctr" anchorCtr="0" compatLnSpc="1">
            <a:prstTxWarp prst="textNoShape">
              <a:avLst/>
            </a:prstTxWarp>
          </a:bodyPr>
          <a:lstStyle/>
          <a:p>
            <a:pPr lvl="0"/>
            <a:r>
              <a:rPr lang="en-US" dirty="0" err="1" smtClean="0"/>
              <a:t>Haga</a:t>
            </a:r>
            <a:r>
              <a:rPr lang="en-US" dirty="0" smtClean="0"/>
              <a:t> </a:t>
            </a:r>
            <a:r>
              <a:rPr lang="en-US" dirty="0" err="1" smtClean="0"/>
              <a:t>clic</a:t>
            </a:r>
            <a:r>
              <a:rPr lang="en-US" dirty="0" smtClean="0"/>
              <a:t> </a:t>
            </a:r>
            <a:r>
              <a:rPr lang="en-US" dirty="0" err="1" smtClean="0"/>
              <a:t>para</a:t>
            </a:r>
            <a:r>
              <a:rPr lang="en-US" dirty="0" smtClean="0"/>
              <a:t> </a:t>
            </a:r>
            <a:r>
              <a:rPr lang="en-US" dirty="0" err="1" smtClean="0"/>
              <a:t>cambiar</a:t>
            </a:r>
            <a:r>
              <a:rPr lang="en-US" dirty="0" smtClean="0"/>
              <a:t> el </a:t>
            </a:r>
            <a:r>
              <a:rPr lang="en-US" dirty="0" err="1" smtClean="0"/>
              <a:t>estilo</a:t>
            </a:r>
            <a:r>
              <a:rPr lang="en-US" dirty="0" smtClean="0"/>
              <a:t> de </a:t>
            </a:r>
            <a:r>
              <a:rPr lang="en-US" dirty="0" err="1" smtClean="0"/>
              <a:t>título</a:t>
            </a:r>
            <a:r>
              <a:rPr lang="en-US" dirty="0" smtClean="0"/>
              <a:t>	</a:t>
            </a:r>
          </a:p>
        </p:txBody>
      </p:sp>
      <p:grpSp>
        <p:nvGrpSpPr>
          <p:cNvPr id="31" name="Group 30"/>
          <p:cNvGrpSpPr/>
          <p:nvPr userDrawn="1"/>
        </p:nvGrpSpPr>
        <p:grpSpPr>
          <a:xfrm>
            <a:off x="8166662" y="0"/>
            <a:ext cx="1586947" cy="1611630"/>
            <a:chOff x="5132070" y="-430530"/>
            <a:chExt cx="4570177" cy="4853940"/>
          </a:xfrm>
        </p:grpSpPr>
        <p:sp>
          <p:nvSpPr>
            <p:cNvPr id="30" name="Rectangle 29"/>
            <p:cNvSpPr/>
            <p:nvPr userDrawn="1"/>
          </p:nvSpPr>
          <p:spPr bwMode="auto">
            <a:xfrm>
              <a:off x="6000750" y="537210"/>
              <a:ext cx="3006090" cy="720090"/>
            </a:xfrm>
            <a:prstGeom prst="rect">
              <a:avLst/>
            </a:prstGeom>
            <a:solidFill>
              <a:schemeClr val="tx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lvl="0" indent="0" algn="l" defTabSz="983559" rtl="0" eaLnBrk="1" fontAlgn="base" latinLnBrk="0" hangingPunct="1">
                <a:lnSpc>
                  <a:spcPct val="100000"/>
                </a:lnSpc>
                <a:spcBef>
                  <a:spcPct val="0"/>
                </a:spcBef>
                <a:spcAft>
                  <a:spcPct val="0"/>
                </a:spcAft>
                <a:buClrTx/>
                <a:buSzTx/>
                <a:buFontTx/>
                <a:buNone/>
                <a:tabLst/>
                <a:defRPr/>
              </a:pPr>
              <a:endParaRPr kumimoji="0" lang="en-CA" sz="2000" b="0" i="0" u="none" strike="noStrike" kern="1200" cap="none" spc="0" normalizeH="0" baseline="0" noProof="0" smtClean="0">
                <a:ln>
                  <a:noFill/>
                </a:ln>
                <a:solidFill>
                  <a:srgbClr val="000000"/>
                </a:solidFill>
                <a:effectLst/>
                <a:uLnTx/>
                <a:uFillTx/>
                <a:latin typeface="Times New Roman" pitchFamily="18" charset="0"/>
                <a:ea typeface="ＭＳ Ｐゴシック" pitchFamily="34" charset="-128"/>
                <a:cs typeface="+mn-cs"/>
              </a:endParaRPr>
            </a:p>
          </p:txBody>
        </p:sp>
        <p:grpSp>
          <p:nvGrpSpPr>
            <p:cNvPr id="5" name="Group 4"/>
            <p:cNvGrpSpPr/>
            <p:nvPr userDrawn="1"/>
          </p:nvGrpSpPr>
          <p:grpSpPr>
            <a:xfrm>
              <a:off x="5132070" y="0"/>
              <a:ext cx="4570177" cy="4423410"/>
              <a:chOff x="3474045" y="2268855"/>
              <a:chExt cx="546802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8" name="Rectangle 7"/>
              <p:cNvSpPr/>
              <p:nvPr userDrawn="1"/>
            </p:nvSpPr>
            <p:spPr bwMode="auto">
              <a:xfrm>
                <a:off x="3482301" y="5863591"/>
                <a:ext cx="2446019" cy="731521"/>
              </a:xfrm>
              <a:prstGeom prst="rect">
                <a:avLst/>
              </a:prstGeom>
              <a:solidFill>
                <a:schemeClr val="bg1"/>
              </a:solidFill>
              <a:ln w="38100" cap="flat" cmpd="sng" algn="ctr">
                <a:solidFill>
                  <a:schemeClr val="bg1"/>
                </a:solid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lvl="0" indent="0" algn="l" defTabSz="983559" rtl="0" eaLnBrk="1" fontAlgn="base" latinLnBrk="0" hangingPunct="1">
                  <a:lnSpc>
                    <a:spcPct val="100000"/>
                  </a:lnSpc>
                  <a:spcBef>
                    <a:spcPct val="0"/>
                  </a:spcBef>
                  <a:spcAft>
                    <a:spcPct val="0"/>
                  </a:spcAft>
                  <a:buClrTx/>
                  <a:buSzTx/>
                  <a:buFontTx/>
                  <a:buNone/>
                  <a:tabLst/>
                  <a:defRPr/>
                </a:pPr>
                <a:endParaRPr kumimoji="0" lang="en-CA" sz="2000" b="0" i="0" u="none" strike="noStrike" kern="1200" cap="none" spc="0" normalizeH="0" baseline="0" noProof="0" smtClean="0">
                  <a:ln>
                    <a:noFill/>
                  </a:ln>
                  <a:solidFill>
                    <a:srgbClr val="000000"/>
                  </a:solidFill>
                  <a:effectLst/>
                  <a:uLnTx/>
                  <a:uFillTx/>
                  <a:latin typeface="Times New Roman" pitchFamily="18" charset="0"/>
                  <a:ea typeface="ＭＳ Ｐゴシック" pitchFamily="34" charset="-128"/>
                  <a:cs typeface="+mn-cs"/>
                </a:endParaRPr>
              </a:p>
            </p:txBody>
          </p:sp>
          <p:sp>
            <p:nvSpPr>
              <p:cNvPr id="9" name="Rectangle 8"/>
              <p:cNvSpPr/>
              <p:nvPr userDrawn="1"/>
            </p:nvSpPr>
            <p:spPr bwMode="auto">
              <a:xfrm>
                <a:off x="6496050" y="6004560"/>
                <a:ext cx="2446020" cy="731520"/>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lvl="0" indent="0" algn="l" defTabSz="983559" rtl="0" eaLnBrk="1" fontAlgn="base" latinLnBrk="0" hangingPunct="1">
                  <a:lnSpc>
                    <a:spcPct val="100000"/>
                  </a:lnSpc>
                  <a:spcBef>
                    <a:spcPct val="0"/>
                  </a:spcBef>
                  <a:spcAft>
                    <a:spcPct val="0"/>
                  </a:spcAft>
                  <a:buClrTx/>
                  <a:buSzTx/>
                  <a:buFontTx/>
                  <a:buNone/>
                  <a:tabLst/>
                  <a:defRPr/>
                </a:pPr>
                <a:endParaRPr kumimoji="0" lang="en-CA" sz="2000" b="0" i="0" u="none" strike="noStrike" kern="1200" cap="none" spc="0" normalizeH="0" baseline="0" noProof="0" smtClean="0">
                  <a:ln>
                    <a:noFill/>
                  </a:ln>
                  <a:solidFill>
                    <a:srgbClr val="000000"/>
                  </a:solidFill>
                  <a:effectLst/>
                  <a:uLnTx/>
                  <a:uFillTx/>
                  <a:latin typeface="Times New Roman" pitchFamily="18" charset="0"/>
                  <a:ea typeface="ＭＳ Ｐゴシック" pitchFamily="34" charset="-128"/>
                  <a:cs typeface="+mn-cs"/>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lvl="0" indent="0" algn="l" defTabSz="983559" rtl="0" eaLnBrk="1" fontAlgn="base" latinLnBrk="0" hangingPunct="1">
                  <a:lnSpc>
                    <a:spcPct val="100000"/>
                  </a:lnSpc>
                  <a:spcBef>
                    <a:spcPct val="0"/>
                  </a:spcBef>
                  <a:spcAft>
                    <a:spcPct val="0"/>
                  </a:spcAft>
                  <a:buClrTx/>
                  <a:buSzTx/>
                  <a:buFontTx/>
                  <a:buNone/>
                  <a:tabLst/>
                  <a:defRPr/>
                </a:pPr>
                <a:endParaRPr kumimoji="0" lang="en-CA" sz="2000" b="0" i="0" u="none" strike="noStrike" kern="1200" cap="none" spc="0" normalizeH="0" baseline="0" noProof="0" smtClean="0">
                  <a:ln>
                    <a:noFill/>
                  </a:ln>
                  <a:solidFill>
                    <a:srgbClr val="000000"/>
                  </a:solidFill>
                  <a:effectLst/>
                  <a:uLnTx/>
                  <a:uFillTx/>
                  <a:latin typeface="Times New Roman" pitchFamily="18" charset="0"/>
                  <a:ea typeface="ＭＳ Ｐゴシック" pitchFamily="34" charset="-128"/>
                  <a:cs typeface="+mn-cs"/>
                </a:endParaRPr>
              </a:p>
            </p:txBody>
          </p:sp>
          <p:sp>
            <p:nvSpPr>
              <p:cNvPr id="12" name="Rectangle 11"/>
              <p:cNvSpPr/>
              <p:nvPr userDrawn="1"/>
            </p:nvSpPr>
            <p:spPr bwMode="auto">
              <a:xfrm rot="5400000">
                <a:off x="7618095" y="4051935"/>
                <a:ext cx="1066800" cy="461010"/>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lvl="0" indent="0" algn="l" defTabSz="983559" rtl="0" eaLnBrk="1" fontAlgn="base" latinLnBrk="0" hangingPunct="1">
                  <a:lnSpc>
                    <a:spcPct val="100000"/>
                  </a:lnSpc>
                  <a:spcBef>
                    <a:spcPct val="0"/>
                  </a:spcBef>
                  <a:spcAft>
                    <a:spcPct val="0"/>
                  </a:spcAft>
                  <a:buClrTx/>
                  <a:buSzTx/>
                  <a:buFontTx/>
                  <a:buNone/>
                  <a:tabLst/>
                  <a:defRPr/>
                </a:pPr>
                <a:endParaRPr kumimoji="0" lang="en-CA" sz="2000" b="0" i="0" u="none" strike="noStrike" kern="1200" cap="none" spc="0" normalizeH="0" baseline="0" noProof="0" smtClean="0">
                  <a:ln>
                    <a:noFill/>
                  </a:ln>
                  <a:solidFill>
                    <a:srgbClr val="000000"/>
                  </a:solidFill>
                  <a:effectLst/>
                  <a:uLnTx/>
                  <a:uFillTx/>
                  <a:latin typeface="Times New Roman" pitchFamily="18" charset="0"/>
                  <a:ea typeface="ＭＳ Ｐゴシック" pitchFamily="34" charset="-128"/>
                  <a:cs typeface="+mn-cs"/>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lvl="0" indent="0" algn="l" defTabSz="983559" rtl="0" eaLnBrk="1" fontAlgn="base" latinLnBrk="0" hangingPunct="1">
                  <a:lnSpc>
                    <a:spcPct val="100000"/>
                  </a:lnSpc>
                  <a:spcBef>
                    <a:spcPct val="0"/>
                  </a:spcBef>
                  <a:spcAft>
                    <a:spcPct val="0"/>
                  </a:spcAft>
                  <a:buClrTx/>
                  <a:buSzTx/>
                  <a:buFontTx/>
                  <a:buNone/>
                  <a:tabLst/>
                  <a:defRPr/>
                </a:pPr>
                <a:endParaRPr kumimoji="0" lang="en-CA" sz="2000" b="0" i="0" u="none" strike="noStrike" kern="1200" cap="none" spc="0" normalizeH="0" baseline="0" noProof="0" smtClean="0">
                  <a:ln>
                    <a:noFill/>
                  </a:ln>
                  <a:solidFill>
                    <a:srgbClr val="000000"/>
                  </a:solidFill>
                  <a:effectLst/>
                  <a:uLnTx/>
                  <a:uFillTx/>
                  <a:latin typeface="Times New Roman" pitchFamily="18" charset="0"/>
                  <a:ea typeface="ＭＳ Ｐゴシック" pitchFamily="34" charset="-128"/>
                  <a:cs typeface="+mn-cs"/>
                </a:endParaRPr>
              </a:p>
            </p:txBody>
          </p:sp>
          <p:sp>
            <p:nvSpPr>
              <p:cNvPr id="14" name="Rectangle 13"/>
              <p:cNvSpPr/>
              <p:nvPr userDrawn="1"/>
            </p:nvSpPr>
            <p:spPr bwMode="auto">
              <a:xfrm rot="5400000">
                <a:off x="7412355" y="4291965"/>
                <a:ext cx="1066800" cy="461010"/>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lvl="0" indent="0" algn="l" defTabSz="983559" rtl="0" eaLnBrk="1" fontAlgn="base" latinLnBrk="0" hangingPunct="1">
                  <a:lnSpc>
                    <a:spcPct val="100000"/>
                  </a:lnSpc>
                  <a:spcBef>
                    <a:spcPct val="0"/>
                  </a:spcBef>
                  <a:spcAft>
                    <a:spcPct val="0"/>
                  </a:spcAft>
                  <a:buClrTx/>
                  <a:buSzTx/>
                  <a:buFontTx/>
                  <a:buNone/>
                  <a:tabLst/>
                  <a:defRPr/>
                </a:pPr>
                <a:endParaRPr kumimoji="0" lang="en-CA" sz="2000" b="0" i="0" u="none" strike="noStrike" kern="1200" cap="none" spc="0" normalizeH="0" baseline="0" noProof="0" smtClean="0">
                  <a:ln>
                    <a:noFill/>
                  </a:ln>
                  <a:solidFill>
                    <a:srgbClr val="000000"/>
                  </a:solidFill>
                  <a:effectLst/>
                  <a:uLnTx/>
                  <a:uFillTx/>
                  <a:latin typeface="Times New Roman" pitchFamily="18" charset="0"/>
                  <a:ea typeface="ＭＳ Ｐゴシック" pitchFamily="34" charset="-128"/>
                  <a:cs typeface="+mn-cs"/>
                </a:endParaRPr>
              </a:p>
            </p:txBody>
          </p:sp>
          <p:sp>
            <p:nvSpPr>
              <p:cNvPr id="16" name="Rectangle 15"/>
              <p:cNvSpPr/>
              <p:nvPr userDrawn="1"/>
            </p:nvSpPr>
            <p:spPr bwMode="auto">
              <a:xfrm>
                <a:off x="6875145" y="5274945"/>
                <a:ext cx="1066800" cy="461010"/>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lvl="0" indent="0" algn="l" defTabSz="983559" rtl="0" eaLnBrk="1" fontAlgn="base" latinLnBrk="0" hangingPunct="1">
                  <a:lnSpc>
                    <a:spcPct val="100000"/>
                  </a:lnSpc>
                  <a:spcBef>
                    <a:spcPct val="0"/>
                  </a:spcBef>
                  <a:spcAft>
                    <a:spcPct val="0"/>
                  </a:spcAft>
                  <a:buClrTx/>
                  <a:buSzTx/>
                  <a:buFontTx/>
                  <a:buNone/>
                  <a:tabLst/>
                  <a:defRPr/>
                </a:pPr>
                <a:endParaRPr kumimoji="0" lang="en-CA" sz="2000" b="0" i="0" u="none" strike="noStrike" kern="1200" cap="none" spc="0" normalizeH="0" baseline="0" noProof="0" smtClean="0">
                  <a:ln>
                    <a:noFill/>
                  </a:ln>
                  <a:solidFill>
                    <a:srgbClr val="000000"/>
                  </a:solidFill>
                  <a:effectLst/>
                  <a:uLnTx/>
                  <a:uFillTx/>
                  <a:latin typeface="Times New Roman" pitchFamily="18" charset="0"/>
                  <a:ea typeface="ＭＳ Ｐゴシック" pitchFamily="34" charset="-128"/>
                  <a:cs typeface="+mn-cs"/>
                </a:endParaRPr>
              </a:p>
            </p:txBody>
          </p:sp>
          <p:sp>
            <p:nvSpPr>
              <p:cNvPr id="18" name="Rectangle 17"/>
              <p:cNvSpPr/>
              <p:nvPr userDrawn="1"/>
            </p:nvSpPr>
            <p:spPr bwMode="auto">
              <a:xfrm rot="5400000">
                <a:off x="6920865" y="5709285"/>
                <a:ext cx="1066800" cy="461010"/>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lvl="0" indent="0" algn="l" defTabSz="983559" rtl="0" eaLnBrk="1" fontAlgn="base" latinLnBrk="0" hangingPunct="1">
                  <a:lnSpc>
                    <a:spcPct val="100000"/>
                  </a:lnSpc>
                  <a:spcBef>
                    <a:spcPct val="0"/>
                  </a:spcBef>
                  <a:spcAft>
                    <a:spcPct val="0"/>
                  </a:spcAft>
                  <a:buClrTx/>
                  <a:buSzTx/>
                  <a:buFontTx/>
                  <a:buNone/>
                  <a:tabLst/>
                  <a:defRPr/>
                </a:pPr>
                <a:endParaRPr kumimoji="0" lang="en-CA" sz="2000" b="0" i="0" u="none" strike="noStrike" kern="1200" cap="none" spc="0" normalizeH="0" baseline="0" noProof="0" smtClean="0">
                  <a:ln>
                    <a:noFill/>
                  </a:ln>
                  <a:solidFill>
                    <a:srgbClr val="000000"/>
                  </a:solidFill>
                  <a:effectLst/>
                  <a:uLnTx/>
                  <a:uFillTx/>
                  <a:latin typeface="Times New Roman" pitchFamily="18" charset="0"/>
                  <a:ea typeface="ＭＳ Ｐゴシック" pitchFamily="34" charset="-128"/>
                  <a:cs typeface="+mn-cs"/>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lvl="0" indent="0" algn="l" defTabSz="983559" rtl="0" eaLnBrk="1" fontAlgn="base" latinLnBrk="0" hangingPunct="1">
                  <a:lnSpc>
                    <a:spcPct val="100000"/>
                  </a:lnSpc>
                  <a:spcBef>
                    <a:spcPct val="0"/>
                  </a:spcBef>
                  <a:spcAft>
                    <a:spcPct val="0"/>
                  </a:spcAft>
                  <a:buClrTx/>
                  <a:buSzTx/>
                  <a:buFontTx/>
                  <a:buNone/>
                  <a:tabLst/>
                  <a:defRPr/>
                </a:pPr>
                <a:endParaRPr kumimoji="0" lang="en-CA" sz="2000" b="0" i="0" u="none" strike="noStrike" kern="1200" cap="none" spc="0" normalizeH="0" baseline="0" noProof="0" smtClean="0">
                  <a:ln>
                    <a:noFill/>
                  </a:ln>
                  <a:solidFill>
                    <a:srgbClr val="000000"/>
                  </a:solidFill>
                  <a:effectLst/>
                  <a:uLnTx/>
                  <a:uFillTx/>
                  <a:latin typeface="Times New Roman" pitchFamily="18" charset="0"/>
                  <a:ea typeface="ＭＳ Ｐゴシック" pitchFamily="34" charset="-128"/>
                  <a:cs typeface="+mn-cs"/>
                </a:endParaRPr>
              </a:p>
            </p:txBody>
          </p:sp>
        </p:grpSp>
        <p:sp>
          <p:nvSpPr>
            <p:cNvPr id="21" name="Rectangle 20"/>
            <p:cNvSpPr/>
            <p:nvPr userDrawn="1"/>
          </p:nvSpPr>
          <p:spPr bwMode="auto">
            <a:xfrm>
              <a:off x="8058530" y="2877546"/>
              <a:ext cx="891632" cy="456488"/>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lvl="0" indent="0" algn="l" defTabSz="983559" rtl="0" eaLnBrk="1" fontAlgn="base" latinLnBrk="0" hangingPunct="1">
                <a:lnSpc>
                  <a:spcPct val="100000"/>
                </a:lnSpc>
                <a:spcBef>
                  <a:spcPct val="0"/>
                </a:spcBef>
                <a:spcAft>
                  <a:spcPct val="0"/>
                </a:spcAft>
                <a:buClrTx/>
                <a:buSzTx/>
                <a:buFontTx/>
                <a:buNone/>
                <a:tabLst/>
                <a:defRPr/>
              </a:pPr>
              <a:endParaRPr kumimoji="0" lang="en-CA" sz="2000" b="0" i="0" u="none" strike="noStrike" kern="1200" cap="none" spc="0" normalizeH="0" baseline="0" noProof="0" smtClean="0">
                <a:ln>
                  <a:noFill/>
                </a:ln>
                <a:solidFill>
                  <a:srgbClr val="000000"/>
                </a:solidFill>
                <a:effectLst/>
                <a:uLnTx/>
                <a:uFillTx/>
                <a:latin typeface="Times New Roman" pitchFamily="18" charset="0"/>
                <a:ea typeface="ＭＳ Ｐゴシック" pitchFamily="34" charset="-128"/>
                <a:cs typeface="+mn-cs"/>
              </a:endParaRPr>
            </a:p>
          </p:txBody>
        </p:sp>
        <p:sp>
          <p:nvSpPr>
            <p:cNvPr id="22" name="Rectangle 21"/>
            <p:cNvSpPr/>
            <p:nvPr userDrawn="1"/>
          </p:nvSpPr>
          <p:spPr bwMode="auto">
            <a:xfrm>
              <a:off x="8298560" y="2683236"/>
              <a:ext cx="891632" cy="456488"/>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lvl="0" indent="0" algn="l" defTabSz="983559" rtl="0" eaLnBrk="1" fontAlgn="base" latinLnBrk="0" hangingPunct="1">
                <a:lnSpc>
                  <a:spcPct val="100000"/>
                </a:lnSpc>
                <a:spcBef>
                  <a:spcPct val="0"/>
                </a:spcBef>
                <a:spcAft>
                  <a:spcPct val="0"/>
                </a:spcAft>
                <a:buClrTx/>
                <a:buSzTx/>
                <a:buFontTx/>
                <a:buNone/>
                <a:tabLst/>
                <a:defRPr/>
              </a:pPr>
              <a:endParaRPr kumimoji="0" lang="en-CA" sz="2000" b="0" i="0" u="none" strike="noStrike" kern="1200" cap="none" spc="0" normalizeH="0" baseline="0" noProof="0" smtClean="0">
                <a:ln>
                  <a:noFill/>
                </a:ln>
                <a:solidFill>
                  <a:srgbClr val="000000"/>
                </a:solidFill>
                <a:effectLst/>
                <a:uLnTx/>
                <a:uFillTx/>
                <a:latin typeface="Times New Roman" pitchFamily="18" charset="0"/>
                <a:ea typeface="ＭＳ Ｐゴシック" pitchFamily="34" charset="-128"/>
                <a:cs typeface="+mn-cs"/>
              </a:endParaRPr>
            </a:p>
          </p:txBody>
        </p:sp>
        <p:sp>
          <p:nvSpPr>
            <p:cNvPr id="23" name="Rectangle 22"/>
            <p:cNvSpPr/>
            <p:nvPr userDrawn="1"/>
          </p:nvSpPr>
          <p:spPr bwMode="auto">
            <a:xfrm>
              <a:off x="8195690" y="2763246"/>
              <a:ext cx="891632" cy="456488"/>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lvl="0" indent="0" algn="l" defTabSz="983559" rtl="0" eaLnBrk="1" fontAlgn="base" latinLnBrk="0" hangingPunct="1">
                <a:lnSpc>
                  <a:spcPct val="100000"/>
                </a:lnSpc>
                <a:spcBef>
                  <a:spcPct val="0"/>
                </a:spcBef>
                <a:spcAft>
                  <a:spcPct val="0"/>
                </a:spcAft>
                <a:buClrTx/>
                <a:buSzTx/>
                <a:buFontTx/>
                <a:buNone/>
                <a:tabLst/>
                <a:defRPr/>
              </a:pPr>
              <a:endParaRPr kumimoji="0" lang="en-CA" sz="2000" b="0" i="0" u="none" strike="noStrike" kern="1200" cap="none" spc="0" normalizeH="0" baseline="0" noProof="0" smtClean="0">
                <a:ln>
                  <a:noFill/>
                </a:ln>
                <a:solidFill>
                  <a:srgbClr val="000000"/>
                </a:solidFill>
                <a:effectLst/>
                <a:uLnTx/>
                <a:uFillTx/>
                <a:latin typeface="Times New Roman" pitchFamily="18" charset="0"/>
                <a:ea typeface="ＭＳ Ｐゴシック" pitchFamily="34" charset="-128"/>
                <a:cs typeface="+mn-cs"/>
              </a:endParaRPr>
            </a:p>
          </p:txBody>
        </p:sp>
        <p:sp>
          <p:nvSpPr>
            <p:cNvPr id="24" name="Rectangle 23"/>
            <p:cNvSpPr/>
            <p:nvPr userDrawn="1"/>
          </p:nvSpPr>
          <p:spPr bwMode="auto">
            <a:xfrm>
              <a:off x="8447150" y="2294616"/>
              <a:ext cx="891632" cy="456488"/>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lvl="0" indent="0" algn="l" defTabSz="983559" rtl="0" eaLnBrk="1" fontAlgn="base" latinLnBrk="0" hangingPunct="1">
                <a:lnSpc>
                  <a:spcPct val="100000"/>
                </a:lnSpc>
                <a:spcBef>
                  <a:spcPct val="0"/>
                </a:spcBef>
                <a:spcAft>
                  <a:spcPct val="0"/>
                </a:spcAft>
                <a:buClrTx/>
                <a:buSzTx/>
                <a:buFontTx/>
                <a:buNone/>
                <a:tabLst/>
                <a:defRPr/>
              </a:pPr>
              <a:endParaRPr kumimoji="0" lang="en-CA" sz="2000" b="0" i="0" u="none" strike="noStrike" kern="1200" cap="none" spc="0" normalizeH="0" baseline="0" noProof="0" smtClean="0">
                <a:ln>
                  <a:noFill/>
                </a:ln>
                <a:solidFill>
                  <a:srgbClr val="000000"/>
                </a:solidFill>
                <a:effectLst/>
                <a:uLnTx/>
                <a:uFillTx/>
                <a:latin typeface="Times New Roman" pitchFamily="18" charset="0"/>
                <a:ea typeface="ＭＳ Ｐゴシック" pitchFamily="34" charset="-128"/>
                <a:cs typeface="+mn-cs"/>
              </a:endParaRPr>
            </a:p>
          </p:txBody>
        </p:sp>
        <p:sp>
          <p:nvSpPr>
            <p:cNvPr id="25" name="Rectangle 24"/>
            <p:cNvSpPr/>
            <p:nvPr userDrawn="1"/>
          </p:nvSpPr>
          <p:spPr bwMode="auto">
            <a:xfrm>
              <a:off x="8572880" y="2000250"/>
              <a:ext cx="422530" cy="750854"/>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lvl="0" indent="0" algn="l" defTabSz="983559" rtl="0" eaLnBrk="1" fontAlgn="base" latinLnBrk="0" hangingPunct="1">
                <a:lnSpc>
                  <a:spcPct val="100000"/>
                </a:lnSpc>
                <a:spcBef>
                  <a:spcPct val="0"/>
                </a:spcBef>
                <a:spcAft>
                  <a:spcPct val="0"/>
                </a:spcAft>
                <a:buClrTx/>
                <a:buSzTx/>
                <a:buFontTx/>
                <a:buNone/>
                <a:tabLst/>
                <a:defRPr/>
              </a:pPr>
              <a:endParaRPr kumimoji="0" lang="en-CA" sz="2000" b="0" i="0" u="none" strike="noStrike" kern="1200" cap="none" spc="0" normalizeH="0" baseline="0" noProof="0" smtClean="0">
                <a:ln>
                  <a:noFill/>
                </a:ln>
                <a:solidFill>
                  <a:srgbClr val="000000"/>
                </a:solidFill>
                <a:effectLst/>
                <a:uLnTx/>
                <a:uFillTx/>
                <a:latin typeface="Times New Roman" pitchFamily="18" charset="0"/>
                <a:ea typeface="ＭＳ Ｐゴシック" pitchFamily="34" charset="-128"/>
                <a:cs typeface="+mn-cs"/>
              </a:endParaRPr>
            </a:p>
          </p:txBody>
        </p:sp>
        <p:sp>
          <p:nvSpPr>
            <p:cNvPr id="26" name="Rectangle 25"/>
            <p:cNvSpPr/>
            <p:nvPr userDrawn="1"/>
          </p:nvSpPr>
          <p:spPr bwMode="auto">
            <a:xfrm>
              <a:off x="9201150" y="1085850"/>
              <a:ext cx="389092" cy="2651760"/>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lvl="0" indent="0" algn="l" defTabSz="983559" rtl="0" eaLnBrk="1" fontAlgn="base" latinLnBrk="0" hangingPunct="1">
                <a:lnSpc>
                  <a:spcPct val="100000"/>
                </a:lnSpc>
                <a:spcBef>
                  <a:spcPct val="0"/>
                </a:spcBef>
                <a:spcAft>
                  <a:spcPct val="0"/>
                </a:spcAft>
                <a:buClrTx/>
                <a:buSzTx/>
                <a:buFontTx/>
                <a:buNone/>
                <a:tabLst/>
                <a:defRPr/>
              </a:pPr>
              <a:endParaRPr kumimoji="0" lang="en-CA" sz="2000" b="0" i="0" u="none" strike="noStrike" kern="1200" cap="none" spc="0" normalizeH="0" baseline="0" noProof="0" smtClean="0">
                <a:ln>
                  <a:noFill/>
                </a:ln>
                <a:solidFill>
                  <a:srgbClr val="000000"/>
                </a:solidFill>
                <a:effectLst/>
                <a:uLnTx/>
                <a:uFillTx/>
                <a:latin typeface="Times New Roman" pitchFamily="18" charset="0"/>
                <a:ea typeface="ＭＳ Ｐゴシック" pitchFamily="34" charset="-128"/>
                <a:cs typeface="+mn-cs"/>
              </a:endParaRPr>
            </a:p>
          </p:txBody>
        </p:sp>
        <p:sp>
          <p:nvSpPr>
            <p:cNvPr id="27" name="Rectangle 26"/>
            <p:cNvSpPr/>
            <p:nvPr userDrawn="1"/>
          </p:nvSpPr>
          <p:spPr bwMode="auto">
            <a:xfrm>
              <a:off x="9033510" y="1478280"/>
              <a:ext cx="389092" cy="2651760"/>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lvl="0" indent="0" algn="l" defTabSz="983559" rtl="0" eaLnBrk="1" fontAlgn="base" latinLnBrk="0" hangingPunct="1">
                <a:lnSpc>
                  <a:spcPct val="100000"/>
                </a:lnSpc>
                <a:spcBef>
                  <a:spcPct val="0"/>
                </a:spcBef>
                <a:spcAft>
                  <a:spcPct val="0"/>
                </a:spcAft>
                <a:buClrTx/>
                <a:buSzTx/>
                <a:buFontTx/>
                <a:buNone/>
                <a:tabLst/>
                <a:defRPr/>
              </a:pPr>
              <a:endParaRPr kumimoji="0" lang="en-CA" sz="2000" b="0" i="0" u="none" strike="noStrike" kern="1200" cap="none" spc="0" normalizeH="0" baseline="0" noProof="0" smtClean="0">
                <a:ln>
                  <a:noFill/>
                </a:ln>
                <a:solidFill>
                  <a:srgbClr val="000000"/>
                </a:solidFill>
                <a:effectLst/>
                <a:uLnTx/>
                <a:uFillTx/>
                <a:latin typeface="Times New Roman" pitchFamily="18" charset="0"/>
                <a:ea typeface="ＭＳ Ｐゴシック" pitchFamily="34" charset="-128"/>
                <a:cs typeface="+mn-cs"/>
              </a:endParaRPr>
            </a:p>
          </p:txBody>
        </p:sp>
        <p:sp>
          <p:nvSpPr>
            <p:cNvPr id="28" name="Rectangle 27"/>
            <p:cNvSpPr/>
            <p:nvPr userDrawn="1"/>
          </p:nvSpPr>
          <p:spPr bwMode="auto">
            <a:xfrm>
              <a:off x="8606790" y="-430530"/>
              <a:ext cx="975832" cy="887730"/>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lvl="0" indent="0" algn="l" defTabSz="983559" rtl="0" eaLnBrk="1" fontAlgn="base" latinLnBrk="0" hangingPunct="1">
                <a:lnSpc>
                  <a:spcPct val="100000"/>
                </a:lnSpc>
                <a:spcBef>
                  <a:spcPct val="0"/>
                </a:spcBef>
                <a:spcAft>
                  <a:spcPct val="0"/>
                </a:spcAft>
                <a:buClrTx/>
                <a:buSzTx/>
                <a:buFontTx/>
                <a:buNone/>
                <a:tabLst/>
                <a:defRPr/>
              </a:pPr>
              <a:endParaRPr kumimoji="0" lang="en-CA" sz="2000" b="0" i="0" u="none" strike="noStrike" kern="1200" cap="none" spc="0" normalizeH="0" baseline="0" noProof="0" smtClean="0">
                <a:ln>
                  <a:noFill/>
                </a:ln>
                <a:solidFill>
                  <a:srgbClr val="000000"/>
                </a:solidFill>
                <a:effectLst/>
                <a:uLnTx/>
                <a:uFillTx/>
                <a:latin typeface="Times New Roman" pitchFamily="18" charset="0"/>
                <a:ea typeface="ＭＳ Ｐゴシック" pitchFamily="34" charset="-128"/>
                <a:cs typeface="+mn-cs"/>
              </a:endParaRPr>
            </a:p>
          </p:txBody>
        </p:sp>
        <p:sp>
          <p:nvSpPr>
            <p:cNvPr id="29" name="Rectangle 28"/>
            <p:cNvSpPr/>
            <p:nvPr userDrawn="1"/>
          </p:nvSpPr>
          <p:spPr bwMode="auto">
            <a:xfrm>
              <a:off x="8945880" y="1402080"/>
              <a:ext cx="389092" cy="2651760"/>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marL="0" marR="0" lvl="0" indent="0" algn="l" defTabSz="983559" rtl="0" eaLnBrk="1" fontAlgn="base" latinLnBrk="0" hangingPunct="1">
                <a:lnSpc>
                  <a:spcPct val="100000"/>
                </a:lnSpc>
                <a:spcBef>
                  <a:spcPct val="0"/>
                </a:spcBef>
                <a:spcAft>
                  <a:spcPct val="0"/>
                </a:spcAft>
                <a:buClrTx/>
                <a:buSzTx/>
                <a:buFontTx/>
                <a:buNone/>
                <a:tabLst/>
                <a:defRPr/>
              </a:pPr>
              <a:endParaRPr kumimoji="0" lang="en-CA" sz="2000" b="0" i="0" u="none" strike="noStrike" kern="1200" cap="none" spc="0" normalizeH="0" baseline="0" noProof="0" smtClean="0">
                <a:ln>
                  <a:noFill/>
                </a:ln>
                <a:solidFill>
                  <a:srgbClr val="000000"/>
                </a:solidFill>
                <a:effectLst/>
                <a:uLnTx/>
                <a:uFillTx/>
                <a:latin typeface="Times New Roman" pitchFamily="18" charset="0"/>
                <a:ea typeface="ＭＳ Ｐゴシック" pitchFamily="34" charset="-128"/>
                <a:cs typeface="+mn-cs"/>
              </a:endParaRPr>
            </a:p>
          </p:txBody>
        </p:sp>
      </p:grpSp>
    </p:spTree>
    <p:extLst>
      <p:ext uri="{BB962C8B-B14F-4D97-AF65-F5344CB8AC3E}">
        <p14:creationId xmlns:p14="http://schemas.microsoft.com/office/powerpoint/2010/main" val="3601024001"/>
      </p:ext>
    </p:extLst>
  </p:cSld>
  <p:clrMap bg1="lt1" tx1="dk1" bg2="lt2" tx2="dk2" accent1="accent1" accent2="accent2" accent3="accent3" accent4="accent4" accent5="accent5" accent6="accent6" hlink="hlink" folHlink="folHlink"/>
  <p:sldLayoutIdLst>
    <p:sldLayoutId id="2147484362" r:id="rId1"/>
    <p:sldLayoutId id="2147484363" r:id="rId2"/>
    <p:sldLayoutId id="2147484364" r:id="rId3"/>
    <p:sldLayoutId id="2147484365" r:id="rId4"/>
    <p:sldLayoutId id="2147484366" r:id="rId5"/>
    <p:sldLayoutId id="2147484367" r:id="rId6"/>
    <p:sldLayoutId id="2147484368" r:id="rId7"/>
    <p:sldLayoutId id="2147484369" r:id="rId8"/>
    <p:sldLayoutId id="2147484370" r:id="rId9"/>
    <p:sldLayoutId id="2147484371" r:id="rId10"/>
    <p:sldLayoutId id="2147484372" r:id="rId11"/>
  </p:sldLayoutIdLst>
  <p:txStyles>
    <p:titleStyle>
      <a:lvl1pPr algn="ctr" defTabSz="983559" rtl="0" fontAlgn="base">
        <a:spcBef>
          <a:spcPct val="0"/>
        </a:spcBef>
        <a:spcAft>
          <a:spcPct val="0"/>
        </a:spcAft>
        <a:defRPr sz="4700">
          <a:solidFill>
            <a:schemeClr val="accent2"/>
          </a:solidFill>
          <a:latin typeface="+mj-lt"/>
          <a:ea typeface="+mj-ea"/>
          <a:cs typeface="+mj-cs"/>
        </a:defRPr>
      </a:lvl1pPr>
      <a:lvl2pPr algn="ctr" defTabSz="983559" rtl="0" fontAlgn="base">
        <a:spcBef>
          <a:spcPct val="0"/>
        </a:spcBef>
        <a:spcAft>
          <a:spcPct val="0"/>
        </a:spcAft>
        <a:defRPr sz="4700">
          <a:solidFill>
            <a:schemeClr val="bg1"/>
          </a:solidFill>
          <a:latin typeface="Times New Roman" pitchFamily="18" charset="0"/>
        </a:defRPr>
      </a:lvl2pPr>
      <a:lvl3pPr algn="ctr" defTabSz="983559" rtl="0" fontAlgn="base">
        <a:spcBef>
          <a:spcPct val="0"/>
        </a:spcBef>
        <a:spcAft>
          <a:spcPct val="0"/>
        </a:spcAft>
        <a:defRPr sz="4700">
          <a:solidFill>
            <a:schemeClr val="bg1"/>
          </a:solidFill>
          <a:latin typeface="Times New Roman" pitchFamily="18" charset="0"/>
        </a:defRPr>
      </a:lvl3pPr>
      <a:lvl4pPr algn="ctr" defTabSz="983559" rtl="0" fontAlgn="base">
        <a:spcBef>
          <a:spcPct val="0"/>
        </a:spcBef>
        <a:spcAft>
          <a:spcPct val="0"/>
        </a:spcAft>
        <a:defRPr sz="4700">
          <a:solidFill>
            <a:schemeClr val="bg1"/>
          </a:solidFill>
          <a:latin typeface="Times New Roman" pitchFamily="18" charset="0"/>
        </a:defRPr>
      </a:lvl4pPr>
      <a:lvl5pPr algn="ctr" defTabSz="983559" rtl="0" fontAlgn="base">
        <a:spcBef>
          <a:spcPct val="0"/>
        </a:spcBef>
        <a:spcAft>
          <a:spcPct val="0"/>
        </a:spcAft>
        <a:defRPr sz="4700">
          <a:solidFill>
            <a:schemeClr val="bg1"/>
          </a:solidFill>
          <a:latin typeface="Times New Roman" pitchFamily="18" charset="0"/>
        </a:defRPr>
      </a:lvl5pPr>
      <a:lvl6pPr marL="456879" algn="ctr" defTabSz="983559" rtl="0" fontAlgn="base">
        <a:spcBef>
          <a:spcPct val="0"/>
        </a:spcBef>
        <a:spcAft>
          <a:spcPct val="0"/>
        </a:spcAft>
        <a:defRPr sz="4700">
          <a:solidFill>
            <a:schemeClr val="bg1"/>
          </a:solidFill>
          <a:latin typeface="Times New Roman" pitchFamily="18" charset="0"/>
        </a:defRPr>
      </a:lvl6pPr>
      <a:lvl7pPr marL="913756" algn="ctr" defTabSz="983559" rtl="0" fontAlgn="base">
        <a:spcBef>
          <a:spcPct val="0"/>
        </a:spcBef>
        <a:spcAft>
          <a:spcPct val="0"/>
        </a:spcAft>
        <a:defRPr sz="4700">
          <a:solidFill>
            <a:schemeClr val="bg1"/>
          </a:solidFill>
          <a:latin typeface="Times New Roman" pitchFamily="18" charset="0"/>
        </a:defRPr>
      </a:lvl7pPr>
      <a:lvl8pPr marL="1370636" algn="ctr" defTabSz="983559" rtl="0" fontAlgn="base">
        <a:spcBef>
          <a:spcPct val="0"/>
        </a:spcBef>
        <a:spcAft>
          <a:spcPct val="0"/>
        </a:spcAft>
        <a:defRPr sz="4700">
          <a:solidFill>
            <a:schemeClr val="bg1"/>
          </a:solidFill>
          <a:latin typeface="Times New Roman" pitchFamily="18" charset="0"/>
        </a:defRPr>
      </a:lvl8pPr>
      <a:lvl9pPr marL="1827514" algn="ctr" defTabSz="983559" rtl="0" fontAlgn="base">
        <a:spcBef>
          <a:spcPct val="0"/>
        </a:spcBef>
        <a:spcAft>
          <a:spcPct val="0"/>
        </a:spcAft>
        <a:defRPr sz="4700">
          <a:solidFill>
            <a:schemeClr val="bg1"/>
          </a:solidFill>
          <a:latin typeface="Times New Roman" pitchFamily="18" charset="0"/>
        </a:defRPr>
      </a:lvl9pPr>
    </p:titleStyle>
    <p:bodyStyle>
      <a:lvl1pPr marL="368041" indent="-368041" algn="l" defTabSz="983559" rtl="0" fontAlgn="base">
        <a:spcBef>
          <a:spcPct val="20000"/>
        </a:spcBef>
        <a:spcAft>
          <a:spcPct val="0"/>
        </a:spcAft>
        <a:buFontTx/>
        <a:buBlip>
          <a:blip r:embed="rId14"/>
        </a:buBlip>
        <a:defRPr sz="2800">
          <a:solidFill>
            <a:schemeClr val="accent2"/>
          </a:solidFill>
          <a:latin typeface="+mn-lt"/>
          <a:ea typeface="+mn-ea"/>
          <a:cs typeface="+mn-cs"/>
        </a:defRPr>
      </a:lvl1pPr>
      <a:lvl2pPr marL="799540" indent="-307759" algn="l" defTabSz="983559" rtl="0" fontAlgn="base">
        <a:spcBef>
          <a:spcPct val="20000"/>
        </a:spcBef>
        <a:spcAft>
          <a:spcPct val="0"/>
        </a:spcAft>
        <a:buFontTx/>
        <a:buBlip>
          <a:blip r:embed="rId14"/>
        </a:buBlip>
        <a:defRPr sz="3000">
          <a:solidFill>
            <a:schemeClr val="accent2"/>
          </a:solidFill>
          <a:latin typeface="+mn-lt"/>
        </a:defRPr>
      </a:lvl2pPr>
      <a:lvl3pPr marL="1229447" indent="-245891" algn="l" defTabSz="983559" rtl="0" fontAlgn="base">
        <a:spcBef>
          <a:spcPct val="20000"/>
        </a:spcBef>
        <a:spcAft>
          <a:spcPct val="0"/>
        </a:spcAft>
        <a:buFontTx/>
        <a:buBlip>
          <a:blip r:embed="rId14"/>
        </a:buBlip>
        <a:defRPr sz="2600">
          <a:solidFill>
            <a:schemeClr val="accent2"/>
          </a:solidFill>
          <a:latin typeface="+mn-lt"/>
        </a:defRPr>
      </a:lvl3pPr>
      <a:lvl4pPr marL="1721226" indent="-245891" algn="l" defTabSz="983559" rtl="0" fontAlgn="base">
        <a:spcBef>
          <a:spcPct val="20000"/>
        </a:spcBef>
        <a:spcAft>
          <a:spcPct val="0"/>
        </a:spcAft>
        <a:buFontTx/>
        <a:buBlip>
          <a:blip r:embed="rId14"/>
        </a:buBlip>
        <a:defRPr sz="2200">
          <a:solidFill>
            <a:schemeClr val="accent2"/>
          </a:solidFill>
          <a:latin typeface="+mn-lt"/>
        </a:defRPr>
      </a:lvl4pPr>
      <a:lvl5pPr marL="2213006" indent="-245891" algn="l" defTabSz="983559" rtl="0" fontAlgn="base">
        <a:spcBef>
          <a:spcPct val="20000"/>
        </a:spcBef>
        <a:spcAft>
          <a:spcPct val="0"/>
        </a:spcAft>
        <a:buFontTx/>
        <a:buBlip>
          <a:blip r:embed="rId14"/>
        </a:buBlip>
        <a:defRPr sz="2200">
          <a:solidFill>
            <a:schemeClr val="accent2"/>
          </a:solidFill>
          <a:latin typeface="+mn-lt"/>
        </a:defRPr>
      </a:lvl5pPr>
      <a:lvl6pPr marL="2669885" indent="-245891" algn="l" defTabSz="983559" rtl="0" fontAlgn="base">
        <a:spcBef>
          <a:spcPct val="20000"/>
        </a:spcBef>
        <a:spcAft>
          <a:spcPct val="0"/>
        </a:spcAft>
        <a:buBlip>
          <a:blip r:embed="rId15"/>
        </a:buBlip>
        <a:defRPr sz="2200">
          <a:solidFill>
            <a:schemeClr val="bg1"/>
          </a:solidFill>
          <a:latin typeface="+mn-lt"/>
        </a:defRPr>
      </a:lvl6pPr>
      <a:lvl7pPr marL="3126764" indent="-245891" algn="l" defTabSz="983559" rtl="0" fontAlgn="base">
        <a:spcBef>
          <a:spcPct val="20000"/>
        </a:spcBef>
        <a:spcAft>
          <a:spcPct val="0"/>
        </a:spcAft>
        <a:buBlip>
          <a:blip r:embed="rId15"/>
        </a:buBlip>
        <a:defRPr sz="2200">
          <a:solidFill>
            <a:schemeClr val="bg1"/>
          </a:solidFill>
          <a:latin typeface="+mn-lt"/>
        </a:defRPr>
      </a:lvl7pPr>
      <a:lvl8pPr marL="3583643" indent="-245891" algn="l" defTabSz="983559" rtl="0" fontAlgn="base">
        <a:spcBef>
          <a:spcPct val="20000"/>
        </a:spcBef>
        <a:spcAft>
          <a:spcPct val="0"/>
        </a:spcAft>
        <a:buBlip>
          <a:blip r:embed="rId15"/>
        </a:buBlip>
        <a:defRPr sz="2200">
          <a:solidFill>
            <a:schemeClr val="bg1"/>
          </a:solidFill>
          <a:latin typeface="+mn-lt"/>
        </a:defRPr>
      </a:lvl8pPr>
      <a:lvl9pPr marL="4040522" indent="-245891" algn="l" defTabSz="983559" rtl="0" fontAlgn="base">
        <a:spcBef>
          <a:spcPct val="20000"/>
        </a:spcBef>
        <a:spcAft>
          <a:spcPct val="0"/>
        </a:spcAft>
        <a:buBlip>
          <a:blip r:embed="rId15"/>
        </a:buBlip>
        <a:defRPr sz="2200">
          <a:solidFill>
            <a:schemeClr val="bg1"/>
          </a:solidFill>
          <a:latin typeface="+mn-lt"/>
        </a:defRPr>
      </a:lvl9pPr>
    </p:bodyStyle>
    <p:otherStyle>
      <a:defPPr>
        <a:defRPr lang="en-US"/>
      </a:defPPr>
      <a:lvl1pPr marL="0" algn="l" defTabSz="913756" rtl="0" eaLnBrk="1" latinLnBrk="0" hangingPunct="1">
        <a:defRPr sz="1800" kern="1200">
          <a:solidFill>
            <a:schemeClr val="tx1"/>
          </a:solidFill>
          <a:latin typeface="+mn-lt"/>
          <a:ea typeface="+mn-ea"/>
          <a:cs typeface="+mn-cs"/>
        </a:defRPr>
      </a:lvl1pPr>
      <a:lvl2pPr marL="456879" algn="l" defTabSz="913756" rtl="0" eaLnBrk="1" latinLnBrk="0" hangingPunct="1">
        <a:defRPr sz="1800" kern="1200">
          <a:solidFill>
            <a:schemeClr val="tx1"/>
          </a:solidFill>
          <a:latin typeface="+mn-lt"/>
          <a:ea typeface="+mn-ea"/>
          <a:cs typeface="+mn-cs"/>
        </a:defRPr>
      </a:lvl2pPr>
      <a:lvl3pPr marL="913756" algn="l" defTabSz="913756" rtl="0" eaLnBrk="1" latinLnBrk="0" hangingPunct="1">
        <a:defRPr sz="1800" kern="1200">
          <a:solidFill>
            <a:schemeClr val="tx1"/>
          </a:solidFill>
          <a:latin typeface="+mn-lt"/>
          <a:ea typeface="+mn-ea"/>
          <a:cs typeface="+mn-cs"/>
        </a:defRPr>
      </a:lvl3pPr>
      <a:lvl4pPr marL="1370636" algn="l" defTabSz="913756" rtl="0" eaLnBrk="1" latinLnBrk="0" hangingPunct="1">
        <a:defRPr sz="1800" kern="1200">
          <a:solidFill>
            <a:schemeClr val="tx1"/>
          </a:solidFill>
          <a:latin typeface="+mn-lt"/>
          <a:ea typeface="+mn-ea"/>
          <a:cs typeface="+mn-cs"/>
        </a:defRPr>
      </a:lvl4pPr>
      <a:lvl5pPr marL="1827514" algn="l" defTabSz="913756" rtl="0" eaLnBrk="1" latinLnBrk="0" hangingPunct="1">
        <a:defRPr sz="1800" kern="1200">
          <a:solidFill>
            <a:schemeClr val="tx1"/>
          </a:solidFill>
          <a:latin typeface="+mn-lt"/>
          <a:ea typeface="+mn-ea"/>
          <a:cs typeface="+mn-cs"/>
        </a:defRPr>
      </a:lvl5pPr>
      <a:lvl6pPr marL="2284395" algn="l" defTabSz="913756" rtl="0" eaLnBrk="1" latinLnBrk="0" hangingPunct="1">
        <a:defRPr sz="1800" kern="1200">
          <a:solidFill>
            <a:schemeClr val="tx1"/>
          </a:solidFill>
          <a:latin typeface="+mn-lt"/>
          <a:ea typeface="+mn-ea"/>
          <a:cs typeface="+mn-cs"/>
        </a:defRPr>
      </a:lvl6pPr>
      <a:lvl7pPr marL="2741271" algn="l" defTabSz="913756" rtl="0" eaLnBrk="1" latinLnBrk="0" hangingPunct="1">
        <a:defRPr sz="1800" kern="1200">
          <a:solidFill>
            <a:schemeClr val="tx1"/>
          </a:solidFill>
          <a:latin typeface="+mn-lt"/>
          <a:ea typeface="+mn-ea"/>
          <a:cs typeface="+mn-cs"/>
        </a:defRPr>
      </a:lvl7pPr>
      <a:lvl8pPr marL="3198148" algn="l" defTabSz="913756" rtl="0" eaLnBrk="1" latinLnBrk="0" hangingPunct="1">
        <a:defRPr sz="1800" kern="1200">
          <a:solidFill>
            <a:schemeClr val="tx1"/>
          </a:solidFill>
          <a:latin typeface="+mn-lt"/>
          <a:ea typeface="+mn-ea"/>
          <a:cs typeface="+mn-cs"/>
        </a:defRPr>
      </a:lvl8pPr>
      <a:lvl9pPr marL="3655029" algn="l" defTabSz="913756" rtl="0" eaLnBrk="1" latinLnBrk="0" hangingPunct="1">
        <a:defRPr sz="1800" kern="1200">
          <a:solidFill>
            <a:schemeClr val="tx1"/>
          </a:solidFill>
          <a:latin typeface="+mn-lt"/>
          <a:ea typeface="+mn-ea"/>
          <a:cs typeface="+mn-cs"/>
        </a:defRPr>
      </a:lvl9pPr>
    </p:otherStyle>
  </p:txStyles>
</p:sldMaster>
</file>

<file path=ppt/slideMasters/slideMaster46.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0160" y="-7778"/>
            <a:ext cx="9773920" cy="1133969"/>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blipFill dpi="0" rotWithShape="1">
            <a:blip r:embed="rId13"/>
            <a:srcRect/>
            <a:stretch>
              <a:fillRect/>
            </a:stretch>
          </a:blipFill>
          <a:ln w="9525" cap="flat" cmpd="sng" algn="ctr">
            <a:noFill/>
            <a:prstDash val="solid"/>
            <a:round/>
            <a:headEnd type="none" w="med" len="med"/>
            <a:tailEnd type="none" w="med" len="med"/>
          </a:ln>
          <a:effectLst/>
        </p:spPr>
        <p:txBody>
          <a:bodyPr vert="horz" wrap="square" lIns="95327" tIns="47664" rIns="95327" bIns="47664" anchor="t" compatLnSpc="1"/>
          <a:lstStyle/>
          <a:p>
            <a:pPr marL="0" marR="0" lvl="0" indent="0" algn="l" defTabSz="953371" rtl="0" eaLnBrk="1" fontAlgn="auto" latinLnBrk="0" hangingPunct="1">
              <a:lnSpc>
                <a:spcPct val="100000"/>
              </a:lnSpc>
              <a:spcBef>
                <a:spcPts val="0"/>
              </a:spcBef>
              <a:spcAft>
                <a:spcPts val="0"/>
              </a:spcAft>
              <a:buClrTx/>
              <a:buSzTx/>
              <a:buFontTx/>
              <a:buNone/>
              <a:tabLst/>
              <a:defRPr/>
            </a:pPr>
            <a:endParaRPr kumimoji="0" lang="en-US" sz="1861" b="0" i="0" u="none" strike="noStrike" kern="1200" cap="none" spc="0" normalizeH="0" baseline="0" noProof="0" dirty="0">
              <a:ln>
                <a:noFill/>
              </a:ln>
              <a:solidFill>
                <a:prstClr val="black"/>
              </a:solidFill>
              <a:effectLst/>
              <a:uLnTx/>
              <a:uFillTx/>
              <a:latin typeface="Constantia"/>
              <a:ea typeface="ＭＳ Ｐゴシック" pitchFamily="34" charset="-128"/>
              <a:cs typeface="+mn-cs"/>
            </a:endParaRPr>
          </a:p>
        </p:txBody>
      </p:sp>
      <p:sp>
        <p:nvSpPr>
          <p:cNvPr id="8" name="Freeform 7"/>
          <p:cNvSpPr>
            <a:spLocks/>
          </p:cNvSpPr>
          <p:nvPr/>
        </p:nvSpPr>
        <p:spPr bwMode="auto">
          <a:xfrm>
            <a:off x="4673600" y="-7779"/>
            <a:ext cx="5080000" cy="694902"/>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blipFill>
            <a:blip r:embed="rId14"/>
            <a:stretch>
              <a:fillRect/>
            </a:stretch>
          </a:blipFill>
          <a:ln w="9525" cap="flat" cmpd="sng" algn="ctr">
            <a:noFill/>
            <a:prstDash val="solid"/>
            <a:round/>
            <a:headEnd type="none" w="med" len="med"/>
            <a:tailEnd type="none" w="med" len="med"/>
          </a:ln>
          <a:effectLst/>
        </p:spPr>
        <p:txBody>
          <a:bodyPr vert="horz" wrap="square" lIns="95327" tIns="47664" rIns="95327" bIns="47664" anchor="t" compatLnSpc="1"/>
          <a:lstStyle/>
          <a:p>
            <a:pPr marL="0" marR="0" lvl="0" indent="0" algn="l" defTabSz="953371" rtl="0" eaLnBrk="1" fontAlgn="auto" latinLnBrk="0" hangingPunct="1">
              <a:lnSpc>
                <a:spcPct val="100000"/>
              </a:lnSpc>
              <a:spcBef>
                <a:spcPts val="0"/>
              </a:spcBef>
              <a:spcAft>
                <a:spcPts val="0"/>
              </a:spcAft>
              <a:buClrTx/>
              <a:buSzTx/>
              <a:buFontTx/>
              <a:buNone/>
              <a:tabLst/>
              <a:defRPr/>
            </a:pPr>
            <a:endParaRPr kumimoji="0" lang="en-US" sz="1861" b="0" i="0" u="none" strike="noStrike" kern="1200" cap="none" spc="0" normalizeH="0" baseline="0" noProof="0" dirty="0">
              <a:ln>
                <a:noFill/>
              </a:ln>
              <a:solidFill>
                <a:prstClr val="black"/>
              </a:solidFill>
              <a:effectLst/>
              <a:uLnTx/>
              <a:uFillTx/>
              <a:latin typeface="Constantia"/>
              <a:ea typeface="ＭＳ Ｐゴシック" pitchFamily="34" charset="-128"/>
              <a:cs typeface="+mn-cs"/>
            </a:endParaRPr>
          </a:p>
        </p:txBody>
      </p:sp>
      <p:sp>
        <p:nvSpPr>
          <p:cNvPr id="9" name="Title Placeholder 8"/>
          <p:cNvSpPr>
            <a:spLocks noGrp="1"/>
          </p:cNvSpPr>
          <p:nvPr>
            <p:ph type="title"/>
          </p:nvPr>
        </p:nvSpPr>
        <p:spPr>
          <a:xfrm>
            <a:off x="487680" y="766674"/>
            <a:ext cx="8778240" cy="1244600"/>
          </a:xfrm>
          <a:prstGeom prst="rect">
            <a:avLst/>
          </a:prstGeom>
        </p:spPr>
        <p:txBody>
          <a:bodyPr vert="horz" lIns="0" tIns="45616"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87680" y="2107523"/>
            <a:ext cx="8778240" cy="4779264"/>
          </a:xfrm>
          <a:prstGeom prst="rect">
            <a:avLst/>
          </a:prstGeom>
        </p:spPr>
        <p:txBody>
          <a:bodyPr vert="horz" lIns="91233" tIns="45616" rIns="91233" bIns="45616">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87680" y="6921389"/>
            <a:ext cx="2275840" cy="397581"/>
          </a:xfrm>
          <a:prstGeom prst="rect">
            <a:avLst/>
          </a:prstGeom>
        </p:spPr>
        <p:txBody>
          <a:bodyPr vert="horz" lIns="0" tIns="0" rIns="0" bIns="0" anchor="b"/>
          <a:lstStyle>
            <a:lvl1pPr algn="l" defTabSz="953371" eaLnBrk="1" latinLnBrk="0" hangingPunct="1">
              <a:defRPr kumimoji="0" sz="1274">
                <a:solidFill>
                  <a:schemeClr val="tx2">
                    <a:shade val="90000"/>
                  </a:schemeClr>
                </a:solidFill>
              </a:defRPr>
            </a:lvl1pPr>
          </a:lstStyle>
          <a:p>
            <a:pPr fontAlgn="auto">
              <a:spcBef>
                <a:spcPts val="0"/>
              </a:spcBef>
              <a:spcAft>
                <a:spcPts val="0"/>
              </a:spcAft>
            </a:pPr>
            <a:fld id="{C8703EC4-85C2-4108-ADB8-3C40CC4823BE}" type="datetimeFigureOut">
              <a:rPr lang="en-CA" smtClean="0">
                <a:solidFill>
                  <a:srgbClr val="04617B">
                    <a:shade val="90000"/>
                  </a:srgbClr>
                </a:solidFill>
                <a:latin typeface="Constantia"/>
              </a:rPr>
              <a:pPr fontAlgn="auto">
                <a:spcBef>
                  <a:spcPts val="0"/>
                </a:spcBef>
                <a:spcAft>
                  <a:spcPts val="0"/>
                </a:spcAft>
              </a:pPr>
              <a:t>2018-06-04</a:t>
            </a:fld>
            <a:endParaRPr lang="en-CA" dirty="0">
              <a:solidFill>
                <a:srgbClr val="04617B">
                  <a:shade val="90000"/>
                </a:srgbClr>
              </a:solidFill>
              <a:latin typeface="Constantia"/>
            </a:endParaRPr>
          </a:p>
        </p:txBody>
      </p:sp>
      <p:sp>
        <p:nvSpPr>
          <p:cNvPr id="22" name="Footer Placeholder 21"/>
          <p:cNvSpPr>
            <a:spLocks noGrp="1"/>
          </p:cNvSpPr>
          <p:nvPr>
            <p:ph type="ftr" sz="quarter" idx="3"/>
          </p:nvPr>
        </p:nvSpPr>
        <p:spPr>
          <a:xfrm>
            <a:off x="2844800" y="6921389"/>
            <a:ext cx="3576320" cy="397581"/>
          </a:xfrm>
          <a:prstGeom prst="rect">
            <a:avLst/>
          </a:prstGeom>
        </p:spPr>
        <p:txBody>
          <a:bodyPr vert="horz" lIns="0" tIns="0" rIns="0" bIns="0" anchor="b"/>
          <a:lstStyle>
            <a:lvl1pPr algn="l" defTabSz="953371" eaLnBrk="1" latinLnBrk="0" hangingPunct="1">
              <a:defRPr kumimoji="0" sz="1274">
                <a:solidFill>
                  <a:schemeClr val="tx2">
                    <a:shade val="90000"/>
                  </a:schemeClr>
                </a:solidFill>
              </a:defRPr>
            </a:lvl1pPr>
          </a:lstStyle>
          <a:p>
            <a:pPr fontAlgn="auto">
              <a:spcBef>
                <a:spcPts val="0"/>
              </a:spcBef>
              <a:spcAft>
                <a:spcPts val="0"/>
              </a:spcAft>
            </a:pPr>
            <a:endParaRPr lang="en-CA" dirty="0">
              <a:solidFill>
                <a:srgbClr val="04617B">
                  <a:shade val="90000"/>
                </a:srgbClr>
              </a:solidFill>
              <a:latin typeface="Constantia"/>
            </a:endParaRPr>
          </a:p>
        </p:txBody>
      </p:sp>
      <p:sp>
        <p:nvSpPr>
          <p:cNvPr id="18" name="Slide Number Placeholder 17"/>
          <p:cNvSpPr>
            <a:spLocks noGrp="1"/>
          </p:cNvSpPr>
          <p:nvPr>
            <p:ph type="sldNum" sz="quarter" idx="4"/>
          </p:nvPr>
        </p:nvSpPr>
        <p:spPr>
          <a:xfrm>
            <a:off x="8453120" y="6921389"/>
            <a:ext cx="812800" cy="397581"/>
          </a:xfrm>
          <a:prstGeom prst="rect">
            <a:avLst/>
          </a:prstGeom>
        </p:spPr>
        <p:txBody>
          <a:bodyPr vert="horz" lIns="0" tIns="0" rIns="0" bIns="0" anchor="b"/>
          <a:lstStyle>
            <a:lvl1pPr algn="r" defTabSz="953371" eaLnBrk="1" latinLnBrk="0" hangingPunct="1">
              <a:defRPr kumimoji="0" sz="1274">
                <a:solidFill>
                  <a:schemeClr val="tx2">
                    <a:shade val="90000"/>
                  </a:schemeClr>
                </a:solidFill>
              </a:defRPr>
            </a:lvl1pPr>
          </a:lstStyle>
          <a:p>
            <a:pPr fontAlgn="auto">
              <a:spcBef>
                <a:spcPts val="0"/>
              </a:spcBef>
              <a:spcAft>
                <a:spcPts val="0"/>
              </a:spcAft>
            </a:pPr>
            <a:fld id="{DBB2C2D6-67D0-4309-827A-6E561867B128}" type="slidenum">
              <a:rPr lang="en-CA" smtClean="0">
                <a:solidFill>
                  <a:srgbClr val="04617B">
                    <a:shade val="90000"/>
                  </a:srgbClr>
                </a:solidFill>
                <a:latin typeface="Constantia"/>
              </a:rPr>
              <a:pPr fontAlgn="auto">
                <a:spcBef>
                  <a:spcPts val="0"/>
                </a:spcBef>
                <a:spcAft>
                  <a:spcPts val="0"/>
                </a:spcAft>
              </a:pPr>
              <a:t>‹#›</a:t>
            </a:fld>
            <a:endParaRPr lang="en-CA" dirty="0">
              <a:solidFill>
                <a:srgbClr val="04617B">
                  <a:shade val="90000"/>
                </a:srgbClr>
              </a:solidFill>
              <a:latin typeface="Constantia"/>
            </a:endParaRPr>
          </a:p>
        </p:txBody>
      </p:sp>
      <p:grpSp>
        <p:nvGrpSpPr>
          <p:cNvPr id="2" name="Group 1"/>
          <p:cNvGrpSpPr/>
          <p:nvPr/>
        </p:nvGrpSpPr>
        <p:grpSpPr>
          <a:xfrm>
            <a:off x="-20285" y="220403"/>
            <a:ext cx="9792585" cy="706933"/>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pPr marL="0" marR="0" lvl="0" indent="0" algn="l" defTabSz="953371" rtl="0" eaLnBrk="1" fontAlgn="auto" latinLnBrk="0" hangingPunct="1">
                <a:lnSpc>
                  <a:spcPct val="100000"/>
                </a:lnSpc>
                <a:spcBef>
                  <a:spcPts val="0"/>
                </a:spcBef>
                <a:spcAft>
                  <a:spcPts val="0"/>
                </a:spcAft>
                <a:buClrTx/>
                <a:buSzTx/>
                <a:buFontTx/>
                <a:buNone/>
                <a:tabLst/>
                <a:defRPr/>
              </a:pPr>
              <a:endParaRPr kumimoji="0" lang="en-US" sz="1861" b="0" i="0" u="none" strike="noStrike" kern="1200" cap="none" spc="0" normalizeH="0" baseline="0" noProof="0" dirty="0">
                <a:ln>
                  <a:noFill/>
                </a:ln>
                <a:solidFill>
                  <a:prstClr val="black"/>
                </a:solidFill>
                <a:effectLst/>
                <a:uLnTx/>
                <a:uFillTx/>
                <a:latin typeface="Constantia"/>
                <a:ea typeface="ＭＳ Ｐゴシック" pitchFamily="34" charset="-128"/>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pPr marL="0" marR="0" lvl="0" indent="0" algn="l" defTabSz="953371" rtl="0" eaLnBrk="1" fontAlgn="auto" latinLnBrk="0" hangingPunct="1">
                <a:lnSpc>
                  <a:spcPct val="100000"/>
                </a:lnSpc>
                <a:spcBef>
                  <a:spcPts val="0"/>
                </a:spcBef>
                <a:spcAft>
                  <a:spcPts val="0"/>
                </a:spcAft>
                <a:buClrTx/>
                <a:buSzTx/>
                <a:buFontTx/>
                <a:buNone/>
                <a:tabLst/>
                <a:defRPr/>
              </a:pPr>
              <a:endParaRPr kumimoji="0" lang="en-US" sz="1861" b="0" i="0" u="none" strike="noStrike" kern="1200" cap="none" spc="0" normalizeH="0" baseline="0" noProof="0" dirty="0">
                <a:ln>
                  <a:noFill/>
                </a:ln>
                <a:solidFill>
                  <a:prstClr val="black"/>
                </a:solidFill>
                <a:effectLst/>
                <a:uLnTx/>
                <a:uFillTx/>
                <a:latin typeface="Constantia"/>
                <a:ea typeface="ＭＳ Ｐゴシック" pitchFamily="34" charset="-128"/>
                <a:cs typeface="+mn-cs"/>
              </a:endParaRPr>
            </a:p>
          </p:txBody>
        </p:sp>
      </p:grpSp>
    </p:spTree>
    <p:extLst>
      <p:ext uri="{BB962C8B-B14F-4D97-AF65-F5344CB8AC3E}">
        <p14:creationId xmlns:p14="http://schemas.microsoft.com/office/powerpoint/2010/main" val="4203119004"/>
      </p:ext>
    </p:extLst>
  </p:cSld>
  <p:clrMap bg1="lt1" tx1="dk1" bg2="lt2" tx2="dk2" accent1="accent1" accent2="accent2" accent3="accent3" accent4="accent4" accent5="accent5" accent6="accent6" hlink="hlink" folHlink="folHlink"/>
  <p:sldLayoutIdLst>
    <p:sldLayoutId id="2147484386" r:id="rId1"/>
    <p:sldLayoutId id="2147484387" r:id="rId2"/>
    <p:sldLayoutId id="2147484388" r:id="rId3"/>
    <p:sldLayoutId id="2147484389" r:id="rId4"/>
    <p:sldLayoutId id="2147484390" r:id="rId5"/>
    <p:sldLayoutId id="2147484391" r:id="rId6"/>
    <p:sldLayoutId id="2147484392" r:id="rId7"/>
    <p:sldLayoutId id="2147484393" r:id="rId8"/>
    <p:sldLayoutId id="2147484394" r:id="rId9"/>
    <p:sldLayoutId id="2147484395" r:id="rId10"/>
    <p:sldLayoutId id="2147484396" r:id="rId11"/>
  </p:sldLayoutIdLst>
  <p:timing>
    <p:tnLst>
      <p:par>
        <p:cTn id="1" dur="indefinite" restart="never" nodeType="tmRoot"/>
      </p:par>
    </p:tnLst>
  </p:timing>
  <p:txStyles>
    <p:titleStyle>
      <a:lvl1pPr algn="l" rtl="0" eaLnBrk="1" latinLnBrk="0" hangingPunct="1">
        <a:spcBef>
          <a:spcPct val="0"/>
        </a:spcBef>
        <a:buNone/>
        <a:defRPr kumimoji="0" sz="5290" b="0" kern="1200">
          <a:ln>
            <a:noFill/>
          </a:ln>
          <a:solidFill>
            <a:schemeClr val="tx2"/>
          </a:solidFill>
          <a:effectLst/>
          <a:latin typeface="+mj-lt"/>
          <a:ea typeface="+mj-ea"/>
          <a:cs typeface="+mj-cs"/>
        </a:defRPr>
      </a:lvl1pPr>
    </p:titleStyle>
    <p:bodyStyle>
      <a:lvl1pPr marL="286008" indent="-286008" algn="l" rtl="0" eaLnBrk="1" latinLnBrk="0" hangingPunct="1">
        <a:spcBef>
          <a:spcPct val="20000"/>
        </a:spcBef>
        <a:buClr>
          <a:schemeClr val="accent3"/>
        </a:buClr>
        <a:buSzPct val="95000"/>
        <a:buFont typeface="Wingdings 2"/>
        <a:buChar char=""/>
        <a:defRPr kumimoji="0" sz="2744" kern="1200">
          <a:solidFill>
            <a:schemeClr val="tx1"/>
          </a:solidFill>
          <a:latin typeface="+mn-lt"/>
          <a:ea typeface="+mn-ea"/>
          <a:cs typeface="+mn-cs"/>
        </a:defRPr>
      </a:lvl1pPr>
      <a:lvl2pPr marL="667357" indent="-257408" algn="l" rtl="0" eaLnBrk="1" latinLnBrk="0" hangingPunct="1">
        <a:spcBef>
          <a:spcPct val="20000"/>
        </a:spcBef>
        <a:buClr>
          <a:schemeClr val="accent1"/>
        </a:buClr>
        <a:buSzPct val="85000"/>
        <a:buFont typeface="Wingdings 2"/>
        <a:buChar char=""/>
        <a:defRPr kumimoji="0" sz="2547" kern="1200">
          <a:solidFill>
            <a:schemeClr val="tx1"/>
          </a:solidFill>
          <a:latin typeface="+mn-lt"/>
          <a:ea typeface="+mn-ea"/>
          <a:cs typeface="+mn-cs"/>
        </a:defRPr>
      </a:lvl2pPr>
      <a:lvl3pPr marL="953371" indent="-257408" algn="l" rtl="0" eaLnBrk="1" latinLnBrk="0" hangingPunct="1">
        <a:spcBef>
          <a:spcPct val="20000"/>
        </a:spcBef>
        <a:buClr>
          <a:schemeClr val="accent2"/>
        </a:buClr>
        <a:buSzPct val="70000"/>
        <a:buFont typeface="Wingdings 2"/>
        <a:buChar char=""/>
        <a:defRPr kumimoji="0" sz="2253" kern="1200">
          <a:solidFill>
            <a:schemeClr val="tx1"/>
          </a:solidFill>
          <a:latin typeface="+mn-lt"/>
          <a:ea typeface="+mn-ea"/>
          <a:cs typeface="+mn-cs"/>
        </a:defRPr>
      </a:lvl3pPr>
      <a:lvl4pPr marL="1239373" indent="-219276" algn="l" rtl="0" eaLnBrk="1" latinLnBrk="0" hangingPunct="1">
        <a:spcBef>
          <a:spcPct val="20000"/>
        </a:spcBef>
        <a:buClr>
          <a:schemeClr val="accent3"/>
        </a:buClr>
        <a:buSzPct val="65000"/>
        <a:buFont typeface="Wingdings 2"/>
        <a:buChar char=""/>
        <a:defRPr kumimoji="0" sz="2155" kern="1200">
          <a:solidFill>
            <a:schemeClr val="tx1"/>
          </a:solidFill>
          <a:latin typeface="+mn-lt"/>
          <a:ea typeface="+mn-ea"/>
          <a:cs typeface="+mn-cs"/>
        </a:defRPr>
      </a:lvl4pPr>
      <a:lvl5pPr marL="1525388" indent="-219276" algn="l" rtl="0" eaLnBrk="1" latinLnBrk="0" hangingPunct="1">
        <a:spcBef>
          <a:spcPct val="20000"/>
        </a:spcBef>
        <a:buClr>
          <a:schemeClr val="accent4"/>
        </a:buClr>
        <a:buSzPct val="65000"/>
        <a:buFont typeface="Wingdings 2"/>
        <a:buChar char=""/>
        <a:defRPr kumimoji="0" sz="2155" kern="1200">
          <a:solidFill>
            <a:schemeClr val="tx1"/>
          </a:solidFill>
          <a:latin typeface="+mn-lt"/>
          <a:ea typeface="+mn-ea"/>
          <a:cs typeface="+mn-cs"/>
        </a:defRPr>
      </a:lvl5pPr>
      <a:lvl6pPr marL="1811400" indent="-219276" algn="l" rtl="0" eaLnBrk="1" latinLnBrk="0" hangingPunct="1">
        <a:spcBef>
          <a:spcPct val="20000"/>
        </a:spcBef>
        <a:buClr>
          <a:schemeClr val="accent5"/>
        </a:buClr>
        <a:buSzPct val="80000"/>
        <a:buFont typeface="Wingdings 2"/>
        <a:buChar char=""/>
        <a:defRPr kumimoji="0" sz="1861" kern="1200">
          <a:solidFill>
            <a:schemeClr val="tx1"/>
          </a:solidFill>
          <a:latin typeface="+mn-lt"/>
          <a:ea typeface="+mn-ea"/>
          <a:cs typeface="+mn-cs"/>
        </a:defRPr>
      </a:lvl6pPr>
      <a:lvl7pPr marL="2002072" indent="-190673" algn="l" rtl="0" eaLnBrk="1" latinLnBrk="0" hangingPunct="1">
        <a:spcBef>
          <a:spcPct val="20000"/>
        </a:spcBef>
        <a:buClr>
          <a:schemeClr val="accent6"/>
        </a:buClr>
        <a:buSzPct val="80000"/>
        <a:buFont typeface="Wingdings 2"/>
        <a:buChar char=""/>
        <a:defRPr kumimoji="0" sz="1665" kern="1200" baseline="0">
          <a:solidFill>
            <a:schemeClr val="tx1"/>
          </a:solidFill>
          <a:latin typeface="+mn-lt"/>
          <a:ea typeface="+mn-ea"/>
          <a:cs typeface="+mn-cs"/>
        </a:defRPr>
      </a:lvl7pPr>
      <a:lvl8pPr marL="2288085" indent="-190673" algn="l" rtl="0" eaLnBrk="1" latinLnBrk="0" hangingPunct="1">
        <a:spcBef>
          <a:spcPct val="20000"/>
        </a:spcBef>
        <a:buClr>
          <a:schemeClr val="tx2"/>
        </a:buClr>
        <a:buChar char="•"/>
        <a:defRPr kumimoji="0" sz="1665" kern="1200">
          <a:solidFill>
            <a:schemeClr val="tx1"/>
          </a:solidFill>
          <a:latin typeface="+mn-lt"/>
          <a:ea typeface="+mn-ea"/>
          <a:cs typeface="+mn-cs"/>
        </a:defRPr>
      </a:lvl8pPr>
      <a:lvl9pPr marL="2574093" indent="-190673" algn="l" rtl="0" eaLnBrk="1" latinLnBrk="0" hangingPunct="1">
        <a:spcBef>
          <a:spcPct val="20000"/>
        </a:spcBef>
        <a:buClr>
          <a:schemeClr val="tx2"/>
        </a:buClr>
        <a:buFontTx/>
        <a:buChar char="•"/>
        <a:defRPr kumimoji="0" sz="147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76690" algn="l" rtl="0" eaLnBrk="1" latinLnBrk="0" hangingPunct="1">
        <a:defRPr kumimoji="0" kern="1200">
          <a:solidFill>
            <a:schemeClr val="tx1"/>
          </a:solidFill>
          <a:latin typeface="+mn-lt"/>
          <a:ea typeface="+mn-ea"/>
          <a:cs typeface="+mn-cs"/>
        </a:defRPr>
      </a:lvl2pPr>
      <a:lvl3pPr marL="953371" algn="l" rtl="0" eaLnBrk="1" latinLnBrk="0" hangingPunct="1">
        <a:defRPr kumimoji="0" kern="1200">
          <a:solidFill>
            <a:schemeClr val="tx1"/>
          </a:solidFill>
          <a:latin typeface="+mn-lt"/>
          <a:ea typeface="+mn-ea"/>
          <a:cs typeface="+mn-cs"/>
        </a:defRPr>
      </a:lvl3pPr>
      <a:lvl4pPr marL="1430053" algn="l" rtl="0" eaLnBrk="1" latinLnBrk="0" hangingPunct="1">
        <a:defRPr kumimoji="0" kern="1200">
          <a:solidFill>
            <a:schemeClr val="tx1"/>
          </a:solidFill>
          <a:latin typeface="+mn-lt"/>
          <a:ea typeface="+mn-ea"/>
          <a:cs typeface="+mn-cs"/>
        </a:defRPr>
      </a:lvl4pPr>
      <a:lvl5pPr marL="1906736" algn="l" rtl="0" eaLnBrk="1" latinLnBrk="0" hangingPunct="1">
        <a:defRPr kumimoji="0" kern="1200">
          <a:solidFill>
            <a:schemeClr val="tx1"/>
          </a:solidFill>
          <a:latin typeface="+mn-lt"/>
          <a:ea typeface="+mn-ea"/>
          <a:cs typeface="+mn-cs"/>
        </a:defRPr>
      </a:lvl5pPr>
      <a:lvl6pPr marL="2383421" algn="l" rtl="0" eaLnBrk="1" latinLnBrk="0" hangingPunct="1">
        <a:defRPr kumimoji="0" kern="1200">
          <a:solidFill>
            <a:schemeClr val="tx1"/>
          </a:solidFill>
          <a:latin typeface="+mn-lt"/>
          <a:ea typeface="+mn-ea"/>
          <a:cs typeface="+mn-cs"/>
        </a:defRPr>
      </a:lvl6pPr>
      <a:lvl7pPr marL="2860101" algn="l" rtl="0" eaLnBrk="1" latinLnBrk="0" hangingPunct="1">
        <a:defRPr kumimoji="0" kern="1200">
          <a:solidFill>
            <a:schemeClr val="tx1"/>
          </a:solidFill>
          <a:latin typeface="+mn-lt"/>
          <a:ea typeface="+mn-ea"/>
          <a:cs typeface="+mn-cs"/>
        </a:defRPr>
      </a:lvl7pPr>
      <a:lvl8pPr marL="3336786" algn="l" rtl="0" eaLnBrk="1" latinLnBrk="0" hangingPunct="1">
        <a:defRPr kumimoji="0" kern="1200">
          <a:solidFill>
            <a:schemeClr val="tx1"/>
          </a:solidFill>
          <a:latin typeface="+mn-lt"/>
          <a:ea typeface="+mn-ea"/>
          <a:cs typeface="+mn-cs"/>
        </a:defRPr>
      </a:lvl8pPr>
      <a:lvl9pPr marL="3813469" algn="l" rtl="0" eaLnBrk="1" latinLnBrk="0" hangingPunct="1">
        <a:defRPr kumimoji="0" kern="1200">
          <a:solidFill>
            <a:schemeClr val="tx1"/>
          </a:solidFill>
          <a:latin typeface="+mn-lt"/>
          <a:ea typeface="+mn-ea"/>
          <a:cs typeface="+mn-cs"/>
        </a:defRPr>
      </a:lvl9pPr>
    </p:otherStyle>
  </p:txStyles>
</p:sldMaster>
</file>

<file path=ppt/slideMasters/slideMaster47.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0160" y="-7778"/>
            <a:ext cx="9773920" cy="1133969"/>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blipFill dpi="0" rotWithShape="1">
            <a:blip r:embed="rId13"/>
            <a:srcRect/>
            <a:stretch>
              <a:fillRect/>
            </a:stretch>
          </a:blipFill>
          <a:ln w="9525" cap="flat" cmpd="sng" algn="ctr">
            <a:noFill/>
            <a:prstDash val="solid"/>
            <a:round/>
            <a:headEnd type="none" w="med" len="med"/>
            <a:tailEnd type="none" w="med" len="med"/>
          </a:ln>
          <a:effectLst/>
        </p:spPr>
        <p:txBody>
          <a:bodyPr vert="horz" wrap="square" lIns="97331" tIns="48666" rIns="97331" bIns="48666" anchor="t" compatLnSpc="1"/>
          <a:lstStyle/>
          <a:p>
            <a:pPr marL="0" marR="0" lvl="0" indent="0" algn="l" defTabSz="973338"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dirty="0">
              <a:ln>
                <a:noFill/>
              </a:ln>
              <a:solidFill>
                <a:prstClr val="black"/>
              </a:solidFill>
              <a:effectLst/>
              <a:uLnTx/>
              <a:uFillTx/>
              <a:latin typeface="Constantia"/>
              <a:ea typeface="+mn-ea"/>
              <a:cs typeface="+mn-cs"/>
            </a:endParaRPr>
          </a:p>
        </p:txBody>
      </p:sp>
      <p:sp>
        <p:nvSpPr>
          <p:cNvPr id="8" name="Freeform 7"/>
          <p:cNvSpPr>
            <a:spLocks/>
          </p:cNvSpPr>
          <p:nvPr/>
        </p:nvSpPr>
        <p:spPr bwMode="auto">
          <a:xfrm>
            <a:off x="4673600" y="-7779"/>
            <a:ext cx="5080000" cy="694902"/>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blipFill>
            <a:blip r:embed="rId14"/>
            <a:stretch>
              <a:fillRect/>
            </a:stretch>
          </a:blipFill>
          <a:ln w="9525" cap="flat" cmpd="sng" algn="ctr">
            <a:noFill/>
            <a:prstDash val="solid"/>
            <a:round/>
            <a:headEnd type="none" w="med" len="med"/>
            <a:tailEnd type="none" w="med" len="med"/>
          </a:ln>
          <a:effectLst/>
        </p:spPr>
        <p:txBody>
          <a:bodyPr vert="horz" wrap="square" lIns="97331" tIns="48666" rIns="97331" bIns="48666" anchor="t" compatLnSpc="1"/>
          <a:lstStyle/>
          <a:p>
            <a:pPr marL="0" marR="0" lvl="0" indent="0" algn="l" defTabSz="973338"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dirty="0">
              <a:ln>
                <a:noFill/>
              </a:ln>
              <a:solidFill>
                <a:prstClr val="black"/>
              </a:solidFill>
              <a:effectLst/>
              <a:uLnTx/>
              <a:uFillTx/>
              <a:latin typeface="Constantia"/>
              <a:ea typeface="+mn-ea"/>
              <a:cs typeface="+mn-cs"/>
            </a:endParaRPr>
          </a:p>
        </p:txBody>
      </p:sp>
      <p:sp>
        <p:nvSpPr>
          <p:cNvPr id="9" name="Title Placeholder 8"/>
          <p:cNvSpPr>
            <a:spLocks noGrp="1"/>
          </p:cNvSpPr>
          <p:nvPr>
            <p:ph type="title"/>
          </p:nvPr>
        </p:nvSpPr>
        <p:spPr>
          <a:xfrm>
            <a:off x="487680" y="766674"/>
            <a:ext cx="8778240" cy="1244600"/>
          </a:xfrm>
          <a:prstGeom prst="rect">
            <a:avLst/>
          </a:prstGeom>
        </p:spPr>
        <p:txBody>
          <a:bodyPr vert="horz" lIns="0" tIns="45624"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87680" y="2107523"/>
            <a:ext cx="8778240" cy="4779264"/>
          </a:xfrm>
          <a:prstGeom prst="rect">
            <a:avLst/>
          </a:prstGeom>
        </p:spPr>
        <p:txBody>
          <a:bodyPr vert="horz" lIns="91248" tIns="45624" rIns="91248" bIns="45624">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87680" y="6921385"/>
            <a:ext cx="2275840" cy="397581"/>
          </a:xfrm>
          <a:prstGeom prst="rect">
            <a:avLst/>
          </a:prstGeom>
        </p:spPr>
        <p:txBody>
          <a:bodyPr vert="horz" lIns="0" tIns="0" rIns="0" bIns="0" anchor="b"/>
          <a:lstStyle>
            <a:lvl1pPr algn="l" defTabSz="973338" eaLnBrk="1" latinLnBrk="0" hangingPunct="1">
              <a:defRPr kumimoji="0" sz="1280">
                <a:solidFill>
                  <a:schemeClr val="tx2">
                    <a:shade val="90000"/>
                  </a:schemeClr>
                </a:solidFill>
              </a:defRPr>
            </a:lvl1pPr>
          </a:lstStyle>
          <a:p>
            <a:pPr fontAlgn="auto">
              <a:spcBef>
                <a:spcPts val="0"/>
              </a:spcBef>
              <a:spcAft>
                <a:spcPts val="0"/>
              </a:spcAft>
            </a:pPr>
            <a:fld id="{C8703EC4-85C2-4108-ADB8-3C40CC4823BE}" type="datetimeFigureOut">
              <a:rPr lang="en-CA" smtClean="0">
                <a:solidFill>
                  <a:srgbClr val="04617B">
                    <a:shade val="90000"/>
                  </a:srgbClr>
                </a:solidFill>
                <a:latin typeface="Constantia"/>
                <a:ea typeface="+mn-ea"/>
              </a:rPr>
              <a:pPr fontAlgn="auto">
                <a:spcBef>
                  <a:spcPts val="0"/>
                </a:spcBef>
                <a:spcAft>
                  <a:spcPts val="0"/>
                </a:spcAft>
              </a:pPr>
              <a:t>2018-06-04</a:t>
            </a:fld>
            <a:endParaRPr lang="en-CA" dirty="0">
              <a:solidFill>
                <a:srgbClr val="04617B">
                  <a:shade val="90000"/>
                </a:srgbClr>
              </a:solidFill>
              <a:latin typeface="Constantia"/>
              <a:ea typeface="+mn-ea"/>
            </a:endParaRPr>
          </a:p>
        </p:txBody>
      </p:sp>
      <p:sp>
        <p:nvSpPr>
          <p:cNvPr id="22" name="Footer Placeholder 21"/>
          <p:cNvSpPr>
            <a:spLocks noGrp="1"/>
          </p:cNvSpPr>
          <p:nvPr>
            <p:ph type="ftr" sz="quarter" idx="3"/>
          </p:nvPr>
        </p:nvSpPr>
        <p:spPr>
          <a:xfrm>
            <a:off x="2844800" y="6921385"/>
            <a:ext cx="3576320" cy="397581"/>
          </a:xfrm>
          <a:prstGeom prst="rect">
            <a:avLst/>
          </a:prstGeom>
        </p:spPr>
        <p:txBody>
          <a:bodyPr vert="horz" lIns="0" tIns="0" rIns="0" bIns="0" anchor="b"/>
          <a:lstStyle>
            <a:lvl1pPr algn="l" defTabSz="973338" eaLnBrk="1" latinLnBrk="0" hangingPunct="1">
              <a:defRPr kumimoji="0" sz="1280">
                <a:solidFill>
                  <a:schemeClr val="tx2">
                    <a:shade val="90000"/>
                  </a:schemeClr>
                </a:solidFill>
              </a:defRPr>
            </a:lvl1pPr>
          </a:lstStyle>
          <a:p>
            <a:pPr fontAlgn="auto">
              <a:spcBef>
                <a:spcPts val="0"/>
              </a:spcBef>
              <a:spcAft>
                <a:spcPts val="0"/>
              </a:spcAft>
            </a:pPr>
            <a:endParaRPr lang="en-CA" dirty="0">
              <a:solidFill>
                <a:srgbClr val="04617B">
                  <a:shade val="90000"/>
                </a:srgbClr>
              </a:solidFill>
              <a:latin typeface="Constantia"/>
              <a:ea typeface="+mn-ea"/>
            </a:endParaRPr>
          </a:p>
        </p:txBody>
      </p:sp>
      <p:sp>
        <p:nvSpPr>
          <p:cNvPr id="18" name="Slide Number Placeholder 17"/>
          <p:cNvSpPr>
            <a:spLocks noGrp="1"/>
          </p:cNvSpPr>
          <p:nvPr>
            <p:ph type="sldNum" sz="quarter" idx="4"/>
          </p:nvPr>
        </p:nvSpPr>
        <p:spPr>
          <a:xfrm>
            <a:off x="8453120" y="6921385"/>
            <a:ext cx="812800" cy="397581"/>
          </a:xfrm>
          <a:prstGeom prst="rect">
            <a:avLst/>
          </a:prstGeom>
        </p:spPr>
        <p:txBody>
          <a:bodyPr vert="horz" lIns="0" tIns="0" rIns="0" bIns="0" anchor="b"/>
          <a:lstStyle>
            <a:lvl1pPr algn="r" defTabSz="973338" eaLnBrk="1" latinLnBrk="0" hangingPunct="1">
              <a:defRPr kumimoji="0" sz="1280">
                <a:solidFill>
                  <a:schemeClr val="tx2">
                    <a:shade val="90000"/>
                  </a:schemeClr>
                </a:solidFill>
              </a:defRPr>
            </a:lvl1pPr>
          </a:lstStyle>
          <a:p>
            <a:pPr fontAlgn="auto">
              <a:spcBef>
                <a:spcPts val="0"/>
              </a:spcBef>
              <a:spcAft>
                <a:spcPts val="0"/>
              </a:spcAft>
            </a:pPr>
            <a:fld id="{DBB2C2D6-67D0-4309-827A-6E561867B128}" type="slidenum">
              <a:rPr lang="en-CA" smtClean="0">
                <a:solidFill>
                  <a:srgbClr val="04617B">
                    <a:shade val="90000"/>
                  </a:srgbClr>
                </a:solidFill>
                <a:latin typeface="Constantia"/>
                <a:ea typeface="+mn-ea"/>
              </a:rPr>
              <a:pPr fontAlgn="auto">
                <a:spcBef>
                  <a:spcPts val="0"/>
                </a:spcBef>
                <a:spcAft>
                  <a:spcPts val="0"/>
                </a:spcAft>
              </a:pPr>
              <a:t>‹#›</a:t>
            </a:fld>
            <a:endParaRPr lang="en-CA" dirty="0">
              <a:solidFill>
                <a:srgbClr val="04617B">
                  <a:shade val="90000"/>
                </a:srgbClr>
              </a:solidFill>
              <a:latin typeface="Constantia"/>
              <a:ea typeface="+mn-ea"/>
            </a:endParaRPr>
          </a:p>
        </p:txBody>
      </p:sp>
      <p:grpSp>
        <p:nvGrpSpPr>
          <p:cNvPr id="2" name="Group 1"/>
          <p:cNvGrpSpPr/>
          <p:nvPr/>
        </p:nvGrpSpPr>
        <p:grpSpPr>
          <a:xfrm>
            <a:off x="-20285" y="220403"/>
            <a:ext cx="9792585" cy="706933"/>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pPr marL="0" marR="0" lvl="0" indent="0" algn="l" defTabSz="973338"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dirty="0">
                <a:ln>
                  <a:noFill/>
                </a:ln>
                <a:solidFill>
                  <a:prstClr val="black"/>
                </a:solidFill>
                <a:effectLst/>
                <a:uLnTx/>
                <a:uFillTx/>
                <a:latin typeface="Constantia"/>
                <a:ea typeface="+mn-ea"/>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pPr marL="0" marR="0" lvl="0" indent="0" algn="l" defTabSz="973338"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dirty="0">
                <a:ln>
                  <a:noFill/>
                </a:ln>
                <a:solidFill>
                  <a:prstClr val="black"/>
                </a:solidFill>
                <a:effectLst/>
                <a:uLnTx/>
                <a:uFillTx/>
                <a:latin typeface="Constantia"/>
                <a:ea typeface="+mn-ea"/>
                <a:cs typeface="+mn-cs"/>
              </a:endParaRPr>
            </a:p>
          </p:txBody>
        </p:sp>
      </p:grpSp>
    </p:spTree>
    <p:extLst>
      <p:ext uri="{BB962C8B-B14F-4D97-AF65-F5344CB8AC3E}">
        <p14:creationId xmlns:p14="http://schemas.microsoft.com/office/powerpoint/2010/main" val="650698825"/>
      </p:ext>
    </p:extLst>
  </p:cSld>
  <p:clrMap bg1="lt1" tx1="dk1" bg2="lt2" tx2="dk2" accent1="accent1" accent2="accent2" accent3="accent3" accent4="accent4" accent5="accent5" accent6="accent6" hlink="hlink" folHlink="folHlink"/>
  <p:sldLayoutIdLst>
    <p:sldLayoutId id="2147484410" r:id="rId1"/>
    <p:sldLayoutId id="2147484411" r:id="rId2"/>
    <p:sldLayoutId id="2147484412" r:id="rId3"/>
    <p:sldLayoutId id="2147484413" r:id="rId4"/>
    <p:sldLayoutId id="2147484414" r:id="rId5"/>
    <p:sldLayoutId id="2147484415" r:id="rId6"/>
    <p:sldLayoutId id="2147484416" r:id="rId7"/>
    <p:sldLayoutId id="2147484417" r:id="rId8"/>
    <p:sldLayoutId id="2147484418" r:id="rId9"/>
    <p:sldLayoutId id="2147484419" r:id="rId10"/>
    <p:sldLayoutId id="2147484420" r:id="rId11"/>
  </p:sldLayoutIdLst>
  <p:timing>
    <p:tnLst>
      <p:par>
        <p:cTn id="1" dur="indefinite" restart="never" nodeType="tmRoot"/>
      </p:par>
    </p:tnLst>
  </p:timing>
  <p:txStyles>
    <p:titleStyle>
      <a:lvl1pPr algn="l" rtl="0" eaLnBrk="1" latinLnBrk="0" hangingPunct="1">
        <a:spcBef>
          <a:spcPct val="0"/>
        </a:spcBef>
        <a:buNone/>
        <a:defRPr kumimoji="0" sz="5334" b="0" kern="1200">
          <a:ln>
            <a:noFill/>
          </a:ln>
          <a:solidFill>
            <a:schemeClr val="tx2"/>
          </a:solidFill>
          <a:effectLst/>
          <a:latin typeface="+mj-lt"/>
          <a:ea typeface="+mj-ea"/>
          <a:cs typeface="+mj-cs"/>
        </a:defRPr>
      </a:lvl1pPr>
    </p:titleStyle>
    <p:bodyStyle>
      <a:lvl1pPr marL="292001" indent="-292001" algn="l" rtl="0" eaLnBrk="1" latinLnBrk="0" hangingPunct="1">
        <a:spcBef>
          <a:spcPct val="20000"/>
        </a:spcBef>
        <a:buClr>
          <a:schemeClr val="accent3"/>
        </a:buClr>
        <a:buSzPct val="95000"/>
        <a:buFont typeface="Wingdings 2"/>
        <a:buChar char=""/>
        <a:defRPr kumimoji="0" sz="2773" kern="1200">
          <a:solidFill>
            <a:schemeClr val="tx1"/>
          </a:solidFill>
          <a:latin typeface="+mn-lt"/>
          <a:ea typeface="+mn-ea"/>
          <a:cs typeface="+mn-cs"/>
        </a:defRPr>
      </a:lvl1pPr>
      <a:lvl2pPr marL="681336" indent="-262801" algn="l" rtl="0" eaLnBrk="1" latinLnBrk="0" hangingPunct="1">
        <a:spcBef>
          <a:spcPct val="20000"/>
        </a:spcBef>
        <a:buClr>
          <a:schemeClr val="accent1"/>
        </a:buClr>
        <a:buSzPct val="85000"/>
        <a:buFont typeface="Wingdings 2"/>
        <a:buChar char=""/>
        <a:defRPr kumimoji="0" sz="2560" kern="1200">
          <a:solidFill>
            <a:schemeClr val="tx1"/>
          </a:solidFill>
          <a:latin typeface="+mn-lt"/>
          <a:ea typeface="+mn-ea"/>
          <a:cs typeface="+mn-cs"/>
        </a:defRPr>
      </a:lvl2pPr>
      <a:lvl3pPr marL="973338" indent="-262801" algn="l" rtl="0" eaLnBrk="1" latinLnBrk="0" hangingPunct="1">
        <a:spcBef>
          <a:spcPct val="20000"/>
        </a:spcBef>
        <a:buClr>
          <a:schemeClr val="accent2"/>
        </a:buClr>
        <a:buSzPct val="70000"/>
        <a:buFont typeface="Wingdings 2"/>
        <a:buChar char=""/>
        <a:defRPr kumimoji="0" sz="2240" kern="1200">
          <a:solidFill>
            <a:schemeClr val="tx1"/>
          </a:solidFill>
          <a:latin typeface="+mn-lt"/>
          <a:ea typeface="+mn-ea"/>
          <a:cs typeface="+mn-cs"/>
        </a:defRPr>
      </a:lvl3pPr>
      <a:lvl4pPr marL="1265326" indent="-223869" algn="l" rtl="0" eaLnBrk="1" latinLnBrk="0" hangingPunct="1">
        <a:spcBef>
          <a:spcPct val="20000"/>
        </a:spcBef>
        <a:buClr>
          <a:schemeClr val="accent3"/>
        </a:buClr>
        <a:buSzPct val="65000"/>
        <a:buFont typeface="Wingdings 2"/>
        <a:buChar char=""/>
        <a:defRPr kumimoji="0" sz="2133" kern="1200">
          <a:solidFill>
            <a:schemeClr val="tx1"/>
          </a:solidFill>
          <a:latin typeface="+mn-lt"/>
          <a:ea typeface="+mn-ea"/>
          <a:cs typeface="+mn-cs"/>
        </a:defRPr>
      </a:lvl4pPr>
      <a:lvl5pPr marL="1557335" indent="-223869" algn="l" rtl="0" eaLnBrk="1" latinLnBrk="0" hangingPunct="1">
        <a:spcBef>
          <a:spcPct val="20000"/>
        </a:spcBef>
        <a:buClr>
          <a:schemeClr val="accent4"/>
        </a:buClr>
        <a:buSzPct val="65000"/>
        <a:buFont typeface="Wingdings 2"/>
        <a:buChar char=""/>
        <a:defRPr kumimoji="0" sz="2133" kern="1200">
          <a:solidFill>
            <a:schemeClr val="tx1"/>
          </a:solidFill>
          <a:latin typeface="+mn-lt"/>
          <a:ea typeface="+mn-ea"/>
          <a:cs typeface="+mn-cs"/>
        </a:defRPr>
      </a:lvl5pPr>
      <a:lvl6pPr marL="1849337" indent="-223869" algn="l" rtl="0" eaLnBrk="1" latinLnBrk="0" hangingPunct="1">
        <a:spcBef>
          <a:spcPct val="20000"/>
        </a:spcBef>
        <a:buClr>
          <a:schemeClr val="accent5"/>
        </a:buClr>
        <a:buSzPct val="80000"/>
        <a:buFont typeface="Wingdings 2"/>
        <a:buChar char=""/>
        <a:defRPr kumimoji="0" sz="1920" kern="1200">
          <a:solidFill>
            <a:schemeClr val="tx1"/>
          </a:solidFill>
          <a:latin typeface="+mn-lt"/>
          <a:ea typeface="+mn-ea"/>
          <a:cs typeface="+mn-cs"/>
        </a:defRPr>
      </a:lvl6pPr>
      <a:lvl7pPr marL="2044004" indent="-194668" algn="l" rtl="0" eaLnBrk="1" latinLnBrk="0" hangingPunct="1">
        <a:spcBef>
          <a:spcPct val="20000"/>
        </a:spcBef>
        <a:buClr>
          <a:schemeClr val="accent6"/>
        </a:buClr>
        <a:buSzPct val="80000"/>
        <a:buFont typeface="Wingdings 2"/>
        <a:buChar char=""/>
        <a:defRPr kumimoji="0" sz="1707" kern="1200" baseline="0">
          <a:solidFill>
            <a:schemeClr val="tx1"/>
          </a:solidFill>
          <a:latin typeface="+mn-lt"/>
          <a:ea typeface="+mn-ea"/>
          <a:cs typeface="+mn-cs"/>
        </a:defRPr>
      </a:lvl7pPr>
      <a:lvl8pPr marL="2336005" indent="-194668" algn="l" rtl="0" eaLnBrk="1" latinLnBrk="0" hangingPunct="1">
        <a:spcBef>
          <a:spcPct val="20000"/>
        </a:spcBef>
        <a:buClr>
          <a:schemeClr val="tx2"/>
        </a:buClr>
        <a:buChar char="•"/>
        <a:defRPr kumimoji="0" sz="1707" kern="1200">
          <a:solidFill>
            <a:schemeClr val="tx1"/>
          </a:solidFill>
          <a:latin typeface="+mn-lt"/>
          <a:ea typeface="+mn-ea"/>
          <a:cs typeface="+mn-cs"/>
        </a:defRPr>
      </a:lvl8pPr>
      <a:lvl9pPr marL="2628006" indent="-194668" algn="l" rtl="0" eaLnBrk="1" latinLnBrk="0" hangingPunct="1">
        <a:spcBef>
          <a:spcPct val="20000"/>
        </a:spcBef>
        <a:buClr>
          <a:schemeClr val="tx2"/>
        </a:buClr>
        <a:buFontTx/>
        <a:buChar char="•"/>
        <a:defRPr kumimoji="0" sz="1493"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86670" algn="l" rtl="0" eaLnBrk="1" latinLnBrk="0" hangingPunct="1">
        <a:defRPr kumimoji="0" kern="1200">
          <a:solidFill>
            <a:schemeClr val="tx1"/>
          </a:solidFill>
          <a:latin typeface="+mn-lt"/>
          <a:ea typeface="+mn-ea"/>
          <a:cs typeface="+mn-cs"/>
        </a:defRPr>
      </a:lvl2pPr>
      <a:lvl3pPr marL="973338" algn="l" rtl="0" eaLnBrk="1" latinLnBrk="0" hangingPunct="1">
        <a:defRPr kumimoji="0" kern="1200">
          <a:solidFill>
            <a:schemeClr val="tx1"/>
          </a:solidFill>
          <a:latin typeface="+mn-lt"/>
          <a:ea typeface="+mn-ea"/>
          <a:cs typeface="+mn-cs"/>
        </a:defRPr>
      </a:lvl3pPr>
      <a:lvl4pPr marL="1460004" algn="l" rtl="0" eaLnBrk="1" latinLnBrk="0" hangingPunct="1">
        <a:defRPr kumimoji="0" kern="1200">
          <a:solidFill>
            <a:schemeClr val="tx1"/>
          </a:solidFill>
          <a:latin typeface="+mn-lt"/>
          <a:ea typeface="+mn-ea"/>
          <a:cs typeface="+mn-cs"/>
        </a:defRPr>
      </a:lvl4pPr>
      <a:lvl5pPr marL="1946673" algn="l" rtl="0" eaLnBrk="1" latinLnBrk="0" hangingPunct="1">
        <a:defRPr kumimoji="0" kern="1200">
          <a:solidFill>
            <a:schemeClr val="tx1"/>
          </a:solidFill>
          <a:latin typeface="+mn-lt"/>
          <a:ea typeface="+mn-ea"/>
          <a:cs typeface="+mn-cs"/>
        </a:defRPr>
      </a:lvl5pPr>
      <a:lvl6pPr marL="2433338" algn="l" rtl="0" eaLnBrk="1" latinLnBrk="0" hangingPunct="1">
        <a:defRPr kumimoji="0" kern="1200">
          <a:solidFill>
            <a:schemeClr val="tx1"/>
          </a:solidFill>
          <a:latin typeface="+mn-lt"/>
          <a:ea typeface="+mn-ea"/>
          <a:cs typeface="+mn-cs"/>
        </a:defRPr>
      </a:lvl6pPr>
      <a:lvl7pPr marL="2920005" algn="l" rtl="0" eaLnBrk="1" latinLnBrk="0" hangingPunct="1">
        <a:defRPr kumimoji="0" kern="1200">
          <a:solidFill>
            <a:schemeClr val="tx1"/>
          </a:solidFill>
          <a:latin typeface="+mn-lt"/>
          <a:ea typeface="+mn-ea"/>
          <a:cs typeface="+mn-cs"/>
        </a:defRPr>
      </a:lvl7pPr>
      <a:lvl8pPr marL="3406674" algn="l" rtl="0" eaLnBrk="1" latinLnBrk="0" hangingPunct="1">
        <a:defRPr kumimoji="0" kern="1200">
          <a:solidFill>
            <a:schemeClr val="tx1"/>
          </a:solidFill>
          <a:latin typeface="+mn-lt"/>
          <a:ea typeface="+mn-ea"/>
          <a:cs typeface="+mn-cs"/>
        </a:defRPr>
      </a:lvl8pPr>
      <a:lvl9pPr marL="3893340" algn="l" rtl="0" eaLnBrk="1" latinLnBrk="0" hangingPunct="1">
        <a:defRPr kumimoji="0" kern="1200">
          <a:solidFill>
            <a:schemeClr val="tx1"/>
          </a:solidFill>
          <a:latin typeface="+mn-lt"/>
          <a:ea typeface="+mn-ea"/>
          <a:cs typeface="+mn-cs"/>
        </a:defRPr>
      </a:lvl9pPr>
    </p:otherStyle>
  </p:txStyles>
</p:sldMaster>
</file>

<file path=ppt/slideMasters/slideMaster4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1" y="1947863"/>
            <a:ext cx="8778875" cy="5135562"/>
          </a:xfrm>
          <a:prstGeom prst="rect">
            <a:avLst/>
          </a:prstGeom>
          <a:noFill/>
          <a:ln w="9525">
            <a:noFill/>
            <a:miter lim="800000"/>
            <a:headEnd/>
            <a:tailEnd/>
          </a:ln>
          <a:effectLst/>
        </p:spPr>
        <p:txBody>
          <a:bodyPr vert="horz" wrap="square" lIns="98269" tIns="49135" rIns="98269" bIns="49135" numCol="1" anchor="t" anchorCtr="0" compatLnSpc="1">
            <a:prstTxWarp prst="textNoShape">
              <a:avLst/>
            </a:prstTxWarp>
          </a:bodyPr>
          <a:lstStyle/>
          <a:p>
            <a:pPr lvl="0"/>
            <a:r>
              <a:rPr lang="en-US" dirty="0" smtClean="0"/>
              <a:t> </a:t>
            </a:r>
            <a:r>
              <a:rPr lang="en-US" dirty="0" err="1" smtClean="0"/>
              <a:t>Haga</a:t>
            </a:r>
            <a:r>
              <a:rPr lang="en-US" dirty="0" smtClean="0"/>
              <a:t> </a:t>
            </a:r>
            <a:r>
              <a:rPr lang="en-US" dirty="0" err="1" smtClean="0"/>
              <a:t>clic</a:t>
            </a:r>
            <a:r>
              <a:rPr lang="en-US" dirty="0" smtClean="0"/>
              <a:t> </a:t>
            </a:r>
            <a:r>
              <a:rPr lang="en-US" dirty="0" err="1" smtClean="0"/>
              <a:t>para</a:t>
            </a:r>
            <a:r>
              <a:rPr lang="en-US" dirty="0" smtClean="0"/>
              <a:t> </a:t>
            </a:r>
            <a:r>
              <a:rPr lang="en-US" dirty="0" err="1" smtClean="0"/>
              <a:t>modificar</a:t>
            </a:r>
            <a:r>
              <a:rPr lang="en-US" dirty="0" smtClean="0"/>
              <a:t> el </a:t>
            </a:r>
            <a:r>
              <a:rPr lang="en-US" dirty="0" err="1" smtClean="0"/>
              <a:t>estilo</a:t>
            </a:r>
            <a:r>
              <a:rPr lang="en-US" dirty="0" smtClean="0"/>
              <a:t> de </a:t>
            </a:r>
            <a:r>
              <a:rPr lang="en-US" dirty="0" err="1" smtClean="0"/>
              <a:t>texto</a:t>
            </a:r>
            <a:r>
              <a:rPr lang="en-US" dirty="0" smtClean="0"/>
              <a:t> del </a:t>
            </a:r>
            <a:r>
              <a:rPr lang="en-US" dirty="0" err="1" smtClean="0"/>
              <a:t>patrón</a:t>
            </a:r>
            <a:endParaRPr lang="en-US" dirty="0" smtClean="0"/>
          </a:p>
          <a:p>
            <a:pPr lvl="1"/>
            <a:r>
              <a:rPr lang="en-US" dirty="0" smtClean="0"/>
              <a:t> Segundo </a:t>
            </a:r>
            <a:r>
              <a:rPr lang="en-US" dirty="0" err="1" smtClean="0"/>
              <a:t>nivel</a:t>
            </a:r>
            <a:endParaRPr lang="en-US" dirty="0" smtClean="0"/>
          </a:p>
          <a:p>
            <a:pPr lvl="2"/>
            <a:r>
              <a:rPr lang="en-US" dirty="0" smtClean="0"/>
              <a:t> </a:t>
            </a:r>
            <a:r>
              <a:rPr lang="en-US" dirty="0" err="1" smtClean="0"/>
              <a:t>Tercer</a:t>
            </a:r>
            <a:r>
              <a:rPr lang="en-US" dirty="0" smtClean="0"/>
              <a:t> </a:t>
            </a:r>
            <a:r>
              <a:rPr lang="en-US" dirty="0" err="1" smtClean="0"/>
              <a:t>nivel</a:t>
            </a:r>
            <a:endParaRPr lang="en-US" dirty="0" smtClean="0"/>
          </a:p>
          <a:p>
            <a:pPr lvl="3"/>
            <a:r>
              <a:rPr lang="en-US" dirty="0" smtClean="0"/>
              <a:t> Cuarto </a:t>
            </a:r>
            <a:r>
              <a:rPr lang="en-US" dirty="0" err="1" smtClean="0"/>
              <a:t>nivel</a:t>
            </a:r>
            <a:endParaRPr lang="en-US" dirty="0" smtClean="0"/>
          </a:p>
          <a:p>
            <a:pPr lvl="4"/>
            <a:r>
              <a:rPr lang="en-US" dirty="0" smtClean="0"/>
              <a:t> </a:t>
            </a:r>
            <a:r>
              <a:rPr lang="en-US" dirty="0" err="1" smtClean="0"/>
              <a:t>Quinto</a:t>
            </a:r>
            <a:r>
              <a:rPr lang="en-US" dirty="0" smtClean="0"/>
              <a:t> </a:t>
            </a:r>
            <a:r>
              <a:rPr lang="en-US" dirty="0" err="1" smtClean="0"/>
              <a:t>nivel</a:t>
            </a:r>
            <a:endParaRPr lang="en-US" dirty="0" smtClean="0"/>
          </a:p>
        </p:txBody>
      </p:sp>
      <p:sp>
        <p:nvSpPr>
          <p:cNvPr id="1069058" name="Rectangle 2"/>
          <p:cNvSpPr>
            <a:spLocks noGrp="1" noChangeArrowheads="1"/>
          </p:cNvSpPr>
          <p:nvPr>
            <p:ph type="title"/>
          </p:nvPr>
        </p:nvSpPr>
        <p:spPr bwMode="auto">
          <a:xfrm>
            <a:off x="1547820" y="298456"/>
            <a:ext cx="6426201" cy="1339849"/>
          </a:xfrm>
          <a:prstGeom prst="rect">
            <a:avLst/>
          </a:prstGeom>
          <a:noFill/>
          <a:ln w="9525">
            <a:noFill/>
            <a:miter lim="800000"/>
            <a:headEnd/>
            <a:tailEnd/>
          </a:ln>
          <a:effectLst/>
        </p:spPr>
        <p:txBody>
          <a:bodyPr vert="horz" wrap="square" lIns="98304" tIns="49152" rIns="98304" bIns="49152" numCol="1" anchor="ctr" anchorCtr="0" compatLnSpc="1">
            <a:prstTxWarp prst="textNoShape">
              <a:avLst/>
            </a:prstTxWarp>
          </a:bodyPr>
          <a:lstStyle/>
          <a:p>
            <a:pPr lvl="0"/>
            <a:r>
              <a:rPr lang="en-US" dirty="0" err="1" smtClean="0"/>
              <a:t>Haga</a:t>
            </a:r>
            <a:r>
              <a:rPr lang="en-US" dirty="0" smtClean="0"/>
              <a:t> </a:t>
            </a:r>
            <a:r>
              <a:rPr lang="en-US" dirty="0" err="1" smtClean="0"/>
              <a:t>clic</a:t>
            </a:r>
            <a:r>
              <a:rPr lang="en-US" dirty="0" smtClean="0"/>
              <a:t> </a:t>
            </a:r>
            <a:r>
              <a:rPr lang="en-US" dirty="0" err="1" smtClean="0"/>
              <a:t>para</a:t>
            </a:r>
            <a:r>
              <a:rPr lang="en-US" dirty="0" smtClean="0"/>
              <a:t> </a:t>
            </a:r>
            <a:r>
              <a:rPr lang="en-US" dirty="0" err="1" smtClean="0"/>
              <a:t>cambiar</a:t>
            </a:r>
            <a:r>
              <a:rPr lang="en-US" dirty="0" smtClean="0"/>
              <a:t> el </a:t>
            </a:r>
            <a:r>
              <a:rPr lang="en-US" dirty="0" err="1" smtClean="0"/>
              <a:t>estilo</a:t>
            </a:r>
            <a:r>
              <a:rPr lang="en-US" dirty="0" smtClean="0"/>
              <a:t> de </a:t>
            </a:r>
            <a:r>
              <a:rPr lang="en-US" dirty="0" err="1" smtClean="0"/>
              <a:t>título</a:t>
            </a:r>
            <a:r>
              <a:rPr lang="en-US" dirty="0" smtClean="0"/>
              <a:t>	</a:t>
            </a:r>
          </a:p>
        </p:txBody>
      </p:sp>
      <p:grpSp>
        <p:nvGrpSpPr>
          <p:cNvPr id="31" name="Group 30"/>
          <p:cNvGrpSpPr/>
          <p:nvPr userDrawn="1"/>
        </p:nvGrpSpPr>
        <p:grpSpPr>
          <a:xfrm>
            <a:off x="8166662" y="0"/>
            <a:ext cx="1586947" cy="1611630"/>
            <a:chOff x="5132070" y="-430530"/>
            <a:chExt cx="4570177" cy="4853940"/>
          </a:xfrm>
        </p:grpSpPr>
        <p:sp>
          <p:nvSpPr>
            <p:cNvPr id="30" name="Rectangle 29"/>
            <p:cNvSpPr/>
            <p:nvPr userDrawn="1"/>
          </p:nvSpPr>
          <p:spPr bwMode="auto">
            <a:xfrm>
              <a:off x="6000750" y="537210"/>
              <a:ext cx="3006090" cy="720090"/>
            </a:xfrm>
            <a:prstGeom prst="rect">
              <a:avLst/>
            </a:prstGeom>
            <a:solidFill>
              <a:schemeClr val="tx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559"/>
              <a:endParaRPr lang="en-CA" smtClean="0">
                <a:solidFill>
                  <a:srgbClr val="000000"/>
                </a:solidFill>
              </a:endParaRPr>
            </a:p>
          </p:txBody>
        </p:sp>
        <p:grpSp>
          <p:nvGrpSpPr>
            <p:cNvPr id="5" name="Group 4"/>
            <p:cNvGrpSpPr/>
            <p:nvPr userDrawn="1"/>
          </p:nvGrpSpPr>
          <p:grpSpPr>
            <a:xfrm>
              <a:off x="5132070" y="0"/>
              <a:ext cx="4570177" cy="4423410"/>
              <a:chOff x="3474045" y="2268855"/>
              <a:chExt cx="546802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8" name="Rectangle 7"/>
              <p:cNvSpPr/>
              <p:nvPr userDrawn="1"/>
            </p:nvSpPr>
            <p:spPr bwMode="auto">
              <a:xfrm>
                <a:off x="3482301" y="5863591"/>
                <a:ext cx="2446019" cy="731521"/>
              </a:xfrm>
              <a:prstGeom prst="rect">
                <a:avLst/>
              </a:prstGeom>
              <a:solidFill>
                <a:schemeClr val="bg1"/>
              </a:solidFill>
              <a:ln w="38100" cap="flat" cmpd="sng" algn="ctr">
                <a:solidFill>
                  <a:schemeClr val="bg1"/>
                </a:solid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559"/>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559"/>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559"/>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559"/>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559"/>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559"/>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559"/>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559"/>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559"/>
                <a:endParaRPr lang="en-CA" smtClean="0">
                  <a:solidFill>
                    <a:srgbClr val="000000"/>
                  </a:solidFill>
                </a:endParaRPr>
              </a:p>
            </p:txBody>
          </p:sp>
        </p:grpSp>
        <p:sp>
          <p:nvSpPr>
            <p:cNvPr id="21" name="Rectangle 20"/>
            <p:cNvSpPr/>
            <p:nvPr userDrawn="1"/>
          </p:nvSpPr>
          <p:spPr bwMode="auto">
            <a:xfrm>
              <a:off x="8058530" y="2877546"/>
              <a:ext cx="891632" cy="456488"/>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559"/>
              <a:endParaRPr lang="en-CA" smtClean="0">
                <a:solidFill>
                  <a:srgbClr val="000000"/>
                </a:solidFill>
              </a:endParaRPr>
            </a:p>
          </p:txBody>
        </p:sp>
        <p:sp>
          <p:nvSpPr>
            <p:cNvPr id="22" name="Rectangle 21"/>
            <p:cNvSpPr/>
            <p:nvPr userDrawn="1"/>
          </p:nvSpPr>
          <p:spPr bwMode="auto">
            <a:xfrm>
              <a:off x="8298560" y="2683236"/>
              <a:ext cx="891632" cy="456488"/>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559"/>
              <a:endParaRPr lang="en-CA" smtClean="0">
                <a:solidFill>
                  <a:srgbClr val="000000"/>
                </a:solidFill>
              </a:endParaRPr>
            </a:p>
          </p:txBody>
        </p:sp>
        <p:sp>
          <p:nvSpPr>
            <p:cNvPr id="23" name="Rectangle 22"/>
            <p:cNvSpPr/>
            <p:nvPr userDrawn="1"/>
          </p:nvSpPr>
          <p:spPr bwMode="auto">
            <a:xfrm>
              <a:off x="8195690" y="2763246"/>
              <a:ext cx="891632" cy="456488"/>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559"/>
              <a:endParaRPr lang="en-CA" smtClean="0">
                <a:solidFill>
                  <a:srgbClr val="000000"/>
                </a:solidFill>
              </a:endParaRPr>
            </a:p>
          </p:txBody>
        </p:sp>
        <p:sp>
          <p:nvSpPr>
            <p:cNvPr id="24" name="Rectangle 23"/>
            <p:cNvSpPr/>
            <p:nvPr userDrawn="1"/>
          </p:nvSpPr>
          <p:spPr bwMode="auto">
            <a:xfrm>
              <a:off x="8447150" y="2294616"/>
              <a:ext cx="891632" cy="456488"/>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559"/>
              <a:endParaRPr lang="en-CA" smtClean="0">
                <a:solidFill>
                  <a:srgbClr val="000000"/>
                </a:solidFill>
              </a:endParaRPr>
            </a:p>
          </p:txBody>
        </p:sp>
        <p:sp>
          <p:nvSpPr>
            <p:cNvPr id="25" name="Rectangle 24"/>
            <p:cNvSpPr/>
            <p:nvPr userDrawn="1"/>
          </p:nvSpPr>
          <p:spPr bwMode="auto">
            <a:xfrm>
              <a:off x="8572880" y="2000250"/>
              <a:ext cx="422530" cy="750854"/>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559"/>
              <a:endParaRPr lang="en-CA" smtClean="0">
                <a:solidFill>
                  <a:srgbClr val="000000"/>
                </a:solidFill>
              </a:endParaRPr>
            </a:p>
          </p:txBody>
        </p:sp>
        <p:sp>
          <p:nvSpPr>
            <p:cNvPr id="26" name="Rectangle 25"/>
            <p:cNvSpPr/>
            <p:nvPr userDrawn="1"/>
          </p:nvSpPr>
          <p:spPr bwMode="auto">
            <a:xfrm>
              <a:off x="9201150" y="1085850"/>
              <a:ext cx="389092" cy="2651760"/>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559"/>
              <a:endParaRPr lang="en-CA" smtClean="0">
                <a:solidFill>
                  <a:srgbClr val="000000"/>
                </a:solidFill>
              </a:endParaRPr>
            </a:p>
          </p:txBody>
        </p:sp>
        <p:sp>
          <p:nvSpPr>
            <p:cNvPr id="27" name="Rectangle 26"/>
            <p:cNvSpPr/>
            <p:nvPr userDrawn="1"/>
          </p:nvSpPr>
          <p:spPr bwMode="auto">
            <a:xfrm>
              <a:off x="9033510" y="1478280"/>
              <a:ext cx="389092" cy="2651760"/>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559"/>
              <a:endParaRPr lang="en-CA" smtClean="0">
                <a:solidFill>
                  <a:srgbClr val="000000"/>
                </a:solidFill>
              </a:endParaRPr>
            </a:p>
          </p:txBody>
        </p:sp>
        <p:sp>
          <p:nvSpPr>
            <p:cNvPr id="28" name="Rectangle 27"/>
            <p:cNvSpPr/>
            <p:nvPr userDrawn="1"/>
          </p:nvSpPr>
          <p:spPr bwMode="auto">
            <a:xfrm>
              <a:off x="8606790" y="-430530"/>
              <a:ext cx="975832" cy="887730"/>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559"/>
              <a:endParaRPr lang="en-CA" smtClean="0">
                <a:solidFill>
                  <a:srgbClr val="000000"/>
                </a:solidFill>
              </a:endParaRPr>
            </a:p>
          </p:txBody>
        </p:sp>
        <p:sp>
          <p:nvSpPr>
            <p:cNvPr id="29" name="Rectangle 28"/>
            <p:cNvSpPr/>
            <p:nvPr userDrawn="1"/>
          </p:nvSpPr>
          <p:spPr bwMode="auto">
            <a:xfrm>
              <a:off x="8945880" y="1402080"/>
              <a:ext cx="389092" cy="2651760"/>
            </a:xfrm>
            <a:prstGeom prst="rect">
              <a:avLst/>
            </a:prstGeom>
            <a:solidFill>
              <a:schemeClr val="bg1"/>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559"/>
              <a:endParaRPr lang="en-CA" smtClean="0">
                <a:solidFill>
                  <a:srgbClr val="000000"/>
                </a:solidFill>
              </a:endParaRPr>
            </a:p>
          </p:txBody>
        </p:sp>
      </p:grpSp>
    </p:spTree>
    <p:extLst>
      <p:ext uri="{BB962C8B-B14F-4D97-AF65-F5344CB8AC3E}">
        <p14:creationId xmlns:p14="http://schemas.microsoft.com/office/powerpoint/2010/main" val="1215525027"/>
      </p:ext>
    </p:extLst>
  </p:cSld>
  <p:clrMap bg1="lt1" tx1="dk1" bg2="lt2" tx2="dk2" accent1="accent1" accent2="accent2" accent3="accent3" accent4="accent4" accent5="accent5" accent6="accent6" hlink="hlink" folHlink="folHlink"/>
  <p:sldLayoutIdLst>
    <p:sldLayoutId id="2147484422" r:id="rId1"/>
    <p:sldLayoutId id="2147484423" r:id="rId2"/>
    <p:sldLayoutId id="2147484424" r:id="rId3"/>
    <p:sldLayoutId id="2147484425" r:id="rId4"/>
    <p:sldLayoutId id="2147484426" r:id="rId5"/>
    <p:sldLayoutId id="2147484427" r:id="rId6"/>
    <p:sldLayoutId id="2147484428" r:id="rId7"/>
    <p:sldLayoutId id="2147484429" r:id="rId8"/>
    <p:sldLayoutId id="2147484430" r:id="rId9"/>
    <p:sldLayoutId id="2147484431" r:id="rId10"/>
    <p:sldLayoutId id="2147484432" r:id="rId11"/>
  </p:sldLayoutIdLst>
  <p:txStyles>
    <p:titleStyle>
      <a:lvl1pPr algn="ctr" defTabSz="983559" rtl="0" fontAlgn="base">
        <a:spcBef>
          <a:spcPct val="0"/>
        </a:spcBef>
        <a:spcAft>
          <a:spcPct val="0"/>
        </a:spcAft>
        <a:defRPr sz="4700">
          <a:solidFill>
            <a:schemeClr val="accent2"/>
          </a:solidFill>
          <a:latin typeface="+mj-lt"/>
          <a:ea typeface="+mj-ea"/>
          <a:cs typeface="+mj-cs"/>
        </a:defRPr>
      </a:lvl1pPr>
      <a:lvl2pPr algn="ctr" defTabSz="983559" rtl="0" fontAlgn="base">
        <a:spcBef>
          <a:spcPct val="0"/>
        </a:spcBef>
        <a:spcAft>
          <a:spcPct val="0"/>
        </a:spcAft>
        <a:defRPr sz="4700">
          <a:solidFill>
            <a:schemeClr val="bg1"/>
          </a:solidFill>
          <a:latin typeface="Times New Roman" pitchFamily="18" charset="0"/>
        </a:defRPr>
      </a:lvl2pPr>
      <a:lvl3pPr algn="ctr" defTabSz="983559" rtl="0" fontAlgn="base">
        <a:spcBef>
          <a:spcPct val="0"/>
        </a:spcBef>
        <a:spcAft>
          <a:spcPct val="0"/>
        </a:spcAft>
        <a:defRPr sz="4700">
          <a:solidFill>
            <a:schemeClr val="bg1"/>
          </a:solidFill>
          <a:latin typeface="Times New Roman" pitchFamily="18" charset="0"/>
        </a:defRPr>
      </a:lvl3pPr>
      <a:lvl4pPr algn="ctr" defTabSz="983559" rtl="0" fontAlgn="base">
        <a:spcBef>
          <a:spcPct val="0"/>
        </a:spcBef>
        <a:spcAft>
          <a:spcPct val="0"/>
        </a:spcAft>
        <a:defRPr sz="4700">
          <a:solidFill>
            <a:schemeClr val="bg1"/>
          </a:solidFill>
          <a:latin typeface="Times New Roman" pitchFamily="18" charset="0"/>
        </a:defRPr>
      </a:lvl4pPr>
      <a:lvl5pPr algn="ctr" defTabSz="983559" rtl="0" fontAlgn="base">
        <a:spcBef>
          <a:spcPct val="0"/>
        </a:spcBef>
        <a:spcAft>
          <a:spcPct val="0"/>
        </a:spcAft>
        <a:defRPr sz="4700">
          <a:solidFill>
            <a:schemeClr val="bg1"/>
          </a:solidFill>
          <a:latin typeface="Times New Roman" pitchFamily="18" charset="0"/>
        </a:defRPr>
      </a:lvl5pPr>
      <a:lvl6pPr marL="456879" algn="ctr" defTabSz="983559" rtl="0" fontAlgn="base">
        <a:spcBef>
          <a:spcPct val="0"/>
        </a:spcBef>
        <a:spcAft>
          <a:spcPct val="0"/>
        </a:spcAft>
        <a:defRPr sz="4700">
          <a:solidFill>
            <a:schemeClr val="bg1"/>
          </a:solidFill>
          <a:latin typeface="Times New Roman" pitchFamily="18" charset="0"/>
        </a:defRPr>
      </a:lvl6pPr>
      <a:lvl7pPr marL="913756" algn="ctr" defTabSz="983559" rtl="0" fontAlgn="base">
        <a:spcBef>
          <a:spcPct val="0"/>
        </a:spcBef>
        <a:spcAft>
          <a:spcPct val="0"/>
        </a:spcAft>
        <a:defRPr sz="4700">
          <a:solidFill>
            <a:schemeClr val="bg1"/>
          </a:solidFill>
          <a:latin typeface="Times New Roman" pitchFamily="18" charset="0"/>
        </a:defRPr>
      </a:lvl7pPr>
      <a:lvl8pPr marL="1370636" algn="ctr" defTabSz="983559" rtl="0" fontAlgn="base">
        <a:spcBef>
          <a:spcPct val="0"/>
        </a:spcBef>
        <a:spcAft>
          <a:spcPct val="0"/>
        </a:spcAft>
        <a:defRPr sz="4700">
          <a:solidFill>
            <a:schemeClr val="bg1"/>
          </a:solidFill>
          <a:latin typeface="Times New Roman" pitchFamily="18" charset="0"/>
        </a:defRPr>
      </a:lvl8pPr>
      <a:lvl9pPr marL="1827514" algn="ctr" defTabSz="983559" rtl="0" fontAlgn="base">
        <a:spcBef>
          <a:spcPct val="0"/>
        </a:spcBef>
        <a:spcAft>
          <a:spcPct val="0"/>
        </a:spcAft>
        <a:defRPr sz="4700">
          <a:solidFill>
            <a:schemeClr val="bg1"/>
          </a:solidFill>
          <a:latin typeface="Times New Roman" pitchFamily="18" charset="0"/>
        </a:defRPr>
      </a:lvl9pPr>
    </p:titleStyle>
    <p:bodyStyle>
      <a:lvl1pPr marL="368041" indent="-368041" algn="l" defTabSz="983559" rtl="0" fontAlgn="base">
        <a:spcBef>
          <a:spcPct val="20000"/>
        </a:spcBef>
        <a:spcAft>
          <a:spcPct val="0"/>
        </a:spcAft>
        <a:buFontTx/>
        <a:buBlip>
          <a:blip r:embed="rId14"/>
        </a:buBlip>
        <a:defRPr sz="2800">
          <a:solidFill>
            <a:schemeClr val="accent2"/>
          </a:solidFill>
          <a:latin typeface="+mn-lt"/>
          <a:ea typeface="+mn-ea"/>
          <a:cs typeface="+mn-cs"/>
        </a:defRPr>
      </a:lvl1pPr>
      <a:lvl2pPr marL="799540" indent="-307759" algn="l" defTabSz="983559" rtl="0" fontAlgn="base">
        <a:spcBef>
          <a:spcPct val="20000"/>
        </a:spcBef>
        <a:spcAft>
          <a:spcPct val="0"/>
        </a:spcAft>
        <a:buFontTx/>
        <a:buBlip>
          <a:blip r:embed="rId14"/>
        </a:buBlip>
        <a:defRPr sz="3000">
          <a:solidFill>
            <a:schemeClr val="accent2"/>
          </a:solidFill>
          <a:latin typeface="+mn-lt"/>
        </a:defRPr>
      </a:lvl2pPr>
      <a:lvl3pPr marL="1229447" indent="-245891" algn="l" defTabSz="983559" rtl="0" fontAlgn="base">
        <a:spcBef>
          <a:spcPct val="20000"/>
        </a:spcBef>
        <a:spcAft>
          <a:spcPct val="0"/>
        </a:spcAft>
        <a:buFontTx/>
        <a:buBlip>
          <a:blip r:embed="rId14"/>
        </a:buBlip>
        <a:defRPr sz="2600">
          <a:solidFill>
            <a:schemeClr val="accent2"/>
          </a:solidFill>
          <a:latin typeface="+mn-lt"/>
        </a:defRPr>
      </a:lvl3pPr>
      <a:lvl4pPr marL="1721226" indent="-245891" algn="l" defTabSz="983559" rtl="0" fontAlgn="base">
        <a:spcBef>
          <a:spcPct val="20000"/>
        </a:spcBef>
        <a:spcAft>
          <a:spcPct val="0"/>
        </a:spcAft>
        <a:buFontTx/>
        <a:buBlip>
          <a:blip r:embed="rId14"/>
        </a:buBlip>
        <a:defRPr sz="2200">
          <a:solidFill>
            <a:schemeClr val="accent2"/>
          </a:solidFill>
          <a:latin typeface="+mn-lt"/>
        </a:defRPr>
      </a:lvl4pPr>
      <a:lvl5pPr marL="2213006" indent="-245891" algn="l" defTabSz="983559" rtl="0" fontAlgn="base">
        <a:spcBef>
          <a:spcPct val="20000"/>
        </a:spcBef>
        <a:spcAft>
          <a:spcPct val="0"/>
        </a:spcAft>
        <a:buFontTx/>
        <a:buBlip>
          <a:blip r:embed="rId14"/>
        </a:buBlip>
        <a:defRPr sz="2200">
          <a:solidFill>
            <a:schemeClr val="accent2"/>
          </a:solidFill>
          <a:latin typeface="+mn-lt"/>
        </a:defRPr>
      </a:lvl5pPr>
      <a:lvl6pPr marL="2669885" indent="-245891" algn="l" defTabSz="983559" rtl="0" fontAlgn="base">
        <a:spcBef>
          <a:spcPct val="20000"/>
        </a:spcBef>
        <a:spcAft>
          <a:spcPct val="0"/>
        </a:spcAft>
        <a:buBlip>
          <a:blip r:embed="rId15"/>
        </a:buBlip>
        <a:defRPr sz="2200">
          <a:solidFill>
            <a:schemeClr val="bg1"/>
          </a:solidFill>
          <a:latin typeface="+mn-lt"/>
        </a:defRPr>
      </a:lvl6pPr>
      <a:lvl7pPr marL="3126764" indent="-245891" algn="l" defTabSz="983559" rtl="0" fontAlgn="base">
        <a:spcBef>
          <a:spcPct val="20000"/>
        </a:spcBef>
        <a:spcAft>
          <a:spcPct val="0"/>
        </a:spcAft>
        <a:buBlip>
          <a:blip r:embed="rId15"/>
        </a:buBlip>
        <a:defRPr sz="2200">
          <a:solidFill>
            <a:schemeClr val="bg1"/>
          </a:solidFill>
          <a:latin typeface="+mn-lt"/>
        </a:defRPr>
      </a:lvl7pPr>
      <a:lvl8pPr marL="3583643" indent="-245891" algn="l" defTabSz="983559" rtl="0" fontAlgn="base">
        <a:spcBef>
          <a:spcPct val="20000"/>
        </a:spcBef>
        <a:spcAft>
          <a:spcPct val="0"/>
        </a:spcAft>
        <a:buBlip>
          <a:blip r:embed="rId15"/>
        </a:buBlip>
        <a:defRPr sz="2200">
          <a:solidFill>
            <a:schemeClr val="bg1"/>
          </a:solidFill>
          <a:latin typeface="+mn-lt"/>
        </a:defRPr>
      </a:lvl8pPr>
      <a:lvl9pPr marL="4040522" indent="-245891" algn="l" defTabSz="983559" rtl="0" fontAlgn="base">
        <a:spcBef>
          <a:spcPct val="20000"/>
        </a:spcBef>
        <a:spcAft>
          <a:spcPct val="0"/>
        </a:spcAft>
        <a:buBlip>
          <a:blip r:embed="rId15"/>
        </a:buBlip>
        <a:defRPr sz="2200">
          <a:solidFill>
            <a:schemeClr val="bg1"/>
          </a:solidFill>
          <a:latin typeface="+mn-lt"/>
        </a:defRPr>
      </a:lvl9pPr>
    </p:bodyStyle>
    <p:otherStyle>
      <a:defPPr>
        <a:defRPr lang="en-US"/>
      </a:defPPr>
      <a:lvl1pPr marL="0" algn="l" defTabSz="913756" rtl="0" eaLnBrk="1" latinLnBrk="0" hangingPunct="1">
        <a:defRPr sz="1800" kern="1200">
          <a:solidFill>
            <a:schemeClr val="tx1"/>
          </a:solidFill>
          <a:latin typeface="+mn-lt"/>
          <a:ea typeface="+mn-ea"/>
          <a:cs typeface="+mn-cs"/>
        </a:defRPr>
      </a:lvl1pPr>
      <a:lvl2pPr marL="456879" algn="l" defTabSz="913756" rtl="0" eaLnBrk="1" latinLnBrk="0" hangingPunct="1">
        <a:defRPr sz="1800" kern="1200">
          <a:solidFill>
            <a:schemeClr val="tx1"/>
          </a:solidFill>
          <a:latin typeface="+mn-lt"/>
          <a:ea typeface="+mn-ea"/>
          <a:cs typeface="+mn-cs"/>
        </a:defRPr>
      </a:lvl2pPr>
      <a:lvl3pPr marL="913756" algn="l" defTabSz="913756" rtl="0" eaLnBrk="1" latinLnBrk="0" hangingPunct="1">
        <a:defRPr sz="1800" kern="1200">
          <a:solidFill>
            <a:schemeClr val="tx1"/>
          </a:solidFill>
          <a:latin typeface="+mn-lt"/>
          <a:ea typeface="+mn-ea"/>
          <a:cs typeface="+mn-cs"/>
        </a:defRPr>
      </a:lvl3pPr>
      <a:lvl4pPr marL="1370636" algn="l" defTabSz="913756" rtl="0" eaLnBrk="1" latinLnBrk="0" hangingPunct="1">
        <a:defRPr sz="1800" kern="1200">
          <a:solidFill>
            <a:schemeClr val="tx1"/>
          </a:solidFill>
          <a:latin typeface="+mn-lt"/>
          <a:ea typeface="+mn-ea"/>
          <a:cs typeface="+mn-cs"/>
        </a:defRPr>
      </a:lvl4pPr>
      <a:lvl5pPr marL="1827514" algn="l" defTabSz="913756" rtl="0" eaLnBrk="1" latinLnBrk="0" hangingPunct="1">
        <a:defRPr sz="1800" kern="1200">
          <a:solidFill>
            <a:schemeClr val="tx1"/>
          </a:solidFill>
          <a:latin typeface="+mn-lt"/>
          <a:ea typeface="+mn-ea"/>
          <a:cs typeface="+mn-cs"/>
        </a:defRPr>
      </a:lvl5pPr>
      <a:lvl6pPr marL="2284395" algn="l" defTabSz="913756" rtl="0" eaLnBrk="1" latinLnBrk="0" hangingPunct="1">
        <a:defRPr sz="1800" kern="1200">
          <a:solidFill>
            <a:schemeClr val="tx1"/>
          </a:solidFill>
          <a:latin typeface="+mn-lt"/>
          <a:ea typeface="+mn-ea"/>
          <a:cs typeface="+mn-cs"/>
        </a:defRPr>
      </a:lvl6pPr>
      <a:lvl7pPr marL="2741271" algn="l" defTabSz="913756" rtl="0" eaLnBrk="1" latinLnBrk="0" hangingPunct="1">
        <a:defRPr sz="1800" kern="1200">
          <a:solidFill>
            <a:schemeClr val="tx1"/>
          </a:solidFill>
          <a:latin typeface="+mn-lt"/>
          <a:ea typeface="+mn-ea"/>
          <a:cs typeface="+mn-cs"/>
        </a:defRPr>
      </a:lvl7pPr>
      <a:lvl8pPr marL="3198148" algn="l" defTabSz="913756" rtl="0" eaLnBrk="1" latinLnBrk="0" hangingPunct="1">
        <a:defRPr sz="1800" kern="1200">
          <a:solidFill>
            <a:schemeClr val="tx1"/>
          </a:solidFill>
          <a:latin typeface="+mn-lt"/>
          <a:ea typeface="+mn-ea"/>
          <a:cs typeface="+mn-cs"/>
        </a:defRPr>
      </a:lvl8pPr>
      <a:lvl9pPr marL="3655029" algn="l" defTabSz="913756" rtl="0" eaLnBrk="1" latinLnBrk="0" hangingPunct="1">
        <a:defRPr sz="1800" kern="1200">
          <a:solidFill>
            <a:schemeClr val="tx1"/>
          </a:solidFill>
          <a:latin typeface="+mn-lt"/>
          <a:ea typeface="+mn-ea"/>
          <a:cs typeface="+mn-cs"/>
        </a:defRPr>
      </a:lvl9pPr>
    </p:otherStyle>
  </p:txStyles>
</p:sldMaster>
</file>

<file path=ppt/slideMasters/slideMaster49.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0160" y="-7778"/>
            <a:ext cx="9773920" cy="1133969"/>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blipFill dpi="0" rotWithShape="1">
            <a:blip r:embed="rId13"/>
            <a:srcRect/>
            <a:stretch>
              <a:fillRect/>
            </a:stretch>
          </a:blipFill>
          <a:ln w="9525" cap="flat" cmpd="sng" algn="ctr">
            <a:noFill/>
            <a:prstDash val="solid"/>
            <a:round/>
            <a:headEnd type="none" w="med" len="med"/>
            <a:tailEnd type="none" w="med" len="med"/>
          </a:ln>
          <a:effectLst/>
        </p:spPr>
        <p:txBody>
          <a:bodyPr vert="horz" wrap="square" lIns="97331" tIns="48666" rIns="97331" bIns="48666" anchor="t" compatLnSpc="1"/>
          <a:lstStyle/>
          <a:p>
            <a:pPr defTabSz="973338"/>
            <a:endParaRPr lang="en-US" sz="2133" dirty="0">
              <a:solidFill>
                <a:prstClr val="black"/>
              </a:solidFill>
            </a:endParaRPr>
          </a:p>
        </p:txBody>
      </p:sp>
      <p:sp>
        <p:nvSpPr>
          <p:cNvPr id="8" name="Freeform 7"/>
          <p:cNvSpPr>
            <a:spLocks/>
          </p:cNvSpPr>
          <p:nvPr/>
        </p:nvSpPr>
        <p:spPr bwMode="auto">
          <a:xfrm>
            <a:off x="4673600" y="-7779"/>
            <a:ext cx="5080000" cy="694902"/>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blipFill>
            <a:blip r:embed="rId14"/>
            <a:stretch>
              <a:fillRect/>
            </a:stretch>
          </a:blipFill>
          <a:ln w="9525" cap="flat" cmpd="sng" algn="ctr">
            <a:noFill/>
            <a:prstDash val="solid"/>
            <a:round/>
            <a:headEnd type="none" w="med" len="med"/>
            <a:tailEnd type="none" w="med" len="med"/>
          </a:ln>
          <a:effectLst/>
        </p:spPr>
        <p:txBody>
          <a:bodyPr vert="horz" wrap="square" lIns="97331" tIns="48666" rIns="97331" bIns="48666" anchor="t" compatLnSpc="1"/>
          <a:lstStyle/>
          <a:p>
            <a:pPr defTabSz="973338"/>
            <a:endParaRPr lang="en-US" sz="2133" dirty="0">
              <a:solidFill>
                <a:prstClr val="black"/>
              </a:solidFill>
            </a:endParaRPr>
          </a:p>
        </p:txBody>
      </p:sp>
      <p:sp>
        <p:nvSpPr>
          <p:cNvPr id="9" name="Title Placeholder 8"/>
          <p:cNvSpPr>
            <a:spLocks noGrp="1"/>
          </p:cNvSpPr>
          <p:nvPr>
            <p:ph type="title"/>
          </p:nvPr>
        </p:nvSpPr>
        <p:spPr>
          <a:xfrm>
            <a:off x="487680" y="766674"/>
            <a:ext cx="8778240" cy="1244600"/>
          </a:xfrm>
          <a:prstGeom prst="rect">
            <a:avLst/>
          </a:prstGeom>
        </p:spPr>
        <p:txBody>
          <a:bodyPr vert="horz" lIns="0" tIns="45624"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87680" y="2107523"/>
            <a:ext cx="8778240" cy="4779264"/>
          </a:xfrm>
          <a:prstGeom prst="rect">
            <a:avLst/>
          </a:prstGeom>
        </p:spPr>
        <p:txBody>
          <a:bodyPr vert="horz" lIns="91248" tIns="45624" rIns="91248" bIns="45624">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87680" y="6921385"/>
            <a:ext cx="2275840" cy="397581"/>
          </a:xfrm>
          <a:prstGeom prst="rect">
            <a:avLst/>
          </a:prstGeom>
        </p:spPr>
        <p:txBody>
          <a:bodyPr vert="horz" lIns="0" tIns="0" rIns="0" bIns="0" anchor="b"/>
          <a:lstStyle>
            <a:lvl1pPr algn="l" defTabSz="973338" eaLnBrk="1" latinLnBrk="0" hangingPunct="1">
              <a:defRPr kumimoji="0" sz="1280">
                <a:solidFill>
                  <a:schemeClr val="tx2">
                    <a:shade val="90000"/>
                  </a:schemeClr>
                </a:solidFill>
              </a:defRPr>
            </a:lvl1pPr>
          </a:lstStyle>
          <a:p>
            <a:fld id="{C8703EC4-85C2-4108-ADB8-3C40CC4823BE}" type="datetimeFigureOut">
              <a:rPr lang="en-CA" smtClean="0">
                <a:solidFill>
                  <a:srgbClr val="04617B">
                    <a:shade val="90000"/>
                  </a:srgbClr>
                </a:solidFill>
              </a:rPr>
              <a:pPr/>
              <a:t>2018-06-04</a:t>
            </a:fld>
            <a:endParaRPr lang="en-CA" dirty="0">
              <a:solidFill>
                <a:srgbClr val="04617B">
                  <a:shade val="90000"/>
                </a:srgbClr>
              </a:solidFill>
            </a:endParaRPr>
          </a:p>
        </p:txBody>
      </p:sp>
      <p:sp>
        <p:nvSpPr>
          <p:cNvPr id="22" name="Footer Placeholder 21"/>
          <p:cNvSpPr>
            <a:spLocks noGrp="1"/>
          </p:cNvSpPr>
          <p:nvPr>
            <p:ph type="ftr" sz="quarter" idx="3"/>
          </p:nvPr>
        </p:nvSpPr>
        <p:spPr>
          <a:xfrm>
            <a:off x="2844800" y="6921385"/>
            <a:ext cx="3576320" cy="397581"/>
          </a:xfrm>
          <a:prstGeom prst="rect">
            <a:avLst/>
          </a:prstGeom>
        </p:spPr>
        <p:txBody>
          <a:bodyPr vert="horz" lIns="0" tIns="0" rIns="0" bIns="0" anchor="b"/>
          <a:lstStyle>
            <a:lvl1pPr algn="l" defTabSz="973338" eaLnBrk="1" latinLnBrk="0" hangingPunct="1">
              <a:defRPr kumimoji="0" sz="1280">
                <a:solidFill>
                  <a:schemeClr val="tx2">
                    <a:shade val="90000"/>
                  </a:schemeClr>
                </a:solidFill>
              </a:defRPr>
            </a:lvl1pPr>
          </a:lstStyle>
          <a:p>
            <a:endParaRPr lang="en-CA" dirty="0">
              <a:solidFill>
                <a:srgbClr val="04617B">
                  <a:shade val="90000"/>
                </a:srgbClr>
              </a:solidFill>
            </a:endParaRPr>
          </a:p>
        </p:txBody>
      </p:sp>
      <p:sp>
        <p:nvSpPr>
          <p:cNvPr id="18" name="Slide Number Placeholder 17"/>
          <p:cNvSpPr>
            <a:spLocks noGrp="1"/>
          </p:cNvSpPr>
          <p:nvPr>
            <p:ph type="sldNum" sz="quarter" idx="4"/>
          </p:nvPr>
        </p:nvSpPr>
        <p:spPr>
          <a:xfrm>
            <a:off x="8453120" y="6921385"/>
            <a:ext cx="812800" cy="397581"/>
          </a:xfrm>
          <a:prstGeom prst="rect">
            <a:avLst/>
          </a:prstGeom>
        </p:spPr>
        <p:txBody>
          <a:bodyPr vert="horz" lIns="0" tIns="0" rIns="0" bIns="0" anchor="b"/>
          <a:lstStyle>
            <a:lvl1pPr algn="r" defTabSz="973338" eaLnBrk="1" latinLnBrk="0" hangingPunct="1">
              <a:defRPr kumimoji="0" sz="1280">
                <a:solidFill>
                  <a:schemeClr val="tx2">
                    <a:shade val="90000"/>
                  </a:schemeClr>
                </a:solidFill>
              </a:defRPr>
            </a:lvl1pPr>
          </a:lstStyle>
          <a:p>
            <a:fld id="{DBB2C2D6-67D0-4309-827A-6E561867B128}" type="slidenum">
              <a:rPr lang="en-CA" smtClean="0">
                <a:solidFill>
                  <a:srgbClr val="04617B">
                    <a:shade val="90000"/>
                  </a:srgbClr>
                </a:solidFill>
              </a:rPr>
              <a:pPr/>
              <a:t>‹#›</a:t>
            </a:fld>
            <a:endParaRPr lang="en-CA" dirty="0">
              <a:solidFill>
                <a:srgbClr val="04617B">
                  <a:shade val="90000"/>
                </a:srgbClr>
              </a:solidFill>
            </a:endParaRPr>
          </a:p>
        </p:txBody>
      </p:sp>
      <p:grpSp>
        <p:nvGrpSpPr>
          <p:cNvPr id="2" name="Group 1"/>
          <p:cNvGrpSpPr/>
          <p:nvPr/>
        </p:nvGrpSpPr>
        <p:grpSpPr>
          <a:xfrm>
            <a:off x="-20285" y="220403"/>
            <a:ext cx="9792585" cy="706933"/>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pPr defTabSz="973338"/>
              <a:endParaRPr lang="en-US" sz="2133" dirty="0">
                <a:solidFill>
                  <a:prstClr val="black"/>
                </a:solidFill>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pPr defTabSz="973338"/>
              <a:endParaRPr lang="en-US" sz="2133" dirty="0">
                <a:solidFill>
                  <a:prstClr val="black"/>
                </a:solidFill>
              </a:endParaRPr>
            </a:p>
          </p:txBody>
        </p:sp>
      </p:grpSp>
    </p:spTree>
    <p:extLst>
      <p:ext uri="{BB962C8B-B14F-4D97-AF65-F5344CB8AC3E}">
        <p14:creationId xmlns:p14="http://schemas.microsoft.com/office/powerpoint/2010/main" val="4240098983"/>
      </p:ext>
    </p:extLst>
  </p:cSld>
  <p:clrMap bg1="lt1" tx1="dk1" bg2="lt2" tx2="dk2" accent1="accent1" accent2="accent2" accent3="accent3" accent4="accent4" accent5="accent5" accent6="accent6" hlink="hlink" folHlink="folHlink"/>
  <p:sldLayoutIdLst>
    <p:sldLayoutId id="2147484446" r:id="rId1"/>
    <p:sldLayoutId id="2147484447" r:id="rId2"/>
    <p:sldLayoutId id="2147484448" r:id="rId3"/>
    <p:sldLayoutId id="2147484449" r:id="rId4"/>
    <p:sldLayoutId id="2147484450" r:id="rId5"/>
    <p:sldLayoutId id="2147484451" r:id="rId6"/>
    <p:sldLayoutId id="2147484452" r:id="rId7"/>
    <p:sldLayoutId id="2147484453" r:id="rId8"/>
    <p:sldLayoutId id="2147484454" r:id="rId9"/>
    <p:sldLayoutId id="2147484455" r:id="rId10"/>
    <p:sldLayoutId id="2147484456" r:id="rId11"/>
  </p:sldLayoutIdLst>
  <p:timing>
    <p:tnLst>
      <p:par>
        <p:cTn id="1" dur="indefinite" restart="never" nodeType="tmRoot"/>
      </p:par>
    </p:tnLst>
  </p:timing>
  <p:txStyles>
    <p:titleStyle>
      <a:lvl1pPr algn="l" rtl="0" eaLnBrk="1" latinLnBrk="0" hangingPunct="1">
        <a:spcBef>
          <a:spcPct val="0"/>
        </a:spcBef>
        <a:buNone/>
        <a:defRPr kumimoji="0" sz="5334" b="0" kern="1200">
          <a:ln>
            <a:noFill/>
          </a:ln>
          <a:solidFill>
            <a:schemeClr val="tx2"/>
          </a:solidFill>
          <a:effectLst/>
          <a:latin typeface="+mj-lt"/>
          <a:ea typeface="+mj-ea"/>
          <a:cs typeface="+mj-cs"/>
        </a:defRPr>
      </a:lvl1pPr>
    </p:titleStyle>
    <p:bodyStyle>
      <a:lvl1pPr marL="292001" indent="-292001" algn="l" rtl="0" eaLnBrk="1" latinLnBrk="0" hangingPunct="1">
        <a:spcBef>
          <a:spcPct val="20000"/>
        </a:spcBef>
        <a:buClr>
          <a:schemeClr val="accent3"/>
        </a:buClr>
        <a:buSzPct val="95000"/>
        <a:buFont typeface="Wingdings 2"/>
        <a:buChar char=""/>
        <a:defRPr kumimoji="0" sz="2773" kern="1200">
          <a:solidFill>
            <a:schemeClr val="tx1"/>
          </a:solidFill>
          <a:latin typeface="+mn-lt"/>
          <a:ea typeface="+mn-ea"/>
          <a:cs typeface="+mn-cs"/>
        </a:defRPr>
      </a:lvl1pPr>
      <a:lvl2pPr marL="681336" indent="-262801" algn="l" rtl="0" eaLnBrk="1" latinLnBrk="0" hangingPunct="1">
        <a:spcBef>
          <a:spcPct val="20000"/>
        </a:spcBef>
        <a:buClr>
          <a:schemeClr val="accent1"/>
        </a:buClr>
        <a:buSzPct val="85000"/>
        <a:buFont typeface="Wingdings 2"/>
        <a:buChar char=""/>
        <a:defRPr kumimoji="0" sz="2560" kern="1200">
          <a:solidFill>
            <a:schemeClr val="tx1"/>
          </a:solidFill>
          <a:latin typeface="+mn-lt"/>
          <a:ea typeface="+mn-ea"/>
          <a:cs typeface="+mn-cs"/>
        </a:defRPr>
      </a:lvl2pPr>
      <a:lvl3pPr marL="973338" indent="-262801" algn="l" rtl="0" eaLnBrk="1" latinLnBrk="0" hangingPunct="1">
        <a:spcBef>
          <a:spcPct val="20000"/>
        </a:spcBef>
        <a:buClr>
          <a:schemeClr val="accent2"/>
        </a:buClr>
        <a:buSzPct val="70000"/>
        <a:buFont typeface="Wingdings 2"/>
        <a:buChar char=""/>
        <a:defRPr kumimoji="0" sz="2240" kern="1200">
          <a:solidFill>
            <a:schemeClr val="tx1"/>
          </a:solidFill>
          <a:latin typeface="+mn-lt"/>
          <a:ea typeface="+mn-ea"/>
          <a:cs typeface="+mn-cs"/>
        </a:defRPr>
      </a:lvl3pPr>
      <a:lvl4pPr marL="1265326" indent="-223869" algn="l" rtl="0" eaLnBrk="1" latinLnBrk="0" hangingPunct="1">
        <a:spcBef>
          <a:spcPct val="20000"/>
        </a:spcBef>
        <a:buClr>
          <a:schemeClr val="accent3"/>
        </a:buClr>
        <a:buSzPct val="65000"/>
        <a:buFont typeface="Wingdings 2"/>
        <a:buChar char=""/>
        <a:defRPr kumimoji="0" sz="2133" kern="1200">
          <a:solidFill>
            <a:schemeClr val="tx1"/>
          </a:solidFill>
          <a:latin typeface="+mn-lt"/>
          <a:ea typeface="+mn-ea"/>
          <a:cs typeface="+mn-cs"/>
        </a:defRPr>
      </a:lvl4pPr>
      <a:lvl5pPr marL="1557335" indent="-223869" algn="l" rtl="0" eaLnBrk="1" latinLnBrk="0" hangingPunct="1">
        <a:spcBef>
          <a:spcPct val="20000"/>
        </a:spcBef>
        <a:buClr>
          <a:schemeClr val="accent4"/>
        </a:buClr>
        <a:buSzPct val="65000"/>
        <a:buFont typeface="Wingdings 2"/>
        <a:buChar char=""/>
        <a:defRPr kumimoji="0" sz="2133" kern="1200">
          <a:solidFill>
            <a:schemeClr val="tx1"/>
          </a:solidFill>
          <a:latin typeface="+mn-lt"/>
          <a:ea typeface="+mn-ea"/>
          <a:cs typeface="+mn-cs"/>
        </a:defRPr>
      </a:lvl5pPr>
      <a:lvl6pPr marL="1849337" indent="-223869" algn="l" rtl="0" eaLnBrk="1" latinLnBrk="0" hangingPunct="1">
        <a:spcBef>
          <a:spcPct val="20000"/>
        </a:spcBef>
        <a:buClr>
          <a:schemeClr val="accent5"/>
        </a:buClr>
        <a:buSzPct val="80000"/>
        <a:buFont typeface="Wingdings 2"/>
        <a:buChar char=""/>
        <a:defRPr kumimoji="0" sz="1920" kern="1200">
          <a:solidFill>
            <a:schemeClr val="tx1"/>
          </a:solidFill>
          <a:latin typeface="+mn-lt"/>
          <a:ea typeface="+mn-ea"/>
          <a:cs typeface="+mn-cs"/>
        </a:defRPr>
      </a:lvl6pPr>
      <a:lvl7pPr marL="2044004" indent="-194668" algn="l" rtl="0" eaLnBrk="1" latinLnBrk="0" hangingPunct="1">
        <a:spcBef>
          <a:spcPct val="20000"/>
        </a:spcBef>
        <a:buClr>
          <a:schemeClr val="accent6"/>
        </a:buClr>
        <a:buSzPct val="80000"/>
        <a:buFont typeface="Wingdings 2"/>
        <a:buChar char=""/>
        <a:defRPr kumimoji="0" sz="1707" kern="1200" baseline="0">
          <a:solidFill>
            <a:schemeClr val="tx1"/>
          </a:solidFill>
          <a:latin typeface="+mn-lt"/>
          <a:ea typeface="+mn-ea"/>
          <a:cs typeface="+mn-cs"/>
        </a:defRPr>
      </a:lvl7pPr>
      <a:lvl8pPr marL="2336005" indent="-194668" algn="l" rtl="0" eaLnBrk="1" latinLnBrk="0" hangingPunct="1">
        <a:spcBef>
          <a:spcPct val="20000"/>
        </a:spcBef>
        <a:buClr>
          <a:schemeClr val="tx2"/>
        </a:buClr>
        <a:buChar char="•"/>
        <a:defRPr kumimoji="0" sz="1707" kern="1200">
          <a:solidFill>
            <a:schemeClr val="tx1"/>
          </a:solidFill>
          <a:latin typeface="+mn-lt"/>
          <a:ea typeface="+mn-ea"/>
          <a:cs typeface="+mn-cs"/>
        </a:defRPr>
      </a:lvl8pPr>
      <a:lvl9pPr marL="2628006" indent="-194668" algn="l" rtl="0" eaLnBrk="1" latinLnBrk="0" hangingPunct="1">
        <a:spcBef>
          <a:spcPct val="20000"/>
        </a:spcBef>
        <a:buClr>
          <a:schemeClr val="tx2"/>
        </a:buClr>
        <a:buFontTx/>
        <a:buChar char="•"/>
        <a:defRPr kumimoji="0" sz="1493"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86670" algn="l" rtl="0" eaLnBrk="1" latinLnBrk="0" hangingPunct="1">
        <a:defRPr kumimoji="0" kern="1200">
          <a:solidFill>
            <a:schemeClr val="tx1"/>
          </a:solidFill>
          <a:latin typeface="+mn-lt"/>
          <a:ea typeface="+mn-ea"/>
          <a:cs typeface="+mn-cs"/>
        </a:defRPr>
      </a:lvl2pPr>
      <a:lvl3pPr marL="973338" algn="l" rtl="0" eaLnBrk="1" latinLnBrk="0" hangingPunct="1">
        <a:defRPr kumimoji="0" kern="1200">
          <a:solidFill>
            <a:schemeClr val="tx1"/>
          </a:solidFill>
          <a:latin typeface="+mn-lt"/>
          <a:ea typeface="+mn-ea"/>
          <a:cs typeface="+mn-cs"/>
        </a:defRPr>
      </a:lvl3pPr>
      <a:lvl4pPr marL="1460004" algn="l" rtl="0" eaLnBrk="1" latinLnBrk="0" hangingPunct="1">
        <a:defRPr kumimoji="0" kern="1200">
          <a:solidFill>
            <a:schemeClr val="tx1"/>
          </a:solidFill>
          <a:latin typeface="+mn-lt"/>
          <a:ea typeface="+mn-ea"/>
          <a:cs typeface="+mn-cs"/>
        </a:defRPr>
      </a:lvl4pPr>
      <a:lvl5pPr marL="1946673" algn="l" rtl="0" eaLnBrk="1" latinLnBrk="0" hangingPunct="1">
        <a:defRPr kumimoji="0" kern="1200">
          <a:solidFill>
            <a:schemeClr val="tx1"/>
          </a:solidFill>
          <a:latin typeface="+mn-lt"/>
          <a:ea typeface="+mn-ea"/>
          <a:cs typeface="+mn-cs"/>
        </a:defRPr>
      </a:lvl5pPr>
      <a:lvl6pPr marL="2433338" algn="l" rtl="0" eaLnBrk="1" latinLnBrk="0" hangingPunct="1">
        <a:defRPr kumimoji="0" kern="1200">
          <a:solidFill>
            <a:schemeClr val="tx1"/>
          </a:solidFill>
          <a:latin typeface="+mn-lt"/>
          <a:ea typeface="+mn-ea"/>
          <a:cs typeface="+mn-cs"/>
        </a:defRPr>
      </a:lvl6pPr>
      <a:lvl7pPr marL="2920005" algn="l" rtl="0" eaLnBrk="1" latinLnBrk="0" hangingPunct="1">
        <a:defRPr kumimoji="0" kern="1200">
          <a:solidFill>
            <a:schemeClr val="tx1"/>
          </a:solidFill>
          <a:latin typeface="+mn-lt"/>
          <a:ea typeface="+mn-ea"/>
          <a:cs typeface="+mn-cs"/>
        </a:defRPr>
      </a:lvl7pPr>
      <a:lvl8pPr marL="3406674" algn="l" rtl="0" eaLnBrk="1" latinLnBrk="0" hangingPunct="1">
        <a:defRPr kumimoji="0" kern="1200">
          <a:solidFill>
            <a:schemeClr val="tx1"/>
          </a:solidFill>
          <a:latin typeface="+mn-lt"/>
          <a:ea typeface="+mn-ea"/>
          <a:cs typeface="+mn-cs"/>
        </a:defRPr>
      </a:lvl8pPr>
      <a:lvl9pPr marL="389334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bg1">
                <a:gamma/>
                <a:shade val="90980"/>
                <a:invGamma/>
              </a:schemeClr>
            </a:gs>
          </a:gsLst>
          <a:lin ang="5400000" scaled="1"/>
        </a:gra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14" y="1549400"/>
            <a:ext cx="9756775" cy="5918200"/>
            <a:chOff x="0" y="896"/>
            <a:chExt cx="5762" cy="3424"/>
          </a:xfrm>
        </p:grpSpPr>
        <p:grpSp>
          <p:nvGrpSpPr>
            <p:cNvPr id="3" name="Group 3"/>
            <p:cNvGrpSpPr>
              <a:grpSpLocks/>
            </p:cNvGrpSpPr>
            <p:nvPr userDrawn="1"/>
          </p:nvGrpSpPr>
          <p:grpSpPr bwMode="auto">
            <a:xfrm>
              <a:off x="20" y="896"/>
              <a:ext cx="5742" cy="3424"/>
              <a:chOff x="20" y="896"/>
              <a:chExt cx="5742" cy="3424"/>
            </a:xfrm>
          </p:grpSpPr>
          <p:sp>
            <p:nvSpPr>
              <p:cNvPr id="458756" name="Freeform 4"/>
              <p:cNvSpPr>
                <a:spLocks/>
              </p:cNvSpPr>
              <p:nvPr userDrawn="1"/>
            </p:nvSpPr>
            <p:spPr bwMode="hidden">
              <a:xfrm>
                <a:off x="1399" y="1116"/>
                <a:ext cx="2815" cy="2110"/>
              </a:xfrm>
              <a:custGeom>
                <a:avLst/>
                <a:gdLst/>
                <a:ahLst/>
                <a:cxnLst>
                  <a:cxn ang="0">
                    <a:pos x="950" y="85"/>
                  </a:cxn>
                  <a:cxn ang="0">
                    <a:pos x="628" y="438"/>
                  </a:cxn>
                  <a:cxn ang="0">
                    <a:pos x="66" y="471"/>
                  </a:cxn>
                  <a:cxn ang="0">
                    <a:pos x="0" y="627"/>
                  </a:cxn>
                  <a:cxn ang="0">
                    <a:pos x="372" y="1026"/>
                  </a:cxn>
                  <a:cxn ang="0">
                    <a:pos x="611" y="902"/>
                  </a:cxn>
                  <a:cxn ang="0">
                    <a:pos x="992" y="1085"/>
                  </a:cxn>
                  <a:cxn ang="0">
                    <a:pos x="1116" y="1339"/>
                  </a:cxn>
                  <a:cxn ang="0">
                    <a:pos x="1083" y="1450"/>
                  </a:cxn>
                  <a:cxn ang="0">
                    <a:pos x="1124" y="1659"/>
                  </a:cxn>
                  <a:cxn ang="0">
                    <a:pos x="1149" y="1999"/>
                  </a:cxn>
                  <a:cxn ang="0">
                    <a:pos x="1463" y="2110"/>
                  </a:cxn>
                  <a:cxn ang="0">
                    <a:pos x="1686" y="2025"/>
                  </a:cxn>
                  <a:cxn ang="0">
                    <a:pos x="1603" y="1777"/>
                  </a:cxn>
                  <a:cxn ang="0">
                    <a:pos x="1991" y="1555"/>
                  </a:cxn>
                  <a:cxn ang="0">
                    <a:pos x="2281" y="1542"/>
                  </a:cxn>
                  <a:cxn ang="0">
                    <a:pos x="2446" y="1359"/>
                  </a:cxn>
                  <a:cxn ang="0">
                    <a:pos x="2361" y="1001"/>
                  </a:cxn>
                  <a:cxn ang="0">
                    <a:pos x="2606" y="893"/>
                  </a:cxn>
                  <a:cxn ang="0">
                    <a:pos x="2815" y="454"/>
                  </a:cxn>
                  <a:cxn ang="0">
                    <a:pos x="2518" y="0"/>
                  </a:cxn>
                </a:cxnLst>
                <a:rect l="0" t="0" r="r" b="b"/>
                <a:pathLst>
                  <a:path w="2815" h="2110">
                    <a:moveTo>
                      <a:pt x="950" y="85"/>
                    </a:moveTo>
                    <a:lnTo>
                      <a:pt x="628" y="438"/>
                    </a:lnTo>
                    <a:lnTo>
                      <a:pt x="66" y="471"/>
                    </a:lnTo>
                    <a:lnTo>
                      <a:pt x="0" y="627"/>
                    </a:lnTo>
                    <a:lnTo>
                      <a:pt x="372" y="1026"/>
                    </a:lnTo>
                    <a:lnTo>
                      <a:pt x="611" y="902"/>
                    </a:lnTo>
                    <a:lnTo>
                      <a:pt x="992" y="1085"/>
                    </a:lnTo>
                    <a:lnTo>
                      <a:pt x="1116" y="1339"/>
                    </a:lnTo>
                    <a:lnTo>
                      <a:pt x="1083" y="1450"/>
                    </a:lnTo>
                    <a:lnTo>
                      <a:pt x="1124" y="1659"/>
                    </a:lnTo>
                    <a:lnTo>
                      <a:pt x="1149" y="1999"/>
                    </a:lnTo>
                    <a:lnTo>
                      <a:pt x="1463" y="2110"/>
                    </a:lnTo>
                    <a:lnTo>
                      <a:pt x="1686" y="2025"/>
                    </a:lnTo>
                    <a:lnTo>
                      <a:pt x="1603" y="1777"/>
                    </a:lnTo>
                    <a:lnTo>
                      <a:pt x="1991" y="1555"/>
                    </a:lnTo>
                    <a:lnTo>
                      <a:pt x="2281" y="1542"/>
                    </a:lnTo>
                    <a:lnTo>
                      <a:pt x="2446" y="1359"/>
                    </a:lnTo>
                    <a:lnTo>
                      <a:pt x="2361" y="1001"/>
                    </a:lnTo>
                    <a:lnTo>
                      <a:pt x="2606" y="893"/>
                    </a:lnTo>
                    <a:lnTo>
                      <a:pt x="2815" y="454"/>
                    </a:lnTo>
                    <a:lnTo>
                      <a:pt x="2518" y="0"/>
                    </a:lnTo>
                  </a:path>
                </a:pathLst>
              </a:custGeom>
              <a:noFill/>
              <a:ln w="1524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57" name="Freeform 5"/>
              <p:cNvSpPr>
                <a:spLocks/>
              </p:cNvSpPr>
              <p:nvPr userDrawn="1"/>
            </p:nvSpPr>
            <p:spPr bwMode="hidden">
              <a:xfrm>
                <a:off x="672" y="1116"/>
                <a:ext cx="3966" cy="2366"/>
              </a:xfrm>
              <a:custGeom>
                <a:avLst/>
                <a:gdLst/>
                <a:ahLst/>
                <a:cxnLst>
                  <a:cxn ang="0">
                    <a:pos x="1423" y="65"/>
                  </a:cxn>
                  <a:cxn ang="0">
                    <a:pos x="1148" y="262"/>
                  </a:cxn>
                  <a:cxn ang="0">
                    <a:pos x="934" y="216"/>
                  </a:cxn>
                  <a:cxn ang="0">
                    <a:pos x="529" y="314"/>
                  </a:cxn>
                  <a:cxn ang="0">
                    <a:pos x="174" y="327"/>
                  </a:cxn>
                  <a:cxn ang="0">
                    <a:pos x="0" y="628"/>
                  </a:cxn>
                  <a:cxn ang="0">
                    <a:pos x="91" y="726"/>
                  </a:cxn>
                  <a:cxn ang="0">
                    <a:pos x="231" y="654"/>
                  </a:cxn>
                  <a:cxn ang="0">
                    <a:pos x="430" y="687"/>
                  </a:cxn>
                  <a:cxn ang="0">
                    <a:pos x="504" y="850"/>
                  </a:cxn>
                  <a:cxn ang="0">
                    <a:pos x="347" y="1020"/>
                  </a:cxn>
                  <a:cxn ang="0">
                    <a:pos x="529" y="1144"/>
                  </a:cxn>
                  <a:cxn ang="0">
                    <a:pos x="727" y="1105"/>
                  </a:cxn>
                  <a:cxn ang="0">
                    <a:pos x="901" y="1216"/>
                  </a:cxn>
                  <a:cxn ang="0">
                    <a:pos x="1256" y="1229"/>
                  </a:cxn>
                  <a:cxn ang="0">
                    <a:pos x="1611" y="1425"/>
                  </a:cxn>
                  <a:cxn ang="0">
                    <a:pos x="1694" y="1673"/>
                  </a:cxn>
                  <a:cxn ang="0">
                    <a:pos x="1619" y="2118"/>
                  </a:cxn>
                  <a:cxn ang="0">
                    <a:pos x="1694" y="2268"/>
                  </a:cxn>
                  <a:cxn ang="0">
                    <a:pos x="2132" y="2242"/>
                  </a:cxn>
                  <a:cxn ang="0">
                    <a:pos x="2289" y="2366"/>
                  </a:cxn>
                  <a:cxn ang="0">
                    <a:pos x="2594" y="2046"/>
                  </a:cxn>
                  <a:cxn ang="0">
                    <a:pos x="2537" y="1817"/>
                  </a:cxn>
                  <a:cxn ang="0">
                    <a:pos x="2818" y="1673"/>
                  </a:cxn>
                  <a:cxn ang="0">
                    <a:pos x="3016" y="1719"/>
                  </a:cxn>
                  <a:cxn ang="0">
                    <a:pos x="3280" y="1615"/>
                  </a:cxn>
                  <a:cxn ang="0">
                    <a:pos x="3405" y="1174"/>
                  </a:cxn>
                  <a:cxn ang="0">
                    <a:pos x="3643" y="922"/>
                  </a:cxn>
                  <a:cxn ang="0">
                    <a:pos x="3966" y="896"/>
                  </a:cxn>
                  <a:cxn ang="0">
                    <a:pos x="3908" y="733"/>
                  </a:cxn>
                  <a:cxn ang="0">
                    <a:pos x="3669" y="563"/>
                  </a:cxn>
                  <a:cxn ang="0">
                    <a:pos x="3817" y="210"/>
                  </a:cxn>
                  <a:cxn ang="0">
                    <a:pos x="3590" y="0"/>
                  </a:cxn>
                </a:cxnLst>
                <a:rect l="0" t="0" r="r" b="b"/>
                <a:pathLst>
                  <a:path w="3966" h="2366">
                    <a:moveTo>
                      <a:pt x="1423" y="65"/>
                    </a:moveTo>
                    <a:lnTo>
                      <a:pt x="1148" y="262"/>
                    </a:lnTo>
                    <a:lnTo>
                      <a:pt x="934" y="216"/>
                    </a:lnTo>
                    <a:lnTo>
                      <a:pt x="529" y="314"/>
                    </a:lnTo>
                    <a:lnTo>
                      <a:pt x="174" y="327"/>
                    </a:lnTo>
                    <a:lnTo>
                      <a:pt x="0" y="628"/>
                    </a:lnTo>
                    <a:lnTo>
                      <a:pt x="91" y="726"/>
                    </a:lnTo>
                    <a:lnTo>
                      <a:pt x="231" y="654"/>
                    </a:lnTo>
                    <a:lnTo>
                      <a:pt x="430" y="687"/>
                    </a:lnTo>
                    <a:lnTo>
                      <a:pt x="504" y="850"/>
                    </a:lnTo>
                    <a:lnTo>
                      <a:pt x="347" y="1020"/>
                    </a:lnTo>
                    <a:lnTo>
                      <a:pt x="529" y="1144"/>
                    </a:lnTo>
                    <a:lnTo>
                      <a:pt x="727" y="1105"/>
                    </a:lnTo>
                    <a:lnTo>
                      <a:pt x="901" y="1216"/>
                    </a:lnTo>
                    <a:lnTo>
                      <a:pt x="1256" y="1229"/>
                    </a:lnTo>
                    <a:lnTo>
                      <a:pt x="1611" y="1425"/>
                    </a:lnTo>
                    <a:lnTo>
                      <a:pt x="1694" y="1673"/>
                    </a:lnTo>
                    <a:lnTo>
                      <a:pt x="1619" y="2118"/>
                    </a:lnTo>
                    <a:lnTo>
                      <a:pt x="1694" y="2268"/>
                    </a:lnTo>
                    <a:lnTo>
                      <a:pt x="2132" y="2242"/>
                    </a:lnTo>
                    <a:lnTo>
                      <a:pt x="2289" y="2366"/>
                    </a:lnTo>
                    <a:lnTo>
                      <a:pt x="2594" y="2046"/>
                    </a:lnTo>
                    <a:lnTo>
                      <a:pt x="2537" y="1817"/>
                    </a:lnTo>
                    <a:lnTo>
                      <a:pt x="2818" y="1673"/>
                    </a:lnTo>
                    <a:lnTo>
                      <a:pt x="3016" y="1719"/>
                    </a:lnTo>
                    <a:lnTo>
                      <a:pt x="3280" y="1615"/>
                    </a:lnTo>
                    <a:lnTo>
                      <a:pt x="3405" y="1174"/>
                    </a:lnTo>
                    <a:lnTo>
                      <a:pt x="3643" y="922"/>
                    </a:lnTo>
                    <a:lnTo>
                      <a:pt x="3966" y="896"/>
                    </a:lnTo>
                    <a:lnTo>
                      <a:pt x="3908" y="733"/>
                    </a:lnTo>
                    <a:lnTo>
                      <a:pt x="3669" y="563"/>
                    </a:lnTo>
                    <a:lnTo>
                      <a:pt x="3817" y="210"/>
                    </a:lnTo>
                    <a:lnTo>
                      <a:pt x="3590" y="0"/>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58" name="Freeform 6"/>
              <p:cNvSpPr>
                <a:spLocks/>
              </p:cNvSpPr>
              <p:nvPr userDrawn="1"/>
            </p:nvSpPr>
            <p:spPr bwMode="hidden">
              <a:xfrm>
                <a:off x="20" y="1069"/>
                <a:ext cx="5732" cy="3107"/>
              </a:xfrm>
              <a:custGeom>
                <a:avLst/>
                <a:gdLst/>
                <a:ahLst/>
                <a:cxnLst>
                  <a:cxn ang="0">
                    <a:pos x="81" y="0"/>
                  </a:cxn>
                  <a:cxn ang="0">
                    <a:pos x="133" y="328"/>
                  </a:cxn>
                  <a:cxn ang="0">
                    <a:pos x="0" y="666"/>
                  </a:cxn>
                  <a:cxn ang="0">
                    <a:pos x="83" y="1221"/>
                  </a:cxn>
                  <a:cxn ang="0">
                    <a:pos x="413" y="1515"/>
                  </a:cxn>
                  <a:cxn ang="0">
                    <a:pos x="881" y="1700"/>
                  </a:cxn>
                  <a:cxn ang="0">
                    <a:pos x="1440" y="1651"/>
                  </a:cxn>
                  <a:cxn ang="0">
                    <a:pos x="1755" y="1940"/>
                  </a:cxn>
                  <a:cxn ang="0">
                    <a:pos x="1653" y="2126"/>
                  </a:cxn>
                  <a:cxn ang="0">
                    <a:pos x="1136" y="2142"/>
                  </a:cxn>
                  <a:cxn ang="0">
                    <a:pos x="911" y="2021"/>
                  </a:cxn>
                  <a:cxn ang="0">
                    <a:pos x="739" y="2142"/>
                  </a:cxn>
                  <a:cxn ang="0">
                    <a:pos x="954" y="2524"/>
                  </a:cxn>
                  <a:cxn ang="0">
                    <a:pos x="973" y="2905"/>
                  </a:cxn>
                  <a:cxn ang="0">
                    <a:pos x="1511" y="3107"/>
                  </a:cxn>
                  <a:cxn ang="0">
                    <a:pos x="1644" y="2922"/>
                  </a:cxn>
                  <a:cxn ang="0">
                    <a:pos x="2077" y="2797"/>
                  </a:cxn>
                  <a:cxn ang="0">
                    <a:pos x="2610" y="2962"/>
                  </a:cxn>
                  <a:cxn ang="0">
                    <a:pos x="3222" y="2812"/>
                  </a:cxn>
                  <a:cxn ang="0">
                    <a:pos x="3443" y="2922"/>
                  </a:cxn>
                  <a:cxn ang="0">
                    <a:pos x="3861" y="2648"/>
                  </a:cxn>
                  <a:cxn ang="0">
                    <a:pos x="4125" y="2311"/>
                  </a:cxn>
                  <a:cxn ang="0">
                    <a:pos x="4369" y="2318"/>
                  </a:cxn>
                  <a:cxn ang="0">
                    <a:pos x="4554" y="2445"/>
                  </a:cxn>
                  <a:cxn ang="0">
                    <a:pos x="5015" y="2142"/>
                  </a:cxn>
                  <a:cxn ang="0">
                    <a:pos x="5404" y="2185"/>
                  </a:cxn>
                  <a:cxn ang="0">
                    <a:pos x="5732" y="2069"/>
                  </a:cxn>
                </a:cxnLst>
                <a:rect l="0" t="0" r="r" b="b"/>
                <a:pathLst>
                  <a:path w="5732" h="3107">
                    <a:moveTo>
                      <a:pt x="81" y="0"/>
                    </a:moveTo>
                    <a:lnTo>
                      <a:pt x="133" y="328"/>
                    </a:lnTo>
                    <a:lnTo>
                      <a:pt x="0" y="666"/>
                    </a:lnTo>
                    <a:lnTo>
                      <a:pt x="83" y="1221"/>
                    </a:lnTo>
                    <a:lnTo>
                      <a:pt x="413" y="1515"/>
                    </a:lnTo>
                    <a:lnTo>
                      <a:pt x="881" y="1700"/>
                    </a:lnTo>
                    <a:lnTo>
                      <a:pt x="1440" y="1651"/>
                    </a:lnTo>
                    <a:lnTo>
                      <a:pt x="1755" y="1940"/>
                    </a:lnTo>
                    <a:lnTo>
                      <a:pt x="1653" y="2126"/>
                    </a:lnTo>
                    <a:lnTo>
                      <a:pt x="1136" y="2142"/>
                    </a:lnTo>
                    <a:lnTo>
                      <a:pt x="911" y="2021"/>
                    </a:lnTo>
                    <a:lnTo>
                      <a:pt x="739" y="2142"/>
                    </a:lnTo>
                    <a:lnTo>
                      <a:pt x="954" y="2524"/>
                    </a:lnTo>
                    <a:lnTo>
                      <a:pt x="973" y="2905"/>
                    </a:lnTo>
                    <a:lnTo>
                      <a:pt x="1511" y="3107"/>
                    </a:lnTo>
                    <a:lnTo>
                      <a:pt x="1644" y="2922"/>
                    </a:lnTo>
                    <a:lnTo>
                      <a:pt x="2077" y="2797"/>
                    </a:lnTo>
                    <a:lnTo>
                      <a:pt x="2610" y="2962"/>
                    </a:lnTo>
                    <a:lnTo>
                      <a:pt x="3222" y="2812"/>
                    </a:lnTo>
                    <a:lnTo>
                      <a:pt x="3443" y="2922"/>
                    </a:lnTo>
                    <a:lnTo>
                      <a:pt x="3861" y="2648"/>
                    </a:lnTo>
                    <a:lnTo>
                      <a:pt x="4125" y="2311"/>
                    </a:lnTo>
                    <a:lnTo>
                      <a:pt x="4369" y="2318"/>
                    </a:lnTo>
                    <a:lnTo>
                      <a:pt x="4554" y="2445"/>
                    </a:lnTo>
                    <a:lnTo>
                      <a:pt x="5015" y="2142"/>
                    </a:lnTo>
                    <a:lnTo>
                      <a:pt x="5404" y="2185"/>
                    </a:lnTo>
                    <a:lnTo>
                      <a:pt x="5732" y="2069"/>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59" name="Freeform 7"/>
              <p:cNvSpPr>
                <a:spLocks/>
              </p:cNvSpPr>
              <p:nvPr userDrawn="1"/>
            </p:nvSpPr>
            <p:spPr bwMode="hidden">
              <a:xfrm>
                <a:off x="242" y="1145"/>
                <a:ext cx="5512" cy="2760"/>
              </a:xfrm>
              <a:custGeom>
                <a:avLst/>
                <a:gdLst/>
                <a:ahLst/>
                <a:cxnLst>
                  <a:cxn ang="0">
                    <a:pos x="240" y="0"/>
                  </a:cxn>
                  <a:cxn ang="0">
                    <a:pos x="0" y="336"/>
                  </a:cxn>
                  <a:cxn ang="0">
                    <a:pos x="82" y="821"/>
                  </a:cxn>
                  <a:cxn ang="0">
                    <a:pos x="243" y="873"/>
                  </a:cxn>
                  <a:cxn ang="0">
                    <a:pos x="473" y="1087"/>
                  </a:cxn>
                  <a:cxn ang="0">
                    <a:pos x="557" y="1441"/>
                  </a:cxn>
                  <a:cxn ang="0">
                    <a:pos x="839" y="1499"/>
                  </a:cxn>
                  <a:cxn ang="0">
                    <a:pos x="1258" y="1349"/>
                  </a:cxn>
                  <a:cxn ang="0">
                    <a:pos x="1307" y="1493"/>
                  </a:cxn>
                  <a:cxn ang="0">
                    <a:pos x="1621" y="1513"/>
                  </a:cxn>
                  <a:cxn ang="0">
                    <a:pos x="1862" y="1865"/>
                  </a:cxn>
                  <a:cxn ang="0">
                    <a:pos x="1668" y="2166"/>
                  </a:cxn>
                  <a:cxn ang="0">
                    <a:pos x="1308" y="2217"/>
                  </a:cxn>
                  <a:cxn ang="0">
                    <a:pos x="992" y="2172"/>
                  </a:cxn>
                  <a:cxn ang="0">
                    <a:pos x="903" y="2244"/>
                  </a:cxn>
                  <a:cxn ang="0">
                    <a:pos x="1008" y="2415"/>
                  </a:cxn>
                  <a:cxn ang="0">
                    <a:pos x="992" y="2538"/>
                  </a:cxn>
                  <a:cxn ang="0">
                    <a:pos x="1137" y="2760"/>
                  </a:cxn>
                  <a:cxn ang="0">
                    <a:pos x="1661" y="2623"/>
                  </a:cxn>
                  <a:cxn ang="0">
                    <a:pos x="1725" y="2492"/>
                  </a:cxn>
                  <a:cxn ang="0">
                    <a:pos x="1895" y="2551"/>
                  </a:cxn>
                  <a:cxn ang="0">
                    <a:pos x="2338" y="2448"/>
                  </a:cxn>
                  <a:cxn ang="0">
                    <a:pos x="2443" y="2714"/>
                  </a:cxn>
                  <a:cxn ang="0">
                    <a:pos x="2870" y="2541"/>
                  </a:cxn>
                  <a:cxn ang="0">
                    <a:pos x="3264" y="2591"/>
                  </a:cxn>
                  <a:cxn ang="0">
                    <a:pos x="3522" y="2427"/>
                  </a:cxn>
                  <a:cxn ang="0">
                    <a:pos x="3594" y="2081"/>
                  </a:cxn>
                  <a:cxn ang="0">
                    <a:pos x="4013" y="2087"/>
                  </a:cxn>
                  <a:cxn ang="0">
                    <a:pos x="4070" y="1924"/>
                  </a:cxn>
                  <a:cxn ang="0">
                    <a:pos x="4239" y="1931"/>
                  </a:cxn>
                  <a:cxn ang="0">
                    <a:pos x="4465" y="2094"/>
                  </a:cxn>
                  <a:cxn ang="0">
                    <a:pos x="4836" y="1814"/>
                  </a:cxn>
                  <a:cxn ang="0">
                    <a:pos x="5225" y="1785"/>
                  </a:cxn>
                  <a:cxn ang="0">
                    <a:pos x="5367" y="1571"/>
                  </a:cxn>
                  <a:cxn ang="0">
                    <a:pos x="5512" y="1585"/>
                  </a:cxn>
                </a:cxnLst>
                <a:rect l="0" t="0" r="r" b="b"/>
                <a:pathLst>
                  <a:path w="5512" h="2760">
                    <a:moveTo>
                      <a:pt x="240" y="0"/>
                    </a:moveTo>
                    <a:lnTo>
                      <a:pt x="0" y="336"/>
                    </a:lnTo>
                    <a:lnTo>
                      <a:pt x="82" y="821"/>
                    </a:lnTo>
                    <a:lnTo>
                      <a:pt x="243" y="873"/>
                    </a:lnTo>
                    <a:lnTo>
                      <a:pt x="473" y="1087"/>
                    </a:lnTo>
                    <a:lnTo>
                      <a:pt x="557" y="1441"/>
                    </a:lnTo>
                    <a:lnTo>
                      <a:pt x="839" y="1499"/>
                    </a:lnTo>
                    <a:lnTo>
                      <a:pt x="1258" y="1349"/>
                    </a:lnTo>
                    <a:lnTo>
                      <a:pt x="1307" y="1493"/>
                    </a:lnTo>
                    <a:lnTo>
                      <a:pt x="1621" y="1513"/>
                    </a:lnTo>
                    <a:lnTo>
                      <a:pt x="1862" y="1865"/>
                    </a:lnTo>
                    <a:lnTo>
                      <a:pt x="1668" y="2166"/>
                    </a:lnTo>
                    <a:lnTo>
                      <a:pt x="1308" y="2217"/>
                    </a:lnTo>
                    <a:lnTo>
                      <a:pt x="992" y="2172"/>
                    </a:lnTo>
                    <a:lnTo>
                      <a:pt x="903" y="2244"/>
                    </a:lnTo>
                    <a:lnTo>
                      <a:pt x="1008" y="2415"/>
                    </a:lnTo>
                    <a:lnTo>
                      <a:pt x="992" y="2538"/>
                    </a:lnTo>
                    <a:lnTo>
                      <a:pt x="1137" y="2760"/>
                    </a:lnTo>
                    <a:lnTo>
                      <a:pt x="1661" y="2623"/>
                    </a:lnTo>
                    <a:lnTo>
                      <a:pt x="1725" y="2492"/>
                    </a:lnTo>
                    <a:lnTo>
                      <a:pt x="1895" y="2551"/>
                    </a:lnTo>
                    <a:lnTo>
                      <a:pt x="2338" y="2448"/>
                    </a:lnTo>
                    <a:lnTo>
                      <a:pt x="2443" y="2714"/>
                    </a:lnTo>
                    <a:lnTo>
                      <a:pt x="2870" y="2541"/>
                    </a:lnTo>
                    <a:lnTo>
                      <a:pt x="3264" y="2591"/>
                    </a:lnTo>
                    <a:lnTo>
                      <a:pt x="3522" y="2427"/>
                    </a:lnTo>
                    <a:lnTo>
                      <a:pt x="3594" y="2081"/>
                    </a:lnTo>
                    <a:lnTo>
                      <a:pt x="4013" y="2087"/>
                    </a:lnTo>
                    <a:lnTo>
                      <a:pt x="4070" y="1924"/>
                    </a:lnTo>
                    <a:lnTo>
                      <a:pt x="4239" y="1931"/>
                    </a:lnTo>
                    <a:lnTo>
                      <a:pt x="4465" y="2094"/>
                    </a:lnTo>
                    <a:lnTo>
                      <a:pt x="4836" y="1814"/>
                    </a:lnTo>
                    <a:lnTo>
                      <a:pt x="5225" y="1785"/>
                    </a:lnTo>
                    <a:lnTo>
                      <a:pt x="5367" y="1571"/>
                    </a:lnTo>
                    <a:lnTo>
                      <a:pt x="5512" y="1585"/>
                    </a:lnTo>
                  </a:path>
                </a:pathLst>
              </a:custGeom>
              <a:noFill/>
              <a:ln w="1524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0" name="Freeform 8"/>
              <p:cNvSpPr>
                <a:spLocks/>
              </p:cNvSpPr>
              <p:nvPr userDrawn="1"/>
            </p:nvSpPr>
            <p:spPr bwMode="hidden">
              <a:xfrm>
                <a:off x="4840" y="984"/>
                <a:ext cx="790" cy="1189"/>
              </a:xfrm>
              <a:custGeom>
                <a:avLst/>
                <a:gdLst/>
                <a:ahLst/>
                <a:cxnLst>
                  <a:cxn ang="0">
                    <a:pos x="139" y="0"/>
                  </a:cxn>
                  <a:cxn ang="0">
                    <a:pos x="210" y="233"/>
                  </a:cxn>
                  <a:cxn ang="0">
                    <a:pos x="159" y="643"/>
                  </a:cxn>
                  <a:cxn ang="0">
                    <a:pos x="454" y="771"/>
                  </a:cxn>
                  <a:cxn ang="0">
                    <a:pos x="605" y="1046"/>
                  </a:cxn>
                  <a:cxn ang="0">
                    <a:pos x="790" y="1189"/>
                  </a:cxn>
                  <a:cxn ang="0">
                    <a:pos x="540" y="1111"/>
                  </a:cxn>
                  <a:cxn ang="0">
                    <a:pos x="363" y="883"/>
                  </a:cxn>
                  <a:cxn ang="0">
                    <a:pos x="139" y="852"/>
                  </a:cxn>
                  <a:cxn ang="0">
                    <a:pos x="0" y="499"/>
                  </a:cxn>
                  <a:cxn ang="0">
                    <a:pos x="48" y="209"/>
                  </a:cxn>
                </a:cxnLst>
                <a:rect l="0" t="0" r="r" b="b"/>
                <a:pathLst>
                  <a:path w="790" h="1189">
                    <a:moveTo>
                      <a:pt x="139" y="0"/>
                    </a:moveTo>
                    <a:lnTo>
                      <a:pt x="210" y="233"/>
                    </a:lnTo>
                    <a:lnTo>
                      <a:pt x="159" y="643"/>
                    </a:lnTo>
                    <a:lnTo>
                      <a:pt x="454" y="771"/>
                    </a:lnTo>
                    <a:lnTo>
                      <a:pt x="605" y="1046"/>
                    </a:lnTo>
                    <a:lnTo>
                      <a:pt x="790" y="1189"/>
                    </a:lnTo>
                    <a:lnTo>
                      <a:pt x="540" y="1111"/>
                    </a:lnTo>
                    <a:lnTo>
                      <a:pt x="363" y="883"/>
                    </a:lnTo>
                    <a:lnTo>
                      <a:pt x="139" y="852"/>
                    </a:lnTo>
                    <a:lnTo>
                      <a:pt x="0" y="499"/>
                    </a:lnTo>
                    <a:lnTo>
                      <a:pt x="48" y="209"/>
                    </a:lnTo>
                  </a:path>
                </a:pathLst>
              </a:custGeom>
              <a:noFill/>
              <a:ln w="1524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1" name="Freeform 9"/>
              <p:cNvSpPr>
                <a:spLocks/>
              </p:cNvSpPr>
              <p:nvPr userDrawn="1"/>
            </p:nvSpPr>
            <p:spPr bwMode="hidden">
              <a:xfrm>
                <a:off x="5173" y="896"/>
                <a:ext cx="579" cy="1117"/>
              </a:xfrm>
              <a:custGeom>
                <a:avLst/>
                <a:gdLst/>
                <a:ahLst/>
                <a:cxnLst>
                  <a:cxn ang="0">
                    <a:pos x="0" y="0"/>
                  </a:cxn>
                  <a:cxn ang="0">
                    <a:pos x="128" y="328"/>
                  </a:cxn>
                  <a:cxn ang="0">
                    <a:pos x="9" y="659"/>
                  </a:cxn>
                  <a:cxn ang="0">
                    <a:pos x="40" y="763"/>
                  </a:cxn>
                  <a:cxn ang="0">
                    <a:pos x="234" y="739"/>
                  </a:cxn>
                  <a:cxn ang="0">
                    <a:pos x="344" y="1055"/>
                  </a:cxn>
                  <a:cxn ang="0">
                    <a:pos x="579" y="1117"/>
                  </a:cxn>
                </a:cxnLst>
                <a:rect l="0" t="0" r="r" b="b"/>
                <a:pathLst>
                  <a:path w="579" h="1117">
                    <a:moveTo>
                      <a:pt x="0" y="0"/>
                    </a:moveTo>
                    <a:lnTo>
                      <a:pt x="128" y="328"/>
                    </a:lnTo>
                    <a:lnTo>
                      <a:pt x="9" y="659"/>
                    </a:lnTo>
                    <a:lnTo>
                      <a:pt x="40" y="763"/>
                    </a:lnTo>
                    <a:lnTo>
                      <a:pt x="234" y="739"/>
                    </a:lnTo>
                    <a:lnTo>
                      <a:pt x="344" y="1055"/>
                    </a:lnTo>
                    <a:lnTo>
                      <a:pt x="579" y="1117"/>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2" name="Freeform 10"/>
              <p:cNvSpPr>
                <a:spLocks/>
              </p:cNvSpPr>
              <p:nvPr userDrawn="1"/>
            </p:nvSpPr>
            <p:spPr bwMode="hidden">
              <a:xfrm>
                <a:off x="3291" y="968"/>
                <a:ext cx="2471" cy="2396"/>
              </a:xfrm>
              <a:custGeom>
                <a:avLst/>
                <a:gdLst/>
                <a:ahLst/>
                <a:cxnLst>
                  <a:cxn ang="0">
                    <a:pos x="1118" y="0"/>
                  </a:cxn>
                  <a:cxn ang="0">
                    <a:pos x="1179" y="225"/>
                  </a:cxn>
                  <a:cxn ang="0">
                    <a:pos x="1393" y="339"/>
                  </a:cxn>
                  <a:cxn ang="0">
                    <a:pos x="1404" y="548"/>
                  </a:cxn>
                  <a:cxn ang="0">
                    <a:pos x="1342" y="732"/>
                  </a:cxn>
                  <a:cxn ang="0">
                    <a:pos x="1434" y="925"/>
                  </a:cxn>
                  <a:cxn ang="0">
                    <a:pos x="1455" y="1109"/>
                  </a:cxn>
                  <a:cxn ang="0">
                    <a:pos x="1311" y="1142"/>
                  </a:cxn>
                  <a:cxn ang="0">
                    <a:pos x="926" y="1384"/>
                  </a:cxn>
                  <a:cxn ang="0">
                    <a:pos x="975" y="1456"/>
                  </a:cxn>
                  <a:cxn ang="0">
                    <a:pos x="956" y="1624"/>
                  </a:cxn>
                  <a:cxn ang="0">
                    <a:pos x="782" y="1817"/>
                  </a:cxn>
                  <a:cxn ang="0">
                    <a:pos x="539" y="1978"/>
                  </a:cxn>
                  <a:cxn ang="0">
                    <a:pos x="152" y="2026"/>
                  </a:cxn>
                  <a:cxn ang="0">
                    <a:pos x="19" y="2251"/>
                  </a:cxn>
                  <a:cxn ang="0">
                    <a:pos x="0" y="2396"/>
                  </a:cxn>
                  <a:cxn ang="0">
                    <a:pos x="213" y="2179"/>
                  </a:cxn>
                  <a:cxn ang="0">
                    <a:pos x="629" y="2090"/>
                  </a:cxn>
                  <a:cxn ang="0">
                    <a:pos x="894" y="1906"/>
                  </a:cxn>
                  <a:cxn ang="0">
                    <a:pos x="1230" y="1986"/>
                  </a:cxn>
                  <a:cxn ang="0">
                    <a:pos x="1668" y="1906"/>
                  </a:cxn>
                  <a:cxn ang="0">
                    <a:pos x="1983" y="1745"/>
                  </a:cxn>
                  <a:cxn ang="0">
                    <a:pos x="2014" y="1600"/>
                  </a:cxn>
                  <a:cxn ang="0">
                    <a:pos x="2237" y="1496"/>
                  </a:cxn>
                  <a:cxn ang="0">
                    <a:pos x="2359" y="1552"/>
                  </a:cxn>
                  <a:cxn ang="0">
                    <a:pos x="2471" y="1479"/>
                  </a:cxn>
                </a:cxnLst>
                <a:rect l="0" t="0" r="r" b="b"/>
                <a:pathLst>
                  <a:path w="2471" h="2396">
                    <a:moveTo>
                      <a:pt x="1118" y="0"/>
                    </a:moveTo>
                    <a:lnTo>
                      <a:pt x="1179" y="225"/>
                    </a:lnTo>
                    <a:lnTo>
                      <a:pt x="1393" y="339"/>
                    </a:lnTo>
                    <a:lnTo>
                      <a:pt x="1404" y="548"/>
                    </a:lnTo>
                    <a:lnTo>
                      <a:pt x="1342" y="732"/>
                    </a:lnTo>
                    <a:lnTo>
                      <a:pt x="1434" y="925"/>
                    </a:lnTo>
                    <a:lnTo>
                      <a:pt x="1455" y="1109"/>
                    </a:lnTo>
                    <a:lnTo>
                      <a:pt x="1311" y="1142"/>
                    </a:lnTo>
                    <a:lnTo>
                      <a:pt x="926" y="1384"/>
                    </a:lnTo>
                    <a:lnTo>
                      <a:pt x="975" y="1456"/>
                    </a:lnTo>
                    <a:lnTo>
                      <a:pt x="956" y="1624"/>
                    </a:lnTo>
                    <a:lnTo>
                      <a:pt x="782" y="1817"/>
                    </a:lnTo>
                    <a:lnTo>
                      <a:pt x="539" y="1978"/>
                    </a:lnTo>
                    <a:lnTo>
                      <a:pt x="152" y="2026"/>
                    </a:lnTo>
                    <a:lnTo>
                      <a:pt x="19" y="2251"/>
                    </a:lnTo>
                    <a:lnTo>
                      <a:pt x="0" y="2396"/>
                    </a:lnTo>
                    <a:lnTo>
                      <a:pt x="213" y="2179"/>
                    </a:lnTo>
                    <a:lnTo>
                      <a:pt x="629" y="2090"/>
                    </a:lnTo>
                    <a:lnTo>
                      <a:pt x="894" y="1906"/>
                    </a:lnTo>
                    <a:lnTo>
                      <a:pt x="1230" y="1986"/>
                    </a:lnTo>
                    <a:lnTo>
                      <a:pt x="1668" y="1906"/>
                    </a:lnTo>
                    <a:lnTo>
                      <a:pt x="1983" y="1745"/>
                    </a:lnTo>
                    <a:lnTo>
                      <a:pt x="2014" y="1600"/>
                    </a:lnTo>
                    <a:lnTo>
                      <a:pt x="2237" y="1496"/>
                    </a:lnTo>
                    <a:lnTo>
                      <a:pt x="2359" y="1552"/>
                    </a:lnTo>
                    <a:lnTo>
                      <a:pt x="2471" y="1479"/>
                    </a:lnTo>
                  </a:path>
                </a:pathLst>
              </a:custGeom>
              <a:noFill/>
              <a:ln w="1651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3" name="Freeform 11"/>
              <p:cNvSpPr>
                <a:spLocks/>
              </p:cNvSpPr>
              <p:nvPr userDrawn="1"/>
            </p:nvSpPr>
            <p:spPr bwMode="hidden">
              <a:xfrm>
                <a:off x="2366" y="1067"/>
                <a:ext cx="1399" cy="1349"/>
              </a:xfrm>
              <a:custGeom>
                <a:avLst/>
                <a:gdLst/>
                <a:ahLst/>
                <a:cxnLst>
                  <a:cxn ang="0">
                    <a:pos x="620" y="155"/>
                  </a:cxn>
                  <a:cxn ang="0">
                    <a:pos x="421" y="155"/>
                  </a:cxn>
                  <a:cxn ang="0">
                    <a:pos x="205" y="507"/>
                  </a:cxn>
                  <a:cxn ang="0">
                    <a:pos x="0" y="673"/>
                  </a:cxn>
                  <a:cxn ang="0">
                    <a:pos x="487" y="783"/>
                  </a:cxn>
                  <a:cxn ang="0">
                    <a:pos x="425" y="1009"/>
                  </a:cxn>
                  <a:cxn ang="0">
                    <a:pos x="617" y="1086"/>
                  </a:cxn>
                  <a:cxn ang="0">
                    <a:pos x="498" y="1349"/>
                  </a:cxn>
                  <a:cxn ang="0">
                    <a:pos x="961" y="1035"/>
                  </a:cxn>
                  <a:cxn ang="0">
                    <a:pos x="926" y="776"/>
                  </a:cxn>
                  <a:cxn ang="0">
                    <a:pos x="1181" y="749"/>
                  </a:cxn>
                  <a:cxn ang="0">
                    <a:pos x="1399" y="601"/>
                  </a:cxn>
                  <a:cxn ang="0">
                    <a:pos x="1315" y="416"/>
                  </a:cxn>
                  <a:cxn ang="0">
                    <a:pos x="1341" y="196"/>
                  </a:cxn>
                  <a:cxn ang="0">
                    <a:pos x="1171" y="164"/>
                  </a:cxn>
                  <a:cxn ang="0">
                    <a:pos x="928" y="0"/>
                  </a:cxn>
                  <a:cxn ang="0">
                    <a:pos x="620" y="155"/>
                  </a:cxn>
                </a:cxnLst>
                <a:rect l="0" t="0" r="r" b="b"/>
                <a:pathLst>
                  <a:path w="1399" h="1349">
                    <a:moveTo>
                      <a:pt x="620" y="155"/>
                    </a:moveTo>
                    <a:lnTo>
                      <a:pt x="421" y="155"/>
                    </a:lnTo>
                    <a:lnTo>
                      <a:pt x="205" y="507"/>
                    </a:lnTo>
                    <a:lnTo>
                      <a:pt x="0" y="673"/>
                    </a:lnTo>
                    <a:lnTo>
                      <a:pt x="487" y="783"/>
                    </a:lnTo>
                    <a:lnTo>
                      <a:pt x="425" y="1009"/>
                    </a:lnTo>
                    <a:lnTo>
                      <a:pt x="617" y="1086"/>
                    </a:lnTo>
                    <a:lnTo>
                      <a:pt x="498" y="1349"/>
                    </a:lnTo>
                    <a:lnTo>
                      <a:pt x="961" y="1035"/>
                    </a:lnTo>
                    <a:lnTo>
                      <a:pt x="926" y="776"/>
                    </a:lnTo>
                    <a:lnTo>
                      <a:pt x="1181" y="749"/>
                    </a:lnTo>
                    <a:lnTo>
                      <a:pt x="1399" y="601"/>
                    </a:lnTo>
                    <a:lnTo>
                      <a:pt x="1315" y="416"/>
                    </a:lnTo>
                    <a:lnTo>
                      <a:pt x="1341" y="196"/>
                    </a:lnTo>
                    <a:lnTo>
                      <a:pt x="1171" y="164"/>
                    </a:lnTo>
                    <a:lnTo>
                      <a:pt x="928" y="0"/>
                    </a:lnTo>
                    <a:lnTo>
                      <a:pt x="620" y="155"/>
                    </a:lnTo>
                    <a:close/>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4" name="Freeform 12"/>
              <p:cNvSpPr>
                <a:spLocks/>
              </p:cNvSpPr>
              <p:nvPr userDrawn="1"/>
            </p:nvSpPr>
            <p:spPr bwMode="hidden">
              <a:xfrm>
                <a:off x="4275" y="2031"/>
                <a:ext cx="1256" cy="810"/>
              </a:xfrm>
              <a:custGeom>
                <a:avLst/>
                <a:gdLst/>
                <a:ahLst/>
                <a:cxnLst>
                  <a:cxn ang="0">
                    <a:pos x="719" y="183"/>
                  </a:cxn>
                  <a:cxn ang="0">
                    <a:pos x="760" y="33"/>
                  </a:cxn>
                  <a:cxn ang="0">
                    <a:pos x="884" y="0"/>
                  </a:cxn>
                  <a:cxn ang="0">
                    <a:pos x="983" y="78"/>
                  </a:cxn>
                  <a:cxn ang="0">
                    <a:pos x="1082" y="248"/>
                  </a:cxn>
                  <a:cxn ang="0">
                    <a:pos x="1256" y="229"/>
                  </a:cxn>
                  <a:cxn ang="0">
                    <a:pos x="1248" y="359"/>
                  </a:cxn>
                  <a:cxn ang="0">
                    <a:pos x="1016" y="431"/>
                  </a:cxn>
                  <a:cxn ang="0">
                    <a:pos x="879" y="417"/>
                  </a:cxn>
                  <a:cxn ang="0">
                    <a:pos x="719" y="481"/>
                  </a:cxn>
                  <a:cxn ang="0">
                    <a:pos x="591" y="633"/>
                  </a:cxn>
                  <a:cxn ang="0">
                    <a:pos x="423" y="537"/>
                  </a:cxn>
                  <a:cxn ang="0">
                    <a:pos x="256" y="810"/>
                  </a:cxn>
                  <a:cxn ang="0">
                    <a:pos x="66" y="764"/>
                  </a:cxn>
                  <a:cxn ang="0">
                    <a:pos x="0" y="601"/>
                  </a:cxn>
                  <a:cxn ang="0">
                    <a:pos x="157" y="483"/>
                  </a:cxn>
                  <a:cxn ang="0">
                    <a:pos x="248" y="281"/>
                  </a:cxn>
                  <a:cxn ang="0">
                    <a:pos x="438" y="150"/>
                  </a:cxn>
                  <a:cxn ang="0">
                    <a:pos x="719" y="189"/>
                  </a:cxn>
                </a:cxnLst>
                <a:rect l="0" t="0" r="r" b="b"/>
                <a:pathLst>
                  <a:path w="1256" h="810">
                    <a:moveTo>
                      <a:pt x="719" y="183"/>
                    </a:moveTo>
                    <a:lnTo>
                      <a:pt x="760" y="33"/>
                    </a:lnTo>
                    <a:lnTo>
                      <a:pt x="884" y="0"/>
                    </a:lnTo>
                    <a:lnTo>
                      <a:pt x="983" y="78"/>
                    </a:lnTo>
                    <a:lnTo>
                      <a:pt x="1082" y="248"/>
                    </a:lnTo>
                    <a:lnTo>
                      <a:pt x="1256" y="229"/>
                    </a:lnTo>
                    <a:lnTo>
                      <a:pt x="1248" y="359"/>
                    </a:lnTo>
                    <a:lnTo>
                      <a:pt x="1016" y="431"/>
                    </a:lnTo>
                    <a:lnTo>
                      <a:pt x="879" y="417"/>
                    </a:lnTo>
                    <a:lnTo>
                      <a:pt x="719" y="481"/>
                    </a:lnTo>
                    <a:lnTo>
                      <a:pt x="591" y="633"/>
                    </a:lnTo>
                    <a:lnTo>
                      <a:pt x="423" y="537"/>
                    </a:lnTo>
                    <a:lnTo>
                      <a:pt x="256" y="810"/>
                    </a:lnTo>
                    <a:lnTo>
                      <a:pt x="66" y="764"/>
                    </a:lnTo>
                    <a:lnTo>
                      <a:pt x="0" y="601"/>
                    </a:lnTo>
                    <a:lnTo>
                      <a:pt x="157" y="483"/>
                    </a:lnTo>
                    <a:lnTo>
                      <a:pt x="248" y="281"/>
                    </a:lnTo>
                    <a:lnTo>
                      <a:pt x="438" y="150"/>
                    </a:lnTo>
                    <a:lnTo>
                      <a:pt x="719" y="189"/>
                    </a:lnTo>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5" name="Freeform 13"/>
              <p:cNvSpPr>
                <a:spLocks/>
              </p:cNvSpPr>
              <p:nvPr userDrawn="1"/>
            </p:nvSpPr>
            <p:spPr bwMode="hidden">
              <a:xfrm>
                <a:off x="2914" y="3476"/>
                <a:ext cx="2848" cy="788"/>
              </a:xfrm>
              <a:custGeom>
                <a:avLst/>
                <a:gdLst/>
                <a:ahLst/>
                <a:cxnLst>
                  <a:cxn ang="0">
                    <a:pos x="2838" y="16"/>
                  </a:cxn>
                  <a:cxn ang="0">
                    <a:pos x="2493" y="0"/>
                  </a:cxn>
                  <a:cxn ang="0">
                    <a:pos x="2278" y="81"/>
                  </a:cxn>
                  <a:cxn ang="0">
                    <a:pos x="1936" y="44"/>
                  </a:cxn>
                  <a:cxn ang="0">
                    <a:pos x="1739" y="354"/>
                  </a:cxn>
                  <a:cxn ang="0">
                    <a:pos x="1600" y="212"/>
                  </a:cxn>
                  <a:cxn ang="0">
                    <a:pos x="1352" y="308"/>
                  </a:cxn>
                  <a:cxn ang="0">
                    <a:pos x="1445" y="515"/>
                  </a:cxn>
                  <a:cxn ang="0">
                    <a:pos x="1072" y="412"/>
                  </a:cxn>
                  <a:cxn ang="0">
                    <a:pos x="888" y="540"/>
                  </a:cxn>
                  <a:cxn ang="0">
                    <a:pos x="0" y="660"/>
                  </a:cxn>
                  <a:cxn ang="0">
                    <a:pos x="288" y="788"/>
                  </a:cxn>
                  <a:cxn ang="0">
                    <a:pos x="1040" y="676"/>
                  </a:cxn>
                  <a:cxn ang="0">
                    <a:pos x="1272" y="748"/>
                  </a:cxn>
                  <a:cxn ang="0">
                    <a:pos x="2096" y="691"/>
                  </a:cxn>
                  <a:cxn ang="0">
                    <a:pos x="2320" y="748"/>
                  </a:cxn>
                  <a:cxn ang="0">
                    <a:pos x="2456" y="596"/>
                  </a:cxn>
                  <a:cxn ang="0">
                    <a:pos x="2712" y="716"/>
                  </a:cxn>
                  <a:cxn ang="0">
                    <a:pos x="2716" y="339"/>
                  </a:cxn>
                  <a:cxn ang="0">
                    <a:pos x="2848" y="258"/>
                  </a:cxn>
                </a:cxnLst>
                <a:rect l="0" t="0" r="r" b="b"/>
                <a:pathLst>
                  <a:path w="2848" h="788">
                    <a:moveTo>
                      <a:pt x="2838" y="16"/>
                    </a:moveTo>
                    <a:lnTo>
                      <a:pt x="2493" y="0"/>
                    </a:lnTo>
                    <a:lnTo>
                      <a:pt x="2278" y="81"/>
                    </a:lnTo>
                    <a:lnTo>
                      <a:pt x="1936" y="44"/>
                    </a:lnTo>
                    <a:lnTo>
                      <a:pt x="1739" y="354"/>
                    </a:lnTo>
                    <a:lnTo>
                      <a:pt x="1600" y="212"/>
                    </a:lnTo>
                    <a:lnTo>
                      <a:pt x="1352" y="308"/>
                    </a:lnTo>
                    <a:lnTo>
                      <a:pt x="1445" y="515"/>
                    </a:lnTo>
                    <a:lnTo>
                      <a:pt x="1072" y="412"/>
                    </a:lnTo>
                    <a:lnTo>
                      <a:pt x="888" y="540"/>
                    </a:lnTo>
                    <a:lnTo>
                      <a:pt x="0" y="660"/>
                    </a:lnTo>
                    <a:lnTo>
                      <a:pt x="288" y="788"/>
                    </a:lnTo>
                    <a:lnTo>
                      <a:pt x="1040" y="676"/>
                    </a:lnTo>
                    <a:lnTo>
                      <a:pt x="1272" y="748"/>
                    </a:lnTo>
                    <a:lnTo>
                      <a:pt x="2096" y="691"/>
                    </a:lnTo>
                    <a:lnTo>
                      <a:pt x="2320" y="748"/>
                    </a:lnTo>
                    <a:lnTo>
                      <a:pt x="2456" y="596"/>
                    </a:lnTo>
                    <a:lnTo>
                      <a:pt x="2712" y="716"/>
                    </a:lnTo>
                    <a:lnTo>
                      <a:pt x="2716" y="339"/>
                    </a:lnTo>
                    <a:lnTo>
                      <a:pt x="2848" y="258"/>
                    </a:lnTo>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6" name="Freeform 14"/>
              <p:cNvSpPr>
                <a:spLocks/>
              </p:cNvSpPr>
              <p:nvPr userDrawn="1"/>
            </p:nvSpPr>
            <p:spPr bwMode="hidden">
              <a:xfrm>
                <a:off x="5443" y="922"/>
                <a:ext cx="319" cy="854"/>
              </a:xfrm>
              <a:custGeom>
                <a:avLst/>
                <a:gdLst/>
                <a:ahLst/>
                <a:cxnLst>
                  <a:cxn ang="0">
                    <a:pos x="0" y="0"/>
                  </a:cxn>
                  <a:cxn ang="0">
                    <a:pos x="106" y="313"/>
                  </a:cxn>
                  <a:cxn ang="0">
                    <a:pos x="106" y="634"/>
                  </a:cxn>
                  <a:cxn ang="0">
                    <a:pos x="268" y="854"/>
                  </a:cxn>
                  <a:cxn ang="0">
                    <a:pos x="278" y="577"/>
                  </a:cxn>
                  <a:cxn ang="0">
                    <a:pos x="238" y="400"/>
                  </a:cxn>
                  <a:cxn ang="0">
                    <a:pos x="319" y="240"/>
                  </a:cxn>
                </a:cxnLst>
                <a:rect l="0" t="0" r="r" b="b"/>
                <a:pathLst>
                  <a:path w="319" h="854">
                    <a:moveTo>
                      <a:pt x="0" y="0"/>
                    </a:moveTo>
                    <a:lnTo>
                      <a:pt x="106" y="313"/>
                    </a:lnTo>
                    <a:lnTo>
                      <a:pt x="106" y="634"/>
                    </a:lnTo>
                    <a:lnTo>
                      <a:pt x="268" y="854"/>
                    </a:lnTo>
                    <a:lnTo>
                      <a:pt x="278" y="577"/>
                    </a:lnTo>
                    <a:lnTo>
                      <a:pt x="238" y="400"/>
                    </a:lnTo>
                    <a:lnTo>
                      <a:pt x="319" y="240"/>
                    </a:lnTo>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7" name="Freeform 15"/>
              <p:cNvSpPr>
                <a:spLocks/>
              </p:cNvSpPr>
              <p:nvPr userDrawn="1"/>
            </p:nvSpPr>
            <p:spPr bwMode="hidden">
              <a:xfrm>
                <a:off x="4954" y="3568"/>
                <a:ext cx="646" cy="392"/>
              </a:xfrm>
              <a:custGeom>
                <a:avLst/>
                <a:gdLst/>
                <a:ahLst/>
                <a:cxnLst>
                  <a:cxn ang="0">
                    <a:pos x="504" y="0"/>
                  </a:cxn>
                  <a:cxn ang="0">
                    <a:pos x="320" y="61"/>
                  </a:cxn>
                  <a:cxn ang="0">
                    <a:pos x="238" y="109"/>
                  </a:cxn>
                  <a:cxn ang="0">
                    <a:pos x="144" y="216"/>
                  </a:cxn>
                  <a:cxn ang="0">
                    <a:pos x="0" y="392"/>
                  </a:cxn>
                  <a:cxn ang="0">
                    <a:pos x="360" y="263"/>
                  </a:cxn>
                  <a:cxn ang="0">
                    <a:pos x="432" y="182"/>
                  </a:cxn>
                  <a:cxn ang="0">
                    <a:pos x="646" y="142"/>
                  </a:cxn>
                  <a:cxn ang="0">
                    <a:pos x="504" y="0"/>
                  </a:cxn>
                </a:cxnLst>
                <a:rect l="0" t="0" r="r" b="b"/>
                <a:pathLst>
                  <a:path w="646" h="392">
                    <a:moveTo>
                      <a:pt x="504" y="0"/>
                    </a:moveTo>
                    <a:lnTo>
                      <a:pt x="320" y="61"/>
                    </a:lnTo>
                    <a:lnTo>
                      <a:pt x="238" y="109"/>
                    </a:lnTo>
                    <a:lnTo>
                      <a:pt x="144" y="216"/>
                    </a:lnTo>
                    <a:lnTo>
                      <a:pt x="0" y="392"/>
                    </a:lnTo>
                    <a:lnTo>
                      <a:pt x="360" y="263"/>
                    </a:lnTo>
                    <a:lnTo>
                      <a:pt x="432" y="182"/>
                    </a:lnTo>
                    <a:lnTo>
                      <a:pt x="646" y="142"/>
                    </a:lnTo>
                    <a:lnTo>
                      <a:pt x="504" y="0"/>
                    </a:lnTo>
                    <a:close/>
                  </a:path>
                </a:pathLst>
              </a:custGeom>
              <a:noFill/>
              <a:ln w="17780"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sp>
            <p:nvSpPr>
              <p:cNvPr id="458768" name="Freeform 16"/>
              <p:cNvSpPr>
                <a:spLocks/>
              </p:cNvSpPr>
              <p:nvPr userDrawn="1"/>
            </p:nvSpPr>
            <p:spPr bwMode="hidden">
              <a:xfrm>
                <a:off x="50" y="2400"/>
                <a:ext cx="2736" cy="1920"/>
              </a:xfrm>
              <a:custGeom>
                <a:avLst/>
                <a:gdLst/>
                <a:ahLst/>
                <a:cxnLst>
                  <a:cxn ang="0">
                    <a:pos x="0" y="0"/>
                  </a:cxn>
                  <a:cxn ang="0">
                    <a:pos x="96" y="336"/>
                  </a:cxn>
                  <a:cxn ang="0">
                    <a:pos x="384" y="384"/>
                  </a:cxn>
                  <a:cxn ang="0">
                    <a:pos x="576" y="720"/>
                  </a:cxn>
                  <a:cxn ang="0">
                    <a:pos x="528" y="960"/>
                  </a:cxn>
                  <a:cxn ang="0">
                    <a:pos x="672" y="1104"/>
                  </a:cxn>
                  <a:cxn ang="0">
                    <a:pos x="576" y="1392"/>
                  </a:cxn>
                  <a:cxn ang="0">
                    <a:pos x="624" y="1632"/>
                  </a:cxn>
                  <a:cxn ang="0">
                    <a:pos x="1488" y="1872"/>
                  </a:cxn>
                  <a:cxn ang="0">
                    <a:pos x="1680" y="1728"/>
                  </a:cxn>
                  <a:cxn ang="0">
                    <a:pos x="2208" y="1728"/>
                  </a:cxn>
                  <a:cxn ang="0">
                    <a:pos x="2304" y="1632"/>
                  </a:cxn>
                  <a:cxn ang="0">
                    <a:pos x="2736" y="1872"/>
                  </a:cxn>
                  <a:cxn ang="0">
                    <a:pos x="2640" y="1920"/>
                  </a:cxn>
                  <a:cxn ang="0">
                    <a:pos x="2304" y="1824"/>
                  </a:cxn>
                  <a:cxn ang="0">
                    <a:pos x="2160" y="1872"/>
                  </a:cxn>
                  <a:cxn ang="0">
                    <a:pos x="1632" y="1920"/>
                  </a:cxn>
                  <a:cxn ang="0">
                    <a:pos x="1440" y="1920"/>
                  </a:cxn>
                  <a:cxn ang="0">
                    <a:pos x="480" y="1824"/>
                  </a:cxn>
                  <a:cxn ang="0">
                    <a:pos x="192" y="1872"/>
                  </a:cxn>
                  <a:cxn ang="0">
                    <a:pos x="96" y="1680"/>
                  </a:cxn>
                  <a:cxn ang="0">
                    <a:pos x="288" y="1440"/>
                  </a:cxn>
                  <a:cxn ang="0">
                    <a:pos x="336" y="1104"/>
                  </a:cxn>
                  <a:cxn ang="0">
                    <a:pos x="144" y="864"/>
                  </a:cxn>
                  <a:cxn ang="0">
                    <a:pos x="240" y="624"/>
                  </a:cxn>
                  <a:cxn ang="0">
                    <a:pos x="48" y="528"/>
                  </a:cxn>
                  <a:cxn ang="0">
                    <a:pos x="0" y="0"/>
                  </a:cxn>
                </a:cxnLst>
                <a:rect l="0" t="0" r="r" b="b"/>
                <a:pathLst>
                  <a:path w="2736" h="1920">
                    <a:moveTo>
                      <a:pt x="0" y="0"/>
                    </a:moveTo>
                    <a:lnTo>
                      <a:pt x="96" y="336"/>
                    </a:lnTo>
                    <a:lnTo>
                      <a:pt x="384" y="384"/>
                    </a:lnTo>
                    <a:lnTo>
                      <a:pt x="576" y="720"/>
                    </a:lnTo>
                    <a:lnTo>
                      <a:pt x="528" y="960"/>
                    </a:lnTo>
                    <a:lnTo>
                      <a:pt x="672" y="1104"/>
                    </a:lnTo>
                    <a:lnTo>
                      <a:pt x="576" y="1392"/>
                    </a:lnTo>
                    <a:lnTo>
                      <a:pt x="624" y="1632"/>
                    </a:lnTo>
                    <a:lnTo>
                      <a:pt x="1488" y="1872"/>
                    </a:lnTo>
                    <a:lnTo>
                      <a:pt x="1680" y="1728"/>
                    </a:lnTo>
                    <a:lnTo>
                      <a:pt x="2208" y="1728"/>
                    </a:lnTo>
                    <a:lnTo>
                      <a:pt x="2304" y="1632"/>
                    </a:lnTo>
                    <a:lnTo>
                      <a:pt x="2736" y="1872"/>
                    </a:lnTo>
                    <a:lnTo>
                      <a:pt x="2640" y="1920"/>
                    </a:lnTo>
                    <a:lnTo>
                      <a:pt x="2304" y="1824"/>
                    </a:lnTo>
                    <a:lnTo>
                      <a:pt x="2160" y="1872"/>
                    </a:lnTo>
                    <a:lnTo>
                      <a:pt x="1632" y="1920"/>
                    </a:lnTo>
                    <a:lnTo>
                      <a:pt x="1440" y="1920"/>
                    </a:lnTo>
                    <a:lnTo>
                      <a:pt x="480" y="1824"/>
                    </a:lnTo>
                    <a:lnTo>
                      <a:pt x="192" y="1872"/>
                    </a:lnTo>
                    <a:lnTo>
                      <a:pt x="96" y="1680"/>
                    </a:lnTo>
                    <a:lnTo>
                      <a:pt x="288" y="1440"/>
                    </a:lnTo>
                    <a:lnTo>
                      <a:pt x="336" y="1104"/>
                    </a:lnTo>
                    <a:lnTo>
                      <a:pt x="144" y="864"/>
                    </a:lnTo>
                    <a:lnTo>
                      <a:pt x="240" y="624"/>
                    </a:lnTo>
                    <a:lnTo>
                      <a:pt x="48" y="528"/>
                    </a:lnTo>
                    <a:lnTo>
                      <a:pt x="0" y="0"/>
                    </a:lnTo>
                    <a:close/>
                  </a:path>
                </a:pathLst>
              </a:custGeom>
              <a:noFill/>
              <a:ln w="9525" cap="flat" cmpd="sng">
                <a:solidFill>
                  <a:schemeClr val="bg2"/>
                </a:solidFill>
                <a:prstDash val="solid"/>
                <a:round/>
                <a:headEnd type="none" w="med" len="med"/>
                <a:tailEnd type="none" w="med" len="med"/>
              </a:ln>
              <a:effectLst/>
            </p:spPr>
            <p:txBody>
              <a:bodyPr/>
              <a:lstStyle/>
              <a:p>
                <a:endParaRPr lang="en-CA" sz="1800" u="sng" smtClean="0">
                  <a:solidFill>
                    <a:srgbClr val="FFFFFF"/>
                  </a:solidFill>
                </a:endParaRPr>
              </a:p>
            </p:txBody>
          </p:sp>
        </p:grpSp>
        <p:grpSp>
          <p:nvGrpSpPr>
            <p:cNvPr id="4" name="Group 17"/>
            <p:cNvGrpSpPr>
              <a:grpSpLocks/>
            </p:cNvGrpSpPr>
            <p:nvPr userDrawn="1"/>
          </p:nvGrpSpPr>
          <p:grpSpPr bwMode="auto">
            <a:xfrm>
              <a:off x="0" y="2291"/>
              <a:ext cx="1385" cy="1702"/>
              <a:chOff x="0" y="2291"/>
              <a:chExt cx="1385" cy="1702"/>
            </a:xfrm>
          </p:grpSpPr>
          <p:sp>
            <p:nvSpPr>
              <p:cNvPr id="458770" name="Rectangle 18"/>
              <p:cNvSpPr>
                <a:spLocks noChangeArrowheads="1"/>
              </p:cNvSpPr>
              <p:nvPr userDrawn="1"/>
            </p:nvSpPr>
            <p:spPr bwMode="ltGray">
              <a:xfrm rot="6798887">
                <a:off x="62" y="3883"/>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1" name="Rectangle 19"/>
              <p:cNvSpPr>
                <a:spLocks noChangeArrowheads="1"/>
              </p:cNvSpPr>
              <p:nvPr userDrawn="1"/>
            </p:nvSpPr>
            <p:spPr bwMode="ltGray">
              <a:xfrm rot="6798887">
                <a:off x="33" y="3880"/>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2" name="Rectangle 20"/>
              <p:cNvSpPr>
                <a:spLocks noChangeArrowheads="1"/>
              </p:cNvSpPr>
              <p:nvPr userDrawn="1"/>
            </p:nvSpPr>
            <p:spPr bwMode="ltGray">
              <a:xfrm rot="6798887">
                <a:off x="6" y="3875"/>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3" name="Rectangle 21"/>
              <p:cNvSpPr>
                <a:spLocks noChangeArrowheads="1"/>
              </p:cNvSpPr>
              <p:nvPr userDrawn="1"/>
            </p:nvSpPr>
            <p:spPr bwMode="ltGray">
              <a:xfrm rot="5999912">
                <a:off x="209" y="388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4" name="Rectangle 22"/>
              <p:cNvSpPr>
                <a:spLocks noChangeArrowheads="1"/>
              </p:cNvSpPr>
              <p:nvPr userDrawn="1"/>
            </p:nvSpPr>
            <p:spPr bwMode="ltGray">
              <a:xfrm rot="5999912">
                <a:off x="182" y="388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5" name="Rectangle 23"/>
              <p:cNvSpPr>
                <a:spLocks noChangeArrowheads="1"/>
              </p:cNvSpPr>
              <p:nvPr userDrawn="1"/>
            </p:nvSpPr>
            <p:spPr bwMode="ltGray">
              <a:xfrm rot="6250138">
                <a:off x="152" y="3888"/>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6" name="Rectangle 24"/>
              <p:cNvSpPr>
                <a:spLocks noChangeArrowheads="1"/>
              </p:cNvSpPr>
              <p:nvPr userDrawn="1"/>
            </p:nvSpPr>
            <p:spPr bwMode="ltGray">
              <a:xfrm rot="6238076">
                <a:off x="123" y="3886"/>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7" name="Rectangle 25"/>
              <p:cNvSpPr>
                <a:spLocks noChangeArrowheads="1"/>
              </p:cNvSpPr>
              <p:nvPr userDrawn="1"/>
            </p:nvSpPr>
            <p:spPr bwMode="ltGray">
              <a:xfrm rot="5380717">
                <a:off x="363" y="386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8" name="Rectangle 26"/>
              <p:cNvSpPr>
                <a:spLocks noChangeArrowheads="1"/>
              </p:cNvSpPr>
              <p:nvPr userDrawn="1"/>
            </p:nvSpPr>
            <p:spPr bwMode="ltGray">
              <a:xfrm rot="5380717">
                <a:off x="332" y="3872"/>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79" name="Rectangle 27"/>
              <p:cNvSpPr>
                <a:spLocks noChangeArrowheads="1"/>
              </p:cNvSpPr>
              <p:nvPr userDrawn="1"/>
            </p:nvSpPr>
            <p:spPr bwMode="ltGray">
              <a:xfrm rot="5583200">
                <a:off x="302" y="387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0" name="Rectangle 28"/>
              <p:cNvSpPr>
                <a:spLocks noChangeArrowheads="1"/>
              </p:cNvSpPr>
              <p:nvPr userDrawn="1"/>
            </p:nvSpPr>
            <p:spPr bwMode="ltGray">
              <a:xfrm rot="5737625">
                <a:off x="270" y="3882"/>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1" name="Rectangle 29"/>
              <p:cNvSpPr>
                <a:spLocks noChangeArrowheads="1"/>
              </p:cNvSpPr>
              <p:nvPr userDrawn="1"/>
            </p:nvSpPr>
            <p:spPr bwMode="ltGray">
              <a:xfrm rot="4715477">
                <a:off x="516" y="3829"/>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2" name="Rectangle 30"/>
              <p:cNvSpPr>
                <a:spLocks noChangeArrowheads="1"/>
              </p:cNvSpPr>
              <p:nvPr userDrawn="1"/>
            </p:nvSpPr>
            <p:spPr bwMode="ltGray">
              <a:xfrm rot="4924949">
                <a:off x="486" y="383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3" name="Rectangle 31"/>
              <p:cNvSpPr>
                <a:spLocks noChangeArrowheads="1"/>
              </p:cNvSpPr>
              <p:nvPr userDrawn="1"/>
            </p:nvSpPr>
            <p:spPr bwMode="ltGray">
              <a:xfrm rot="4924949">
                <a:off x="456" y="384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4" name="Rectangle 32"/>
              <p:cNvSpPr>
                <a:spLocks noChangeArrowheads="1"/>
              </p:cNvSpPr>
              <p:nvPr userDrawn="1"/>
            </p:nvSpPr>
            <p:spPr bwMode="ltGray">
              <a:xfrm rot="5041352">
                <a:off x="426" y="3851"/>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5" name="Rectangle 33"/>
              <p:cNvSpPr>
                <a:spLocks noChangeArrowheads="1"/>
              </p:cNvSpPr>
              <p:nvPr userDrawn="1"/>
            </p:nvSpPr>
            <p:spPr bwMode="ltGray">
              <a:xfrm rot="3816889">
                <a:off x="664" y="3762"/>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6" name="Rectangle 34"/>
              <p:cNvSpPr>
                <a:spLocks noChangeArrowheads="1"/>
              </p:cNvSpPr>
              <p:nvPr userDrawn="1"/>
            </p:nvSpPr>
            <p:spPr bwMode="ltGray">
              <a:xfrm rot="3816889">
                <a:off x="634" y="3780"/>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7" name="Rectangle 35"/>
              <p:cNvSpPr>
                <a:spLocks noChangeArrowheads="1"/>
              </p:cNvSpPr>
              <p:nvPr userDrawn="1"/>
            </p:nvSpPr>
            <p:spPr bwMode="ltGray">
              <a:xfrm rot="4104184">
                <a:off x="605" y="3791"/>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8" name="Rectangle 36"/>
              <p:cNvSpPr>
                <a:spLocks noChangeArrowheads="1"/>
              </p:cNvSpPr>
              <p:nvPr userDrawn="1"/>
            </p:nvSpPr>
            <p:spPr bwMode="ltGray">
              <a:xfrm rot="4325343">
                <a:off x="575" y="380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89" name="Rectangle 37"/>
              <p:cNvSpPr>
                <a:spLocks noChangeArrowheads="1"/>
              </p:cNvSpPr>
              <p:nvPr userDrawn="1"/>
            </p:nvSpPr>
            <p:spPr bwMode="ltGray">
              <a:xfrm rot="3368036">
                <a:off x="799" y="3683"/>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0" name="Rectangle 38"/>
              <p:cNvSpPr>
                <a:spLocks noChangeArrowheads="1"/>
              </p:cNvSpPr>
              <p:nvPr userDrawn="1"/>
            </p:nvSpPr>
            <p:spPr bwMode="ltGray">
              <a:xfrm rot="3368036">
                <a:off x="772" y="3699"/>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1" name="Rectangle 39"/>
              <p:cNvSpPr>
                <a:spLocks noChangeArrowheads="1"/>
              </p:cNvSpPr>
              <p:nvPr userDrawn="1"/>
            </p:nvSpPr>
            <p:spPr bwMode="ltGray">
              <a:xfrm rot="3368036">
                <a:off x="745" y="3717"/>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2" name="Rectangle 40"/>
              <p:cNvSpPr>
                <a:spLocks noChangeArrowheads="1"/>
              </p:cNvSpPr>
              <p:nvPr userDrawn="1"/>
            </p:nvSpPr>
            <p:spPr bwMode="ltGray">
              <a:xfrm rot="3816889">
                <a:off x="717" y="373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3" name="Rectangle 41"/>
              <p:cNvSpPr>
                <a:spLocks noChangeArrowheads="1"/>
              </p:cNvSpPr>
              <p:nvPr userDrawn="1"/>
            </p:nvSpPr>
            <p:spPr bwMode="ltGray">
              <a:xfrm rot="2302266">
                <a:off x="923" y="358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4" name="Rectangle 42"/>
              <p:cNvSpPr>
                <a:spLocks noChangeArrowheads="1"/>
              </p:cNvSpPr>
              <p:nvPr userDrawn="1"/>
            </p:nvSpPr>
            <p:spPr bwMode="ltGray">
              <a:xfrm rot="2302266">
                <a:off x="899" y="3606"/>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5" name="Rectangle 43"/>
              <p:cNvSpPr>
                <a:spLocks noChangeArrowheads="1"/>
              </p:cNvSpPr>
              <p:nvPr userDrawn="1"/>
            </p:nvSpPr>
            <p:spPr bwMode="ltGray">
              <a:xfrm rot="2707562">
                <a:off x="876" y="3626"/>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6" name="Rectangle 44"/>
              <p:cNvSpPr>
                <a:spLocks noChangeArrowheads="1"/>
              </p:cNvSpPr>
              <p:nvPr userDrawn="1"/>
            </p:nvSpPr>
            <p:spPr bwMode="ltGray">
              <a:xfrm rot="2707562">
                <a:off x="850" y="3644"/>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7" name="Rectangle 45"/>
              <p:cNvSpPr>
                <a:spLocks noChangeArrowheads="1"/>
              </p:cNvSpPr>
              <p:nvPr userDrawn="1"/>
            </p:nvSpPr>
            <p:spPr bwMode="ltGray">
              <a:xfrm rot="1525830">
                <a:off x="1027" y="3473"/>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8" name="Rectangle 46"/>
              <p:cNvSpPr>
                <a:spLocks noChangeArrowheads="1"/>
              </p:cNvSpPr>
              <p:nvPr userDrawn="1"/>
            </p:nvSpPr>
            <p:spPr bwMode="ltGray">
              <a:xfrm rot="1525830">
                <a:off x="1009" y="349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799" name="Rectangle 47"/>
              <p:cNvSpPr>
                <a:spLocks noChangeArrowheads="1"/>
              </p:cNvSpPr>
              <p:nvPr userDrawn="1"/>
            </p:nvSpPr>
            <p:spPr bwMode="ltGray">
              <a:xfrm rot="1788117">
                <a:off x="990" y="351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0" name="Rectangle 48"/>
              <p:cNvSpPr>
                <a:spLocks noChangeArrowheads="1"/>
              </p:cNvSpPr>
              <p:nvPr userDrawn="1"/>
            </p:nvSpPr>
            <p:spPr bwMode="ltGray">
              <a:xfrm rot="1788117">
                <a:off x="969" y="354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1" name="Rectangle 49"/>
              <p:cNvSpPr>
                <a:spLocks noChangeArrowheads="1"/>
              </p:cNvSpPr>
              <p:nvPr userDrawn="1"/>
            </p:nvSpPr>
            <p:spPr bwMode="ltGray">
              <a:xfrm rot="841630">
                <a:off x="1113" y="3355"/>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2" name="Rectangle 50"/>
              <p:cNvSpPr>
                <a:spLocks noChangeArrowheads="1"/>
              </p:cNvSpPr>
              <p:nvPr userDrawn="1"/>
            </p:nvSpPr>
            <p:spPr bwMode="ltGray">
              <a:xfrm rot="841630">
                <a:off x="1100" y="3378"/>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3" name="Rectangle 51"/>
              <p:cNvSpPr>
                <a:spLocks noChangeArrowheads="1"/>
              </p:cNvSpPr>
              <p:nvPr userDrawn="1"/>
            </p:nvSpPr>
            <p:spPr bwMode="ltGray">
              <a:xfrm rot="1308689">
                <a:off x="1086" y="340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4" name="Rectangle 52"/>
              <p:cNvSpPr>
                <a:spLocks noChangeArrowheads="1"/>
              </p:cNvSpPr>
              <p:nvPr userDrawn="1"/>
            </p:nvSpPr>
            <p:spPr bwMode="ltGray">
              <a:xfrm rot="1308689">
                <a:off x="1064" y="3425"/>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5" name="Rectangle 53"/>
              <p:cNvSpPr>
                <a:spLocks noChangeArrowheads="1"/>
              </p:cNvSpPr>
              <p:nvPr userDrawn="1"/>
            </p:nvSpPr>
            <p:spPr bwMode="ltGray">
              <a:xfrm rot="469913">
                <a:off x="1172" y="3225"/>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6" name="Rectangle 54"/>
              <p:cNvSpPr>
                <a:spLocks noChangeArrowheads="1"/>
              </p:cNvSpPr>
              <p:nvPr userDrawn="1"/>
            </p:nvSpPr>
            <p:spPr bwMode="ltGray">
              <a:xfrm rot="559869">
                <a:off x="1162" y="3250"/>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7" name="Rectangle 55"/>
              <p:cNvSpPr>
                <a:spLocks noChangeArrowheads="1"/>
              </p:cNvSpPr>
              <p:nvPr userDrawn="1"/>
            </p:nvSpPr>
            <p:spPr bwMode="ltGray">
              <a:xfrm rot="734079">
                <a:off x="1154" y="3276"/>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8" name="Rectangle 56"/>
              <p:cNvSpPr>
                <a:spLocks noChangeArrowheads="1"/>
              </p:cNvSpPr>
              <p:nvPr userDrawn="1"/>
            </p:nvSpPr>
            <p:spPr bwMode="ltGray">
              <a:xfrm rot="734079">
                <a:off x="1141" y="3304"/>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09" name="Rectangle 57"/>
              <p:cNvSpPr>
                <a:spLocks noChangeArrowheads="1"/>
              </p:cNvSpPr>
              <p:nvPr userDrawn="1"/>
            </p:nvSpPr>
            <p:spPr bwMode="ltGray">
              <a:xfrm rot="-293905">
                <a:off x="1211" y="3096"/>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0" name="Rectangle 58"/>
              <p:cNvSpPr>
                <a:spLocks noChangeArrowheads="1"/>
              </p:cNvSpPr>
              <p:nvPr userDrawn="1"/>
            </p:nvSpPr>
            <p:spPr bwMode="ltGray">
              <a:xfrm rot="-8">
                <a:off x="1201" y="3122"/>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1" name="Rectangle 59"/>
              <p:cNvSpPr>
                <a:spLocks noChangeArrowheads="1"/>
              </p:cNvSpPr>
              <p:nvPr userDrawn="1"/>
            </p:nvSpPr>
            <p:spPr bwMode="ltGray">
              <a:xfrm rot="-8">
                <a:off x="1200" y="3147"/>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2" name="Rectangle 60"/>
              <p:cNvSpPr>
                <a:spLocks noChangeArrowheads="1"/>
              </p:cNvSpPr>
              <p:nvPr userDrawn="1"/>
            </p:nvSpPr>
            <p:spPr bwMode="ltGray">
              <a:xfrm rot="214188">
                <a:off x="1189" y="3173"/>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3" name="Rectangle 61"/>
              <p:cNvSpPr>
                <a:spLocks noChangeArrowheads="1"/>
              </p:cNvSpPr>
              <p:nvPr userDrawn="1"/>
            </p:nvSpPr>
            <p:spPr bwMode="ltGray">
              <a:xfrm rot="-682388">
                <a:off x="1219" y="296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4" name="Rectangle 62"/>
              <p:cNvSpPr>
                <a:spLocks noChangeArrowheads="1"/>
              </p:cNvSpPr>
              <p:nvPr userDrawn="1"/>
            </p:nvSpPr>
            <p:spPr bwMode="ltGray">
              <a:xfrm rot="-480400">
                <a:off x="1220" y="2991"/>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5" name="Rectangle 63"/>
              <p:cNvSpPr>
                <a:spLocks noChangeArrowheads="1"/>
              </p:cNvSpPr>
              <p:nvPr userDrawn="1"/>
            </p:nvSpPr>
            <p:spPr bwMode="ltGray">
              <a:xfrm rot="-480400">
                <a:off x="1220" y="301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6" name="Rectangle 64"/>
              <p:cNvSpPr>
                <a:spLocks noChangeArrowheads="1"/>
              </p:cNvSpPr>
              <p:nvPr userDrawn="1"/>
            </p:nvSpPr>
            <p:spPr bwMode="ltGray">
              <a:xfrm rot="-270546">
                <a:off x="1219" y="3041"/>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7" name="Rectangle 65"/>
              <p:cNvSpPr>
                <a:spLocks noChangeArrowheads="1"/>
              </p:cNvSpPr>
              <p:nvPr userDrawn="1"/>
            </p:nvSpPr>
            <p:spPr bwMode="ltGray">
              <a:xfrm rot="-1132286">
                <a:off x="1207" y="2843"/>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8" name="Rectangle 66"/>
              <p:cNvSpPr>
                <a:spLocks noChangeArrowheads="1"/>
              </p:cNvSpPr>
              <p:nvPr userDrawn="1"/>
            </p:nvSpPr>
            <p:spPr bwMode="ltGray">
              <a:xfrm rot="-969272">
                <a:off x="1213" y="2864"/>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19" name="Rectangle 67"/>
              <p:cNvSpPr>
                <a:spLocks noChangeArrowheads="1"/>
              </p:cNvSpPr>
              <p:nvPr userDrawn="1"/>
            </p:nvSpPr>
            <p:spPr bwMode="ltGray">
              <a:xfrm rot="-969272">
                <a:off x="1216" y="2888"/>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0" name="Rectangle 68"/>
              <p:cNvSpPr>
                <a:spLocks noChangeArrowheads="1"/>
              </p:cNvSpPr>
              <p:nvPr userDrawn="1"/>
            </p:nvSpPr>
            <p:spPr bwMode="ltGray">
              <a:xfrm rot="-806259">
                <a:off x="1219" y="291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1" name="Rectangle 69"/>
              <p:cNvSpPr>
                <a:spLocks noChangeArrowheads="1"/>
              </p:cNvSpPr>
              <p:nvPr userDrawn="1"/>
            </p:nvSpPr>
            <p:spPr bwMode="ltGray">
              <a:xfrm rot="-1543941">
                <a:off x="1165" y="272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2" name="Rectangle 70"/>
              <p:cNvSpPr>
                <a:spLocks noChangeArrowheads="1"/>
              </p:cNvSpPr>
              <p:nvPr userDrawn="1"/>
            </p:nvSpPr>
            <p:spPr bwMode="ltGray">
              <a:xfrm rot="-1341953">
                <a:off x="1176" y="2752"/>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3" name="Rectangle 71"/>
              <p:cNvSpPr>
                <a:spLocks noChangeArrowheads="1"/>
              </p:cNvSpPr>
              <p:nvPr userDrawn="1"/>
            </p:nvSpPr>
            <p:spPr bwMode="ltGray">
              <a:xfrm rot="-1341953">
                <a:off x="1184" y="277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4" name="Rectangle 72"/>
              <p:cNvSpPr>
                <a:spLocks noChangeArrowheads="1"/>
              </p:cNvSpPr>
              <p:nvPr userDrawn="1"/>
            </p:nvSpPr>
            <p:spPr bwMode="ltGray">
              <a:xfrm rot="-1341953">
                <a:off x="1194" y="279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5" name="Rectangle 73"/>
              <p:cNvSpPr>
                <a:spLocks noChangeArrowheads="1"/>
              </p:cNvSpPr>
              <p:nvPr userDrawn="1"/>
            </p:nvSpPr>
            <p:spPr bwMode="ltGray">
              <a:xfrm rot="-1928746">
                <a:off x="1101" y="2628"/>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6" name="Rectangle 74"/>
              <p:cNvSpPr>
                <a:spLocks noChangeArrowheads="1"/>
              </p:cNvSpPr>
              <p:nvPr userDrawn="1"/>
            </p:nvSpPr>
            <p:spPr bwMode="ltGray">
              <a:xfrm rot="-1844175">
                <a:off x="1114" y="2645"/>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7" name="Rectangle 75"/>
              <p:cNvSpPr>
                <a:spLocks noChangeArrowheads="1"/>
              </p:cNvSpPr>
              <p:nvPr userDrawn="1"/>
            </p:nvSpPr>
            <p:spPr bwMode="ltGray">
              <a:xfrm rot="-1752383">
                <a:off x="1129" y="266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8" name="Rectangle 76"/>
              <p:cNvSpPr>
                <a:spLocks noChangeArrowheads="1"/>
              </p:cNvSpPr>
              <p:nvPr userDrawn="1"/>
            </p:nvSpPr>
            <p:spPr bwMode="ltGray">
              <a:xfrm rot="-1752383">
                <a:off x="1142" y="2684"/>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29" name="Rectangle 77"/>
              <p:cNvSpPr>
                <a:spLocks noChangeArrowheads="1"/>
              </p:cNvSpPr>
              <p:nvPr userDrawn="1"/>
            </p:nvSpPr>
            <p:spPr bwMode="ltGray">
              <a:xfrm rot="-2466736">
                <a:off x="1014" y="2538"/>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0" name="Rectangle 78"/>
              <p:cNvSpPr>
                <a:spLocks noChangeArrowheads="1"/>
              </p:cNvSpPr>
              <p:nvPr userDrawn="1"/>
            </p:nvSpPr>
            <p:spPr bwMode="ltGray">
              <a:xfrm rot="-2466736">
                <a:off x="1035" y="255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1" name="Rectangle 79"/>
              <p:cNvSpPr>
                <a:spLocks noChangeArrowheads="1"/>
              </p:cNvSpPr>
              <p:nvPr userDrawn="1"/>
            </p:nvSpPr>
            <p:spPr bwMode="ltGray">
              <a:xfrm rot="-2466736">
                <a:off x="1050" y="2574"/>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2" name="Rectangle 80"/>
              <p:cNvSpPr>
                <a:spLocks noChangeArrowheads="1"/>
              </p:cNvSpPr>
              <p:nvPr userDrawn="1"/>
            </p:nvSpPr>
            <p:spPr bwMode="ltGray">
              <a:xfrm rot="-2342866">
                <a:off x="1068" y="2590"/>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3" name="Freeform 81"/>
              <p:cNvSpPr>
                <a:spLocks/>
              </p:cNvSpPr>
              <p:nvPr userDrawn="1"/>
            </p:nvSpPr>
            <p:spPr bwMode="ltGray">
              <a:xfrm>
                <a:off x="486" y="2563"/>
                <a:ext cx="180" cy="151"/>
              </a:xfrm>
              <a:custGeom>
                <a:avLst/>
                <a:gdLst/>
                <a:ahLst/>
                <a:cxnLst>
                  <a:cxn ang="0">
                    <a:pos x="0" y="144"/>
                  </a:cxn>
                  <a:cxn ang="0">
                    <a:pos x="28" y="147"/>
                  </a:cxn>
                  <a:cxn ang="0">
                    <a:pos x="64" y="46"/>
                  </a:cxn>
                  <a:cxn ang="0">
                    <a:pos x="94" y="151"/>
                  </a:cxn>
                  <a:cxn ang="0">
                    <a:pos x="129" y="151"/>
                  </a:cxn>
                  <a:cxn ang="0">
                    <a:pos x="180" y="9"/>
                  </a:cxn>
                  <a:cxn ang="0">
                    <a:pos x="148" y="10"/>
                  </a:cxn>
                  <a:cxn ang="0">
                    <a:pos x="112" y="112"/>
                  </a:cxn>
                  <a:cxn ang="0">
                    <a:pos x="79" y="0"/>
                  </a:cxn>
                  <a:cxn ang="0">
                    <a:pos x="48" y="0"/>
                  </a:cxn>
                  <a:cxn ang="0">
                    <a:pos x="0" y="144"/>
                  </a:cxn>
                </a:cxnLst>
                <a:rect l="0" t="0" r="r" b="b"/>
                <a:pathLst>
                  <a:path w="180" h="151">
                    <a:moveTo>
                      <a:pt x="0" y="144"/>
                    </a:moveTo>
                    <a:lnTo>
                      <a:pt x="28" y="147"/>
                    </a:lnTo>
                    <a:lnTo>
                      <a:pt x="64" y="46"/>
                    </a:lnTo>
                    <a:lnTo>
                      <a:pt x="94" y="151"/>
                    </a:lnTo>
                    <a:lnTo>
                      <a:pt x="129" y="151"/>
                    </a:lnTo>
                    <a:lnTo>
                      <a:pt x="180" y="9"/>
                    </a:lnTo>
                    <a:lnTo>
                      <a:pt x="148" y="10"/>
                    </a:lnTo>
                    <a:lnTo>
                      <a:pt x="112" y="112"/>
                    </a:lnTo>
                    <a:lnTo>
                      <a:pt x="79" y="0"/>
                    </a:lnTo>
                    <a:lnTo>
                      <a:pt x="48" y="0"/>
                    </a:lnTo>
                    <a:lnTo>
                      <a:pt x="0" y="144"/>
                    </a:lnTo>
                    <a:close/>
                  </a:path>
                </a:pathLst>
              </a:custGeom>
              <a:solidFill>
                <a:schemeClr val="bg2"/>
              </a:solidFill>
              <a:ln w="9525">
                <a:noFill/>
                <a:round/>
                <a:headEnd/>
                <a:tailEnd/>
              </a:ln>
              <a:effectLst/>
            </p:spPr>
            <p:txBody>
              <a:bodyPr/>
              <a:lstStyle/>
              <a:p>
                <a:endParaRPr lang="en-CA" sz="1800" u="sng" smtClean="0">
                  <a:solidFill>
                    <a:srgbClr val="FFFFFF"/>
                  </a:solidFill>
                </a:endParaRPr>
              </a:p>
            </p:txBody>
          </p:sp>
          <p:sp>
            <p:nvSpPr>
              <p:cNvPr id="458834" name="Rectangle 82"/>
              <p:cNvSpPr>
                <a:spLocks noChangeArrowheads="1"/>
              </p:cNvSpPr>
              <p:nvPr userDrawn="1"/>
            </p:nvSpPr>
            <p:spPr bwMode="ltGray">
              <a:xfrm rot="6575641">
                <a:off x="-217" y="3138"/>
                <a:ext cx="122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5" name="Rectangle 83"/>
              <p:cNvSpPr>
                <a:spLocks noChangeArrowheads="1"/>
              </p:cNvSpPr>
              <p:nvPr userDrawn="1"/>
            </p:nvSpPr>
            <p:spPr bwMode="ltGray">
              <a:xfrm rot="238799">
                <a:off x="4" y="3146"/>
                <a:ext cx="103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6" name="Rectangle 84"/>
              <p:cNvSpPr>
                <a:spLocks noChangeArrowheads="1"/>
              </p:cNvSpPr>
              <p:nvPr userDrawn="1"/>
            </p:nvSpPr>
            <p:spPr bwMode="ltGray">
              <a:xfrm rot="-2957028">
                <a:off x="907" y="2473"/>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7" name="Rectangle 85"/>
              <p:cNvSpPr>
                <a:spLocks noChangeArrowheads="1"/>
              </p:cNvSpPr>
              <p:nvPr userDrawn="1"/>
            </p:nvSpPr>
            <p:spPr bwMode="ltGray">
              <a:xfrm rot="-2957028">
                <a:off x="930" y="2486"/>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8" name="Rectangle 86"/>
              <p:cNvSpPr>
                <a:spLocks noChangeArrowheads="1"/>
              </p:cNvSpPr>
              <p:nvPr userDrawn="1"/>
            </p:nvSpPr>
            <p:spPr bwMode="ltGray">
              <a:xfrm rot="-2957028">
                <a:off x="954" y="2497"/>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39" name="Rectangle 87"/>
              <p:cNvSpPr>
                <a:spLocks noChangeArrowheads="1"/>
              </p:cNvSpPr>
              <p:nvPr userDrawn="1"/>
            </p:nvSpPr>
            <p:spPr bwMode="ltGray">
              <a:xfrm rot="-2661033">
                <a:off x="974" y="2509"/>
                <a:ext cx="86"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0" name="Rectangle 88"/>
              <p:cNvSpPr>
                <a:spLocks noChangeArrowheads="1"/>
              </p:cNvSpPr>
              <p:nvPr userDrawn="1"/>
            </p:nvSpPr>
            <p:spPr bwMode="ltGray">
              <a:xfrm rot="-3638503">
                <a:off x="788" y="2426"/>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1" name="Rectangle 89"/>
              <p:cNvSpPr>
                <a:spLocks noChangeArrowheads="1"/>
              </p:cNvSpPr>
              <p:nvPr userDrawn="1"/>
            </p:nvSpPr>
            <p:spPr bwMode="ltGray">
              <a:xfrm rot="-3638503">
                <a:off x="815" y="2434"/>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2" name="Rectangle 90"/>
              <p:cNvSpPr>
                <a:spLocks noChangeArrowheads="1"/>
              </p:cNvSpPr>
              <p:nvPr userDrawn="1"/>
            </p:nvSpPr>
            <p:spPr bwMode="ltGray">
              <a:xfrm rot="-3514633">
                <a:off x="837" y="2441"/>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3" name="Rectangle 91"/>
              <p:cNvSpPr>
                <a:spLocks noChangeArrowheads="1"/>
              </p:cNvSpPr>
              <p:nvPr userDrawn="1"/>
            </p:nvSpPr>
            <p:spPr bwMode="ltGray">
              <a:xfrm rot="-3220799">
                <a:off x="862" y="2453"/>
                <a:ext cx="8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4" name="Rectangle 92"/>
              <p:cNvSpPr>
                <a:spLocks noChangeArrowheads="1"/>
              </p:cNvSpPr>
              <p:nvPr userDrawn="1"/>
            </p:nvSpPr>
            <p:spPr bwMode="ltGray">
              <a:xfrm rot="-4338250">
                <a:off x="649" y="2396"/>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5" name="Rectangle 93"/>
              <p:cNvSpPr>
                <a:spLocks noChangeArrowheads="1"/>
              </p:cNvSpPr>
              <p:nvPr userDrawn="1"/>
            </p:nvSpPr>
            <p:spPr bwMode="ltGray">
              <a:xfrm rot="-4250359">
                <a:off x="677" y="2402"/>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6" name="Rectangle 94"/>
              <p:cNvSpPr>
                <a:spLocks noChangeArrowheads="1"/>
              </p:cNvSpPr>
              <p:nvPr userDrawn="1"/>
            </p:nvSpPr>
            <p:spPr bwMode="ltGray">
              <a:xfrm rot="-4250359">
                <a:off x="707" y="2407"/>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7" name="Rectangle 95"/>
              <p:cNvSpPr>
                <a:spLocks noChangeArrowheads="1"/>
              </p:cNvSpPr>
              <p:nvPr userDrawn="1"/>
            </p:nvSpPr>
            <p:spPr bwMode="ltGray">
              <a:xfrm rot="-3989246">
                <a:off x="737" y="2411"/>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8" name="Rectangle 96"/>
              <p:cNvSpPr>
                <a:spLocks noChangeArrowheads="1"/>
              </p:cNvSpPr>
              <p:nvPr userDrawn="1"/>
            </p:nvSpPr>
            <p:spPr bwMode="ltGray">
              <a:xfrm rot="-4862215">
                <a:off x="503" y="2395"/>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49" name="Rectangle 97"/>
              <p:cNvSpPr>
                <a:spLocks noChangeArrowheads="1"/>
              </p:cNvSpPr>
              <p:nvPr userDrawn="1"/>
            </p:nvSpPr>
            <p:spPr bwMode="ltGray">
              <a:xfrm rot="-4673370">
                <a:off x="533" y="2393"/>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0" name="Rectangle 98"/>
              <p:cNvSpPr>
                <a:spLocks noChangeArrowheads="1"/>
              </p:cNvSpPr>
              <p:nvPr userDrawn="1"/>
            </p:nvSpPr>
            <p:spPr bwMode="ltGray">
              <a:xfrm rot="-4646721">
                <a:off x="563" y="2390"/>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1" name="Rectangle 99"/>
              <p:cNvSpPr>
                <a:spLocks noChangeArrowheads="1"/>
              </p:cNvSpPr>
              <p:nvPr userDrawn="1"/>
            </p:nvSpPr>
            <p:spPr bwMode="ltGray">
              <a:xfrm rot="-4580623">
                <a:off x="594" y="2391"/>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2" name="Rectangle 100"/>
              <p:cNvSpPr>
                <a:spLocks noChangeArrowheads="1"/>
              </p:cNvSpPr>
              <p:nvPr userDrawn="1"/>
            </p:nvSpPr>
            <p:spPr bwMode="ltGray">
              <a:xfrm rot="-5195129">
                <a:off x="355" y="2414"/>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3" name="Rectangle 101"/>
              <p:cNvSpPr>
                <a:spLocks noChangeArrowheads="1"/>
              </p:cNvSpPr>
              <p:nvPr userDrawn="1"/>
            </p:nvSpPr>
            <p:spPr bwMode="ltGray">
              <a:xfrm rot="-5360484">
                <a:off x="385" y="2409"/>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4" name="Rectangle 102"/>
              <p:cNvSpPr>
                <a:spLocks noChangeArrowheads="1"/>
              </p:cNvSpPr>
              <p:nvPr userDrawn="1"/>
            </p:nvSpPr>
            <p:spPr bwMode="ltGray">
              <a:xfrm rot="-5288939">
                <a:off x="418" y="2405"/>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5" name="Rectangle 103"/>
              <p:cNvSpPr>
                <a:spLocks noChangeArrowheads="1"/>
              </p:cNvSpPr>
              <p:nvPr userDrawn="1"/>
            </p:nvSpPr>
            <p:spPr bwMode="ltGray">
              <a:xfrm rot="-5164854">
                <a:off x="449" y="2400"/>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6" name="Rectangle 104"/>
              <p:cNvSpPr>
                <a:spLocks noChangeArrowheads="1"/>
              </p:cNvSpPr>
              <p:nvPr userDrawn="1"/>
            </p:nvSpPr>
            <p:spPr bwMode="ltGray">
              <a:xfrm rot="-6132163">
                <a:off x="206" y="245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7" name="Rectangle 105"/>
              <p:cNvSpPr>
                <a:spLocks noChangeArrowheads="1"/>
              </p:cNvSpPr>
              <p:nvPr userDrawn="1"/>
            </p:nvSpPr>
            <p:spPr bwMode="ltGray">
              <a:xfrm rot="-6220433">
                <a:off x="237" y="244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8" name="Rectangle 106"/>
              <p:cNvSpPr>
                <a:spLocks noChangeArrowheads="1"/>
              </p:cNvSpPr>
              <p:nvPr userDrawn="1"/>
            </p:nvSpPr>
            <p:spPr bwMode="ltGray">
              <a:xfrm rot="-6110943">
                <a:off x="266" y="243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59" name="Rectangle 107"/>
              <p:cNvSpPr>
                <a:spLocks noChangeArrowheads="1"/>
              </p:cNvSpPr>
              <p:nvPr userDrawn="1"/>
            </p:nvSpPr>
            <p:spPr bwMode="ltGray">
              <a:xfrm rot="-5919570">
                <a:off x="292" y="2427"/>
                <a:ext cx="69"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0" name="Rectangle 108"/>
              <p:cNvSpPr>
                <a:spLocks noChangeArrowheads="1"/>
              </p:cNvSpPr>
              <p:nvPr userDrawn="1"/>
            </p:nvSpPr>
            <p:spPr bwMode="ltGray">
              <a:xfrm rot="-7376291">
                <a:off x="5" y="2549"/>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1" name="Rectangle 109"/>
              <p:cNvSpPr>
                <a:spLocks noChangeArrowheads="1"/>
              </p:cNvSpPr>
              <p:nvPr userDrawn="1"/>
            </p:nvSpPr>
            <p:spPr bwMode="ltGray">
              <a:xfrm rot="-7168347">
                <a:off x="64" y="2517"/>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2" name="Rectangle 110"/>
              <p:cNvSpPr>
                <a:spLocks noChangeArrowheads="1"/>
              </p:cNvSpPr>
              <p:nvPr userDrawn="1"/>
            </p:nvSpPr>
            <p:spPr bwMode="ltGray">
              <a:xfrm rot="-6802416">
                <a:off x="92" y="2502"/>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3" name="Rectangle 111"/>
              <p:cNvSpPr>
                <a:spLocks noChangeArrowheads="1"/>
              </p:cNvSpPr>
              <p:nvPr userDrawn="1"/>
            </p:nvSpPr>
            <p:spPr bwMode="ltGray">
              <a:xfrm rot="-6802416">
                <a:off x="119" y="2492"/>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4" name="Rectangle 112"/>
              <p:cNvSpPr>
                <a:spLocks noChangeArrowheads="1"/>
              </p:cNvSpPr>
              <p:nvPr userDrawn="1"/>
            </p:nvSpPr>
            <p:spPr bwMode="ltGray">
              <a:xfrm rot="-6457704">
                <a:off x="150" y="2478"/>
                <a:ext cx="6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5" name="Rectangle 113"/>
              <p:cNvSpPr>
                <a:spLocks noChangeArrowheads="1"/>
              </p:cNvSpPr>
              <p:nvPr userDrawn="1"/>
            </p:nvSpPr>
            <p:spPr bwMode="ltGray">
              <a:xfrm rot="-1876771">
                <a:off x="0" y="3363"/>
                <a:ext cx="7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6" name="Rectangle 114"/>
              <p:cNvSpPr>
                <a:spLocks noChangeArrowheads="1"/>
              </p:cNvSpPr>
              <p:nvPr userDrawn="1"/>
            </p:nvSpPr>
            <p:spPr bwMode="ltGray">
              <a:xfrm rot="3283992">
                <a:off x="511" y="3478"/>
                <a:ext cx="24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7" name="Rectangle 115"/>
              <p:cNvSpPr>
                <a:spLocks noChangeArrowheads="1"/>
              </p:cNvSpPr>
              <p:nvPr userDrawn="1"/>
            </p:nvSpPr>
            <p:spPr bwMode="ltGray">
              <a:xfrm rot="3283992">
                <a:off x="35" y="2798"/>
                <a:ext cx="24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8" name="Rectangle 116"/>
              <p:cNvSpPr>
                <a:spLocks noChangeArrowheads="1"/>
              </p:cNvSpPr>
              <p:nvPr userDrawn="1"/>
            </p:nvSpPr>
            <p:spPr bwMode="ltGray">
              <a:xfrm rot="-1876771">
                <a:off x="700" y="2851"/>
                <a:ext cx="31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69" name="Rectangle 117"/>
              <p:cNvSpPr>
                <a:spLocks noChangeArrowheads="1"/>
              </p:cNvSpPr>
              <p:nvPr userDrawn="1"/>
            </p:nvSpPr>
            <p:spPr bwMode="ltGray">
              <a:xfrm rot="5908516">
                <a:off x="200" y="3915"/>
                <a:ext cx="138"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0" name="Rectangle 118"/>
              <p:cNvSpPr>
                <a:spLocks noChangeArrowheads="1"/>
              </p:cNvSpPr>
              <p:nvPr userDrawn="1"/>
            </p:nvSpPr>
            <p:spPr bwMode="ltGray">
              <a:xfrm rot="6683973">
                <a:off x="45" y="3915"/>
                <a:ext cx="144"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1" name="Rectangle 119"/>
              <p:cNvSpPr>
                <a:spLocks noChangeArrowheads="1"/>
              </p:cNvSpPr>
              <p:nvPr userDrawn="1"/>
            </p:nvSpPr>
            <p:spPr bwMode="ltGray">
              <a:xfrm rot="5245609">
                <a:off x="361" y="3893"/>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2" name="Rectangle 120"/>
              <p:cNvSpPr>
                <a:spLocks noChangeArrowheads="1"/>
              </p:cNvSpPr>
              <p:nvPr userDrawn="1"/>
            </p:nvSpPr>
            <p:spPr bwMode="ltGray">
              <a:xfrm rot="4500520">
                <a:off x="522" y="3847"/>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3" name="Rectangle 121"/>
              <p:cNvSpPr>
                <a:spLocks noChangeArrowheads="1"/>
              </p:cNvSpPr>
              <p:nvPr userDrawn="1"/>
            </p:nvSpPr>
            <p:spPr bwMode="ltGray">
              <a:xfrm rot="3805227">
                <a:off x="670" y="3778"/>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4" name="Rectangle 122"/>
              <p:cNvSpPr>
                <a:spLocks noChangeArrowheads="1"/>
              </p:cNvSpPr>
              <p:nvPr userDrawn="1"/>
            </p:nvSpPr>
            <p:spPr bwMode="ltGray">
              <a:xfrm rot="3060138">
                <a:off x="813" y="3688"/>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5" name="Rectangle 123"/>
              <p:cNvSpPr>
                <a:spLocks noChangeArrowheads="1"/>
              </p:cNvSpPr>
              <p:nvPr userDrawn="1"/>
            </p:nvSpPr>
            <p:spPr bwMode="ltGray">
              <a:xfrm rot="2090281">
                <a:off x="938" y="3582"/>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6" name="Rectangle 124"/>
              <p:cNvSpPr>
                <a:spLocks noChangeArrowheads="1"/>
              </p:cNvSpPr>
              <p:nvPr userDrawn="1"/>
            </p:nvSpPr>
            <p:spPr bwMode="ltGray">
              <a:xfrm rot="-7168347">
                <a:off x="-18" y="2506"/>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7" name="Rectangle 125"/>
              <p:cNvSpPr>
                <a:spLocks noChangeArrowheads="1"/>
              </p:cNvSpPr>
              <p:nvPr userDrawn="1"/>
            </p:nvSpPr>
            <p:spPr bwMode="ltGray">
              <a:xfrm rot="-6406501">
                <a:off x="136" y="2433"/>
                <a:ext cx="132"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8" name="Rectangle 126"/>
              <p:cNvSpPr>
                <a:spLocks noChangeArrowheads="1"/>
              </p:cNvSpPr>
              <p:nvPr userDrawn="1"/>
            </p:nvSpPr>
            <p:spPr bwMode="ltGray">
              <a:xfrm rot="-4970620">
                <a:off x="447" y="2364"/>
                <a:ext cx="138"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79" name="Rectangle 127"/>
              <p:cNvSpPr>
                <a:spLocks noChangeArrowheads="1"/>
              </p:cNvSpPr>
              <p:nvPr userDrawn="1"/>
            </p:nvSpPr>
            <p:spPr bwMode="ltGray">
              <a:xfrm rot="-4298502">
                <a:off x="597" y="2360"/>
                <a:ext cx="150"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0" name="Rectangle 128"/>
              <p:cNvSpPr>
                <a:spLocks noChangeArrowheads="1"/>
              </p:cNvSpPr>
              <p:nvPr userDrawn="1"/>
            </p:nvSpPr>
            <p:spPr bwMode="ltGray">
              <a:xfrm rot="-3676305">
                <a:off x="739" y="2386"/>
                <a:ext cx="155"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1" name="Rectangle 129"/>
              <p:cNvSpPr>
                <a:spLocks noChangeArrowheads="1"/>
              </p:cNvSpPr>
              <p:nvPr userDrawn="1"/>
            </p:nvSpPr>
            <p:spPr bwMode="ltGray">
              <a:xfrm rot="-3188616">
                <a:off x="869" y="2430"/>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2" name="Rectangle 130"/>
              <p:cNvSpPr>
                <a:spLocks noChangeArrowheads="1"/>
              </p:cNvSpPr>
              <p:nvPr userDrawn="1"/>
            </p:nvSpPr>
            <p:spPr bwMode="ltGray">
              <a:xfrm rot="-2610246">
                <a:off x="984" y="2497"/>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3" name="Rectangle 131"/>
              <p:cNvSpPr>
                <a:spLocks noChangeArrowheads="1"/>
              </p:cNvSpPr>
              <p:nvPr userDrawn="1"/>
            </p:nvSpPr>
            <p:spPr bwMode="ltGray">
              <a:xfrm rot="-2190008">
                <a:off x="1075" y="2585"/>
                <a:ext cx="173"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4" name="Rectangle 132"/>
              <p:cNvSpPr>
                <a:spLocks noChangeArrowheads="1"/>
              </p:cNvSpPr>
              <p:nvPr userDrawn="1"/>
            </p:nvSpPr>
            <p:spPr bwMode="ltGray">
              <a:xfrm rot="-1728558">
                <a:off x="1147" y="2688"/>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5" name="Rectangle 133"/>
              <p:cNvSpPr>
                <a:spLocks noChangeArrowheads="1"/>
              </p:cNvSpPr>
              <p:nvPr userDrawn="1"/>
            </p:nvSpPr>
            <p:spPr bwMode="ltGray">
              <a:xfrm rot="-1172118">
                <a:off x="1198" y="2805"/>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6" name="Rectangle 134"/>
              <p:cNvSpPr>
                <a:spLocks noChangeArrowheads="1"/>
              </p:cNvSpPr>
              <p:nvPr userDrawn="1"/>
            </p:nvSpPr>
            <p:spPr bwMode="ltGray">
              <a:xfrm rot="-753845">
                <a:off x="1218" y="2930"/>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7" name="Rectangle 135"/>
              <p:cNvSpPr>
                <a:spLocks noChangeArrowheads="1"/>
              </p:cNvSpPr>
              <p:nvPr userDrawn="1"/>
            </p:nvSpPr>
            <p:spPr bwMode="ltGray">
              <a:xfrm rot="-287823">
                <a:off x="1213" y="3066"/>
                <a:ext cx="167"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8" name="Rectangle 136"/>
              <p:cNvSpPr>
                <a:spLocks noChangeArrowheads="1"/>
              </p:cNvSpPr>
              <p:nvPr userDrawn="1"/>
            </p:nvSpPr>
            <p:spPr bwMode="ltGray">
              <a:xfrm rot="696741">
                <a:off x="1126" y="3337"/>
                <a:ext cx="150"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89" name="Rectangle 137"/>
              <p:cNvSpPr>
                <a:spLocks noChangeArrowheads="1"/>
              </p:cNvSpPr>
              <p:nvPr userDrawn="1"/>
            </p:nvSpPr>
            <p:spPr bwMode="ltGray">
              <a:xfrm rot="1529990">
                <a:off x="1041" y="3465"/>
                <a:ext cx="140"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890" name="Freeform 138"/>
              <p:cNvSpPr>
                <a:spLocks/>
              </p:cNvSpPr>
              <p:nvPr userDrawn="1"/>
            </p:nvSpPr>
            <p:spPr bwMode="ltGray">
              <a:xfrm>
                <a:off x="850" y="3136"/>
                <a:ext cx="204" cy="120"/>
              </a:xfrm>
              <a:custGeom>
                <a:avLst/>
                <a:gdLst/>
                <a:ahLst/>
                <a:cxnLst>
                  <a:cxn ang="0">
                    <a:pos x="168" y="120"/>
                  </a:cxn>
                  <a:cxn ang="0">
                    <a:pos x="204" y="12"/>
                  </a:cxn>
                  <a:cxn ang="0">
                    <a:pos x="42" y="0"/>
                  </a:cxn>
                  <a:cxn ang="0">
                    <a:pos x="0" y="108"/>
                  </a:cxn>
                  <a:cxn ang="0">
                    <a:pos x="30" y="114"/>
                  </a:cxn>
                  <a:cxn ang="0">
                    <a:pos x="60" y="30"/>
                  </a:cxn>
                  <a:cxn ang="0">
                    <a:pos x="102" y="36"/>
                  </a:cxn>
                  <a:cxn ang="0">
                    <a:pos x="78" y="108"/>
                  </a:cxn>
                  <a:cxn ang="0">
                    <a:pos x="102" y="108"/>
                  </a:cxn>
                  <a:cxn ang="0">
                    <a:pos x="132" y="36"/>
                  </a:cxn>
                  <a:cxn ang="0">
                    <a:pos x="162" y="36"/>
                  </a:cxn>
                  <a:cxn ang="0">
                    <a:pos x="138" y="114"/>
                  </a:cxn>
                  <a:cxn ang="0">
                    <a:pos x="168" y="120"/>
                  </a:cxn>
                </a:cxnLst>
                <a:rect l="0" t="0" r="r" b="b"/>
                <a:pathLst>
                  <a:path w="204" h="120">
                    <a:moveTo>
                      <a:pt x="168" y="120"/>
                    </a:moveTo>
                    <a:lnTo>
                      <a:pt x="204" y="12"/>
                    </a:lnTo>
                    <a:lnTo>
                      <a:pt x="42" y="0"/>
                    </a:lnTo>
                    <a:lnTo>
                      <a:pt x="0" y="108"/>
                    </a:lnTo>
                    <a:lnTo>
                      <a:pt x="30" y="114"/>
                    </a:lnTo>
                    <a:lnTo>
                      <a:pt x="60" y="30"/>
                    </a:lnTo>
                    <a:lnTo>
                      <a:pt x="102" y="36"/>
                    </a:lnTo>
                    <a:lnTo>
                      <a:pt x="78" y="108"/>
                    </a:lnTo>
                    <a:lnTo>
                      <a:pt x="102" y="108"/>
                    </a:lnTo>
                    <a:lnTo>
                      <a:pt x="132" y="36"/>
                    </a:lnTo>
                    <a:lnTo>
                      <a:pt x="162" y="36"/>
                    </a:lnTo>
                    <a:lnTo>
                      <a:pt x="138" y="114"/>
                    </a:lnTo>
                    <a:lnTo>
                      <a:pt x="168" y="12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1" name="Freeform 139"/>
              <p:cNvSpPr>
                <a:spLocks/>
              </p:cNvSpPr>
              <p:nvPr userDrawn="1"/>
            </p:nvSpPr>
            <p:spPr bwMode="ltGray">
              <a:xfrm>
                <a:off x="19" y="2722"/>
                <a:ext cx="90" cy="78"/>
              </a:xfrm>
              <a:custGeom>
                <a:avLst/>
                <a:gdLst/>
                <a:ahLst/>
                <a:cxnLst>
                  <a:cxn ang="0">
                    <a:pos x="66" y="36"/>
                  </a:cxn>
                  <a:cxn ang="0">
                    <a:pos x="66" y="36"/>
                  </a:cxn>
                  <a:cxn ang="0">
                    <a:pos x="18" y="24"/>
                  </a:cxn>
                  <a:cxn ang="0">
                    <a:pos x="0" y="30"/>
                  </a:cxn>
                  <a:cxn ang="0">
                    <a:pos x="36" y="78"/>
                  </a:cxn>
                  <a:cxn ang="0">
                    <a:pos x="48" y="72"/>
                  </a:cxn>
                  <a:cxn ang="0">
                    <a:pos x="24" y="36"/>
                  </a:cxn>
                  <a:cxn ang="0">
                    <a:pos x="24" y="36"/>
                  </a:cxn>
                  <a:cxn ang="0">
                    <a:pos x="72" y="54"/>
                  </a:cxn>
                  <a:cxn ang="0">
                    <a:pos x="90" y="42"/>
                  </a:cxn>
                  <a:cxn ang="0">
                    <a:pos x="54" y="0"/>
                  </a:cxn>
                  <a:cxn ang="0">
                    <a:pos x="42" y="6"/>
                  </a:cxn>
                  <a:cxn ang="0">
                    <a:pos x="66" y="36"/>
                  </a:cxn>
                </a:cxnLst>
                <a:rect l="0" t="0" r="r" b="b"/>
                <a:pathLst>
                  <a:path w="90" h="78">
                    <a:moveTo>
                      <a:pt x="66" y="36"/>
                    </a:moveTo>
                    <a:lnTo>
                      <a:pt x="66" y="36"/>
                    </a:lnTo>
                    <a:lnTo>
                      <a:pt x="18" y="24"/>
                    </a:lnTo>
                    <a:lnTo>
                      <a:pt x="0" y="30"/>
                    </a:lnTo>
                    <a:lnTo>
                      <a:pt x="36" y="78"/>
                    </a:lnTo>
                    <a:lnTo>
                      <a:pt x="48" y="72"/>
                    </a:lnTo>
                    <a:lnTo>
                      <a:pt x="24" y="36"/>
                    </a:lnTo>
                    <a:lnTo>
                      <a:pt x="24" y="36"/>
                    </a:lnTo>
                    <a:lnTo>
                      <a:pt x="72" y="54"/>
                    </a:lnTo>
                    <a:lnTo>
                      <a:pt x="90" y="42"/>
                    </a:lnTo>
                    <a:lnTo>
                      <a:pt x="54" y="0"/>
                    </a:lnTo>
                    <a:lnTo>
                      <a:pt x="42" y="6"/>
                    </a:lnTo>
                    <a:lnTo>
                      <a:pt x="66" y="36"/>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2" name="Freeform 140"/>
              <p:cNvSpPr>
                <a:spLocks/>
              </p:cNvSpPr>
              <p:nvPr userDrawn="1"/>
            </p:nvSpPr>
            <p:spPr bwMode="ltGray">
              <a:xfrm>
                <a:off x="97" y="2651"/>
                <a:ext cx="101" cy="89"/>
              </a:xfrm>
              <a:custGeom>
                <a:avLst/>
                <a:gdLst/>
                <a:ahLst/>
                <a:cxnLst>
                  <a:cxn ang="0">
                    <a:pos x="54" y="89"/>
                  </a:cxn>
                  <a:cxn ang="0">
                    <a:pos x="65" y="83"/>
                  </a:cxn>
                  <a:cxn ang="0">
                    <a:pos x="48" y="35"/>
                  </a:cxn>
                  <a:cxn ang="0">
                    <a:pos x="89" y="65"/>
                  </a:cxn>
                  <a:cxn ang="0">
                    <a:pos x="101" y="59"/>
                  </a:cxn>
                  <a:cxn ang="0">
                    <a:pos x="83" y="0"/>
                  </a:cxn>
                  <a:cxn ang="0">
                    <a:pos x="71" y="12"/>
                  </a:cxn>
                  <a:cxn ang="0">
                    <a:pos x="83" y="41"/>
                  </a:cxn>
                  <a:cxn ang="0">
                    <a:pos x="48" y="23"/>
                  </a:cxn>
                  <a:cxn ang="0">
                    <a:pos x="36" y="29"/>
                  </a:cxn>
                  <a:cxn ang="0">
                    <a:pos x="45" y="68"/>
                  </a:cxn>
                  <a:cxn ang="0">
                    <a:pos x="18" y="41"/>
                  </a:cxn>
                  <a:cxn ang="0">
                    <a:pos x="0" y="53"/>
                  </a:cxn>
                  <a:cxn ang="0">
                    <a:pos x="54" y="89"/>
                  </a:cxn>
                </a:cxnLst>
                <a:rect l="0" t="0" r="r" b="b"/>
                <a:pathLst>
                  <a:path w="101" h="89">
                    <a:moveTo>
                      <a:pt x="54" y="89"/>
                    </a:moveTo>
                    <a:lnTo>
                      <a:pt x="65" y="83"/>
                    </a:lnTo>
                    <a:lnTo>
                      <a:pt x="48" y="35"/>
                    </a:lnTo>
                    <a:lnTo>
                      <a:pt x="89" y="65"/>
                    </a:lnTo>
                    <a:lnTo>
                      <a:pt x="101" y="59"/>
                    </a:lnTo>
                    <a:lnTo>
                      <a:pt x="83" y="0"/>
                    </a:lnTo>
                    <a:lnTo>
                      <a:pt x="71" y="12"/>
                    </a:lnTo>
                    <a:lnTo>
                      <a:pt x="83" y="41"/>
                    </a:lnTo>
                    <a:lnTo>
                      <a:pt x="48" y="23"/>
                    </a:lnTo>
                    <a:lnTo>
                      <a:pt x="36" y="29"/>
                    </a:lnTo>
                    <a:lnTo>
                      <a:pt x="45" y="68"/>
                    </a:lnTo>
                    <a:lnTo>
                      <a:pt x="18" y="41"/>
                    </a:lnTo>
                    <a:lnTo>
                      <a:pt x="0" y="53"/>
                    </a:lnTo>
                    <a:lnTo>
                      <a:pt x="54" y="89"/>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3" name="Freeform 141"/>
              <p:cNvSpPr>
                <a:spLocks/>
              </p:cNvSpPr>
              <p:nvPr userDrawn="1"/>
            </p:nvSpPr>
            <p:spPr bwMode="ltGray">
              <a:xfrm>
                <a:off x="677" y="3502"/>
                <a:ext cx="83" cy="78"/>
              </a:xfrm>
              <a:custGeom>
                <a:avLst/>
                <a:gdLst/>
                <a:ahLst/>
                <a:cxnLst>
                  <a:cxn ang="0">
                    <a:pos x="36" y="78"/>
                  </a:cxn>
                  <a:cxn ang="0">
                    <a:pos x="83" y="48"/>
                  </a:cxn>
                  <a:cxn ang="0">
                    <a:pos x="54" y="0"/>
                  </a:cxn>
                  <a:cxn ang="0">
                    <a:pos x="0" y="30"/>
                  </a:cxn>
                  <a:cxn ang="0">
                    <a:pos x="6" y="36"/>
                  </a:cxn>
                  <a:cxn ang="0">
                    <a:pos x="42" y="18"/>
                  </a:cxn>
                  <a:cxn ang="0">
                    <a:pos x="54" y="30"/>
                  </a:cxn>
                  <a:cxn ang="0">
                    <a:pos x="24" y="48"/>
                  </a:cxn>
                  <a:cxn ang="0">
                    <a:pos x="30" y="54"/>
                  </a:cxn>
                  <a:cxn ang="0">
                    <a:pos x="60" y="36"/>
                  </a:cxn>
                  <a:cxn ang="0">
                    <a:pos x="66" y="48"/>
                  </a:cxn>
                  <a:cxn ang="0">
                    <a:pos x="30" y="66"/>
                  </a:cxn>
                  <a:cxn ang="0">
                    <a:pos x="36" y="78"/>
                  </a:cxn>
                </a:cxnLst>
                <a:rect l="0" t="0" r="r" b="b"/>
                <a:pathLst>
                  <a:path w="83" h="78">
                    <a:moveTo>
                      <a:pt x="36" y="78"/>
                    </a:moveTo>
                    <a:lnTo>
                      <a:pt x="83" y="48"/>
                    </a:lnTo>
                    <a:lnTo>
                      <a:pt x="54" y="0"/>
                    </a:lnTo>
                    <a:lnTo>
                      <a:pt x="0" y="30"/>
                    </a:lnTo>
                    <a:lnTo>
                      <a:pt x="6" y="36"/>
                    </a:lnTo>
                    <a:lnTo>
                      <a:pt x="42" y="18"/>
                    </a:lnTo>
                    <a:lnTo>
                      <a:pt x="54" y="30"/>
                    </a:lnTo>
                    <a:lnTo>
                      <a:pt x="24" y="48"/>
                    </a:lnTo>
                    <a:lnTo>
                      <a:pt x="30" y="54"/>
                    </a:lnTo>
                    <a:lnTo>
                      <a:pt x="60" y="36"/>
                    </a:lnTo>
                    <a:lnTo>
                      <a:pt x="66" y="48"/>
                    </a:lnTo>
                    <a:lnTo>
                      <a:pt x="30" y="66"/>
                    </a:lnTo>
                    <a:lnTo>
                      <a:pt x="36" y="78"/>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4" name="Freeform 142"/>
              <p:cNvSpPr>
                <a:spLocks/>
              </p:cNvSpPr>
              <p:nvPr userDrawn="1"/>
            </p:nvSpPr>
            <p:spPr bwMode="ltGray">
              <a:xfrm>
                <a:off x="940" y="2782"/>
                <a:ext cx="90" cy="72"/>
              </a:xfrm>
              <a:custGeom>
                <a:avLst/>
                <a:gdLst/>
                <a:ahLst/>
                <a:cxnLst>
                  <a:cxn ang="0">
                    <a:pos x="90" y="30"/>
                  </a:cxn>
                  <a:cxn ang="0">
                    <a:pos x="66" y="0"/>
                  </a:cxn>
                  <a:cxn ang="0">
                    <a:pos x="0" y="36"/>
                  </a:cxn>
                  <a:cxn ang="0">
                    <a:pos x="24" y="72"/>
                  </a:cxn>
                  <a:cxn ang="0">
                    <a:pos x="36" y="66"/>
                  </a:cxn>
                  <a:cxn ang="0">
                    <a:pos x="18" y="42"/>
                  </a:cxn>
                  <a:cxn ang="0">
                    <a:pos x="36" y="30"/>
                  </a:cxn>
                  <a:cxn ang="0">
                    <a:pos x="54" y="54"/>
                  </a:cxn>
                  <a:cxn ang="0">
                    <a:pos x="60" y="48"/>
                  </a:cxn>
                  <a:cxn ang="0">
                    <a:pos x="48" y="24"/>
                  </a:cxn>
                  <a:cxn ang="0">
                    <a:pos x="60" y="12"/>
                  </a:cxn>
                  <a:cxn ang="0">
                    <a:pos x="78" y="42"/>
                  </a:cxn>
                  <a:cxn ang="0">
                    <a:pos x="90" y="30"/>
                  </a:cxn>
                </a:cxnLst>
                <a:rect l="0" t="0" r="r" b="b"/>
                <a:pathLst>
                  <a:path w="90" h="72">
                    <a:moveTo>
                      <a:pt x="90" y="30"/>
                    </a:moveTo>
                    <a:lnTo>
                      <a:pt x="66" y="0"/>
                    </a:lnTo>
                    <a:lnTo>
                      <a:pt x="0" y="36"/>
                    </a:lnTo>
                    <a:lnTo>
                      <a:pt x="24" y="72"/>
                    </a:lnTo>
                    <a:lnTo>
                      <a:pt x="36" y="66"/>
                    </a:lnTo>
                    <a:lnTo>
                      <a:pt x="18" y="42"/>
                    </a:lnTo>
                    <a:lnTo>
                      <a:pt x="36" y="30"/>
                    </a:lnTo>
                    <a:lnTo>
                      <a:pt x="54" y="54"/>
                    </a:lnTo>
                    <a:lnTo>
                      <a:pt x="60" y="48"/>
                    </a:lnTo>
                    <a:lnTo>
                      <a:pt x="48" y="24"/>
                    </a:lnTo>
                    <a:lnTo>
                      <a:pt x="60" y="12"/>
                    </a:lnTo>
                    <a:lnTo>
                      <a:pt x="78" y="42"/>
                    </a:lnTo>
                    <a:lnTo>
                      <a:pt x="90" y="3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5" name="Freeform 143"/>
              <p:cNvSpPr>
                <a:spLocks/>
              </p:cNvSpPr>
              <p:nvPr userDrawn="1"/>
            </p:nvSpPr>
            <p:spPr bwMode="ltGray">
              <a:xfrm>
                <a:off x="898" y="2716"/>
                <a:ext cx="90" cy="84"/>
              </a:xfrm>
              <a:custGeom>
                <a:avLst/>
                <a:gdLst/>
                <a:ahLst/>
                <a:cxnLst>
                  <a:cxn ang="0">
                    <a:pos x="42" y="60"/>
                  </a:cxn>
                  <a:cxn ang="0">
                    <a:pos x="42" y="60"/>
                  </a:cxn>
                  <a:cxn ang="0">
                    <a:pos x="72" y="12"/>
                  </a:cxn>
                  <a:cxn ang="0">
                    <a:pos x="66" y="0"/>
                  </a:cxn>
                  <a:cxn ang="0">
                    <a:pos x="0" y="42"/>
                  </a:cxn>
                  <a:cxn ang="0">
                    <a:pos x="6" y="54"/>
                  </a:cxn>
                  <a:cxn ang="0">
                    <a:pos x="54" y="24"/>
                  </a:cxn>
                  <a:cxn ang="0">
                    <a:pos x="54" y="24"/>
                  </a:cxn>
                  <a:cxn ang="0">
                    <a:pos x="18" y="72"/>
                  </a:cxn>
                  <a:cxn ang="0">
                    <a:pos x="24" y="84"/>
                  </a:cxn>
                  <a:cxn ang="0">
                    <a:pos x="90" y="42"/>
                  </a:cxn>
                  <a:cxn ang="0">
                    <a:pos x="84" y="30"/>
                  </a:cxn>
                  <a:cxn ang="0">
                    <a:pos x="42" y="60"/>
                  </a:cxn>
                </a:cxnLst>
                <a:rect l="0" t="0" r="r" b="b"/>
                <a:pathLst>
                  <a:path w="90" h="84">
                    <a:moveTo>
                      <a:pt x="42" y="60"/>
                    </a:moveTo>
                    <a:lnTo>
                      <a:pt x="42" y="60"/>
                    </a:lnTo>
                    <a:lnTo>
                      <a:pt x="72" y="12"/>
                    </a:lnTo>
                    <a:lnTo>
                      <a:pt x="66" y="0"/>
                    </a:lnTo>
                    <a:lnTo>
                      <a:pt x="0" y="42"/>
                    </a:lnTo>
                    <a:lnTo>
                      <a:pt x="6" y="54"/>
                    </a:lnTo>
                    <a:lnTo>
                      <a:pt x="54" y="24"/>
                    </a:lnTo>
                    <a:lnTo>
                      <a:pt x="54" y="24"/>
                    </a:lnTo>
                    <a:lnTo>
                      <a:pt x="18" y="72"/>
                    </a:lnTo>
                    <a:lnTo>
                      <a:pt x="24" y="84"/>
                    </a:lnTo>
                    <a:lnTo>
                      <a:pt x="90" y="42"/>
                    </a:lnTo>
                    <a:lnTo>
                      <a:pt x="84" y="30"/>
                    </a:lnTo>
                    <a:lnTo>
                      <a:pt x="42" y="6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6" name="Freeform 144"/>
              <p:cNvSpPr>
                <a:spLocks/>
              </p:cNvSpPr>
              <p:nvPr userDrawn="1"/>
            </p:nvSpPr>
            <p:spPr bwMode="ltGray">
              <a:xfrm>
                <a:off x="7" y="3837"/>
                <a:ext cx="6" cy="12"/>
              </a:xfrm>
              <a:custGeom>
                <a:avLst/>
                <a:gdLst/>
                <a:ahLst/>
                <a:cxnLst>
                  <a:cxn ang="0">
                    <a:pos x="6" y="0"/>
                  </a:cxn>
                  <a:cxn ang="0">
                    <a:pos x="6" y="0"/>
                  </a:cxn>
                  <a:cxn ang="0">
                    <a:pos x="0" y="0"/>
                  </a:cxn>
                  <a:cxn ang="0">
                    <a:pos x="0" y="0"/>
                  </a:cxn>
                  <a:cxn ang="0">
                    <a:pos x="0" y="12"/>
                  </a:cxn>
                  <a:cxn ang="0">
                    <a:pos x="6" y="0"/>
                  </a:cxn>
                  <a:cxn ang="0">
                    <a:pos x="6" y="0"/>
                  </a:cxn>
                </a:cxnLst>
                <a:rect l="0" t="0" r="r" b="b"/>
                <a:pathLst>
                  <a:path w="6" h="12">
                    <a:moveTo>
                      <a:pt x="6" y="0"/>
                    </a:moveTo>
                    <a:lnTo>
                      <a:pt x="6" y="0"/>
                    </a:lnTo>
                    <a:lnTo>
                      <a:pt x="0" y="0"/>
                    </a:lnTo>
                    <a:lnTo>
                      <a:pt x="0" y="0"/>
                    </a:lnTo>
                    <a:lnTo>
                      <a:pt x="0" y="12"/>
                    </a:lnTo>
                    <a:lnTo>
                      <a:pt x="6" y="0"/>
                    </a:lnTo>
                    <a:lnTo>
                      <a:pt x="6" y="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7" name="Freeform 145"/>
              <p:cNvSpPr>
                <a:spLocks/>
              </p:cNvSpPr>
              <p:nvPr userDrawn="1"/>
            </p:nvSpPr>
            <p:spPr bwMode="ltGray">
              <a:xfrm>
                <a:off x="7" y="2555"/>
                <a:ext cx="30" cy="48"/>
              </a:xfrm>
              <a:custGeom>
                <a:avLst/>
                <a:gdLst/>
                <a:ahLst/>
                <a:cxnLst>
                  <a:cxn ang="0">
                    <a:pos x="18" y="48"/>
                  </a:cxn>
                  <a:cxn ang="0">
                    <a:pos x="18" y="48"/>
                  </a:cxn>
                  <a:cxn ang="0">
                    <a:pos x="30" y="42"/>
                  </a:cxn>
                  <a:cxn ang="0">
                    <a:pos x="0" y="0"/>
                  </a:cxn>
                  <a:cxn ang="0">
                    <a:pos x="0" y="24"/>
                  </a:cxn>
                  <a:cxn ang="0">
                    <a:pos x="18" y="48"/>
                  </a:cxn>
                  <a:cxn ang="0">
                    <a:pos x="18" y="48"/>
                  </a:cxn>
                </a:cxnLst>
                <a:rect l="0" t="0" r="r" b="b"/>
                <a:pathLst>
                  <a:path w="30" h="48">
                    <a:moveTo>
                      <a:pt x="18" y="48"/>
                    </a:moveTo>
                    <a:lnTo>
                      <a:pt x="18" y="48"/>
                    </a:lnTo>
                    <a:lnTo>
                      <a:pt x="30" y="42"/>
                    </a:lnTo>
                    <a:lnTo>
                      <a:pt x="0" y="0"/>
                    </a:lnTo>
                    <a:lnTo>
                      <a:pt x="0" y="24"/>
                    </a:lnTo>
                    <a:lnTo>
                      <a:pt x="18" y="48"/>
                    </a:lnTo>
                    <a:lnTo>
                      <a:pt x="18" y="48"/>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8" name="Freeform 146"/>
              <p:cNvSpPr>
                <a:spLocks/>
              </p:cNvSpPr>
              <p:nvPr userDrawn="1"/>
            </p:nvSpPr>
            <p:spPr bwMode="ltGray">
              <a:xfrm>
                <a:off x="7" y="3843"/>
                <a:ext cx="36" cy="66"/>
              </a:xfrm>
              <a:custGeom>
                <a:avLst/>
                <a:gdLst/>
                <a:ahLst/>
                <a:cxnLst>
                  <a:cxn ang="0">
                    <a:pos x="36" y="0"/>
                  </a:cxn>
                  <a:cxn ang="0">
                    <a:pos x="24" y="0"/>
                  </a:cxn>
                  <a:cxn ang="0">
                    <a:pos x="24" y="0"/>
                  </a:cxn>
                  <a:cxn ang="0">
                    <a:pos x="0" y="36"/>
                  </a:cxn>
                  <a:cxn ang="0">
                    <a:pos x="0" y="66"/>
                  </a:cxn>
                  <a:cxn ang="0">
                    <a:pos x="36" y="0"/>
                  </a:cxn>
                  <a:cxn ang="0">
                    <a:pos x="36" y="0"/>
                  </a:cxn>
                </a:cxnLst>
                <a:rect l="0" t="0" r="r" b="b"/>
                <a:pathLst>
                  <a:path w="36" h="66">
                    <a:moveTo>
                      <a:pt x="36" y="0"/>
                    </a:moveTo>
                    <a:lnTo>
                      <a:pt x="24" y="0"/>
                    </a:lnTo>
                    <a:lnTo>
                      <a:pt x="24" y="0"/>
                    </a:lnTo>
                    <a:lnTo>
                      <a:pt x="0" y="36"/>
                    </a:lnTo>
                    <a:lnTo>
                      <a:pt x="0" y="66"/>
                    </a:lnTo>
                    <a:lnTo>
                      <a:pt x="36" y="0"/>
                    </a:lnTo>
                    <a:lnTo>
                      <a:pt x="36" y="0"/>
                    </a:lnTo>
                    <a:close/>
                  </a:path>
                </a:pathLst>
              </a:custGeom>
              <a:solidFill>
                <a:schemeClr val="bg2"/>
              </a:solidFill>
              <a:ln w="9525">
                <a:noFill/>
                <a:round/>
                <a:headEnd/>
                <a:tailEnd/>
              </a:ln>
            </p:spPr>
            <p:txBody>
              <a:bodyPr/>
              <a:lstStyle/>
              <a:p>
                <a:endParaRPr lang="en-CA" sz="1800" u="sng" smtClean="0">
                  <a:solidFill>
                    <a:srgbClr val="FFFFFF"/>
                  </a:solidFill>
                </a:endParaRPr>
              </a:p>
            </p:txBody>
          </p:sp>
          <p:sp>
            <p:nvSpPr>
              <p:cNvPr id="458899" name="Rectangle 147"/>
              <p:cNvSpPr>
                <a:spLocks noChangeArrowheads="1"/>
              </p:cNvSpPr>
              <p:nvPr userDrawn="1"/>
            </p:nvSpPr>
            <p:spPr bwMode="ltGray">
              <a:xfrm rot="244926">
                <a:off x="1177" y="3201"/>
                <a:ext cx="161"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900" name="Rectangle 148"/>
              <p:cNvSpPr>
                <a:spLocks noChangeArrowheads="1"/>
              </p:cNvSpPr>
              <p:nvPr userDrawn="1"/>
            </p:nvSpPr>
            <p:spPr bwMode="ltGray">
              <a:xfrm rot="-5598588">
                <a:off x="290" y="2386"/>
                <a:ext cx="138" cy="12"/>
              </a:xfrm>
              <a:prstGeom prst="rect">
                <a:avLst/>
              </a:prstGeom>
              <a:solidFill>
                <a:schemeClr val="bg2"/>
              </a:solidFill>
              <a:ln w="9525">
                <a:noFill/>
                <a:miter lim="800000"/>
                <a:headEnd/>
                <a:tailEnd/>
              </a:ln>
              <a:effectLst/>
            </p:spPr>
            <p:txBody>
              <a:bodyPr wrap="none" anchor="ctr"/>
              <a:lstStyle/>
              <a:p>
                <a:endParaRPr lang="en-CA" sz="1800" u="sng" smtClean="0">
                  <a:solidFill>
                    <a:srgbClr val="FFFFFF"/>
                  </a:solidFill>
                </a:endParaRPr>
              </a:p>
            </p:txBody>
          </p:sp>
          <p:sp>
            <p:nvSpPr>
              <p:cNvPr id="458901" name="Freeform 149"/>
              <p:cNvSpPr>
                <a:spLocks/>
              </p:cNvSpPr>
              <p:nvPr userDrawn="1"/>
            </p:nvSpPr>
            <p:spPr bwMode="ltGray">
              <a:xfrm>
                <a:off x="139" y="3573"/>
                <a:ext cx="144" cy="154"/>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9" y="61"/>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en-CA" sz="1800" u="sng" smtClean="0">
                  <a:solidFill>
                    <a:srgbClr val="FFFFFF"/>
                  </a:solidFill>
                </a:endParaRPr>
              </a:p>
            </p:txBody>
          </p:sp>
          <p:sp>
            <p:nvSpPr>
              <p:cNvPr id="458902" name="Freeform 150"/>
              <p:cNvSpPr>
                <a:spLocks/>
              </p:cNvSpPr>
              <p:nvPr userDrawn="1"/>
            </p:nvSpPr>
            <p:spPr bwMode="ltGray">
              <a:xfrm rot="-2857037">
                <a:off x="619" y="3550"/>
                <a:ext cx="68" cy="69"/>
              </a:xfrm>
              <a:custGeom>
                <a:avLst/>
                <a:gdLst/>
                <a:ahLst/>
                <a:cxnLst>
                  <a:cxn ang="0">
                    <a:pos x="0" y="102"/>
                  </a:cxn>
                  <a:cxn ang="0">
                    <a:pos x="59" y="154"/>
                  </a:cxn>
                  <a:cxn ang="0">
                    <a:pos x="117" y="120"/>
                  </a:cxn>
                  <a:cxn ang="0">
                    <a:pos x="62" y="55"/>
                  </a:cxn>
                  <a:cxn ang="0">
                    <a:pos x="104" y="34"/>
                  </a:cxn>
                  <a:cxn ang="0">
                    <a:pos x="117" y="53"/>
                  </a:cxn>
                  <a:cxn ang="0">
                    <a:pos x="141" y="47"/>
                  </a:cxn>
                  <a:cxn ang="0">
                    <a:pos x="97" y="2"/>
                  </a:cxn>
                  <a:cxn ang="0">
                    <a:pos x="36" y="33"/>
                  </a:cxn>
                  <a:cxn ang="0">
                    <a:pos x="90" y="107"/>
                  </a:cxn>
                  <a:cxn ang="0">
                    <a:pos x="28" y="101"/>
                  </a:cxn>
                  <a:cxn ang="0">
                    <a:pos x="0" y="102"/>
                  </a:cxn>
                </a:cxnLst>
                <a:rect l="0" t="0" r="r" b="b"/>
                <a:pathLst>
                  <a:path w="144" h="154">
                    <a:moveTo>
                      <a:pt x="0" y="102"/>
                    </a:moveTo>
                    <a:cubicBezTo>
                      <a:pt x="6" y="140"/>
                      <a:pt x="25" y="154"/>
                      <a:pt x="59" y="154"/>
                    </a:cubicBezTo>
                    <a:cubicBezTo>
                      <a:pt x="111" y="152"/>
                      <a:pt x="106" y="130"/>
                      <a:pt x="117" y="120"/>
                    </a:cubicBezTo>
                    <a:cubicBezTo>
                      <a:pt x="113" y="47"/>
                      <a:pt x="84" y="84"/>
                      <a:pt x="62" y="55"/>
                    </a:cubicBezTo>
                    <a:cubicBezTo>
                      <a:pt x="59" y="42"/>
                      <a:pt x="78" y="11"/>
                      <a:pt x="104" y="34"/>
                    </a:cubicBezTo>
                    <a:cubicBezTo>
                      <a:pt x="108" y="41"/>
                      <a:pt x="111" y="51"/>
                      <a:pt x="117" y="53"/>
                    </a:cubicBezTo>
                    <a:cubicBezTo>
                      <a:pt x="123" y="55"/>
                      <a:pt x="144" y="55"/>
                      <a:pt x="141" y="47"/>
                    </a:cubicBezTo>
                    <a:cubicBezTo>
                      <a:pt x="138" y="39"/>
                      <a:pt x="126" y="5"/>
                      <a:pt x="97" y="2"/>
                    </a:cubicBezTo>
                    <a:cubicBezTo>
                      <a:pt x="77" y="0"/>
                      <a:pt x="48" y="0"/>
                      <a:pt x="36" y="33"/>
                    </a:cubicBezTo>
                    <a:cubicBezTo>
                      <a:pt x="15" y="89"/>
                      <a:pt x="83" y="79"/>
                      <a:pt x="90" y="107"/>
                    </a:cubicBezTo>
                    <a:cubicBezTo>
                      <a:pt x="96" y="130"/>
                      <a:pt x="34" y="147"/>
                      <a:pt x="28" y="101"/>
                    </a:cubicBezTo>
                    <a:cubicBezTo>
                      <a:pt x="12" y="104"/>
                      <a:pt x="15" y="98"/>
                      <a:pt x="0" y="102"/>
                    </a:cubicBezTo>
                    <a:close/>
                  </a:path>
                </a:pathLst>
              </a:custGeom>
              <a:solidFill>
                <a:schemeClr val="bg2"/>
              </a:solidFill>
              <a:ln w="9525">
                <a:noFill/>
                <a:round/>
                <a:headEnd/>
                <a:tailEnd/>
              </a:ln>
              <a:effectLst/>
            </p:spPr>
            <p:txBody>
              <a:bodyPr/>
              <a:lstStyle/>
              <a:p>
                <a:endParaRPr lang="en-CA" sz="1800" u="sng" smtClean="0">
                  <a:solidFill>
                    <a:srgbClr val="FFFFFF"/>
                  </a:solidFill>
                </a:endParaRPr>
              </a:p>
            </p:txBody>
          </p:sp>
          <p:sp>
            <p:nvSpPr>
              <p:cNvPr id="458903" name="Freeform 151"/>
              <p:cNvSpPr>
                <a:spLocks/>
              </p:cNvSpPr>
              <p:nvPr userDrawn="1"/>
            </p:nvSpPr>
            <p:spPr bwMode="ltGray">
              <a:xfrm>
                <a:off x="235" y="2503"/>
                <a:ext cx="348" cy="1272"/>
              </a:xfrm>
              <a:custGeom>
                <a:avLst/>
                <a:gdLst/>
                <a:ahLst/>
                <a:cxnLst>
                  <a:cxn ang="0">
                    <a:pos x="0" y="0"/>
                  </a:cxn>
                  <a:cxn ang="0">
                    <a:pos x="287" y="582"/>
                  </a:cxn>
                  <a:cxn ang="0">
                    <a:pos x="348" y="1272"/>
                  </a:cxn>
                  <a:cxn ang="0">
                    <a:pos x="54" y="676"/>
                  </a:cxn>
                  <a:cxn ang="0">
                    <a:pos x="0" y="0"/>
                  </a:cxn>
                </a:cxnLst>
                <a:rect l="0" t="0" r="r" b="b"/>
                <a:pathLst>
                  <a:path w="348" h="1272">
                    <a:moveTo>
                      <a:pt x="0" y="0"/>
                    </a:moveTo>
                    <a:lnTo>
                      <a:pt x="287" y="582"/>
                    </a:lnTo>
                    <a:lnTo>
                      <a:pt x="348" y="1272"/>
                    </a:lnTo>
                    <a:lnTo>
                      <a:pt x="54" y="676"/>
                    </a:lnTo>
                    <a:lnTo>
                      <a:pt x="0" y="0"/>
                    </a:lnTo>
                    <a:close/>
                  </a:path>
                </a:pathLst>
              </a:custGeom>
              <a:gradFill rotWithShape="0">
                <a:gsLst>
                  <a:gs pos="0">
                    <a:schemeClr val="bg2"/>
                  </a:gs>
                  <a:gs pos="100000">
                    <a:schemeClr val="bg2">
                      <a:gamma/>
                      <a:shade val="96863"/>
                      <a:invGamma/>
                    </a:schemeClr>
                  </a:gs>
                </a:gsLst>
                <a:lin ang="18900000" scaled="1"/>
              </a:gradFill>
              <a:ln w="9525" cap="flat" cmpd="sng">
                <a:noFill/>
                <a:prstDash val="solid"/>
                <a:round/>
                <a:headEnd type="none" w="med" len="med"/>
                <a:tailEnd type="none" w="med" len="med"/>
              </a:ln>
              <a:effectLst/>
            </p:spPr>
            <p:txBody>
              <a:bodyPr/>
              <a:lstStyle/>
              <a:p>
                <a:endParaRPr lang="en-CA" sz="1800" u="sng" smtClean="0">
                  <a:solidFill>
                    <a:srgbClr val="FFFFFF"/>
                  </a:solidFill>
                </a:endParaRPr>
              </a:p>
            </p:txBody>
          </p:sp>
          <p:sp>
            <p:nvSpPr>
              <p:cNvPr id="458904" name="Oval 152"/>
              <p:cNvSpPr>
                <a:spLocks noChangeArrowheads="1"/>
              </p:cNvSpPr>
              <p:nvPr userDrawn="1"/>
            </p:nvSpPr>
            <p:spPr bwMode="ltGray">
              <a:xfrm rot="-1684349">
                <a:off x="296" y="3047"/>
                <a:ext cx="221" cy="174"/>
              </a:xfrm>
              <a:prstGeom prst="ellipse">
                <a:avLst/>
              </a:prstGeom>
              <a:gradFill rotWithShape="0">
                <a:gsLst>
                  <a:gs pos="0">
                    <a:schemeClr val="bg2">
                      <a:gamma/>
                      <a:shade val="90980"/>
                      <a:invGamma/>
                    </a:schemeClr>
                  </a:gs>
                  <a:gs pos="50000">
                    <a:schemeClr val="bg2"/>
                  </a:gs>
                  <a:gs pos="100000">
                    <a:schemeClr val="bg2">
                      <a:gamma/>
                      <a:shade val="90980"/>
                      <a:invGamma/>
                    </a:schemeClr>
                  </a:gs>
                </a:gsLst>
                <a:lin ang="18900000" scaled="1"/>
              </a:gradFill>
              <a:ln w="9525">
                <a:noFill/>
                <a:round/>
                <a:headEnd/>
                <a:tailEnd/>
              </a:ln>
              <a:effectLst/>
            </p:spPr>
            <p:txBody>
              <a:bodyPr/>
              <a:lstStyle/>
              <a:p>
                <a:endParaRPr lang="en-CA" sz="1800" u="sng" smtClean="0">
                  <a:solidFill>
                    <a:srgbClr val="FFFFFF"/>
                  </a:solidFill>
                </a:endParaRPr>
              </a:p>
            </p:txBody>
          </p:sp>
        </p:grpSp>
      </p:grpSp>
      <p:sp>
        <p:nvSpPr>
          <p:cNvPr id="458905" name="Rectangle 153"/>
          <p:cNvSpPr>
            <a:spLocks noGrp="1" noRot="1" noChangeArrowheads="1"/>
          </p:cNvSpPr>
          <p:nvPr>
            <p:ph type="title"/>
          </p:nvPr>
        </p:nvSpPr>
        <p:spPr bwMode="auto">
          <a:xfrm>
            <a:off x="322271" y="249238"/>
            <a:ext cx="9109075" cy="1244600"/>
          </a:xfrm>
          <a:prstGeom prst="rect">
            <a:avLst/>
          </a:prstGeom>
          <a:noFill/>
          <a:ln w="9525">
            <a:noFill/>
            <a:miter lim="800000"/>
            <a:headEnd/>
            <a:tailEnd/>
          </a:ln>
          <a:effectLst/>
        </p:spPr>
        <p:txBody>
          <a:bodyPr vert="horz" wrap="square" lIns="98287" tIns="49143" rIns="98287" bIns="49143" numCol="1" anchor="ctr" anchorCtr="0" compatLnSpc="1">
            <a:prstTxWarp prst="textNoShape">
              <a:avLst/>
            </a:prstTxWarp>
          </a:bodyPr>
          <a:lstStyle/>
          <a:p>
            <a:pPr lvl="0"/>
            <a:r>
              <a:rPr lang="en-US" smtClean="0"/>
              <a:t>Haga clic para cambiar el estilo de título	</a:t>
            </a:r>
          </a:p>
        </p:txBody>
      </p:sp>
      <p:sp>
        <p:nvSpPr>
          <p:cNvPr id="458906" name="Rectangle 154"/>
          <p:cNvSpPr>
            <a:spLocks noGrp="1" noChangeArrowheads="1"/>
          </p:cNvSpPr>
          <p:nvPr>
            <p:ph type="dt" sz="half" idx="2"/>
          </p:nvPr>
        </p:nvSpPr>
        <p:spPr bwMode="auto">
          <a:xfrm>
            <a:off x="322277" y="6800850"/>
            <a:ext cx="2441575" cy="517525"/>
          </a:xfrm>
          <a:prstGeom prst="rect">
            <a:avLst/>
          </a:prstGeom>
          <a:noFill/>
          <a:ln w="9525">
            <a:noFill/>
            <a:miter lim="800000"/>
            <a:headEnd/>
            <a:tailEnd/>
          </a:ln>
          <a:effectLst/>
        </p:spPr>
        <p:txBody>
          <a:bodyPr vert="horz" wrap="square" lIns="98287" tIns="49143" rIns="98287" bIns="49143" numCol="1" anchor="t" anchorCtr="0" compatLnSpc="1">
            <a:prstTxWarp prst="textNoShape">
              <a:avLst/>
            </a:prstTxWarp>
          </a:bodyPr>
          <a:lstStyle>
            <a:lvl1pPr defTabSz="983126">
              <a:defRPr sz="1100" u="none"/>
            </a:lvl1pPr>
          </a:lstStyle>
          <a:p>
            <a:endParaRPr lang="en-US" smtClean="0">
              <a:solidFill>
                <a:srgbClr val="FFFFFF"/>
              </a:solidFill>
            </a:endParaRPr>
          </a:p>
        </p:txBody>
      </p:sp>
      <p:sp>
        <p:nvSpPr>
          <p:cNvPr id="458907" name="Rectangle 155"/>
          <p:cNvSpPr>
            <a:spLocks noGrp="1" noChangeArrowheads="1"/>
          </p:cNvSpPr>
          <p:nvPr>
            <p:ph type="ftr" sz="quarter" idx="3"/>
          </p:nvPr>
        </p:nvSpPr>
        <p:spPr bwMode="auto">
          <a:xfrm>
            <a:off x="3332176" y="6800850"/>
            <a:ext cx="3089275" cy="517525"/>
          </a:xfrm>
          <a:prstGeom prst="rect">
            <a:avLst/>
          </a:prstGeom>
          <a:noFill/>
          <a:ln w="9525">
            <a:noFill/>
            <a:miter lim="800000"/>
            <a:headEnd/>
            <a:tailEnd/>
          </a:ln>
          <a:effectLst/>
        </p:spPr>
        <p:txBody>
          <a:bodyPr vert="horz" wrap="square" lIns="98287" tIns="49143" rIns="98287" bIns="49143" numCol="1" anchor="t" anchorCtr="0" compatLnSpc="1">
            <a:prstTxWarp prst="textNoShape">
              <a:avLst/>
            </a:prstTxWarp>
          </a:bodyPr>
          <a:lstStyle>
            <a:lvl1pPr algn="ctr" defTabSz="983126">
              <a:defRPr sz="1100" u="none"/>
            </a:lvl1pPr>
          </a:lstStyle>
          <a:p>
            <a:endParaRPr lang="en-US" smtClean="0">
              <a:solidFill>
                <a:srgbClr val="FFFFFF"/>
              </a:solidFill>
            </a:endParaRPr>
          </a:p>
        </p:txBody>
      </p:sp>
      <p:sp>
        <p:nvSpPr>
          <p:cNvPr id="458908" name="Rectangle 156"/>
          <p:cNvSpPr>
            <a:spLocks noGrp="1" noChangeArrowheads="1"/>
          </p:cNvSpPr>
          <p:nvPr>
            <p:ph type="sldNum" sz="quarter" idx="4"/>
          </p:nvPr>
        </p:nvSpPr>
        <p:spPr bwMode="auto">
          <a:xfrm>
            <a:off x="6989777" y="6800850"/>
            <a:ext cx="2441575" cy="517525"/>
          </a:xfrm>
          <a:prstGeom prst="rect">
            <a:avLst/>
          </a:prstGeom>
          <a:noFill/>
          <a:ln w="9525">
            <a:noFill/>
            <a:miter lim="800000"/>
            <a:headEnd/>
            <a:tailEnd/>
          </a:ln>
          <a:effectLst/>
        </p:spPr>
        <p:txBody>
          <a:bodyPr vert="horz" wrap="square" lIns="98287" tIns="49143" rIns="98287" bIns="49143" numCol="1" anchor="t" anchorCtr="0" compatLnSpc="1">
            <a:prstTxWarp prst="textNoShape">
              <a:avLst/>
            </a:prstTxWarp>
          </a:bodyPr>
          <a:lstStyle>
            <a:lvl1pPr algn="r" defTabSz="983126">
              <a:defRPr sz="1100" u="none"/>
            </a:lvl1pPr>
          </a:lstStyle>
          <a:p>
            <a:fld id="{30332159-0A05-49AB-AC3A-AE8A271683AD}" type="slidenum">
              <a:rPr lang="en-US" smtClean="0">
                <a:solidFill>
                  <a:srgbClr val="FFFFFF"/>
                </a:solidFill>
              </a:rPr>
              <a:pPr/>
              <a:t>‹#›</a:t>
            </a:fld>
            <a:endParaRPr lang="en-US" smtClean="0">
              <a:solidFill>
                <a:srgbClr val="FFFFFF"/>
              </a:solidFill>
            </a:endParaRPr>
          </a:p>
        </p:txBody>
      </p:sp>
      <p:sp>
        <p:nvSpPr>
          <p:cNvPr id="458909" name="Rectangle 157"/>
          <p:cNvSpPr>
            <a:spLocks noGrp="1" noRot="1" noChangeArrowheads="1"/>
          </p:cNvSpPr>
          <p:nvPr>
            <p:ph type="body" idx="1"/>
          </p:nvPr>
        </p:nvSpPr>
        <p:spPr bwMode="auto">
          <a:xfrm>
            <a:off x="322271" y="1743089"/>
            <a:ext cx="9109075" cy="4899025"/>
          </a:xfrm>
          <a:prstGeom prst="rect">
            <a:avLst/>
          </a:prstGeom>
          <a:noFill/>
          <a:ln w="9525">
            <a:noFill/>
            <a:miter lim="800000"/>
            <a:headEnd/>
            <a:tailEnd/>
          </a:ln>
          <a:effectLst/>
        </p:spPr>
        <p:txBody>
          <a:bodyPr vert="horz" wrap="square" lIns="98287" tIns="49143" rIns="98287" bIns="49143" numCol="1" anchor="t" anchorCtr="0" compatLnSpc="1">
            <a:prstTxWarp prst="textNoShape">
              <a:avLst/>
            </a:prstTxWarp>
          </a:bodyPr>
          <a:lstStyle/>
          <a:p>
            <a:pPr lvl="0"/>
            <a:r>
              <a:rPr lang="en-US" smtClean="0"/>
              <a:t>Haga clic para modificar el estilo de texto del patrón</a:t>
            </a:r>
          </a:p>
          <a:p>
            <a:pPr lvl="1"/>
            <a:r>
              <a:rPr lang="en-US" smtClean="0"/>
              <a:t>Segundo nivel</a:t>
            </a:r>
          </a:p>
          <a:p>
            <a:pPr lvl="2"/>
            <a:r>
              <a:rPr lang="en-US" smtClean="0"/>
              <a:t>Tercer nivel</a:t>
            </a:r>
          </a:p>
          <a:p>
            <a:pPr lvl="3"/>
            <a:r>
              <a:rPr lang="en-US" smtClean="0"/>
              <a:t>Cuarto nivel</a:t>
            </a:r>
          </a:p>
          <a:p>
            <a:pPr lvl="4"/>
            <a:r>
              <a:rPr lang="en-US" smtClean="0"/>
              <a:t>Quinto nivel</a:t>
            </a:r>
          </a:p>
        </p:txBody>
      </p:sp>
    </p:spTree>
  </p:cSld>
  <p:clrMap bg1="dk2" tx1="lt1" bg2="dk1" tx2="lt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 id="2147483767" r:id="rId14"/>
  </p:sldLayoutIdLst>
  <p:txStyles>
    <p:titleStyle>
      <a:lvl1pPr algn="ctr" defTabSz="983126" rtl="0" fontAlgn="base">
        <a:spcBef>
          <a:spcPct val="0"/>
        </a:spcBef>
        <a:spcAft>
          <a:spcPct val="0"/>
        </a:spcAft>
        <a:defRPr sz="4700">
          <a:solidFill>
            <a:schemeClr val="tx2"/>
          </a:solidFill>
          <a:effectLst>
            <a:outerShdw blurRad="38100" dist="38100" dir="2700000" algn="tl">
              <a:srgbClr val="000000"/>
            </a:outerShdw>
          </a:effectLst>
          <a:latin typeface="+mj-lt"/>
          <a:ea typeface="+mj-ea"/>
          <a:cs typeface="+mj-cs"/>
        </a:defRPr>
      </a:lvl1pPr>
      <a:lvl2pPr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2pPr>
      <a:lvl3pPr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3pPr>
      <a:lvl4pPr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4pPr>
      <a:lvl5pPr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5pPr>
      <a:lvl6pPr marL="456677"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6pPr>
      <a:lvl7pPr marL="913355"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7pPr>
      <a:lvl8pPr marL="1370035"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8pPr>
      <a:lvl9pPr marL="1826711" algn="ctr" defTabSz="983126" rtl="0" fontAlgn="base">
        <a:spcBef>
          <a:spcPct val="0"/>
        </a:spcBef>
        <a:spcAft>
          <a:spcPct val="0"/>
        </a:spcAft>
        <a:defRPr sz="4700">
          <a:solidFill>
            <a:schemeClr val="tx2"/>
          </a:solidFill>
          <a:effectLst>
            <a:outerShdw blurRad="38100" dist="38100" dir="2700000" algn="tl">
              <a:srgbClr val="000000"/>
            </a:outerShdw>
          </a:effectLst>
          <a:latin typeface="Times New Roman" pitchFamily="18" charset="0"/>
        </a:defRPr>
      </a:lvl9pPr>
    </p:titleStyle>
    <p:bodyStyle>
      <a:lvl1pPr marL="367880" indent="-367880" algn="l" defTabSz="983126" rtl="0" fontAlgn="base">
        <a:spcBef>
          <a:spcPct val="20000"/>
        </a:spcBef>
        <a:spcAft>
          <a:spcPct val="0"/>
        </a:spcAft>
        <a:buClr>
          <a:srgbClr val="FFFF00"/>
        </a:buClr>
        <a:buSzPct val="80000"/>
        <a:buFont typeface="Wingdings" pitchFamily="2" charset="2"/>
        <a:buChar char="«"/>
        <a:defRPr sz="3400">
          <a:solidFill>
            <a:schemeClr val="tx1"/>
          </a:solidFill>
          <a:effectLst>
            <a:outerShdw blurRad="38100" dist="38100" dir="2700000" algn="tl">
              <a:srgbClr val="000000"/>
            </a:outerShdw>
          </a:effectLst>
          <a:latin typeface="+mn-lt"/>
          <a:ea typeface="+mn-ea"/>
          <a:cs typeface="+mn-cs"/>
        </a:defRPr>
      </a:lvl1pPr>
      <a:lvl2pPr marL="799188" indent="-307621" algn="l" defTabSz="983126" rtl="0" fontAlgn="base">
        <a:spcBef>
          <a:spcPct val="20000"/>
        </a:spcBef>
        <a:spcAft>
          <a:spcPct val="0"/>
        </a:spcAft>
        <a:buClr>
          <a:srgbClr val="FFFF00"/>
        </a:buClr>
        <a:buSzPct val="80000"/>
        <a:buFont typeface="Wingdings" pitchFamily="2" charset="2"/>
        <a:buChar char="«"/>
        <a:defRPr sz="3000">
          <a:solidFill>
            <a:schemeClr val="tx1"/>
          </a:solidFill>
          <a:effectLst>
            <a:outerShdw blurRad="38100" dist="38100" dir="2700000" algn="tl">
              <a:srgbClr val="000000"/>
            </a:outerShdw>
          </a:effectLst>
          <a:latin typeface="+mn-lt"/>
        </a:defRPr>
      </a:lvl2pPr>
      <a:lvl3pPr marL="1228906" indent="-245782" algn="l" defTabSz="983126" rtl="0" fontAlgn="base">
        <a:spcBef>
          <a:spcPct val="20000"/>
        </a:spcBef>
        <a:spcAft>
          <a:spcPct val="0"/>
        </a:spcAft>
        <a:buClr>
          <a:srgbClr val="FFFF00"/>
        </a:buClr>
        <a:buSzPct val="80000"/>
        <a:buFont typeface="Wingdings" pitchFamily="2" charset="2"/>
        <a:buChar char="«"/>
        <a:defRPr sz="2600">
          <a:solidFill>
            <a:schemeClr val="tx1"/>
          </a:solidFill>
          <a:effectLst>
            <a:outerShdw blurRad="38100" dist="38100" dir="2700000" algn="tl">
              <a:srgbClr val="000000"/>
            </a:outerShdw>
          </a:effectLst>
          <a:latin typeface="+mn-lt"/>
        </a:defRPr>
      </a:lvl3pPr>
      <a:lvl4pPr marL="1720470" indent="-245782" algn="l" defTabSz="983126" rtl="0" fontAlgn="base">
        <a:spcBef>
          <a:spcPct val="20000"/>
        </a:spcBef>
        <a:spcAft>
          <a:spcPct val="0"/>
        </a:spcAft>
        <a:buClr>
          <a:srgbClr val="FFFF00"/>
        </a:buClr>
        <a:buSzPct val="80000"/>
        <a:buFont typeface="Wingdings" pitchFamily="2" charset="2"/>
        <a:buChar char="«"/>
        <a:defRPr sz="2200">
          <a:solidFill>
            <a:schemeClr val="tx1"/>
          </a:solidFill>
          <a:effectLst>
            <a:outerShdw blurRad="38100" dist="38100" dir="2700000" algn="tl">
              <a:srgbClr val="000000"/>
            </a:outerShdw>
          </a:effectLst>
          <a:latin typeface="+mn-lt"/>
        </a:defRPr>
      </a:lvl4pPr>
      <a:lvl5pPr marL="2212033" indent="-245782" algn="l" defTabSz="983126" rtl="0" fontAlgn="base">
        <a:spcBef>
          <a:spcPct val="20000"/>
        </a:spcBef>
        <a:spcAft>
          <a:spcPct val="0"/>
        </a:spcAft>
        <a:buClr>
          <a:srgbClr val="FFFF00"/>
        </a:buClr>
        <a:buSzPct val="80000"/>
        <a:buFont typeface="Wingdings" pitchFamily="2" charset="2"/>
        <a:buChar char="«"/>
        <a:defRPr sz="2200">
          <a:solidFill>
            <a:schemeClr val="tx1"/>
          </a:solidFill>
          <a:effectLst>
            <a:outerShdw blurRad="38100" dist="38100" dir="2700000" algn="tl">
              <a:srgbClr val="000000"/>
            </a:outerShdw>
          </a:effectLst>
          <a:latin typeface="+mn-lt"/>
        </a:defRPr>
      </a:lvl5pPr>
      <a:lvl6pPr marL="2668712" indent="-245782" algn="l" defTabSz="983126" rtl="0" fontAlgn="base">
        <a:spcBef>
          <a:spcPct val="20000"/>
        </a:spcBef>
        <a:spcAft>
          <a:spcPct val="0"/>
        </a:spcAft>
        <a:buClr>
          <a:srgbClr val="FFFF00"/>
        </a:buClr>
        <a:buSzPct val="80000"/>
        <a:buFont typeface="Wingdings" pitchFamily="2" charset="2"/>
        <a:buChar char="«"/>
        <a:defRPr sz="2200">
          <a:solidFill>
            <a:schemeClr val="tx1"/>
          </a:solidFill>
          <a:effectLst>
            <a:outerShdw blurRad="38100" dist="38100" dir="2700000" algn="tl">
              <a:srgbClr val="000000"/>
            </a:outerShdw>
          </a:effectLst>
          <a:latin typeface="+mn-lt"/>
        </a:defRPr>
      </a:lvl6pPr>
      <a:lvl7pPr marL="3125390" indent="-245782" algn="l" defTabSz="983126" rtl="0" fontAlgn="base">
        <a:spcBef>
          <a:spcPct val="20000"/>
        </a:spcBef>
        <a:spcAft>
          <a:spcPct val="0"/>
        </a:spcAft>
        <a:buClr>
          <a:srgbClr val="FFFF00"/>
        </a:buClr>
        <a:buSzPct val="80000"/>
        <a:buFont typeface="Wingdings" pitchFamily="2" charset="2"/>
        <a:buChar char="«"/>
        <a:defRPr sz="2200">
          <a:solidFill>
            <a:schemeClr val="tx1"/>
          </a:solidFill>
          <a:effectLst>
            <a:outerShdw blurRad="38100" dist="38100" dir="2700000" algn="tl">
              <a:srgbClr val="000000"/>
            </a:outerShdw>
          </a:effectLst>
          <a:latin typeface="+mn-lt"/>
        </a:defRPr>
      </a:lvl7pPr>
      <a:lvl8pPr marL="3582068" indent="-245782" algn="l" defTabSz="983126" rtl="0" fontAlgn="base">
        <a:spcBef>
          <a:spcPct val="20000"/>
        </a:spcBef>
        <a:spcAft>
          <a:spcPct val="0"/>
        </a:spcAft>
        <a:buClr>
          <a:srgbClr val="FFFF00"/>
        </a:buClr>
        <a:buSzPct val="80000"/>
        <a:buFont typeface="Wingdings" pitchFamily="2" charset="2"/>
        <a:buChar char="«"/>
        <a:defRPr sz="2200">
          <a:solidFill>
            <a:schemeClr val="tx1"/>
          </a:solidFill>
          <a:effectLst>
            <a:outerShdw blurRad="38100" dist="38100" dir="2700000" algn="tl">
              <a:srgbClr val="000000"/>
            </a:outerShdw>
          </a:effectLst>
          <a:latin typeface="+mn-lt"/>
        </a:defRPr>
      </a:lvl8pPr>
      <a:lvl9pPr marL="4038747" indent="-245782" algn="l" defTabSz="983126" rtl="0" fontAlgn="base">
        <a:spcBef>
          <a:spcPct val="20000"/>
        </a:spcBef>
        <a:spcAft>
          <a:spcPct val="0"/>
        </a:spcAft>
        <a:buClr>
          <a:srgbClr val="FFFF00"/>
        </a:buClr>
        <a:buSzPct val="80000"/>
        <a:buFont typeface="Wingdings" pitchFamily="2" charset="2"/>
        <a:buChar char="«"/>
        <a:defRPr sz="2200">
          <a:solidFill>
            <a:schemeClr val="tx1"/>
          </a:solidFill>
          <a:effectLst>
            <a:outerShdw blurRad="38100" dist="38100" dir="2700000" algn="tl">
              <a:srgbClr val="000000"/>
            </a:outerShdw>
          </a:effectLst>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50.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10160" y="-7778"/>
            <a:ext cx="9773920" cy="1133969"/>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blipFill dpi="0" rotWithShape="1">
            <a:blip r:embed="rId13"/>
            <a:srcRect/>
            <a:stretch>
              <a:fillRect/>
            </a:stretch>
          </a:blipFill>
          <a:ln w="9525" cap="flat" cmpd="sng" algn="ctr">
            <a:noFill/>
            <a:prstDash val="solid"/>
            <a:round/>
            <a:headEnd type="none" w="med" len="med"/>
            <a:tailEnd type="none" w="med" len="med"/>
          </a:ln>
          <a:effectLst/>
        </p:spPr>
        <p:txBody>
          <a:bodyPr vert="horz" wrap="square" lIns="97331" tIns="48666" rIns="97331" bIns="48666" anchor="t" compatLnSpc="1"/>
          <a:lstStyle/>
          <a:p>
            <a:pPr marL="0" marR="0" lvl="0" indent="0" algn="l" defTabSz="973338"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dirty="0">
              <a:ln>
                <a:noFill/>
              </a:ln>
              <a:solidFill>
                <a:prstClr val="black"/>
              </a:solidFill>
              <a:effectLst/>
              <a:uLnTx/>
              <a:uFillTx/>
              <a:latin typeface="Constantia"/>
              <a:ea typeface="+mn-ea"/>
              <a:cs typeface="+mn-cs"/>
            </a:endParaRPr>
          </a:p>
        </p:txBody>
      </p:sp>
      <p:sp>
        <p:nvSpPr>
          <p:cNvPr id="8" name="Freeform 7"/>
          <p:cNvSpPr>
            <a:spLocks/>
          </p:cNvSpPr>
          <p:nvPr/>
        </p:nvSpPr>
        <p:spPr bwMode="auto">
          <a:xfrm>
            <a:off x="4673600" y="-7779"/>
            <a:ext cx="5080000" cy="694902"/>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blipFill>
            <a:blip r:embed="rId14"/>
            <a:stretch>
              <a:fillRect/>
            </a:stretch>
          </a:blipFill>
          <a:ln w="9525" cap="flat" cmpd="sng" algn="ctr">
            <a:noFill/>
            <a:prstDash val="solid"/>
            <a:round/>
            <a:headEnd type="none" w="med" len="med"/>
            <a:tailEnd type="none" w="med" len="med"/>
          </a:ln>
          <a:effectLst/>
        </p:spPr>
        <p:txBody>
          <a:bodyPr vert="horz" wrap="square" lIns="97331" tIns="48666" rIns="97331" bIns="48666" anchor="t" compatLnSpc="1"/>
          <a:lstStyle/>
          <a:p>
            <a:pPr marL="0" marR="0" lvl="0" indent="0" algn="l" defTabSz="973338"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dirty="0">
              <a:ln>
                <a:noFill/>
              </a:ln>
              <a:solidFill>
                <a:prstClr val="black"/>
              </a:solidFill>
              <a:effectLst/>
              <a:uLnTx/>
              <a:uFillTx/>
              <a:latin typeface="Constantia"/>
              <a:ea typeface="+mn-ea"/>
              <a:cs typeface="+mn-cs"/>
            </a:endParaRPr>
          </a:p>
        </p:txBody>
      </p:sp>
      <p:sp>
        <p:nvSpPr>
          <p:cNvPr id="9" name="Title Placeholder 8"/>
          <p:cNvSpPr>
            <a:spLocks noGrp="1"/>
          </p:cNvSpPr>
          <p:nvPr>
            <p:ph type="title"/>
          </p:nvPr>
        </p:nvSpPr>
        <p:spPr>
          <a:xfrm>
            <a:off x="487680" y="766674"/>
            <a:ext cx="8778240" cy="1244600"/>
          </a:xfrm>
          <a:prstGeom prst="rect">
            <a:avLst/>
          </a:prstGeom>
        </p:spPr>
        <p:txBody>
          <a:bodyPr vert="horz" lIns="0" tIns="45624"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87680" y="2107523"/>
            <a:ext cx="8778240" cy="4779264"/>
          </a:xfrm>
          <a:prstGeom prst="rect">
            <a:avLst/>
          </a:prstGeom>
        </p:spPr>
        <p:txBody>
          <a:bodyPr vert="horz" lIns="91248" tIns="45624" rIns="91248" bIns="45624">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87680" y="6921385"/>
            <a:ext cx="2275840" cy="397581"/>
          </a:xfrm>
          <a:prstGeom prst="rect">
            <a:avLst/>
          </a:prstGeom>
        </p:spPr>
        <p:txBody>
          <a:bodyPr vert="horz" lIns="0" tIns="0" rIns="0" bIns="0" anchor="b"/>
          <a:lstStyle>
            <a:lvl1pPr algn="l" defTabSz="973338" eaLnBrk="1" latinLnBrk="0" hangingPunct="1">
              <a:defRPr kumimoji="0" sz="1280">
                <a:solidFill>
                  <a:schemeClr val="tx2">
                    <a:shade val="90000"/>
                  </a:schemeClr>
                </a:solidFill>
              </a:defRPr>
            </a:lvl1pPr>
          </a:lstStyle>
          <a:p>
            <a:pPr fontAlgn="auto">
              <a:spcBef>
                <a:spcPts val="0"/>
              </a:spcBef>
              <a:spcAft>
                <a:spcPts val="0"/>
              </a:spcAft>
              <a:defRPr/>
            </a:pPr>
            <a:fld id="{C8703EC4-85C2-4108-ADB8-3C40CC4823BE}" type="datetimeFigureOut">
              <a:rPr lang="en-CA" smtClean="0">
                <a:solidFill>
                  <a:srgbClr val="04617B">
                    <a:shade val="90000"/>
                  </a:srgbClr>
                </a:solidFill>
                <a:latin typeface="Constantia"/>
                <a:ea typeface="+mn-ea"/>
              </a:rPr>
              <a:pPr fontAlgn="auto">
                <a:spcBef>
                  <a:spcPts val="0"/>
                </a:spcBef>
                <a:spcAft>
                  <a:spcPts val="0"/>
                </a:spcAft>
                <a:defRPr/>
              </a:pPr>
              <a:t>2018-06-04</a:t>
            </a:fld>
            <a:endParaRPr lang="en-CA" dirty="0">
              <a:solidFill>
                <a:srgbClr val="04617B">
                  <a:shade val="90000"/>
                </a:srgbClr>
              </a:solidFill>
              <a:latin typeface="Constantia"/>
              <a:ea typeface="+mn-ea"/>
            </a:endParaRPr>
          </a:p>
        </p:txBody>
      </p:sp>
      <p:sp>
        <p:nvSpPr>
          <p:cNvPr id="22" name="Footer Placeholder 21"/>
          <p:cNvSpPr>
            <a:spLocks noGrp="1"/>
          </p:cNvSpPr>
          <p:nvPr>
            <p:ph type="ftr" sz="quarter" idx="3"/>
          </p:nvPr>
        </p:nvSpPr>
        <p:spPr>
          <a:xfrm>
            <a:off x="2844800" y="6921385"/>
            <a:ext cx="3576320" cy="397581"/>
          </a:xfrm>
          <a:prstGeom prst="rect">
            <a:avLst/>
          </a:prstGeom>
        </p:spPr>
        <p:txBody>
          <a:bodyPr vert="horz" lIns="0" tIns="0" rIns="0" bIns="0" anchor="b"/>
          <a:lstStyle>
            <a:lvl1pPr algn="l" defTabSz="973338" eaLnBrk="1" latinLnBrk="0" hangingPunct="1">
              <a:defRPr kumimoji="0" sz="1280">
                <a:solidFill>
                  <a:schemeClr val="tx2">
                    <a:shade val="90000"/>
                  </a:schemeClr>
                </a:solidFill>
              </a:defRPr>
            </a:lvl1pPr>
          </a:lstStyle>
          <a:p>
            <a:pPr fontAlgn="auto">
              <a:spcBef>
                <a:spcPts val="0"/>
              </a:spcBef>
              <a:spcAft>
                <a:spcPts val="0"/>
              </a:spcAft>
              <a:defRPr/>
            </a:pPr>
            <a:endParaRPr lang="en-CA" dirty="0">
              <a:solidFill>
                <a:srgbClr val="04617B">
                  <a:shade val="90000"/>
                </a:srgbClr>
              </a:solidFill>
              <a:latin typeface="Constantia"/>
              <a:ea typeface="+mn-ea"/>
            </a:endParaRPr>
          </a:p>
        </p:txBody>
      </p:sp>
      <p:sp>
        <p:nvSpPr>
          <p:cNvPr id="18" name="Slide Number Placeholder 17"/>
          <p:cNvSpPr>
            <a:spLocks noGrp="1"/>
          </p:cNvSpPr>
          <p:nvPr>
            <p:ph type="sldNum" sz="quarter" idx="4"/>
          </p:nvPr>
        </p:nvSpPr>
        <p:spPr>
          <a:xfrm>
            <a:off x="8453120" y="6921385"/>
            <a:ext cx="812800" cy="397581"/>
          </a:xfrm>
          <a:prstGeom prst="rect">
            <a:avLst/>
          </a:prstGeom>
        </p:spPr>
        <p:txBody>
          <a:bodyPr vert="horz" lIns="0" tIns="0" rIns="0" bIns="0" anchor="b"/>
          <a:lstStyle>
            <a:lvl1pPr algn="r" defTabSz="973338" eaLnBrk="1" latinLnBrk="0" hangingPunct="1">
              <a:defRPr kumimoji="0" sz="1280">
                <a:solidFill>
                  <a:schemeClr val="tx2">
                    <a:shade val="90000"/>
                  </a:schemeClr>
                </a:solidFill>
              </a:defRPr>
            </a:lvl1pPr>
          </a:lstStyle>
          <a:p>
            <a:pPr fontAlgn="auto">
              <a:spcBef>
                <a:spcPts val="0"/>
              </a:spcBef>
              <a:spcAft>
                <a:spcPts val="0"/>
              </a:spcAft>
              <a:defRPr/>
            </a:pPr>
            <a:fld id="{DBB2C2D6-67D0-4309-827A-6E561867B128}" type="slidenum">
              <a:rPr lang="en-CA" smtClean="0">
                <a:solidFill>
                  <a:srgbClr val="04617B">
                    <a:shade val="90000"/>
                  </a:srgbClr>
                </a:solidFill>
                <a:latin typeface="Constantia"/>
                <a:ea typeface="+mn-ea"/>
              </a:rPr>
              <a:pPr fontAlgn="auto">
                <a:spcBef>
                  <a:spcPts val="0"/>
                </a:spcBef>
                <a:spcAft>
                  <a:spcPts val="0"/>
                </a:spcAft>
                <a:defRPr/>
              </a:pPr>
              <a:t>‹#›</a:t>
            </a:fld>
            <a:endParaRPr lang="en-CA" dirty="0">
              <a:solidFill>
                <a:srgbClr val="04617B">
                  <a:shade val="90000"/>
                </a:srgbClr>
              </a:solidFill>
              <a:latin typeface="Constantia"/>
              <a:ea typeface="+mn-ea"/>
            </a:endParaRPr>
          </a:p>
        </p:txBody>
      </p:sp>
      <p:grpSp>
        <p:nvGrpSpPr>
          <p:cNvPr id="2" name="Group 1"/>
          <p:cNvGrpSpPr/>
          <p:nvPr/>
        </p:nvGrpSpPr>
        <p:grpSpPr>
          <a:xfrm>
            <a:off x="-20285" y="220403"/>
            <a:ext cx="9792585" cy="706933"/>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pPr marL="0" marR="0" lvl="0" indent="0" algn="l" defTabSz="973338"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dirty="0">
                <a:ln>
                  <a:noFill/>
                </a:ln>
                <a:solidFill>
                  <a:prstClr val="black"/>
                </a:solidFill>
                <a:effectLst/>
                <a:uLnTx/>
                <a:uFillTx/>
                <a:latin typeface="Constantia"/>
                <a:ea typeface="+mn-ea"/>
                <a:cs typeface="+mn-cs"/>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pPr marL="0" marR="0" lvl="0" indent="0" algn="l" defTabSz="973338"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dirty="0">
                <a:ln>
                  <a:noFill/>
                </a:ln>
                <a:solidFill>
                  <a:prstClr val="black"/>
                </a:solidFill>
                <a:effectLst/>
                <a:uLnTx/>
                <a:uFillTx/>
                <a:latin typeface="Constantia"/>
                <a:ea typeface="+mn-ea"/>
                <a:cs typeface="+mn-cs"/>
              </a:endParaRPr>
            </a:p>
          </p:txBody>
        </p:sp>
      </p:grpSp>
    </p:spTree>
    <p:extLst>
      <p:ext uri="{BB962C8B-B14F-4D97-AF65-F5344CB8AC3E}">
        <p14:creationId xmlns:p14="http://schemas.microsoft.com/office/powerpoint/2010/main" val="1224071780"/>
      </p:ext>
    </p:extLst>
  </p:cSld>
  <p:clrMap bg1="lt1" tx1="dk1" bg2="lt2" tx2="dk2" accent1="accent1" accent2="accent2" accent3="accent3" accent4="accent4" accent5="accent5" accent6="accent6" hlink="hlink" folHlink="folHlink"/>
  <p:sldLayoutIdLst>
    <p:sldLayoutId id="2147484458" r:id="rId1"/>
    <p:sldLayoutId id="2147484459" r:id="rId2"/>
    <p:sldLayoutId id="2147484460" r:id="rId3"/>
    <p:sldLayoutId id="2147484461" r:id="rId4"/>
    <p:sldLayoutId id="2147484462" r:id="rId5"/>
    <p:sldLayoutId id="2147484463" r:id="rId6"/>
    <p:sldLayoutId id="2147484464" r:id="rId7"/>
    <p:sldLayoutId id="2147484465" r:id="rId8"/>
    <p:sldLayoutId id="2147484466" r:id="rId9"/>
    <p:sldLayoutId id="2147484467" r:id="rId10"/>
    <p:sldLayoutId id="2147484468" r:id="rId11"/>
  </p:sldLayoutIdLst>
  <p:timing>
    <p:tnLst>
      <p:par>
        <p:cTn id="1" dur="indefinite" restart="never" nodeType="tmRoot"/>
      </p:par>
    </p:tnLst>
  </p:timing>
  <p:txStyles>
    <p:titleStyle>
      <a:lvl1pPr algn="l" rtl="0" eaLnBrk="1" latinLnBrk="0" hangingPunct="1">
        <a:spcBef>
          <a:spcPct val="0"/>
        </a:spcBef>
        <a:buNone/>
        <a:defRPr kumimoji="0" sz="5334" b="0" kern="1200">
          <a:ln>
            <a:noFill/>
          </a:ln>
          <a:solidFill>
            <a:schemeClr val="tx2"/>
          </a:solidFill>
          <a:effectLst/>
          <a:latin typeface="+mj-lt"/>
          <a:ea typeface="+mj-ea"/>
          <a:cs typeface="+mj-cs"/>
        </a:defRPr>
      </a:lvl1pPr>
    </p:titleStyle>
    <p:bodyStyle>
      <a:lvl1pPr marL="292001" indent="-292001" algn="l" rtl="0" eaLnBrk="1" latinLnBrk="0" hangingPunct="1">
        <a:spcBef>
          <a:spcPct val="20000"/>
        </a:spcBef>
        <a:buClr>
          <a:schemeClr val="accent3"/>
        </a:buClr>
        <a:buSzPct val="95000"/>
        <a:buFont typeface="Wingdings 2"/>
        <a:buChar char=""/>
        <a:defRPr kumimoji="0" sz="2773" kern="1200">
          <a:solidFill>
            <a:schemeClr val="tx1"/>
          </a:solidFill>
          <a:latin typeface="+mn-lt"/>
          <a:ea typeface="+mn-ea"/>
          <a:cs typeface="+mn-cs"/>
        </a:defRPr>
      </a:lvl1pPr>
      <a:lvl2pPr marL="681336" indent="-262801" algn="l" rtl="0" eaLnBrk="1" latinLnBrk="0" hangingPunct="1">
        <a:spcBef>
          <a:spcPct val="20000"/>
        </a:spcBef>
        <a:buClr>
          <a:schemeClr val="accent1"/>
        </a:buClr>
        <a:buSzPct val="85000"/>
        <a:buFont typeface="Wingdings 2"/>
        <a:buChar char=""/>
        <a:defRPr kumimoji="0" sz="2560" kern="1200">
          <a:solidFill>
            <a:schemeClr val="tx1"/>
          </a:solidFill>
          <a:latin typeface="+mn-lt"/>
          <a:ea typeface="+mn-ea"/>
          <a:cs typeface="+mn-cs"/>
        </a:defRPr>
      </a:lvl2pPr>
      <a:lvl3pPr marL="973338" indent="-262801" algn="l" rtl="0" eaLnBrk="1" latinLnBrk="0" hangingPunct="1">
        <a:spcBef>
          <a:spcPct val="20000"/>
        </a:spcBef>
        <a:buClr>
          <a:schemeClr val="accent2"/>
        </a:buClr>
        <a:buSzPct val="70000"/>
        <a:buFont typeface="Wingdings 2"/>
        <a:buChar char=""/>
        <a:defRPr kumimoji="0" sz="2240" kern="1200">
          <a:solidFill>
            <a:schemeClr val="tx1"/>
          </a:solidFill>
          <a:latin typeface="+mn-lt"/>
          <a:ea typeface="+mn-ea"/>
          <a:cs typeface="+mn-cs"/>
        </a:defRPr>
      </a:lvl3pPr>
      <a:lvl4pPr marL="1265326" indent="-223869" algn="l" rtl="0" eaLnBrk="1" latinLnBrk="0" hangingPunct="1">
        <a:spcBef>
          <a:spcPct val="20000"/>
        </a:spcBef>
        <a:buClr>
          <a:schemeClr val="accent3"/>
        </a:buClr>
        <a:buSzPct val="65000"/>
        <a:buFont typeface="Wingdings 2"/>
        <a:buChar char=""/>
        <a:defRPr kumimoji="0" sz="2133" kern="1200">
          <a:solidFill>
            <a:schemeClr val="tx1"/>
          </a:solidFill>
          <a:latin typeface="+mn-lt"/>
          <a:ea typeface="+mn-ea"/>
          <a:cs typeface="+mn-cs"/>
        </a:defRPr>
      </a:lvl4pPr>
      <a:lvl5pPr marL="1557335" indent="-223869" algn="l" rtl="0" eaLnBrk="1" latinLnBrk="0" hangingPunct="1">
        <a:spcBef>
          <a:spcPct val="20000"/>
        </a:spcBef>
        <a:buClr>
          <a:schemeClr val="accent4"/>
        </a:buClr>
        <a:buSzPct val="65000"/>
        <a:buFont typeface="Wingdings 2"/>
        <a:buChar char=""/>
        <a:defRPr kumimoji="0" sz="2133" kern="1200">
          <a:solidFill>
            <a:schemeClr val="tx1"/>
          </a:solidFill>
          <a:latin typeface="+mn-lt"/>
          <a:ea typeface="+mn-ea"/>
          <a:cs typeface="+mn-cs"/>
        </a:defRPr>
      </a:lvl5pPr>
      <a:lvl6pPr marL="1849337" indent="-223869" algn="l" rtl="0" eaLnBrk="1" latinLnBrk="0" hangingPunct="1">
        <a:spcBef>
          <a:spcPct val="20000"/>
        </a:spcBef>
        <a:buClr>
          <a:schemeClr val="accent5"/>
        </a:buClr>
        <a:buSzPct val="80000"/>
        <a:buFont typeface="Wingdings 2"/>
        <a:buChar char=""/>
        <a:defRPr kumimoji="0" sz="1920" kern="1200">
          <a:solidFill>
            <a:schemeClr val="tx1"/>
          </a:solidFill>
          <a:latin typeface="+mn-lt"/>
          <a:ea typeface="+mn-ea"/>
          <a:cs typeface="+mn-cs"/>
        </a:defRPr>
      </a:lvl6pPr>
      <a:lvl7pPr marL="2044004" indent="-194668" algn="l" rtl="0" eaLnBrk="1" latinLnBrk="0" hangingPunct="1">
        <a:spcBef>
          <a:spcPct val="20000"/>
        </a:spcBef>
        <a:buClr>
          <a:schemeClr val="accent6"/>
        </a:buClr>
        <a:buSzPct val="80000"/>
        <a:buFont typeface="Wingdings 2"/>
        <a:buChar char=""/>
        <a:defRPr kumimoji="0" sz="1707" kern="1200" baseline="0">
          <a:solidFill>
            <a:schemeClr val="tx1"/>
          </a:solidFill>
          <a:latin typeface="+mn-lt"/>
          <a:ea typeface="+mn-ea"/>
          <a:cs typeface="+mn-cs"/>
        </a:defRPr>
      </a:lvl7pPr>
      <a:lvl8pPr marL="2336005" indent="-194668" algn="l" rtl="0" eaLnBrk="1" latinLnBrk="0" hangingPunct="1">
        <a:spcBef>
          <a:spcPct val="20000"/>
        </a:spcBef>
        <a:buClr>
          <a:schemeClr val="tx2"/>
        </a:buClr>
        <a:buChar char="•"/>
        <a:defRPr kumimoji="0" sz="1707" kern="1200">
          <a:solidFill>
            <a:schemeClr val="tx1"/>
          </a:solidFill>
          <a:latin typeface="+mn-lt"/>
          <a:ea typeface="+mn-ea"/>
          <a:cs typeface="+mn-cs"/>
        </a:defRPr>
      </a:lvl8pPr>
      <a:lvl9pPr marL="2628006" indent="-194668" algn="l" rtl="0" eaLnBrk="1" latinLnBrk="0" hangingPunct="1">
        <a:spcBef>
          <a:spcPct val="20000"/>
        </a:spcBef>
        <a:buClr>
          <a:schemeClr val="tx2"/>
        </a:buClr>
        <a:buFontTx/>
        <a:buChar char="•"/>
        <a:defRPr kumimoji="0" sz="1493"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86670" algn="l" rtl="0" eaLnBrk="1" latinLnBrk="0" hangingPunct="1">
        <a:defRPr kumimoji="0" kern="1200">
          <a:solidFill>
            <a:schemeClr val="tx1"/>
          </a:solidFill>
          <a:latin typeface="+mn-lt"/>
          <a:ea typeface="+mn-ea"/>
          <a:cs typeface="+mn-cs"/>
        </a:defRPr>
      </a:lvl2pPr>
      <a:lvl3pPr marL="973338" algn="l" rtl="0" eaLnBrk="1" latinLnBrk="0" hangingPunct="1">
        <a:defRPr kumimoji="0" kern="1200">
          <a:solidFill>
            <a:schemeClr val="tx1"/>
          </a:solidFill>
          <a:latin typeface="+mn-lt"/>
          <a:ea typeface="+mn-ea"/>
          <a:cs typeface="+mn-cs"/>
        </a:defRPr>
      </a:lvl3pPr>
      <a:lvl4pPr marL="1460004" algn="l" rtl="0" eaLnBrk="1" latinLnBrk="0" hangingPunct="1">
        <a:defRPr kumimoji="0" kern="1200">
          <a:solidFill>
            <a:schemeClr val="tx1"/>
          </a:solidFill>
          <a:latin typeface="+mn-lt"/>
          <a:ea typeface="+mn-ea"/>
          <a:cs typeface="+mn-cs"/>
        </a:defRPr>
      </a:lvl4pPr>
      <a:lvl5pPr marL="1946673" algn="l" rtl="0" eaLnBrk="1" latinLnBrk="0" hangingPunct="1">
        <a:defRPr kumimoji="0" kern="1200">
          <a:solidFill>
            <a:schemeClr val="tx1"/>
          </a:solidFill>
          <a:latin typeface="+mn-lt"/>
          <a:ea typeface="+mn-ea"/>
          <a:cs typeface="+mn-cs"/>
        </a:defRPr>
      </a:lvl5pPr>
      <a:lvl6pPr marL="2433338" algn="l" rtl="0" eaLnBrk="1" latinLnBrk="0" hangingPunct="1">
        <a:defRPr kumimoji="0" kern="1200">
          <a:solidFill>
            <a:schemeClr val="tx1"/>
          </a:solidFill>
          <a:latin typeface="+mn-lt"/>
          <a:ea typeface="+mn-ea"/>
          <a:cs typeface="+mn-cs"/>
        </a:defRPr>
      </a:lvl6pPr>
      <a:lvl7pPr marL="2920005" algn="l" rtl="0" eaLnBrk="1" latinLnBrk="0" hangingPunct="1">
        <a:defRPr kumimoji="0" kern="1200">
          <a:solidFill>
            <a:schemeClr val="tx1"/>
          </a:solidFill>
          <a:latin typeface="+mn-lt"/>
          <a:ea typeface="+mn-ea"/>
          <a:cs typeface="+mn-cs"/>
        </a:defRPr>
      </a:lvl7pPr>
      <a:lvl8pPr marL="3406674" algn="l" rtl="0" eaLnBrk="1" latinLnBrk="0" hangingPunct="1">
        <a:defRPr kumimoji="0" kern="1200">
          <a:solidFill>
            <a:schemeClr val="tx1"/>
          </a:solidFill>
          <a:latin typeface="+mn-lt"/>
          <a:ea typeface="+mn-ea"/>
          <a:cs typeface="+mn-cs"/>
        </a:defRPr>
      </a:lvl8pPr>
      <a:lvl9pPr marL="389334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rgbClr val="0A0A28"/>
        </a:solidFill>
        <a:effectLst/>
      </p:bgPr>
    </p:bg>
    <p:spTree>
      <p:nvGrpSpPr>
        <p:cNvPr id="1" name=""/>
        <p:cNvGrpSpPr/>
        <p:nvPr/>
      </p:nvGrpSpPr>
      <p:grpSpPr>
        <a:xfrm>
          <a:off x="0" y="0"/>
          <a:ext cx="0" cy="0"/>
          <a:chOff x="0" y="0"/>
          <a:chExt cx="0" cy="0"/>
        </a:xfrm>
      </p:grpSpPr>
      <p:sp>
        <p:nvSpPr>
          <p:cNvPr id="1069066" name="Rectangle 10"/>
          <p:cNvSpPr>
            <a:spLocks noGrp="1" noChangeArrowheads="1"/>
          </p:cNvSpPr>
          <p:nvPr>
            <p:ph type="body" idx="1"/>
          </p:nvPr>
        </p:nvSpPr>
        <p:spPr bwMode="auto">
          <a:xfrm>
            <a:off x="468327" y="1947863"/>
            <a:ext cx="8778875" cy="5135562"/>
          </a:xfrm>
          <a:prstGeom prst="rect">
            <a:avLst/>
          </a:prstGeom>
          <a:noFill/>
          <a:ln w="9525">
            <a:noFill/>
            <a:miter lim="800000"/>
            <a:headEnd/>
            <a:tailEnd/>
          </a:ln>
          <a:effectLst/>
        </p:spPr>
        <p:txBody>
          <a:bodyPr vert="horz" wrap="square" lIns="98226" tIns="49113" rIns="98226" bIns="49113" numCol="1" anchor="t" anchorCtr="0" compatLnSpc="1">
            <a:prstTxWarp prst="textNoShape">
              <a:avLst/>
            </a:prstTxWarp>
          </a:bodyPr>
          <a:lstStyle/>
          <a:p>
            <a:pPr lvl="0"/>
            <a:r>
              <a:rPr lang="en-US" smtClean="0"/>
              <a:t> Haga clic para modificar el estilo de texto del patrón</a:t>
            </a:r>
          </a:p>
          <a:p>
            <a:pPr lvl="1"/>
            <a:r>
              <a:rPr lang="en-US" smtClean="0"/>
              <a:t> Segundo nivel</a:t>
            </a:r>
          </a:p>
          <a:p>
            <a:pPr lvl="2"/>
            <a:r>
              <a:rPr lang="en-US" smtClean="0"/>
              <a:t> Tercer nivel</a:t>
            </a:r>
          </a:p>
          <a:p>
            <a:pPr lvl="3"/>
            <a:r>
              <a:rPr lang="en-US" smtClean="0"/>
              <a:t> Cuarto nivel</a:t>
            </a:r>
          </a:p>
          <a:p>
            <a:pPr lvl="4"/>
            <a:r>
              <a:rPr lang="en-US" smtClean="0"/>
              <a:t> Quinto nivel</a:t>
            </a:r>
          </a:p>
        </p:txBody>
      </p:sp>
      <p:sp>
        <p:nvSpPr>
          <p:cNvPr id="1069058" name="Rectangle 2"/>
          <p:cNvSpPr>
            <a:spLocks noGrp="1" noChangeArrowheads="1"/>
          </p:cNvSpPr>
          <p:nvPr>
            <p:ph type="title"/>
          </p:nvPr>
        </p:nvSpPr>
        <p:spPr bwMode="auto">
          <a:xfrm>
            <a:off x="1547825" y="298456"/>
            <a:ext cx="6426201" cy="1339849"/>
          </a:xfrm>
          <a:prstGeom prst="rect">
            <a:avLst/>
          </a:prstGeom>
          <a:noFill/>
          <a:ln w="9525">
            <a:noFill/>
            <a:miter lim="800000"/>
            <a:headEnd/>
            <a:tailEnd/>
          </a:ln>
          <a:effectLst/>
        </p:spPr>
        <p:txBody>
          <a:bodyPr vert="horz" wrap="square" lIns="98261" tIns="49130" rIns="98261" bIns="49130" numCol="1" anchor="ctr" anchorCtr="0" compatLnSpc="1">
            <a:prstTxWarp prst="textNoShape">
              <a:avLst/>
            </a:prstTxWarp>
          </a:bodyPr>
          <a:lstStyle/>
          <a:p>
            <a:pPr lvl="0"/>
            <a:r>
              <a:rPr lang="en-US" smtClean="0"/>
              <a:t>Haga clic para cambiar el estilo de título	</a:t>
            </a:r>
          </a:p>
        </p:txBody>
      </p:sp>
      <p:grpSp>
        <p:nvGrpSpPr>
          <p:cNvPr id="2" name="Group 4"/>
          <p:cNvGrpSpPr/>
          <p:nvPr/>
        </p:nvGrpSpPr>
        <p:grpSpPr>
          <a:xfrm>
            <a:off x="8100060" y="0"/>
            <a:ext cx="1653540" cy="1615440"/>
            <a:chOff x="3474045" y="2268855"/>
            <a:chExt cx="5643285" cy="4467225"/>
          </a:xfrm>
        </p:grpSpPr>
        <p:pic>
          <p:nvPicPr>
            <p:cNvPr id="6" name="Picture 5" descr="Universe.jpg"/>
            <p:cNvPicPr>
              <a:picLocks noChangeAspect="1"/>
            </p:cNvPicPr>
            <p:nvPr userDrawn="1"/>
          </p:nvPicPr>
          <p:blipFill>
            <a:blip r:embed="rId13" cstate="print">
              <a:clrChange>
                <a:clrFrom>
                  <a:srgbClr val="010101"/>
                </a:clrFrom>
                <a:clrTo>
                  <a:srgbClr val="010101">
                    <a:alpha val="0"/>
                  </a:srgbClr>
                </a:clrTo>
              </a:clrChange>
            </a:blip>
            <a:srcRect t="12706" r="5107" b="9241"/>
            <a:stretch>
              <a:fillRect/>
            </a:stretch>
          </p:blipFill>
          <p:spPr>
            <a:xfrm>
              <a:off x="3474045" y="2509030"/>
              <a:ext cx="5315625" cy="3937490"/>
            </a:xfrm>
            <a:prstGeom prst="rect">
              <a:avLst/>
            </a:prstGeom>
          </p:spPr>
        </p:pic>
        <p:sp>
          <p:nvSpPr>
            <p:cNvPr id="7" name="Oval 6"/>
            <p:cNvSpPr/>
            <p:nvPr userDrawn="1"/>
          </p:nvSpPr>
          <p:spPr bwMode="auto">
            <a:xfrm>
              <a:off x="7246620" y="4549140"/>
              <a:ext cx="1325880" cy="1474470"/>
            </a:xfrm>
            <a:prstGeom prst="ellipse">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8" name="Rectangle 7"/>
            <p:cNvSpPr/>
            <p:nvPr userDrawn="1"/>
          </p:nvSpPr>
          <p:spPr bwMode="auto">
            <a:xfrm>
              <a:off x="3600450" y="586359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9" name="Rectangle 8"/>
            <p:cNvSpPr/>
            <p:nvPr userDrawn="1"/>
          </p:nvSpPr>
          <p:spPr bwMode="auto">
            <a:xfrm>
              <a:off x="6496050" y="600456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0" name="Rectangle 9"/>
            <p:cNvSpPr/>
            <p:nvPr userDrawn="1"/>
          </p:nvSpPr>
          <p:spPr bwMode="auto">
            <a:xfrm rot="5400000">
              <a:off x="7528560" y="4236720"/>
              <a:ext cx="2446020" cy="73152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1" name="Rectangle 10"/>
            <p:cNvSpPr/>
            <p:nvPr userDrawn="1"/>
          </p:nvSpPr>
          <p:spPr bwMode="auto">
            <a:xfrm rot="5400000">
              <a:off x="7740015" y="40138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2" name="Rectangle 11"/>
            <p:cNvSpPr/>
            <p:nvPr userDrawn="1"/>
          </p:nvSpPr>
          <p:spPr bwMode="auto">
            <a:xfrm rot="5400000">
              <a:off x="7618095" y="405193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3" name="Rectangle 12"/>
            <p:cNvSpPr/>
            <p:nvPr userDrawn="1"/>
          </p:nvSpPr>
          <p:spPr bwMode="auto">
            <a:xfrm rot="5400000">
              <a:off x="7480935" y="430339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4" name="Rectangle 13"/>
            <p:cNvSpPr/>
            <p:nvPr userDrawn="1"/>
          </p:nvSpPr>
          <p:spPr bwMode="auto">
            <a:xfrm rot="5400000">
              <a:off x="7412355" y="429196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5" name="Rectangle 14"/>
            <p:cNvSpPr/>
            <p:nvPr userDrawn="1"/>
          </p:nvSpPr>
          <p:spPr bwMode="auto">
            <a:xfrm rot="5400000">
              <a:off x="7298055" y="457771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6" name="Rectangle 15"/>
            <p:cNvSpPr/>
            <p:nvPr userDrawn="1"/>
          </p:nvSpPr>
          <p:spPr bwMode="auto">
            <a:xfrm>
              <a:off x="6875145" y="527494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7" name="Rectangle 16"/>
            <p:cNvSpPr/>
            <p:nvPr userDrawn="1"/>
          </p:nvSpPr>
          <p:spPr bwMode="auto">
            <a:xfrm>
              <a:off x="7103745" y="511492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8" name="Rectangle 17"/>
            <p:cNvSpPr/>
            <p:nvPr userDrawn="1"/>
          </p:nvSpPr>
          <p:spPr bwMode="auto">
            <a:xfrm rot="5400000">
              <a:off x="6920865" y="570928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19" name="Rectangle 18"/>
            <p:cNvSpPr/>
            <p:nvPr userDrawn="1"/>
          </p:nvSpPr>
          <p:spPr bwMode="auto">
            <a:xfrm>
              <a:off x="7446645" y="4571999"/>
              <a:ext cx="1066800" cy="262891"/>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sp>
          <p:nvSpPr>
            <p:cNvPr id="20" name="Rectangle 19"/>
            <p:cNvSpPr/>
            <p:nvPr userDrawn="1"/>
          </p:nvSpPr>
          <p:spPr bwMode="auto">
            <a:xfrm>
              <a:off x="7720965" y="2268855"/>
              <a:ext cx="1066800" cy="461010"/>
            </a:xfrm>
            <a:prstGeom prst="rect">
              <a:avLst/>
            </a:prstGeom>
            <a:solidFill>
              <a:srgbClr val="0A0A28"/>
            </a:solidFill>
            <a:ln w="38100" cap="flat" cmpd="sng" algn="ctr">
              <a:noFill/>
              <a:prstDash val="solid"/>
              <a:round/>
              <a:headEnd type="none" w="med" len="med"/>
              <a:tailEnd type="none" w="med" len="med"/>
            </a:ln>
            <a:effectLst/>
          </p:spPr>
          <p:txBody>
            <a:bodyPr vert="horz" wrap="square" lIns="98373" tIns="49186" rIns="98373" bIns="49186" numCol="1" rtlCol="0" anchor="b" anchorCtr="0" compatLnSpc="1">
              <a:prstTxWarp prst="textNoShape">
                <a:avLst/>
              </a:prstTxWarp>
            </a:bodyPr>
            <a:lstStyle/>
            <a:p>
              <a:pPr defTabSz="983126"/>
              <a:endParaRPr lang="en-CA" smtClean="0">
                <a:solidFill>
                  <a:srgbClr val="000000"/>
                </a:solidFill>
              </a:endParaRPr>
            </a:p>
          </p:txBody>
        </p:sp>
      </p:gr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ctr" defTabSz="983126" rtl="0" fontAlgn="base">
        <a:spcBef>
          <a:spcPct val="0"/>
        </a:spcBef>
        <a:spcAft>
          <a:spcPct val="0"/>
        </a:spcAft>
        <a:defRPr sz="4700">
          <a:solidFill>
            <a:schemeClr val="bg1"/>
          </a:solidFill>
          <a:latin typeface="+mj-lt"/>
          <a:ea typeface="+mj-ea"/>
          <a:cs typeface="+mj-cs"/>
        </a:defRPr>
      </a:lvl1pPr>
      <a:lvl2pPr algn="ctr" defTabSz="983126" rtl="0" fontAlgn="base">
        <a:spcBef>
          <a:spcPct val="0"/>
        </a:spcBef>
        <a:spcAft>
          <a:spcPct val="0"/>
        </a:spcAft>
        <a:defRPr sz="4700">
          <a:solidFill>
            <a:schemeClr val="bg1"/>
          </a:solidFill>
          <a:latin typeface="Times New Roman" pitchFamily="18" charset="0"/>
        </a:defRPr>
      </a:lvl2pPr>
      <a:lvl3pPr algn="ctr" defTabSz="983126" rtl="0" fontAlgn="base">
        <a:spcBef>
          <a:spcPct val="0"/>
        </a:spcBef>
        <a:spcAft>
          <a:spcPct val="0"/>
        </a:spcAft>
        <a:defRPr sz="4700">
          <a:solidFill>
            <a:schemeClr val="bg1"/>
          </a:solidFill>
          <a:latin typeface="Times New Roman" pitchFamily="18" charset="0"/>
        </a:defRPr>
      </a:lvl3pPr>
      <a:lvl4pPr algn="ctr" defTabSz="983126" rtl="0" fontAlgn="base">
        <a:spcBef>
          <a:spcPct val="0"/>
        </a:spcBef>
        <a:spcAft>
          <a:spcPct val="0"/>
        </a:spcAft>
        <a:defRPr sz="4700">
          <a:solidFill>
            <a:schemeClr val="bg1"/>
          </a:solidFill>
          <a:latin typeface="Times New Roman" pitchFamily="18" charset="0"/>
        </a:defRPr>
      </a:lvl4pPr>
      <a:lvl5pPr algn="ctr" defTabSz="983126" rtl="0" fontAlgn="base">
        <a:spcBef>
          <a:spcPct val="0"/>
        </a:spcBef>
        <a:spcAft>
          <a:spcPct val="0"/>
        </a:spcAft>
        <a:defRPr sz="4700">
          <a:solidFill>
            <a:schemeClr val="bg1"/>
          </a:solidFill>
          <a:latin typeface="Times New Roman" pitchFamily="18" charset="0"/>
        </a:defRPr>
      </a:lvl5pPr>
      <a:lvl6pPr marL="456677" algn="ctr" defTabSz="983126" rtl="0" fontAlgn="base">
        <a:spcBef>
          <a:spcPct val="0"/>
        </a:spcBef>
        <a:spcAft>
          <a:spcPct val="0"/>
        </a:spcAft>
        <a:defRPr sz="4700">
          <a:solidFill>
            <a:schemeClr val="bg1"/>
          </a:solidFill>
          <a:latin typeface="Times New Roman" pitchFamily="18" charset="0"/>
        </a:defRPr>
      </a:lvl6pPr>
      <a:lvl7pPr marL="913355" algn="ctr" defTabSz="983126" rtl="0" fontAlgn="base">
        <a:spcBef>
          <a:spcPct val="0"/>
        </a:spcBef>
        <a:spcAft>
          <a:spcPct val="0"/>
        </a:spcAft>
        <a:defRPr sz="4700">
          <a:solidFill>
            <a:schemeClr val="bg1"/>
          </a:solidFill>
          <a:latin typeface="Times New Roman" pitchFamily="18" charset="0"/>
        </a:defRPr>
      </a:lvl7pPr>
      <a:lvl8pPr marL="1370035" algn="ctr" defTabSz="983126" rtl="0" fontAlgn="base">
        <a:spcBef>
          <a:spcPct val="0"/>
        </a:spcBef>
        <a:spcAft>
          <a:spcPct val="0"/>
        </a:spcAft>
        <a:defRPr sz="4700">
          <a:solidFill>
            <a:schemeClr val="bg1"/>
          </a:solidFill>
          <a:latin typeface="Times New Roman" pitchFamily="18" charset="0"/>
        </a:defRPr>
      </a:lvl8pPr>
      <a:lvl9pPr marL="1826711" algn="ctr" defTabSz="983126" rtl="0" fontAlgn="base">
        <a:spcBef>
          <a:spcPct val="0"/>
        </a:spcBef>
        <a:spcAft>
          <a:spcPct val="0"/>
        </a:spcAft>
        <a:defRPr sz="4700">
          <a:solidFill>
            <a:schemeClr val="bg1"/>
          </a:solidFill>
          <a:latin typeface="Times New Roman" pitchFamily="18" charset="0"/>
        </a:defRPr>
      </a:lvl9pPr>
    </p:titleStyle>
    <p:bodyStyle>
      <a:lvl1pPr marL="367880" indent="-367880" algn="l" defTabSz="983126" rtl="0" fontAlgn="base">
        <a:spcBef>
          <a:spcPct val="20000"/>
        </a:spcBef>
        <a:spcAft>
          <a:spcPct val="0"/>
        </a:spcAft>
        <a:buBlip>
          <a:blip r:embed="rId14"/>
        </a:buBlip>
        <a:defRPr sz="2800">
          <a:solidFill>
            <a:schemeClr val="bg1"/>
          </a:solidFill>
          <a:latin typeface="+mn-lt"/>
          <a:ea typeface="+mn-ea"/>
          <a:cs typeface="+mn-cs"/>
        </a:defRPr>
      </a:lvl1pPr>
      <a:lvl2pPr marL="799188" indent="-307621" algn="l" defTabSz="983126" rtl="0" fontAlgn="base">
        <a:spcBef>
          <a:spcPct val="20000"/>
        </a:spcBef>
        <a:spcAft>
          <a:spcPct val="0"/>
        </a:spcAft>
        <a:buBlip>
          <a:blip r:embed="rId14"/>
        </a:buBlip>
        <a:defRPr sz="3000">
          <a:solidFill>
            <a:schemeClr val="bg1"/>
          </a:solidFill>
          <a:latin typeface="+mn-lt"/>
        </a:defRPr>
      </a:lvl2pPr>
      <a:lvl3pPr marL="1228906" indent="-245782" algn="l" defTabSz="983126" rtl="0" fontAlgn="base">
        <a:spcBef>
          <a:spcPct val="20000"/>
        </a:spcBef>
        <a:spcAft>
          <a:spcPct val="0"/>
        </a:spcAft>
        <a:buBlip>
          <a:blip r:embed="rId14"/>
        </a:buBlip>
        <a:defRPr sz="2600">
          <a:solidFill>
            <a:schemeClr val="bg1"/>
          </a:solidFill>
          <a:latin typeface="+mn-lt"/>
        </a:defRPr>
      </a:lvl3pPr>
      <a:lvl4pPr marL="1720470" indent="-245782" algn="l" defTabSz="983126" rtl="0" fontAlgn="base">
        <a:spcBef>
          <a:spcPct val="20000"/>
        </a:spcBef>
        <a:spcAft>
          <a:spcPct val="0"/>
        </a:spcAft>
        <a:buBlip>
          <a:blip r:embed="rId14"/>
        </a:buBlip>
        <a:defRPr sz="2200">
          <a:solidFill>
            <a:schemeClr val="bg1"/>
          </a:solidFill>
          <a:latin typeface="+mn-lt"/>
        </a:defRPr>
      </a:lvl4pPr>
      <a:lvl5pPr marL="2212033" indent="-245782" algn="l" defTabSz="983126" rtl="0" fontAlgn="base">
        <a:spcBef>
          <a:spcPct val="20000"/>
        </a:spcBef>
        <a:spcAft>
          <a:spcPct val="0"/>
        </a:spcAft>
        <a:buBlip>
          <a:blip r:embed="rId14"/>
        </a:buBlip>
        <a:defRPr sz="2200">
          <a:solidFill>
            <a:schemeClr val="bg1"/>
          </a:solidFill>
          <a:latin typeface="+mn-lt"/>
        </a:defRPr>
      </a:lvl5pPr>
      <a:lvl6pPr marL="2668712" indent="-245782" algn="l" defTabSz="983126" rtl="0" fontAlgn="base">
        <a:spcBef>
          <a:spcPct val="20000"/>
        </a:spcBef>
        <a:spcAft>
          <a:spcPct val="0"/>
        </a:spcAft>
        <a:buBlip>
          <a:blip r:embed="rId14"/>
        </a:buBlip>
        <a:defRPr sz="2200">
          <a:solidFill>
            <a:schemeClr val="bg1"/>
          </a:solidFill>
          <a:latin typeface="+mn-lt"/>
        </a:defRPr>
      </a:lvl6pPr>
      <a:lvl7pPr marL="3125390" indent="-245782" algn="l" defTabSz="983126" rtl="0" fontAlgn="base">
        <a:spcBef>
          <a:spcPct val="20000"/>
        </a:spcBef>
        <a:spcAft>
          <a:spcPct val="0"/>
        </a:spcAft>
        <a:buBlip>
          <a:blip r:embed="rId14"/>
        </a:buBlip>
        <a:defRPr sz="2200">
          <a:solidFill>
            <a:schemeClr val="bg1"/>
          </a:solidFill>
          <a:latin typeface="+mn-lt"/>
        </a:defRPr>
      </a:lvl7pPr>
      <a:lvl8pPr marL="3582068" indent="-245782" algn="l" defTabSz="983126" rtl="0" fontAlgn="base">
        <a:spcBef>
          <a:spcPct val="20000"/>
        </a:spcBef>
        <a:spcAft>
          <a:spcPct val="0"/>
        </a:spcAft>
        <a:buBlip>
          <a:blip r:embed="rId14"/>
        </a:buBlip>
        <a:defRPr sz="2200">
          <a:solidFill>
            <a:schemeClr val="bg1"/>
          </a:solidFill>
          <a:latin typeface="+mn-lt"/>
        </a:defRPr>
      </a:lvl8pPr>
      <a:lvl9pPr marL="4038747" indent="-245782" algn="l" defTabSz="983126" rtl="0" fontAlgn="base">
        <a:spcBef>
          <a:spcPct val="20000"/>
        </a:spcBef>
        <a:spcAft>
          <a:spcPct val="0"/>
        </a:spcAft>
        <a:buBlip>
          <a:blip r:embed="rId14"/>
        </a:buBlip>
        <a:defRPr sz="2200">
          <a:solidFill>
            <a:schemeClr val="bg1"/>
          </a:solidFill>
          <a:latin typeface="+mn-lt"/>
        </a:defRPr>
      </a:lvl9pPr>
    </p:bodyStyle>
    <p:otherStyle>
      <a:defPPr>
        <a:defRPr lang="en-US"/>
      </a:defPPr>
      <a:lvl1pPr marL="0" algn="l" defTabSz="913355" rtl="0" eaLnBrk="1" latinLnBrk="0" hangingPunct="1">
        <a:defRPr sz="1800" kern="1200">
          <a:solidFill>
            <a:schemeClr val="tx1"/>
          </a:solidFill>
          <a:latin typeface="+mn-lt"/>
          <a:ea typeface="+mn-ea"/>
          <a:cs typeface="+mn-cs"/>
        </a:defRPr>
      </a:lvl1pPr>
      <a:lvl2pPr marL="456677" algn="l" defTabSz="913355" rtl="0" eaLnBrk="1" latinLnBrk="0" hangingPunct="1">
        <a:defRPr sz="1800" kern="1200">
          <a:solidFill>
            <a:schemeClr val="tx1"/>
          </a:solidFill>
          <a:latin typeface="+mn-lt"/>
          <a:ea typeface="+mn-ea"/>
          <a:cs typeface="+mn-cs"/>
        </a:defRPr>
      </a:lvl2pPr>
      <a:lvl3pPr marL="913355" algn="l" defTabSz="913355" rtl="0" eaLnBrk="1" latinLnBrk="0" hangingPunct="1">
        <a:defRPr sz="1800" kern="1200">
          <a:solidFill>
            <a:schemeClr val="tx1"/>
          </a:solidFill>
          <a:latin typeface="+mn-lt"/>
          <a:ea typeface="+mn-ea"/>
          <a:cs typeface="+mn-cs"/>
        </a:defRPr>
      </a:lvl3pPr>
      <a:lvl4pPr marL="1370035" algn="l" defTabSz="913355" rtl="0" eaLnBrk="1" latinLnBrk="0" hangingPunct="1">
        <a:defRPr sz="1800" kern="1200">
          <a:solidFill>
            <a:schemeClr val="tx1"/>
          </a:solidFill>
          <a:latin typeface="+mn-lt"/>
          <a:ea typeface="+mn-ea"/>
          <a:cs typeface="+mn-cs"/>
        </a:defRPr>
      </a:lvl4pPr>
      <a:lvl5pPr marL="1826711" algn="l" defTabSz="913355" rtl="0" eaLnBrk="1" latinLnBrk="0" hangingPunct="1">
        <a:defRPr sz="1800" kern="1200">
          <a:solidFill>
            <a:schemeClr val="tx1"/>
          </a:solidFill>
          <a:latin typeface="+mn-lt"/>
          <a:ea typeface="+mn-ea"/>
          <a:cs typeface="+mn-cs"/>
        </a:defRPr>
      </a:lvl5pPr>
      <a:lvl6pPr marL="2283392" algn="l" defTabSz="913355" rtl="0" eaLnBrk="1" latinLnBrk="0" hangingPunct="1">
        <a:defRPr sz="1800" kern="1200">
          <a:solidFill>
            <a:schemeClr val="tx1"/>
          </a:solidFill>
          <a:latin typeface="+mn-lt"/>
          <a:ea typeface="+mn-ea"/>
          <a:cs typeface="+mn-cs"/>
        </a:defRPr>
      </a:lvl6pPr>
      <a:lvl7pPr marL="2740066" algn="l" defTabSz="913355" rtl="0" eaLnBrk="1" latinLnBrk="0" hangingPunct="1">
        <a:defRPr sz="1800" kern="1200">
          <a:solidFill>
            <a:schemeClr val="tx1"/>
          </a:solidFill>
          <a:latin typeface="+mn-lt"/>
          <a:ea typeface="+mn-ea"/>
          <a:cs typeface="+mn-cs"/>
        </a:defRPr>
      </a:lvl7pPr>
      <a:lvl8pPr marL="3196743" algn="l" defTabSz="913355" rtl="0" eaLnBrk="1" latinLnBrk="0" hangingPunct="1">
        <a:defRPr sz="1800" kern="1200">
          <a:solidFill>
            <a:schemeClr val="tx1"/>
          </a:solidFill>
          <a:latin typeface="+mn-lt"/>
          <a:ea typeface="+mn-ea"/>
          <a:cs typeface="+mn-cs"/>
        </a:defRPr>
      </a:lvl8pPr>
      <a:lvl9pPr marL="3653423" algn="l" defTabSz="91335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jpg"/><Relationship Id="rId2" Type="http://schemas.openxmlformats.org/officeDocument/2006/relationships/image" Target="../media/image9.jpg"/><Relationship Id="rId1" Type="http://schemas.openxmlformats.org/officeDocument/2006/relationships/slideLayout" Target="../slideLayouts/slideLayout470.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5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5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59.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7" Type="http://schemas.openxmlformats.org/officeDocument/2006/relationships/image" Target="../media/image30.jpeg"/><Relationship Id="rId2" Type="http://schemas.openxmlformats.org/officeDocument/2006/relationships/image" Target="../media/image27.png"/><Relationship Id="rId1" Type="http://schemas.openxmlformats.org/officeDocument/2006/relationships/slideLayout" Target="../slideLayouts/slideLayout559.xml"/><Relationship Id="rId6" Type="http://schemas.openxmlformats.org/officeDocument/2006/relationships/image" Target="../media/image31.png"/><Relationship Id="rId5" Type="http://schemas.openxmlformats.org/officeDocument/2006/relationships/image" Target="../media/image29.emf"/><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559.xml"/><Relationship Id="rId6" Type="http://schemas.openxmlformats.org/officeDocument/2006/relationships/image" Target="../media/image31.png"/><Relationship Id="rId5" Type="http://schemas.openxmlformats.org/officeDocument/2006/relationships/image" Target="../media/image29.emf"/><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image" Target="../media/image27.png"/><Relationship Id="rId1" Type="http://schemas.openxmlformats.org/officeDocument/2006/relationships/slideLayout" Target="../slideLayouts/slideLayout559.xml"/><Relationship Id="rId6" Type="http://schemas.openxmlformats.org/officeDocument/2006/relationships/image" Target="../media/image31.png"/><Relationship Id="rId5" Type="http://schemas.openxmlformats.org/officeDocument/2006/relationships/image" Target="../media/image29.emf"/><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2" Type="http://schemas.openxmlformats.org/officeDocument/2006/relationships/image" Target="../media/image34.emf"/><Relationship Id="rId1" Type="http://schemas.openxmlformats.org/officeDocument/2006/relationships/slideLayout" Target="../slideLayouts/slideLayout559.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emf"/><Relationship Id="rId1" Type="http://schemas.openxmlformats.org/officeDocument/2006/relationships/slideLayout" Target="../slideLayouts/slideLayout559.xml"/></Relationships>
</file>

<file path=ppt/slides/_rels/slide18.xml.rels><?xml version="1.0" encoding="UTF-8" standalone="yes"?>
<Relationships xmlns="http://schemas.openxmlformats.org/package/2006/relationships"><Relationship Id="rId13" Type="http://schemas.openxmlformats.org/officeDocument/2006/relationships/image" Target="../media/image39.png"/><Relationship Id="rId3" Type="http://schemas.openxmlformats.org/officeDocument/2006/relationships/image" Target="../media/image35.png"/><Relationship Id="rId12" Type="http://schemas.openxmlformats.org/officeDocument/2006/relationships/image" Target="../media/image38.png"/><Relationship Id="rId2" Type="http://schemas.openxmlformats.org/officeDocument/2006/relationships/image" Target="../media/image34.emf"/><Relationship Id="rId1" Type="http://schemas.openxmlformats.org/officeDocument/2006/relationships/slideLayout" Target="../slideLayouts/slideLayout559.xml"/><Relationship Id="rId11" Type="http://schemas.openxmlformats.org/officeDocument/2006/relationships/image" Target="../media/image44.png"/><Relationship Id="rId5" Type="http://schemas.openxmlformats.org/officeDocument/2006/relationships/image" Target="../media/image37.png"/><Relationship Id="rId15" Type="http://schemas.openxmlformats.org/officeDocument/2006/relationships/image" Target="../media/image41.png"/><Relationship Id="rId10" Type="http://schemas.openxmlformats.org/officeDocument/2006/relationships/image" Target="../media/image43.png"/><Relationship Id="rId4" Type="http://schemas.openxmlformats.org/officeDocument/2006/relationships/image" Target="../media/image36.png"/><Relationship Id="rId14" Type="http://schemas.openxmlformats.org/officeDocument/2006/relationships/image" Target="../media/image40.png"/></Relationships>
</file>

<file path=ppt/slides/_rels/slide19.xml.rels><?xml version="1.0" encoding="UTF-8" standalone="yes"?>
<Relationships xmlns="http://schemas.openxmlformats.org/package/2006/relationships"><Relationship Id="rId8" Type="http://schemas.openxmlformats.org/officeDocument/2006/relationships/image" Target="../media/image38.emf"/><Relationship Id="rId3" Type="http://schemas.openxmlformats.org/officeDocument/2006/relationships/image" Target="../media/image35.png"/><Relationship Id="rId7" Type="http://schemas.openxmlformats.org/officeDocument/2006/relationships/image" Target="../media/image41.png"/><Relationship Id="rId2" Type="http://schemas.openxmlformats.org/officeDocument/2006/relationships/image" Target="../media/image34.emf"/><Relationship Id="rId1" Type="http://schemas.openxmlformats.org/officeDocument/2006/relationships/slideLayout" Target="../slideLayouts/slideLayout559.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 Id="rId9" Type="http://schemas.openxmlformats.org/officeDocument/2006/relationships/image" Target="../media/image45.png"/></Relationships>
</file>

<file path=ppt/slides/_rels/slide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471.xml"/><Relationship Id="rId5" Type="http://schemas.openxmlformats.org/officeDocument/2006/relationships/image" Target="../media/image19.jpeg"/><Relationship Id="rId4" Type="http://schemas.openxmlformats.org/officeDocument/2006/relationships/image" Target="../media/image18.png"/></Relationships>
</file>

<file path=ppt/slides/_rels/slide20.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35.png"/><Relationship Id="rId7" Type="http://schemas.openxmlformats.org/officeDocument/2006/relationships/image" Target="../media/image41.png"/><Relationship Id="rId2" Type="http://schemas.openxmlformats.org/officeDocument/2006/relationships/image" Target="../media/image34.emf"/><Relationship Id="rId1" Type="http://schemas.openxmlformats.org/officeDocument/2006/relationships/slideLayout" Target="../slideLayouts/slideLayout559.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39.jpeg"/><Relationship Id="rId1" Type="http://schemas.openxmlformats.org/officeDocument/2006/relationships/slideLayout" Target="../slideLayouts/slideLayout482.xml"/><Relationship Id="rId4" Type="http://schemas.openxmlformats.org/officeDocument/2006/relationships/image" Target="../media/image40.emf"/></Relationships>
</file>

<file path=ppt/slides/_rels/slide2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39.jpeg"/><Relationship Id="rId1" Type="http://schemas.openxmlformats.org/officeDocument/2006/relationships/slideLayout" Target="../slideLayouts/slideLayout482.xml"/><Relationship Id="rId5" Type="http://schemas.openxmlformats.org/officeDocument/2006/relationships/image" Target="../media/image40.emf"/><Relationship Id="rId4" Type="http://schemas.openxmlformats.org/officeDocument/2006/relationships/image" Target="../media/image41.jpeg"/></Relationships>
</file>

<file path=ppt/slides/_rels/slide2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39.jpeg"/><Relationship Id="rId1" Type="http://schemas.openxmlformats.org/officeDocument/2006/relationships/slideLayout" Target="../slideLayouts/slideLayout482.xml"/><Relationship Id="rId4" Type="http://schemas.openxmlformats.org/officeDocument/2006/relationships/image" Target="../media/image40.emf"/></Relationships>
</file>

<file path=ppt/slides/_rels/slide24.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39.jpeg"/><Relationship Id="rId1" Type="http://schemas.openxmlformats.org/officeDocument/2006/relationships/slideLayout" Target="../slideLayouts/slideLayout482.xml"/><Relationship Id="rId4" Type="http://schemas.openxmlformats.org/officeDocument/2006/relationships/image" Target="../media/image40.emf"/></Relationships>
</file>

<file path=ppt/slides/_rels/slide2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2.png"/><Relationship Id="rId1" Type="http://schemas.openxmlformats.org/officeDocument/2006/relationships/slideLayout" Target="../slideLayouts/slideLayout526.xml"/><Relationship Id="rId4" Type="http://schemas.openxmlformats.org/officeDocument/2006/relationships/image" Target="../media/image47.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82.xml"/></Relationships>
</file>

<file path=ppt/slides/_rels/slide27.xml.rels><?xml version="1.0" encoding="UTF-8" standalone="yes"?>
<Relationships xmlns="http://schemas.openxmlformats.org/package/2006/relationships"><Relationship Id="rId3" Type="http://schemas.openxmlformats.org/officeDocument/2006/relationships/hyperlink" Target="http://www.google.com/url?sa=i&amp;rct=j&amp;q=&amp;esrc=s&amp;frm=1&amp;source=images&amp;cd=&amp;cad=rja&amp;docid=__a4GcLfUdnV6M&amp;tbnid=gWW0k3XcsqPziM:&amp;ved=0CAUQjRw&amp;url=http://www.giantbomb.com/ball/3055-1160/&amp;ei=s_uHUpvZCuTIsASvo4AI&amp;bvm=bv.56643336,d.dmg&amp;psig=AFQjCNH6JmiLQGlf5BkRbfgNxILpf2GigA&amp;ust=1384729873420419" TargetMode="External"/><Relationship Id="rId2" Type="http://schemas.openxmlformats.org/officeDocument/2006/relationships/notesSlide" Target="../notesSlides/notesSlide2.xml"/><Relationship Id="rId1" Type="http://schemas.openxmlformats.org/officeDocument/2006/relationships/slideLayout" Target="../slideLayouts/slideLayout482.xml"/><Relationship Id="rId4" Type="http://schemas.openxmlformats.org/officeDocument/2006/relationships/image" Target="../media/image48.jpeg"/></Relationships>
</file>

<file path=ppt/slides/_rels/slide28.xml.rels><?xml version="1.0" encoding="UTF-8" standalone="yes"?>
<Relationships xmlns="http://schemas.openxmlformats.org/package/2006/relationships"><Relationship Id="rId3" Type="http://schemas.openxmlformats.org/officeDocument/2006/relationships/hyperlink" Target="http://www.google.com/url?sa=i&amp;rct=j&amp;q=&amp;esrc=s&amp;frm=1&amp;source=images&amp;cd=&amp;cad=rja&amp;docid=__a4GcLfUdnV6M&amp;tbnid=gWW0k3XcsqPziM:&amp;ved=0CAUQjRw&amp;url=http://www.giantbomb.com/ball/3055-1160/&amp;ei=s_uHUpvZCuTIsASvo4AI&amp;bvm=bv.56643336,d.dmg&amp;psig=AFQjCNH6JmiLQGlf5BkRbfgNxILpf2GigA&amp;ust=1384729873420419" TargetMode="External"/><Relationship Id="rId2" Type="http://schemas.openxmlformats.org/officeDocument/2006/relationships/notesSlide" Target="../notesSlides/notesSlide3.xml"/><Relationship Id="rId1" Type="http://schemas.openxmlformats.org/officeDocument/2006/relationships/slideLayout" Target="../slideLayouts/slideLayout471.xml"/><Relationship Id="rId4" Type="http://schemas.openxmlformats.org/officeDocument/2006/relationships/image" Target="../media/image48.jpeg"/></Relationships>
</file>

<file path=ppt/slides/_rels/slide29.xml.rels><?xml version="1.0" encoding="UTF-8" standalone="yes"?>
<Relationships xmlns="http://schemas.openxmlformats.org/package/2006/relationships"><Relationship Id="rId3" Type="http://schemas.openxmlformats.org/officeDocument/2006/relationships/hyperlink" Target="http://www.google.com/url?sa=i&amp;rct=j&amp;q=&amp;esrc=s&amp;frm=1&amp;source=images&amp;cd=&amp;cad=rja&amp;docid=__a4GcLfUdnV6M&amp;tbnid=gWW0k3XcsqPziM:&amp;ved=0CAUQjRw&amp;url=http://www.giantbomb.com/ball/3055-1160/&amp;ei=s_uHUpvZCuTIsASvo4AI&amp;bvm=bv.56643336,d.dmg&amp;psig=AFQjCNH6JmiLQGlf5BkRbfgNxILpf2GigA&amp;ust=1384729873420419" TargetMode="External"/><Relationship Id="rId2" Type="http://schemas.openxmlformats.org/officeDocument/2006/relationships/notesSlide" Target="../notesSlides/notesSlide4.xml"/><Relationship Id="rId1" Type="http://schemas.openxmlformats.org/officeDocument/2006/relationships/slideLayout" Target="../slideLayouts/slideLayout471.xml"/><Relationship Id="rId4" Type="http://schemas.openxmlformats.org/officeDocument/2006/relationships/image" Target="../media/image48.jpeg"/></Relationships>
</file>

<file path=ppt/slides/_rels/slide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gif"/><Relationship Id="rId1" Type="http://schemas.openxmlformats.org/officeDocument/2006/relationships/slideLayout" Target="../slideLayouts/slideLayout548.xml"/><Relationship Id="rId4" Type="http://schemas.openxmlformats.org/officeDocument/2006/relationships/image" Target="../media/image22.jpg"/></Relationships>
</file>

<file path=ppt/slides/_rels/slide30.xml.rels><?xml version="1.0" encoding="UTF-8" standalone="yes"?>
<Relationships xmlns="http://schemas.openxmlformats.org/package/2006/relationships"><Relationship Id="rId8" Type="http://schemas.openxmlformats.org/officeDocument/2006/relationships/image" Target="../media/image55.emf"/><Relationship Id="rId3" Type="http://schemas.openxmlformats.org/officeDocument/2006/relationships/image" Target="../media/image49.jpeg"/><Relationship Id="rId7" Type="http://schemas.openxmlformats.org/officeDocument/2006/relationships/image" Target="../media/image54.png"/><Relationship Id="rId2" Type="http://schemas.openxmlformats.org/officeDocument/2006/relationships/image" Target="../media/image21.png"/><Relationship Id="rId1" Type="http://schemas.openxmlformats.org/officeDocument/2006/relationships/slideLayout" Target="../slideLayouts/slideLayout515.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0.png"/></Relationships>
</file>

<file path=ppt/slides/_rels/slide3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515.xml"/></Relationships>
</file>

<file path=ppt/slides/_rels/slide3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21.png"/><Relationship Id="rId1" Type="http://schemas.openxmlformats.org/officeDocument/2006/relationships/slideLayout" Target="../slideLayouts/slideLayout471.xml"/><Relationship Id="rId5" Type="http://schemas.openxmlformats.org/officeDocument/2006/relationships/image" Target="../media/image57.png"/><Relationship Id="rId4" Type="http://schemas.openxmlformats.org/officeDocument/2006/relationships/image" Target="../media/image390.png"/></Relationships>
</file>

<file path=ppt/slides/_rels/slide3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471.xml"/><Relationship Id="rId5" Type="http://schemas.openxmlformats.org/officeDocument/2006/relationships/image" Target="../media/image400.png"/><Relationship Id="rId4" Type="http://schemas.openxmlformats.org/officeDocument/2006/relationships/image" Target="../media/image66.png"/></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471.xml"/><Relationship Id="rId6" Type="http://schemas.openxmlformats.org/officeDocument/2006/relationships/image" Target="../media/image610.png"/><Relationship Id="rId5" Type="http://schemas.openxmlformats.org/officeDocument/2006/relationships/image" Target="../media/image61.jpg"/><Relationship Id="rId4" Type="http://schemas.openxmlformats.org/officeDocument/2006/relationships/image" Target="../media/image60.png"/></Relationships>
</file>

<file path=ppt/slides/_rels/slide3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59.png"/><Relationship Id="rId1" Type="http://schemas.openxmlformats.org/officeDocument/2006/relationships/slideLayout" Target="../slideLayouts/slideLayout471.xml"/><Relationship Id="rId5" Type="http://schemas.openxmlformats.org/officeDocument/2006/relationships/image" Target="../media/image64.jpeg"/><Relationship Id="rId4" Type="http://schemas.openxmlformats.org/officeDocument/2006/relationships/image" Target="../media/image63.png"/></Relationships>
</file>

<file path=ppt/slides/_rels/slide3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5.xml"/><Relationship Id="rId1" Type="http://schemas.openxmlformats.org/officeDocument/2006/relationships/slideLayout" Target="../slideLayouts/slideLayout493.xml"/><Relationship Id="rId6" Type="http://schemas.openxmlformats.org/officeDocument/2006/relationships/image" Target="../media/image69.png"/><Relationship Id="rId5" Type="http://schemas.openxmlformats.org/officeDocument/2006/relationships/image" Target="../media/image68.jpeg"/><Relationship Id="rId4" Type="http://schemas.openxmlformats.org/officeDocument/2006/relationships/image" Target="../media/image67.png"/></Relationships>
</file>

<file path=ppt/slides/_rels/slide37.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6.xml"/><Relationship Id="rId1" Type="http://schemas.openxmlformats.org/officeDocument/2006/relationships/slideLayout" Target="../slideLayouts/slideLayout493.xml"/><Relationship Id="rId4" Type="http://schemas.openxmlformats.org/officeDocument/2006/relationships/image" Target="../media/image71.png"/></Relationships>
</file>

<file path=ppt/slides/_rels/slide38.xml.rels><?xml version="1.0" encoding="UTF-8" standalone="yes"?>
<Relationships xmlns="http://schemas.openxmlformats.org/package/2006/relationships"><Relationship Id="rId3" Type="http://schemas.openxmlformats.org/officeDocument/2006/relationships/image" Target="../media/image72.gif"/><Relationship Id="rId7" Type="http://schemas.openxmlformats.org/officeDocument/2006/relationships/image" Target="../media/image76.png"/><Relationship Id="rId2" Type="http://schemas.openxmlformats.org/officeDocument/2006/relationships/notesSlide" Target="../notesSlides/notesSlide7.xml"/><Relationship Id="rId1" Type="http://schemas.openxmlformats.org/officeDocument/2006/relationships/slideLayout" Target="../slideLayouts/slideLayout493.xml"/><Relationship Id="rId6" Type="http://schemas.openxmlformats.org/officeDocument/2006/relationships/image" Target="../media/image75.gif"/><Relationship Id="rId5" Type="http://schemas.openxmlformats.org/officeDocument/2006/relationships/image" Target="../media/image74.gif"/><Relationship Id="rId4" Type="http://schemas.openxmlformats.org/officeDocument/2006/relationships/image" Target="../media/image73.gif"/></Relationships>
</file>

<file path=ppt/slides/_rels/slide39.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77.png"/><Relationship Id="rId7" Type="http://schemas.openxmlformats.org/officeDocument/2006/relationships/image" Target="../media/image82.emf"/><Relationship Id="rId2" Type="http://schemas.openxmlformats.org/officeDocument/2006/relationships/notesSlide" Target="../notesSlides/notesSlide8.xml"/><Relationship Id="rId1" Type="http://schemas.openxmlformats.org/officeDocument/2006/relationships/slideLayout" Target="../slideLayouts/slideLayout495.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 Id="rId9" Type="http://schemas.openxmlformats.org/officeDocument/2006/relationships/image" Target="../media/image84.png"/></Relationships>
</file>

<file path=ppt/slides/_rels/slide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0.gif"/><Relationship Id="rId1" Type="http://schemas.openxmlformats.org/officeDocument/2006/relationships/slideLayout" Target="../slideLayouts/slideLayout559.xml"/></Relationships>
</file>

<file path=ppt/slides/_rels/slide40.xml.rels><?xml version="1.0" encoding="UTF-8" standalone="yes"?>
<Relationships xmlns="http://schemas.openxmlformats.org/package/2006/relationships"><Relationship Id="rId3" Type="http://schemas.openxmlformats.org/officeDocument/2006/relationships/image" Target="../media/image79.png"/><Relationship Id="rId7" Type="http://schemas.openxmlformats.org/officeDocument/2006/relationships/image" Target="../media/image77.png"/><Relationship Id="rId2" Type="http://schemas.openxmlformats.org/officeDocument/2006/relationships/notesSlide" Target="../notesSlides/notesSlide9.xml"/><Relationship Id="rId1" Type="http://schemas.openxmlformats.org/officeDocument/2006/relationships/slideLayout" Target="../slideLayouts/slideLayout495.xml"/><Relationship Id="rId6" Type="http://schemas.openxmlformats.org/officeDocument/2006/relationships/image" Target="../media/image80.png"/><Relationship Id="rId5" Type="http://schemas.openxmlformats.org/officeDocument/2006/relationships/image" Target="../media/image85.png"/><Relationship Id="rId4" Type="http://schemas.openxmlformats.org/officeDocument/2006/relationships/image" Target="../media/image84.png"/></Relationships>
</file>

<file path=ppt/slides/_rels/slide41.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notesSlide" Target="../notesSlides/notesSlide10.xml"/><Relationship Id="rId1" Type="http://schemas.openxmlformats.org/officeDocument/2006/relationships/slideLayout" Target="../slideLayouts/slideLayout495.xml"/><Relationship Id="rId4" Type="http://schemas.openxmlformats.org/officeDocument/2006/relationships/image" Target="../media/image87.png"/></Relationships>
</file>

<file path=ppt/slides/_rels/slide42.xml.rels><?xml version="1.0" encoding="UTF-8" standalone="yes"?>
<Relationships xmlns="http://schemas.openxmlformats.org/package/2006/relationships"><Relationship Id="rId3" Type="http://schemas.openxmlformats.org/officeDocument/2006/relationships/image" Target="../media/image88.jpg"/><Relationship Id="rId2" Type="http://schemas.openxmlformats.org/officeDocument/2006/relationships/notesSlide" Target="../notesSlides/notesSlide11.xml"/><Relationship Id="rId1" Type="http://schemas.openxmlformats.org/officeDocument/2006/relationships/slideLayout" Target="../slideLayouts/slideLayout493.xml"/><Relationship Id="rId4" Type="http://schemas.openxmlformats.org/officeDocument/2006/relationships/image" Target="../media/image89.jpeg"/></Relationships>
</file>

<file path=ppt/slides/_rels/slide43.xml.rels><?xml version="1.0" encoding="UTF-8" standalone="yes"?>
<Relationships xmlns="http://schemas.openxmlformats.org/package/2006/relationships"><Relationship Id="rId8" Type="http://schemas.openxmlformats.org/officeDocument/2006/relationships/image" Target="../media/image93.jpeg"/><Relationship Id="rId3" Type="http://schemas.openxmlformats.org/officeDocument/2006/relationships/slideLayout" Target="../slideLayouts/slideLayout484.xml"/><Relationship Id="rId7" Type="http://schemas.openxmlformats.org/officeDocument/2006/relationships/image" Target="../media/image92.jpeg"/><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image" Target="../media/image91.jpg"/><Relationship Id="rId5" Type="http://schemas.openxmlformats.org/officeDocument/2006/relationships/image" Target="../media/image880.png"/><Relationship Id="rId4" Type="http://schemas.openxmlformats.org/officeDocument/2006/relationships/image" Target="../media/image90.png"/><Relationship Id="rId9" Type="http://schemas.openxmlformats.org/officeDocument/2006/relationships/image" Target="../media/image17.jpeg"/></Relationships>
</file>

<file path=ppt/slides/_rels/slide4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484.xml"/><Relationship Id="rId4" Type="http://schemas.openxmlformats.org/officeDocument/2006/relationships/image" Target="../media/image96.emf"/></Relationships>
</file>

<file path=ppt/slides/_rels/slide45.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484.xml"/><Relationship Id="rId4" Type="http://schemas.openxmlformats.org/officeDocument/2006/relationships/image" Target="../media/image96.emf"/></Relationships>
</file>

<file path=ppt/slides/_rels/slide4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51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526.xml"/></Relationships>
</file>

<file path=ppt/slides/_rels/slide4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48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86.xml"/></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59.xml"/></Relationships>
</file>

<file path=ppt/slides/_rels/slide5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97.png"/><Relationship Id="rId1" Type="http://schemas.openxmlformats.org/officeDocument/2006/relationships/slideLayout" Target="../slideLayouts/slideLayout526.xml"/><Relationship Id="rId4" Type="http://schemas.openxmlformats.org/officeDocument/2006/relationships/image" Target="../media/image98.png"/></Relationships>
</file>

<file path=ppt/slides/_rels/slide51.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526.xml"/><Relationship Id="rId4" Type="http://schemas.openxmlformats.org/officeDocument/2006/relationships/image" Target="../media/image99.jpg"/></Relationships>
</file>

<file path=ppt/slides/_rels/slide52.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471.xml"/></Relationships>
</file>

<file path=ppt/slides/_rels/slide53.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471.xml"/><Relationship Id="rId5" Type="http://schemas.openxmlformats.org/officeDocument/2006/relationships/image" Target="../media/image103.png"/><Relationship Id="rId4" Type="http://schemas.openxmlformats.org/officeDocument/2006/relationships/image" Target="../media/image102.png"/></Relationships>
</file>

<file path=ppt/slides/_rels/slide54.xml.rels><?xml version="1.0" encoding="UTF-8" standalone="yes"?>
<Relationships xmlns="http://schemas.openxmlformats.org/package/2006/relationships"><Relationship Id="rId3" Type="http://schemas.openxmlformats.org/officeDocument/2006/relationships/image" Target="../media/image105.png"/><Relationship Id="rId7" Type="http://schemas.openxmlformats.org/officeDocument/2006/relationships/image" Target="../media/image100.png"/><Relationship Id="rId2" Type="http://schemas.openxmlformats.org/officeDocument/2006/relationships/image" Target="../media/image104.png"/><Relationship Id="rId1" Type="http://schemas.openxmlformats.org/officeDocument/2006/relationships/slideLayout" Target="../slideLayouts/slideLayout471.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06.png"/></Relationships>
</file>

<file path=ppt/slides/_rels/slide55.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image" Target="../media/image106.png"/><Relationship Id="rId1" Type="http://schemas.openxmlformats.org/officeDocument/2006/relationships/slideLayout" Target="../slideLayouts/slideLayout471.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109.png"/></Relationships>
</file>

<file path=ppt/slides/_rels/slide56.xml.rels><?xml version="1.0" encoding="UTF-8" standalone="yes"?>
<Relationships xmlns="http://schemas.openxmlformats.org/package/2006/relationships"><Relationship Id="rId8" Type="http://schemas.openxmlformats.org/officeDocument/2006/relationships/image" Target="../media/image113.png"/><Relationship Id="rId13" Type="http://schemas.openxmlformats.org/officeDocument/2006/relationships/image" Target="../media/image117.png"/><Relationship Id="rId3" Type="http://schemas.openxmlformats.org/officeDocument/2006/relationships/image" Target="../media/image1490.png"/><Relationship Id="rId7" Type="http://schemas.openxmlformats.org/officeDocument/2006/relationships/image" Target="../media/image1530.png"/><Relationship Id="rId12" Type="http://schemas.openxmlformats.org/officeDocument/2006/relationships/image" Target="../media/image116.png"/><Relationship Id="rId2" Type="http://schemas.openxmlformats.org/officeDocument/2006/relationships/image" Target="../media/image112.png"/><Relationship Id="rId1" Type="http://schemas.openxmlformats.org/officeDocument/2006/relationships/slideLayout" Target="../slideLayouts/slideLayout475.xml"/><Relationship Id="rId6" Type="http://schemas.openxmlformats.org/officeDocument/2006/relationships/image" Target="../media/image1520.png"/><Relationship Id="rId11" Type="http://schemas.openxmlformats.org/officeDocument/2006/relationships/image" Target="../media/image115.png"/><Relationship Id="rId5" Type="http://schemas.openxmlformats.org/officeDocument/2006/relationships/image" Target="../media/image1510.png"/><Relationship Id="rId10" Type="http://schemas.openxmlformats.org/officeDocument/2006/relationships/image" Target="../media/image114.png"/><Relationship Id="rId4" Type="http://schemas.openxmlformats.org/officeDocument/2006/relationships/image" Target="../media/image1500.png"/><Relationship Id="rId9" Type="http://schemas.openxmlformats.org/officeDocument/2006/relationships/image" Target="../media/image1550.png"/><Relationship Id="rId14" Type="http://schemas.openxmlformats.org/officeDocument/2006/relationships/image" Target="../media/image118.png"/></Relationships>
</file>

<file path=ppt/slides/_rels/slide57.xml.rels><?xml version="1.0" encoding="UTF-8" standalone="yes"?>
<Relationships xmlns="http://schemas.openxmlformats.org/package/2006/relationships"><Relationship Id="rId8" Type="http://schemas.openxmlformats.org/officeDocument/2006/relationships/image" Target="../media/image121.png"/><Relationship Id="rId13" Type="http://schemas.openxmlformats.org/officeDocument/2006/relationships/image" Target="../media/image126.png"/><Relationship Id="rId3" Type="http://schemas.openxmlformats.org/officeDocument/2006/relationships/image" Target="../media/image1620.png"/><Relationship Id="rId7" Type="http://schemas.openxmlformats.org/officeDocument/2006/relationships/image" Target="../media/image120.png"/><Relationship Id="rId12" Type="http://schemas.openxmlformats.org/officeDocument/2006/relationships/image" Target="../media/image125.png"/><Relationship Id="rId2" Type="http://schemas.openxmlformats.org/officeDocument/2006/relationships/image" Target="../media/image1610.png"/><Relationship Id="rId1" Type="http://schemas.openxmlformats.org/officeDocument/2006/relationships/slideLayout" Target="../slideLayouts/slideLayout475.xml"/><Relationship Id="rId6" Type="http://schemas.openxmlformats.org/officeDocument/2006/relationships/image" Target="../media/image119.png"/><Relationship Id="rId11" Type="http://schemas.openxmlformats.org/officeDocument/2006/relationships/image" Target="../media/image124.png"/><Relationship Id="rId5" Type="http://schemas.openxmlformats.org/officeDocument/2006/relationships/image" Target="../media/image1640.png"/><Relationship Id="rId10" Type="http://schemas.openxmlformats.org/officeDocument/2006/relationships/image" Target="../media/image123.png"/><Relationship Id="rId4" Type="http://schemas.openxmlformats.org/officeDocument/2006/relationships/image" Target="../media/image1630.png"/><Relationship Id="rId9" Type="http://schemas.openxmlformats.org/officeDocument/2006/relationships/image" Target="../media/image122.png"/></Relationships>
</file>

<file path=ppt/slides/_rels/slide58.xml.rels><?xml version="1.0" encoding="UTF-8" standalone="yes"?>
<Relationships xmlns="http://schemas.openxmlformats.org/package/2006/relationships"><Relationship Id="rId8" Type="http://schemas.openxmlformats.org/officeDocument/2006/relationships/image" Target="../media/image128.png"/><Relationship Id="rId3" Type="http://schemas.openxmlformats.org/officeDocument/2006/relationships/image" Target="../media/image127.png"/><Relationship Id="rId7" Type="http://schemas.openxmlformats.org/officeDocument/2006/relationships/image" Target="../media/image1770.png"/><Relationship Id="rId2" Type="http://schemas.openxmlformats.org/officeDocument/2006/relationships/image" Target="../media/image126.png"/><Relationship Id="rId1" Type="http://schemas.openxmlformats.org/officeDocument/2006/relationships/slideLayout" Target="../slideLayouts/slideLayout475.xml"/><Relationship Id="rId6" Type="http://schemas.openxmlformats.org/officeDocument/2006/relationships/image" Target="../media/image1760.png"/><Relationship Id="rId11" Type="http://schemas.openxmlformats.org/officeDocument/2006/relationships/image" Target="../media/image130.png"/><Relationship Id="rId5" Type="http://schemas.openxmlformats.org/officeDocument/2006/relationships/image" Target="../media/image1750.png"/><Relationship Id="rId10" Type="http://schemas.openxmlformats.org/officeDocument/2006/relationships/image" Target="../media/image129.png"/><Relationship Id="rId4" Type="http://schemas.openxmlformats.org/officeDocument/2006/relationships/image" Target="../media/image1740.png"/><Relationship Id="rId9" Type="http://schemas.openxmlformats.org/officeDocument/2006/relationships/image" Target="../media/image1790.png"/></Relationships>
</file>

<file path=ppt/slides/_rels/slide59.xml.rels><?xml version="1.0" encoding="UTF-8" standalone="yes"?>
<Relationships xmlns="http://schemas.openxmlformats.org/package/2006/relationships"><Relationship Id="rId8" Type="http://schemas.openxmlformats.org/officeDocument/2006/relationships/image" Target="../media/image132.png"/><Relationship Id="rId3" Type="http://schemas.openxmlformats.org/officeDocument/2006/relationships/image" Target="../media/image1490.png"/><Relationship Id="rId7" Type="http://schemas.openxmlformats.org/officeDocument/2006/relationships/image" Target="../media/image131.png"/><Relationship Id="rId12" Type="http://schemas.openxmlformats.org/officeDocument/2006/relationships/image" Target="../media/image134.png"/><Relationship Id="rId2" Type="http://schemas.openxmlformats.org/officeDocument/2006/relationships/image" Target="../media/image112.png"/><Relationship Id="rId1" Type="http://schemas.openxmlformats.org/officeDocument/2006/relationships/slideLayout" Target="../slideLayouts/slideLayout475.xml"/><Relationship Id="rId6" Type="http://schemas.openxmlformats.org/officeDocument/2006/relationships/image" Target="../media/image1520.png"/><Relationship Id="rId11" Type="http://schemas.openxmlformats.org/officeDocument/2006/relationships/image" Target="../media/image185.png"/><Relationship Id="rId5" Type="http://schemas.openxmlformats.org/officeDocument/2006/relationships/image" Target="../media/image1510.png"/><Relationship Id="rId10" Type="http://schemas.openxmlformats.org/officeDocument/2006/relationships/image" Target="../media/image117.png"/><Relationship Id="rId4" Type="http://schemas.openxmlformats.org/officeDocument/2006/relationships/image" Target="../media/image1500.png"/><Relationship Id="rId9" Type="http://schemas.openxmlformats.org/officeDocument/2006/relationships/image" Target="../media/image133.png"/></Relationships>
</file>

<file path=ppt/slides/_rels/slide6.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jpg"/><Relationship Id="rId1" Type="http://schemas.openxmlformats.org/officeDocument/2006/relationships/slideLayout" Target="../slideLayouts/slideLayout559.xml"/></Relationships>
</file>

<file path=ppt/slides/_rels/slide60.xml.rels><?xml version="1.0" encoding="UTF-8" standalone="yes"?>
<Relationships xmlns="http://schemas.openxmlformats.org/package/2006/relationships"><Relationship Id="rId8" Type="http://schemas.openxmlformats.org/officeDocument/2006/relationships/image" Target="../media/image185.png"/><Relationship Id="rId3" Type="http://schemas.openxmlformats.org/officeDocument/2006/relationships/image" Target="../media/image1490.png"/><Relationship Id="rId7" Type="http://schemas.openxmlformats.org/officeDocument/2006/relationships/image" Target="../media/image131.png"/><Relationship Id="rId12" Type="http://schemas.openxmlformats.org/officeDocument/2006/relationships/image" Target="../media/image115.png"/><Relationship Id="rId2" Type="http://schemas.openxmlformats.org/officeDocument/2006/relationships/image" Target="../media/image112.png"/><Relationship Id="rId1" Type="http://schemas.openxmlformats.org/officeDocument/2006/relationships/slideLayout" Target="../slideLayouts/slideLayout475.xml"/><Relationship Id="rId6" Type="http://schemas.openxmlformats.org/officeDocument/2006/relationships/image" Target="../media/image1520.png"/><Relationship Id="rId11" Type="http://schemas.openxmlformats.org/officeDocument/2006/relationships/image" Target="../media/image114.png"/><Relationship Id="rId5" Type="http://schemas.openxmlformats.org/officeDocument/2006/relationships/image" Target="../media/image1510.png"/><Relationship Id="rId10" Type="http://schemas.openxmlformats.org/officeDocument/2006/relationships/image" Target="../media/image188.png"/><Relationship Id="rId4" Type="http://schemas.openxmlformats.org/officeDocument/2006/relationships/image" Target="../media/image1500.png"/><Relationship Id="rId9" Type="http://schemas.openxmlformats.org/officeDocument/2006/relationships/image" Target="../media/image135.png"/></Relationships>
</file>

<file path=ppt/slides/_rels/slide61.xml.rels><?xml version="1.0" encoding="UTF-8" standalone="yes"?>
<Relationships xmlns="http://schemas.openxmlformats.org/package/2006/relationships"><Relationship Id="rId3" Type="http://schemas.openxmlformats.org/officeDocument/2006/relationships/image" Target="../media/image136.png"/><Relationship Id="rId2" Type="http://schemas.openxmlformats.org/officeDocument/2006/relationships/image" Target="../media/image189.png"/><Relationship Id="rId1" Type="http://schemas.openxmlformats.org/officeDocument/2006/relationships/slideLayout" Target="../slideLayouts/slideLayout475.xml"/><Relationship Id="rId4" Type="http://schemas.openxmlformats.org/officeDocument/2006/relationships/image" Target="../media/image137.png"/></Relationships>
</file>

<file path=ppt/slides/_rels/slide62.xml.rels><?xml version="1.0" encoding="UTF-8" standalone="yes"?>
<Relationships xmlns="http://schemas.openxmlformats.org/package/2006/relationships"><Relationship Id="rId3" Type="http://schemas.openxmlformats.org/officeDocument/2006/relationships/image" Target="../media/image138.png"/><Relationship Id="rId2" Type="http://schemas.openxmlformats.org/officeDocument/2006/relationships/image" Target="../media/image192.png"/><Relationship Id="rId1" Type="http://schemas.openxmlformats.org/officeDocument/2006/relationships/slideLayout" Target="../slideLayouts/slideLayout475.xml"/><Relationship Id="rId5" Type="http://schemas.openxmlformats.org/officeDocument/2006/relationships/image" Target="../media/image195.png"/><Relationship Id="rId4" Type="http://schemas.openxmlformats.org/officeDocument/2006/relationships/image" Target="../media/image13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59.xml"/></Relationships>
</file>

<file path=ppt/slides/_rels/slide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eg"/><Relationship Id="rId1" Type="http://schemas.openxmlformats.org/officeDocument/2006/relationships/slideLayout" Target="../slideLayouts/slideLayout55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59.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shadeToTitle="1">
        <a:blipFill dpi="0" rotWithShape="1">
          <a:blip r:embed="rId2">
            <a:lum/>
          </a:blip>
          <a:srcRect/>
          <a:stretch>
            <a:fillRect t="-25000" b="-25000"/>
          </a:stretch>
        </a:blipFill>
        <a:effectLst/>
      </p:bgPr>
    </p:bg>
    <p:spTree>
      <p:nvGrpSpPr>
        <p:cNvPr id="1" name=""/>
        <p:cNvGrpSpPr/>
        <p:nvPr/>
      </p:nvGrpSpPr>
      <p:grpSpPr>
        <a:xfrm>
          <a:off x="0" y="0"/>
          <a:ext cx="0" cy="0"/>
          <a:chOff x="0" y="0"/>
          <a:chExt cx="0" cy="0"/>
        </a:xfrm>
      </p:grpSpPr>
      <p:sp>
        <p:nvSpPr>
          <p:cNvPr id="7" name="Title 1"/>
          <p:cNvSpPr>
            <a:spLocks noGrp="1"/>
          </p:cNvSpPr>
          <p:nvPr>
            <p:ph type="ctrTitle"/>
          </p:nvPr>
        </p:nvSpPr>
        <p:spPr>
          <a:xfrm>
            <a:off x="1455366" y="2628808"/>
            <a:ext cx="6679155" cy="1300899"/>
          </a:xfrm>
        </p:spPr>
        <p:txBody>
          <a:bodyPr anchor="ctr">
            <a:noAutofit/>
          </a:bodyPr>
          <a:lstStyle/>
          <a:p>
            <a:pPr algn="ctr"/>
            <a:r>
              <a:rPr lang="en-US" sz="4000" b="0" dirty="0" smtClean="0">
                <a:solidFill>
                  <a:schemeClr val="tx1"/>
                </a:solidFill>
                <a:effectLst>
                  <a:outerShdw blurRad="38100" dist="38100" dir="2700000" algn="tl">
                    <a:srgbClr val="000000">
                      <a:alpha val="43137"/>
                    </a:srgbClr>
                  </a:outerShdw>
                </a:effectLst>
              </a:rPr>
              <a:t>Massive Gravity from the top down and bottom up</a:t>
            </a:r>
            <a:endParaRPr lang="en-CA" sz="4000" b="0" dirty="0">
              <a:solidFill>
                <a:schemeClr val="tx1"/>
              </a:solidFill>
              <a:effectLst>
                <a:outerShdw blurRad="38100" dist="38100" dir="2700000" algn="tl">
                  <a:srgbClr val="000000">
                    <a:alpha val="43137"/>
                  </a:srgbClr>
                </a:outerShdw>
              </a:effectLst>
            </a:endParaRPr>
          </a:p>
        </p:txBody>
      </p:sp>
      <p:sp>
        <p:nvSpPr>
          <p:cNvPr id="11" name="Rectangle 10"/>
          <p:cNvSpPr/>
          <p:nvPr/>
        </p:nvSpPr>
        <p:spPr>
          <a:xfrm>
            <a:off x="6102710" y="6429392"/>
            <a:ext cx="4148136" cy="898594"/>
          </a:xfrm>
          <a:prstGeom prst="rect">
            <a:avLst/>
          </a:prstGeom>
          <a:noFill/>
        </p:spPr>
        <p:txBody>
          <a:bodyPr wrap="square" lIns="97424" tIns="48712" rIns="97424" bIns="48712">
            <a:spAutoFit/>
          </a:bodyPr>
          <a:lstStyle/>
          <a:p>
            <a:pPr algn="ctr" defTabSz="973253" fontAlgn="auto">
              <a:spcBef>
                <a:spcPts val="0"/>
              </a:spcBef>
              <a:spcAft>
                <a:spcPts val="0"/>
              </a:spcAft>
            </a:pPr>
            <a:r>
              <a:rPr lang="en-US" sz="2600" dirty="0" smtClean="0">
                <a:ln w="12700">
                  <a:noFill/>
                  <a:prstDash val="solid"/>
                </a:ln>
                <a:effectLst>
                  <a:outerShdw blurRad="41275" dist="20320" dir="1800000" algn="tl" rotWithShape="0">
                    <a:srgbClr val="000000">
                      <a:alpha val="40000"/>
                    </a:srgbClr>
                  </a:outerShdw>
                </a:effectLst>
                <a:latin typeface="+mj-lt"/>
              </a:rPr>
              <a:t>PASCOS 2018</a:t>
            </a:r>
            <a:endParaRPr lang="en-US" sz="2600" dirty="0">
              <a:ln w="12700">
                <a:noFill/>
                <a:prstDash val="solid"/>
              </a:ln>
              <a:effectLst>
                <a:outerShdw blurRad="41275" dist="20320" dir="1800000" algn="tl" rotWithShape="0">
                  <a:srgbClr val="000000">
                    <a:alpha val="40000"/>
                  </a:srgbClr>
                </a:outerShdw>
              </a:effectLst>
              <a:latin typeface="+mj-lt"/>
            </a:endParaRPr>
          </a:p>
          <a:p>
            <a:pPr algn="ctr" defTabSz="973253" fontAlgn="auto">
              <a:spcBef>
                <a:spcPts val="0"/>
              </a:spcBef>
              <a:spcAft>
                <a:spcPts val="0"/>
              </a:spcAft>
            </a:pPr>
            <a:r>
              <a:rPr lang="en-US" sz="2600" dirty="0" smtClean="0">
                <a:ln w="12700">
                  <a:noFill/>
                  <a:prstDash val="solid"/>
                </a:ln>
                <a:effectLst>
                  <a:outerShdw blurRad="41275" dist="20320" dir="1800000" algn="tl" rotWithShape="0">
                    <a:srgbClr val="000000">
                      <a:alpha val="40000"/>
                    </a:srgbClr>
                  </a:outerShdw>
                </a:effectLst>
                <a:latin typeface="+mj-lt"/>
              </a:rPr>
              <a:t>5</a:t>
            </a:r>
            <a:r>
              <a:rPr lang="en-US" sz="2600" baseline="30000" dirty="0" smtClean="0">
                <a:ln w="12700">
                  <a:noFill/>
                  <a:prstDash val="solid"/>
                </a:ln>
                <a:effectLst>
                  <a:outerShdw blurRad="41275" dist="20320" dir="1800000" algn="tl" rotWithShape="0">
                    <a:srgbClr val="000000">
                      <a:alpha val="40000"/>
                    </a:srgbClr>
                  </a:outerShdw>
                </a:effectLst>
                <a:latin typeface="+mj-lt"/>
              </a:rPr>
              <a:t>th</a:t>
            </a:r>
            <a:r>
              <a:rPr lang="en-US" sz="2600" dirty="0" smtClean="0">
                <a:ln w="12700">
                  <a:noFill/>
                  <a:prstDash val="solid"/>
                </a:ln>
                <a:effectLst>
                  <a:outerShdw blurRad="41275" dist="20320" dir="1800000" algn="tl" rotWithShape="0">
                    <a:srgbClr val="000000">
                      <a:alpha val="40000"/>
                    </a:srgbClr>
                  </a:outerShdw>
                </a:effectLst>
                <a:latin typeface="+mj-lt"/>
              </a:rPr>
              <a:t> June 2018</a:t>
            </a:r>
            <a:endParaRPr lang="en-US" sz="2600" dirty="0">
              <a:ln w="12700">
                <a:noFill/>
                <a:prstDash val="solid"/>
              </a:ln>
              <a:effectLst>
                <a:outerShdw blurRad="41275" dist="20320" dir="1800000" algn="tl" rotWithShape="0">
                  <a:srgbClr val="000000">
                    <a:alpha val="40000"/>
                  </a:srgbClr>
                </a:outerShdw>
              </a:effectLst>
              <a:latin typeface="+mj-lt"/>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8203" y="5982405"/>
            <a:ext cx="2913647" cy="853369"/>
          </a:xfrm>
          <a:prstGeom prst="rect">
            <a:avLst/>
          </a:prstGeom>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1860" t="-838" r="5234"/>
          <a:stretch/>
        </p:blipFill>
        <p:spPr>
          <a:xfrm>
            <a:off x="1807369" y="6479381"/>
            <a:ext cx="842962" cy="848605"/>
          </a:xfrm>
          <a:prstGeom prst="ellipse">
            <a:avLst/>
          </a:prstGeom>
        </p:spPr>
      </p:pic>
      <p:grpSp>
        <p:nvGrpSpPr>
          <p:cNvPr id="9" name="Group 8"/>
          <p:cNvGrpSpPr/>
          <p:nvPr/>
        </p:nvGrpSpPr>
        <p:grpSpPr>
          <a:xfrm>
            <a:off x="2839299" y="6486437"/>
            <a:ext cx="1153753" cy="816305"/>
            <a:chOff x="5765737" y="4293096"/>
            <a:chExt cx="1877526" cy="1178016"/>
          </a:xfrm>
        </p:grpSpPr>
        <p:pic>
          <p:nvPicPr>
            <p:cNvPr id="10" name="Picture 9"/>
            <p:cNvPicPr>
              <a:picLocks noChangeAspect="1"/>
            </p:cNvPicPr>
            <p:nvPr/>
          </p:nvPicPr>
          <p:blipFill>
            <a:blip r:embed="rId5" cstate="print">
              <a:lum bright="70000" contrast="-70000"/>
              <a:extLst>
                <a:ext uri="{28A0092B-C50C-407E-A947-70E740481C1C}">
                  <a14:useLocalDpi xmlns:a14="http://schemas.microsoft.com/office/drawing/2010/main" val="0"/>
                </a:ext>
              </a:extLst>
            </a:blip>
            <a:stretch>
              <a:fillRect/>
            </a:stretch>
          </p:blipFill>
          <p:spPr>
            <a:xfrm>
              <a:off x="6228184" y="4293096"/>
              <a:ext cx="952633" cy="990739"/>
            </a:xfrm>
            <a:prstGeom prst="rect">
              <a:avLst/>
            </a:prstGeom>
          </p:spPr>
        </p:pic>
        <p:pic>
          <p:nvPicPr>
            <p:cNvPr id="12" name="Picture 11"/>
            <p:cNvPicPr>
              <a:picLocks noChangeAspect="1"/>
            </p:cNvPicPr>
            <p:nvPr/>
          </p:nvPicPr>
          <p:blipFill>
            <a:blip r:embed="rId6" cstate="print">
              <a:lum bright="70000" contrast="-70000"/>
              <a:extLst>
                <a:ext uri="{28A0092B-C50C-407E-A947-70E740481C1C}">
                  <a14:useLocalDpi xmlns:a14="http://schemas.microsoft.com/office/drawing/2010/main" val="0"/>
                </a:ext>
              </a:extLst>
            </a:blip>
            <a:stretch>
              <a:fillRect/>
            </a:stretch>
          </p:blipFill>
          <p:spPr>
            <a:xfrm>
              <a:off x="5765737" y="5343440"/>
              <a:ext cx="1877526" cy="127672"/>
            </a:xfrm>
            <a:prstGeom prst="rect">
              <a:avLst/>
            </a:prstGeom>
          </p:spPr>
        </p:pic>
      </p:grpSp>
      <p:sp>
        <p:nvSpPr>
          <p:cNvPr id="14" name="Rectangle 13"/>
          <p:cNvSpPr/>
          <p:nvPr/>
        </p:nvSpPr>
        <p:spPr>
          <a:xfrm>
            <a:off x="188203" y="5529283"/>
            <a:ext cx="2802749" cy="498485"/>
          </a:xfrm>
          <a:prstGeom prst="rect">
            <a:avLst/>
          </a:prstGeom>
          <a:noFill/>
        </p:spPr>
        <p:txBody>
          <a:bodyPr wrap="square" lIns="97424" tIns="48712" rIns="97424" bIns="48712">
            <a:spAutoFit/>
          </a:bodyPr>
          <a:lstStyle/>
          <a:p>
            <a:pPr algn="ctr" defTabSz="973253" fontAlgn="auto">
              <a:spcBef>
                <a:spcPts val="0"/>
              </a:spcBef>
              <a:spcAft>
                <a:spcPts val="0"/>
              </a:spcAft>
            </a:pPr>
            <a:r>
              <a:rPr lang="en-US" sz="2600" dirty="0">
                <a:ln w="12700">
                  <a:noFill/>
                  <a:prstDash val="solid"/>
                </a:ln>
                <a:effectLst>
                  <a:outerShdw blurRad="41275" dist="20320" dir="1800000" algn="tl" rotWithShape="0">
                    <a:srgbClr val="000000">
                      <a:alpha val="40000"/>
                    </a:srgbClr>
                  </a:outerShdw>
                </a:effectLst>
                <a:latin typeface="+mj-lt"/>
              </a:rPr>
              <a:t>Claudia de </a:t>
            </a:r>
            <a:r>
              <a:rPr lang="en-US" sz="2600" dirty="0" smtClean="0">
                <a:ln w="12700">
                  <a:noFill/>
                  <a:prstDash val="solid"/>
                </a:ln>
                <a:effectLst>
                  <a:outerShdw blurRad="41275" dist="20320" dir="1800000" algn="tl" rotWithShape="0">
                    <a:srgbClr val="000000">
                      <a:alpha val="40000"/>
                    </a:srgbClr>
                  </a:outerShdw>
                </a:effectLst>
                <a:latin typeface="+mj-lt"/>
              </a:rPr>
              <a:t>Rham</a:t>
            </a:r>
          </a:p>
        </p:txBody>
      </p:sp>
      <p:pic>
        <p:nvPicPr>
          <p:cNvPr id="4" name="Picture 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187869" y="6657616"/>
            <a:ext cx="556656" cy="556656"/>
          </a:xfrm>
          <a:prstGeom prst="rect">
            <a:avLst/>
          </a:prstGeom>
        </p:spPr>
      </p:pic>
      <p:pic>
        <p:nvPicPr>
          <p:cNvPr id="13" name="Picture 12"/>
          <p:cNvPicPr>
            <a:picLocks noChangeAspect="1"/>
          </p:cNvPicPr>
          <p:nvPr/>
        </p:nvPicPr>
        <p:blipFill>
          <a:blip r:embed="rId8">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6272668" y="5531397"/>
            <a:ext cx="3308778" cy="780372"/>
          </a:xfrm>
          <a:prstGeom prst="rect">
            <a:avLst/>
          </a:prstGeom>
        </p:spPr>
      </p:pic>
    </p:spTree>
    <p:extLst>
      <p:ext uri="{BB962C8B-B14F-4D97-AF65-F5344CB8AC3E}">
        <p14:creationId xmlns:p14="http://schemas.microsoft.com/office/powerpoint/2010/main" val="34592684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680" y="352064"/>
            <a:ext cx="8778240" cy="1244600"/>
          </a:xfrm>
        </p:spPr>
        <p:txBody>
          <a:bodyPr>
            <a:noAutofit/>
          </a:bodyPr>
          <a:lstStyle/>
          <a:p>
            <a:pPr algn="ctr"/>
            <a:r>
              <a:rPr lang="en-US" sz="3413" dirty="0" smtClean="0">
                <a:solidFill>
                  <a:srgbClr val="0F6FC6"/>
                </a:solidFill>
              </a:rPr>
              <a:t>“Standard</a:t>
            </a:r>
            <a:r>
              <a:rPr lang="en-US" sz="3413" dirty="0">
                <a:solidFill>
                  <a:srgbClr val="0F6FC6"/>
                </a:solidFill>
              </a:rPr>
              <a:t>” UV </a:t>
            </a:r>
            <a:r>
              <a:rPr lang="en-US" sz="3413" dirty="0" smtClean="0">
                <a:solidFill>
                  <a:srgbClr val="0F6FC6"/>
                </a:solidFill>
              </a:rPr>
              <a:t>completion ???</a:t>
            </a:r>
            <a:endParaRPr lang="en-US" sz="3413" dirty="0">
              <a:solidFill>
                <a:srgbClr val="0F6FC6"/>
              </a:solidFill>
            </a:endParaRPr>
          </a:p>
        </p:txBody>
      </p:sp>
      <p:sp>
        <p:nvSpPr>
          <p:cNvPr id="3" name="Content Placeholder 2"/>
          <p:cNvSpPr>
            <a:spLocks noGrp="1"/>
          </p:cNvSpPr>
          <p:nvPr>
            <p:ph idx="1"/>
          </p:nvPr>
        </p:nvSpPr>
        <p:spPr/>
        <p:txBody>
          <a:bodyPr>
            <a:noAutofit/>
          </a:bodyPr>
          <a:lstStyle/>
          <a:p>
            <a:r>
              <a:rPr lang="en-US" dirty="0"/>
              <a:t>The existence of a “</a:t>
            </a:r>
            <a:r>
              <a:rPr lang="en-US" dirty="0" smtClean="0"/>
              <a:t>standard” UV completion, </a:t>
            </a:r>
            <a:r>
              <a:rPr lang="en-US" dirty="0" err="1" smtClean="0"/>
              <a:t>ie</a:t>
            </a:r>
            <a:endParaRPr lang="en-US" dirty="0" smtClean="0"/>
          </a:p>
          <a:p>
            <a:pPr marL="0" indent="0" algn="ctr">
              <a:buNone/>
            </a:pPr>
            <a:r>
              <a:rPr lang="en-US" dirty="0" smtClean="0">
                <a:solidFill>
                  <a:srgbClr val="FF0000"/>
                </a:solidFill>
              </a:rPr>
              <a:t>Unitary,</a:t>
            </a:r>
            <a:endParaRPr lang="en-US" dirty="0" smtClean="0"/>
          </a:p>
          <a:p>
            <a:pPr marL="0" indent="0" algn="ctr">
              <a:buNone/>
            </a:pPr>
            <a:r>
              <a:rPr lang="en-US" dirty="0" smtClean="0">
                <a:solidFill>
                  <a:srgbClr val="FF00FF"/>
                </a:solidFill>
              </a:rPr>
              <a:t>Lorentz-invariant,</a:t>
            </a:r>
            <a:endParaRPr lang="en-US" dirty="0" smtClean="0"/>
          </a:p>
          <a:p>
            <a:pPr marL="0" indent="0" algn="ctr">
              <a:buNone/>
            </a:pPr>
            <a:r>
              <a:rPr lang="en-US" dirty="0" smtClean="0">
                <a:solidFill>
                  <a:srgbClr val="00B050"/>
                </a:solidFill>
              </a:rPr>
              <a:t>Local (to some extend),</a:t>
            </a:r>
            <a:br>
              <a:rPr lang="en-US" dirty="0" smtClean="0">
                <a:solidFill>
                  <a:srgbClr val="00B050"/>
                </a:solidFill>
              </a:rPr>
            </a:br>
            <a:r>
              <a:rPr lang="en-US" dirty="0" smtClean="0">
                <a:solidFill>
                  <a:srgbClr val="0F6FC6"/>
                </a:solidFill>
              </a:rPr>
              <a:t>Analytic (implied by causality)</a:t>
            </a:r>
            <a:endParaRPr lang="en-US" dirty="0" smtClean="0">
              <a:solidFill>
                <a:srgbClr val="00B050"/>
              </a:solidFill>
            </a:endParaRPr>
          </a:p>
          <a:p>
            <a:pPr marL="0" indent="0" algn="ctr">
              <a:buNone/>
            </a:pPr>
            <a:r>
              <a:rPr lang="en-US" dirty="0" smtClean="0"/>
              <a:t>	</a:t>
            </a:r>
          </a:p>
          <a:p>
            <a:pPr marL="0" indent="0" algn="ctr">
              <a:buNone/>
            </a:pPr>
            <a:endParaRPr lang="en-US" dirty="0"/>
          </a:p>
          <a:p>
            <a:pPr marL="0" indent="0" algn="ctr">
              <a:buNone/>
            </a:pPr>
            <a:r>
              <a:rPr lang="en-US" dirty="0" smtClean="0"/>
              <a:t>Implies a set of constraints on any low-energy EFT</a:t>
            </a:r>
            <a:br>
              <a:rPr lang="en-US" dirty="0" smtClean="0"/>
            </a:br>
            <a:r>
              <a:rPr lang="en-US" dirty="0" smtClean="0"/>
              <a:t>that manifest as </a:t>
            </a:r>
            <a:r>
              <a:rPr lang="en-US" i="1" dirty="0" smtClean="0"/>
              <a:t>positivity bounds</a:t>
            </a:r>
          </a:p>
          <a:p>
            <a:pPr marL="0" indent="0" algn="ctr">
              <a:buNone/>
            </a:pPr>
            <a:r>
              <a:rPr lang="en-US" dirty="0" smtClean="0"/>
              <a:t>		</a:t>
            </a:r>
            <a:endParaRPr lang="en-US" dirty="0"/>
          </a:p>
        </p:txBody>
      </p:sp>
      <p:sp>
        <p:nvSpPr>
          <p:cNvPr id="4" name="Content Placeholder 2"/>
          <p:cNvSpPr txBox="1">
            <a:spLocks/>
          </p:cNvSpPr>
          <p:nvPr/>
        </p:nvSpPr>
        <p:spPr>
          <a:xfrm>
            <a:off x="487680" y="4885928"/>
            <a:ext cx="8778240" cy="2304256"/>
          </a:xfrm>
          <a:prstGeom prst="rect">
            <a:avLst/>
          </a:prstGeom>
        </p:spPr>
        <p:txBody>
          <a:bodyPr vert="horz" lIns="97331" tIns="48666" rIns="97331" bIns="48666">
            <a:normAutofit/>
          </a:bodyPr>
          <a:lstStyle>
            <a:lvl1pPr marL="273742" indent="-273742"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38733" indent="-24636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2476" indent="-24636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6206" indent="-209871"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59956" indent="-209871"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3699" indent="-209871"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16194" indent="-182496"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89936" indent="-182496"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3679" indent="-182496"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292001" indent="-292001" defTabSz="975390" fontAlgn="auto">
              <a:spcAft>
                <a:spcPts val="0"/>
              </a:spcAft>
              <a:buClr>
                <a:srgbClr val="0BD0D9"/>
              </a:buClr>
            </a:pPr>
            <a:endParaRPr lang="en-US" sz="2773" dirty="0">
              <a:solidFill>
                <a:prstClr val="black"/>
              </a:solidFill>
              <a:latin typeface="Constantia"/>
            </a:endParaRPr>
          </a:p>
        </p:txBody>
      </p:sp>
      <p:cxnSp>
        <p:nvCxnSpPr>
          <p:cNvPr id="7" name="Straight Arrow Connector 6"/>
          <p:cNvCxnSpPr/>
          <p:nvPr/>
        </p:nvCxnSpPr>
        <p:spPr>
          <a:xfrm>
            <a:off x="4793501" y="4753744"/>
            <a:ext cx="0" cy="715617"/>
          </a:xfrm>
          <a:prstGeom prst="straightConnector1">
            <a:avLst/>
          </a:prstGeom>
          <a:ln w="101600">
            <a:solidFill>
              <a:srgbClr val="C83C04"/>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89655" y="6935981"/>
            <a:ext cx="9412257" cy="461665"/>
          </a:xfrm>
          <a:prstGeom prst="rect">
            <a:avLst/>
          </a:prstGeom>
          <a:noFill/>
        </p:spPr>
        <p:txBody>
          <a:bodyPr wrap="none" rtlCol="0">
            <a:spAutoFit/>
          </a:bodyPr>
          <a:lstStyle/>
          <a:p>
            <a:r>
              <a:rPr lang="en-US" sz="2400" dirty="0" smtClean="0">
                <a:solidFill>
                  <a:schemeClr val="accent1"/>
                </a:solidFill>
              </a:rPr>
              <a:t>see talks by Andrew Tolley, Austin Joyce, James Bonifacio, Scott Melville </a:t>
            </a:r>
          </a:p>
        </p:txBody>
      </p:sp>
    </p:spTree>
    <p:extLst>
      <p:ext uri="{BB962C8B-B14F-4D97-AF65-F5344CB8AC3E}">
        <p14:creationId xmlns:p14="http://schemas.microsoft.com/office/powerpoint/2010/main" val="12503320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F0"/>
                </a:solidFill>
              </a:rPr>
              <a:t>Setting different EFTs apart</a:t>
            </a:r>
            <a:endParaRPr lang="en-US" dirty="0">
              <a:solidFill>
                <a:srgbClr val="00B0F0"/>
              </a:solidFill>
            </a:endParaRPr>
          </a:p>
        </p:txBody>
      </p:sp>
      <p:sp>
        <p:nvSpPr>
          <p:cNvPr id="3" name="Content Placeholder 2"/>
          <p:cNvSpPr>
            <a:spLocks noGrp="1"/>
          </p:cNvSpPr>
          <p:nvPr>
            <p:ph idx="1"/>
          </p:nvPr>
        </p:nvSpPr>
        <p:spPr>
          <a:xfrm>
            <a:off x="487680" y="2431647"/>
            <a:ext cx="8778240" cy="4681728"/>
          </a:xfrm>
        </p:spPr>
        <p:txBody>
          <a:bodyPr>
            <a:noAutofit/>
          </a:bodyPr>
          <a:lstStyle/>
          <a:p>
            <a:r>
              <a:rPr lang="en-US" dirty="0" smtClean="0">
                <a:solidFill>
                  <a:srgbClr val="0070C0"/>
                </a:solidFill>
              </a:rPr>
              <a:t>There has recently been an </a:t>
            </a:r>
            <a:r>
              <a:rPr lang="en-US" dirty="0" smtClean="0">
                <a:solidFill>
                  <a:srgbClr val="BE1CB6"/>
                </a:solidFill>
              </a:rPr>
              <a:t>explosion of models </a:t>
            </a:r>
            <a:r>
              <a:rPr lang="en-US" dirty="0" smtClean="0">
                <a:solidFill>
                  <a:srgbClr val="0070C0"/>
                </a:solidFill>
              </a:rPr>
              <a:t>that can play important roles for </a:t>
            </a:r>
            <a:r>
              <a:rPr lang="en-US" dirty="0" smtClean="0">
                <a:solidFill>
                  <a:srgbClr val="BE1CB6"/>
                </a:solidFill>
              </a:rPr>
              <a:t>cosmology</a:t>
            </a:r>
            <a:r>
              <a:rPr lang="en-US" dirty="0" smtClean="0"/>
              <a:t/>
            </a:r>
            <a:br>
              <a:rPr lang="en-US" dirty="0" smtClean="0"/>
            </a:br>
            <a:r>
              <a:rPr lang="en-US" dirty="0" smtClean="0"/>
              <a:t/>
            </a:r>
            <a:br>
              <a:rPr lang="en-US" dirty="0" smtClean="0"/>
            </a:br>
            <a:r>
              <a:rPr lang="en-US" sz="2133" dirty="0"/>
              <a:t>(</a:t>
            </a:r>
            <a:r>
              <a:rPr lang="en-US" sz="2133" dirty="0" err="1"/>
              <a:t>eg</a:t>
            </a:r>
            <a:r>
              <a:rPr lang="en-US" sz="2133" dirty="0"/>
              <a:t>. DBI, K-inflation, G-inflation, gauge inflation, ghost inflation, </a:t>
            </a:r>
            <a:r>
              <a:rPr lang="en-US" sz="2133" dirty="0" err="1"/>
              <a:t>Axion</a:t>
            </a:r>
            <a:r>
              <a:rPr lang="en-US" sz="2133" dirty="0"/>
              <a:t> </a:t>
            </a:r>
            <a:r>
              <a:rPr lang="en-US" sz="2133" dirty="0" err="1"/>
              <a:t>Monodromy</a:t>
            </a:r>
            <a:r>
              <a:rPr lang="en-US" sz="2133" dirty="0"/>
              <a:t>, Chromo-Natural Inflation, f(R), Chameleon, </a:t>
            </a:r>
            <a:r>
              <a:rPr lang="en-US" sz="2133" dirty="0" err="1"/>
              <a:t>Symmetron</a:t>
            </a:r>
            <a:r>
              <a:rPr lang="en-US" sz="2133" dirty="0"/>
              <a:t>, ghost condensate, </a:t>
            </a:r>
            <a:r>
              <a:rPr lang="en-US" sz="2133" dirty="0" err="1"/>
              <a:t>Galileon</a:t>
            </a:r>
            <a:r>
              <a:rPr lang="en-US" sz="2133" dirty="0"/>
              <a:t>, generalized </a:t>
            </a:r>
            <a:r>
              <a:rPr lang="en-US" sz="2133" dirty="0" err="1"/>
              <a:t>galileon</a:t>
            </a:r>
            <a:r>
              <a:rPr lang="en-US" sz="2133" dirty="0"/>
              <a:t>, </a:t>
            </a:r>
            <a:r>
              <a:rPr lang="en-US" sz="2133" dirty="0" err="1"/>
              <a:t>Horndeski</a:t>
            </a:r>
            <a:r>
              <a:rPr lang="en-US" sz="2133" dirty="0"/>
              <a:t>, beyond </a:t>
            </a:r>
            <a:r>
              <a:rPr lang="en-US" sz="2133" dirty="0" err="1"/>
              <a:t>Horndeski</a:t>
            </a:r>
            <a:r>
              <a:rPr lang="en-US" sz="2133" dirty="0"/>
              <a:t>, beyond </a:t>
            </a:r>
            <a:r>
              <a:rPr lang="en-US" sz="2133" dirty="0" err="1"/>
              <a:t>beyond</a:t>
            </a:r>
            <a:r>
              <a:rPr lang="en-US" sz="2133" dirty="0"/>
              <a:t> </a:t>
            </a:r>
            <a:r>
              <a:rPr lang="en-US" sz="2133" dirty="0" err="1"/>
              <a:t>Horndeski</a:t>
            </a:r>
            <a:r>
              <a:rPr lang="en-US" sz="2133" dirty="0"/>
              <a:t>, Fab4, beyond Fab4, EST, DHOST, K-essence, DGP, cascading gravity, massive gravity, minimal massive gravity, bi-gravity, multi-gravity, mass-varying massive gravity, f(R) massive gravity, mass-varying massive gravity, quasi-</a:t>
            </a:r>
            <a:r>
              <a:rPr lang="en-US" sz="2133" dirty="0" err="1"/>
              <a:t>dilaton</a:t>
            </a:r>
            <a:r>
              <a:rPr lang="en-US" sz="2133" dirty="0"/>
              <a:t>, extended quasi-</a:t>
            </a:r>
            <a:r>
              <a:rPr lang="en-US" sz="2133" dirty="0" err="1"/>
              <a:t>dilaton</a:t>
            </a:r>
            <a:r>
              <a:rPr lang="en-US" sz="2133" dirty="0"/>
              <a:t>, </a:t>
            </a:r>
            <a:r>
              <a:rPr lang="en-US" sz="2133" dirty="0" err="1"/>
              <a:t>superfuid</a:t>
            </a:r>
            <a:r>
              <a:rPr lang="en-US" sz="2133" dirty="0"/>
              <a:t> dark matter, </a:t>
            </a:r>
            <a:r>
              <a:rPr lang="en-US" sz="2133" dirty="0" err="1"/>
              <a:t>Proca</a:t>
            </a:r>
            <a:r>
              <a:rPr lang="en-US" sz="2133" dirty="0"/>
              <a:t> dark energy, generalized </a:t>
            </a:r>
            <a:r>
              <a:rPr lang="en-US" sz="2133" dirty="0" err="1"/>
              <a:t>Proca</a:t>
            </a:r>
            <a:r>
              <a:rPr lang="en-US" sz="2133" dirty="0"/>
              <a:t>, beyond generalized </a:t>
            </a:r>
            <a:r>
              <a:rPr lang="en-US" sz="2133" dirty="0" err="1"/>
              <a:t>Proca</a:t>
            </a:r>
            <a:r>
              <a:rPr lang="en-US" sz="2133" dirty="0"/>
              <a:t>, gauge field dark energy, </a:t>
            </a:r>
            <a:r>
              <a:rPr lang="en-US" sz="2133" dirty="0" err="1"/>
              <a:t>Galileon</a:t>
            </a:r>
            <a:r>
              <a:rPr lang="en-US" sz="2133" dirty="0"/>
              <a:t> genesis, extended </a:t>
            </a:r>
            <a:r>
              <a:rPr lang="en-US" sz="2133" dirty="0" err="1"/>
              <a:t>Galileon</a:t>
            </a:r>
            <a:r>
              <a:rPr lang="en-US" sz="2133" dirty="0"/>
              <a:t> genesis, SLED, mimetic gravity, </a:t>
            </a:r>
            <a:r>
              <a:rPr lang="en-US" sz="2133" dirty="0" err="1"/>
              <a:t>unimodular</a:t>
            </a:r>
            <a:r>
              <a:rPr lang="en-US" sz="2133" dirty="0"/>
              <a:t> gravity, dipolar dark matter, …, … )</a:t>
            </a:r>
          </a:p>
        </p:txBody>
      </p:sp>
      <p:cxnSp>
        <p:nvCxnSpPr>
          <p:cNvPr id="5" name="Straight Connector 4"/>
          <p:cNvCxnSpPr/>
          <p:nvPr/>
        </p:nvCxnSpPr>
        <p:spPr>
          <a:xfrm>
            <a:off x="4108715" y="5193162"/>
            <a:ext cx="1152128"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720205" y="3887417"/>
            <a:ext cx="1766596"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882756" y="7190184"/>
            <a:ext cx="1766596" cy="0"/>
          </a:xfrm>
          <a:prstGeom prst="line">
            <a:avLst/>
          </a:prstGeom>
          <a:ln w="5715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184034" y="7190184"/>
            <a:ext cx="2227447"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342119" y="4578694"/>
            <a:ext cx="207383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343608" y="4041034"/>
            <a:ext cx="460851"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958076" y="4041034"/>
            <a:ext cx="1305745"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5644885" y="4578694"/>
            <a:ext cx="2304256" cy="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718716" y="4885928"/>
            <a:ext cx="691277" cy="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805948" y="4885928"/>
            <a:ext cx="1305745" cy="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077703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B0F0"/>
                </a:solidFill>
              </a:rPr>
              <a:t>Setting different EFTs apart</a:t>
            </a:r>
            <a:endParaRPr lang="en-US" dirty="0">
              <a:solidFill>
                <a:srgbClr val="00B0F0"/>
              </a:solidFill>
            </a:endParaRPr>
          </a:p>
        </p:txBody>
      </p:sp>
      <p:sp>
        <p:nvSpPr>
          <p:cNvPr id="3" name="Content Placeholder 2"/>
          <p:cNvSpPr>
            <a:spLocks noGrp="1"/>
          </p:cNvSpPr>
          <p:nvPr>
            <p:ph idx="1"/>
          </p:nvPr>
        </p:nvSpPr>
        <p:spPr>
          <a:xfrm>
            <a:off x="487680" y="2431647"/>
            <a:ext cx="8778240" cy="4681728"/>
          </a:xfrm>
        </p:spPr>
        <p:txBody>
          <a:bodyPr>
            <a:noAutofit/>
          </a:bodyPr>
          <a:lstStyle/>
          <a:p>
            <a:r>
              <a:rPr lang="en-US" dirty="0" smtClean="0">
                <a:solidFill>
                  <a:srgbClr val="0070C0"/>
                </a:solidFill>
              </a:rPr>
              <a:t>There has recently been an </a:t>
            </a:r>
            <a:r>
              <a:rPr lang="en-US" dirty="0" smtClean="0">
                <a:solidFill>
                  <a:srgbClr val="BE1CB6"/>
                </a:solidFill>
              </a:rPr>
              <a:t>explosion of models </a:t>
            </a:r>
            <a:r>
              <a:rPr lang="en-US" dirty="0" smtClean="0">
                <a:solidFill>
                  <a:srgbClr val="0070C0"/>
                </a:solidFill>
              </a:rPr>
              <a:t>that can play important roles for </a:t>
            </a:r>
            <a:r>
              <a:rPr lang="en-US" dirty="0" smtClean="0">
                <a:solidFill>
                  <a:srgbClr val="BE1CB6"/>
                </a:solidFill>
              </a:rPr>
              <a:t>cosmology</a:t>
            </a:r>
            <a:r>
              <a:rPr lang="en-US" dirty="0" smtClean="0"/>
              <a:t/>
            </a:r>
            <a:br>
              <a:rPr lang="en-US" dirty="0" smtClean="0"/>
            </a:br>
            <a:r>
              <a:rPr lang="en-US" dirty="0" smtClean="0"/>
              <a:t/>
            </a:r>
            <a:br>
              <a:rPr lang="en-US" dirty="0" smtClean="0"/>
            </a:br>
            <a:r>
              <a:rPr lang="en-US" sz="2133" dirty="0"/>
              <a:t>(</a:t>
            </a:r>
            <a:r>
              <a:rPr lang="en-US" sz="2133" dirty="0" err="1"/>
              <a:t>eg</a:t>
            </a:r>
            <a:r>
              <a:rPr lang="en-US" sz="2133" dirty="0"/>
              <a:t>. DBI, K-inflation, G-inflation, gauge inflation, ghost inflation, </a:t>
            </a:r>
            <a:r>
              <a:rPr lang="en-US" sz="2133" dirty="0" err="1"/>
              <a:t>Axion</a:t>
            </a:r>
            <a:r>
              <a:rPr lang="en-US" sz="2133" dirty="0"/>
              <a:t> </a:t>
            </a:r>
            <a:r>
              <a:rPr lang="en-US" sz="2133" dirty="0" err="1"/>
              <a:t>Monodromy</a:t>
            </a:r>
            <a:r>
              <a:rPr lang="en-US" sz="2133" dirty="0"/>
              <a:t>, Chromo-Natural Inflation, f(R), Chameleon, </a:t>
            </a:r>
            <a:r>
              <a:rPr lang="en-US" sz="2133" dirty="0" err="1"/>
              <a:t>Symmetron</a:t>
            </a:r>
            <a:r>
              <a:rPr lang="en-US" sz="2133" dirty="0"/>
              <a:t>, ghost condensate, </a:t>
            </a:r>
            <a:r>
              <a:rPr lang="en-US" sz="2133" dirty="0" err="1"/>
              <a:t>Galileon</a:t>
            </a:r>
            <a:r>
              <a:rPr lang="en-US" sz="2133" dirty="0"/>
              <a:t>, generalized </a:t>
            </a:r>
            <a:r>
              <a:rPr lang="en-US" sz="2133" dirty="0" err="1"/>
              <a:t>galileon</a:t>
            </a:r>
            <a:r>
              <a:rPr lang="en-US" sz="2133" dirty="0"/>
              <a:t>, </a:t>
            </a:r>
            <a:r>
              <a:rPr lang="en-US" sz="2133" dirty="0" err="1"/>
              <a:t>Horndeski</a:t>
            </a:r>
            <a:r>
              <a:rPr lang="en-US" sz="2133" dirty="0"/>
              <a:t>, beyond </a:t>
            </a:r>
            <a:r>
              <a:rPr lang="en-US" sz="2133" dirty="0" err="1"/>
              <a:t>Horndeski</a:t>
            </a:r>
            <a:r>
              <a:rPr lang="en-US" sz="2133" dirty="0"/>
              <a:t>, beyond </a:t>
            </a:r>
            <a:r>
              <a:rPr lang="en-US" sz="2133" dirty="0" err="1"/>
              <a:t>beyond</a:t>
            </a:r>
            <a:r>
              <a:rPr lang="en-US" sz="2133" dirty="0"/>
              <a:t> </a:t>
            </a:r>
            <a:r>
              <a:rPr lang="en-US" sz="2133" dirty="0" err="1"/>
              <a:t>Horndeski</a:t>
            </a:r>
            <a:r>
              <a:rPr lang="en-US" sz="2133" dirty="0"/>
              <a:t>, Fab4, beyond Fab4, EST, DHOST, K-essence, DGP, cascading gravity, massive gravity, minimal massive gravity, bi-gravity, multi-gravity, mass-varying massive gravity, f(R) massive gravity, mass-varying massive gravity, quasi-</a:t>
            </a:r>
            <a:r>
              <a:rPr lang="en-US" sz="2133" dirty="0" err="1"/>
              <a:t>dilaton</a:t>
            </a:r>
            <a:r>
              <a:rPr lang="en-US" sz="2133" dirty="0"/>
              <a:t>, extended quasi-</a:t>
            </a:r>
            <a:r>
              <a:rPr lang="en-US" sz="2133" dirty="0" err="1"/>
              <a:t>dilaton</a:t>
            </a:r>
            <a:r>
              <a:rPr lang="en-US" sz="2133" dirty="0"/>
              <a:t>, </a:t>
            </a:r>
            <a:r>
              <a:rPr lang="en-US" sz="2133" dirty="0" err="1"/>
              <a:t>superfuid</a:t>
            </a:r>
            <a:r>
              <a:rPr lang="en-US" sz="2133" dirty="0"/>
              <a:t> dark matter, </a:t>
            </a:r>
            <a:r>
              <a:rPr lang="en-US" sz="2133" dirty="0" err="1"/>
              <a:t>Proca</a:t>
            </a:r>
            <a:r>
              <a:rPr lang="en-US" sz="2133" dirty="0"/>
              <a:t> dark energy, generalized </a:t>
            </a:r>
            <a:r>
              <a:rPr lang="en-US" sz="2133" dirty="0" err="1"/>
              <a:t>Proca</a:t>
            </a:r>
            <a:r>
              <a:rPr lang="en-US" sz="2133" dirty="0"/>
              <a:t>, beyond generalized </a:t>
            </a:r>
            <a:r>
              <a:rPr lang="en-US" sz="2133" dirty="0" err="1"/>
              <a:t>Proca</a:t>
            </a:r>
            <a:r>
              <a:rPr lang="en-US" sz="2133" dirty="0"/>
              <a:t>, gauge field dark energy, </a:t>
            </a:r>
            <a:r>
              <a:rPr lang="en-US" sz="2133" dirty="0" err="1"/>
              <a:t>Galileon</a:t>
            </a:r>
            <a:r>
              <a:rPr lang="en-US" sz="2133" dirty="0"/>
              <a:t> genesis, extended </a:t>
            </a:r>
            <a:r>
              <a:rPr lang="en-US" sz="2133" dirty="0" err="1"/>
              <a:t>Galileon</a:t>
            </a:r>
            <a:r>
              <a:rPr lang="en-US" sz="2133" dirty="0"/>
              <a:t> genesis, SLED, mimetic gravity, </a:t>
            </a:r>
            <a:r>
              <a:rPr lang="en-US" sz="2133" dirty="0" err="1"/>
              <a:t>unimodular</a:t>
            </a:r>
            <a:r>
              <a:rPr lang="en-US" sz="2133" dirty="0"/>
              <a:t> gravity, dipolar dark matter, …, … )</a:t>
            </a:r>
          </a:p>
        </p:txBody>
      </p:sp>
      <p:cxnSp>
        <p:nvCxnSpPr>
          <p:cNvPr id="5" name="Straight Connector 4"/>
          <p:cNvCxnSpPr/>
          <p:nvPr/>
        </p:nvCxnSpPr>
        <p:spPr>
          <a:xfrm>
            <a:off x="4108715" y="5193162"/>
            <a:ext cx="1152128"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a:off x="6720205" y="3887417"/>
            <a:ext cx="1766596"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882756" y="7190184"/>
            <a:ext cx="1766596" cy="0"/>
          </a:xfrm>
          <a:prstGeom prst="line">
            <a:avLst/>
          </a:prstGeom>
          <a:ln w="57150">
            <a:solidFill>
              <a:srgbClr val="FF0000"/>
            </a:solidFill>
            <a:prstDash val="solid"/>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184034" y="7190184"/>
            <a:ext cx="2227447" cy="0"/>
          </a:xfrm>
          <a:prstGeom prst="line">
            <a:avLst/>
          </a:prstGeom>
          <a:ln w="5715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2342119" y="4578694"/>
            <a:ext cx="207383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343608" y="4041034"/>
            <a:ext cx="460851"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1958076" y="4041034"/>
            <a:ext cx="1305745"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3417438" y="3733800"/>
            <a:ext cx="1382554" cy="307234"/>
          </a:xfrm>
          <a:prstGeom prst="rect">
            <a:avLst/>
          </a:prstGeom>
          <a:solidFill>
            <a:srgbClr val="0F6FC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3"/>
          </a:p>
        </p:txBody>
      </p:sp>
      <p:sp>
        <p:nvSpPr>
          <p:cNvPr id="15" name="Rectangle 14"/>
          <p:cNvSpPr/>
          <p:nvPr/>
        </p:nvSpPr>
        <p:spPr>
          <a:xfrm>
            <a:off x="4492758" y="4426254"/>
            <a:ext cx="1075319" cy="307234"/>
          </a:xfrm>
          <a:prstGeom prst="rect">
            <a:avLst/>
          </a:prstGeom>
          <a:solidFill>
            <a:srgbClr val="0F6FC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3"/>
          </a:p>
        </p:txBody>
      </p:sp>
      <p:sp>
        <p:nvSpPr>
          <p:cNvPr id="16" name="Rectangle 15"/>
          <p:cNvSpPr/>
          <p:nvPr/>
        </p:nvSpPr>
        <p:spPr>
          <a:xfrm>
            <a:off x="2265310" y="4733489"/>
            <a:ext cx="5365563" cy="307234"/>
          </a:xfrm>
          <a:prstGeom prst="rect">
            <a:avLst/>
          </a:prstGeom>
          <a:solidFill>
            <a:srgbClr val="0F6FC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3"/>
          </a:p>
        </p:txBody>
      </p:sp>
      <p:sp>
        <p:nvSpPr>
          <p:cNvPr id="17" name="Rectangle 16"/>
          <p:cNvSpPr/>
          <p:nvPr/>
        </p:nvSpPr>
        <p:spPr>
          <a:xfrm>
            <a:off x="852211" y="5040723"/>
            <a:ext cx="3256503" cy="307234"/>
          </a:xfrm>
          <a:prstGeom prst="rect">
            <a:avLst/>
          </a:prstGeom>
          <a:solidFill>
            <a:srgbClr val="0F6FC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3"/>
          </a:p>
        </p:txBody>
      </p:sp>
      <p:sp>
        <p:nvSpPr>
          <p:cNvPr id="18" name="Rectangle 17"/>
          <p:cNvSpPr/>
          <p:nvPr/>
        </p:nvSpPr>
        <p:spPr>
          <a:xfrm>
            <a:off x="5345355" y="5039545"/>
            <a:ext cx="3832722" cy="307234"/>
          </a:xfrm>
          <a:prstGeom prst="rect">
            <a:avLst/>
          </a:prstGeom>
          <a:solidFill>
            <a:srgbClr val="0F6FC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3"/>
          </a:p>
        </p:txBody>
      </p:sp>
      <p:sp>
        <p:nvSpPr>
          <p:cNvPr id="19" name="Rectangle 18"/>
          <p:cNvSpPr/>
          <p:nvPr/>
        </p:nvSpPr>
        <p:spPr>
          <a:xfrm>
            <a:off x="852210" y="5424765"/>
            <a:ext cx="8325866" cy="307234"/>
          </a:xfrm>
          <a:prstGeom prst="rect">
            <a:avLst/>
          </a:prstGeom>
          <a:solidFill>
            <a:srgbClr val="0F6FC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3"/>
          </a:p>
        </p:txBody>
      </p:sp>
      <p:sp>
        <p:nvSpPr>
          <p:cNvPr id="20" name="Rectangle 19"/>
          <p:cNvSpPr/>
          <p:nvPr/>
        </p:nvSpPr>
        <p:spPr>
          <a:xfrm>
            <a:off x="852209" y="5732000"/>
            <a:ext cx="7865017" cy="307234"/>
          </a:xfrm>
          <a:prstGeom prst="rect">
            <a:avLst/>
          </a:prstGeom>
          <a:solidFill>
            <a:srgbClr val="0F6FC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3"/>
          </a:p>
        </p:txBody>
      </p:sp>
      <p:sp>
        <p:nvSpPr>
          <p:cNvPr id="21" name="Rectangle 20"/>
          <p:cNvSpPr/>
          <p:nvPr/>
        </p:nvSpPr>
        <p:spPr>
          <a:xfrm>
            <a:off x="844836" y="6099036"/>
            <a:ext cx="4500518" cy="307234"/>
          </a:xfrm>
          <a:prstGeom prst="rect">
            <a:avLst/>
          </a:prstGeom>
          <a:solidFill>
            <a:srgbClr val="0F6FC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3"/>
          </a:p>
        </p:txBody>
      </p:sp>
      <p:sp>
        <p:nvSpPr>
          <p:cNvPr id="22" name="Rectangle 21"/>
          <p:cNvSpPr/>
          <p:nvPr/>
        </p:nvSpPr>
        <p:spPr>
          <a:xfrm>
            <a:off x="8018247" y="6038056"/>
            <a:ext cx="768084" cy="307234"/>
          </a:xfrm>
          <a:prstGeom prst="rect">
            <a:avLst/>
          </a:prstGeom>
          <a:solidFill>
            <a:srgbClr val="0F6FC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3"/>
          </a:p>
        </p:txBody>
      </p:sp>
      <p:sp>
        <p:nvSpPr>
          <p:cNvPr id="23" name="Rectangle 22"/>
          <p:cNvSpPr/>
          <p:nvPr/>
        </p:nvSpPr>
        <p:spPr>
          <a:xfrm>
            <a:off x="852209" y="6400330"/>
            <a:ext cx="6712890" cy="307234"/>
          </a:xfrm>
          <a:prstGeom prst="rect">
            <a:avLst/>
          </a:prstGeom>
          <a:solidFill>
            <a:srgbClr val="0F6FC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3"/>
          </a:p>
        </p:txBody>
      </p:sp>
      <p:sp>
        <p:nvSpPr>
          <p:cNvPr id="24" name="Rectangle 23"/>
          <p:cNvSpPr/>
          <p:nvPr/>
        </p:nvSpPr>
        <p:spPr>
          <a:xfrm>
            <a:off x="2342119" y="6729333"/>
            <a:ext cx="5069363" cy="307234"/>
          </a:xfrm>
          <a:prstGeom prst="rect">
            <a:avLst/>
          </a:prstGeom>
          <a:solidFill>
            <a:srgbClr val="0F6FC6">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133"/>
          </a:p>
        </p:txBody>
      </p:sp>
      <p:cxnSp>
        <p:nvCxnSpPr>
          <p:cNvPr id="25" name="Straight Connector 24"/>
          <p:cNvCxnSpPr/>
          <p:nvPr/>
        </p:nvCxnSpPr>
        <p:spPr>
          <a:xfrm>
            <a:off x="5644885" y="4578694"/>
            <a:ext cx="2304256" cy="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7718716" y="4885928"/>
            <a:ext cx="691277" cy="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805948" y="4885928"/>
            <a:ext cx="1305745" cy="0"/>
          </a:xfrm>
          <a:prstGeom prst="line">
            <a:avLst/>
          </a:prstGeom>
          <a:ln w="57150">
            <a:solidFill>
              <a:srgbClr val="00B0F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063931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16"/>
          <p:cNvGrpSpPr>
            <a:grpSpLocks noChangeAspect="1"/>
          </p:cNvGrpSpPr>
          <p:nvPr/>
        </p:nvGrpSpPr>
        <p:grpSpPr bwMode="auto">
          <a:xfrm>
            <a:off x="641783" y="3866060"/>
            <a:ext cx="4437063" cy="976313"/>
            <a:chOff x="2014" y="3250"/>
            <a:chExt cx="2795" cy="615"/>
          </a:xfrm>
        </p:grpSpPr>
        <p:sp>
          <p:nvSpPr>
            <p:cNvPr id="62" name="AutoShape 15"/>
            <p:cNvSpPr>
              <a:spLocks noChangeAspect="1" noChangeArrowheads="1" noTextEdit="1"/>
            </p:cNvSpPr>
            <p:nvPr/>
          </p:nvSpPr>
          <p:spPr bwMode="auto">
            <a:xfrm>
              <a:off x="2014" y="3250"/>
              <a:ext cx="2795"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065" name="Picture 17"/>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r="80962"/>
            <a:stretch/>
          </p:blipFill>
          <p:spPr bwMode="auto">
            <a:xfrm>
              <a:off x="2014" y="3250"/>
              <a:ext cx="533" cy="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title"/>
          </p:nvPr>
        </p:nvSpPr>
        <p:spPr>
          <a:xfrm>
            <a:off x="558971" y="479942"/>
            <a:ext cx="8778240" cy="1244600"/>
          </a:xfrm>
        </p:spPr>
        <p:txBody>
          <a:bodyPr>
            <a:normAutofit/>
          </a:bodyPr>
          <a:lstStyle/>
          <a:p>
            <a:r>
              <a:rPr lang="en-US" sz="4400" dirty="0" smtClean="0">
                <a:solidFill>
                  <a:srgbClr val="00B0F0"/>
                </a:solidFill>
              </a:rPr>
              <a:t>(Massive) spin-2 EFT</a:t>
            </a:r>
            <a:endParaRPr lang="en-US" sz="4400" dirty="0">
              <a:solidFill>
                <a:srgbClr val="00B0F0"/>
              </a:solidFill>
            </a:endParaRPr>
          </a:p>
        </p:txBody>
      </p:sp>
      <p:grpSp>
        <p:nvGrpSpPr>
          <p:cNvPr id="36" name="Group 4"/>
          <p:cNvGrpSpPr>
            <a:grpSpLocks noChangeAspect="1"/>
          </p:cNvGrpSpPr>
          <p:nvPr/>
        </p:nvGrpSpPr>
        <p:grpSpPr bwMode="auto">
          <a:xfrm>
            <a:off x="898792" y="1515812"/>
            <a:ext cx="7900844" cy="2166421"/>
            <a:chOff x="881" y="1284"/>
            <a:chExt cx="4256" cy="1167"/>
          </a:xfrm>
        </p:grpSpPr>
        <p:sp>
          <p:nvSpPr>
            <p:cNvPr id="37" name="AutoShape 3"/>
            <p:cNvSpPr>
              <a:spLocks noChangeAspect="1" noChangeArrowheads="1" noTextEdit="1"/>
            </p:cNvSpPr>
            <p:nvPr/>
          </p:nvSpPr>
          <p:spPr bwMode="auto">
            <a:xfrm>
              <a:off x="881" y="1284"/>
              <a:ext cx="4256" cy="1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053" name="Picture 5"/>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81" y="1284"/>
              <a:ext cx="4259" cy="1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39" name="Straight Arrow Connector 38"/>
          <p:cNvCxnSpPr/>
          <p:nvPr/>
        </p:nvCxnSpPr>
        <p:spPr>
          <a:xfrm flipH="1">
            <a:off x="4126286" y="3183754"/>
            <a:ext cx="931439" cy="868964"/>
          </a:xfrm>
          <a:prstGeom prst="straightConnector1">
            <a:avLst/>
          </a:prstGeom>
          <a:ln w="38100">
            <a:solidFill>
              <a:srgbClr val="CC00CC"/>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p:cNvSpPr txBox="1"/>
              <p:nvPr/>
            </p:nvSpPr>
            <p:spPr>
              <a:xfrm>
                <a:off x="7003649" y="3373623"/>
                <a:ext cx="2346348" cy="1200329"/>
              </a:xfrm>
              <a:prstGeom prst="rect">
                <a:avLst/>
              </a:prstGeom>
              <a:noFill/>
            </p:spPr>
            <p:txBody>
              <a:bodyPr wrap="none" rtlCol="0">
                <a:spAutoFit/>
              </a:bodyPr>
              <a:lstStyle/>
              <a:p>
                <a:pPr algn="ctr"/>
                <a:r>
                  <a:rPr lang="en-US" sz="2400" dirty="0" smtClean="0">
                    <a:solidFill>
                      <a:schemeClr val="accent1"/>
                    </a:solidFill>
                  </a:rPr>
                  <a:t>If </a:t>
                </a:r>
                <a14:m>
                  <m:oMath xmlns:m="http://schemas.openxmlformats.org/officeDocument/2006/math">
                    <m:r>
                      <a:rPr lang="en-US" sz="2400" i="1" dirty="0" smtClean="0">
                        <a:solidFill>
                          <a:schemeClr val="accent1"/>
                        </a:solidFill>
                        <a:latin typeface="Cambria Math" panose="02040503050406030204" pitchFamily="18" charset="0"/>
                      </a:rPr>
                      <m:t>𝑚</m:t>
                    </m:r>
                    <m:r>
                      <a:rPr lang="en-US" sz="2400" i="1" dirty="0" smtClean="0">
                        <a:solidFill>
                          <a:schemeClr val="accent1"/>
                        </a:solidFill>
                        <a:latin typeface="Cambria Math" panose="02040503050406030204" pitchFamily="18" charset="0"/>
                        <a:ea typeface="Cambria Math" panose="02040503050406030204" pitchFamily="18" charset="0"/>
                      </a:rPr>
                      <m:t>≠</m:t>
                    </m:r>
                    <m:r>
                      <a:rPr lang="en-US" sz="2400" i="1" dirty="0" smtClean="0">
                        <a:solidFill>
                          <a:schemeClr val="accent1"/>
                        </a:solidFill>
                        <a:latin typeface="Cambria Math" panose="02040503050406030204" pitchFamily="18" charset="0"/>
                      </a:rPr>
                      <m:t>0</m:t>
                    </m:r>
                  </m:oMath>
                </a14:m>
                <a:r>
                  <a:rPr lang="en-US" sz="2400" dirty="0" smtClean="0">
                    <a:solidFill>
                      <a:schemeClr val="accent1"/>
                    </a:solidFill>
                  </a:rPr>
                  <a:t>, </a:t>
                </a:r>
              </a:p>
              <a:p>
                <a:pPr algn="ctr"/>
                <a:r>
                  <a:rPr lang="en-US" sz="2400" dirty="0" smtClean="0">
                    <a:solidFill>
                      <a:schemeClr val="accent1"/>
                    </a:solidFill>
                  </a:rPr>
                  <a:t>cutoff is typically</a:t>
                </a:r>
              </a:p>
              <a:p>
                <a:pPr algn="ctr"/>
                <a:endParaRPr lang="en-US" sz="2400" dirty="0" smtClean="0">
                  <a:solidFill>
                    <a:schemeClr val="accent1"/>
                  </a:solidFill>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7003649" y="3373623"/>
                <a:ext cx="2346348" cy="1200329"/>
              </a:xfrm>
              <a:prstGeom prst="rect">
                <a:avLst/>
              </a:prstGeom>
              <a:blipFill>
                <a:blip r:embed="rId4"/>
                <a:stretch>
                  <a:fillRect l="-2857" t="-4061" r="-2857"/>
                </a:stretch>
              </a:blipFill>
            </p:spPr>
            <p:txBody>
              <a:bodyPr/>
              <a:lstStyle/>
              <a:p>
                <a:r>
                  <a:rPr lang="en-US">
                    <a:noFill/>
                  </a:rPr>
                  <a:t> </a:t>
                </a:r>
              </a:p>
            </p:txBody>
          </p:sp>
        </mc:Fallback>
      </mc:AlternateContent>
      <p:cxnSp>
        <p:nvCxnSpPr>
          <p:cNvPr id="43" name="Straight Arrow Connector 42"/>
          <p:cNvCxnSpPr/>
          <p:nvPr/>
        </p:nvCxnSpPr>
        <p:spPr>
          <a:xfrm>
            <a:off x="5925604" y="3183754"/>
            <a:ext cx="931439" cy="868964"/>
          </a:xfrm>
          <a:prstGeom prst="straightConnector1">
            <a:avLst/>
          </a:prstGeom>
          <a:ln w="38100">
            <a:solidFill>
              <a:srgbClr val="CC00CC"/>
            </a:solidFill>
            <a:tailEnd type="triangle"/>
          </a:ln>
        </p:spPr>
        <p:style>
          <a:lnRef idx="1">
            <a:schemeClr val="accent1"/>
          </a:lnRef>
          <a:fillRef idx="0">
            <a:schemeClr val="accent1"/>
          </a:fillRef>
          <a:effectRef idx="0">
            <a:schemeClr val="accent1"/>
          </a:effectRef>
          <a:fontRef idx="minor">
            <a:schemeClr val="tx1"/>
          </a:fontRef>
        </p:style>
      </p:cxnSp>
      <p:pic>
        <p:nvPicPr>
          <p:cNvPr id="41" name="Picture 40"/>
          <p:cNvPicPr>
            <a:picLocks noChangeAspect="1"/>
          </p:cNvPicPr>
          <p:nvPr/>
        </p:nvPicPr>
        <p:blipFill>
          <a:blip r:embed="rId5">
            <a:clrChange>
              <a:clrFrom>
                <a:srgbClr val="FFFFFF"/>
              </a:clrFrom>
              <a:clrTo>
                <a:srgbClr val="FFFFFF">
                  <a:alpha val="0"/>
                </a:srgbClr>
              </a:clrTo>
            </a:clrChange>
          </a:blip>
          <a:stretch>
            <a:fillRect/>
          </a:stretch>
        </p:blipFill>
        <p:spPr>
          <a:xfrm>
            <a:off x="6391324" y="4047149"/>
            <a:ext cx="3340914" cy="1053605"/>
          </a:xfrm>
          <a:prstGeom prst="rect">
            <a:avLst/>
          </a:prstGeom>
        </p:spPr>
      </p:pic>
      <mc:AlternateContent xmlns:mc="http://schemas.openxmlformats.org/markup-compatibility/2006" xmlns:a14="http://schemas.microsoft.com/office/drawing/2010/main">
        <mc:Choice Requires="a14">
          <p:sp>
            <p:nvSpPr>
              <p:cNvPr id="58" name="TextBox 57"/>
              <p:cNvSpPr txBox="1"/>
              <p:nvPr/>
            </p:nvSpPr>
            <p:spPr>
              <a:xfrm>
                <a:off x="2577017" y="3815477"/>
                <a:ext cx="1760482" cy="83099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rgbClr val="0F6FC6"/>
                    </a:solidFill>
                    <a:effectLst/>
                    <a:uLnTx/>
                    <a:uFillTx/>
                    <a:latin typeface="Times New Roman" pitchFamily="18" charset="0"/>
                    <a:ea typeface="ＭＳ Ｐゴシック" pitchFamily="34" charset="-128"/>
                    <a:cs typeface="+mn-cs"/>
                  </a:rPr>
                  <a:t>If </a:t>
                </a:r>
                <a14:m>
                  <m:oMath xmlns:m="http://schemas.openxmlformats.org/officeDocument/2006/math">
                    <m:r>
                      <a:rPr kumimoji="0" lang="en-US" sz="2400" b="0" i="1" u="none" strike="noStrike" kern="1200" cap="none" spc="0" normalizeH="0" baseline="0" noProof="0" dirty="0" smtClean="0">
                        <a:ln>
                          <a:noFill/>
                        </a:ln>
                        <a:solidFill>
                          <a:srgbClr val="0F6FC6"/>
                        </a:solidFill>
                        <a:effectLst/>
                        <a:uLnTx/>
                        <a:uFillTx/>
                        <a:latin typeface="Cambria Math" panose="02040503050406030204" pitchFamily="18" charset="0"/>
                        <a:cs typeface="+mn-cs"/>
                      </a:rPr>
                      <m:t>𝑚</m:t>
                    </m:r>
                    <m:r>
                      <a:rPr kumimoji="0" lang="en-US" sz="2400" b="0" i="1" u="none" strike="noStrike" kern="1200" cap="none" spc="0" normalizeH="0" baseline="0" noProof="0" dirty="0" smtClean="0">
                        <a:ln>
                          <a:noFill/>
                        </a:ln>
                        <a:solidFill>
                          <a:srgbClr val="0F6FC6"/>
                        </a:solidFill>
                        <a:effectLst/>
                        <a:uLnTx/>
                        <a:uFillTx/>
                        <a:latin typeface="Cambria Math" panose="02040503050406030204" pitchFamily="18" charset="0"/>
                        <a:cs typeface="+mn-cs"/>
                      </a:rPr>
                      <m:t>=0</m:t>
                    </m:r>
                  </m:oMath>
                </a14:m>
                <a:r>
                  <a:rPr kumimoji="0" lang="en-US" sz="2400" b="0" i="0" u="none" strike="noStrike" kern="1200" cap="none" spc="0" normalizeH="0" baseline="0" noProof="0" dirty="0" smtClean="0">
                    <a:ln>
                      <a:noFill/>
                    </a:ln>
                    <a:solidFill>
                      <a:srgbClr val="0F6FC6"/>
                    </a:solidFill>
                    <a:effectLst/>
                    <a:uLnTx/>
                    <a:uFillTx/>
                    <a:latin typeface="Times New Roman" pitchFamily="18" charset="0"/>
                    <a:ea typeface="ＭＳ Ｐゴシック" pitchFamily="34" charset="-128"/>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rgbClr val="0F6FC6"/>
                    </a:solidFill>
                    <a:effectLst/>
                    <a:uLnTx/>
                    <a:uFillTx/>
                    <a:latin typeface="Times New Roman" pitchFamily="18" charset="0"/>
                    <a:ea typeface="ＭＳ Ｐゴシック" pitchFamily="34" charset="-128"/>
                    <a:cs typeface="+mn-cs"/>
                  </a:rPr>
                  <a:t>cutoff is </a:t>
                </a:r>
                <a14:m>
                  <m:oMath xmlns:m="http://schemas.openxmlformats.org/officeDocument/2006/math">
                    <m:sSub>
                      <m:sSubPr>
                        <m:ctrlPr>
                          <a:rPr kumimoji="0" lang="en-US" sz="2400" b="0" i="1" u="none" strike="noStrike" kern="1200" cap="none" spc="0" normalizeH="0" baseline="0" noProof="0" dirty="0" smtClean="0">
                            <a:ln>
                              <a:noFill/>
                            </a:ln>
                            <a:solidFill>
                              <a:srgbClr val="0F6FC6"/>
                            </a:solidFill>
                            <a:effectLst/>
                            <a:uLnTx/>
                            <a:uFillTx/>
                            <a:latin typeface="Cambria Math" panose="02040503050406030204" pitchFamily="18" charset="0"/>
                            <a:cs typeface="+mn-cs"/>
                          </a:rPr>
                        </m:ctrlPr>
                      </m:sSubPr>
                      <m:e>
                        <m:r>
                          <a:rPr kumimoji="0" lang="en-US" sz="2400" b="0" i="1" u="none" strike="noStrike" kern="1200" cap="none" spc="0" normalizeH="0" baseline="0" noProof="0" dirty="0" smtClean="0">
                            <a:ln>
                              <a:noFill/>
                            </a:ln>
                            <a:solidFill>
                              <a:srgbClr val="0F6FC6"/>
                            </a:solidFill>
                            <a:effectLst/>
                            <a:uLnTx/>
                            <a:uFillTx/>
                            <a:latin typeface="Cambria Math" panose="02040503050406030204" pitchFamily="18" charset="0"/>
                            <a:cs typeface="+mn-cs"/>
                          </a:rPr>
                          <m:t>𝑀</m:t>
                        </m:r>
                      </m:e>
                      <m:sub>
                        <m:r>
                          <a:rPr kumimoji="0" lang="en-US" sz="2400" b="0" i="1" u="none" strike="noStrike" kern="1200" cap="none" spc="0" normalizeH="0" baseline="0" noProof="0" dirty="0" smtClean="0">
                            <a:ln>
                              <a:noFill/>
                            </a:ln>
                            <a:solidFill>
                              <a:srgbClr val="0F6FC6"/>
                            </a:solidFill>
                            <a:effectLst/>
                            <a:uLnTx/>
                            <a:uFillTx/>
                            <a:latin typeface="Cambria Math" panose="02040503050406030204" pitchFamily="18" charset="0"/>
                            <a:cs typeface="+mn-cs"/>
                          </a:rPr>
                          <m:t>𝑃𝑙</m:t>
                        </m:r>
                      </m:sub>
                    </m:sSub>
                  </m:oMath>
                </a14:m>
                <a:endParaRPr kumimoji="0" lang="en-US" sz="2400" b="0" i="0" u="none" strike="noStrike" kern="1200" cap="none" spc="0" normalizeH="0" baseline="0" noProof="0" dirty="0" smtClean="0">
                  <a:ln>
                    <a:noFill/>
                  </a:ln>
                  <a:solidFill>
                    <a:srgbClr val="0F6FC6"/>
                  </a:solidFill>
                  <a:effectLst/>
                  <a:uLnTx/>
                  <a:uFillTx/>
                  <a:latin typeface="Times New Roman" pitchFamily="18" charset="0"/>
                  <a:ea typeface="ＭＳ Ｐゴシック" pitchFamily="34" charset="-128"/>
                  <a:cs typeface="+mn-cs"/>
                </a:endParaRPr>
              </a:p>
            </p:txBody>
          </p:sp>
        </mc:Choice>
        <mc:Fallback xmlns="">
          <p:sp>
            <p:nvSpPr>
              <p:cNvPr id="58" name="TextBox 57"/>
              <p:cNvSpPr txBox="1">
                <a:spLocks noRot="1" noChangeAspect="1" noMove="1" noResize="1" noEditPoints="1" noAdjustHandles="1" noChangeArrowheads="1" noChangeShapeType="1" noTextEdit="1"/>
              </p:cNvSpPr>
              <p:nvPr/>
            </p:nvSpPr>
            <p:spPr>
              <a:xfrm>
                <a:off x="2577017" y="3815477"/>
                <a:ext cx="1760482" cy="830997"/>
              </a:xfrm>
              <a:prstGeom prst="rect">
                <a:avLst/>
              </a:prstGeom>
              <a:blipFill>
                <a:blip r:embed="rId6"/>
                <a:stretch>
                  <a:fillRect l="-5190" t="-5882" b="-16176"/>
                </a:stretch>
              </a:blipFill>
            </p:spPr>
            <p:txBody>
              <a:bodyPr/>
              <a:lstStyle/>
              <a:p>
                <a:r>
                  <a:rPr lang="en-US">
                    <a:noFill/>
                  </a:rPr>
                  <a:t> </a:t>
                </a:r>
              </a:p>
            </p:txBody>
          </p:sp>
        </mc:Fallback>
      </mc:AlternateContent>
      <p:cxnSp>
        <p:nvCxnSpPr>
          <p:cNvPr id="55" name="Straight Arrow Connector 54"/>
          <p:cNvCxnSpPr/>
          <p:nvPr/>
        </p:nvCxnSpPr>
        <p:spPr>
          <a:xfrm flipV="1">
            <a:off x="477077" y="3682233"/>
            <a:ext cx="0" cy="3462582"/>
          </a:xfrm>
          <a:prstGeom prst="straightConnector1">
            <a:avLst/>
          </a:prstGeom>
          <a:ln w="38100">
            <a:solidFill>
              <a:srgbClr val="CC00CC"/>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312372" y="4327781"/>
            <a:ext cx="329411" cy="0"/>
          </a:xfrm>
          <a:prstGeom prst="line">
            <a:avLst/>
          </a:prstGeom>
          <a:ln w="38100">
            <a:solidFill>
              <a:srgbClr val="CC00CC"/>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2048" name="Picture 2047"/>
          <p:cNvPicPr>
            <a:picLocks noChangeAspect="1"/>
          </p:cNvPicPr>
          <p:nvPr/>
        </p:nvPicPr>
        <p:blipFill rotWithShape="1">
          <a:blip r:embed="rId7" cstate="print">
            <a:extLst>
              <a:ext uri="{28A0092B-C50C-407E-A947-70E740481C1C}">
                <a14:useLocalDpi xmlns:a14="http://schemas.microsoft.com/office/drawing/2010/main" val="0"/>
              </a:ext>
            </a:extLst>
          </a:blip>
          <a:srcRect l="16959" t="25310" r="35339" b="13963"/>
          <a:stretch/>
        </p:blipFill>
        <p:spPr>
          <a:xfrm>
            <a:off x="5426595" y="3183754"/>
            <a:ext cx="4282299" cy="4088592"/>
          </a:xfrm>
          <a:prstGeom prst="rect">
            <a:avLst/>
          </a:prstGeom>
        </p:spPr>
      </p:pic>
    </p:spTree>
    <p:extLst>
      <p:ext uri="{BB962C8B-B14F-4D97-AF65-F5344CB8AC3E}">
        <p14:creationId xmlns:p14="http://schemas.microsoft.com/office/powerpoint/2010/main" val="6744735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16"/>
          <p:cNvGrpSpPr>
            <a:grpSpLocks noChangeAspect="1"/>
          </p:cNvGrpSpPr>
          <p:nvPr/>
        </p:nvGrpSpPr>
        <p:grpSpPr bwMode="auto">
          <a:xfrm>
            <a:off x="641783" y="3866060"/>
            <a:ext cx="4437063" cy="976313"/>
            <a:chOff x="2014" y="3250"/>
            <a:chExt cx="2795" cy="615"/>
          </a:xfrm>
        </p:grpSpPr>
        <p:sp>
          <p:nvSpPr>
            <p:cNvPr id="62" name="AutoShape 15"/>
            <p:cNvSpPr>
              <a:spLocks noChangeAspect="1" noChangeArrowheads="1" noTextEdit="1"/>
            </p:cNvSpPr>
            <p:nvPr/>
          </p:nvSpPr>
          <p:spPr bwMode="auto">
            <a:xfrm>
              <a:off x="2014" y="3250"/>
              <a:ext cx="2795"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065" name="Picture 17"/>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r="80962"/>
            <a:stretch/>
          </p:blipFill>
          <p:spPr bwMode="auto">
            <a:xfrm>
              <a:off x="2014" y="3250"/>
              <a:ext cx="533" cy="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title"/>
          </p:nvPr>
        </p:nvSpPr>
        <p:spPr>
          <a:xfrm>
            <a:off x="558971" y="479942"/>
            <a:ext cx="8778240" cy="1244600"/>
          </a:xfrm>
        </p:spPr>
        <p:txBody>
          <a:bodyPr>
            <a:normAutofit/>
          </a:bodyPr>
          <a:lstStyle/>
          <a:p>
            <a:r>
              <a:rPr lang="en-US" sz="4400" dirty="0" smtClean="0">
                <a:solidFill>
                  <a:srgbClr val="00B0F0"/>
                </a:solidFill>
              </a:rPr>
              <a:t>Massive spin-2 EFT</a:t>
            </a:r>
            <a:endParaRPr lang="en-US" sz="4400" dirty="0">
              <a:solidFill>
                <a:srgbClr val="00B0F0"/>
              </a:solidFill>
            </a:endParaRPr>
          </a:p>
        </p:txBody>
      </p:sp>
      <p:grpSp>
        <p:nvGrpSpPr>
          <p:cNvPr id="36" name="Group 4"/>
          <p:cNvGrpSpPr>
            <a:grpSpLocks noChangeAspect="1"/>
          </p:cNvGrpSpPr>
          <p:nvPr/>
        </p:nvGrpSpPr>
        <p:grpSpPr bwMode="auto">
          <a:xfrm>
            <a:off x="898792" y="1515812"/>
            <a:ext cx="7900844" cy="2166421"/>
            <a:chOff x="881" y="1284"/>
            <a:chExt cx="4256" cy="1167"/>
          </a:xfrm>
        </p:grpSpPr>
        <p:sp>
          <p:nvSpPr>
            <p:cNvPr id="37" name="AutoShape 3"/>
            <p:cNvSpPr>
              <a:spLocks noChangeAspect="1" noChangeArrowheads="1" noTextEdit="1"/>
            </p:cNvSpPr>
            <p:nvPr/>
          </p:nvSpPr>
          <p:spPr bwMode="auto">
            <a:xfrm>
              <a:off x="881" y="1284"/>
              <a:ext cx="4256" cy="1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053" name="Picture 5"/>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81" y="1284"/>
              <a:ext cx="4259" cy="1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39" name="Straight Arrow Connector 38"/>
          <p:cNvCxnSpPr/>
          <p:nvPr/>
        </p:nvCxnSpPr>
        <p:spPr>
          <a:xfrm flipH="1">
            <a:off x="4126286" y="3183754"/>
            <a:ext cx="931439" cy="868964"/>
          </a:xfrm>
          <a:prstGeom prst="straightConnector1">
            <a:avLst/>
          </a:prstGeom>
          <a:ln w="38100">
            <a:solidFill>
              <a:srgbClr val="CC00CC"/>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p:cNvSpPr txBox="1"/>
              <p:nvPr/>
            </p:nvSpPr>
            <p:spPr>
              <a:xfrm>
                <a:off x="7003649" y="3373623"/>
                <a:ext cx="2346348" cy="1200329"/>
              </a:xfrm>
              <a:prstGeom prst="rect">
                <a:avLst/>
              </a:prstGeom>
              <a:noFill/>
            </p:spPr>
            <p:txBody>
              <a:bodyPr wrap="none" rtlCol="0">
                <a:spAutoFit/>
              </a:bodyPr>
              <a:lstStyle/>
              <a:p>
                <a:pPr algn="ctr"/>
                <a:r>
                  <a:rPr lang="en-US" sz="2400" dirty="0" smtClean="0">
                    <a:solidFill>
                      <a:schemeClr val="accent1"/>
                    </a:solidFill>
                  </a:rPr>
                  <a:t>If </a:t>
                </a:r>
                <a14:m>
                  <m:oMath xmlns:m="http://schemas.openxmlformats.org/officeDocument/2006/math">
                    <m:r>
                      <a:rPr lang="en-US" sz="2400" i="1" dirty="0" smtClean="0">
                        <a:solidFill>
                          <a:schemeClr val="accent1"/>
                        </a:solidFill>
                        <a:latin typeface="Cambria Math" panose="02040503050406030204" pitchFamily="18" charset="0"/>
                      </a:rPr>
                      <m:t>𝑚</m:t>
                    </m:r>
                    <m:r>
                      <a:rPr lang="en-US" sz="2400" i="1" dirty="0" smtClean="0">
                        <a:solidFill>
                          <a:schemeClr val="accent1"/>
                        </a:solidFill>
                        <a:latin typeface="Cambria Math" panose="02040503050406030204" pitchFamily="18" charset="0"/>
                        <a:ea typeface="Cambria Math" panose="02040503050406030204" pitchFamily="18" charset="0"/>
                      </a:rPr>
                      <m:t>≠</m:t>
                    </m:r>
                    <m:r>
                      <a:rPr lang="en-US" sz="2400" i="1" dirty="0" smtClean="0">
                        <a:solidFill>
                          <a:schemeClr val="accent1"/>
                        </a:solidFill>
                        <a:latin typeface="Cambria Math" panose="02040503050406030204" pitchFamily="18" charset="0"/>
                      </a:rPr>
                      <m:t>0</m:t>
                    </m:r>
                  </m:oMath>
                </a14:m>
                <a:r>
                  <a:rPr lang="en-US" sz="2400" dirty="0" smtClean="0">
                    <a:solidFill>
                      <a:schemeClr val="accent1"/>
                    </a:solidFill>
                  </a:rPr>
                  <a:t>, </a:t>
                </a:r>
              </a:p>
              <a:p>
                <a:pPr algn="ctr"/>
                <a:r>
                  <a:rPr lang="en-US" sz="2400" dirty="0" smtClean="0">
                    <a:solidFill>
                      <a:schemeClr val="accent1"/>
                    </a:solidFill>
                  </a:rPr>
                  <a:t>cutoff is typically</a:t>
                </a:r>
              </a:p>
              <a:p>
                <a:pPr algn="ctr"/>
                <a:endParaRPr lang="en-US" sz="2400" dirty="0" smtClean="0">
                  <a:solidFill>
                    <a:schemeClr val="accent1"/>
                  </a:solidFill>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7003649" y="3373623"/>
                <a:ext cx="2346348" cy="1200329"/>
              </a:xfrm>
              <a:prstGeom prst="rect">
                <a:avLst/>
              </a:prstGeom>
              <a:blipFill>
                <a:blip r:embed="rId4"/>
                <a:stretch>
                  <a:fillRect l="-2857" t="-4061" r="-2857"/>
                </a:stretch>
              </a:blipFill>
            </p:spPr>
            <p:txBody>
              <a:bodyPr/>
              <a:lstStyle/>
              <a:p>
                <a:r>
                  <a:rPr lang="en-US">
                    <a:noFill/>
                  </a:rPr>
                  <a:t> </a:t>
                </a:r>
              </a:p>
            </p:txBody>
          </p:sp>
        </mc:Fallback>
      </mc:AlternateContent>
      <p:cxnSp>
        <p:nvCxnSpPr>
          <p:cNvPr id="43" name="Straight Arrow Connector 42"/>
          <p:cNvCxnSpPr/>
          <p:nvPr/>
        </p:nvCxnSpPr>
        <p:spPr>
          <a:xfrm>
            <a:off x="5925604" y="3183754"/>
            <a:ext cx="931439" cy="868964"/>
          </a:xfrm>
          <a:prstGeom prst="straightConnector1">
            <a:avLst/>
          </a:prstGeom>
          <a:ln w="38100">
            <a:solidFill>
              <a:srgbClr val="CC00CC"/>
            </a:solidFill>
            <a:tailEnd type="triangle"/>
          </a:ln>
        </p:spPr>
        <p:style>
          <a:lnRef idx="1">
            <a:schemeClr val="accent1"/>
          </a:lnRef>
          <a:fillRef idx="0">
            <a:schemeClr val="accent1"/>
          </a:fillRef>
          <a:effectRef idx="0">
            <a:schemeClr val="accent1"/>
          </a:effectRef>
          <a:fontRef idx="minor">
            <a:schemeClr val="tx1"/>
          </a:fontRef>
        </p:style>
      </p:cxnSp>
      <p:pic>
        <p:nvPicPr>
          <p:cNvPr id="41" name="Picture 40"/>
          <p:cNvPicPr>
            <a:picLocks noChangeAspect="1"/>
          </p:cNvPicPr>
          <p:nvPr/>
        </p:nvPicPr>
        <p:blipFill>
          <a:blip r:embed="rId5">
            <a:clrChange>
              <a:clrFrom>
                <a:srgbClr val="FFFFFF"/>
              </a:clrFrom>
              <a:clrTo>
                <a:srgbClr val="FFFFFF">
                  <a:alpha val="0"/>
                </a:srgbClr>
              </a:clrTo>
            </a:clrChange>
          </a:blip>
          <a:stretch>
            <a:fillRect/>
          </a:stretch>
        </p:blipFill>
        <p:spPr>
          <a:xfrm>
            <a:off x="6391324" y="4047149"/>
            <a:ext cx="3340914" cy="1053605"/>
          </a:xfrm>
          <a:prstGeom prst="rect">
            <a:avLst/>
          </a:prstGeom>
        </p:spPr>
      </p:pic>
      <mc:AlternateContent xmlns:mc="http://schemas.openxmlformats.org/markup-compatibility/2006" xmlns:a14="http://schemas.microsoft.com/office/drawing/2010/main">
        <mc:Choice Requires="a14">
          <p:sp>
            <p:nvSpPr>
              <p:cNvPr id="58" name="TextBox 57"/>
              <p:cNvSpPr txBox="1"/>
              <p:nvPr/>
            </p:nvSpPr>
            <p:spPr>
              <a:xfrm>
                <a:off x="2577017" y="3815477"/>
                <a:ext cx="1760482" cy="83099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rgbClr val="0F6FC6"/>
                    </a:solidFill>
                    <a:effectLst/>
                    <a:uLnTx/>
                    <a:uFillTx/>
                    <a:latin typeface="Times New Roman" pitchFamily="18" charset="0"/>
                    <a:ea typeface="ＭＳ Ｐゴシック" pitchFamily="34" charset="-128"/>
                    <a:cs typeface="+mn-cs"/>
                  </a:rPr>
                  <a:t>If </a:t>
                </a:r>
                <a14:m>
                  <m:oMath xmlns:m="http://schemas.openxmlformats.org/officeDocument/2006/math">
                    <m:r>
                      <a:rPr kumimoji="0" lang="en-US" sz="2400" b="0" i="1" u="none" strike="noStrike" kern="1200" cap="none" spc="0" normalizeH="0" baseline="0" noProof="0" dirty="0" smtClean="0">
                        <a:ln>
                          <a:noFill/>
                        </a:ln>
                        <a:solidFill>
                          <a:srgbClr val="0F6FC6"/>
                        </a:solidFill>
                        <a:effectLst/>
                        <a:uLnTx/>
                        <a:uFillTx/>
                        <a:latin typeface="Cambria Math" panose="02040503050406030204" pitchFamily="18" charset="0"/>
                        <a:cs typeface="+mn-cs"/>
                      </a:rPr>
                      <m:t>𝑚</m:t>
                    </m:r>
                    <m:r>
                      <a:rPr kumimoji="0" lang="en-US" sz="2400" b="0" i="1" u="none" strike="noStrike" kern="1200" cap="none" spc="0" normalizeH="0" baseline="0" noProof="0" dirty="0" smtClean="0">
                        <a:ln>
                          <a:noFill/>
                        </a:ln>
                        <a:solidFill>
                          <a:srgbClr val="0F6FC6"/>
                        </a:solidFill>
                        <a:effectLst/>
                        <a:uLnTx/>
                        <a:uFillTx/>
                        <a:latin typeface="Cambria Math" panose="02040503050406030204" pitchFamily="18" charset="0"/>
                        <a:cs typeface="+mn-cs"/>
                      </a:rPr>
                      <m:t>=0</m:t>
                    </m:r>
                  </m:oMath>
                </a14:m>
                <a:r>
                  <a:rPr kumimoji="0" lang="en-US" sz="2400" b="0" i="0" u="none" strike="noStrike" kern="1200" cap="none" spc="0" normalizeH="0" baseline="0" noProof="0" dirty="0" smtClean="0">
                    <a:ln>
                      <a:noFill/>
                    </a:ln>
                    <a:solidFill>
                      <a:srgbClr val="0F6FC6"/>
                    </a:solidFill>
                    <a:effectLst/>
                    <a:uLnTx/>
                    <a:uFillTx/>
                    <a:latin typeface="Times New Roman" pitchFamily="18" charset="0"/>
                    <a:ea typeface="ＭＳ Ｐゴシック" pitchFamily="34" charset="-128"/>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rgbClr val="0F6FC6"/>
                    </a:solidFill>
                    <a:effectLst/>
                    <a:uLnTx/>
                    <a:uFillTx/>
                    <a:latin typeface="Times New Roman" pitchFamily="18" charset="0"/>
                    <a:ea typeface="ＭＳ Ｐゴシック" pitchFamily="34" charset="-128"/>
                    <a:cs typeface="+mn-cs"/>
                  </a:rPr>
                  <a:t>cutoff is </a:t>
                </a:r>
                <a14:m>
                  <m:oMath xmlns:m="http://schemas.openxmlformats.org/officeDocument/2006/math">
                    <m:sSub>
                      <m:sSubPr>
                        <m:ctrlPr>
                          <a:rPr kumimoji="0" lang="en-US" sz="2400" b="0" i="1" u="none" strike="noStrike" kern="1200" cap="none" spc="0" normalizeH="0" baseline="0" noProof="0" dirty="0" smtClean="0">
                            <a:ln>
                              <a:noFill/>
                            </a:ln>
                            <a:solidFill>
                              <a:srgbClr val="0F6FC6"/>
                            </a:solidFill>
                            <a:effectLst/>
                            <a:uLnTx/>
                            <a:uFillTx/>
                            <a:latin typeface="Cambria Math" panose="02040503050406030204" pitchFamily="18" charset="0"/>
                            <a:cs typeface="+mn-cs"/>
                          </a:rPr>
                        </m:ctrlPr>
                      </m:sSubPr>
                      <m:e>
                        <m:r>
                          <a:rPr kumimoji="0" lang="en-US" sz="2400" b="0" i="1" u="none" strike="noStrike" kern="1200" cap="none" spc="0" normalizeH="0" baseline="0" noProof="0" dirty="0" smtClean="0">
                            <a:ln>
                              <a:noFill/>
                            </a:ln>
                            <a:solidFill>
                              <a:srgbClr val="0F6FC6"/>
                            </a:solidFill>
                            <a:effectLst/>
                            <a:uLnTx/>
                            <a:uFillTx/>
                            <a:latin typeface="Cambria Math" panose="02040503050406030204" pitchFamily="18" charset="0"/>
                            <a:cs typeface="+mn-cs"/>
                          </a:rPr>
                          <m:t>𝑀</m:t>
                        </m:r>
                      </m:e>
                      <m:sub>
                        <m:r>
                          <a:rPr kumimoji="0" lang="en-US" sz="2400" b="0" i="1" u="none" strike="noStrike" kern="1200" cap="none" spc="0" normalizeH="0" baseline="0" noProof="0" dirty="0" smtClean="0">
                            <a:ln>
                              <a:noFill/>
                            </a:ln>
                            <a:solidFill>
                              <a:srgbClr val="0F6FC6"/>
                            </a:solidFill>
                            <a:effectLst/>
                            <a:uLnTx/>
                            <a:uFillTx/>
                            <a:latin typeface="Cambria Math" panose="02040503050406030204" pitchFamily="18" charset="0"/>
                            <a:cs typeface="+mn-cs"/>
                          </a:rPr>
                          <m:t>𝑃𝑙</m:t>
                        </m:r>
                      </m:sub>
                    </m:sSub>
                  </m:oMath>
                </a14:m>
                <a:endParaRPr kumimoji="0" lang="en-US" sz="2400" b="0" i="0" u="none" strike="noStrike" kern="1200" cap="none" spc="0" normalizeH="0" baseline="0" noProof="0" dirty="0" smtClean="0">
                  <a:ln>
                    <a:noFill/>
                  </a:ln>
                  <a:solidFill>
                    <a:srgbClr val="0F6FC6"/>
                  </a:solidFill>
                  <a:effectLst/>
                  <a:uLnTx/>
                  <a:uFillTx/>
                  <a:latin typeface="Times New Roman" pitchFamily="18" charset="0"/>
                  <a:ea typeface="ＭＳ Ｐゴシック" pitchFamily="34" charset="-128"/>
                  <a:cs typeface="+mn-cs"/>
                </a:endParaRPr>
              </a:p>
            </p:txBody>
          </p:sp>
        </mc:Choice>
        <mc:Fallback xmlns="">
          <p:sp>
            <p:nvSpPr>
              <p:cNvPr id="58" name="TextBox 57"/>
              <p:cNvSpPr txBox="1">
                <a:spLocks noRot="1" noChangeAspect="1" noMove="1" noResize="1" noEditPoints="1" noAdjustHandles="1" noChangeArrowheads="1" noChangeShapeType="1" noTextEdit="1"/>
              </p:cNvSpPr>
              <p:nvPr/>
            </p:nvSpPr>
            <p:spPr>
              <a:xfrm>
                <a:off x="2577017" y="3815477"/>
                <a:ext cx="1760482" cy="830997"/>
              </a:xfrm>
              <a:prstGeom prst="rect">
                <a:avLst/>
              </a:prstGeom>
              <a:blipFill>
                <a:blip r:embed="rId6"/>
                <a:stretch>
                  <a:fillRect l="-5190" t="-5882" b="-16176"/>
                </a:stretch>
              </a:blipFill>
            </p:spPr>
            <p:txBody>
              <a:bodyPr/>
              <a:lstStyle/>
              <a:p>
                <a:r>
                  <a:rPr lang="en-US">
                    <a:noFill/>
                  </a:rPr>
                  <a:t> </a:t>
                </a:r>
              </a:p>
            </p:txBody>
          </p:sp>
        </mc:Fallback>
      </mc:AlternateContent>
      <p:cxnSp>
        <p:nvCxnSpPr>
          <p:cNvPr id="55" name="Straight Arrow Connector 54"/>
          <p:cNvCxnSpPr/>
          <p:nvPr/>
        </p:nvCxnSpPr>
        <p:spPr>
          <a:xfrm flipV="1">
            <a:off x="477077" y="3682233"/>
            <a:ext cx="0" cy="3462582"/>
          </a:xfrm>
          <a:prstGeom prst="straightConnector1">
            <a:avLst/>
          </a:prstGeom>
          <a:ln w="38100">
            <a:solidFill>
              <a:srgbClr val="CC00CC"/>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312372" y="4327781"/>
            <a:ext cx="329411" cy="0"/>
          </a:xfrm>
          <a:prstGeom prst="line">
            <a:avLst/>
          </a:prstGeom>
          <a:ln w="38100">
            <a:solidFill>
              <a:srgbClr val="CC00CC"/>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312372" y="6814457"/>
            <a:ext cx="329411" cy="0"/>
          </a:xfrm>
          <a:prstGeom prst="line">
            <a:avLst/>
          </a:prstGeom>
          <a:ln w="38100">
            <a:solidFill>
              <a:srgbClr val="CC00CC"/>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70" name="Group 16"/>
          <p:cNvGrpSpPr>
            <a:grpSpLocks noChangeAspect="1"/>
          </p:cNvGrpSpPr>
          <p:nvPr/>
        </p:nvGrpSpPr>
        <p:grpSpPr bwMode="auto">
          <a:xfrm>
            <a:off x="-2930733" y="6366400"/>
            <a:ext cx="4437063" cy="976313"/>
            <a:chOff x="2014" y="3250"/>
            <a:chExt cx="2795" cy="615"/>
          </a:xfrm>
        </p:grpSpPr>
        <p:sp>
          <p:nvSpPr>
            <p:cNvPr id="71" name="AutoShape 15"/>
            <p:cNvSpPr>
              <a:spLocks noChangeAspect="1" noChangeArrowheads="1" noTextEdit="1"/>
            </p:cNvSpPr>
            <p:nvPr/>
          </p:nvSpPr>
          <p:spPr bwMode="auto">
            <a:xfrm>
              <a:off x="2014" y="3250"/>
              <a:ext cx="2795"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72" name="Picture 17"/>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80907" r="814"/>
            <a:stretch/>
          </p:blipFill>
          <p:spPr bwMode="auto">
            <a:xfrm>
              <a:off x="4279" y="3250"/>
              <a:ext cx="512" cy="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76178648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Group 16"/>
          <p:cNvGrpSpPr>
            <a:grpSpLocks noChangeAspect="1"/>
          </p:cNvGrpSpPr>
          <p:nvPr/>
        </p:nvGrpSpPr>
        <p:grpSpPr bwMode="auto">
          <a:xfrm>
            <a:off x="641783" y="3866060"/>
            <a:ext cx="4437063" cy="976313"/>
            <a:chOff x="2014" y="3250"/>
            <a:chExt cx="2795" cy="615"/>
          </a:xfrm>
        </p:grpSpPr>
        <p:sp>
          <p:nvSpPr>
            <p:cNvPr id="62" name="AutoShape 15"/>
            <p:cNvSpPr>
              <a:spLocks noChangeAspect="1" noChangeArrowheads="1" noTextEdit="1"/>
            </p:cNvSpPr>
            <p:nvPr/>
          </p:nvSpPr>
          <p:spPr bwMode="auto">
            <a:xfrm>
              <a:off x="2014" y="3250"/>
              <a:ext cx="2795"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065" name="Picture 17"/>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r="80962"/>
            <a:stretch/>
          </p:blipFill>
          <p:spPr bwMode="auto">
            <a:xfrm>
              <a:off x="2014" y="3250"/>
              <a:ext cx="533" cy="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p:cNvSpPr>
            <a:spLocks noGrp="1"/>
          </p:cNvSpPr>
          <p:nvPr>
            <p:ph type="title"/>
          </p:nvPr>
        </p:nvSpPr>
        <p:spPr>
          <a:xfrm>
            <a:off x="558971" y="479942"/>
            <a:ext cx="8778240" cy="1244600"/>
          </a:xfrm>
        </p:spPr>
        <p:txBody>
          <a:bodyPr>
            <a:normAutofit/>
          </a:bodyPr>
          <a:lstStyle/>
          <a:p>
            <a:r>
              <a:rPr lang="en-US" sz="4400" dirty="0" smtClean="0">
                <a:solidFill>
                  <a:srgbClr val="00B0F0"/>
                </a:solidFill>
              </a:rPr>
              <a:t>Massive spin-2 EFT</a:t>
            </a:r>
            <a:endParaRPr lang="en-US" sz="4400" dirty="0">
              <a:solidFill>
                <a:srgbClr val="00B0F0"/>
              </a:solidFill>
            </a:endParaRPr>
          </a:p>
        </p:txBody>
      </p:sp>
      <p:grpSp>
        <p:nvGrpSpPr>
          <p:cNvPr id="36" name="Group 4"/>
          <p:cNvGrpSpPr>
            <a:grpSpLocks noChangeAspect="1"/>
          </p:cNvGrpSpPr>
          <p:nvPr/>
        </p:nvGrpSpPr>
        <p:grpSpPr bwMode="auto">
          <a:xfrm>
            <a:off x="898792" y="1515812"/>
            <a:ext cx="7900844" cy="2166421"/>
            <a:chOff x="881" y="1284"/>
            <a:chExt cx="4256" cy="1167"/>
          </a:xfrm>
        </p:grpSpPr>
        <p:sp>
          <p:nvSpPr>
            <p:cNvPr id="37" name="AutoShape 3"/>
            <p:cNvSpPr>
              <a:spLocks noChangeAspect="1" noChangeArrowheads="1" noTextEdit="1"/>
            </p:cNvSpPr>
            <p:nvPr/>
          </p:nvSpPr>
          <p:spPr bwMode="auto">
            <a:xfrm>
              <a:off x="881" y="1284"/>
              <a:ext cx="4256" cy="1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053" name="Picture 5"/>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81" y="1284"/>
              <a:ext cx="4259" cy="1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39" name="Straight Arrow Connector 38"/>
          <p:cNvCxnSpPr/>
          <p:nvPr/>
        </p:nvCxnSpPr>
        <p:spPr>
          <a:xfrm flipH="1">
            <a:off x="4126286" y="3183754"/>
            <a:ext cx="931439" cy="868964"/>
          </a:xfrm>
          <a:prstGeom prst="straightConnector1">
            <a:avLst/>
          </a:prstGeom>
          <a:ln w="38100">
            <a:solidFill>
              <a:srgbClr val="CC00CC"/>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p:cNvSpPr txBox="1"/>
              <p:nvPr/>
            </p:nvSpPr>
            <p:spPr>
              <a:xfrm>
                <a:off x="7003649" y="3373623"/>
                <a:ext cx="2346348" cy="1200329"/>
              </a:xfrm>
              <a:prstGeom prst="rect">
                <a:avLst/>
              </a:prstGeom>
              <a:noFill/>
            </p:spPr>
            <p:txBody>
              <a:bodyPr wrap="none" rtlCol="0">
                <a:spAutoFit/>
              </a:bodyPr>
              <a:lstStyle/>
              <a:p>
                <a:pPr algn="ctr"/>
                <a:r>
                  <a:rPr lang="en-US" sz="2400" dirty="0" smtClean="0">
                    <a:solidFill>
                      <a:schemeClr val="accent1"/>
                    </a:solidFill>
                  </a:rPr>
                  <a:t>If </a:t>
                </a:r>
                <a14:m>
                  <m:oMath xmlns:m="http://schemas.openxmlformats.org/officeDocument/2006/math">
                    <m:r>
                      <a:rPr lang="en-US" sz="2400" i="1" dirty="0" smtClean="0">
                        <a:solidFill>
                          <a:schemeClr val="accent1"/>
                        </a:solidFill>
                        <a:latin typeface="Cambria Math" panose="02040503050406030204" pitchFamily="18" charset="0"/>
                      </a:rPr>
                      <m:t>𝑚</m:t>
                    </m:r>
                    <m:r>
                      <a:rPr lang="en-US" sz="2400" i="1" dirty="0" smtClean="0">
                        <a:solidFill>
                          <a:schemeClr val="accent1"/>
                        </a:solidFill>
                        <a:latin typeface="Cambria Math" panose="02040503050406030204" pitchFamily="18" charset="0"/>
                        <a:ea typeface="Cambria Math" panose="02040503050406030204" pitchFamily="18" charset="0"/>
                      </a:rPr>
                      <m:t>≠</m:t>
                    </m:r>
                    <m:r>
                      <a:rPr lang="en-US" sz="2400" i="1" dirty="0" smtClean="0">
                        <a:solidFill>
                          <a:schemeClr val="accent1"/>
                        </a:solidFill>
                        <a:latin typeface="Cambria Math" panose="02040503050406030204" pitchFamily="18" charset="0"/>
                      </a:rPr>
                      <m:t>0</m:t>
                    </m:r>
                  </m:oMath>
                </a14:m>
                <a:r>
                  <a:rPr lang="en-US" sz="2400" dirty="0" smtClean="0">
                    <a:solidFill>
                      <a:schemeClr val="accent1"/>
                    </a:solidFill>
                  </a:rPr>
                  <a:t>, </a:t>
                </a:r>
              </a:p>
              <a:p>
                <a:pPr algn="ctr"/>
                <a:r>
                  <a:rPr lang="en-US" sz="2400" dirty="0" smtClean="0">
                    <a:solidFill>
                      <a:schemeClr val="accent1"/>
                    </a:solidFill>
                  </a:rPr>
                  <a:t>cutoff is typically</a:t>
                </a:r>
              </a:p>
              <a:p>
                <a:pPr algn="ctr"/>
                <a:endParaRPr lang="en-US" sz="2400" dirty="0" smtClean="0">
                  <a:solidFill>
                    <a:schemeClr val="accent1"/>
                  </a:solidFill>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7003649" y="3373623"/>
                <a:ext cx="2346348" cy="1200329"/>
              </a:xfrm>
              <a:prstGeom prst="rect">
                <a:avLst/>
              </a:prstGeom>
              <a:blipFill>
                <a:blip r:embed="rId4"/>
                <a:stretch>
                  <a:fillRect l="-2857" t="-4061" r="-2857"/>
                </a:stretch>
              </a:blipFill>
            </p:spPr>
            <p:txBody>
              <a:bodyPr/>
              <a:lstStyle/>
              <a:p>
                <a:r>
                  <a:rPr lang="en-US">
                    <a:noFill/>
                  </a:rPr>
                  <a:t> </a:t>
                </a:r>
              </a:p>
            </p:txBody>
          </p:sp>
        </mc:Fallback>
      </mc:AlternateContent>
      <p:cxnSp>
        <p:nvCxnSpPr>
          <p:cNvPr id="43" name="Straight Arrow Connector 42"/>
          <p:cNvCxnSpPr/>
          <p:nvPr/>
        </p:nvCxnSpPr>
        <p:spPr>
          <a:xfrm>
            <a:off x="5925604" y="3183754"/>
            <a:ext cx="931439" cy="868964"/>
          </a:xfrm>
          <a:prstGeom prst="straightConnector1">
            <a:avLst/>
          </a:prstGeom>
          <a:ln w="38100">
            <a:solidFill>
              <a:srgbClr val="CC00CC"/>
            </a:solidFill>
            <a:tailEnd type="triangle"/>
          </a:ln>
        </p:spPr>
        <p:style>
          <a:lnRef idx="1">
            <a:schemeClr val="accent1"/>
          </a:lnRef>
          <a:fillRef idx="0">
            <a:schemeClr val="accent1"/>
          </a:fillRef>
          <a:effectRef idx="0">
            <a:schemeClr val="accent1"/>
          </a:effectRef>
          <a:fontRef idx="minor">
            <a:schemeClr val="tx1"/>
          </a:fontRef>
        </p:style>
      </p:cxnSp>
      <p:pic>
        <p:nvPicPr>
          <p:cNvPr id="41" name="Picture 40"/>
          <p:cNvPicPr>
            <a:picLocks noChangeAspect="1"/>
          </p:cNvPicPr>
          <p:nvPr/>
        </p:nvPicPr>
        <p:blipFill>
          <a:blip r:embed="rId5">
            <a:clrChange>
              <a:clrFrom>
                <a:srgbClr val="FFFFFF"/>
              </a:clrFrom>
              <a:clrTo>
                <a:srgbClr val="FFFFFF">
                  <a:alpha val="0"/>
                </a:srgbClr>
              </a:clrTo>
            </a:clrChange>
          </a:blip>
          <a:stretch>
            <a:fillRect/>
          </a:stretch>
        </p:blipFill>
        <p:spPr>
          <a:xfrm>
            <a:off x="6391324" y="4047149"/>
            <a:ext cx="3340914" cy="1053605"/>
          </a:xfrm>
          <a:prstGeom prst="rect">
            <a:avLst/>
          </a:prstGeom>
        </p:spPr>
      </p:pic>
      <mc:AlternateContent xmlns:mc="http://schemas.openxmlformats.org/markup-compatibility/2006" xmlns:a14="http://schemas.microsoft.com/office/drawing/2010/main">
        <mc:Choice Requires="a14">
          <p:sp>
            <p:nvSpPr>
              <p:cNvPr id="58" name="TextBox 57"/>
              <p:cNvSpPr txBox="1"/>
              <p:nvPr/>
            </p:nvSpPr>
            <p:spPr>
              <a:xfrm>
                <a:off x="2577017" y="3815477"/>
                <a:ext cx="1760482" cy="830997"/>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rgbClr val="0F6FC6"/>
                    </a:solidFill>
                    <a:effectLst/>
                    <a:uLnTx/>
                    <a:uFillTx/>
                    <a:latin typeface="Times New Roman" pitchFamily="18" charset="0"/>
                    <a:ea typeface="ＭＳ Ｐゴシック" pitchFamily="34" charset="-128"/>
                    <a:cs typeface="+mn-cs"/>
                  </a:rPr>
                  <a:t>If </a:t>
                </a:r>
                <a14:m>
                  <m:oMath xmlns:m="http://schemas.openxmlformats.org/officeDocument/2006/math">
                    <m:r>
                      <a:rPr kumimoji="0" lang="en-US" sz="2400" b="0" i="1" u="none" strike="noStrike" kern="1200" cap="none" spc="0" normalizeH="0" baseline="0" noProof="0" dirty="0" smtClean="0">
                        <a:ln>
                          <a:noFill/>
                        </a:ln>
                        <a:solidFill>
                          <a:srgbClr val="0F6FC6"/>
                        </a:solidFill>
                        <a:effectLst/>
                        <a:uLnTx/>
                        <a:uFillTx/>
                        <a:latin typeface="Cambria Math" panose="02040503050406030204" pitchFamily="18" charset="0"/>
                        <a:cs typeface="+mn-cs"/>
                      </a:rPr>
                      <m:t>𝑚</m:t>
                    </m:r>
                    <m:r>
                      <a:rPr kumimoji="0" lang="en-US" sz="2400" b="0" i="1" u="none" strike="noStrike" kern="1200" cap="none" spc="0" normalizeH="0" baseline="0" noProof="0" dirty="0" smtClean="0">
                        <a:ln>
                          <a:noFill/>
                        </a:ln>
                        <a:solidFill>
                          <a:srgbClr val="0F6FC6"/>
                        </a:solidFill>
                        <a:effectLst/>
                        <a:uLnTx/>
                        <a:uFillTx/>
                        <a:latin typeface="Cambria Math" panose="02040503050406030204" pitchFamily="18" charset="0"/>
                        <a:cs typeface="+mn-cs"/>
                      </a:rPr>
                      <m:t>=0</m:t>
                    </m:r>
                  </m:oMath>
                </a14:m>
                <a:r>
                  <a:rPr kumimoji="0" lang="en-US" sz="2400" b="0" i="0" u="none" strike="noStrike" kern="1200" cap="none" spc="0" normalizeH="0" baseline="0" noProof="0" dirty="0" smtClean="0">
                    <a:ln>
                      <a:noFill/>
                    </a:ln>
                    <a:solidFill>
                      <a:srgbClr val="0F6FC6"/>
                    </a:solidFill>
                    <a:effectLst/>
                    <a:uLnTx/>
                    <a:uFillTx/>
                    <a:latin typeface="Times New Roman" pitchFamily="18" charset="0"/>
                    <a:ea typeface="ＭＳ Ｐゴシック" pitchFamily="34" charset="-128"/>
                    <a:cs typeface="+mn-cs"/>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rgbClr val="0F6FC6"/>
                    </a:solidFill>
                    <a:effectLst/>
                    <a:uLnTx/>
                    <a:uFillTx/>
                    <a:latin typeface="Times New Roman" pitchFamily="18" charset="0"/>
                    <a:ea typeface="ＭＳ Ｐゴシック" pitchFamily="34" charset="-128"/>
                    <a:cs typeface="+mn-cs"/>
                  </a:rPr>
                  <a:t>cutoff is </a:t>
                </a:r>
                <a14:m>
                  <m:oMath xmlns:m="http://schemas.openxmlformats.org/officeDocument/2006/math">
                    <m:sSub>
                      <m:sSubPr>
                        <m:ctrlPr>
                          <a:rPr kumimoji="0" lang="en-US" sz="2400" b="0" i="1" u="none" strike="noStrike" kern="1200" cap="none" spc="0" normalizeH="0" baseline="0" noProof="0" dirty="0" smtClean="0">
                            <a:ln>
                              <a:noFill/>
                            </a:ln>
                            <a:solidFill>
                              <a:srgbClr val="0F6FC6"/>
                            </a:solidFill>
                            <a:effectLst/>
                            <a:uLnTx/>
                            <a:uFillTx/>
                            <a:latin typeface="Cambria Math" panose="02040503050406030204" pitchFamily="18" charset="0"/>
                            <a:cs typeface="+mn-cs"/>
                          </a:rPr>
                        </m:ctrlPr>
                      </m:sSubPr>
                      <m:e>
                        <m:r>
                          <a:rPr kumimoji="0" lang="en-US" sz="2400" b="0" i="1" u="none" strike="noStrike" kern="1200" cap="none" spc="0" normalizeH="0" baseline="0" noProof="0" dirty="0" smtClean="0">
                            <a:ln>
                              <a:noFill/>
                            </a:ln>
                            <a:solidFill>
                              <a:srgbClr val="0F6FC6"/>
                            </a:solidFill>
                            <a:effectLst/>
                            <a:uLnTx/>
                            <a:uFillTx/>
                            <a:latin typeface="Cambria Math" panose="02040503050406030204" pitchFamily="18" charset="0"/>
                            <a:cs typeface="+mn-cs"/>
                          </a:rPr>
                          <m:t>𝑀</m:t>
                        </m:r>
                      </m:e>
                      <m:sub>
                        <m:r>
                          <a:rPr kumimoji="0" lang="en-US" sz="2400" b="0" i="1" u="none" strike="noStrike" kern="1200" cap="none" spc="0" normalizeH="0" baseline="0" noProof="0" dirty="0" smtClean="0">
                            <a:ln>
                              <a:noFill/>
                            </a:ln>
                            <a:solidFill>
                              <a:srgbClr val="0F6FC6"/>
                            </a:solidFill>
                            <a:effectLst/>
                            <a:uLnTx/>
                            <a:uFillTx/>
                            <a:latin typeface="Cambria Math" panose="02040503050406030204" pitchFamily="18" charset="0"/>
                            <a:cs typeface="+mn-cs"/>
                          </a:rPr>
                          <m:t>𝑃𝑙</m:t>
                        </m:r>
                      </m:sub>
                    </m:sSub>
                  </m:oMath>
                </a14:m>
                <a:endParaRPr kumimoji="0" lang="en-US" sz="2400" b="0" i="0" u="none" strike="noStrike" kern="1200" cap="none" spc="0" normalizeH="0" baseline="0" noProof="0" dirty="0" smtClean="0">
                  <a:ln>
                    <a:noFill/>
                  </a:ln>
                  <a:solidFill>
                    <a:srgbClr val="0F6FC6"/>
                  </a:solidFill>
                  <a:effectLst/>
                  <a:uLnTx/>
                  <a:uFillTx/>
                  <a:latin typeface="Times New Roman" pitchFamily="18" charset="0"/>
                  <a:ea typeface="ＭＳ Ｐゴシック" pitchFamily="34" charset="-128"/>
                  <a:cs typeface="+mn-cs"/>
                </a:endParaRPr>
              </a:p>
            </p:txBody>
          </p:sp>
        </mc:Choice>
        <mc:Fallback xmlns="">
          <p:sp>
            <p:nvSpPr>
              <p:cNvPr id="58" name="TextBox 57"/>
              <p:cNvSpPr txBox="1">
                <a:spLocks noRot="1" noChangeAspect="1" noMove="1" noResize="1" noEditPoints="1" noAdjustHandles="1" noChangeArrowheads="1" noChangeShapeType="1" noTextEdit="1"/>
              </p:cNvSpPr>
              <p:nvPr/>
            </p:nvSpPr>
            <p:spPr>
              <a:xfrm>
                <a:off x="2577017" y="3815477"/>
                <a:ext cx="1760482" cy="830997"/>
              </a:xfrm>
              <a:prstGeom prst="rect">
                <a:avLst/>
              </a:prstGeom>
              <a:blipFill>
                <a:blip r:embed="rId6"/>
                <a:stretch>
                  <a:fillRect l="-5190" t="-5882" b="-16176"/>
                </a:stretch>
              </a:blipFill>
            </p:spPr>
            <p:txBody>
              <a:bodyPr/>
              <a:lstStyle/>
              <a:p>
                <a:r>
                  <a:rPr lang="en-US">
                    <a:noFill/>
                  </a:rPr>
                  <a:t> </a:t>
                </a:r>
              </a:p>
            </p:txBody>
          </p:sp>
        </mc:Fallback>
      </mc:AlternateContent>
      <p:cxnSp>
        <p:nvCxnSpPr>
          <p:cNvPr id="55" name="Straight Arrow Connector 54"/>
          <p:cNvCxnSpPr/>
          <p:nvPr/>
        </p:nvCxnSpPr>
        <p:spPr>
          <a:xfrm flipV="1">
            <a:off x="477077" y="3682233"/>
            <a:ext cx="0" cy="3462582"/>
          </a:xfrm>
          <a:prstGeom prst="straightConnector1">
            <a:avLst/>
          </a:prstGeom>
          <a:ln w="38100">
            <a:solidFill>
              <a:srgbClr val="CC00CC"/>
            </a:solidFill>
            <a:headEnd type="none" w="med" len="med"/>
            <a:tailEnd type="arrow" w="lg" len="lg"/>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312372" y="4327781"/>
            <a:ext cx="329411" cy="0"/>
          </a:xfrm>
          <a:prstGeom prst="line">
            <a:avLst/>
          </a:prstGeom>
          <a:ln w="38100">
            <a:solidFill>
              <a:srgbClr val="CC00CC"/>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312372" y="5973890"/>
            <a:ext cx="329411" cy="0"/>
          </a:xfrm>
          <a:prstGeom prst="line">
            <a:avLst/>
          </a:prstGeom>
          <a:ln w="38100">
            <a:solidFill>
              <a:srgbClr val="CC00CC"/>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312372" y="5173080"/>
            <a:ext cx="329411" cy="0"/>
          </a:xfrm>
          <a:prstGeom prst="line">
            <a:avLst/>
          </a:prstGeom>
          <a:ln w="38100">
            <a:solidFill>
              <a:srgbClr val="CC00CC"/>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312372" y="6814457"/>
            <a:ext cx="329411" cy="0"/>
          </a:xfrm>
          <a:prstGeom prst="line">
            <a:avLst/>
          </a:prstGeom>
          <a:ln w="38100">
            <a:solidFill>
              <a:srgbClr val="CC00CC"/>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nvGrpSpPr>
          <p:cNvPr id="70" name="Group 16"/>
          <p:cNvGrpSpPr>
            <a:grpSpLocks noChangeAspect="1"/>
          </p:cNvGrpSpPr>
          <p:nvPr/>
        </p:nvGrpSpPr>
        <p:grpSpPr bwMode="auto">
          <a:xfrm>
            <a:off x="-2930733" y="6366400"/>
            <a:ext cx="4437063" cy="976313"/>
            <a:chOff x="2014" y="3250"/>
            <a:chExt cx="2795" cy="615"/>
          </a:xfrm>
        </p:grpSpPr>
        <p:sp>
          <p:nvSpPr>
            <p:cNvPr id="71" name="AutoShape 15"/>
            <p:cNvSpPr>
              <a:spLocks noChangeAspect="1" noChangeArrowheads="1" noTextEdit="1"/>
            </p:cNvSpPr>
            <p:nvPr/>
          </p:nvSpPr>
          <p:spPr bwMode="auto">
            <a:xfrm>
              <a:off x="2014" y="3250"/>
              <a:ext cx="2795"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72" name="Picture 17"/>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80907" r="814"/>
            <a:stretch/>
          </p:blipFill>
          <p:spPr bwMode="auto">
            <a:xfrm>
              <a:off x="4279" y="3250"/>
              <a:ext cx="512" cy="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3" name="Group 16"/>
          <p:cNvGrpSpPr>
            <a:grpSpLocks noChangeAspect="1"/>
          </p:cNvGrpSpPr>
          <p:nvPr/>
        </p:nvGrpSpPr>
        <p:grpSpPr bwMode="auto">
          <a:xfrm>
            <a:off x="-649155" y="5521101"/>
            <a:ext cx="4437063" cy="976313"/>
            <a:chOff x="2014" y="3250"/>
            <a:chExt cx="2795" cy="615"/>
          </a:xfrm>
        </p:grpSpPr>
        <p:sp>
          <p:nvSpPr>
            <p:cNvPr id="74" name="AutoShape 15"/>
            <p:cNvSpPr>
              <a:spLocks noChangeAspect="1" noChangeArrowheads="1" noTextEdit="1"/>
            </p:cNvSpPr>
            <p:nvPr/>
          </p:nvSpPr>
          <p:spPr bwMode="auto">
            <a:xfrm>
              <a:off x="2014" y="3250"/>
              <a:ext cx="2795"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75" name="Picture 17"/>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29686" r="53943"/>
            <a:stretch/>
          </p:blipFill>
          <p:spPr bwMode="auto">
            <a:xfrm>
              <a:off x="2845" y="3250"/>
              <a:ext cx="458" cy="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6" name="Group 16"/>
          <p:cNvGrpSpPr>
            <a:grpSpLocks noChangeAspect="1"/>
          </p:cNvGrpSpPr>
          <p:nvPr/>
        </p:nvGrpSpPr>
        <p:grpSpPr bwMode="auto">
          <a:xfrm>
            <a:off x="-1741455" y="4718103"/>
            <a:ext cx="4437063" cy="976313"/>
            <a:chOff x="2014" y="3250"/>
            <a:chExt cx="2795" cy="615"/>
          </a:xfrm>
        </p:grpSpPr>
        <p:sp>
          <p:nvSpPr>
            <p:cNvPr id="77" name="AutoShape 15"/>
            <p:cNvSpPr>
              <a:spLocks noChangeAspect="1" noChangeArrowheads="1" noTextEdit="1"/>
            </p:cNvSpPr>
            <p:nvPr/>
          </p:nvSpPr>
          <p:spPr bwMode="auto">
            <a:xfrm>
              <a:off x="2014" y="3250"/>
              <a:ext cx="2795" cy="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78" name="Picture 17"/>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56175" r="29021"/>
            <a:stretch/>
          </p:blipFill>
          <p:spPr bwMode="auto">
            <a:xfrm>
              <a:off x="3587" y="3250"/>
              <a:ext cx="414" cy="6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9" name="Group 78"/>
          <p:cNvGrpSpPr/>
          <p:nvPr/>
        </p:nvGrpSpPr>
        <p:grpSpPr>
          <a:xfrm>
            <a:off x="2115964" y="5212795"/>
            <a:ext cx="8206882" cy="855073"/>
            <a:chOff x="2115964" y="5769780"/>
            <a:chExt cx="8206882" cy="855073"/>
          </a:xfrm>
        </p:grpSpPr>
        <p:sp>
          <p:nvSpPr>
            <p:cNvPr id="80" name="TextBox 79"/>
            <p:cNvSpPr txBox="1"/>
            <p:nvPr/>
          </p:nvSpPr>
          <p:spPr>
            <a:xfrm>
              <a:off x="2115964" y="5769780"/>
              <a:ext cx="8206882" cy="707886"/>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Times New Roman" pitchFamily="18" charset="0"/>
                  <a:ea typeface="ＭＳ Ｐゴシック" pitchFamily="34" charset="-128"/>
                  <a:cs typeface="+mn-cs"/>
                </a:rPr>
                <a:t>There is a very special class of non-linear theory for which the cutoff</a:t>
              </a:r>
              <a:br>
                <a:rPr kumimoji="0" lang="en-US" b="0" i="0" u="none" strike="noStrike" kern="1200" cap="none" spc="0" normalizeH="0" baseline="0" noProof="0" dirty="0" smtClean="0">
                  <a:ln>
                    <a:noFill/>
                  </a:ln>
                  <a:solidFill>
                    <a:srgbClr val="0070C0"/>
                  </a:solidFill>
                  <a:effectLst/>
                  <a:uLnTx/>
                  <a:uFillTx/>
                  <a:latin typeface="Times New Roman" pitchFamily="18" charset="0"/>
                  <a:ea typeface="ＭＳ Ｐゴシック" pitchFamily="34" charset="-128"/>
                  <a:cs typeface="+mn-cs"/>
                </a:rPr>
              </a:br>
              <a:r>
                <a:rPr kumimoji="0" lang="en-US" b="0" i="0" u="none" strike="noStrike" kern="1200" cap="none" spc="0" normalizeH="0" baseline="0" noProof="0" dirty="0" smtClean="0">
                  <a:ln>
                    <a:noFill/>
                  </a:ln>
                  <a:solidFill>
                    <a:srgbClr val="0070C0"/>
                  </a:solidFill>
                  <a:effectLst/>
                  <a:uLnTx/>
                  <a:uFillTx/>
                  <a:latin typeface="Times New Roman" pitchFamily="18" charset="0"/>
                  <a:ea typeface="ＭＳ Ｐゴシック" pitchFamily="34" charset="-128"/>
                  <a:cs typeface="+mn-cs"/>
                </a:rPr>
                <a:t>(or possibly strong coupling scale) is </a:t>
              </a:r>
              <a:r>
                <a:rPr kumimoji="0" lang="en-US" b="0" i="0" u="none" strike="noStrike" kern="1200" cap="none" spc="0" normalizeH="0" baseline="0" noProof="0" dirty="0" smtClean="0">
                  <a:ln>
                    <a:noFill/>
                  </a:ln>
                  <a:solidFill>
                    <a:srgbClr val="CC00CC"/>
                  </a:solidFill>
                  <a:effectLst/>
                  <a:uLnTx/>
                  <a:uFillTx/>
                  <a:latin typeface="Times New Roman" pitchFamily="18" charset="0"/>
                  <a:ea typeface="ＭＳ Ｐゴシック" pitchFamily="34" charset="-128"/>
                  <a:cs typeface="+mn-cs"/>
                </a:rPr>
                <a:t>raised to </a:t>
              </a:r>
            </a:p>
          </p:txBody>
        </p:sp>
        <p:sp>
          <p:nvSpPr>
            <p:cNvPr id="82" name="AutoShape 7"/>
            <p:cNvSpPr>
              <a:spLocks noChangeAspect="1" noChangeArrowheads="1" noTextEdit="1"/>
            </p:cNvSpPr>
            <p:nvPr/>
          </p:nvSpPr>
          <p:spPr bwMode="auto">
            <a:xfrm>
              <a:off x="6323391" y="5881753"/>
              <a:ext cx="3608198" cy="74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prstClr val="black"/>
                </a:solidFill>
                <a:effectLst/>
                <a:uLnTx/>
                <a:uFillTx/>
                <a:latin typeface="Times New Roman" pitchFamily="18" charset="0"/>
                <a:ea typeface="ＭＳ Ｐゴシック" pitchFamily="34" charset="-128"/>
                <a:cs typeface="+mn-cs"/>
              </a:endParaRPr>
            </a:p>
          </p:txBody>
        </p:sp>
      </p:grpSp>
      <p:sp>
        <p:nvSpPr>
          <p:cNvPr id="84" name="Rectangle 83"/>
          <p:cNvSpPr/>
          <p:nvPr/>
        </p:nvSpPr>
        <p:spPr>
          <a:xfrm>
            <a:off x="6692835" y="5956512"/>
            <a:ext cx="2869312" cy="338554"/>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smtClean="0">
                <a:ln>
                  <a:noFill/>
                </a:ln>
                <a:solidFill>
                  <a:srgbClr val="0070C0"/>
                </a:solidFill>
                <a:effectLst/>
                <a:uLnTx/>
                <a:uFillTx/>
                <a:latin typeface="Times New Roman" pitchFamily="18" charset="0"/>
                <a:ea typeface="ＭＳ Ｐゴシック" pitchFamily="34" charset="-128"/>
                <a:cs typeface="+mn-cs"/>
              </a:rPr>
              <a:t>Gabadadze, Tolley &amp; </a:t>
            </a:r>
            <a:r>
              <a:rPr kumimoji="0" lang="en-US" sz="1600" b="0" i="0" u="none" strike="noStrike" kern="1200" cap="none" spc="0" normalizeH="0" baseline="0" noProof="0" dirty="0" err="1" smtClean="0">
                <a:ln>
                  <a:noFill/>
                </a:ln>
                <a:solidFill>
                  <a:srgbClr val="0070C0"/>
                </a:solidFill>
                <a:effectLst/>
                <a:uLnTx/>
                <a:uFillTx/>
                <a:latin typeface="Times New Roman" pitchFamily="18" charset="0"/>
                <a:ea typeface="ＭＳ Ｐゴシック" pitchFamily="34" charset="-128"/>
                <a:cs typeface="+mn-cs"/>
              </a:rPr>
              <a:t>CdR</a:t>
            </a:r>
            <a:r>
              <a:rPr kumimoji="0" lang="en-US" sz="1600" b="0" i="0" u="none" strike="noStrike" kern="1200" cap="none" spc="0" normalizeH="0" baseline="0" noProof="0" dirty="0" smtClean="0">
                <a:ln>
                  <a:noFill/>
                </a:ln>
                <a:solidFill>
                  <a:srgbClr val="0070C0"/>
                </a:solidFill>
                <a:effectLst/>
                <a:uLnTx/>
                <a:uFillTx/>
                <a:latin typeface="Times New Roman" pitchFamily="18" charset="0"/>
                <a:ea typeface="ＭＳ Ｐゴシック" pitchFamily="34" charset="-128"/>
                <a:cs typeface="+mn-cs"/>
              </a:rPr>
              <a:t>, 2010</a:t>
            </a:r>
            <a:endParaRPr kumimoji="0" lang="en-US" sz="1600" b="0" i="0" u="none" strike="noStrike" kern="1200" cap="none" spc="0" normalizeH="0" baseline="0" noProof="0" dirty="0">
              <a:ln>
                <a:noFill/>
              </a:ln>
              <a:solidFill>
                <a:prstClr val="black"/>
              </a:solidFill>
              <a:effectLst/>
              <a:uLnTx/>
              <a:uFillTx/>
              <a:latin typeface="Times New Roman" pitchFamily="18" charset="0"/>
              <a:ea typeface="ＭＳ Ｐゴシック" pitchFamily="34" charset="-128"/>
              <a:cs typeface="+mn-cs"/>
            </a:endParaRPr>
          </a:p>
        </p:txBody>
      </p:sp>
      <p:grpSp>
        <p:nvGrpSpPr>
          <p:cNvPr id="85" name="Group 84"/>
          <p:cNvGrpSpPr/>
          <p:nvPr/>
        </p:nvGrpSpPr>
        <p:grpSpPr>
          <a:xfrm>
            <a:off x="2033146" y="6373106"/>
            <a:ext cx="7898444" cy="653012"/>
            <a:chOff x="321246" y="6548557"/>
            <a:chExt cx="7898444" cy="653012"/>
          </a:xfrm>
        </p:grpSpPr>
        <p:grpSp>
          <p:nvGrpSpPr>
            <p:cNvPr id="86" name="Group 12"/>
            <p:cNvGrpSpPr>
              <a:grpSpLocks noChangeAspect="1"/>
            </p:cNvGrpSpPr>
            <p:nvPr/>
          </p:nvGrpSpPr>
          <p:grpSpPr bwMode="auto">
            <a:xfrm>
              <a:off x="1057728" y="6548557"/>
              <a:ext cx="2151637" cy="653012"/>
              <a:chOff x="1882" y="4173"/>
              <a:chExt cx="1173" cy="356"/>
            </a:xfrm>
          </p:grpSpPr>
          <p:sp>
            <p:nvSpPr>
              <p:cNvPr id="88" name="AutoShape 11"/>
              <p:cNvSpPr>
                <a:spLocks noChangeAspect="1" noChangeArrowheads="1" noTextEdit="1"/>
              </p:cNvSpPr>
              <p:nvPr/>
            </p:nvSpPr>
            <p:spPr bwMode="auto">
              <a:xfrm>
                <a:off x="1882" y="4173"/>
                <a:ext cx="1173" cy="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prstClr val="black"/>
                  </a:solidFill>
                  <a:effectLst/>
                  <a:uLnTx/>
                  <a:uFillTx/>
                  <a:latin typeface="Times New Roman" pitchFamily="18" charset="0"/>
                  <a:ea typeface="ＭＳ Ｐゴシック" pitchFamily="34" charset="-128"/>
                  <a:cs typeface="+mn-cs"/>
                </a:endParaRPr>
              </a:p>
            </p:txBody>
          </p:sp>
          <p:pic>
            <p:nvPicPr>
              <p:cNvPr id="89" name="Picture 13"/>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882" y="4173"/>
                <a:ext cx="1176" cy="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7" name="TextBox 86"/>
            <p:cNvSpPr txBox="1"/>
            <p:nvPr/>
          </p:nvSpPr>
          <p:spPr>
            <a:xfrm>
              <a:off x="321246" y="6660123"/>
              <a:ext cx="7898444"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smtClean="0">
                  <a:ln>
                    <a:noFill/>
                  </a:ln>
                  <a:solidFill>
                    <a:srgbClr val="2E919D"/>
                  </a:solidFill>
                  <a:effectLst/>
                  <a:uLnTx/>
                  <a:uFillTx/>
                  <a:latin typeface="Times New Roman" pitchFamily="18" charset="0"/>
                  <a:ea typeface="ＭＳ Ｐゴシック" pitchFamily="34" charset="-128"/>
                  <a:cs typeface="+mn-cs"/>
                </a:rPr>
                <a:t>Or even                                on </a:t>
              </a:r>
              <a:r>
                <a:rPr kumimoji="0" lang="en-US" sz="1800" b="0" i="0" u="none" strike="noStrike" kern="1200" cap="none" spc="0" normalizeH="0" baseline="0" noProof="0" dirty="0" err="1" smtClean="0">
                  <a:ln>
                    <a:noFill/>
                  </a:ln>
                  <a:solidFill>
                    <a:srgbClr val="2E919D"/>
                  </a:solidFill>
                  <a:effectLst/>
                  <a:uLnTx/>
                  <a:uFillTx/>
                  <a:latin typeface="Times New Roman" pitchFamily="18" charset="0"/>
                  <a:ea typeface="ＭＳ Ｐゴシック" pitchFamily="34" charset="-128"/>
                  <a:cs typeface="+mn-cs"/>
                </a:rPr>
                <a:t>AdS</a:t>
              </a:r>
              <a:r>
                <a:rPr kumimoji="0" lang="en-US" sz="1800" b="0" i="0" u="none" strike="noStrike" kern="1200" cap="none" spc="0" normalizeH="0" baseline="0" noProof="0" dirty="0" smtClean="0">
                  <a:ln>
                    <a:noFill/>
                  </a:ln>
                  <a:solidFill>
                    <a:srgbClr val="2E919D"/>
                  </a:solidFill>
                  <a:effectLst/>
                  <a:uLnTx/>
                  <a:uFillTx/>
                  <a:latin typeface="Times New Roman" pitchFamily="18" charset="0"/>
                  <a:ea typeface="ＭＳ Ｐゴシック" pitchFamily="34" charset="-128"/>
                  <a:cs typeface="+mn-cs"/>
                </a:rPr>
                <a:t> (see Gregory’s talk) or on some backgrounds</a:t>
              </a:r>
            </a:p>
          </p:txBody>
        </p:sp>
      </p:grpSp>
      <p:sp>
        <p:nvSpPr>
          <p:cNvPr id="90" name="TextBox 89"/>
          <p:cNvSpPr txBox="1"/>
          <p:nvPr/>
        </p:nvSpPr>
        <p:spPr>
          <a:xfrm>
            <a:off x="7424501" y="6859057"/>
            <a:ext cx="2329099"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smtClean="0">
                <a:ln>
                  <a:noFill/>
                </a:ln>
                <a:solidFill>
                  <a:srgbClr val="2E919D"/>
                </a:solidFill>
                <a:effectLst/>
                <a:uLnTx/>
                <a:uFillTx/>
                <a:latin typeface="Times New Roman" pitchFamily="18" charset="0"/>
                <a:ea typeface="ＭＳ Ｐゴシック" pitchFamily="34" charset="-128"/>
                <a:cs typeface="+mn-cs"/>
              </a:rPr>
              <a:t>Tolley, Zhou &amp; </a:t>
            </a:r>
            <a:r>
              <a:rPr kumimoji="0" lang="en-US" sz="1600" b="0" i="0" u="none" strike="noStrike" kern="1200" cap="none" spc="0" normalizeH="0" baseline="0" noProof="0" dirty="0" err="1" smtClean="0">
                <a:ln>
                  <a:noFill/>
                </a:ln>
                <a:solidFill>
                  <a:srgbClr val="2E919D"/>
                </a:solidFill>
                <a:effectLst/>
                <a:uLnTx/>
                <a:uFillTx/>
                <a:latin typeface="Times New Roman" pitchFamily="18" charset="0"/>
                <a:ea typeface="ＭＳ Ｐゴシック" pitchFamily="34" charset="-128"/>
                <a:cs typeface="+mn-cs"/>
              </a:rPr>
              <a:t>CdR</a:t>
            </a:r>
            <a:r>
              <a:rPr kumimoji="0" lang="en-US" sz="1600" b="0" i="0" u="none" strike="noStrike" kern="1200" cap="none" spc="0" normalizeH="0" baseline="0" noProof="0" dirty="0" smtClean="0">
                <a:ln>
                  <a:noFill/>
                </a:ln>
                <a:solidFill>
                  <a:srgbClr val="2E919D"/>
                </a:solidFill>
                <a:effectLst/>
                <a:uLnTx/>
                <a:uFillTx/>
                <a:latin typeface="Times New Roman" pitchFamily="18" charset="0"/>
                <a:ea typeface="ＭＳ Ｐゴシック" pitchFamily="34" charset="-128"/>
                <a:cs typeface="+mn-cs"/>
              </a:rPr>
              <a:t> 2015</a:t>
            </a:r>
          </a:p>
        </p:txBody>
      </p:sp>
      <p:grpSp>
        <p:nvGrpSpPr>
          <p:cNvPr id="4" name="Group 4"/>
          <p:cNvGrpSpPr>
            <a:grpSpLocks noChangeAspect="1"/>
          </p:cNvGrpSpPr>
          <p:nvPr/>
        </p:nvGrpSpPr>
        <p:grpSpPr bwMode="auto">
          <a:xfrm>
            <a:off x="6810451" y="5383712"/>
            <a:ext cx="2967344" cy="682765"/>
            <a:chOff x="2464" y="2047"/>
            <a:chExt cx="1934" cy="445"/>
          </a:xfrm>
        </p:grpSpPr>
        <p:sp>
          <p:nvSpPr>
            <p:cNvPr id="5" name="AutoShape 3"/>
            <p:cNvSpPr>
              <a:spLocks noChangeAspect="1" noChangeArrowheads="1" noTextEdit="1"/>
            </p:cNvSpPr>
            <p:nvPr/>
          </p:nvSpPr>
          <p:spPr bwMode="auto">
            <a:xfrm>
              <a:off x="2464" y="2047"/>
              <a:ext cx="1934" cy="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6" name="Picture 5"/>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64" y="2047"/>
              <a:ext cx="1937" cy="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39372401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971" y="479942"/>
            <a:ext cx="8778240" cy="1244600"/>
          </a:xfrm>
        </p:spPr>
        <p:txBody>
          <a:bodyPr>
            <a:normAutofit/>
          </a:bodyPr>
          <a:lstStyle/>
          <a:p>
            <a:r>
              <a:rPr lang="en-US" sz="4400" dirty="0" smtClean="0">
                <a:solidFill>
                  <a:srgbClr val="00B0F0"/>
                </a:solidFill>
              </a:rPr>
              <a:t>Massive spin-2 EFT</a:t>
            </a:r>
            <a:endParaRPr lang="en-US" sz="4400" dirty="0">
              <a:solidFill>
                <a:srgbClr val="00B0F0"/>
              </a:solidFill>
            </a:endParaRPr>
          </a:p>
        </p:txBody>
      </p:sp>
      <p:pic>
        <p:nvPicPr>
          <p:cNvPr id="3" name="Picture 2"/>
          <p:cNvPicPr>
            <a:picLocks noChangeAspect="1"/>
          </p:cNvPicPr>
          <p:nvPr/>
        </p:nvPicPr>
        <p:blipFill>
          <a:blip r:embed="rId2">
            <a:clrChange>
              <a:clrFrom>
                <a:srgbClr val="FFFFFF"/>
              </a:clrFrom>
              <a:clrTo>
                <a:srgbClr val="FFFFFF">
                  <a:alpha val="0"/>
                </a:srgbClr>
              </a:clrTo>
            </a:clrChange>
          </a:blip>
          <a:stretch>
            <a:fillRect/>
          </a:stretch>
        </p:blipFill>
        <p:spPr>
          <a:xfrm>
            <a:off x="761053" y="1724542"/>
            <a:ext cx="7967333" cy="2259976"/>
          </a:xfrm>
          <a:prstGeom prst="rect">
            <a:avLst/>
          </a:prstGeom>
        </p:spPr>
      </p:pic>
    </p:spTree>
    <p:extLst>
      <p:ext uri="{BB962C8B-B14F-4D97-AF65-F5344CB8AC3E}">
        <p14:creationId xmlns:p14="http://schemas.microsoft.com/office/powerpoint/2010/main" val="5968972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971" y="479942"/>
            <a:ext cx="8778240" cy="1244600"/>
          </a:xfrm>
        </p:spPr>
        <p:txBody>
          <a:bodyPr>
            <a:normAutofit fontScale="90000"/>
          </a:bodyPr>
          <a:lstStyle/>
          <a:p>
            <a:r>
              <a:rPr lang="en-US" sz="4400" dirty="0" smtClean="0">
                <a:solidFill>
                  <a:srgbClr val="00B0F0"/>
                </a:solidFill>
              </a:rPr>
              <a:t>Positivity bounds on Massive spin-2 EFT </a:t>
            </a:r>
            <a:endParaRPr lang="en-US" sz="4400" dirty="0">
              <a:solidFill>
                <a:srgbClr val="00B0F0"/>
              </a:solidFill>
            </a:endParaRPr>
          </a:p>
        </p:txBody>
      </p:sp>
      <p:pic>
        <p:nvPicPr>
          <p:cNvPr id="3" name="Picture 2"/>
          <p:cNvPicPr>
            <a:picLocks noChangeAspect="1"/>
          </p:cNvPicPr>
          <p:nvPr/>
        </p:nvPicPr>
        <p:blipFill rotWithShape="1">
          <a:blip r:embed="rId2">
            <a:clrChange>
              <a:clrFrom>
                <a:srgbClr val="FFFFFF"/>
              </a:clrFrom>
              <a:clrTo>
                <a:srgbClr val="FFFFFF">
                  <a:alpha val="0"/>
                </a:srgbClr>
              </a:clrTo>
            </a:clrChange>
          </a:blip>
          <a:srcRect r="45966" b="46131"/>
          <a:stretch/>
        </p:blipFill>
        <p:spPr>
          <a:xfrm>
            <a:off x="761053" y="1724542"/>
            <a:ext cx="4305064" cy="1217441"/>
          </a:xfrm>
          <a:prstGeom prst="rect">
            <a:avLst/>
          </a:prstGeom>
        </p:spPr>
      </p:pic>
      <p:pic>
        <p:nvPicPr>
          <p:cNvPr id="4" name="Picture 3"/>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60756"/>
          <a:stretch/>
        </p:blipFill>
        <p:spPr bwMode="auto">
          <a:xfrm>
            <a:off x="5066117" y="2035971"/>
            <a:ext cx="2923934" cy="1038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549016" y="3031471"/>
            <a:ext cx="3958135" cy="707886"/>
          </a:xfrm>
          <a:prstGeom prst="rect">
            <a:avLst/>
          </a:prstGeom>
          <a:noFill/>
        </p:spPr>
        <p:txBody>
          <a:bodyPr wrap="none" rtlCol="0">
            <a:spAutoFit/>
          </a:bodyPr>
          <a:lstStyle/>
          <a:p>
            <a:pPr algn="ctr"/>
            <a:r>
              <a:rPr lang="en-US" dirty="0" smtClean="0">
                <a:solidFill>
                  <a:schemeClr val="accent1"/>
                </a:solidFill>
              </a:rPr>
              <a:t>Operators that contribute </a:t>
            </a:r>
            <a:br>
              <a:rPr lang="en-US" dirty="0" smtClean="0">
                <a:solidFill>
                  <a:schemeClr val="accent1"/>
                </a:solidFill>
              </a:rPr>
            </a:br>
            <a:r>
              <a:rPr lang="en-US" dirty="0" smtClean="0">
                <a:solidFill>
                  <a:schemeClr val="accent1"/>
                </a:solidFill>
              </a:rPr>
              <a:t>(as far as 2-2 tree level is concerned)</a:t>
            </a:r>
          </a:p>
        </p:txBody>
      </p:sp>
      <p:sp>
        <p:nvSpPr>
          <p:cNvPr id="6" name="Right Brace 5"/>
          <p:cNvSpPr/>
          <p:nvPr/>
        </p:nvSpPr>
        <p:spPr>
          <a:xfrm rot="5400000">
            <a:off x="6256318" y="1597743"/>
            <a:ext cx="334398" cy="2533059"/>
          </a:xfrm>
          <a:prstGeom prst="rightBrace">
            <a:avLst>
              <a:gd name="adj1" fmla="val 55882"/>
              <a:gd name="adj2" fmla="val 50000"/>
            </a:avLst>
          </a:prstGeom>
          <a:ln w="38100">
            <a:solidFill>
              <a:srgbClr val="CC00CC"/>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88484502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971" y="479942"/>
            <a:ext cx="8778240" cy="1244600"/>
          </a:xfrm>
        </p:spPr>
        <p:txBody>
          <a:bodyPr>
            <a:normAutofit fontScale="90000"/>
          </a:bodyPr>
          <a:lstStyle/>
          <a:p>
            <a:r>
              <a:rPr lang="en-US" sz="4400" dirty="0" smtClean="0">
                <a:solidFill>
                  <a:srgbClr val="00B0F0"/>
                </a:solidFill>
              </a:rPr>
              <a:t>Positivity bounds on Massive spin-2 EFT </a:t>
            </a:r>
            <a:endParaRPr lang="en-US" sz="4400" dirty="0">
              <a:solidFill>
                <a:srgbClr val="00B0F0"/>
              </a:solidFill>
            </a:endParaRPr>
          </a:p>
        </p:txBody>
      </p:sp>
      <p:pic>
        <p:nvPicPr>
          <p:cNvPr id="3" name="Picture 2"/>
          <p:cNvPicPr>
            <a:picLocks noChangeAspect="1"/>
          </p:cNvPicPr>
          <p:nvPr/>
        </p:nvPicPr>
        <p:blipFill rotWithShape="1">
          <a:blip r:embed="rId2">
            <a:clrChange>
              <a:clrFrom>
                <a:srgbClr val="FFFFFF"/>
              </a:clrFrom>
              <a:clrTo>
                <a:srgbClr val="FFFFFF">
                  <a:alpha val="0"/>
                </a:srgbClr>
              </a:clrTo>
            </a:clrChange>
          </a:blip>
          <a:srcRect r="45966" b="46131"/>
          <a:stretch/>
        </p:blipFill>
        <p:spPr>
          <a:xfrm>
            <a:off x="761053" y="1724542"/>
            <a:ext cx="4305064" cy="1217441"/>
          </a:xfrm>
          <a:prstGeom prst="rect">
            <a:avLst/>
          </a:prstGeom>
        </p:spPr>
      </p:pic>
      <p:pic>
        <p:nvPicPr>
          <p:cNvPr id="4" name="Picture 3"/>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60756"/>
          <a:stretch/>
        </p:blipFill>
        <p:spPr bwMode="auto">
          <a:xfrm>
            <a:off x="5066117" y="2035971"/>
            <a:ext cx="2923934" cy="1038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549016" y="3031471"/>
            <a:ext cx="3958135" cy="707886"/>
          </a:xfrm>
          <a:prstGeom prst="rect">
            <a:avLst/>
          </a:prstGeom>
          <a:noFill/>
        </p:spPr>
        <p:txBody>
          <a:bodyPr wrap="none" rtlCol="0">
            <a:spAutoFit/>
          </a:bodyPr>
          <a:lstStyle/>
          <a:p>
            <a:pPr algn="ctr"/>
            <a:r>
              <a:rPr lang="en-US" dirty="0" smtClean="0">
                <a:solidFill>
                  <a:schemeClr val="accent1"/>
                </a:solidFill>
              </a:rPr>
              <a:t>Operators that contribute </a:t>
            </a:r>
            <a:br>
              <a:rPr lang="en-US" dirty="0" smtClean="0">
                <a:solidFill>
                  <a:schemeClr val="accent1"/>
                </a:solidFill>
              </a:rPr>
            </a:br>
            <a:r>
              <a:rPr lang="en-US" dirty="0" smtClean="0">
                <a:solidFill>
                  <a:schemeClr val="accent1"/>
                </a:solidFill>
              </a:rPr>
              <a:t>(as far as 2-2 tree level is concerned)</a:t>
            </a:r>
          </a:p>
        </p:txBody>
      </p:sp>
      <p:sp>
        <p:nvSpPr>
          <p:cNvPr id="6" name="Right Brace 5"/>
          <p:cNvSpPr/>
          <p:nvPr/>
        </p:nvSpPr>
        <p:spPr>
          <a:xfrm rot="5400000">
            <a:off x="6256318" y="1597743"/>
            <a:ext cx="334398" cy="2533059"/>
          </a:xfrm>
          <a:prstGeom prst="rightBrace">
            <a:avLst>
              <a:gd name="adj1" fmla="val 55882"/>
              <a:gd name="adj2" fmla="val 50000"/>
            </a:avLst>
          </a:prstGeom>
          <a:ln w="38100">
            <a:solidFill>
              <a:srgbClr val="CC00CC"/>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7" name="Picture 5"/>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28786" y="4380914"/>
            <a:ext cx="7316894" cy="807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p:cNvSpPr txBox="1"/>
          <p:nvPr/>
        </p:nvSpPr>
        <p:spPr>
          <a:xfrm>
            <a:off x="-4400" y="4023853"/>
            <a:ext cx="2898294" cy="420564"/>
          </a:xfrm>
          <a:prstGeom prst="rect">
            <a:avLst/>
          </a:prstGeom>
          <a:noFill/>
        </p:spPr>
        <p:txBody>
          <a:bodyPr wrap="none" rtlCol="0">
            <a:spAutoFit/>
          </a:bodyPr>
          <a:lstStyle/>
          <a:p>
            <a:r>
              <a:rPr lang="en-US" sz="2133" dirty="0" err="1" smtClean="0">
                <a:latin typeface="+mj-lt"/>
              </a:rPr>
              <a:t>Eg</a:t>
            </a:r>
            <a:r>
              <a:rPr lang="en-US" sz="2133" dirty="0" smtClean="0">
                <a:latin typeface="+mj-lt"/>
              </a:rPr>
              <a:t>. </a:t>
            </a:r>
            <a:r>
              <a:rPr lang="en-US" sz="2133" dirty="0">
                <a:latin typeface="+mj-lt"/>
              </a:rPr>
              <a:t>o</a:t>
            </a:r>
            <a:r>
              <a:rPr lang="en-US" sz="2133" dirty="0" smtClean="0">
                <a:latin typeface="+mj-lt"/>
              </a:rPr>
              <a:t>f forward scattering</a:t>
            </a:r>
            <a:endParaRPr lang="en-US" sz="2133" dirty="0">
              <a:latin typeface="+mj-lt"/>
            </a:endParaRPr>
          </a:p>
        </p:txBody>
      </p:sp>
      <p:pic>
        <p:nvPicPr>
          <p:cNvPr id="21"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04361" y="5118265"/>
            <a:ext cx="5527039" cy="1371601"/>
          </a:xfrm>
          <a:prstGeom prst="rect">
            <a:avLst/>
          </a:prstGeom>
          <a:solidFill>
            <a:srgbClr val="FFFFFF"/>
          </a:solidFill>
          <a:ln>
            <a:noFill/>
          </a:ln>
        </p:spPr>
      </p:pic>
      <p:sp>
        <p:nvSpPr>
          <p:cNvPr id="22" name="Right Brace 21"/>
          <p:cNvSpPr/>
          <p:nvPr/>
        </p:nvSpPr>
        <p:spPr>
          <a:xfrm rot="5400000">
            <a:off x="6212115" y="4712814"/>
            <a:ext cx="460182" cy="3093922"/>
          </a:xfrm>
          <a:prstGeom prst="rightBrace">
            <a:avLst>
              <a:gd name="adj1" fmla="val 65000"/>
              <a:gd name="adj2" fmla="val 50000"/>
            </a:avLst>
          </a:prstGeom>
          <a:ln w="28575">
            <a:solidFill>
              <a:srgbClr val="00B0F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133"/>
          </a:p>
        </p:txBody>
      </p:sp>
      <mc:AlternateContent xmlns:mc="http://schemas.openxmlformats.org/markup-compatibility/2006" xmlns:a14="http://schemas.microsoft.com/office/drawing/2010/main">
        <mc:Choice Requires="a14">
          <p:sp>
            <p:nvSpPr>
              <p:cNvPr id="23" name="TextBox 22"/>
              <p:cNvSpPr txBox="1"/>
              <p:nvPr/>
            </p:nvSpPr>
            <p:spPr>
              <a:xfrm>
                <a:off x="4100173" y="6510473"/>
                <a:ext cx="4632422" cy="428259"/>
              </a:xfrm>
              <a:prstGeom prst="rect">
                <a:avLst/>
              </a:prstGeom>
              <a:noFill/>
            </p:spPr>
            <p:txBody>
              <a:bodyPr wrap="none" rtlCol="0">
                <a:spAutoFit/>
              </a:bodyPr>
              <a:lstStyle/>
              <a:p>
                <a:r>
                  <a:rPr lang="en-US" sz="2133" dirty="0">
                    <a:solidFill>
                      <a:srgbClr val="00B050"/>
                    </a:solidFill>
                    <a:latin typeface="+mj-lt"/>
                  </a:rPr>
                  <a:t>Should be positive for any choice of </a:t>
                </a:r>
                <a14:m>
                  <m:oMath xmlns:m="http://schemas.openxmlformats.org/officeDocument/2006/math">
                    <m:sSub>
                      <m:sSubPr>
                        <m:ctrlPr>
                          <a:rPr lang="en-US" sz="2133" i="1">
                            <a:solidFill>
                              <a:srgbClr val="00B050"/>
                            </a:solidFill>
                            <a:latin typeface="Cambria Math" panose="02040503050406030204" pitchFamily="18" charset="0"/>
                          </a:rPr>
                        </m:ctrlPr>
                      </m:sSubPr>
                      <m:e>
                        <m:r>
                          <a:rPr lang="en-US" sz="2133" i="1">
                            <a:solidFill>
                              <a:srgbClr val="00B050"/>
                            </a:solidFill>
                            <a:latin typeface="Cambria Math" panose="02040503050406030204" pitchFamily="18" charset="0"/>
                            <a:ea typeface="Cambria Math" panose="02040503050406030204" pitchFamily="18" charset="0"/>
                          </a:rPr>
                          <m:t>𝛼</m:t>
                        </m:r>
                      </m:e>
                      <m:sub>
                        <m:r>
                          <a:rPr lang="en-US" sz="2133" i="1">
                            <a:solidFill>
                              <a:srgbClr val="00B050"/>
                            </a:solidFill>
                            <a:latin typeface="Cambria Math" panose="02040503050406030204" pitchFamily="18" charset="0"/>
                            <a:ea typeface="Cambria Math" panose="02040503050406030204" pitchFamily="18" charset="0"/>
                          </a:rPr>
                          <m:t>±1</m:t>
                        </m:r>
                      </m:sub>
                    </m:sSub>
                  </m:oMath>
                </a14:m>
                <a:endParaRPr lang="en-US" sz="2133" dirty="0">
                  <a:solidFill>
                    <a:srgbClr val="00B050"/>
                  </a:solidFill>
                  <a:latin typeface="+mj-lt"/>
                </a:endParaRPr>
              </a:p>
            </p:txBody>
          </p:sp>
        </mc:Choice>
        <mc:Fallback xmlns="">
          <p:sp>
            <p:nvSpPr>
              <p:cNvPr id="23" name="TextBox 22"/>
              <p:cNvSpPr txBox="1">
                <a:spLocks noRot="1" noChangeAspect="1" noMove="1" noResize="1" noEditPoints="1" noAdjustHandles="1" noChangeArrowheads="1" noChangeShapeType="1" noTextEdit="1"/>
              </p:cNvSpPr>
              <p:nvPr/>
            </p:nvSpPr>
            <p:spPr>
              <a:xfrm>
                <a:off x="4100173" y="6510473"/>
                <a:ext cx="4632422" cy="428259"/>
              </a:xfrm>
              <a:prstGeom prst="rect">
                <a:avLst/>
              </a:prstGeom>
              <a:blipFill>
                <a:blip r:embed="rId10"/>
                <a:stretch>
                  <a:fillRect l="-1579" t="-7143" b="-25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4" name="TextBox 23"/>
              <p:cNvSpPr txBox="1"/>
              <p:nvPr/>
            </p:nvSpPr>
            <p:spPr>
              <a:xfrm>
                <a:off x="5684912" y="7038322"/>
                <a:ext cx="1039195" cy="3939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sz="2560" i="1">
                          <a:solidFill>
                            <a:srgbClr val="BE1CB6"/>
                          </a:solidFill>
                          <a:latin typeface="Cambria Math" panose="02040503050406030204" pitchFamily="18" charset="0"/>
                          <a:ea typeface="Cambria Math" panose="02040503050406030204" pitchFamily="18" charset="0"/>
                        </a:rPr>
                        <m:t>Δ</m:t>
                      </m:r>
                      <m:r>
                        <a:rPr lang="en-US" sz="2560" i="1">
                          <a:solidFill>
                            <a:srgbClr val="BE1CB6"/>
                          </a:solidFill>
                          <a:latin typeface="Cambria Math" panose="02040503050406030204" pitchFamily="18" charset="0"/>
                          <a:ea typeface="Cambria Math" panose="02040503050406030204" pitchFamily="18" charset="0"/>
                        </a:rPr>
                        <m:t>𝑐</m:t>
                      </m:r>
                      <m:r>
                        <a:rPr lang="en-US" sz="2560" i="1">
                          <a:solidFill>
                            <a:srgbClr val="BE1CB6"/>
                          </a:solidFill>
                          <a:latin typeface="Cambria Math" panose="02040503050406030204" pitchFamily="18" charset="0"/>
                          <a:ea typeface="Cambria Math" panose="02040503050406030204" pitchFamily="18" charset="0"/>
                        </a:rPr>
                        <m:t>=0</m:t>
                      </m:r>
                    </m:oMath>
                  </m:oMathPara>
                </a14:m>
                <a:endParaRPr lang="en-US" sz="2560" dirty="0">
                  <a:solidFill>
                    <a:srgbClr val="BE1CB6"/>
                  </a:solidFill>
                  <a:latin typeface="+mj-lt"/>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5684912" y="7038322"/>
                <a:ext cx="1039195" cy="393954"/>
              </a:xfrm>
              <a:prstGeom prst="rect">
                <a:avLst/>
              </a:prstGeom>
              <a:blipFill>
                <a:blip r:embed="rId11"/>
                <a:stretch>
                  <a:fillRect/>
                </a:stretch>
              </a:blipFill>
            </p:spPr>
            <p:txBody>
              <a:bodyPr/>
              <a:lstStyle/>
              <a:p>
                <a:r>
                  <a:rPr lang="en-US">
                    <a:noFill/>
                  </a:rPr>
                  <a:t> </a:t>
                </a:r>
              </a:p>
            </p:txBody>
          </p:sp>
        </mc:Fallback>
      </mc:AlternateContent>
      <p:cxnSp>
        <p:nvCxnSpPr>
          <p:cNvPr id="25" name="Straight Arrow Connector 24"/>
          <p:cNvCxnSpPr/>
          <p:nvPr/>
        </p:nvCxnSpPr>
        <p:spPr>
          <a:xfrm>
            <a:off x="4763210" y="7235299"/>
            <a:ext cx="768085" cy="0"/>
          </a:xfrm>
          <a:prstGeom prst="straightConnector1">
            <a:avLst/>
          </a:prstGeom>
          <a:ln w="57150">
            <a:solidFill>
              <a:srgbClr val="BE1CB6"/>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5401207" y="1959429"/>
            <a:ext cx="812169" cy="1072042"/>
          </a:xfrm>
          <a:prstGeom prst="line">
            <a:avLst/>
          </a:prstGeom>
          <a:ln w="76200">
            <a:solidFill>
              <a:srgbClr val="CC00CC"/>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2051" y="7117824"/>
            <a:ext cx="3532891" cy="349776"/>
          </a:xfrm>
          <a:prstGeom prst="rect">
            <a:avLst/>
          </a:prstGeom>
          <a:noFill/>
        </p:spPr>
        <p:txBody>
          <a:bodyPr wrap="none" rtlCol="0">
            <a:spAutoFit/>
          </a:bodyPr>
          <a:lstStyle/>
          <a:p>
            <a:pPr algn="ctr" defTabSz="895799">
              <a:defRPr/>
            </a:pPr>
            <a:r>
              <a:rPr lang="en-US" sz="1673" dirty="0" smtClean="0">
                <a:solidFill>
                  <a:srgbClr val="0070C0"/>
                </a:solidFill>
                <a:latin typeface="Calibri"/>
              </a:rPr>
              <a:t>Melville</a:t>
            </a:r>
            <a:r>
              <a:rPr lang="en-US" sz="1673" dirty="0">
                <a:solidFill>
                  <a:srgbClr val="0070C0"/>
                </a:solidFill>
                <a:latin typeface="Calibri"/>
              </a:rPr>
              <a:t>, Tolley, Zhou</a:t>
            </a:r>
            <a:r>
              <a:rPr lang="en-US" sz="1673" dirty="0" smtClean="0">
                <a:solidFill>
                  <a:srgbClr val="0070C0"/>
                </a:solidFill>
                <a:latin typeface="Calibri"/>
              </a:rPr>
              <a:t>, </a:t>
            </a:r>
            <a:r>
              <a:rPr lang="en-US" sz="1673" dirty="0" err="1" smtClean="0">
                <a:solidFill>
                  <a:srgbClr val="0070C0"/>
                </a:solidFill>
                <a:latin typeface="Calibri"/>
              </a:rPr>
              <a:t>CdR</a:t>
            </a:r>
            <a:r>
              <a:rPr lang="en-US" sz="1673" dirty="0" smtClean="0">
                <a:solidFill>
                  <a:srgbClr val="0070C0"/>
                </a:solidFill>
                <a:latin typeface="Calibri"/>
              </a:rPr>
              <a:t> </a:t>
            </a:r>
            <a:r>
              <a:rPr lang="en-US" sz="1673" dirty="0">
                <a:solidFill>
                  <a:srgbClr val="0070C0"/>
                </a:solidFill>
                <a:latin typeface="Calibri"/>
              </a:rPr>
              <a:t>1804.10624</a:t>
            </a:r>
          </a:p>
        </p:txBody>
      </p:sp>
      <p:grpSp>
        <p:nvGrpSpPr>
          <p:cNvPr id="29" name="Group 28"/>
          <p:cNvGrpSpPr/>
          <p:nvPr/>
        </p:nvGrpSpPr>
        <p:grpSpPr>
          <a:xfrm>
            <a:off x="561982" y="5066819"/>
            <a:ext cx="975360" cy="975360"/>
            <a:chOff x="4788024" y="2020198"/>
            <a:chExt cx="914400" cy="914400"/>
          </a:xfrm>
        </p:grpSpPr>
        <p:cxnSp>
          <p:nvCxnSpPr>
            <p:cNvPr id="30" name="Straight Connector 29"/>
            <p:cNvCxnSpPr/>
            <p:nvPr/>
          </p:nvCxnSpPr>
          <p:spPr>
            <a:xfrm>
              <a:off x="4788024" y="2020198"/>
              <a:ext cx="914400" cy="9144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4788024" y="2020198"/>
              <a:ext cx="914400" cy="91440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32" name="Oval 31"/>
          <p:cNvSpPr/>
          <p:nvPr/>
        </p:nvSpPr>
        <p:spPr>
          <a:xfrm>
            <a:off x="792408" y="5313213"/>
            <a:ext cx="487680" cy="487680"/>
          </a:xfrm>
          <a:prstGeom prst="ellipse">
            <a:avLst/>
          </a:prstGeom>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73423" fontAlgn="auto">
              <a:spcBef>
                <a:spcPts val="0"/>
              </a:spcBef>
              <a:spcAft>
                <a:spcPts val="0"/>
              </a:spcAft>
              <a:defRPr/>
            </a:pPr>
            <a:endParaRPr lang="en-US" sz="1920">
              <a:solidFill>
                <a:prstClr val="white"/>
              </a:solidFill>
              <a:latin typeface="Constantia"/>
            </a:endParaRPr>
          </a:p>
        </p:txBody>
      </p:sp>
      <mc:AlternateContent xmlns:mc="http://schemas.openxmlformats.org/markup-compatibility/2006" xmlns:a14="http://schemas.microsoft.com/office/drawing/2010/main">
        <mc:Choice Requires="a14">
          <p:sp>
            <p:nvSpPr>
              <p:cNvPr id="33" name="TextBox 32"/>
              <p:cNvSpPr txBox="1"/>
              <p:nvPr/>
            </p:nvSpPr>
            <p:spPr>
              <a:xfrm>
                <a:off x="171789" y="4869842"/>
                <a:ext cx="377026" cy="387798"/>
              </a:xfrm>
              <a:prstGeom prst="rect">
                <a:avLst/>
              </a:prstGeom>
              <a:noFill/>
            </p:spPr>
            <p:txBody>
              <a:bodyPr wrap="non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1</m:t>
                      </m:r>
                    </m:oMath>
                  </m:oMathPara>
                </a14:m>
                <a:endParaRPr lang="en-US" sz="1920" dirty="0">
                  <a:solidFill>
                    <a:prstClr val="black"/>
                  </a:solidFill>
                  <a:latin typeface="Calibri"/>
                  <a:ea typeface="+mn-ea"/>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171789" y="4869842"/>
                <a:ext cx="377026" cy="387798"/>
              </a:xfrm>
              <a:prstGeom prst="rect">
                <a:avLst/>
              </a:prstGeom>
              <a:blipFill>
                <a:blip r:embed="rId1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p:cNvSpPr txBox="1"/>
              <p:nvPr/>
            </p:nvSpPr>
            <p:spPr>
              <a:xfrm>
                <a:off x="114599" y="5845202"/>
                <a:ext cx="377026" cy="387798"/>
              </a:xfrm>
              <a:prstGeom prst="rect">
                <a:avLst/>
              </a:prstGeom>
              <a:noFill/>
            </p:spPr>
            <p:txBody>
              <a:bodyPr wrap="non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2</m:t>
                      </m:r>
                    </m:oMath>
                  </m:oMathPara>
                </a14:m>
                <a:endParaRPr lang="en-US" sz="1920" dirty="0">
                  <a:solidFill>
                    <a:prstClr val="black"/>
                  </a:solidFill>
                  <a:latin typeface="Calibri"/>
                  <a:ea typeface="+mn-ea"/>
                </a:endParaRPr>
              </a:p>
            </p:txBody>
          </p:sp>
        </mc:Choice>
        <mc:Fallback xmlns="">
          <p:sp>
            <p:nvSpPr>
              <p:cNvPr id="34" name="TextBox 33"/>
              <p:cNvSpPr txBox="1">
                <a:spLocks noRot="1" noChangeAspect="1" noMove="1" noResize="1" noEditPoints="1" noAdjustHandles="1" noChangeArrowheads="1" noChangeShapeType="1" noTextEdit="1"/>
              </p:cNvSpPr>
              <p:nvPr/>
            </p:nvSpPr>
            <p:spPr>
              <a:xfrm>
                <a:off x="114599" y="5845202"/>
                <a:ext cx="377026" cy="387798"/>
              </a:xfrm>
              <a:prstGeom prst="rect">
                <a:avLst/>
              </a:prstGeom>
              <a:blipFill>
                <a:blip r:embed="rId1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5" name="TextBox 34"/>
              <p:cNvSpPr txBox="1"/>
              <p:nvPr/>
            </p:nvSpPr>
            <p:spPr>
              <a:xfrm>
                <a:off x="1537342" y="4886234"/>
                <a:ext cx="377026" cy="387798"/>
              </a:xfrm>
              <a:prstGeom prst="rect">
                <a:avLst/>
              </a:prstGeom>
              <a:noFill/>
            </p:spPr>
            <p:txBody>
              <a:bodyPr wrap="non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1</m:t>
                      </m:r>
                    </m:oMath>
                  </m:oMathPara>
                </a14:m>
                <a:endParaRPr lang="en-US" sz="1920" dirty="0">
                  <a:solidFill>
                    <a:prstClr val="black"/>
                  </a:solidFill>
                  <a:latin typeface="Calibri"/>
                  <a:ea typeface="+mn-ea"/>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1537342" y="4886234"/>
                <a:ext cx="377026" cy="387798"/>
              </a:xfrm>
              <a:prstGeom prst="rect">
                <a:avLst/>
              </a:prstGeom>
              <a:blipFill>
                <a:blip r:embed="rId1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6" name="TextBox 35"/>
              <p:cNvSpPr txBox="1"/>
              <p:nvPr/>
            </p:nvSpPr>
            <p:spPr>
              <a:xfrm>
                <a:off x="1590027" y="5845202"/>
                <a:ext cx="284823" cy="387798"/>
              </a:xfrm>
              <a:prstGeom prst="rect">
                <a:avLst/>
              </a:prstGeom>
              <a:noFill/>
            </p:spPr>
            <p:txBody>
              <a:bodyPr wrap="squar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2</m:t>
                      </m:r>
                    </m:oMath>
                  </m:oMathPara>
                </a14:m>
                <a:endParaRPr lang="en-US" sz="1920" dirty="0">
                  <a:solidFill>
                    <a:prstClr val="black"/>
                  </a:solidFill>
                  <a:latin typeface="Calibri"/>
                  <a:ea typeface="+mn-ea"/>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1590027" y="5845202"/>
                <a:ext cx="284823" cy="387798"/>
              </a:xfrm>
              <a:prstGeom prst="rect">
                <a:avLst/>
              </a:prstGeom>
              <a:blipFill>
                <a:blip r:embed="rId15"/>
                <a:stretch>
                  <a:fillRect r="-8511"/>
                </a:stretch>
              </a:blipFill>
            </p:spPr>
            <p:txBody>
              <a:bodyPr/>
              <a:lstStyle/>
              <a:p>
                <a:r>
                  <a:rPr lang="en-US">
                    <a:noFill/>
                  </a:rPr>
                  <a:t> </a:t>
                </a:r>
              </a:p>
            </p:txBody>
          </p:sp>
        </mc:Fallback>
      </mc:AlternateContent>
      <p:cxnSp>
        <p:nvCxnSpPr>
          <p:cNvPr id="37" name="Straight Arrow Connector 36"/>
          <p:cNvCxnSpPr>
            <a:stCxn id="33" idx="3"/>
          </p:cNvCxnSpPr>
          <p:nvPr/>
        </p:nvCxnSpPr>
        <p:spPr>
          <a:xfrm>
            <a:off x="561983" y="5066819"/>
            <a:ext cx="207184" cy="19697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1236689" y="5746713"/>
            <a:ext cx="207184" cy="19697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16200000">
            <a:off x="586593" y="5833609"/>
            <a:ext cx="207184" cy="19697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rot="16200000">
            <a:off x="1241793" y="5179833"/>
            <a:ext cx="207184" cy="19697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829169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971" y="479942"/>
            <a:ext cx="8778240" cy="1244600"/>
          </a:xfrm>
        </p:spPr>
        <p:txBody>
          <a:bodyPr>
            <a:normAutofit fontScale="90000"/>
          </a:bodyPr>
          <a:lstStyle/>
          <a:p>
            <a:r>
              <a:rPr lang="en-US" sz="4400" dirty="0" smtClean="0">
                <a:solidFill>
                  <a:srgbClr val="00B0F0"/>
                </a:solidFill>
              </a:rPr>
              <a:t>Positivity bounds on Massive spin-2 EFT </a:t>
            </a:r>
            <a:endParaRPr lang="en-US" sz="4400" dirty="0">
              <a:solidFill>
                <a:srgbClr val="00B0F0"/>
              </a:solidFill>
            </a:endParaRPr>
          </a:p>
        </p:txBody>
      </p:sp>
      <p:pic>
        <p:nvPicPr>
          <p:cNvPr id="3" name="Picture 2"/>
          <p:cNvPicPr>
            <a:picLocks noChangeAspect="1"/>
          </p:cNvPicPr>
          <p:nvPr/>
        </p:nvPicPr>
        <p:blipFill rotWithShape="1">
          <a:blip r:embed="rId2">
            <a:clrChange>
              <a:clrFrom>
                <a:srgbClr val="FFFFFF"/>
              </a:clrFrom>
              <a:clrTo>
                <a:srgbClr val="FFFFFF">
                  <a:alpha val="0"/>
                </a:srgbClr>
              </a:clrTo>
            </a:clrChange>
          </a:blip>
          <a:srcRect r="45966" b="46131"/>
          <a:stretch/>
        </p:blipFill>
        <p:spPr>
          <a:xfrm>
            <a:off x="761053" y="1724542"/>
            <a:ext cx="4305064" cy="1217441"/>
          </a:xfrm>
          <a:prstGeom prst="rect">
            <a:avLst/>
          </a:prstGeom>
        </p:spPr>
      </p:pic>
      <p:pic>
        <p:nvPicPr>
          <p:cNvPr id="4" name="Picture 3"/>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60756"/>
          <a:stretch/>
        </p:blipFill>
        <p:spPr bwMode="auto">
          <a:xfrm>
            <a:off x="5066117" y="2035971"/>
            <a:ext cx="2923934" cy="1038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549016" y="3031471"/>
            <a:ext cx="3958135" cy="707886"/>
          </a:xfrm>
          <a:prstGeom prst="rect">
            <a:avLst/>
          </a:prstGeom>
          <a:noFill/>
        </p:spPr>
        <p:txBody>
          <a:bodyPr wrap="none" rtlCol="0">
            <a:spAutoFit/>
          </a:bodyPr>
          <a:lstStyle/>
          <a:p>
            <a:pPr algn="ctr"/>
            <a:r>
              <a:rPr lang="en-US" dirty="0" smtClean="0">
                <a:solidFill>
                  <a:schemeClr val="accent1"/>
                </a:solidFill>
              </a:rPr>
              <a:t>Operators that contribute </a:t>
            </a:r>
            <a:br>
              <a:rPr lang="en-US" dirty="0" smtClean="0">
                <a:solidFill>
                  <a:schemeClr val="accent1"/>
                </a:solidFill>
              </a:rPr>
            </a:br>
            <a:r>
              <a:rPr lang="en-US" dirty="0" smtClean="0">
                <a:solidFill>
                  <a:schemeClr val="accent1"/>
                </a:solidFill>
              </a:rPr>
              <a:t>(as far as 2-2 tree level is concerned)</a:t>
            </a:r>
          </a:p>
        </p:txBody>
      </p:sp>
      <p:sp>
        <p:nvSpPr>
          <p:cNvPr id="6" name="Right Brace 5"/>
          <p:cNvSpPr/>
          <p:nvPr/>
        </p:nvSpPr>
        <p:spPr>
          <a:xfrm rot="5400000">
            <a:off x="6256318" y="1597743"/>
            <a:ext cx="334398" cy="2533059"/>
          </a:xfrm>
          <a:prstGeom prst="rightBrace">
            <a:avLst>
              <a:gd name="adj1" fmla="val 55882"/>
              <a:gd name="adj2" fmla="val 50000"/>
            </a:avLst>
          </a:prstGeom>
          <a:ln w="38100">
            <a:solidFill>
              <a:srgbClr val="CC00CC"/>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8" name="Group 7"/>
          <p:cNvGrpSpPr/>
          <p:nvPr/>
        </p:nvGrpSpPr>
        <p:grpSpPr>
          <a:xfrm>
            <a:off x="561982" y="5066819"/>
            <a:ext cx="975360" cy="975360"/>
            <a:chOff x="4788024" y="2020198"/>
            <a:chExt cx="914400" cy="914400"/>
          </a:xfrm>
        </p:grpSpPr>
        <p:cxnSp>
          <p:nvCxnSpPr>
            <p:cNvPr id="9" name="Straight Connector 8"/>
            <p:cNvCxnSpPr/>
            <p:nvPr/>
          </p:nvCxnSpPr>
          <p:spPr>
            <a:xfrm>
              <a:off x="4788024" y="2020198"/>
              <a:ext cx="914400" cy="9144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4788024" y="2020198"/>
              <a:ext cx="914400" cy="91440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11" name="Oval 10"/>
          <p:cNvSpPr/>
          <p:nvPr/>
        </p:nvSpPr>
        <p:spPr>
          <a:xfrm>
            <a:off x="792408" y="5313213"/>
            <a:ext cx="487680" cy="487680"/>
          </a:xfrm>
          <a:prstGeom prst="ellipse">
            <a:avLst/>
          </a:prstGeom>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73423" fontAlgn="auto">
              <a:spcBef>
                <a:spcPts val="0"/>
              </a:spcBef>
              <a:spcAft>
                <a:spcPts val="0"/>
              </a:spcAft>
              <a:defRPr/>
            </a:pPr>
            <a:endParaRPr lang="en-US" sz="1920">
              <a:solidFill>
                <a:prstClr val="white"/>
              </a:solidFill>
              <a:latin typeface="Constantia"/>
            </a:endParaRPr>
          </a:p>
        </p:txBody>
      </p:sp>
      <mc:AlternateContent xmlns:mc="http://schemas.openxmlformats.org/markup-compatibility/2006" xmlns:a14="http://schemas.microsoft.com/office/drawing/2010/main">
        <mc:Choice Requires="a14">
          <p:sp>
            <p:nvSpPr>
              <p:cNvPr id="12" name="TextBox 11"/>
              <p:cNvSpPr txBox="1"/>
              <p:nvPr/>
            </p:nvSpPr>
            <p:spPr>
              <a:xfrm>
                <a:off x="171789" y="4869842"/>
                <a:ext cx="377026" cy="387798"/>
              </a:xfrm>
              <a:prstGeom prst="rect">
                <a:avLst/>
              </a:prstGeom>
              <a:noFill/>
            </p:spPr>
            <p:txBody>
              <a:bodyPr wrap="non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1</m:t>
                      </m:r>
                    </m:oMath>
                  </m:oMathPara>
                </a14:m>
                <a:endParaRPr lang="en-US" sz="1920" dirty="0">
                  <a:solidFill>
                    <a:prstClr val="black"/>
                  </a:solidFill>
                  <a:latin typeface="Calibri"/>
                  <a:ea typeface="+mn-ea"/>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171789" y="4869842"/>
                <a:ext cx="377026" cy="387798"/>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114599" y="5845202"/>
                <a:ext cx="377026" cy="387798"/>
              </a:xfrm>
              <a:prstGeom prst="rect">
                <a:avLst/>
              </a:prstGeom>
              <a:noFill/>
            </p:spPr>
            <p:txBody>
              <a:bodyPr wrap="non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2</m:t>
                      </m:r>
                    </m:oMath>
                  </m:oMathPara>
                </a14:m>
                <a:endParaRPr lang="en-US" sz="1920" dirty="0">
                  <a:solidFill>
                    <a:prstClr val="black"/>
                  </a:solidFill>
                  <a:latin typeface="Calibri"/>
                  <a:ea typeface="+mn-ea"/>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114599" y="5845202"/>
                <a:ext cx="377026" cy="387798"/>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1537342" y="4886234"/>
                <a:ext cx="377026" cy="387798"/>
              </a:xfrm>
              <a:prstGeom prst="rect">
                <a:avLst/>
              </a:prstGeom>
              <a:noFill/>
            </p:spPr>
            <p:txBody>
              <a:bodyPr wrap="non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1</m:t>
                      </m:r>
                    </m:oMath>
                  </m:oMathPara>
                </a14:m>
                <a:endParaRPr lang="en-US" sz="1920" dirty="0">
                  <a:solidFill>
                    <a:prstClr val="black"/>
                  </a:solidFill>
                  <a:latin typeface="Calibri"/>
                  <a:ea typeface="+mn-ea"/>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537342" y="4886234"/>
                <a:ext cx="377026" cy="387798"/>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1590027" y="5845202"/>
                <a:ext cx="284823" cy="387798"/>
              </a:xfrm>
              <a:prstGeom prst="rect">
                <a:avLst/>
              </a:prstGeom>
              <a:noFill/>
            </p:spPr>
            <p:txBody>
              <a:bodyPr wrap="squar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2</m:t>
                      </m:r>
                    </m:oMath>
                  </m:oMathPara>
                </a14:m>
                <a:endParaRPr lang="en-US" sz="1920" dirty="0">
                  <a:solidFill>
                    <a:prstClr val="black"/>
                  </a:solidFill>
                  <a:latin typeface="Calibri"/>
                  <a:ea typeface="+mn-ea"/>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1590027" y="5845202"/>
                <a:ext cx="284823" cy="387798"/>
              </a:xfrm>
              <a:prstGeom prst="rect">
                <a:avLst/>
              </a:prstGeom>
              <a:blipFill>
                <a:blip r:embed="rId7"/>
                <a:stretch>
                  <a:fillRect r="-8511"/>
                </a:stretch>
              </a:blipFill>
            </p:spPr>
            <p:txBody>
              <a:bodyPr/>
              <a:lstStyle/>
              <a:p>
                <a:r>
                  <a:rPr lang="en-US">
                    <a:noFill/>
                  </a:rPr>
                  <a:t> </a:t>
                </a:r>
              </a:p>
            </p:txBody>
          </p:sp>
        </mc:Fallback>
      </mc:AlternateContent>
      <p:cxnSp>
        <p:nvCxnSpPr>
          <p:cNvPr id="16" name="Straight Arrow Connector 15"/>
          <p:cNvCxnSpPr>
            <a:stCxn id="12" idx="3"/>
          </p:cNvCxnSpPr>
          <p:nvPr/>
        </p:nvCxnSpPr>
        <p:spPr>
          <a:xfrm>
            <a:off x="561983" y="5066819"/>
            <a:ext cx="207184" cy="19697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236689" y="5746713"/>
            <a:ext cx="207184" cy="19697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6200000">
            <a:off x="586593" y="5833609"/>
            <a:ext cx="207184" cy="19697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6200000">
            <a:off x="1241793" y="5179833"/>
            <a:ext cx="207184" cy="19697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400" y="4023853"/>
            <a:ext cx="1960793" cy="420564"/>
          </a:xfrm>
          <a:prstGeom prst="rect">
            <a:avLst/>
          </a:prstGeom>
          <a:noFill/>
        </p:spPr>
        <p:txBody>
          <a:bodyPr wrap="none" rtlCol="0">
            <a:spAutoFit/>
          </a:bodyPr>
          <a:lstStyle/>
          <a:p>
            <a:r>
              <a:rPr lang="en-US" sz="2133" dirty="0" smtClean="0">
                <a:latin typeface="+mj-lt"/>
              </a:rPr>
              <a:t>Beyond forward</a:t>
            </a:r>
            <a:endParaRPr lang="en-US" sz="2133" dirty="0">
              <a:latin typeface="+mj-lt"/>
            </a:endParaRPr>
          </a:p>
        </p:txBody>
      </p:sp>
      <p:cxnSp>
        <p:nvCxnSpPr>
          <p:cNvPr id="27" name="Straight Connector 26"/>
          <p:cNvCxnSpPr/>
          <p:nvPr/>
        </p:nvCxnSpPr>
        <p:spPr>
          <a:xfrm flipV="1">
            <a:off x="5401207" y="1959429"/>
            <a:ext cx="812169" cy="1072042"/>
          </a:xfrm>
          <a:prstGeom prst="line">
            <a:avLst/>
          </a:prstGeom>
          <a:ln w="76200">
            <a:solidFill>
              <a:srgbClr val="CC00CC"/>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2051" y="7117824"/>
            <a:ext cx="3532891" cy="349776"/>
          </a:xfrm>
          <a:prstGeom prst="rect">
            <a:avLst/>
          </a:prstGeom>
          <a:noFill/>
        </p:spPr>
        <p:txBody>
          <a:bodyPr wrap="none" rtlCol="0">
            <a:spAutoFit/>
          </a:bodyPr>
          <a:lstStyle/>
          <a:p>
            <a:pPr algn="ctr" defTabSz="895799">
              <a:defRPr/>
            </a:pPr>
            <a:r>
              <a:rPr lang="en-US" sz="1673" dirty="0" smtClean="0">
                <a:solidFill>
                  <a:srgbClr val="0070C0"/>
                </a:solidFill>
                <a:latin typeface="Calibri"/>
              </a:rPr>
              <a:t>Melville</a:t>
            </a:r>
            <a:r>
              <a:rPr lang="en-US" sz="1673" dirty="0">
                <a:solidFill>
                  <a:srgbClr val="0070C0"/>
                </a:solidFill>
                <a:latin typeface="Calibri"/>
              </a:rPr>
              <a:t>, Tolley, Zhou</a:t>
            </a:r>
            <a:r>
              <a:rPr lang="en-US" sz="1673" dirty="0" smtClean="0">
                <a:solidFill>
                  <a:srgbClr val="0070C0"/>
                </a:solidFill>
                <a:latin typeface="Calibri"/>
              </a:rPr>
              <a:t>, </a:t>
            </a:r>
            <a:r>
              <a:rPr lang="en-US" sz="1673" dirty="0" err="1" smtClean="0">
                <a:solidFill>
                  <a:srgbClr val="0070C0"/>
                </a:solidFill>
                <a:latin typeface="Calibri"/>
              </a:rPr>
              <a:t>CdR</a:t>
            </a:r>
            <a:r>
              <a:rPr lang="en-US" sz="1673" dirty="0" smtClean="0">
                <a:solidFill>
                  <a:srgbClr val="0070C0"/>
                </a:solidFill>
                <a:latin typeface="Calibri"/>
              </a:rPr>
              <a:t> </a:t>
            </a:r>
            <a:r>
              <a:rPr lang="en-US" sz="1673" dirty="0">
                <a:solidFill>
                  <a:srgbClr val="0070C0"/>
                </a:solidFill>
                <a:latin typeface="Calibri"/>
              </a:rPr>
              <a:t>1804.10624</a:t>
            </a:r>
          </a:p>
        </p:txBody>
      </p:sp>
      <p:pic>
        <p:nvPicPr>
          <p:cNvPr id="29" name="Picture 28"/>
          <p:cNvPicPr>
            <a:picLocks noChangeAspect="1"/>
          </p:cNvPicPr>
          <p:nvPr/>
        </p:nvPicPr>
        <p:blipFill>
          <a:blip r:embed="rId8"/>
          <a:stretch>
            <a:fillRect/>
          </a:stretch>
        </p:blipFill>
        <p:spPr>
          <a:xfrm>
            <a:off x="2222256" y="4384798"/>
            <a:ext cx="7733790" cy="1889165"/>
          </a:xfrm>
          <a:prstGeom prst="rect">
            <a:avLst/>
          </a:prstGeom>
        </p:spPr>
      </p:pic>
      <mc:AlternateContent xmlns:mc="http://schemas.openxmlformats.org/markup-compatibility/2006" xmlns:a14="http://schemas.microsoft.com/office/drawing/2010/main">
        <mc:Choice Requires="a14">
          <p:sp>
            <p:nvSpPr>
              <p:cNvPr id="30" name="TextBox 29"/>
              <p:cNvSpPr txBox="1"/>
              <p:nvPr/>
            </p:nvSpPr>
            <p:spPr>
              <a:xfrm>
                <a:off x="6322909" y="6202636"/>
                <a:ext cx="1079270" cy="39395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el-GR" sz="2560" i="1" smtClean="0">
                          <a:solidFill>
                            <a:srgbClr val="BE1CB6"/>
                          </a:solidFill>
                          <a:latin typeface="Cambria Math" panose="02040503050406030204" pitchFamily="18" charset="0"/>
                          <a:ea typeface="Cambria Math" panose="02040503050406030204" pitchFamily="18" charset="0"/>
                        </a:rPr>
                        <m:t>Δ</m:t>
                      </m:r>
                      <m:r>
                        <a:rPr lang="en-US" sz="2560" b="0" i="1" smtClean="0">
                          <a:solidFill>
                            <a:srgbClr val="BE1CB6"/>
                          </a:solidFill>
                          <a:latin typeface="Cambria Math" panose="02040503050406030204" pitchFamily="18" charset="0"/>
                          <a:ea typeface="Cambria Math" panose="02040503050406030204" pitchFamily="18" charset="0"/>
                        </a:rPr>
                        <m:t>𝑑</m:t>
                      </m:r>
                      <m:r>
                        <a:rPr lang="en-US" sz="2560" i="1">
                          <a:solidFill>
                            <a:srgbClr val="BE1CB6"/>
                          </a:solidFill>
                          <a:latin typeface="Cambria Math" panose="02040503050406030204" pitchFamily="18" charset="0"/>
                          <a:ea typeface="Cambria Math" panose="02040503050406030204" pitchFamily="18" charset="0"/>
                        </a:rPr>
                        <m:t>=0</m:t>
                      </m:r>
                    </m:oMath>
                  </m:oMathPara>
                </a14:m>
                <a:endParaRPr lang="en-US" sz="2560" dirty="0">
                  <a:solidFill>
                    <a:srgbClr val="BE1CB6"/>
                  </a:solidFill>
                  <a:latin typeface="+mj-lt"/>
                </a:endParaRPr>
              </a:p>
            </p:txBody>
          </p:sp>
        </mc:Choice>
        <mc:Fallback xmlns="">
          <p:sp>
            <p:nvSpPr>
              <p:cNvPr id="30" name="TextBox 29"/>
              <p:cNvSpPr txBox="1">
                <a:spLocks noRot="1" noChangeAspect="1" noMove="1" noResize="1" noEditPoints="1" noAdjustHandles="1" noChangeArrowheads="1" noChangeShapeType="1" noTextEdit="1"/>
              </p:cNvSpPr>
              <p:nvPr/>
            </p:nvSpPr>
            <p:spPr>
              <a:xfrm>
                <a:off x="6322909" y="6202636"/>
                <a:ext cx="1079270" cy="393954"/>
              </a:xfrm>
              <a:prstGeom prst="rect">
                <a:avLst/>
              </a:prstGeom>
              <a:blipFill>
                <a:blip r:embed="rId9"/>
                <a:stretch>
                  <a:fillRect/>
                </a:stretch>
              </a:blipFill>
            </p:spPr>
            <p:txBody>
              <a:bodyPr/>
              <a:lstStyle/>
              <a:p>
                <a:r>
                  <a:rPr lang="en-US">
                    <a:noFill/>
                  </a:rPr>
                  <a:t> </a:t>
                </a:r>
              </a:p>
            </p:txBody>
          </p:sp>
        </mc:Fallback>
      </mc:AlternateContent>
      <p:cxnSp>
        <p:nvCxnSpPr>
          <p:cNvPr id="31" name="Straight Arrow Connector 30"/>
          <p:cNvCxnSpPr/>
          <p:nvPr/>
        </p:nvCxnSpPr>
        <p:spPr>
          <a:xfrm>
            <a:off x="5401207" y="6399613"/>
            <a:ext cx="768085" cy="0"/>
          </a:xfrm>
          <a:prstGeom prst="straightConnector1">
            <a:avLst/>
          </a:prstGeom>
          <a:ln w="57150">
            <a:solidFill>
              <a:srgbClr val="BE1CB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39113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93585" y="2691999"/>
            <a:ext cx="1999703" cy="2031443"/>
          </a:xfrm>
          <a:prstGeom prst="ellipse">
            <a:avLst/>
          </a:prstGeom>
        </p:spPr>
      </p:pic>
      <p:sp>
        <p:nvSpPr>
          <p:cNvPr id="6" name="TextBox 5"/>
          <p:cNvSpPr txBox="1"/>
          <p:nvPr/>
        </p:nvSpPr>
        <p:spPr>
          <a:xfrm>
            <a:off x="1089747" y="3300910"/>
            <a:ext cx="1478738" cy="707886"/>
          </a:xfrm>
          <a:prstGeom prst="rect">
            <a:avLst/>
          </a:prstGeom>
          <a:noFill/>
        </p:spPr>
        <p:txBody>
          <a:bodyPr wrap="none" rtlCol="0">
            <a:spAutoFit/>
          </a:bodyPr>
          <a:lstStyle/>
          <a:p>
            <a:pPr algn="ctr"/>
            <a:r>
              <a:rPr lang="en-US" dirty="0" smtClean="0">
                <a:latin typeface="+mj-lt"/>
              </a:rPr>
              <a:t>Tate Deskins</a:t>
            </a:r>
            <a:br>
              <a:rPr lang="en-US" dirty="0" smtClean="0">
                <a:latin typeface="+mj-lt"/>
              </a:rPr>
            </a:br>
            <a:r>
              <a:rPr lang="en-US" dirty="0" smtClean="0">
                <a:latin typeface="+mj-lt"/>
              </a:rPr>
              <a:t>(@ CWRU)</a:t>
            </a:r>
          </a:p>
        </p:txBody>
      </p:sp>
      <p:sp>
        <p:nvSpPr>
          <p:cNvPr id="7" name="TextBox 6"/>
          <p:cNvSpPr txBox="1"/>
          <p:nvPr/>
        </p:nvSpPr>
        <p:spPr>
          <a:xfrm>
            <a:off x="3686557" y="4911544"/>
            <a:ext cx="2106731" cy="707886"/>
          </a:xfrm>
          <a:prstGeom prst="rect">
            <a:avLst/>
          </a:prstGeom>
          <a:noFill/>
        </p:spPr>
        <p:txBody>
          <a:bodyPr wrap="none" rtlCol="0">
            <a:spAutoFit/>
          </a:bodyPr>
          <a:lstStyle/>
          <a:p>
            <a:pPr algn="ctr"/>
            <a:r>
              <a:rPr lang="en-US" dirty="0" smtClean="0">
                <a:latin typeface="+mj-lt"/>
              </a:rPr>
              <a:t>Shuang-Yong Zhou</a:t>
            </a:r>
            <a:br>
              <a:rPr lang="en-US" dirty="0" smtClean="0">
                <a:latin typeface="+mj-lt"/>
              </a:rPr>
            </a:br>
            <a:r>
              <a:rPr lang="en-US" dirty="0" smtClean="0">
                <a:latin typeface="+mj-lt"/>
              </a:rPr>
              <a:t>(@ USTC)</a:t>
            </a:r>
          </a:p>
        </p:txBody>
      </p:sp>
      <p:sp>
        <p:nvSpPr>
          <p:cNvPr id="8" name="TextBox 7"/>
          <p:cNvSpPr txBox="1"/>
          <p:nvPr/>
        </p:nvSpPr>
        <p:spPr>
          <a:xfrm>
            <a:off x="7216493" y="4793719"/>
            <a:ext cx="1677382" cy="707886"/>
          </a:xfrm>
          <a:prstGeom prst="rect">
            <a:avLst/>
          </a:prstGeom>
          <a:noFill/>
        </p:spPr>
        <p:txBody>
          <a:bodyPr wrap="none" rtlCol="0">
            <a:spAutoFit/>
          </a:bodyPr>
          <a:lstStyle/>
          <a:p>
            <a:pPr algn="ctr"/>
            <a:r>
              <a:rPr lang="en-US" dirty="0" smtClean="0">
                <a:latin typeface="+mj-lt"/>
              </a:rPr>
              <a:t>Andrew Tolley</a:t>
            </a:r>
            <a:br>
              <a:rPr lang="en-US" dirty="0" smtClean="0">
                <a:latin typeface="+mj-lt"/>
              </a:rPr>
            </a:br>
            <a:r>
              <a:rPr lang="en-US" dirty="0" smtClean="0">
                <a:latin typeface="+mj-lt"/>
              </a:rPr>
              <a:t>(@ Imperial)</a:t>
            </a:r>
          </a:p>
        </p:txBody>
      </p:sp>
      <p:pic>
        <p:nvPicPr>
          <p:cNvPr id="10" name="Picture 4" descr="http://th06.deviantart.net/fs41/200H/i/2009/049/b/d/Tate_by_MercuryRhapsody.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7383" r="8094"/>
          <a:stretch/>
        </p:blipFill>
        <p:spPr bwMode="auto">
          <a:xfrm>
            <a:off x="835970" y="896739"/>
            <a:ext cx="2248000" cy="2322658"/>
          </a:xfrm>
          <a:prstGeom prst="ellipse">
            <a:avLst/>
          </a:prstGeom>
          <a:noFill/>
          <a:extLst>
            <a:ext uri="{909E8E84-426E-40DD-AFC4-6F175D3DCCD1}">
              <a14:hiddenFill xmlns:a14="http://schemas.microsoft.com/office/drawing/2010/main">
                <a:solidFill>
                  <a:srgbClr val="FFFFFF"/>
                </a:solidFill>
              </a14:hiddenFill>
            </a:ext>
          </a:extLst>
        </p:spPr>
      </p:pic>
      <p:pic>
        <p:nvPicPr>
          <p:cNvPr id="13" name="Picture 12"/>
          <p:cNvPicPr>
            <a:picLocks noChangeAspect="1"/>
          </p:cNvPicPr>
          <p:nvPr/>
        </p:nvPicPr>
        <p:blipFill rotWithShape="1">
          <a:blip r:embed="rId4">
            <a:extLst>
              <a:ext uri="{28A0092B-C50C-407E-A947-70E740481C1C}">
                <a14:useLocalDpi xmlns:a14="http://schemas.microsoft.com/office/drawing/2010/main" val="0"/>
              </a:ext>
            </a:extLst>
          </a:blip>
          <a:srcRect l="9995" r="6250"/>
          <a:stretch/>
        </p:blipFill>
        <p:spPr>
          <a:xfrm>
            <a:off x="1034744" y="4324461"/>
            <a:ext cx="1595336" cy="1904762"/>
          </a:xfrm>
          <a:prstGeom prst="ellipse">
            <a:avLst/>
          </a:prstGeom>
        </p:spPr>
      </p:pic>
      <p:sp>
        <p:nvSpPr>
          <p:cNvPr id="14" name="TextBox 13"/>
          <p:cNvSpPr txBox="1"/>
          <p:nvPr/>
        </p:nvSpPr>
        <p:spPr>
          <a:xfrm>
            <a:off x="1032033" y="6261761"/>
            <a:ext cx="1600758" cy="707886"/>
          </a:xfrm>
          <a:prstGeom prst="rect">
            <a:avLst/>
          </a:prstGeom>
          <a:noFill/>
        </p:spPr>
        <p:txBody>
          <a:bodyPr wrap="none" rtlCol="0">
            <a:spAutoFit/>
          </a:bodyPr>
          <a:lstStyle/>
          <a:p>
            <a:pPr algn="ctr"/>
            <a:r>
              <a:rPr lang="en-US" dirty="0" smtClean="0">
                <a:latin typeface="+mj-lt"/>
              </a:rPr>
              <a:t>Scott Melville</a:t>
            </a:r>
            <a:br>
              <a:rPr lang="en-US" dirty="0" smtClean="0">
                <a:latin typeface="+mj-lt"/>
              </a:rPr>
            </a:br>
            <a:r>
              <a:rPr lang="en-US" dirty="0" smtClean="0">
                <a:latin typeface="+mj-lt"/>
              </a:rPr>
              <a:t>(@ Imperial)</a:t>
            </a:r>
          </a:p>
        </p:txBody>
      </p:sp>
      <p:sp>
        <p:nvSpPr>
          <p:cNvPr id="15" name="TextBox 14"/>
          <p:cNvSpPr txBox="1"/>
          <p:nvPr/>
        </p:nvSpPr>
        <p:spPr>
          <a:xfrm>
            <a:off x="4867113" y="6397593"/>
            <a:ext cx="4991816" cy="1077218"/>
          </a:xfrm>
          <a:prstGeom prst="rect">
            <a:avLst/>
          </a:prstGeom>
          <a:noFill/>
        </p:spPr>
        <p:txBody>
          <a:bodyPr wrap="none" rtlCol="0">
            <a:spAutoFit/>
          </a:bodyPr>
          <a:lstStyle/>
          <a:p>
            <a:pPr defTabSz="912556" fontAlgn="auto">
              <a:spcBef>
                <a:spcPts val="0"/>
              </a:spcBef>
              <a:spcAft>
                <a:spcPts val="0"/>
              </a:spcAft>
              <a:defRPr/>
            </a:pPr>
            <a:r>
              <a:rPr lang="en-US" sz="1600" dirty="0" err="1">
                <a:solidFill>
                  <a:srgbClr val="CC00CC"/>
                </a:solidFill>
                <a:latin typeface="Calibri"/>
                <a:ea typeface="+mn-ea"/>
              </a:rPr>
              <a:t>CdR</a:t>
            </a:r>
            <a:r>
              <a:rPr lang="en-US" sz="1600" dirty="0">
                <a:solidFill>
                  <a:srgbClr val="CC00CC"/>
                </a:solidFill>
                <a:latin typeface="Calibri"/>
                <a:ea typeface="+mn-ea"/>
              </a:rPr>
              <a:t>, Deskins, Tolley &amp; Zhou, 1606.08462, RMP </a:t>
            </a:r>
          </a:p>
          <a:p>
            <a:pPr lvl="0" defTabSz="912556" fontAlgn="auto">
              <a:spcBef>
                <a:spcPts val="0"/>
              </a:spcBef>
              <a:spcAft>
                <a:spcPts val="0"/>
              </a:spcAft>
              <a:defRPr/>
            </a:pPr>
            <a:r>
              <a:rPr lang="en-US" sz="1600" dirty="0" err="1">
                <a:solidFill>
                  <a:srgbClr val="CC00CC"/>
                </a:solidFill>
                <a:latin typeface="Calibri"/>
                <a:ea typeface="+mn-ea"/>
              </a:rPr>
              <a:t>CdR</a:t>
            </a:r>
            <a:r>
              <a:rPr lang="en-US" sz="1600" dirty="0">
                <a:solidFill>
                  <a:srgbClr val="CC00CC"/>
                </a:solidFill>
                <a:latin typeface="Calibri"/>
                <a:ea typeface="+mn-ea"/>
              </a:rPr>
              <a:t>, Melville, </a:t>
            </a:r>
            <a:r>
              <a:rPr lang="en-US" sz="1600" dirty="0" smtClean="0">
                <a:solidFill>
                  <a:srgbClr val="CC00CC"/>
                </a:solidFill>
                <a:latin typeface="Calibri"/>
                <a:ea typeface="+mn-ea"/>
              </a:rPr>
              <a:t>Tolley</a:t>
            </a:r>
            <a:r>
              <a:rPr lang="en-US" sz="1600" dirty="0">
                <a:solidFill>
                  <a:srgbClr val="CC00CC"/>
                </a:solidFill>
                <a:latin typeface="Calibri"/>
                <a:ea typeface="+mn-ea"/>
              </a:rPr>
              <a:t> </a:t>
            </a:r>
            <a:r>
              <a:rPr lang="en-US" sz="1600" dirty="0" smtClean="0">
                <a:solidFill>
                  <a:srgbClr val="CC00CC"/>
                </a:solidFill>
                <a:latin typeface="Calibri"/>
                <a:ea typeface="+mn-ea"/>
              </a:rPr>
              <a:t>&amp;</a:t>
            </a:r>
            <a:r>
              <a:rPr kumimoji="0" lang="en-US" sz="1600" b="0" i="0" u="none" strike="noStrike" kern="1200" cap="none" spc="0" normalizeH="0" baseline="0" noProof="0" dirty="0" smtClean="0">
                <a:ln>
                  <a:noFill/>
                </a:ln>
                <a:solidFill>
                  <a:srgbClr val="CC00CC"/>
                </a:solidFill>
                <a:effectLst/>
                <a:uLnTx/>
                <a:uFillTx/>
                <a:latin typeface="Calibri"/>
                <a:ea typeface="+mn-ea"/>
                <a:cs typeface="+mn-cs"/>
              </a:rPr>
              <a:t> Zhou, </a:t>
            </a:r>
            <a:r>
              <a:rPr kumimoji="0" lang="en-US" sz="1600" b="0" i="0" u="none" strike="noStrike" kern="1200" cap="none" spc="0" normalizeH="0" baseline="0" noProof="0" dirty="0">
                <a:ln>
                  <a:noFill/>
                </a:ln>
                <a:solidFill>
                  <a:srgbClr val="CC00CC"/>
                </a:solidFill>
                <a:effectLst/>
                <a:uLnTx/>
                <a:uFillTx/>
                <a:latin typeface="Calibri"/>
                <a:ea typeface="+mn-ea"/>
                <a:cs typeface="+mn-cs"/>
              </a:rPr>
              <a:t>1702.06134  &amp;  </a:t>
            </a:r>
            <a:r>
              <a:rPr kumimoji="0" lang="en-US" sz="1600" b="0" i="0" u="none" strike="noStrike" kern="1200" cap="none" spc="0" normalizeH="0" baseline="0" noProof="0" dirty="0" smtClean="0">
                <a:ln>
                  <a:noFill/>
                </a:ln>
                <a:solidFill>
                  <a:srgbClr val="CC00CC"/>
                </a:solidFill>
                <a:effectLst/>
                <a:uLnTx/>
                <a:uFillTx/>
                <a:latin typeface="Calibri"/>
                <a:ea typeface="+mn-ea"/>
                <a:cs typeface="+mn-cs"/>
              </a:rPr>
              <a:t>1702.08577  </a:t>
            </a:r>
            <a:br>
              <a:rPr kumimoji="0" lang="en-US" sz="1600" b="0" i="0" u="none" strike="noStrike" kern="1200" cap="none" spc="0" normalizeH="0" baseline="0" noProof="0" dirty="0" smtClean="0">
                <a:ln>
                  <a:noFill/>
                </a:ln>
                <a:solidFill>
                  <a:srgbClr val="CC00CC"/>
                </a:solidFill>
                <a:effectLst/>
                <a:uLnTx/>
                <a:uFillTx/>
                <a:latin typeface="Calibri"/>
                <a:ea typeface="+mn-ea"/>
                <a:cs typeface="+mn-cs"/>
              </a:rPr>
            </a:br>
            <a:r>
              <a:rPr lang="en-US" sz="1600" dirty="0" err="1" smtClean="0">
                <a:solidFill>
                  <a:srgbClr val="CC00CC"/>
                </a:solidFill>
                <a:latin typeface="Calibri"/>
              </a:rPr>
              <a:t>CdR</a:t>
            </a:r>
            <a:r>
              <a:rPr lang="en-US" sz="1600" dirty="0">
                <a:solidFill>
                  <a:srgbClr val="CC00CC"/>
                </a:solidFill>
                <a:latin typeface="Calibri"/>
              </a:rPr>
              <a:t>, Melville, </a:t>
            </a:r>
            <a:r>
              <a:rPr lang="en-US" sz="1600" dirty="0" smtClean="0">
                <a:solidFill>
                  <a:srgbClr val="CC00CC"/>
                </a:solidFill>
                <a:latin typeface="Calibri"/>
              </a:rPr>
              <a:t>Tolley &amp; </a:t>
            </a:r>
            <a:r>
              <a:rPr lang="en-US" sz="1600" dirty="0">
                <a:solidFill>
                  <a:srgbClr val="CC00CC"/>
                </a:solidFill>
                <a:latin typeface="Calibri"/>
              </a:rPr>
              <a:t>Zhou, </a:t>
            </a:r>
            <a:r>
              <a:rPr lang="en-US" sz="1600" dirty="0" smtClean="0">
                <a:solidFill>
                  <a:srgbClr val="CC00CC"/>
                </a:solidFill>
                <a:latin typeface="Calibri"/>
              </a:rPr>
              <a:t>1706.02712  &amp;  1804.10624</a:t>
            </a:r>
            <a:br>
              <a:rPr lang="en-US" sz="1600" dirty="0" smtClean="0">
                <a:solidFill>
                  <a:srgbClr val="CC00CC"/>
                </a:solidFill>
                <a:latin typeface="Calibri"/>
              </a:rPr>
            </a:br>
            <a:r>
              <a:rPr lang="en-US" sz="1600" dirty="0" err="1" smtClean="0">
                <a:solidFill>
                  <a:srgbClr val="CC00CC"/>
                </a:solidFill>
                <a:latin typeface="Calibri"/>
              </a:rPr>
              <a:t>CdR</a:t>
            </a:r>
            <a:r>
              <a:rPr lang="en-US" sz="1600" dirty="0">
                <a:solidFill>
                  <a:srgbClr val="CC00CC"/>
                </a:solidFill>
                <a:latin typeface="Calibri"/>
              </a:rPr>
              <a:t>, </a:t>
            </a:r>
            <a:r>
              <a:rPr lang="en-US" sz="1600" dirty="0" smtClean="0">
                <a:solidFill>
                  <a:srgbClr val="CC00CC"/>
                </a:solidFill>
                <a:latin typeface="Calibri"/>
              </a:rPr>
              <a:t>Melville &amp; </a:t>
            </a:r>
            <a:r>
              <a:rPr lang="en-US" sz="1600" dirty="0">
                <a:solidFill>
                  <a:srgbClr val="CC00CC"/>
                </a:solidFill>
                <a:latin typeface="Calibri"/>
              </a:rPr>
              <a:t>Tolley, 1710.09611</a:t>
            </a:r>
          </a:p>
        </p:txBody>
      </p:sp>
      <p:pic>
        <p:nvPicPr>
          <p:cNvPr id="3" name="Picture 2"/>
          <p:cNvPicPr>
            <a:picLocks noChangeAspect="1"/>
          </p:cNvPicPr>
          <p:nvPr/>
        </p:nvPicPr>
        <p:blipFill rotWithShape="1">
          <a:blip r:embed="rId5" cstate="print">
            <a:extLst>
              <a:ext uri="{28A0092B-C50C-407E-A947-70E740481C1C}">
                <a14:useLocalDpi xmlns:a14="http://schemas.microsoft.com/office/drawing/2010/main" val="0"/>
              </a:ext>
            </a:extLst>
          </a:blip>
          <a:srcRect l="34298" t="29781" r="44623" b="48790"/>
          <a:stretch/>
        </p:blipFill>
        <p:spPr>
          <a:xfrm>
            <a:off x="6769968" y="2828804"/>
            <a:ext cx="2484994" cy="1894638"/>
          </a:xfrm>
          <a:prstGeom prst="ellipse">
            <a:avLst/>
          </a:prstGeom>
        </p:spPr>
      </p:pic>
    </p:spTree>
    <p:extLst>
      <p:ext uri="{BB962C8B-B14F-4D97-AF65-F5344CB8AC3E}">
        <p14:creationId xmlns:p14="http://schemas.microsoft.com/office/powerpoint/2010/main" val="36013947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8971" y="479942"/>
            <a:ext cx="8778240" cy="1244600"/>
          </a:xfrm>
        </p:spPr>
        <p:txBody>
          <a:bodyPr>
            <a:normAutofit fontScale="90000"/>
          </a:bodyPr>
          <a:lstStyle/>
          <a:p>
            <a:r>
              <a:rPr lang="en-US" sz="4400" dirty="0" smtClean="0">
                <a:solidFill>
                  <a:srgbClr val="00B0F0"/>
                </a:solidFill>
              </a:rPr>
              <a:t>Positivity bounds on Massive spin-2 EFT </a:t>
            </a:r>
            <a:endParaRPr lang="en-US" sz="4400" dirty="0">
              <a:solidFill>
                <a:srgbClr val="00B0F0"/>
              </a:solidFill>
            </a:endParaRPr>
          </a:p>
        </p:txBody>
      </p:sp>
      <p:pic>
        <p:nvPicPr>
          <p:cNvPr id="3" name="Picture 2"/>
          <p:cNvPicPr>
            <a:picLocks noChangeAspect="1"/>
          </p:cNvPicPr>
          <p:nvPr/>
        </p:nvPicPr>
        <p:blipFill rotWithShape="1">
          <a:blip r:embed="rId2">
            <a:clrChange>
              <a:clrFrom>
                <a:srgbClr val="FFFFFF"/>
              </a:clrFrom>
              <a:clrTo>
                <a:srgbClr val="FFFFFF">
                  <a:alpha val="0"/>
                </a:srgbClr>
              </a:clrTo>
            </a:clrChange>
          </a:blip>
          <a:srcRect r="45966" b="46131"/>
          <a:stretch/>
        </p:blipFill>
        <p:spPr>
          <a:xfrm>
            <a:off x="761053" y="1724542"/>
            <a:ext cx="4305064" cy="1217441"/>
          </a:xfrm>
          <a:prstGeom prst="rect">
            <a:avLst/>
          </a:prstGeom>
        </p:spPr>
      </p:pic>
      <p:pic>
        <p:nvPicPr>
          <p:cNvPr id="4" name="Picture 3"/>
          <p:cNvPicPr>
            <a:picLocks noChangeAspect="1" noChangeArrowheads="1"/>
          </p:cNvPicPr>
          <p:nvPr/>
        </p:nvPicPr>
        <p:blipFill rotWithShape="1">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60756"/>
          <a:stretch/>
        </p:blipFill>
        <p:spPr bwMode="auto">
          <a:xfrm>
            <a:off x="5066117" y="2035971"/>
            <a:ext cx="2923934" cy="1038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p:cNvSpPr txBox="1"/>
          <p:nvPr/>
        </p:nvSpPr>
        <p:spPr>
          <a:xfrm>
            <a:off x="4549016" y="3031471"/>
            <a:ext cx="3958135" cy="707886"/>
          </a:xfrm>
          <a:prstGeom prst="rect">
            <a:avLst/>
          </a:prstGeom>
          <a:noFill/>
        </p:spPr>
        <p:txBody>
          <a:bodyPr wrap="none" rtlCol="0">
            <a:spAutoFit/>
          </a:bodyPr>
          <a:lstStyle/>
          <a:p>
            <a:pPr algn="ctr"/>
            <a:r>
              <a:rPr lang="en-US" dirty="0" smtClean="0">
                <a:solidFill>
                  <a:schemeClr val="accent1"/>
                </a:solidFill>
              </a:rPr>
              <a:t>Operators that contribute </a:t>
            </a:r>
            <a:br>
              <a:rPr lang="en-US" dirty="0" smtClean="0">
                <a:solidFill>
                  <a:schemeClr val="accent1"/>
                </a:solidFill>
              </a:rPr>
            </a:br>
            <a:r>
              <a:rPr lang="en-US" dirty="0" smtClean="0">
                <a:solidFill>
                  <a:schemeClr val="accent1"/>
                </a:solidFill>
              </a:rPr>
              <a:t>(as far as 2-2 tree level is concerned)</a:t>
            </a:r>
          </a:p>
        </p:txBody>
      </p:sp>
      <p:sp>
        <p:nvSpPr>
          <p:cNvPr id="6" name="Right Brace 5"/>
          <p:cNvSpPr/>
          <p:nvPr/>
        </p:nvSpPr>
        <p:spPr>
          <a:xfrm rot="5400000">
            <a:off x="6256318" y="1597743"/>
            <a:ext cx="334398" cy="2533059"/>
          </a:xfrm>
          <a:prstGeom prst="rightBrace">
            <a:avLst>
              <a:gd name="adj1" fmla="val 55882"/>
              <a:gd name="adj2" fmla="val 50000"/>
            </a:avLst>
          </a:prstGeom>
          <a:ln w="38100">
            <a:solidFill>
              <a:srgbClr val="CC00CC"/>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8" name="Group 7"/>
          <p:cNvGrpSpPr/>
          <p:nvPr/>
        </p:nvGrpSpPr>
        <p:grpSpPr>
          <a:xfrm>
            <a:off x="561982" y="5066819"/>
            <a:ext cx="975360" cy="975360"/>
            <a:chOff x="4788024" y="2020198"/>
            <a:chExt cx="914400" cy="914400"/>
          </a:xfrm>
        </p:grpSpPr>
        <p:cxnSp>
          <p:nvCxnSpPr>
            <p:cNvPr id="9" name="Straight Connector 8"/>
            <p:cNvCxnSpPr/>
            <p:nvPr/>
          </p:nvCxnSpPr>
          <p:spPr>
            <a:xfrm>
              <a:off x="4788024" y="2020198"/>
              <a:ext cx="914400" cy="9144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4788024" y="2020198"/>
              <a:ext cx="914400" cy="91440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11" name="Oval 10"/>
          <p:cNvSpPr/>
          <p:nvPr/>
        </p:nvSpPr>
        <p:spPr>
          <a:xfrm>
            <a:off x="792408" y="5313213"/>
            <a:ext cx="487680" cy="487680"/>
          </a:xfrm>
          <a:prstGeom prst="ellipse">
            <a:avLst/>
          </a:prstGeom>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73423" fontAlgn="auto">
              <a:spcBef>
                <a:spcPts val="0"/>
              </a:spcBef>
              <a:spcAft>
                <a:spcPts val="0"/>
              </a:spcAft>
              <a:defRPr/>
            </a:pPr>
            <a:endParaRPr lang="en-US" sz="1920">
              <a:solidFill>
                <a:prstClr val="white"/>
              </a:solidFill>
              <a:latin typeface="Constantia"/>
            </a:endParaRPr>
          </a:p>
        </p:txBody>
      </p:sp>
      <mc:AlternateContent xmlns:mc="http://schemas.openxmlformats.org/markup-compatibility/2006" xmlns:a14="http://schemas.microsoft.com/office/drawing/2010/main">
        <mc:Choice Requires="a14">
          <p:sp>
            <p:nvSpPr>
              <p:cNvPr id="12" name="TextBox 11"/>
              <p:cNvSpPr txBox="1"/>
              <p:nvPr/>
            </p:nvSpPr>
            <p:spPr>
              <a:xfrm>
                <a:off x="171789" y="4869842"/>
                <a:ext cx="377026" cy="387798"/>
              </a:xfrm>
              <a:prstGeom prst="rect">
                <a:avLst/>
              </a:prstGeom>
              <a:noFill/>
            </p:spPr>
            <p:txBody>
              <a:bodyPr wrap="non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1</m:t>
                      </m:r>
                    </m:oMath>
                  </m:oMathPara>
                </a14:m>
                <a:endParaRPr lang="en-US" sz="1920" dirty="0">
                  <a:solidFill>
                    <a:prstClr val="black"/>
                  </a:solidFill>
                  <a:latin typeface="Calibri"/>
                  <a:ea typeface="+mn-ea"/>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171789" y="4869842"/>
                <a:ext cx="377026" cy="387798"/>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114599" y="5845202"/>
                <a:ext cx="377026" cy="387798"/>
              </a:xfrm>
              <a:prstGeom prst="rect">
                <a:avLst/>
              </a:prstGeom>
              <a:noFill/>
            </p:spPr>
            <p:txBody>
              <a:bodyPr wrap="non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2</m:t>
                      </m:r>
                    </m:oMath>
                  </m:oMathPara>
                </a14:m>
                <a:endParaRPr lang="en-US" sz="1920" dirty="0">
                  <a:solidFill>
                    <a:prstClr val="black"/>
                  </a:solidFill>
                  <a:latin typeface="Calibri"/>
                  <a:ea typeface="+mn-ea"/>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114599" y="5845202"/>
                <a:ext cx="377026" cy="387798"/>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1537342" y="4886234"/>
                <a:ext cx="377026" cy="387798"/>
              </a:xfrm>
              <a:prstGeom prst="rect">
                <a:avLst/>
              </a:prstGeom>
              <a:noFill/>
            </p:spPr>
            <p:txBody>
              <a:bodyPr wrap="non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1</m:t>
                      </m:r>
                    </m:oMath>
                  </m:oMathPara>
                </a14:m>
                <a:endParaRPr lang="en-US" sz="1920" dirty="0">
                  <a:solidFill>
                    <a:prstClr val="black"/>
                  </a:solidFill>
                  <a:latin typeface="Calibri"/>
                  <a:ea typeface="+mn-ea"/>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537342" y="4886234"/>
                <a:ext cx="377026" cy="387798"/>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1590027" y="5845202"/>
                <a:ext cx="284823" cy="387798"/>
              </a:xfrm>
              <a:prstGeom prst="rect">
                <a:avLst/>
              </a:prstGeom>
              <a:noFill/>
            </p:spPr>
            <p:txBody>
              <a:bodyPr wrap="squar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2</m:t>
                      </m:r>
                    </m:oMath>
                  </m:oMathPara>
                </a14:m>
                <a:endParaRPr lang="en-US" sz="1920" dirty="0">
                  <a:solidFill>
                    <a:prstClr val="black"/>
                  </a:solidFill>
                  <a:latin typeface="Calibri"/>
                  <a:ea typeface="+mn-ea"/>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1590027" y="5845202"/>
                <a:ext cx="284823" cy="387798"/>
              </a:xfrm>
              <a:prstGeom prst="rect">
                <a:avLst/>
              </a:prstGeom>
              <a:blipFill>
                <a:blip r:embed="rId7"/>
                <a:stretch>
                  <a:fillRect r="-8511"/>
                </a:stretch>
              </a:blipFill>
            </p:spPr>
            <p:txBody>
              <a:bodyPr/>
              <a:lstStyle/>
              <a:p>
                <a:r>
                  <a:rPr lang="en-US">
                    <a:noFill/>
                  </a:rPr>
                  <a:t> </a:t>
                </a:r>
              </a:p>
            </p:txBody>
          </p:sp>
        </mc:Fallback>
      </mc:AlternateContent>
      <p:cxnSp>
        <p:nvCxnSpPr>
          <p:cNvPr id="16" name="Straight Arrow Connector 15"/>
          <p:cNvCxnSpPr>
            <a:stCxn id="12" idx="3"/>
          </p:cNvCxnSpPr>
          <p:nvPr/>
        </p:nvCxnSpPr>
        <p:spPr>
          <a:xfrm>
            <a:off x="561983" y="5066819"/>
            <a:ext cx="207184" cy="19697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1236689" y="5746713"/>
            <a:ext cx="207184" cy="19697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6200000">
            <a:off x="586593" y="5833609"/>
            <a:ext cx="207184" cy="19697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16200000">
            <a:off x="1241793" y="5179833"/>
            <a:ext cx="207184" cy="196977"/>
          </a:xfrm>
          <a:prstGeom prst="straightConnector1">
            <a:avLst/>
          </a:prstGeom>
          <a:ln>
            <a:tailEnd type="triangle" w="lg" len="lg"/>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400" y="4023853"/>
            <a:ext cx="1960793" cy="420564"/>
          </a:xfrm>
          <a:prstGeom prst="rect">
            <a:avLst/>
          </a:prstGeom>
          <a:noFill/>
        </p:spPr>
        <p:txBody>
          <a:bodyPr wrap="none" rtlCol="0">
            <a:spAutoFit/>
          </a:bodyPr>
          <a:lstStyle/>
          <a:p>
            <a:r>
              <a:rPr lang="en-US" sz="2133" dirty="0" smtClean="0">
                <a:latin typeface="+mj-lt"/>
              </a:rPr>
              <a:t>Beyond forward</a:t>
            </a:r>
            <a:endParaRPr lang="en-US" sz="2133" dirty="0">
              <a:latin typeface="+mj-lt"/>
            </a:endParaRPr>
          </a:p>
        </p:txBody>
      </p:sp>
      <p:cxnSp>
        <p:nvCxnSpPr>
          <p:cNvPr id="27" name="Straight Connector 26"/>
          <p:cNvCxnSpPr/>
          <p:nvPr/>
        </p:nvCxnSpPr>
        <p:spPr>
          <a:xfrm flipV="1">
            <a:off x="5401207" y="1959429"/>
            <a:ext cx="812169" cy="1072042"/>
          </a:xfrm>
          <a:prstGeom prst="line">
            <a:avLst/>
          </a:prstGeom>
          <a:ln w="76200">
            <a:solidFill>
              <a:srgbClr val="CC00CC"/>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22051" y="7117824"/>
            <a:ext cx="3532891" cy="349776"/>
          </a:xfrm>
          <a:prstGeom prst="rect">
            <a:avLst/>
          </a:prstGeom>
          <a:noFill/>
        </p:spPr>
        <p:txBody>
          <a:bodyPr wrap="none" rtlCol="0">
            <a:spAutoFit/>
          </a:bodyPr>
          <a:lstStyle/>
          <a:p>
            <a:pPr algn="ctr" defTabSz="895799">
              <a:defRPr/>
            </a:pPr>
            <a:r>
              <a:rPr lang="en-US" sz="1673" dirty="0" smtClean="0">
                <a:solidFill>
                  <a:srgbClr val="0070C0"/>
                </a:solidFill>
                <a:latin typeface="Calibri"/>
              </a:rPr>
              <a:t>Melville</a:t>
            </a:r>
            <a:r>
              <a:rPr lang="en-US" sz="1673" dirty="0">
                <a:solidFill>
                  <a:srgbClr val="0070C0"/>
                </a:solidFill>
                <a:latin typeface="Calibri"/>
              </a:rPr>
              <a:t>, Tolley, Zhou</a:t>
            </a:r>
            <a:r>
              <a:rPr lang="en-US" sz="1673" dirty="0" smtClean="0">
                <a:solidFill>
                  <a:srgbClr val="0070C0"/>
                </a:solidFill>
                <a:latin typeface="Calibri"/>
              </a:rPr>
              <a:t>, </a:t>
            </a:r>
            <a:r>
              <a:rPr lang="en-US" sz="1673" dirty="0" err="1" smtClean="0">
                <a:solidFill>
                  <a:srgbClr val="0070C0"/>
                </a:solidFill>
                <a:latin typeface="Calibri"/>
              </a:rPr>
              <a:t>CdR</a:t>
            </a:r>
            <a:r>
              <a:rPr lang="en-US" sz="1673" dirty="0" smtClean="0">
                <a:solidFill>
                  <a:srgbClr val="0070C0"/>
                </a:solidFill>
                <a:latin typeface="Calibri"/>
              </a:rPr>
              <a:t> </a:t>
            </a:r>
            <a:r>
              <a:rPr lang="en-US" sz="1673" dirty="0">
                <a:solidFill>
                  <a:srgbClr val="0070C0"/>
                </a:solidFill>
                <a:latin typeface="Calibri"/>
              </a:rPr>
              <a:t>1804.10624</a:t>
            </a:r>
          </a:p>
        </p:txBody>
      </p:sp>
      <p:cxnSp>
        <p:nvCxnSpPr>
          <p:cNvPr id="32" name="Straight Connector 31"/>
          <p:cNvCxnSpPr/>
          <p:nvPr/>
        </p:nvCxnSpPr>
        <p:spPr>
          <a:xfrm flipV="1">
            <a:off x="6423517" y="2064768"/>
            <a:ext cx="812169" cy="1072042"/>
          </a:xfrm>
          <a:prstGeom prst="line">
            <a:avLst/>
          </a:prstGeom>
          <a:ln w="76200">
            <a:solidFill>
              <a:srgbClr val="CC00CC"/>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p:cNvSpPr txBox="1"/>
              <p:nvPr/>
            </p:nvSpPr>
            <p:spPr>
              <a:xfrm>
                <a:off x="2432400" y="4896880"/>
                <a:ext cx="7165000" cy="1015663"/>
              </a:xfrm>
              <a:prstGeom prst="rect">
                <a:avLst/>
              </a:prstGeom>
              <a:solidFill>
                <a:schemeClr val="bg1"/>
              </a:solidFill>
              <a:ln w="57150">
                <a:solidFill>
                  <a:srgbClr val="CC00CC"/>
                </a:solidFill>
              </a:ln>
            </p:spPr>
            <p:txBody>
              <a:bodyPr wrap="square" rtlCol="0">
                <a:spAutoFit/>
              </a:bodyPr>
              <a:lstStyle/>
              <a:p>
                <a:pPr algn="ctr"/>
                <a:r>
                  <a:rPr lang="en-US" dirty="0" smtClean="0">
                    <a:solidFill>
                      <a:srgbClr val="CC00CC"/>
                    </a:solidFill>
                    <a:latin typeface="+mj-lt"/>
                  </a:rPr>
                  <a:t>As far as the tree-level 2-2 scattering amplitude is concerned,  any massive spin-2 EFT needs to carry the ghost-free (</a:t>
                </a:r>
                <a14:m>
                  <m:oMath xmlns:m="http://schemas.openxmlformats.org/officeDocument/2006/math">
                    <m:sSub>
                      <m:sSubPr>
                        <m:ctrlPr>
                          <a:rPr lang="en-US" i="1" smtClean="0">
                            <a:solidFill>
                              <a:srgbClr val="CC00CC"/>
                            </a:solidFill>
                            <a:latin typeface="Cambria Math" panose="02040503050406030204" pitchFamily="18" charset="0"/>
                          </a:rPr>
                        </m:ctrlPr>
                      </m:sSubPr>
                      <m:e>
                        <m:r>
                          <m:rPr>
                            <m:sty m:val="p"/>
                          </m:rPr>
                          <a:rPr lang="el-GR" i="1" smtClean="0">
                            <a:solidFill>
                              <a:srgbClr val="CC00CC"/>
                            </a:solidFill>
                            <a:latin typeface="Cambria Math" panose="02040503050406030204" pitchFamily="18" charset="0"/>
                            <a:ea typeface="Cambria Math" panose="02040503050406030204" pitchFamily="18" charset="0"/>
                          </a:rPr>
                          <m:t>Λ</m:t>
                        </m:r>
                      </m:e>
                      <m:sub>
                        <m:r>
                          <a:rPr lang="en-US" b="0" i="1" smtClean="0">
                            <a:solidFill>
                              <a:srgbClr val="CC00CC"/>
                            </a:solidFill>
                            <a:latin typeface="Cambria Math" panose="02040503050406030204" pitchFamily="18" charset="0"/>
                          </a:rPr>
                          <m:t>3</m:t>
                        </m:r>
                      </m:sub>
                    </m:sSub>
                  </m:oMath>
                </a14:m>
                <a:r>
                  <a:rPr lang="en-US" dirty="0" smtClean="0">
                    <a:solidFill>
                      <a:srgbClr val="CC00CC"/>
                    </a:solidFill>
                    <a:latin typeface="+mj-lt"/>
                  </a:rPr>
                  <a:t>) parameters to have a chance of enjoying a standard UV completion</a:t>
                </a:r>
              </a:p>
            </p:txBody>
          </p:sp>
        </mc:Choice>
        <mc:Fallback xmlns="">
          <p:sp>
            <p:nvSpPr>
              <p:cNvPr id="26" name="TextBox 25"/>
              <p:cNvSpPr txBox="1">
                <a:spLocks noRot="1" noChangeAspect="1" noMove="1" noResize="1" noEditPoints="1" noAdjustHandles="1" noChangeArrowheads="1" noChangeShapeType="1" noTextEdit="1"/>
              </p:cNvSpPr>
              <p:nvPr/>
            </p:nvSpPr>
            <p:spPr>
              <a:xfrm>
                <a:off x="2432400" y="4896880"/>
                <a:ext cx="7165000" cy="1015663"/>
              </a:xfrm>
              <a:prstGeom prst="rect">
                <a:avLst/>
              </a:prstGeom>
              <a:blipFill>
                <a:blip r:embed="rId8"/>
                <a:stretch>
                  <a:fillRect t="-568" b="-6250"/>
                </a:stretch>
              </a:blipFill>
              <a:ln w="57150">
                <a:solidFill>
                  <a:srgbClr val="CC00CC"/>
                </a:solidFill>
              </a:ln>
            </p:spPr>
            <p:txBody>
              <a:bodyPr/>
              <a:lstStyle/>
              <a:p>
                <a:r>
                  <a:rPr lang="en-US">
                    <a:noFill/>
                  </a:rPr>
                  <a:t> </a:t>
                </a:r>
              </a:p>
            </p:txBody>
          </p:sp>
        </mc:Fallback>
      </mc:AlternateContent>
    </p:spTree>
    <p:extLst>
      <p:ext uri="{BB962C8B-B14F-4D97-AF65-F5344CB8AC3E}">
        <p14:creationId xmlns:p14="http://schemas.microsoft.com/office/powerpoint/2010/main" val="711924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680" y="218370"/>
            <a:ext cx="8778240" cy="1244600"/>
          </a:xfrm>
        </p:spPr>
        <p:txBody>
          <a:bodyPr>
            <a:normAutofit/>
          </a:bodyPr>
          <a:lstStyle/>
          <a:p>
            <a:r>
              <a:rPr lang="en-US" sz="4400" dirty="0" smtClean="0"/>
              <a:t>Massive Gravity</a:t>
            </a:r>
            <a:endParaRPr lang="en-US" sz="4400" dirty="0"/>
          </a:p>
        </p:txBody>
      </p:sp>
      <p:pic>
        <p:nvPicPr>
          <p:cNvPr id="13" name="Picture 2" descr="http://farm2.staticflickr.com/1006/661168955_94c058ea9d_z.jpg?zz=1"/>
          <p:cNvPicPr>
            <a:picLocks noChangeAspect="1" noChangeArrowheads="1"/>
          </p:cNvPicPr>
          <p:nvPr/>
        </p:nvPicPr>
        <p:blipFill>
          <a:blip r:embed="rId2" cstate="print"/>
          <a:srcRect t="17104" b="27708"/>
          <a:stretch>
            <a:fillRect/>
          </a:stretch>
        </p:blipFill>
        <p:spPr bwMode="auto">
          <a:xfrm>
            <a:off x="909874" y="3536169"/>
            <a:ext cx="7388322" cy="2995698"/>
          </a:xfrm>
          <a:prstGeom prst="rect">
            <a:avLst/>
          </a:prstGeom>
          <a:noFill/>
        </p:spPr>
      </p:pic>
      <mc:AlternateContent xmlns:mc="http://schemas.openxmlformats.org/markup-compatibility/2006" xmlns:a14="http://schemas.microsoft.com/office/drawing/2010/main">
        <mc:Choice Requires="a14">
          <p:sp>
            <p:nvSpPr>
              <p:cNvPr id="6" name="TextBox 5"/>
              <p:cNvSpPr txBox="1"/>
              <p:nvPr/>
            </p:nvSpPr>
            <p:spPr>
              <a:xfrm>
                <a:off x="7224889" y="4399742"/>
                <a:ext cx="1835887" cy="634276"/>
              </a:xfrm>
              <a:prstGeom prst="rect">
                <a:avLst/>
              </a:prstGeom>
              <a:solidFill>
                <a:srgbClr val="604D49"/>
              </a:solid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t>+</m:t>
                      </m:r>
                      <m:sSup>
                        <m:sSupPr>
                          <m:ctrlP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ctrlPr>
                        </m:sSupPr>
                        <m:e>
                          <m: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t>𝑚</m:t>
                          </m:r>
                        </m:e>
                        <m:sup>
                          <m: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t>2</m:t>
                          </m:r>
                        </m:sup>
                      </m:sSup>
                      <m:sSub>
                        <m:sSubPr>
                          <m:ctrlP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ctrlPr>
                        </m:sSubPr>
                        <m:e>
                          <m: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t>𝑀</m:t>
                          </m:r>
                        </m:e>
                        <m:sub>
                          <m: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𝜇𝜈</m:t>
                          </m:r>
                        </m:sub>
                      </m:sSub>
                    </m:oMath>
                  </m:oMathPara>
                </a14:m>
                <a:endParaRPr kumimoji="0" lang="en-US" sz="3200" b="0" i="0" u="none" strike="noStrike" kern="1200" cap="none" spc="0" normalizeH="0" baseline="0" noProof="0" dirty="0" smtClean="0">
                  <a:ln>
                    <a:noFill/>
                  </a:ln>
                  <a:solidFill>
                    <a:prstClr val="white"/>
                  </a:solidFill>
                  <a:effectLst/>
                  <a:uLnTx/>
                  <a:uFillTx/>
                  <a:latin typeface="Times New Roman" pitchFamily="18" charset="0"/>
                  <a:ea typeface="ＭＳ Ｐゴシック" pitchFamily="34" charset="-128"/>
                  <a:cs typeface="+mn-cs"/>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7224889" y="4399742"/>
                <a:ext cx="1835887" cy="634276"/>
              </a:xfrm>
              <a:prstGeom prst="rect">
                <a:avLst/>
              </a:prstGeom>
              <a:blipFill rotWithShape="0">
                <a:blip r:embed="rId3"/>
                <a:stretch>
                  <a:fillRect/>
                </a:stretch>
              </a:blipFill>
            </p:spPr>
            <p:txBody>
              <a:bodyPr/>
              <a:lstStyle/>
              <a:p>
                <a:r>
                  <a:rPr lang="en-US">
                    <a:noFill/>
                  </a:rPr>
                  <a:t> </a:t>
                </a:r>
              </a:p>
            </p:txBody>
          </p:sp>
        </mc:Fallback>
      </mc:AlternateContent>
      <p:sp>
        <p:nvSpPr>
          <p:cNvPr id="3" name="TextBox 2"/>
          <p:cNvSpPr txBox="1"/>
          <p:nvPr/>
        </p:nvSpPr>
        <p:spPr>
          <a:xfrm>
            <a:off x="6552781" y="6821269"/>
            <a:ext cx="3180101" cy="64633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err="1" smtClean="0">
                <a:ln>
                  <a:noFill/>
                </a:ln>
                <a:solidFill>
                  <a:srgbClr val="934BC9"/>
                </a:solidFill>
                <a:effectLst/>
                <a:uLnTx/>
                <a:uFillTx/>
                <a:latin typeface="Times New Roman" pitchFamily="18" charset="0"/>
                <a:ea typeface="ＭＳ Ｐゴシック" pitchFamily="34" charset="-128"/>
                <a:cs typeface="+mn-cs"/>
              </a:rPr>
              <a:t>CdR</a:t>
            </a:r>
            <a:r>
              <a:rPr kumimoji="0" lang="en-US" sz="1800" b="0" i="0" u="none" strike="noStrike" kern="1200" cap="none" spc="0" normalizeH="0" baseline="0" noProof="0" dirty="0" smtClean="0">
                <a:ln>
                  <a:noFill/>
                </a:ln>
                <a:solidFill>
                  <a:srgbClr val="934BC9"/>
                </a:solidFill>
                <a:effectLst/>
                <a:uLnTx/>
                <a:uFillTx/>
                <a:latin typeface="Times New Roman" pitchFamily="18" charset="0"/>
                <a:ea typeface="ＭＳ Ｐゴシック" pitchFamily="34" charset="-128"/>
                <a:cs typeface="+mn-cs"/>
              </a:rPr>
              <a:t> &amp; </a:t>
            </a:r>
            <a:r>
              <a:rPr kumimoji="0" lang="en-US" sz="1800" b="0" i="0" u="none" strike="noStrike" kern="1200" cap="none" spc="0" normalizeH="0" baseline="0" noProof="0" dirty="0" err="1" smtClean="0">
                <a:ln>
                  <a:noFill/>
                </a:ln>
                <a:solidFill>
                  <a:srgbClr val="934BC9"/>
                </a:solidFill>
                <a:effectLst/>
                <a:uLnTx/>
                <a:uFillTx/>
                <a:latin typeface="Times New Roman" pitchFamily="18" charset="0"/>
                <a:ea typeface="ＭＳ Ｐゴシック" pitchFamily="34" charset="-128"/>
                <a:cs typeface="+mn-cs"/>
              </a:rPr>
              <a:t>Gabadadze</a:t>
            </a:r>
            <a:r>
              <a:rPr kumimoji="0" lang="en-US" sz="1800" b="0" i="0" u="none" strike="noStrike" kern="1200" cap="none" spc="0" normalizeH="0" baseline="0" noProof="0" dirty="0" smtClean="0">
                <a:ln>
                  <a:noFill/>
                </a:ln>
                <a:solidFill>
                  <a:srgbClr val="934BC9"/>
                </a:solidFill>
                <a:effectLst/>
                <a:uLnTx/>
                <a:uFillTx/>
                <a:latin typeface="Times New Roman" pitchFamily="18" charset="0"/>
                <a:ea typeface="ＭＳ Ｐゴシック" pitchFamily="34" charset="-128"/>
                <a:cs typeface="+mn-cs"/>
              </a:rPr>
              <a:t>, 2010</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err="1" smtClean="0">
                <a:ln>
                  <a:noFill/>
                </a:ln>
                <a:solidFill>
                  <a:srgbClr val="934BC9"/>
                </a:solidFill>
                <a:effectLst/>
                <a:uLnTx/>
                <a:uFillTx/>
                <a:latin typeface="Times New Roman" pitchFamily="18" charset="0"/>
                <a:ea typeface="ＭＳ Ｐゴシック" pitchFamily="34" charset="-128"/>
                <a:cs typeface="+mn-cs"/>
              </a:rPr>
              <a:t>CdR</a:t>
            </a:r>
            <a:r>
              <a:rPr kumimoji="0" lang="en-US" sz="1800" b="0" i="0" u="none" strike="noStrike" kern="1200" cap="none" spc="0" normalizeH="0" baseline="0" noProof="0" dirty="0" smtClean="0">
                <a:ln>
                  <a:noFill/>
                </a:ln>
                <a:solidFill>
                  <a:srgbClr val="934BC9"/>
                </a:solidFill>
                <a:effectLst/>
                <a:uLnTx/>
                <a:uFillTx/>
                <a:latin typeface="Times New Roman" pitchFamily="18" charset="0"/>
                <a:ea typeface="ＭＳ Ｐゴシック" pitchFamily="34" charset="-128"/>
                <a:cs typeface="+mn-cs"/>
              </a:rPr>
              <a:t>, </a:t>
            </a:r>
            <a:r>
              <a:rPr kumimoji="0" lang="en-US" sz="1800" b="0" i="0" u="none" strike="noStrike" kern="1200" cap="none" spc="0" normalizeH="0" baseline="0" noProof="0" dirty="0" err="1" smtClean="0">
                <a:ln>
                  <a:noFill/>
                </a:ln>
                <a:solidFill>
                  <a:srgbClr val="934BC9"/>
                </a:solidFill>
                <a:effectLst/>
                <a:uLnTx/>
                <a:uFillTx/>
                <a:latin typeface="Times New Roman" pitchFamily="18" charset="0"/>
                <a:ea typeface="ＭＳ Ｐゴシック" pitchFamily="34" charset="-128"/>
                <a:cs typeface="+mn-cs"/>
              </a:rPr>
              <a:t>Gabadadze</a:t>
            </a:r>
            <a:r>
              <a:rPr kumimoji="0" lang="en-US" sz="1800" b="0" i="0" u="none" strike="noStrike" kern="1200" cap="none" spc="0" normalizeH="0" baseline="0" noProof="0" dirty="0" smtClean="0">
                <a:ln>
                  <a:noFill/>
                </a:ln>
                <a:solidFill>
                  <a:srgbClr val="934BC9"/>
                </a:solidFill>
                <a:effectLst/>
                <a:uLnTx/>
                <a:uFillTx/>
                <a:latin typeface="Times New Roman" pitchFamily="18" charset="0"/>
                <a:ea typeface="ＭＳ Ｐゴシック" pitchFamily="34" charset="-128"/>
                <a:cs typeface="+mn-cs"/>
              </a:rPr>
              <a:t> &amp; Tolley, 2011</a:t>
            </a:r>
          </a:p>
        </p:txBody>
      </p:sp>
      <p:grpSp>
        <p:nvGrpSpPr>
          <p:cNvPr id="7" name="Group 6"/>
          <p:cNvGrpSpPr/>
          <p:nvPr/>
        </p:nvGrpSpPr>
        <p:grpSpPr>
          <a:xfrm>
            <a:off x="528216" y="2008248"/>
            <a:ext cx="8737704" cy="886389"/>
            <a:chOff x="528216" y="2008248"/>
            <a:chExt cx="8737704" cy="886389"/>
          </a:xfrm>
        </p:grpSpPr>
        <p:sp>
          <p:nvSpPr>
            <p:cNvPr id="5" name="TextBox 4"/>
            <p:cNvSpPr txBox="1"/>
            <p:nvPr/>
          </p:nvSpPr>
          <p:spPr>
            <a:xfrm>
              <a:off x="528216" y="2008248"/>
              <a:ext cx="8737704"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rgbClr val="934BC9"/>
                  </a:solidFill>
                  <a:effectLst/>
                  <a:uLnTx/>
                  <a:uFillTx/>
                  <a:latin typeface="Times New Roman" pitchFamily="18" charset="0"/>
                  <a:ea typeface="ＭＳ Ｐゴシック" pitchFamily="34" charset="-128"/>
                  <a:cs typeface="+mn-cs"/>
                </a:rPr>
                <a:t>There is a special class of interactions for which the strong</a:t>
              </a:r>
              <a:r>
                <a:rPr kumimoji="0" lang="en-US" sz="2400" b="0" i="0" u="none" strike="noStrike" kern="1200" cap="none" spc="0" normalizeH="0" noProof="0" dirty="0" smtClean="0">
                  <a:ln>
                    <a:noFill/>
                  </a:ln>
                  <a:solidFill>
                    <a:srgbClr val="934BC9"/>
                  </a:solidFill>
                  <a:effectLst/>
                  <a:uLnTx/>
                  <a:uFillTx/>
                  <a:latin typeface="Times New Roman" pitchFamily="18" charset="0"/>
                  <a:ea typeface="ＭＳ Ｐゴシック" pitchFamily="34" charset="-128"/>
                  <a:cs typeface="+mn-cs"/>
                </a:rPr>
                <a:t> coupling scale is raised to                              (and carries no ghosts) </a:t>
              </a:r>
              <a:endParaRPr kumimoji="0" lang="en-US" sz="2400" b="0" i="0" u="none" strike="noStrike" kern="1200" cap="none" spc="0" normalizeH="0" baseline="0" noProof="0" dirty="0" smtClean="0">
                <a:ln>
                  <a:noFill/>
                </a:ln>
                <a:solidFill>
                  <a:srgbClr val="934BC9"/>
                </a:solidFill>
                <a:effectLst/>
                <a:uLnTx/>
                <a:uFillTx/>
                <a:latin typeface="Times New Roman" pitchFamily="18" charset="0"/>
                <a:ea typeface="ＭＳ Ｐゴシック" pitchFamily="34" charset="-128"/>
                <a:cs typeface="+mn-cs"/>
              </a:endParaRPr>
            </a:p>
          </p:txBody>
        </p:sp>
        <p:pic>
          <p:nvPicPr>
            <p:cNvPr id="4" name="Picture 3"/>
            <p:cNvPicPr>
              <a:picLocks noChangeAspect="1"/>
            </p:cNvPicPr>
            <p:nvPr/>
          </p:nvPicPr>
          <p:blipFill>
            <a:blip r:embed="rId4">
              <a:clrChange>
                <a:clrFrom>
                  <a:srgbClr val="FFFFFF"/>
                </a:clrFrom>
                <a:clrTo>
                  <a:srgbClr val="FFFFFF">
                    <a:alpha val="0"/>
                  </a:srgbClr>
                </a:clrTo>
              </a:clrChange>
            </a:blip>
            <a:stretch>
              <a:fillRect/>
            </a:stretch>
          </p:blipFill>
          <p:spPr>
            <a:xfrm>
              <a:off x="2559978" y="2209326"/>
              <a:ext cx="2441355" cy="685311"/>
            </a:xfrm>
            <a:prstGeom prst="rect">
              <a:avLst/>
            </a:prstGeom>
          </p:spPr>
        </p:pic>
      </p:grpSp>
    </p:spTree>
    <p:extLst>
      <p:ext uri="{BB962C8B-B14F-4D97-AF65-F5344CB8AC3E}">
        <p14:creationId xmlns:p14="http://schemas.microsoft.com/office/powerpoint/2010/main" val="25930062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680" y="218370"/>
            <a:ext cx="8778240" cy="1244600"/>
          </a:xfrm>
        </p:spPr>
        <p:txBody>
          <a:bodyPr>
            <a:normAutofit/>
          </a:bodyPr>
          <a:lstStyle/>
          <a:p>
            <a:r>
              <a:rPr lang="en-US" sz="4400" dirty="0" smtClean="0"/>
              <a:t>Massive Gravity</a:t>
            </a:r>
            <a:endParaRPr lang="en-US" sz="4400" dirty="0"/>
          </a:p>
        </p:txBody>
      </p:sp>
      <p:pic>
        <p:nvPicPr>
          <p:cNvPr id="13" name="Picture 2" descr="http://farm2.staticflickr.com/1006/661168955_94c058ea9d_z.jpg?zz=1"/>
          <p:cNvPicPr>
            <a:picLocks noChangeAspect="1" noChangeArrowheads="1"/>
          </p:cNvPicPr>
          <p:nvPr/>
        </p:nvPicPr>
        <p:blipFill>
          <a:blip r:embed="rId2" cstate="print"/>
          <a:srcRect t="17104" b="27708"/>
          <a:stretch>
            <a:fillRect/>
          </a:stretch>
        </p:blipFill>
        <p:spPr bwMode="auto">
          <a:xfrm>
            <a:off x="909874" y="3536169"/>
            <a:ext cx="7388322" cy="2995698"/>
          </a:xfrm>
          <a:prstGeom prst="rect">
            <a:avLst/>
          </a:prstGeom>
          <a:noFill/>
        </p:spPr>
      </p:pic>
      <mc:AlternateContent xmlns:mc="http://schemas.openxmlformats.org/markup-compatibility/2006" xmlns:a14="http://schemas.microsoft.com/office/drawing/2010/main">
        <mc:Choice Requires="a14">
          <p:sp>
            <p:nvSpPr>
              <p:cNvPr id="6" name="TextBox 5"/>
              <p:cNvSpPr txBox="1"/>
              <p:nvPr/>
            </p:nvSpPr>
            <p:spPr>
              <a:xfrm>
                <a:off x="7224889" y="4399742"/>
                <a:ext cx="1835887" cy="634276"/>
              </a:xfrm>
              <a:prstGeom prst="rect">
                <a:avLst/>
              </a:prstGeom>
              <a:solidFill>
                <a:srgbClr val="604D49"/>
              </a:solid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t>+</m:t>
                      </m:r>
                      <m:sSup>
                        <m:sSupPr>
                          <m:ctrlP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ctrlPr>
                        </m:sSupPr>
                        <m:e>
                          <m: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t>𝑚</m:t>
                          </m:r>
                        </m:e>
                        <m:sup>
                          <m: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t>2</m:t>
                          </m:r>
                        </m:sup>
                      </m:sSup>
                      <m:sSub>
                        <m:sSubPr>
                          <m:ctrlP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ctrlPr>
                        </m:sSubPr>
                        <m:e>
                          <m: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t>𝑀</m:t>
                          </m:r>
                        </m:e>
                        <m:sub>
                          <m: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𝜇𝜈</m:t>
                          </m:r>
                        </m:sub>
                      </m:sSub>
                    </m:oMath>
                  </m:oMathPara>
                </a14:m>
                <a:endParaRPr kumimoji="0" lang="en-US" sz="3200" b="0" i="0" u="none" strike="noStrike" kern="1200" cap="none" spc="0" normalizeH="0" baseline="0" noProof="0" dirty="0" smtClean="0">
                  <a:ln>
                    <a:noFill/>
                  </a:ln>
                  <a:solidFill>
                    <a:prstClr val="white"/>
                  </a:solidFill>
                  <a:effectLst/>
                  <a:uLnTx/>
                  <a:uFillTx/>
                  <a:latin typeface="Times New Roman" pitchFamily="18" charset="0"/>
                  <a:ea typeface="ＭＳ Ｐゴシック" pitchFamily="34" charset="-128"/>
                  <a:cs typeface="+mn-cs"/>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7224889" y="4399742"/>
                <a:ext cx="1835887" cy="634276"/>
              </a:xfrm>
              <a:prstGeom prst="rect">
                <a:avLst/>
              </a:prstGeom>
              <a:blipFill rotWithShape="0">
                <a:blip r:embed="rId3"/>
                <a:stretch>
                  <a:fillRect/>
                </a:stretch>
              </a:blipFill>
            </p:spPr>
            <p:txBody>
              <a:bodyPr/>
              <a:lstStyle/>
              <a:p>
                <a:r>
                  <a:rPr lang="en-US">
                    <a:noFill/>
                  </a:rPr>
                  <a:t> </a:t>
                </a:r>
              </a:p>
            </p:txBody>
          </p:sp>
        </mc:Fallback>
      </mc:AlternateContent>
      <p:sp>
        <p:nvSpPr>
          <p:cNvPr id="7" name="Oval 6"/>
          <p:cNvSpPr/>
          <p:nvPr/>
        </p:nvSpPr>
        <p:spPr>
          <a:xfrm>
            <a:off x="3510844" y="4030133"/>
            <a:ext cx="2438400" cy="1343378"/>
          </a:xfrm>
          <a:prstGeom prst="ellipse">
            <a:avLst/>
          </a:prstGeom>
          <a:noFill/>
          <a:ln w="7620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prstClr val="white"/>
              </a:solidFill>
              <a:effectLst/>
              <a:uLnTx/>
              <a:uFillTx/>
              <a:latin typeface="Constantia"/>
              <a:ea typeface="+mn-ea"/>
              <a:cs typeface="+mn-cs"/>
            </a:endParaRPr>
          </a:p>
        </p:txBody>
      </p:sp>
      <p:sp>
        <p:nvSpPr>
          <p:cNvPr id="8" name="TextBox 7"/>
          <p:cNvSpPr txBox="1"/>
          <p:nvPr/>
        </p:nvSpPr>
        <p:spPr>
          <a:xfrm>
            <a:off x="1083733" y="6649535"/>
            <a:ext cx="5262979"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rgbClr val="0070C0"/>
                </a:solidFill>
                <a:effectLst/>
                <a:uLnTx/>
                <a:uFillTx/>
                <a:latin typeface="Times New Roman" pitchFamily="18" charset="0"/>
                <a:ea typeface="ＭＳ Ｐゴシック" pitchFamily="34" charset="-128"/>
                <a:cs typeface="+mn-cs"/>
              </a:rPr>
              <a:t>Kinetic term has to be identical as in GR </a:t>
            </a:r>
          </a:p>
        </p:txBody>
      </p:sp>
      <p:sp>
        <p:nvSpPr>
          <p:cNvPr id="9" name="TextBox 8"/>
          <p:cNvSpPr txBox="1"/>
          <p:nvPr/>
        </p:nvSpPr>
        <p:spPr>
          <a:xfrm>
            <a:off x="5038641" y="7135578"/>
            <a:ext cx="4714959" cy="338465"/>
          </a:xfrm>
          <a:prstGeom prst="rect">
            <a:avLst/>
          </a:prstGeom>
          <a:noFill/>
        </p:spPr>
        <p:txBody>
          <a:bodyPr wrap="none" lIns="91352" tIns="45676" rIns="91352" bIns="45676"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smtClean="0">
                <a:ln>
                  <a:noFill/>
                </a:ln>
                <a:solidFill>
                  <a:prstClr val="black"/>
                </a:solidFill>
                <a:effectLst/>
                <a:uLnTx/>
                <a:uFillTx/>
                <a:latin typeface="Times New Roman" pitchFamily="18" charset="0"/>
                <a:ea typeface="ＭＳ Ｐゴシック" pitchFamily="34" charset="-128"/>
                <a:cs typeface="+mn-cs"/>
              </a:rPr>
              <a:t>With Andrew Matas </a:t>
            </a:r>
            <a:r>
              <a:rPr kumimoji="0" lang="en-US" sz="1600" b="0" i="0" u="none" strike="noStrike" kern="1200" cap="none" spc="0" normalizeH="0" baseline="0" noProof="0" dirty="0">
                <a:ln>
                  <a:noFill/>
                </a:ln>
                <a:solidFill>
                  <a:prstClr val="black"/>
                </a:solidFill>
                <a:effectLst/>
                <a:uLnTx/>
                <a:uFillTx/>
                <a:latin typeface="Times New Roman" pitchFamily="18" charset="0"/>
                <a:ea typeface="ＭＳ Ｐゴシック" pitchFamily="34" charset="-128"/>
                <a:cs typeface="+mn-cs"/>
              </a:rPr>
              <a:t>&amp; Tolley, </a:t>
            </a:r>
            <a:r>
              <a:rPr kumimoji="0" lang="en-US" sz="1600" b="0" i="0" u="none" strike="noStrike" kern="1200" cap="none" spc="0" normalizeH="0" baseline="0" noProof="0" dirty="0" smtClean="0">
                <a:ln>
                  <a:noFill/>
                </a:ln>
                <a:solidFill>
                  <a:prstClr val="black"/>
                </a:solidFill>
                <a:effectLst/>
                <a:uLnTx/>
                <a:uFillTx/>
                <a:latin typeface="Times New Roman" pitchFamily="18" charset="0"/>
                <a:ea typeface="ＭＳ Ｐゴシック" pitchFamily="34" charset="-128"/>
                <a:cs typeface="+mn-cs"/>
              </a:rPr>
              <a:t>2013, 2015, 2015, 2015 </a:t>
            </a:r>
            <a:endParaRPr kumimoji="0" lang="en-US" sz="1600" b="0" i="0" u="none" strike="noStrike" kern="1200" cap="none" spc="0" normalizeH="0" baseline="0" noProof="0" dirty="0">
              <a:ln>
                <a:noFill/>
              </a:ln>
              <a:solidFill>
                <a:prstClr val="black"/>
              </a:solidFill>
              <a:effectLst/>
              <a:uLnTx/>
              <a:uFillTx/>
              <a:latin typeface="Times New Roman" pitchFamily="18" charset="0"/>
              <a:ea typeface="ＭＳ Ｐゴシック" pitchFamily="34" charset="-128"/>
              <a:cs typeface="+mn-cs"/>
            </a:endParaRPr>
          </a:p>
        </p:txBody>
      </p:sp>
      <p:pic>
        <p:nvPicPr>
          <p:cNvPr id="10" name="Picture 2" descr="C:\Users\claudia\Desktop\2013-03-22 19.15.34.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46811" t="15858" r="25494" b="48278"/>
          <a:stretch/>
        </p:blipFill>
        <p:spPr bwMode="auto">
          <a:xfrm>
            <a:off x="8399985" y="5966588"/>
            <a:ext cx="1178508" cy="1144612"/>
          </a:xfrm>
          <a:prstGeom prst="ellipse">
            <a:avLst/>
          </a:prstGeom>
          <a:noFill/>
          <a:extLst>
            <a:ext uri="{909E8E84-426E-40DD-AFC4-6F175D3DCCD1}">
              <a14:hiddenFill xmlns:a14="http://schemas.microsoft.com/office/drawing/2010/main">
                <a:solidFill>
                  <a:srgbClr val="FFFFFF"/>
                </a:solidFill>
              </a14:hiddenFill>
            </a:ext>
          </a:extLst>
        </p:spPr>
      </p:pic>
      <p:grpSp>
        <p:nvGrpSpPr>
          <p:cNvPr id="11" name="Group 10"/>
          <p:cNvGrpSpPr/>
          <p:nvPr/>
        </p:nvGrpSpPr>
        <p:grpSpPr>
          <a:xfrm>
            <a:off x="528216" y="2008248"/>
            <a:ext cx="8737704" cy="886389"/>
            <a:chOff x="528216" y="2008248"/>
            <a:chExt cx="8737704" cy="886389"/>
          </a:xfrm>
        </p:grpSpPr>
        <p:sp>
          <p:nvSpPr>
            <p:cNvPr id="14" name="TextBox 13"/>
            <p:cNvSpPr txBox="1"/>
            <p:nvPr/>
          </p:nvSpPr>
          <p:spPr>
            <a:xfrm>
              <a:off x="528216" y="2008248"/>
              <a:ext cx="8737704"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rgbClr val="934BC9"/>
                  </a:solidFill>
                  <a:effectLst/>
                  <a:uLnTx/>
                  <a:uFillTx/>
                  <a:latin typeface="Times New Roman" pitchFamily="18" charset="0"/>
                  <a:ea typeface="ＭＳ Ｐゴシック" pitchFamily="34" charset="-128"/>
                  <a:cs typeface="+mn-cs"/>
                </a:rPr>
                <a:t>There is a special class of interactions for which the strong</a:t>
              </a:r>
              <a:r>
                <a:rPr kumimoji="0" lang="en-US" sz="2400" b="0" i="0" u="none" strike="noStrike" kern="1200" cap="none" spc="0" normalizeH="0" noProof="0" dirty="0" smtClean="0">
                  <a:ln>
                    <a:noFill/>
                  </a:ln>
                  <a:solidFill>
                    <a:srgbClr val="934BC9"/>
                  </a:solidFill>
                  <a:effectLst/>
                  <a:uLnTx/>
                  <a:uFillTx/>
                  <a:latin typeface="Times New Roman" pitchFamily="18" charset="0"/>
                  <a:ea typeface="ＭＳ Ｐゴシック" pitchFamily="34" charset="-128"/>
                  <a:cs typeface="+mn-cs"/>
                </a:rPr>
                <a:t> coupling scale is raised to                              (and carries no ghosts) </a:t>
              </a:r>
              <a:endParaRPr kumimoji="0" lang="en-US" sz="2400" b="0" i="0" u="none" strike="noStrike" kern="1200" cap="none" spc="0" normalizeH="0" baseline="0" noProof="0" dirty="0" smtClean="0">
                <a:ln>
                  <a:noFill/>
                </a:ln>
                <a:solidFill>
                  <a:srgbClr val="934BC9"/>
                </a:solidFill>
                <a:effectLst/>
                <a:uLnTx/>
                <a:uFillTx/>
                <a:latin typeface="Times New Roman" pitchFamily="18" charset="0"/>
                <a:ea typeface="ＭＳ Ｐゴシック" pitchFamily="34" charset="-128"/>
                <a:cs typeface="+mn-cs"/>
              </a:endParaRPr>
            </a:p>
          </p:txBody>
        </p:sp>
        <p:pic>
          <p:nvPicPr>
            <p:cNvPr id="15" name="Picture 14"/>
            <p:cNvPicPr>
              <a:picLocks noChangeAspect="1"/>
            </p:cNvPicPr>
            <p:nvPr/>
          </p:nvPicPr>
          <p:blipFill>
            <a:blip r:embed="rId5">
              <a:clrChange>
                <a:clrFrom>
                  <a:srgbClr val="FFFFFF"/>
                </a:clrFrom>
                <a:clrTo>
                  <a:srgbClr val="FFFFFF">
                    <a:alpha val="0"/>
                  </a:srgbClr>
                </a:clrTo>
              </a:clrChange>
            </a:blip>
            <a:stretch>
              <a:fillRect/>
            </a:stretch>
          </p:blipFill>
          <p:spPr>
            <a:xfrm>
              <a:off x="2559978" y="2209326"/>
              <a:ext cx="2441355" cy="685311"/>
            </a:xfrm>
            <a:prstGeom prst="rect">
              <a:avLst/>
            </a:prstGeom>
          </p:spPr>
        </p:pic>
      </p:grpSp>
    </p:spTree>
    <p:extLst>
      <p:ext uri="{BB962C8B-B14F-4D97-AF65-F5344CB8AC3E}">
        <p14:creationId xmlns:p14="http://schemas.microsoft.com/office/powerpoint/2010/main" val="17829292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680" y="218370"/>
            <a:ext cx="8778240" cy="1244600"/>
          </a:xfrm>
        </p:spPr>
        <p:txBody>
          <a:bodyPr>
            <a:normAutofit/>
          </a:bodyPr>
          <a:lstStyle/>
          <a:p>
            <a:r>
              <a:rPr lang="en-US" sz="4400" dirty="0" smtClean="0"/>
              <a:t>Massive Gravity</a:t>
            </a:r>
            <a:endParaRPr lang="en-US" sz="4400" dirty="0"/>
          </a:p>
        </p:txBody>
      </p:sp>
      <p:pic>
        <p:nvPicPr>
          <p:cNvPr id="13" name="Picture 2" descr="http://farm2.staticflickr.com/1006/661168955_94c058ea9d_z.jpg?zz=1"/>
          <p:cNvPicPr>
            <a:picLocks noChangeAspect="1" noChangeArrowheads="1"/>
          </p:cNvPicPr>
          <p:nvPr/>
        </p:nvPicPr>
        <p:blipFill>
          <a:blip r:embed="rId2" cstate="print"/>
          <a:srcRect t="17104" b="27708"/>
          <a:stretch>
            <a:fillRect/>
          </a:stretch>
        </p:blipFill>
        <p:spPr bwMode="auto">
          <a:xfrm>
            <a:off x="909874" y="3536169"/>
            <a:ext cx="7388322" cy="2995698"/>
          </a:xfrm>
          <a:prstGeom prst="rect">
            <a:avLst/>
          </a:prstGeom>
          <a:noFill/>
        </p:spPr>
      </p:pic>
      <mc:AlternateContent xmlns:mc="http://schemas.openxmlformats.org/markup-compatibility/2006" xmlns:a14="http://schemas.microsoft.com/office/drawing/2010/main">
        <mc:Choice Requires="a14">
          <p:sp>
            <p:nvSpPr>
              <p:cNvPr id="6" name="TextBox 5"/>
              <p:cNvSpPr txBox="1"/>
              <p:nvPr/>
            </p:nvSpPr>
            <p:spPr>
              <a:xfrm>
                <a:off x="7224889" y="4399742"/>
                <a:ext cx="1835887" cy="634276"/>
              </a:xfrm>
              <a:prstGeom prst="rect">
                <a:avLst/>
              </a:prstGeom>
              <a:solidFill>
                <a:srgbClr val="604D49"/>
              </a:solid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t>+</m:t>
                      </m:r>
                      <m:sSup>
                        <m:sSupPr>
                          <m:ctrlP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ctrlPr>
                        </m:sSupPr>
                        <m:e>
                          <m: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t>𝑚</m:t>
                          </m:r>
                        </m:e>
                        <m:sup>
                          <m: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t>2</m:t>
                          </m:r>
                        </m:sup>
                      </m:sSup>
                      <m:sSub>
                        <m:sSubPr>
                          <m:ctrlP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ctrlPr>
                        </m:sSubPr>
                        <m:e>
                          <m: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t>𝑀</m:t>
                          </m:r>
                        </m:e>
                        <m:sub>
                          <m: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𝜇𝜈</m:t>
                          </m:r>
                        </m:sub>
                      </m:sSub>
                    </m:oMath>
                  </m:oMathPara>
                </a14:m>
                <a:endParaRPr kumimoji="0" lang="en-US" sz="3200" b="0" i="0" u="none" strike="noStrike" kern="1200" cap="none" spc="0" normalizeH="0" baseline="0" noProof="0" dirty="0" smtClean="0">
                  <a:ln>
                    <a:noFill/>
                  </a:ln>
                  <a:solidFill>
                    <a:prstClr val="white"/>
                  </a:solidFill>
                  <a:effectLst/>
                  <a:uLnTx/>
                  <a:uFillTx/>
                  <a:latin typeface="Times New Roman" pitchFamily="18" charset="0"/>
                  <a:ea typeface="ＭＳ Ｐゴシック" pitchFamily="34" charset="-128"/>
                  <a:cs typeface="+mn-cs"/>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7224889" y="4399742"/>
                <a:ext cx="1835887" cy="634276"/>
              </a:xfrm>
              <a:prstGeom prst="rect">
                <a:avLst/>
              </a:prstGeom>
              <a:blipFill rotWithShape="0">
                <a:blip r:embed="rId3"/>
                <a:stretch>
                  <a:fillRect/>
                </a:stretch>
              </a:blipFill>
            </p:spPr>
            <p:txBody>
              <a:bodyPr/>
              <a:lstStyle/>
              <a:p>
                <a:r>
                  <a:rPr lang="en-US">
                    <a:noFill/>
                  </a:rPr>
                  <a:t> </a:t>
                </a:r>
              </a:p>
            </p:txBody>
          </p:sp>
        </mc:Fallback>
      </mc:AlternateContent>
      <p:sp>
        <p:nvSpPr>
          <p:cNvPr id="7" name="Oval 6"/>
          <p:cNvSpPr/>
          <p:nvPr/>
        </p:nvSpPr>
        <p:spPr>
          <a:xfrm>
            <a:off x="5757332" y="4045191"/>
            <a:ext cx="1569155" cy="1343378"/>
          </a:xfrm>
          <a:prstGeom prst="ellipse">
            <a:avLst/>
          </a:prstGeom>
          <a:noFill/>
          <a:ln w="76200">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solidFill>
                <a:prstClr val="white"/>
              </a:solidFill>
              <a:effectLst/>
              <a:uLnTx/>
              <a:uFillTx/>
              <a:latin typeface="Constantia"/>
              <a:ea typeface="+mn-ea"/>
              <a:cs typeface="+mn-cs"/>
            </a:endParaRPr>
          </a:p>
        </p:txBody>
      </p:sp>
      <p:sp>
        <p:nvSpPr>
          <p:cNvPr id="8" name="TextBox 7"/>
          <p:cNvSpPr txBox="1"/>
          <p:nvPr/>
        </p:nvSpPr>
        <p:spPr>
          <a:xfrm>
            <a:off x="1083733" y="6649535"/>
            <a:ext cx="5690982"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rgbClr val="0070C0"/>
                </a:solidFill>
                <a:effectLst/>
                <a:uLnTx/>
                <a:uFillTx/>
                <a:latin typeface="Times New Roman" pitchFamily="18" charset="0"/>
                <a:ea typeface="ＭＳ Ｐゴシック" pitchFamily="34" charset="-128"/>
                <a:cs typeface="+mn-cs"/>
              </a:rPr>
              <a:t>Matter coupling has to be identical as in GR </a:t>
            </a:r>
          </a:p>
        </p:txBody>
      </p:sp>
      <p:grpSp>
        <p:nvGrpSpPr>
          <p:cNvPr id="9" name="Group 8"/>
          <p:cNvGrpSpPr/>
          <p:nvPr/>
        </p:nvGrpSpPr>
        <p:grpSpPr>
          <a:xfrm>
            <a:off x="528216" y="2008248"/>
            <a:ext cx="8737704" cy="886389"/>
            <a:chOff x="528216" y="2008248"/>
            <a:chExt cx="8737704" cy="886389"/>
          </a:xfrm>
        </p:grpSpPr>
        <p:sp>
          <p:nvSpPr>
            <p:cNvPr id="10" name="TextBox 9"/>
            <p:cNvSpPr txBox="1"/>
            <p:nvPr/>
          </p:nvSpPr>
          <p:spPr>
            <a:xfrm>
              <a:off x="528216" y="2008248"/>
              <a:ext cx="8737704"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rgbClr val="934BC9"/>
                  </a:solidFill>
                  <a:effectLst/>
                  <a:uLnTx/>
                  <a:uFillTx/>
                  <a:latin typeface="Times New Roman" pitchFamily="18" charset="0"/>
                  <a:ea typeface="ＭＳ Ｐゴシック" pitchFamily="34" charset="-128"/>
                  <a:cs typeface="+mn-cs"/>
                </a:rPr>
                <a:t>There is a special class of interactions for which the strong</a:t>
              </a:r>
              <a:r>
                <a:rPr kumimoji="0" lang="en-US" sz="2400" b="0" i="0" u="none" strike="noStrike" kern="1200" cap="none" spc="0" normalizeH="0" noProof="0" dirty="0" smtClean="0">
                  <a:ln>
                    <a:noFill/>
                  </a:ln>
                  <a:solidFill>
                    <a:srgbClr val="934BC9"/>
                  </a:solidFill>
                  <a:effectLst/>
                  <a:uLnTx/>
                  <a:uFillTx/>
                  <a:latin typeface="Times New Roman" pitchFamily="18" charset="0"/>
                  <a:ea typeface="ＭＳ Ｐゴシック" pitchFamily="34" charset="-128"/>
                  <a:cs typeface="+mn-cs"/>
                </a:rPr>
                <a:t> coupling scale is raised to                              (and carries no ghosts) </a:t>
              </a:r>
              <a:endParaRPr kumimoji="0" lang="en-US" sz="2400" b="0" i="0" u="none" strike="noStrike" kern="1200" cap="none" spc="0" normalizeH="0" baseline="0" noProof="0" dirty="0" smtClean="0">
                <a:ln>
                  <a:noFill/>
                </a:ln>
                <a:solidFill>
                  <a:srgbClr val="934BC9"/>
                </a:solidFill>
                <a:effectLst/>
                <a:uLnTx/>
                <a:uFillTx/>
                <a:latin typeface="Times New Roman" pitchFamily="18" charset="0"/>
                <a:ea typeface="ＭＳ Ｐゴシック" pitchFamily="34" charset="-128"/>
                <a:cs typeface="+mn-cs"/>
              </a:endParaRPr>
            </a:p>
          </p:txBody>
        </p:sp>
        <p:pic>
          <p:nvPicPr>
            <p:cNvPr id="11" name="Picture 10"/>
            <p:cNvPicPr>
              <a:picLocks noChangeAspect="1"/>
            </p:cNvPicPr>
            <p:nvPr/>
          </p:nvPicPr>
          <p:blipFill>
            <a:blip r:embed="rId4">
              <a:clrChange>
                <a:clrFrom>
                  <a:srgbClr val="FFFFFF"/>
                </a:clrFrom>
                <a:clrTo>
                  <a:srgbClr val="FFFFFF">
                    <a:alpha val="0"/>
                  </a:srgbClr>
                </a:clrTo>
              </a:clrChange>
            </a:blip>
            <a:stretch>
              <a:fillRect/>
            </a:stretch>
          </p:blipFill>
          <p:spPr>
            <a:xfrm>
              <a:off x="2559978" y="2209326"/>
              <a:ext cx="2441355" cy="685311"/>
            </a:xfrm>
            <a:prstGeom prst="rect">
              <a:avLst/>
            </a:prstGeom>
          </p:spPr>
        </p:pic>
      </p:grpSp>
    </p:spTree>
    <p:extLst>
      <p:ext uri="{BB962C8B-B14F-4D97-AF65-F5344CB8AC3E}">
        <p14:creationId xmlns:p14="http://schemas.microsoft.com/office/powerpoint/2010/main" val="82127262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680" y="218370"/>
            <a:ext cx="8778240" cy="1244600"/>
          </a:xfrm>
        </p:spPr>
        <p:txBody>
          <a:bodyPr>
            <a:normAutofit/>
          </a:bodyPr>
          <a:lstStyle/>
          <a:p>
            <a:r>
              <a:rPr lang="en-US" sz="4400" dirty="0" smtClean="0"/>
              <a:t>Massive Gravity</a:t>
            </a:r>
            <a:endParaRPr lang="en-US" sz="4400" dirty="0"/>
          </a:p>
        </p:txBody>
      </p:sp>
      <p:pic>
        <p:nvPicPr>
          <p:cNvPr id="13" name="Picture 2" descr="http://farm2.staticflickr.com/1006/661168955_94c058ea9d_z.jpg?zz=1"/>
          <p:cNvPicPr>
            <a:picLocks noChangeAspect="1" noChangeArrowheads="1"/>
          </p:cNvPicPr>
          <p:nvPr/>
        </p:nvPicPr>
        <p:blipFill>
          <a:blip r:embed="rId2" cstate="print"/>
          <a:srcRect t="17104" b="27708"/>
          <a:stretch>
            <a:fillRect/>
          </a:stretch>
        </p:blipFill>
        <p:spPr bwMode="auto">
          <a:xfrm>
            <a:off x="909874" y="3536169"/>
            <a:ext cx="7388322" cy="2995698"/>
          </a:xfrm>
          <a:prstGeom prst="rect">
            <a:avLst/>
          </a:prstGeom>
          <a:noFill/>
        </p:spPr>
      </p:pic>
      <mc:AlternateContent xmlns:mc="http://schemas.openxmlformats.org/markup-compatibility/2006" xmlns:a14="http://schemas.microsoft.com/office/drawing/2010/main">
        <mc:Choice Requires="a14">
          <p:sp>
            <p:nvSpPr>
              <p:cNvPr id="6" name="TextBox 5"/>
              <p:cNvSpPr txBox="1"/>
              <p:nvPr/>
            </p:nvSpPr>
            <p:spPr>
              <a:xfrm>
                <a:off x="7224889" y="4399742"/>
                <a:ext cx="1835887" cy="634276"/>
              </a:xfrm>
              <a:prstGeom prst="rect">
                <a:avLst/>
              </a:prstGeom>
              <a:solidFill>
                <a:srgbClr val="604D49"/>
              </a:solid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t>+</m:t>
                      </m:r>
                      <m:sSup>
                        <m:sSupPr>
                          <m:ctrlP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ctrlPr>
                        </m:sSupPr>
                        <m:e>
                          <m: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t>𝑚</m:t>
                          </m:r>
                        </m:e>
                        <m:sup>
                          <m: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t>2</m:t>
                          </m:r>
                        </m:sup>
                      </m:sSup>
                      <m:sSub>
                        <m:sSubPr>
                          <m:ctrlP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ctrlPr>
                        </m:sSubPr>
                        <m:e>
                          <m: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cs typeface="+mn-cs"/>
                            </a:rPr>
                            <m:t>𝑀</m:t>
                          </m:r>
                        </m:e>
                        <m:sub>
                          <m:r>
                            <a:rPr kumimoji="0" lang="en-US" sz="3200" b="0" i="1" u="none" strike="noStrike" kern="1200" cap="none" spc="0" normalizeH="0" baseline="0" noProof="0" smtClean="0">
                              <a:ln>
                                <a:noFill/>
                              </a:ln>
                              <a:solidFill>
                                <a:prstClr val="white"/>
                              </a:solidFill>
                              <a:effectLst/>
                              <a:uLnTx/>
                              <a:uFillTx/>
                              <a:latin typeface="Cambria Math" panose="02040503050406030204" pitchFamily="18" charset="0"/>
                              <a:ea typeface="Cambria Math" panose="02040503050406030204" pitchFamily="18" charset="0"/>
                              <a:cs typeface="+mn-cs"/>
                            </a:rPr>
                            <m:t>𝜇𝜈</m:t>
                          </m:r>
                        </m:sub>
                      </m:sSub>
                    </m:oMath>
                  </m:oMathPara>
                </a14:m>
                <a:endParaRPr kumimoji="0" lang="en-US" sz="3200" b="0" i="0" u="none" strike="noStrike" kern="1200" cap="none" spc="0" normalizeH="0" baseline="0" noProof="0" dirty="0" smtClean="0">
                  <a:ln>
                    <a:noFill/>
                  </a:ln>
                  <a:solidFill>
                    <a:prstClr val="white"/>
                  </a:solidFill>
                  <a:effectLst/>
                  <a:uLnTx/>
                  <a:uFillTx/>
                  <a:latin typeface="Times New Roman" pitchFamily="18" charset="0"/>
                  <a:ea typeface="ＭＳ Ｐゴシック" pitchFamily="34" charset="-128"/>
                  <a:cs typeface="+mn-cs"/>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7224889" y="4399742"/>
                <a:ext cx="1835887" cy="634276"/>
              </a:xfrm>
              <a:prstGeom prst="rect">
                <a:avLst/>
              </a:prstGeom>
              <a:blipFill rotWithShape="0">
                <a:blip r:embed="rId3"/>
                <a:stretch>
                  <a:fillRect/>
                </a:stretch>
              </a:blipFill>
            </p:spPr>
            <p:txBody>
              <a:bodyPr/>
              <a:lstStyle/>
              <a:p>
                <a:r>
                  <a:rPr lang="en-US">
                    <a:noFill/>
                  </a:rPr>
                  <a:t> </a:t>
                </a:r>
              </a:p>
            </p:txBody>
          </p:sp>
        </mc:Fallback>
      </mc:AlternateContent>
      <p:sp>
        <p:nvSpPr>
          <p:cNvPr id="8" name="TextBox 7"/>
          <p:cNvSpPr txBox="1"/>
          <p:nvPr/>
        </p:nvSpPr>
        <p:spPr>
          <a:xfrm>
            <a:off x="2349825" y="6709825"/>
            <a:ext cx="4115229"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2400" dirty="0" smtClean="0">
                <a:solidFill>
                  <a:srgbClr val="0070C0"/>
                </a:solidFill>
              </a:rPr>
              <a:t>Only 2-parameters + mass scale</a:t>
            </a:r>
            <a:endParaRPr kumimoji="0" lang="en-US" sz="2400" b="0" i="0" u="none" strike="noStrike" kern="1200" cap="none" spc="0" normalizeH="0" baseline="0" noProof="0" dirty="0" smtClean="0">
              <a:ln>
                <a:noFill/>
              </a:ln>
              <a:solidFill>
                <a:srgbClr val="0070C0"/>
              </a:solidFill>
              <a:effectLst/>
              <a:uLnTx/>
              <a:uFillTx/>
              <a:latin typeface="Times New Roman" pitchFamily="18" charset="0"/>
              <a:ea typeface="ＭＳ Ｐゴシック" pitchFamily="34" charset="-128"/>
              <a:cs typeface="+mn-cs"/>
            </a:endParaRPr>
          </a:p>
        </p:txBody>
      </p:sp>
      <p:sp>
        <p:nvSpPr>
          <p:cNvPr id="3" name="Rectangle 2"/>
          <p:cNvSpPr/>
          <p:nvPr/>
        </p:nvSpPr>
        <p:spPr>
          <a:xfrm>
            <a:off x="4515435" y="3455204"/>
            <a:ext cx="5238165" cy="584775"/>
          </a:xfrm>
          <a:prstGeom prst="rect">
            <a:avLst/>
          </a:prstGeom>
          <a:solidFill>
            <a:srgbClr val="604D49"/>
          </a:solid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0" i="0" u="none" strike="noStrike" kern="1200" cap="none" spc="0" normalizeH="0" baseline="0" noProof="0" dirty="0">
                <a:ln>
                  <a:noFill/>
                </a:ln>
                <a:solidFill>
                  <a:prstClr val="white"/>
                </a:solidFill>
                <a:effectLst/>
                <a:uLnTx/>
                <a:uFillTx/>
                <a:latin typeface="Cambria Math" panose="02040503050406030204" pitchFamily="18" charset="0"/>
                <a:ea typeface="ＭＳ Ｐゴシック" pitchFamily="34" charset="-128"/>
                <a:cs typeface="+mn-cs"/>
              </a:rPr>
              <a:t>Can we test such a theory ???</a:t>
            </a:r>
          </a:p>
        </p:txBody>
      </p:sp>
      <p:cxnSp>
        <p:nvCxnSpPr>
          <p:cNvPr id="5" name="Straight Arrow Connector 4"/>
          <p:cNvCxnSpPr/>
          <p:nvPr/>
        </p:nvCxnSpPr>
        <p:spPr>
          <a:xfrm flipV="1">
            <a:off x="4672013" y="4936331"/>
            <a:ext cx="2964656" cy="1773494"/>
          </a:xfrm>
          <a:prstGeom prst="straightConnector1">
            <a:avLst/>
          </a:prstGeom>
          <a:ln w="190500">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nvGrpSpPr>
          <p:cNvPr id="10" name="Group 9"/>
          <p:cNvGrpSpPr/>
          <p:nvPr/>
        </p:nvGrpSpPr>
        <p:grpSpPr>
          <a:xfrm>
            <a:off x="528216" y="2008248"/>
            <a:ext cx="8737704" cy="886389"/>
            <a:chOff x="528216" y="2008248"/>
            <a:chExt cx="8737704" cy="886389"/>
          </a:xfrm>
        </p:grpSpPr>
        <p:sp>
          <p:nvSpPr>
            <p:cNvPr id="11" name="TextBox 10"/>
            <p:cNvSpPr txBox="1"/>
            <p:nvPr/>
          </p:nvSpPr>
          <p:spPr>
            <a:xfrm>
              <a:off x="528216" y="2008248"/>
              <a:ext cx="8737704"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rgbClr val="934BC9"/>
                  </a:solidFill>
                  <a:effectLst/>
                  <a:uLnTx/>
                  <a:uFillTx/>
                  <a:latin typeface="Times New Roman" pitchFamily="18" charset="0"/>
                  <a:ea typeface="ＭＳ Ｐゴシック" pitchFamily="34" charset="-128"/>
                  <a:cs typeface="+mn-cs"/>
                </a:rPr>
                <a:t>There is a special class of interactions for which the strong</a:t>
              </a:r>
              <a:r>
                <a:rPr kumimoji="0" lang="en-US" sz="2400" b="0" i="0" u="none" strike="noStrike" kern="1200" cap="none" spc="0" normalizeH="0" noProof="0" dirty="0" smtClean="0">
                  <a:ln>
                    <a:noFill/>
                  </a:ln>
                  <a:solidFill>
                    <a:srgbClr val="934BC9"/>
                  </a:solidFill>
                  <a:effectLst/>
                  <a:uLnTx/>
                  <a:uFillTx/>
                  <a:latin typeface="Times New Roman" pitchFamily="18" charset="0"/>
                  <a:ea typeface="ＭＳ Ｐゴシック" pitchFamily="34" charset="-128"/>
                  <a:cs typeface="+mn-cs"/>
                </a:rPr>
                <a:t> coupling scale is raised to                              (and carries no ghosts) </a:t>
              </a:r>
              <a:endParaRPr kumimoji="0" lang="en-US" sz="2400" b="0" i="0" u="none" strike="noStrike" kern="1200" cap="none" spc="0" normalizeH="0" baseline="0" noProof="0" dirty="0" smtClean="0">
                <a:ln>
                  <a:noFill/>
                </a:ln>
                <a:solidFill>
                  <a:srgbClr val="934BC9"/>
                </a:solidFill>
                <a:effectLst/>
                <a:uLnTx/>
                <a:uFillTx/>
                <a:latin typeface="Times New Roman" pitchFamily="18" charset="0"/>
                <a:ea typeface="ＭＳ Ｐゴシック" pitchFamily="34" charset="-128"/>
                <a:cs typeface="+mn-cs"/>
              </a:endParaRPr>
            </a:p>
          </p:txBody>
        </p:sp>
        <p:pic>
          <p:nvPicPr>
            <p:cNvPr id="12" name="Picture 11"/>
            <p:cNvPicPr>
              <a:picLocks noChangeAspect="1"/>
            </p:cNvPicPr>
            <p:nvPr/>
          </p:nvPicPr>
          <p:blipFill>
            <a:blip r:embed="rId4">
              <a:clrChange>
                <a:clrFrom>
                  <a:srgbClr val="FFFFFF"/>
                </a:clrFrom>
                <a:clrTo>
                  <a:srgbClr val="FFFFFF">
                    <a:alpha val="0"/>
                  </a:srgbClr>
                </a:clrTo>
              </a:clrChange>
            </a:blip>
            <a:stretch>
              <a:fillRect/>
            </a:stretch>
          </p:blipFill>
          <p:spPr>
            <a:xfrm>
              <a:off x="2559978" y="2209326"/>
              <a:ext cx="2441355" cy="685311"/>
            </a:xfrm>
            <a:prstGeom prst="rect">
              <a:avLst/>
            </a:prstGeom>
          </p:spPr>
        </p:pic>
      </p:grpSp>
    </p:spTree>
    <p:extLst>
      <p:ext uri="{BB962C8B-B14F-4D97-AF65-F5344CB8AC3E}">
        <p14:creationId xmlns:p14="http://schemas.microsoft.com/office/powerpoint/2010/main" val="165812966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9458" y="2142818"/>
            <a:ext cx="6027846" cy="50108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6223124" y="7048976"/>
            <a:ext cx="3534364" cy="349776"/>
          </a:xfrm>
          <a:prstGeom prst="rect">
            <a:avLst/>
          </a:prstGeom>
          <a:noFill/>
        </p:spPr>
        <p:txBody>
          <a:bodyPr wrap="none" rtlCol="0">
            <a:spAutoFit/>
          </a:bodyPr>
          <a:lstStyle/>
          <a:p>
            <a:pPr algn="ctr" defTabSz="895799">
              <a:defRPr/>
            </a:pPr>
            <a:r>
              <a:rPr lang="en-US" sz="1673" dirty="0">
                <a:solidFill>
                  <a:srgbClr val="0070C0"/>
                </a:solidFill>
                <a:latin typeface="Calibri"/>
              </a:rPr>
              <a:t>Cheung &amp; Remmen, JHEP 1604 (2016) </a:t>
            </a:r>
          </a:p>
        </p:txBody>
      </p:sp>
      <mc:AlternateContent xmlns:mc="http://schemas.openxmlformats.org/markup-compatibility/2006" xmlns:a14="http://schemas.microsoft.com/office/drawing/2010/main">
        <mc:Choice Requires="a14">
          <p:sp>
            <p:nvSpPr>
              <p:cNvPr id="7" name="Title 1"/>
              <p:cNvSpPr>
                <a:spLocks noGrp="1"/>
              </p:cNvSpPr>
              <p:nvPr>
                <p:ph type="title"/>
              </p:nvPr>
            </p:nvSpPr>
            <p:spPr>
              <a:xfrm>
                <a:off x="558971" y="479942"/>
                <a:ext cx="8778240" cy="1244600"/>
              </a:xfrm>
            </p:spPr>
            <p:txBody>
              <a:bodyPr>
                <a:normAutofit/>
              </a:bodyPr>
              <a:lstStyle/>
              <a:p>
                <a:r>
                  <a:rPr lang="en-US" sz="3600" dirty="0" smtClean="0">
                    <a:solidFill>
                      <a:srgbClr val="00B0F0"/>
                    </a:solidFill>
                  </a:rPr>
                  <a:t>Positivity bounds on </a:t>
                </a:r>
                <a14:m>
                  <m:oMath xmlns:m="http://schemas.openxmlformats.org/officeDocument/2006/math">
                    <m:sSub>
                      <m:sSubPr>
                        <m:ctrlPr>
                          <a:rPr lang="en-US" sz="3600" i="1" smtClean="0">
                            <a:solidFill>
                              <a:srgbClr val="00B0F0"/>
                            </a:solidFill>
                            <a:latin typeface="Cambria Math" panose="02040503050406030204" pitchFamily="18" charset="0"/>
                          </a:rPr>
                        </m:ctrlPr>
                      </m:sSubPr>
                      <m:e>
                        <m:r>
                          <m:rPr>
                            <m:sty m:val="p"/>
                          </m:rPr>
                          <a:rPr lang="el-GR" sz="3600" i="1" smtClean="0">
                            <a:solidFill>
                              <a:srgbClr val="00B0F0"/>
                            </a:solidFill>
                            <a:latin typeface="Cambria Math" panose="02040503050406030204" pitchFamily="18" charset="0"/>
                            <a:ea typeface="Cambria Math" panose="02040503050406030204" pitchFamily="18" charset="0"/>
                          </a:rPr>
                          <m:t>Λ</m:t>
                        </m:r>
                      </m:e>
                      <m:sub>
                        <m:r>
                          <a:rPr lang="en-US" sz="3600" b="0" i="1" smtClean="0">
                            <a:solidFill>
                              <a:srgbClr val="00B0F0"/>
                            </a:solidFill>
                            <a:latin typeface="Cambria Math" panose="02040503050406030204" pitchFamily="18" charset="0"/>
                          </a:rPr>
                          <m:t>3</m:t>
                        </m:r>
                      </m:sub>
                    </m:sSub>
                  </m:oMath>
                </a14:m>
                <a:r>
                  <a:rPr lang="en-US" sz="3600" dirty="0" smtClean="0">
                    <a:solidFill>
                      <a:srgbClr val="00B0F0"/>
                    </a:solidFill>
                  </a:rPr>
                  <a:t>massive gravity</a:t>
                </a:r>
                <a:endParaRPr lang="en-US" sz="3600" dirty="0">
                  <a:solidFill>
                    <a:srgbClr val="00B0F0"/>
                  </a:solidFill>
                </a:endParaRPr>
              </a:p>
            </p:txBody>
          </p:sp>
        </mc:Choice>
        <mc:Fallback xmlns="">
          <p:sp>
            <p:nvSpPr>
              <p:cNvPr id="7" name="Title 1"/>
              <p:cNvSpPr>
                <a:spLocks noGrp="1" noRot="1" noChangeAspect="1" noMove="1" noResize="1" noEditPoints="1" noAdjustHandles="1" noChangeArrowheads="1" noChangeShapeType="1" noTextEdit="1"/>
              </p:cNvSpPr>
              <p:nvPr>
                <p:ph type="title"/>
              </p:nvPr>
            </p:nvSpPr>
            <p:spPr>
              <a:xfrm>
                <a:off x="558971" y="479942"/>
                <a:ext cx="8778240" cy="1244600"/>
              </a:xfrm>
              <a:blipFill>
                <a:blip r:embed="rId3"/>
                <a:stretch>
                  <a:fillRect l="-3194" b="-22059"/>
                </a:stretch>
              </a:blipFill>
            </p:spPr>
            <p:txBody>
              <a:bodyPr/>
              <a:lstStyle/>
              <a:p>
                <a:r>
                  <a:rPr lang="en-US">
                    <a:noFill/>
                  </a:rPr>
                  <a:t> </a:t>
                </a:r>
              </a:p>
            </p:txBody>
          </p:sp>
        </mc:Fallback>
      </mc:AlternateContent>
      <p:sp>
        <p:nvSpPr>
          <p:cNvPr id="10" name="AutoShape 3"/>
          <p:cNvSpPr>
            <a:spLocks noChangeAspect="1" noChangeArrowheads="1" noTextEdit="1"/>
          </p:cNvSpPr>
          <p:nvPr/>
        </p:nvSpPr>
        <p:spPr bwMode="auto">
          <a:xfrm>
            <a:off x="5168900" y="3201988"/>
            <a:ext cx="4937125" cy="189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cxnSp>
        <p:nvCxnSpPr>
          <p:cNvPr id="13" name="Straight Connector 12"/>
          <p:cNvCxnSpPr/>
          <p:nvPr/>
        </p:nvCxnSpPr>
        <p:spPr>
          <a:xfrm>
            <a:off x="6352049" y="3762191"/>
            <a:ext cx="2481943" cy="1266529"/>
          </a:xfrm>
          <a:prstGeom prst="line">
            <a:avLst/>
          </a:prstGeom>
          <a:ln w="76200">
            <a:solidFill>
              <a:srgbClr val="CC00CC"/>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6352049" y="3762191"/>
            <a:ext cx="2481943" cy="1266529"/>
          </a:xfrm>
          <a:prstGeom prst="line">
            <a:avLst/>
          </a:prstGeom>
          <a:ln w="76200">
            <a:solidFill>
              <a:srgbClr val="CC00CC"/>
            </a:solidFill>
          </a:ln>
        </p:spPr>
        <p:style>
          <a:lnRef idx="1">
            <a:schemeClr val="accent1"/>
          </a:lnRef>
          <a:fillRef idx="0">
            <a:schemeClr val="accent1"/>
          </a:fillRef>
          <a:effectRef idx="0">
            <a:schemeClr val="accent1"/>
          </a:effectRef>
          <a:fontRef idx="minor">
            <a:schemeClr val="tx1"/>
          </a:fontRef>
        </p:style>
      </p:cxnSp>
      <p:grpSp>
        <p:nvGrpSpPr>
          <p:cNvPr id="16" name="Group 8"/>
          <p:cNvGrpSpPr>
            <a:grpSpLocks noChangeAspect="1"/>
          </p:cNvGrpSpPr>
          <p:nvPr/>
        </p:nvGrpSpPr>
        <p:grpSpPr bwMode="auto">
          <a:xfrm>
            <a:off x="5281116" y="2635289"/>
            <a:ext cx="4472484" cy="2841300"/>
            <a:chOff x="3625" y="1837"/>
            <a:chExt cx="2443" cy="1552"/>
          </a:xfrm>
        </p:grpSpPr>
        <p:sp>
          <p:nvSpPr>
            <p:cNvPr id="17" name="AutoShape 7"/>
            <p:cNvSpPr>
              <a:spLocks noChangeAspect="1" noChangeArrowheads="1" noTextEdit="1"/>
            </p:cNvSpPr>
            <p:nvPr/>
          </p:nvSpPr>
          <p:spPr bwMode="auto">
            <a:xfrm>
              <a:off x="3625" y="1837"/>
              <a:ext cx="2443" cy="1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33" name="Picture 9"/>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25" y="1837"/>
              <a:ext cx="2447" cy="1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8971572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0098" name="Rectangle 2"/>
          <p:cNvSpPr>
            <a:spLocks noGrp="1" noChangeArrowheads="1"/>
          </p:cNvSpPr>
          <p:nvPr>
            <p:ph type="title"/>
          </p:nvPr>
        </p:nvSpPr>
        <p:spPr>
          <a:xfrm>
            <a:off x="805948" y="815076"/>
            <a:ext cx="7440930" cy="1127626"/>
          </a:xfrm>
          <a:noFill/>
        </p:spPr>
        <p:txBody>
          <a:bodyPr/>
          <a:lstStyle/>
          <a:p>
            <a:r>
              <a:rPr lang="en-US" dirty="0" smtClean="0">
                <a:solidFill>
                  <a:srgbClr val="0070C0"/>
                </a:solidFill>
              </a:rPr>
              <a:t>Observational Tests</a:t>
            </a:r>
            <a:endParaRPr lang="en-US" dirty="0">
              <a:solidFill>
                <a:srgbClr val="0070C0"/>
              </a:solidFill>
            </a:endParaRPr>
          </a:p>
        </p:txBody>
      </p:sp>
      <p:grpSp>
        <p:nvGrpSpPr>
          <p:cNvPr id="5" name="Group 4"/>
          <p:cNvGrpSpPr/>
          <p:nvPr/>
        </p:nvGrpSpPr>
        <p:grpSpPr>
          <a:xfrm>
            <a:off x="515182" y="2396463"/>
            <a:ext cx="8716475" cy="4877527"/>
            <a:chOff x="44592" y="2175247"/>
            <a:chExt cx="8171695" cy="4572681"/>
          </a:xfrm>
        </p:grpSpPr>
        <p:sp>
          <p:nvSpPr>
            <p:cNvPr id="900097" name="Oval 900096"/>
            <p:cNvSpPr/>
            <p:nvPr/>
          </p:nvSpPr>
          <p:spPr>
            <a:xfrm>
              <a:off x="3131840" y="3573016"/>
              <a:ext cx="1872208" cy="11521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1920" b="0" i="0" u="none" strike="noStrike" kern="1200" cap="none" spc="0" normalizeH="0" baseline="0" noProof="0" dirty="0" smtClean="0">
                  <a:ln>
                    <a:noFill/>
                  </a:ln>
                  <a:solidFill>
                    <a:prstClr val="white"/>
                  </a:solidFill>
                  <a:effectLst/>
                  <a:uLnTx/>
                  <a:uFillTx/>
                  <a:latin typeface="Constantia"/>
                  <a:ea typeface="+mn-ea"/>
                  <a:cs typeface="+mn-cs"/>
                </a:rPr>
                <a:t>Massive </a:t>
              </a:r>
              <a:r>
                <a:rPr kumimoji="0" lang="en-US" sz="1920" b="0" i="0" u="none" strike="noStrike" kern="1200" cap="none" spc="0" normalizeH="0" baseline="0" noProof="0" dirty="0">
                  <a:ln>
                    <a:noFill/>
                  </a:ln>
                  <a:solidFill>
                    <a:prstClr val="white"/>
                  </a:solidFill>
                  <a:effectLst/>
                  <a:uLnTx/>
                  <a:uFillTx/>
                  <a:latin typeface="Constantia"/>
                  <a:ea typeface="+mn-ea"/>
                  <a:cs typeface="+mn-cs"/>
                </a:rPr>
                <a:t>Gravity</a:t>
              </a:r>
            </a:p>
          </p:txBody>
        </p:sp>
        <p:cxnSp>
          <p:nvCxnSpPr>
            <p:cNvPr id="900100" name="Straight Arrow Connector 900099"/>
            <p:cNvCxnSpPr>
              <a:stCxn id="900097" idx="0"/>
            </p:cNvCxnSpPr>
            <p:nvPr/>
          </p:nvCxnSpPr>
          <p:spPr>
            <a:xfrm flipV="1">
              <a:off x="4067944" y="2708920"/>
              <a:ext cx="0" cy="864096"/>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900101" name="TextBox 900100"/>
            <p:cNvSpPr txBox="1"/>
            <p:nvPr/>
          </p:nvSpPr>
          <p:spPr>
            <a:xfrm>
              <a:off x="3141699" y="2175247"/>
              <a:ext cx="1852490" cy="455894"/>
            </a:xfrm>
            <a:prstGeom prst="rect">
              <a:avLst/>
            </a:prstGeom>
            <a:noFill/>
          </p:spPr>
          <p:txBody>
            <a:bodyPr wrap="none" rtlCol="0">
              <a:spAutoFit/>
            </a:bodyPr>
            <a:lstStyle/>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2560" b="0" i="0" u="none" strike="noStrike" kern="1200" cap="none" spc="0" normalizeH="0" baseline="0" noProof="0" dirty="0">
                  <a:ln>
                    <a:noFill/>
                  </a:ln>
                  <a:solidFill>
                    <a:srgbClr val="934BC9"/>
                  </a:solidFill>
                  <a:effectLst/>
                  <a:uLnTx/>
                  <a:uFillTx/>
                  <a:latin typeface="Constantia"/>
                  <a:ea typeface="ＭＳ Ｐゴシック" pitchFamily="34" charset="-128"/>
                  <a:cs typeface="+mn-cs"/>
                </a:rPr>
                <a:t>Solar System</a:t>
              </a:r>
            </a:p>
          </p:txBody>
        </p:sp>
        <p:sp>
          <p:nvSpPr>
            <p:cNvPr id="95" name="TextBox 94"/>
            <p:cNvSpPr txBox="1"/>
            <p:nvPr/>
          </p:nvSpPr>
          <p:spPr>
            <a:xfrm>
              <a:off x="5298421" y="4989075"/>
              <a:ext cx="2917866" cy="1194558"/>
            </a:xfrm>
            <a:prstGeom prst="rect">
              <a:avLst/>
            </a:prstGeom>
            <a:noFill/>
          </p:spPr>
          <p:txBody>
            <a:bodyPr wrap="none" rtlCol="0">
              <a:spAutoFit/>
            </a:bodyPr>
            <a:lstStyle/>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2560" b="0" i="0" u="none" strike="noStrike" kern="1200" cap="none" spc="0" normalizeH="0" baseline="0" noProof="0" dirty="0">
                  <a:ln>
                    <a:noFill/>
                  </a:ln>
                  <a:solidFill>
                    <a:srgbClr val="0070C0"/>
                  </a:solidFill>
                  <a:effectLst/>
                  <a:uLnTx/>
                  <a:uFillTx/>
                  <a:latin typeface="Constantia"/>
                  <a:ea typeface="ＭＳ Ｐゴシック" pitchFamily="34" charset="-128"/>
                  <a:cs typeface="+mn-cs"/>
                </a:rPr>
                <a:t>Weak Lensing</a:t>
              </a:r>
            </a:p>
            <a:p>
              <a:pPr marL="365771" marR="0" lvl="0" indent="-365771" algn="l" defTabSz="973423" rtl="0" eaLnBrk="1" fontAlgn="auto" latinLnBrk="0" hangingPunct="1">
                <a:lnSpc>
                  <a:spcPct val="100000"/>
                </a:lnSpc>
                <a:spcBef>
                  <a:spcPts val="0"/>
                </a:spcBef>
                <a:spcAft>
                  <a:spcPts val="0"/>
                </a:spcAft>
                <a:buClrTx/>
                <a:buSzTx/>
                <a:buFontTx/>
                <a:buChar char="-"/>
                <a:tabLst/>
                <a:defRPr/>
              </a:pPr>
              <a:r>
                <a:rPr kumimoji="0" lang="en-US" sz="2560" b="0" i="0" u="none" strike="noStrike" kern="1200" cap="none" spc="0" normalizeH="0" baseline="0" noProof="0" dirty="0">
                  <a:ln>
                    <a:noFill/>
                  </a:ln>
                  <a:solidFill>
                    <a:srgbClr val="0070C0"/>
                  </a:solidFill>
                  <a:effectLst/>
                  <a:uLnTx/>
                  <a:uFillTx/>
                  <a:latin typeface="Constantia"/>
                  <a:ea typeface="ＭＳ Ｐゴシック" pitchFamily="34" charset="-128"/>
                  <a:cs typeface="+mn-cs"/>
                </a:rPr>
                <a:t>Cluster of galaxies</a:t>
              </a:r>
            </a:p>
            <a:p>
              <a:pPr marL="365771" marR="0" lvl="0" indent="-365771" algn="l" defTabSz="973423" rtl="0" eaLnBrk="1" fontAlgn="auto" latinLnBrk="0" hangingPunct="1">
                <a:lnSpc>
                  <a:spcPct val="100000"/>
                </a:lnSpc>
                <a:spcBef>
                  <a:spcPts val="0"/>
                </a:spcBef>
                <a:spcAft>
                  <a:spcPts val="0"/>
                </a:spcAft>
                <a:buClrTx/>
                <a:buSzTx/>
                <a:buFontTx/>
                <a:buChar char="-"/>
                <a:tabLst/>
                <a:defRPr/>
              </a:pPr>
              <a:r>
                <a:rPr kumimoji="0" lang="en-US" sz="2560" b="0" i="0" u="none" strike="noStrike" kern="1200" cap="none" spc="0" normalizeH="0" baseline="0" noProof="0" dirty="0">
                  <a:ln>
                    <a:noFill/>
                  </a:ln>
                  <a:solidFill>
                    <a:srgbClr val="0070C0"/>
                  </a:solidFill>
                  <a:effectLst/>
                  <a:uLnTx/>
                  <a:uFillTx/>
                  <a:latin typeface="Constantia"/>
                  <a:ea typeface="ＭＳ Ｐゴシック" pitchFamily="34" charset="-128"/>
                  <a:cs typeface="+mn-cs"/>
                </a:rPr>
                <a:t>CMB, …</a:t>
              </a:r>
            </a:p>
          </p:txBody>
        </p:sp>
        <p:sp>
          <p:nvSpPr>
            <p:cNvPr id="99" name="TextBox 98"/>
            <p:cNvSpPr txBox="1"/>
            <p:nvPr/>
          </p:nvSpPr>
          <p:spPr>
            <a:xfrm>
              <a:off x="2155103" y="5553370"/>
              <a:ext cx="3825686" cy="1194558"/>
            </a:xfrm>
            <a:prstGeom prst="rect">
              <a:avLst/>
            </a:prstGeom>
            <a:noFill/>
          </p:spPr>
          <p:txBody>
            <a:bodyPr wrap="none" rtlCol="0">
              <a:spAutoFit/>
            </a:bodyPr>
            <a:lstStyle/>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2560" b="0" i="0" u="none" strike="noStrike" kern="1200" cap="none" spc="0" normalizeH="0" baseline="0" noProof="0" dirty="0">
                  <a:ln>
                    <a:noFill/>
                  </a:ln>
                  <a:solidFill>
                    <a:srgbClr val="934BC9"/>
                  </a:solidFill>
                  <a:effectLst/>
                  <a:uLnTx/>
                  <a:uFillTx/>
                  <a:latin typeface="Constantia"/>
                  <a:ea typeface="ＭＳ Ｐゴシック" pitchFamily="34" charset="-128"/>
                  <a:cs typeface="+mn-cs"/>
                </a:rPr>
                <a:t>Universe </a:t>
              </a:r>
              <a:br>
                <a:rPr kumimoji="0" lang="en-US" sz="2560" b="0" i="0" u="none" strike="noStrike" kern="1200" cap="none" spc="0" normalizeH="0" baseline="0" noProof="0" dirty="0">
                  <a:ln>
                    <a:noFill/>
                  </a:ln>
                  <a:solidFill>
                    <a:srgbClr val="934BC9"/>
                  </a:solidFill>
                  <a:effectLst/>
                  <a:uLnTx/>
                  <a:uFillTx/>
                  <a:latin typeface="Constantia"/>
                  <a:ea typeface="ＭＳ Ｐゴシック" pitchFamily="34" charset="-128"/>
                  <a:cs typeface="+mn-cs"/>
                </a:rPr>
              </a:br>
              <a:r>
                <a:rPr kumimoji="0" lang="en-US" sz="2560" b="0" i="0" u="none" strike="noStrike" kern="1200" cap="none" spc="0" normalizeH="0" baseline="0" noProof="0" dirty="0">
                  <a:ln>
                    <a:noFill/>
                  </a:ln>
                  <a:solidFill>
                    <a:srgbClr val="934BC9"/>
                  </a:solidFill>
                  <a:effectLst/>
                  <a:uLnTx/>
                  <a:uFillTx/>
                  <a:latin typeface="Constantia"/>
                  <a:ea typeface="ＭＳ Ｐゴシック" pitchFamily="34" charset="-128"/>
                  <a:cs typeface="+mn-cs"/>
                </a:rPr>
                <a:t>Evolution</a:t>
              </a:r>
              <a:br>
                <a:rPr kumimoji="0" lang="en-US" sz="2560" b="0" i="0" u="none" strike="noStrike" kern="1200" cap="none" spc="0" normalizeH="0" baseline="0" noProof="0" dirty="0">
                  <a:ln>
                    <a:noFill/>
                  </a:ln>
                  <a:solidFill>
                    <a:srgbClr val="934BC9"/>
                  </a:solidFill>
                  <a:effectLst/>
                  <a:uLnTx/>
                  <a:uFillTx/>
                  <a:latin typeface="Constantia"/>
                  <a:ea typeface="ＭＳ Ｐゴシック" pitchFamily="34" charset="-128"/>
                  <a:cs typeface="+mn-cs"/>
                </a:rPr>
              </a:br>
              <a:r>
                <a:rPr kumimoji="0" lang="en-US" sz="2560" b="0" i="0" u="none" strike="noStrike" kern="1200" cap="none" spc="0" normalizeH="0" baseline="0" noProof="0" dirty="0">
                  <a:ln>
                    <a:noFill/>
                  </a:ln>
                  <a:solidFill>
                    <a:srgbClr val="934BC9"/>
                  </a:solidFill>
                  <a:effectLst/>
                  <a:uLnTx/>
                  <a:uFillTx/>
                  <a:latin typeface="Constantia"/>
                  <a:ea typeface="ＭＳ Ｐゴシック" pitchFamily="34" charset="-128"/>
                  <a:cs typeface="+mn-cs"/>
                </a:rPr>
                <a:t>(Supernovae, BAO, CMB,…)</a:t>
              </a:r>
            </a:p>
          </p:txBody>
        </p:sp>
        <p:sp>
          <p:nvSpPr>
            <p:cNvPr id="104" name="TextBox 103"/>
            <p:cNvSpPr txBox="1"/>
            <p:nvPr/>
          </p:nvSpPr>
          <p:spPr>
            <a:xfrm>
              <a:off x="1158530" y="5173741"/>
              <a:ext cx="1567737" cy="825226"/>
            </a:xfrm>
            <a:prstGeom prst="rect">
              <a:avLst/>
            </a:prstGeom>
            <a:noFill/>
          </p:spPr>
          <p:txBody>
            <a:bodyPr wrap="none" rtlCol="0">
              <a:spAutoFit/>
            </a:bodyPr>
            <a:lstStyle/>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2560" b="0" i="0" u="none" strike="noStrike" kern="1200" cap="none" spc="0" normalizeH="0" baseline="0" noProof="0" dirty="0">
                  <a:ln>
                    <a:noFill/>
                  </a:ln>
                  <a:solidFill>
                    <a:srgbClr val="934BC9"/>
                  </a:solidFill>
                  <a:effectLst/>
                  <a:uLnTx/>
                  <a:uFillTx/>
                  <a:latin typeface="Constantia"/>
                  <a:ea typeface="ＭＳ Ｐゴシック" pitchFamily="34" charset="-128"/>
                  <a:cs typeface="+mn-cs"/>
                </a:rPr>
                <a:t>Structure </a:t>
              </a:r>
            </a:p>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2560" b="0" i="0" u="none" strike="noStrike" kern="1200" cap="none" spc="0" normalizeH="0" baseline="0" noProof="0" dirty="0">
                  <a:ln>
                    <a:noFill/>
                  </a:ln>
                  <a:solidFill>
                    <a:srgbClr val="934BC9"/>
                  </a:solidFill>
                  <a:effectLst/>
                  <a:uLnTx/>
                  <a:uFillTx/>
                  <a:latin typeface="Constantia"/>
                  <a:ea typeface="ＭＳ Ｐゴシック" pitchFamily="34" charset="-128"/>
                  <a:cs typeface="+mn-cs"/>
                </a:rPr>
                <a:t>Formation</a:t>
              </a:r>
            </a:p>
          </p:txBody>
        </p:sp>
        <p:sp>
          <p:nvSpPr>
            <p:cNvPr id="900111" name="TextBox 900110"/>
            <p:cNvSpPr txBox="1"/>
            <p:nvPr/>
          </p:nvSpPr>
          <p:spPr>
            <a:xfrm>
              <a:off x="44592" y="3726737"/>
              <a:ext cx="2439176" cy="825226"/>
            </a:xfrm>
            <a:prstGeom prst="rect">
              <a:avLst/>
            </a:prstGeom>
            <a:noFill/>
          </p:spPr>
          <p:txBody>
            <a:bodyPr wrap="square" rtlCol="0">
              <a:spAutoFit/>
            </a:bodyPr>
            <a:lstStyle/>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2560" b="0" i="0" u="none" strike="noStrike" kern="1200" cap="none" spc="0" normalizeH="0" baseline="0" noProof="0" dirty="0">
                  <a:ln>
                    <a:noFill/>
                  </a:ln>
                  <a:solidFill>
                    <a:srgbClr val="934BC9"/>
                  </a:solidFill>
                  <a:effectLst/>
                  <a:uLnTx/>
                  <a:uFillTx/>
                  <a:latin typeface="Constantia"/>
                  <a:ea typeface="ＭＳ Ｐゴシック" pitchFamily="34" charset="-128"/>
                  <a:cs typeface="+mn-cs"/>
                </a:rPr>
                <a:t>Primordial Gravity Waves</a:t>
              </a:r>
            </a:p>
          </p:txBody>
        </p:sp>
        <p:sp>
          <p:nvSpPr>
            <p:cNvPr id="110" name="TextBox 109"/>
            <p:cNvSpPr txBox="1"/>
            <p:nvPr/>
          </p:nvSpPr>
          <p:spPr>
            <a:xfrm>
              <a:off x="836680" y="2708920"/>
              <a:ext cx="2439176" cy="455894"/>
            </a:xfrm>
            <a:prstGeom prst="rect">
              <a:avLst/>
            </a:prstGeom>
            <a:noFill/>
          </p:spPr>
          <p:txBody>
            <a:bodyPr wrap="square" rtlCol="0">
              <a:spAutoFit/>
            </a:bodyPr>
            <a:lstStyle/>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2560" b="0" i="0" u="none" strike="noStrike" kern="1200" cap="none" spc="0" normalizeH="0" baseline="0" noProof="0" dirty="0">
                  <a:ln>
                    <a:noFill/>
                  </a:ln>
                  <a:solidFill>
                    <a:srgbClr val="934BC9"/>
                  </a:solidFill>
                  <a:effectLst/>
                  <a:uLnTx/>
                  <a:uFillTx/>
                  <a:latin typeface="Constantia"/>
                  <a:ea typeface="ＭＳ Ｐゴシック" pitchFamily="34" charset="-128"/>
                  <a:cs typeface="+mn-cs"/>
                </a:rPr>
                <a:t>Binary Pulsars</a:t>
              </a:r>
            </a:p>
          </p:txBody>
        </p:sp>
        <p:cxnSp>
          <p:nvCxnSpPr>
            <p:cNvPr id="18" name="Straight Arrow Connector 17"/>
            <p:cNvCxnSpPr>
              <a:stCxn id="900097" idx="7"/>
            </p:cNvCxnSpPr>
            <p:nvPr/>
          </p:nvCxnSpPr>
          <p:spPr>
            <a:xfrm flipV="1">
              <a:off x="4729869" y="3090945"/>
              <a:ext cx="611009" cy="650796"/>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flipV="1">
              <a:off x="5436096" y="3717032"/>
              <a:ext cx="0" cy="864096"/>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16200000" flipH="1" flipV="1">
              <a:off x="2699792" y="3717032"/>
              <a:ext cx="0" cy="864096"/>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16200000" flipV="1">
              <a:off x="2826335" y="3124982"/>
              <a:ext cx="611009" cy="650796"/>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4091154" y="4725144"/>
              <a:ext cx="0" cy="864096"/>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4753079" y="4581128"/>
              <a:ext cx="611009" cy="650796"/>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5400000">
              <a:off x="2849545" y="4633243"/>
              <a:ext cx="611009" cy="650796"/>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5298177" y="2629280"/>
              <a:ext cx="1735271" cy="455894"/>
            </a:xfrm>
            <a:prstGeom prst="rect">
              <a:avLst/>
            </a:prstGeom>
            <a:noFill/>
          </p:spPr>
          <p:txBody>
            <a:bodyPr wrap="none" rtlCol="0">
              <a:spAutoFit/>
            </a:bodyPr>
            <a:lstStyle/>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2560" b="0" i="0" u="none" strike="noStrike" kern="1200" cap="none" spc="0" normalizeH="0" baseline="0" noProof="0" dirty="0">
                  <a:ln>
                    <a:noFill/>
                  </a:ln>
                  <a:solidFill>
                    <a:srgbClr val="0070C0"/>
                  </a:solidFill>
                  <a:effectLst/>
                  <a:uLnTx/>
                  <a:uFillTx/>
                  <a:latin typeface="Constantia"/>
                  <a:ea typeface="ＭＳ Ｐゴシック" pitchFamily="34" charset="-128"/>
                  <a:cs typeface="+mn-cs"/>
                </a:rPr>
                <a:t>Black Holes</a:t>
              </a:r>
            </a:p>
          </p:txBody>
        </p:sp>
        <p:sp>
          <p:nvSpPr>
            <p:cNvPr id="27" name="TextBox 26"/>
            <p:cNvSpPr txBox="1"/>
            <p:nvPr/>
          </p:nvSpPr>
          <p:spPr>
            <a:xfrm>
              <a:off x="5992900" y="3918246"/>
              <a:ext cx="1725532" cy="455894"/>
            </a:xfrm>
            <a:prstGeom prst="rect">
              <a:avLst/>
            </a:prstGeom>
            <a:noFill/>
          </p:spPr>
          <p:txBody>
            <a:bodyPr wrap="none" rtlCol="0">
              <a:spAutoFit/>
            </a:bodyPr>
            <a:lstStyle/>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2560" b="0" i="0" u="none" strike="noStrike" kern="1200" cap="none" spc="0" normalizeH="0" baseline="0" noProof="0" dirty="0">
                  <a:ln>
                    <a:noFill/>
                  </a:ln>
                  <a:solidFill>
                    <a:srgbClr val="0070C0"/>
                  </a:solidFill>
                  <a:effectLst/>
                  <a:uLnTx/>
                  <a:uFillTx/>
                  <a:latin typeface="Constantia"/>
                  <a:ea typeface="ＭＳ Ｐゴシック" pitchFamily="34" charset="-128"/>
                  <a:cs typeface="+mn-cs"/>
                </a:rPr>
                <a:t>Supernovae</a:t>
              </a:r>
            </a:p>
          </p:txBody>
        </p:sp>
      </p:grpSp>
    </p:spTree>
    <p:extLst>
      <p:ext uri="{BB962C8B-B14F-4D97-AF65-F5344CB8AC3E}">
        <p14:creationId xmlns:p14="http://schemas.microsoft.com/office/powerpoint/2010/main" val="27377373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0098" name="Rectangle 2"/>
          <p:cNvSpPr>
            <a:spLocks noGrp="1" noChangeArrowheads="1"/>
          </p:cNvSpPr>
          <p:nvPr>
            <p:ph type="title"/>
          </p:nvPr>
        </p:nvSpPr>
        <p:spPr>
          <a:xfrm>
            <a:off x="805948" y="815076"/>
            <a:ext cx="7440930" cy="1127626"/>
          </a:xfrm>
          <a:noFill/>
        </p:spPr>
        <p:txBody>
          <a:bodyPr/>
          <a:lstStyle/>
          <a:p>
            <a:r>
              <a:rPr lang="en-US" dirty="0" smtClean="0">
                <a:solidFill>
                  <a:srgbClr val="0070C0"/>
                </a:solidFill>
              </a:rPr>
              <a:t>Observational Tests</a:t>
            </a:r>
            <a:endParaRPr lang="en-US" dirty="0">
              <a:solidFill>
                <a:srgbClr val="0070C0"/>
              </a:solidFill>
            </a:endParaRPr>
          </a:p>
        </p:txBody>
      </p:sp>
      <p:grpSp>
        <p:nvGrpSpPr>
          <p:cNvPr id="5" name="Group 4"/>
          <p:cNvGrpSpPr/>
          <p:nvPr/>
        </p:nvGrpSpPr>
        <p:grpSpPr>
          <a:xfrm>
            <a:off x="575523" y="2122503"/>
            <a:ext cx="8819619" cy="5061461"/>
            <a:chOff x="728726" y="316468"/>
            <a:chExt cx="8268393" cy="4745120"/>
          </a:xfrm>
        </p:grpSpPr>
        <p:sp>
          <p:nvSpPr>
            <p:cNvPr id="6" name="Oval 5"/>
            <p:cNvSpPr/>
            <p:nvPr/>
          </p:nvSpPr>
          <p:spPr>
            <a:xfrm rot="2798742">
              <a:off x="4507006" y="1400096"/>
              <a:ext cx="930031" cy="206585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73423"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onstantia"/>
                <a:ea typeface="+mn-ea"/>
                <a:cs typeface="+mn-cs"/>
              </a:endParaRPr>
            </a:p>
          </p:txBody>
        </p:sp>
        <p:sp>
          <p:nvSpPr>
            <p:cNvPr id="8" name="Freeform 7"/>
            <p:cNvSpPr/>
            <p:nvPr/>
          </p:nvSpPr>
          <p:spPr>
            <a:xfrm flipH="1">
              <a:off x="3407702" y="1447799"/>
              <a:ext cx="3313283" cy="3206750"/>
            </a:xfrm>
            <a:custGeom>
              <a:avLst/>
              <a:gdLst>
                <a:gd name="connsiteX0" fmla="*/ 0 w 3054350"/>
                <a:gd name="connsiteY0" fmla="*/ 0 h 3028950"/>
                <a:gd name="connsiteX1" fmla="*/ 3054350 w 3054350"/>
                <a:gd name="connsiteY1" fmla="*/ 3028950 h 3028950"/>
                <a:gd name="connsiteX2" fmla="*/ 0 w 3054350"/>
                <a:gd name="connsiteY2" fmla="*/ 3022600 h 3028950"/>
                <a:gd name="connsiteX0" fmla="*/ 0 w 3054350"/>
                <a:gd name="connsiteY0" fmla="*/ 0 h 3028950"/>
                <a:gd name="connsiteX1" fmla="*/ 3054350 w 3054350"/>
                <a:gd name="connsiteY1" fmla="*/ 3028950 h 3028950"/>
                <a:gd name="connsiteX2" fmla="*/ 0 w 3054350"/>
                <a:gd name="connsiteY2" fmla="*/ 3022600 h 3028950"/>
                <a:gd name="connsiteX0" fmla="*/ 0 w 3054350"/>
                <a:gd name="connsiteY0" fmla="*/ 0 h 3028950"/>
                <a:gd name="connsiteX1" fmla="*/ 3054350 w 3054350"/>
                <a:gd name="connsiteY1" fmla="*/ 3028950 h 3028950"/>
                <a:gd name="connsiteX2" fmla="*/ 0 w 3054350"/>
                <a:gd name="connsiteY2" fmla="*/ 3022600 h 3028950"/>
                <a:gd name="connsiteX3" fmla="*/ 0 w 3054350"/>
                <a:gd name="connsiteY3" fmla="*/ 0 h 3028950"/>
                <a:gd name="connsiteX0" fmla="*/ 0 w 3073400"/>
                <a:gd name="connsiteY0" fmla="*/ 0 h 3035300"/>
                <a:gd name="connsiteX1" fmla="*/ 3073400 w 3073400"/>
                <a:gd name="connsiteY1" fmla="*/ 3035300 h 3035300"/>
                <a:gd name="connsiteX2" fmla="*/ 19050 w 3073400"/>
                <a:gd name="connsiteY2" fmla="*/ 3028950 h 3035300"/>
                <a:gd name="connsiteX3" fmla="*/ 0 w 3073400"/>
                <a:gd name="connsiteY3" fmla="*/ 0 h 3035300"/>
                <a:gd name="connsiteX0" fmla="*/ 10502 w 3083902"/>
                <a:gd name="connsiteY0" fmla="*/ 0 h 3035300"/>
                <a:gd name="connsiteX1" fmla="*/ 3083902 w 3083902"/>
                <a:gd name="connsiteY1" fmla="*/ 3035300 h 3035300"/>
                <a:gd name="connsiteX2" fmla="*/ 0 w 3083902"/>
                <a:gd name="connsiteY2" fmla="*/ 3028950 h 3035300"/>
                <a:gd name="connsiteX3" fmla="*/ 10502 w 3083902"/>
                <a:gd name="connsiteY3" fmla="*/ 0 h 3035300"/>
              </a:gdLst>
              <a:ahLst/>
              <a:cxnLst>
                <a:cxn ang="0">
                  <a:pos x="connsiteX0" y="connsiteY0"/>
                </a:cxn>
                <a:cxn ang="0">
                  <a:pos x="connsiteX1" y="connsiteY1"/>
                </a:cxn>
                <a:cxn ang="0">
                  <a:pos x="connsiteX2" y="connsiteY2"/>
                </a:cxn>
                <a:cxn ang="0">
                  <a:pos x="connsiteX3" y="connsiteY3"/>
                </a:cxn>
              </a:cxnLst>
              <a:rect l="l" t="t" r="r" b="b"/>
              <a:pathLst>
                <a:path w="3083902" h="3035300">
                  <a:moveTo>
                    <a:pt x="10502" y="0"/>
                  </a:moveTo>
                  <a:lnTo>
                    <a:pt x="3083902" y="3035300"/>
                  </a:lnTo>
                  <a:lnTo>
                    <a:pt x="0" y="3028950"/>
                  </a:lnTo>
                  <a:cubicBezTo>
                    <a:pt x="3501" y="2019300"/>
                    <a:pt x="7001" y="1009650"/>
                    <a:pt x="10502" y="0"/>
                  </a:cubicBez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73423"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onstantia"/>
                <a:ea typeface="+mn-ea"/>
                <a:cs typeface="+mn-cs"/>
              </a:endParaRPr>
            </a:p>
          </p:txBody>
        </p:sp>
        <p:sp>
          <p:nvSpPr>
            <p:cNvPr id="9" name="Freeform 8"/>
            <p:cNvSpPr/>
            <p:nvPr/>
          </p:nvSpPr>
          <p:spPr>
            <a:xfrm>
              <a:off x="1363664" y="1772050"/>
              <a:ext cx="2903536" cy="2882500"/>
            </a:xfrm>
            <a:custGeom>
              <a:avLst/>
              <a:gdLst>
                <a:gd name="connsiteX0" fmla="*/ 0 w 3054350"/>
                <a:gd name="connsiteY0" fmla="*/ 0 h 3028950"/>
                <a:gd name="connsiteX1" fmla="*/ 3054350 w 3054350"/>
                <a:gd name="connsiteY1" fmla="*/ 3028950 h 3028950"/>
                <a:gd name="connsiteX2" fmla="*/ 0 w 3054350"/>
                <a:gd name="connsiteY2" fmla="*/ 3022600 h 3028950"/>
                <a:gd name="connsiteX0" fmla="*/ 0 w 3054350"/>
                <a:gd name="connsiteY0" fmla="*/ 0 h 3028950"/>
                <a:gd name="connsiteX1" fmla="*/ 3054350 w 3054350"/>
                <a:gd name="connsiteY1" fmla="*/ 3028950 h 3028950"/>
                <a:gd name="connsiteX2" fmla="*/ 0 w 3054350"/>
                <a:gd name="connsiteY2" fmla="*/ 3022600 h 3028950"/>
                <a:gd name="connsiteX0" fmla="*/ 0 w 3054350"/>
                <a:gd name="connsiteY0" fmla="*/ 0 h 3028950"/>
                <a:gd name="connsiteX1" fmla="*/ 3054350 w 3054350"/>
                <a:gd name="connsiteY1" fmla="*/ 3028950 h 3028950"/>
                <a:gd name="connsiteX2" fmla="*/ 0 w 3054350"/>
                <a:gd name="connsiteY2" fmla="*/ 3022600 h 3028950"/>
                <a:gd name="connsiteX3" fmla="*/ 0 w 3054350"/>
                <a:gd name="connsiteY3" fmla="*/ 0 h 3028950"/>
                <a:gd name="connsiteX0" fmla="*/ 0 w 3073400"/>
                <a:gd name="connsiteY0" fmla="*/ 0 h 3035300"/>
                <a:gd name="connsiteX1" fmla="*/ 3073400 w 3073400"/>
                <a:gd name="connsiteY1" fmla="*/ 3035300 h 3035300"/>
                <a:gd name="connsiteX2" fmla="*/ 19050 w 3073400"/>
                <a:gd name="connsiteY2" fmla="*/ 3028950 h 3035300"/>
                <a:gd name="connsiteX3" fmla="*/ 0 w 3073400"/>
                <a:gd name="connsiteY3" fmla="*/ 0 h 3035300"/>
                <a:gd name="connsiteX0" fmla="*/ 0 w 3073400"/>
                <a:gd name="connsiteY0" fmla="*/ 0 h 3060700"/>
                <a:gd name="connsiteX1" fmla="*/ 3073400 w 3073400"/>
                <a:gd name="connsiteY1" fmla="*/ 3035300 h 3060700"/>
                <a:gd name="connsiteX2" fmla="*/ 12700 w 3073400"/>
                <a:gd name="connsiteY2" fmla="*/ 3060700 h 3060700"/>
                <a:gd name="connsiteX3" fmla="*/ 0 w 3073400"/>
                <a:gd name="connsiteY3" fmla="*/ 0 h 3060700"/>
                <a:gd name="connsiteX0" fmla="*/ 0 w 3073400"/>
                <a:gd name="connsiteY0" fmla="*/ 0 h 3041650"/>
                <a:gd name="connsiteX1" fmla="*/ 3073400 w 3073400"/>
                <a:gd name="connsiteY1" fmla="*/ 3035300 h 3041650"/>
                <a:gd name="connsiteX2" fmla="*/ 5556 w 3073400"/>
                <a:gd name="connsiteY2" fmla="*/ 3041650 h 3041650"/>
                <a:gd name="connsiteX3" fmla="*/ 0 w 3073400"/>
                <a:gd name="connsiteY3" fmla="*/ 0 h 3041650"/>
                <a:gd name="connsiteX0" fmla="*/ 15097 w 3068366"/>
                <a:gd name="connsiteY0" fmla="*/ 0 h 3041650"/>
                <a:gd name="connsiteX1" fmla="*/ 3068366 w 3068366"/>
                <a:gd name="connsiteY1" fmla="*/ 3035300 h 3041650"/>
                <a:gd name="connsiteX2" fmla="*/ 522 w 3068366"/>
                <a:gd name="connsiteY2" fmla="*/ 3041650 h 3041650"/>
                <a:gd name="connsiteX3" fmla="*/ 15097 w 3068366"/>
                <a:gd name="connsiteY3" fmla="*/ 0 h 3041650"/>
              </a:gdLst>
              <a:ahLst/>
              <a:cxnLst>
                <a:cxn ang="0">
                  <a:pos x="connsiteX0" y="connsiteY0"/>
                </a:cxn>
                <a:cxn ang="0">
                  <a:pos x="connsiteX1" y="connsiteY1"/>
                </a:cxn>
                <a:cxn ang="0">
                  <a:pos x="connsiteX2" y="connsiteY2"/>
                </a:cxn>
                <a:cxn ang="0">
                  <a:pos x="connsiteX3" y="connsiteY3"/>
                </a:cxn>
              </a:cxnLst>
              <a:rect l="l" t="t" r="r" b="b"/>
              <a:pathLst>
                <a:path w="3068366" h="3041650">
                  <a:moveTo>
                    <a:pt x="15097" y="0"/>
                  </a:moveTo>
                  <a:lnTo>
                    <a:pt x="3068366" y="3035300"/>
                  </a:lnTo>
                  <a:lnTo>
                    <a:pt x="522" y="3041650"/>
                  </a:lnTo>
                  <a:cubicBezTo>
                    <a:pt x="-3711" y="2021417"/>
                    <a:pt x="19330" y="1020233"/>
                    <a:pt x="15097" y="0"/>
                  </a:cubicBez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73423"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dirty="0">
                <a:ln>
                  <a:noFill/>
                </a:ln>
                <a:solidFill>
                  <a:prstClr val="white"/>
                </a:solidFill>
                <a:effectLst/>
                <a:uLnTx/>
                <a:uFillTx/>
                <a:latin typeface="Constantia"/>
                <a:ea typeface="+mn-ea"/>
                <a:cs typeface="+mn-cs"/>
              </a:endParaRPr>
            </a:p>
          </p:txBody>
        </p:sp>
        <p:cxnSp>
          <p:nvCxnSpPr>
            <p:cNvPr id="10" name="Straight Connector 9"/>
            <p:cNvCxnSpPr/>
            <p:nvPr/>
          </p:nvCxnSpPr>
          <p:spPr>
            <a:xfrm>
              <a:off x="1143000" y="4648200"/>
              <a:ext cx="6629400" cy="6350"/>
            </a:xfrm>
            <a:prstGeom prst="line">
              <a:avLst/>
            </a:pr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1371600" y="685800"/>
              <a:ext cx="0" cy="4038600"/>
            </a:xfrm>
            <a:prstGeom prst="line">
              <a:avLst/>
            </a:pr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529109" y="4267200"/>
              <a:ext cx="1468010" cy="640560"/>
            </a:xfrm>
            <a:prstGeom prst="rect">
              <a:avLst/>
            </a:prstGeom>
            <a:noFill/>
          </p:spPr>
          <p:txBody>
            <a:bodyPr wrap="none" rtlCol="0">
              <a:spAutoFit/>
            </a:bodyPr>
            <a:lstStyle/>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1920"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Mass/Energy</a:t>
              </a:r>
            </a:p>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1920"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in grams</a:t>
              </a:r>
            </a:p>
          </p:txBody>
        </p:sp>
        <p:sp>
          <p:nvSpPr>
            <p:cNvPr id="13" name="TextBox 12"/>
            <p:cNvSpPr txBox="1"/>
            <p:nvPr/>
          </p:nvSpPr>
          <p:spPr>
            <a:xfrm>
              <a:off x="854699" y="316468"/>
              <a:ext cx="1186203" cy="363561"/>
            </a:xfrm>
            <a:prstGeom prst="rect">
              <a:avLst/>
            </a:prstGeom>
            <a:noFill/>
          </p:spPr>
          <p:txBody>
            <a:bodyPr wrap="none" rtlCol="0">
              <a:spAutoFit/>
            </a:bodyPr>
            <a:lstStyle/>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1920"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Size in cm</a:t>
              </a:r>
            </a:p>
          </p:txBody>
        </p:sp>
        <p:cxnSp>
          <p:nvCxnSpPr>
            <p:cNvPr id="14" name="Straight Connector 13"/>
            <p:cNvCxnSpPr/>
            <p:nvPr/>
          </p:nvCxnSpPr>
          <p:spPr>
            <a:xfrm>
              <a:off x="18288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860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2860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7432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7432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2004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2004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6576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6576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1148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1148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45720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5720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0292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50292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4864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4864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59436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54864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59436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9436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64008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4008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68580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a:off x="13716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1371601" y="41148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a:off x="1371600" y="36576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371601" y="32004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371601" y="36576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1371600" y="36576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1371601" y="36576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371600" y="32004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1371601" y="27432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1371600" y="2286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a:off x="1371601" y="18288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1371601" y="2286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5400000">
              <a:off x="1371600" y="2286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a:off x="1371601" y="2286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1371601" y="1828799"/>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1371600" y="1371599"/>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1371601" y="914399"/>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5400000">
              <a:off x="1371601" y="1371599"/>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1371600" y="1371599"/>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1371601" y="1371599"/>
              <a:ext cx="0" cy="152400"/>
            </a:xfrm>
            <a:prstGeom prst="line">
              <a:avLst/>
            </a:prstGeom>
          </p:spPr>
          <p:style>
            <a:lnRef idx="1">
              <a:schemeClr val="accent1"/>
            </a:lnRef>
            <a:fillRef idx="0">
              <a:schemeClr val="accent1"/>
            </a:fillRef>
            <a:effectRef idx="0">
              <a:schemeClr val="accent1"/>
            </a:effectRef>
            <a:fontRef idx="minor">
              <a:schemeClr val="tx1"/>
            </a:fontRef>
          </p:style>
        </p:cxnSp>
        <p:pic>
          <p:nvPicPr>
            <p:cNvPr id="58"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20681" y="3159324"/>
              <a:ext cx="76200" cy="76200"/>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95600" y="3276600"/>
              <a:ext cx="76200" cy="76200"/>
            </a:xfrm>
            <a:prstGeom prst="rect">
              <a:avLst/>
            </a:prstGeom>
            <a:noFill/>
            <a:extLst>
              <a:ext uri="{909E8E84-426E-40DD-AFC4-6F175D3DCCD1}">
                <a14:hiddenFill xmlns:a14="http://schemas.microsoft.com/office/drawing/2010/main">
                  <a:solidFill>
                    <a:srgbClr val="FFFFFF"/>
                  </a:solidFill>
                </a14:hiddenFill>
              </a:ext>
            </a:extLst>
          </p:spPr>
        </p:pic>
        <p:sp>
          <p:nvSpPr>
            <p:cNvPr id="60" name="TextBox 59"/>
            <p:cNvSpPr txBox="1"/>
            <p:nvPr/>
          </p:nvSpPr>
          <p:spPr>
            <a:xfrm>
              <a:off x="5372006" y="1524000"/>
              <a:ext cx="918520"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Galaxy</a:t>
              </a:r>
            </a:p>
          </p:txBody>
        </p:sp>
        <p:sp>
          <p:nvSpPr>
            <p:cNvPr id="61" name="TextBox 60"/>
            <p:cNvSpPr txBox="1"/>
            <p:nvPr/>
          </p:nvSpPr>
          <p:spPr>
            <a:xfrm>
              <a:off x="4670317" y="2133600"/>
              <a:ext cx="781765"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Earth</a:t>
              </a:r>
            </a:p>
          </p:txBody>
        </p:sp>
        <p:sp>
          <p:nvSpPr>
            <p:cNvPr id="62" name="TextBox 61"/>
            <p:cNvSpPr txBox="1"/>
            <p:nvPr/>
          </p:nvSpPr>
          <p:spPr>
            <a:xfrm>
              <a:off x="4390140" y="2587823"/>
              <a:ext cx="1009953"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Human</a:t>
              </a:r>
            </a:p>
          </p:txBody>
        </p:sp>
        <p:sp>
          <p:nvSpPr>
            <p:cNvPr id="63" name="TextBox 62"/>
            <p:cNvSpPr txBox="1"/>
            <p:nvPr/>
          </p:nvSpPr>
          <p:spPr>
            <a:xfrm>
              <a:off x="3200400" y="2834640"/>
              <a:ext cx="763732"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Virus</a:t>
              </a:r>
            </a:p>
          </p:txBody>
        </p:sp>
        <p:sp>
          <p:nvSpPr>
            <p:cNvPr id="64" name="TextBox 63"/>
            <p:cNvSpPr txBox="1"/>
            <p:nvPr/>
          </p:nvSpPr>
          <p:spPr>
            <a:xfrm>
              <a:off x="2362200" y="2914590"/>
              <a:ext cx="793066"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Atom</a:t>
              </a:r>
            </a:p>
          </p:txBody>
        </p:sp>
        <p:sp>
          <p:nvSpPr>
            <p:cNvPr id="65" name="TextBox 64"/>
            <p:cNvSpPr txBox="1"/>
            <p:nvPr/>
          </p:nvSpPr>
          <p:spPr>
            <a:xfrm>
              <a:off x="2893681" y="3222824"/>
              <a:ext cx="1107154"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Electron</a:t>
              </a:r>
            </a:p>
          </p:txBody>
        </p:sp>
        <p:sp>
          <p:nvSpPr>
            <p:cNvPr id="66" name="TextBox 65"/>
            <p:cNvSpPr txBox="1"/>
            <p:nvPr/>
          </p:nvSpPr>
          <p:spPr>
            <a:xfrm>
              <a:off x="1607494" y="4724400"/>
              <a:ext cx="490219" cy="301946"/>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149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10</a:t>
              </a:r>
              <a:r>
                <a:rPr kumimoji="0" lang="en-US" sz="1493" b="0" i="0" u="none" strike="noStrike" kern="1200" cap="none" spc="0" normalizeH="0" baseline="30000" noProof="0" dirty="0">
                  <a:ln>
                    <a:noFill/>
                  </a:ln>
                  <a:solidFill>
                    <a:prstClr val="black"/>
                  </a:solidFill>
                  <a:effectLst/>
                  <a:uLnTx/>
                  <a:uFillTx/>
                  <a:latin typeface="Constantia"/>
                  <a:ea typeface="ＭＳ Ｐゴシック" pitchFamily="34" charset="-128"/>
                  <a:cs typeface="+mn-cs"/>
                </a:rPr>
                <a:t>-50</a:t>
              </a:r>
            </a:p>
          </p:txBody>
        </p:sp>
        <p:sp>
          <p:nvSpPr>
            <p:cNvPr id="67" name="TextBox 66"/>
            <p:cNvSpPr txBox="1"/>
            <p:nvPr/>
          </p:nvSpPr>
          <p:spPr>
            <a:xfrm>
              <a:off x="3910333" y="4724400"/>
              <a:ext cx="389529" cy="301946"/>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149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10</a:t>
              </a:r>
              <a:r>
                <a:rPr kumimoji="0" lang="en-US" sz="1493" b="0" i="0" u="none" strike="noStrike" kern="1200" cap="none" spc="0" normalizeH="0" baseline="30000" noProof="0" dirty="0">
                  <a:ln>
                    <a:noFill/>
                  </a:ln>
                  <a:solidFill>
                    <a:prstClr val="black"/>
                  </a:solidFill>
                  <a:effectLst/>
                  <a:uLnTx/>
                  <a:uFillTx/>
                  <a:latin typeface="Constantia"/>
                  <a:ea typeface="ＭＳ Ｐゴシック" pitchFamily="34" charset="-128"/>
                  <a:cs typeface="+mn-cs"/>
                </a:rPr>
                <a:t>0</a:t>
              </a:r>
            </a:p>
          </p:txBody>
        </p:sp>
        <p:sp>
          <p:nvSpPr>
            <p:cNvPr id="68" name="TextBox 67"/>
            <p:cNvSpPr txBox="1"/>
            <p:nvPr/>
          </p:nvSpPr>
          <p:spPr>
            <a:xfrm>
              <a:off x="6203950" y="4759642"/>
              <a:ext cx="445735" cy="301946"/>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149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10</a:t>
              </a:r>
              <a:r>
                <a:rPr kumimoji="0" lang="en-US" sz="1493" b="0" i="0" u="none" strike="noStrike" kern="1200" cap="none" spc="0" normalizeH="0" baseline="30000" noProof="0" dirty="0">
                  <a:ln>
                    <a:noFill/>
                  </a:ln>
                  <a:solidFill>
                    <a:prstClr val="black"/>
                  </a:solidFill>
                  <a:effectLst/>
                  <a:uLnTx/>
                  <a:uFillTx/>
                  <a:latin typeface="Constantia"/>
                  <a:ea typeface="ＭＳ Ｐゴシック" pitchFamily="34" charset="-128"/>
                  <a:cs typeface="+mn-cs"/>
                </a:rPr>
                <a:t>50</a:t>
              </a:r>
            </a:p>
          </p:txBody>
        </p:sp>
        <p:sp>
          <p:nvSpPr>
            <p:cNvPr id="69" name="TextBox 68"/>
            <p:cNvSpPr txBox="1"/>
            <p:nvPr/>
          </p:nvSpPr>
          <p:spPr>
            <a:xfrm>
              <a:off x="728726" y="3579911"/>
              <a:ext cx="491722" cy="301946"/>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149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10</a:t>
              </a:r>
              <a:r>
                <a:rPr kumimoji="0" lang="en-US" sz="1493" b="0" i="0" u="none" strike="noStrike" kern="1200" cap="none" spc="0" normalizeH="0" baseline="30000" noProof="0" dirty="0">
                  <a:ln>
                    <a:noFill/>
                  </a:ln>
                  <a:solidFill>
                    <a:prstClr val="black"/>
                  </a:solidFill>
                  <a:effectLst/>
                  <a:uLnTx/>
                  <a:uFillTx/>
                  <a:latin typeface="Constantia"/>
                  <a:ea typeface="ＭＳ Ｐゴシック" pitchFamily="34" charset="-128"/>
                  <a:cs typeface="+mn-cs"/>
                </a:rPr>
                <a:t>-20</a:t>
              </a:r>
            </a:p>
          </p:txBody>
        </p:sp>
        <p:sp>
          <p:nvSpPr>
            <p:cNvPr id="70" name="TextBox 69"/>
            <p:cNvSpPr txBox="1"/>
            <p:nvPr/>
          </p:nvSpPr>
          <p:spPr>
            <a:xfrm>
              <a:off x="767939" y="2664022"/>
              <a:ext cx="389529" cy="301946"/>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149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10</a:t>
              </a:r>
              <a:r>
                <a:rPr kumimoji="0" lang="en-US" sz="1493" b="0" i="0" u="none" strike="noStrike" kern="1200" cap="none" spc="0" normalizeH="0" baseline="30000" noProof="0" dirty="0">
                  <a:ln>
                    <a:noFill/>
                  </a:ln>
                  <a:solidFill>
                    <a:prstClr val="black"/>
                  </a:solidFill>
                  <a:effectLst/>
                  <a:uLnTx/>
                  <a:uFillTx/>
                  <a:latin typeface="Constantia"/>
                  <a:ea typeface="ＭＳ Ｐゴシック" pitchFamily="34" charset="-128"/>
                  <a:cs typeface="+mn-cs"/>
                </a:rPr>
                <a:t>0</a:t>
              </a:r>
            </a:p>
          </p:txBody>
        </p:sp>
        <p:sp>
          <p:nvSpPr>
            <p:cNvPr id="71" name="TextBox 70"/>
            <p:cNvSpPr txBox="1"/>
            <p:nvPr/>
          </p:nvSpPr>
          <p:spPr>
            <a:xfrm>
              <a:off x="767939" y="1772050"/>
              <a:ext cx="445495" cy="301946"/>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149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10</a:t>
              </a:r>
              <a:r>
                <a:rPr kumimoji="0" lang="en-US" sz="1493" b="0" i="0" u="none" strike="noStrike" kern="1200" cap="none" spc="0" normalizeH="0" baseline="30000" noProof="0" dirty="0">
                  <a:ln>
                    <a:noFill/>
                  </a:ln>
                  <a:solidFill>
                    <a:prstClr val="black"/>
                  </a:solidFill>
                  <a:effectLst/>
                  <a:uLnTx/>
                  <a:uFillTx/>
                  <a:latin typeface="Constantia"/>
                  <a:ea typeface="ＭＳ Ｐゴシック" pitchFamily="34" charset="-128"/>
                  <a:cs typeface="+mn-cs"/>
                </a:rPr>
                <a:t>20</a:t>
              </a:r>
            </a:p>
          </p:txBody>
        </p:sp>
        <p:sp>
          <p:nvSpPr>
            <p:cNvPr id="72" name="TextBox 71"/>
            <p:cNvSpPr txBox="1"/>
            <p:nvPr/>
          </p:nvSpPr>
          <p:spPr>
            <a:xfrm>
              <a:off x="5629497" y="1962090"/>
              <a:ext cx="598421"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Sun</a:t>
              </a:r>
            </a:p>
          </p:txBody>
        </p:sp>
        <p:pic>
          <p:nvPicPr>
            <p:cNvPr id="73"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79770" y="1371600"/>
              <a:ext cx="149630" cy="149630"/>
            </a:xfrm>
            <a:prstGeom prst="rect">
              <a:avLst/>
            </a:prstGeom>
            <a:noFill/>
            <a:extLst>
              <a:ext uri="{909E8E84-426E-40DD-AFC4-6F175D3DCCD1}">
                <a14:hiddenFill xmlns:a14="http://schemas.microsoft.com/office/drawing/2010/main">
                  <a:solidFill>
                    <a:srgbClr val="FFFFFF"/>
                  </a:solidFill>
                </a14:hiddenFill>
              </a:ext>
            </a:extLst>
          </p:spPr>
        </p:pic>
        <p:sp>
          <p:nvSpPr>
            <p:cNvPr id="74" name="TextBox 73"/>
            <p:cNvSpPr txBox="1"/>
            <p:nvPr/>
          </p:nvSpPr>
          <p:spPr>
            <a:xfrm>
              <a:off x="5410200" y="1185732"/>
              <a:ext cx="1142200"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Universe</a:t>
              </a:r>
            </a:p>
          </p:txBody>
        </p:sp>
        <p:sp>
          <p:nvSpPr>
            <p:cNvPr id="75" name="TextBox 74"/>
            <p:cNvSpPr txBox="1"/>
            <p:nvPr/>
          </p:nvSpPr>
          <p:spPr>
            <a:xfrm>
              <a:off x="1550201" y="3810000"/>
              <a:ext cx="1751799" cy="640560"/>
            </a:xfrm>
            <a:prstGeom prst="rect">
              <a:avLst/>
            </a:prstGeom>
            <a:noFill/>
          </p:spPr>
          <p:txBody>
            <a:bodyPr wrap="square" rtlCol="0">
              <a:spAutoFit/>
            </a:bodyPr>
            <a:lstStyle/>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1920" b="0" i="0" u="none" strike="noStrike" kern="1200" cap="none" spc="0" normalizeH="0" baseline="0" noProof="0" dirty="0">
                  <a:ln>
                    <a:noFill/>
                  </a:ln>
                  <a:solidFill>
                    <a:srgbClr val="0070C0"/>
                  </a:solidFill>
                  <a:effectLst/>
                  <a:uLnTx/>
                  <a:uFillTx/>
                  <a:latin typeface="Constantia"/>
                  <a:ea typeface="ＭＳ Ｐゴシック" pitchFamily="34" charset="-128"/>
                  <a:cs typeface="+mn-cs"/>
                </a:rPr>
                <a:t>Quantum Regime</a:t>
              </a:r>
            </a:p>
          </p:txBody>
        </p:sp>
        <p:sp>
          <p:nvSpPr>
            <p:cNvPr id="76" name="TextBox 75"/>
            <p:cNvSpPr txBox="1"/>
            <p:nvPr/>
          </p:nvSpPr>
          <p:spPr>
            <a:xfrm>
              <a:off x="4766389" y="3362499"/>
              <a:ext cx="1897065" cy="1194558"/>
            </a:xfrm>
            <a:prstGeom prst="rect">
              <a:avLst/>
            </a:prstGeom>
            <a:noFill/>
          </p:spPr>
          <p:txBody>
            <a:bodyPr wrap="square" rtlCol="0">
              <a:spAutoFit/>
            </a:bodyPr>
            <a:lstStyle/>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1920" b="0"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onstantia"/>
                  <a:ea typeface="ＭＳ Ｐゴシック" pitchFamily="34" charset="-128"/>
                  <a:cs typeface="+mn-cs"/>
                </a:rPr>
                <a:t>Inaccessible by Gravity </a:t>
              </a:r>
            </a:p>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1920" b="0"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onstantia"/>
                  <a:ea typeface="ＭＳ Ｐゴシック" pitchFamily="34" charset="-128"/>
                  <a:cs typeface="+mn-cs"/>
                </a:rPr>
                <a:t>(form Black Hole)</a:t>
              </a:r>
            </a:p>
          </p:txBody>
        </p:sp>
        <p:pic>
          <p:nvPicPr>
            <p:cNvPr id="79"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72200" y="1679170"/>
              <a:ext cx="149630" cy="149630"/>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04500" y="2079827"/>
              <a:ext cx="149630" cy="149630"/>
            </a:xfrm>
            <a:prstGeom prst="rect">
              <a:avLst/>
            </a:prstGeom>
            <a:noFill/>
            <a:extLst>
              <a:ext uri="{909E8E84-426E-40DD-AFC4-6F175D3DCCD1}">
                <a14:hiddenFill xmlns:a14="http://schemas.microsoft.com/office/drawing/2010/main">
                  <a:solidFill>
                    <a:srgbClr val="FFFFFF"/>
                  </a:solidFill>
                </a14:hiddenFill>
              </a:ext>
            </a:extLst>
          </p:spPr>
        </p:pic>
        <p:pic>
          <p:nvPicPr>
            <p:cNvPr id="81"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56078" y="2306250"/>
              <a:ext cx="149630" cy="149630"/>
            </a:xfrm>
            <a:prstGeom prst="rect">
              <a:avLst/>
            </a:prstGeom>
            <a:noFill/>
            <a:extLst>
              <a:ext uri="{909E8E84-426E-40DD-AFC4-6F175D3DCCD1}">
                <a14:hiddenFill xmlns:a14="http://schemas.microsoft.com/office/drawing/2010/main">
                  <a:solidFill>
                    <a:srgbClr val="FFFFFF"/>
                  </a:solidFill>
                </a14:hiddenFill>
              </a:ext>
            </a:extLst>
          </p:spPr>
        </p:pic>
        <p:pic>
          <p:nvPicPr>
            <p:cNvPr id="82"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15325" y="2581122"/>
              <a:ext cx="149630" cy="149630"/>
            </a:xfrm>
            <a:prstGeom prst="rect">
              <a:avLst/>
            </a:prstGeom>
            <a:noFill/>
            <a:extLst>
              <a:ext uri="{909E8E84-426E-40DD-AFC4-6F175D3DCCD1}">
                <a14:hiddenFill xmlns:a14="http://schemas.microsoft.com/office/drawing/2010/main">
                  <a:solidFill>
                    <a:srgbClr val="FFFFFF"/>
                  </a:solidFill>
                </a14:hiddenFill>
              </a:ext>
            </a:extLst>
          </p:spPr>
        </p:pic>
        <p:pic>
          <p:nvPicPr>
            <p:cNvPr id="83"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50211" y="2971799"/>
              <a:ext cx="149630" cy="149630"/>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1232904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0098" name="Rectangle 2"/>
          <p:cNvSpPr>
            <a:spLocks noGrp="1" noChangeArrowheads="1"/>
          </p:cNvSpPr>
          <p:nvPr>
            <p:ph type="title"/>
          </p:nvPr>
        </p:nvSpPr>
        <p:spPr>
          <a:xfrm>
            <a:off x="805948" y="815076"/>
            <a:ext cx="7440930" cy="1127626"/>
          </a:xfrm>
          <a:noFill/>
        </p:spPr>
        <p:txBody>
          <a:bodyPr/>
          <a:lstStyle/>
          <a:p>
            <a:r>
              <a:rPr lang="en-US" dirty="0" smtClean="0">
                <a:solidFill>
                  <a:srgbClr val="0070C0"/>
                </a:solidFill>
              </a:rPr>
              <a:t>Observational Tests</a:t>
            </a:r>
            <a:endParaRPr lang="en-US" dirty="0">
              <a:solidFill>
                <a:srgbClr val="0070C0"/>
              </a:solidFill>
            </a:endParaRPr>
          </a:p>
        </p:txBody>
      </p:sp>
      <p:grpSp>
        <p:nvGrpSpPr>
          <p:cNvPr id="5" name="Group 4"/>
          <p:cNvGrpSpPr/>
          <p:nvPr/>
        </p:nvGrpSpPr>
        <p:grpSpPr>
          <a:xfrm>
            <a:off x="575523" y="2122503"/>
            <a:ext cx="8819619" cy="5061461"/>
            <a:chOff x="728726" y="316468"/>
            <a:chExt cx="8268393" cy="4745120"/>
          </a:xfrm>
        </p:grpSpPr>
        <p:sp>
          <p:nvSpPr>
            <p:cNvPr id="6" name="Oval 5"/>
            <p:cNvSpPr/>
            <p:nvPr/>
          </p:nvSpPr>
          <p:spPr>
            <a:xfrm rot="2798742">
              <a:off x="4507006" y="1400096"/>
              <a:ext cx="930031" cy="206585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73423"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onstantia"/>
                <a:ea typeface="+mn-ea"/>
                <a:cs typeface="+mn-cs"/>
              </a:endParaRPr>
            </a:p>
          </p:txBody>
        </p:sp>
        <p:sp>
          <p:nvSpPr>
            <p:cNvPr id="8" name="Freeform 7"/>
            <p:cNvSpPr/>
            <p:nvPr/>
          </p:nvSpPr>
          <p:spPr>
            <a:xfrm flipH="1">
              <a:off x="3407702" y="1447799"/>
              <a:ext cx="3313283" cy="3206750"/>
            </a:xfrm>
            <a:custGeom>
              <a:avLst/>
              <a:gdLst>
                <a:gd name="connsiteX0" fmla="*/ 0 w 3054350"/>
                <a:gd name="connsiteY0" fmla="*/ 0 h 3028950"/>
                <a:gd name="connsiteX1" fmla="*/ 3054350 w 3054350"/>
                <a:gd name="connsiteY1" fmla="*/ 3028950 h 3028950"/>
                <a:gd name="connsiteX2" fmla="*/ 0 w 3054350"/>
                <a:gd name="connsiteY2" fmla="*/ 3022600 h 3028950"/>
                <a:gd name="connsiteX0" fmla="*/ 0 w 3054350"/>
                <a:gd name="connsiteY0" fmla="*/ 0 h 3028950"/>
                <a:gd name="connsiteX1" fmla="*/ 3054350 w 3054350"/>
                <a:gd name="connsiteY1" fmla="*/ 3028950 h 3028950"/>
                <a:gd name="connsiteX2" fmla="*/ 0 w 3054350"/>
                <a:gd name="connsiteY2" fmla="*/ 3022600 h 3028950"/>
                <a:gd name="connsiteX0" fmla="*/ 0 w 3054350"/>
                <a:gd name="connsiteY0" fmla="*/ 0 h 3028950"/>
                <a:gd name="connsiteX1" fmla="*/ 3054350 w 3054350"/>
                <a:gd name="connsiteY1" fmla="*/ 3028950 h 3028950"/>
                <a:gd name="connsiteX2" fmla="*/ 0 w 3054350"/>
                <a:gd name="connsiteY2" fmla="*/ 3022600 h 3028950"/>
                <a:gd name="connsiteX3" fmla="*/ 0 w 3054350"/>
                <a:gd name="connsiteY3" fmla="*/ 0 h 3028950"/>
                <a:gd name="connsiteX0" fmla="*/ 0 w 3073400"/>
                <a:gd name="connsiteY0" fmla="*/ 0 h 3035300"/>
                <a:gd name="connsiteX1" fmla="*/ 3073400 w 3073400"/>
                <a:gd name="connsiteY1" fmla="*/ 3035300 h 3035300"/>
                <a:gd name="connsiteX2" fmla="*/ 19050 w 3073400"/>
                <a:gd name="connsiteY2" fmla="*/ 3028950 h 3035300"/>
                <a:gd name="connsiteX3" fmla="*/ 0 w 3073400"/>
                <a:gd name="connsiteY3" fmla="*/ 0 h 3035300"/>
                <a:gd name="connsiteX0" fmla="*/ 10502 w 3083902"/>
                <a:gd name="connsiteY0" fmla="*/ 0 h 3035300"/>
                <a:gd name="connsiteX1" fmla="*/ 3083902 w 3083902"/>
                <a:gd name="connsiteY1" fmla="*/ 3035300 h 3035300"/>
                <a:gd name="connsiteX2" fmla="*/ 0 w 3083902"/>
                <a:gd name="connsiteY2" fmla="*/ 3028950 h 3035300"/>
                <a:gd name="connsiteX3" fmla="*/ 10502 w 3083902"/>
                <a:gd name="connsiteY3" fmla="*/ 0 h 3035300"/>
              </a:gdLst>
              <a:ahLst/>
              <a:cxnLst>
                <a:cxn ang="0">
                  <a:pos x="connsiteX0" y="connsiteY0"/>
                </a:cxn>
                <a:cxn ang="0">
                  <a:pos x="connsiteX1" y="connsiteY1"/>
                </a:cxn>
                <a:cxn ang="0">
                  <a:pos x="connsiteX2" y="connsiteY2"/>
                </a:cxn>
                <a:cxn ang="0">
                  <a:pos x="connsiteX3" y="connsiteY3"/>
                </a:cxn>
              </a:cxnLst>
              <a:rect l="l" t="t" r="r" b="b"/>
              <a:pathLst>
                <a:path w="3083902" h="3035300">
                  <a:moveTo>
                    <a:pt x="10502" y="0"/>
                  </a:moveTo>
                  <a:lnTo>
                    <a:pt x="3083902" y="3035300"/>
                  </a:lnTo>
                  <a:lnTo>
                    <a:pt x="0" y="3028950"/>
                  </a:lnTo>
                  <a:cubicBezTo>
                    <a:pt x="3501" y="2019300"/>
                    <a:pt x="7001" y="1009650"/>
                    <a:pt x="10502" y="0"/>
                  </a:cubicBez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73423"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onstantia"/>
                <a:ea typeface="+mn-ea"/>
                <a:cs typeface="+mn-cs"/>
              </a:endParaRPr>
            </a:p>
          </p:txBody>
        </p:sp>
        <p:sp>
          <p:nvSpPr>
            <p:cNvPr id="9" name="Freeform 8"/>
            <p:cNvSpPr/>
            <p:nvPr/>
          </p:nvSpPr>
          <p:spPr>
            <a:xfrm>
              <a:off x="1363664" y="1772050"/>
              <a:ext cx="2903536" cy="2882500"/>
            </a:xfrm>
            <a:custGeom>
              <a:avLst/>
              <a:gdLst>
                <a:gd name="connsiteX0" fmla="*/ 0 w 3054350"/>
                <a:gd name="connsiteY0" fmla="*/ 0 h 3028950"/>
                <a:gd name="connsiteX1" fmla="*/ 3054350 w 3054350"/>
                <a:gd name="connsiteY1" fmla="*/ 3028950 h 3028950"/>
                <a:gd name="connsiteX2" fmla="*/ 0 w 3054350"/>
                <a:gd name="connsiteY2" fmla="*/ 3022600 h 3028950"/>
                <a:gd name="connsiteX0" fmla="*/ 0 w 3054350"/>
                <a:gd name="connsiteY0" fmla="*/ 0 h 3028950"/>
                <a:gd name="connsiteX1" fmla="*/ 3054350 w 3054350"/>
                <a:gd name="connsiteY1" fmla="*/ 3028950 h 3028950"/>
                <a:gd name="connsiteX2" fmla="*/ 0 w 3054350"/>
                <a:gd name="connsiteY2" fmla="*/ 3022600 h 3028950"/>
                <a:gd name="connsiteX0" fmla="*/ 0 w 3054350"/>
                <a:gd name="connsiteY0" fmla="*/ 0 h 3028950"/>
                <a:gd name="connsiteX1" fmla="*/ 3054350 w 3054350"/>
                <a:gd name="connsiteY1" fmla="*/ 3028950 h 3028950"/>
                <a:gd name="connsiteX2" fmla="*/ 0 w 3054350"/>
                <a:gd name="connsiteY2" fmla="*/ 3022600 h 3028950"/>
                <a:gd name="connsiteX3" fmla="*/ 0 w 3054350"/>
                <a:gd name="connsiteY3" fmla="*/ 0 h 3028950"/>
                <a:gd name="connsiteX0" fmla="*/ 0 w 3073400"/>
                <a:gd name="connsiteY0" fmla="*/ 0 h 3035300"/>
                <a:gd name="connsiteX1" fmla="*/ 3073400 w 3073400"/>
                <a:gd name="connsiteY1" fmla="*/ 3035300 h 3035300"/>
                <a:gd name="connsiteX2" fmla="*/ 19050 w 3073400"/>
                <a:gd name="connsiteY2" fmla="*/ 3028950 h 3035300"/>
                <a:gd name="connsiteX3" fmla="*/ 0 w 3073400"/>
                <a:gd name="connsiteY3" fmla="*/ 0 h 3035300"/>
                <a:gd name="connsiteX0" fmla="*/ 0 w 3073400"/>
                <a:gd name="connsiteY0" fmla="*/ 0 h 3060700"/>
                <a:gd name="connsiteX1" fmla="*/ 3073400 w 3073400"/>
                <a:gd name="connsiteY1" fmla="*/ 3035300 h 3060700"/>
                <a:gd name="connsiteX2" fmla="*/ 12700 w 3073400"/>
                <a:gd name="connsiteY2" fmla="*/ 3060700 h 3060700"/>
                <a:gd name="connsiteX3" fmla="*/ 0 w 3073400"/>
                <a:gd name="connsiteY3" fmla="*/ 0 h 3060700"/>
                <a:gd name="connsiteX0" fmla="*/ 0 w 3073400"/>
                <a:gd name="connsiteY0" fmla="*/ 0 h 3041650"/>
                <a:gd name="connsiteX1" fmla="*/ 3073400 w 3073400"/>
                <a:gd name="connsiteY1" fmla="*/ 3035300 h 3041650"/>
                <a:gd name="connsiteX2" fmla="*/ 5556 w 3073400"/>
                <a:gd name="connsiteY2" fmla="*/ 3041650 h 3041650"/>
                <a:gd name="connsiteX3" fmla="*/ 0 w 3073400"/>
                <a:gd name="connsiteY3" fmla="*/ 0 h 3041650"/>
                <a:gd name="connsiteX0" fmla="*/ 15097 w 3068366"/>
                <a:gd name="connsiteY0" fmla="*/ 0 h 3041650"/>
                <a:gd name="connsiteX1" fmla="*/ 3068366 w 3068366"/>
                <a:gd name="connsiteY1" fmla="*/ 3035300 h 3041650"/>
                <a:gd name="connsiteX2" fmla="*/ 522 w 3068366"/>
                <a:gd name="connsiteY2" fmla="*/ 3041650 h 3041650"/>
                <a:gd name="connsiteX3" fmla="*/ 15097 w 3068366"/>
                <a:gd name="connsiteY3" fmla="*/ 0 h 3041650"/>
              </a:gdLst>
              <a:ahLst/>
              <a:cxnLst>
                <a:cxn ang="0">
                  <a:pos x="connsiteX0" y="connsiteY0"/>
                </a:cxn>
                <a:cxn ang="0">
                  <a:pos x="connsiteX1" y="connsiteY1"/>
                </a:cxn>
                <a:cxn ang="0">
                  <a:pos x="connsiteX2" y="connsiteY2"/>
                </a:cxn>
                <a:cxn ang="0">
                  <a:pos x="connsiteX3" y="connsiteY3"/>
                </a:cxn>
              </a:cxnLst>
              <a:rect l="l" t="t" r="r" b="b"/>
              <a:pathLst>
                <a:path w="3068366" h="3041650">
                  <a:moveTo>
                    <a:pt x="15097" y="0"/>
                  </a:moveTo>
                  <a:lnTo>
                    <a:pt x="3068366" y="3035300"/>
                  </a:lnTo>
                  <a:lnTo>
                    <a:pt x="522" y="3041650"/>
                  </a:lnTo>
                  <a:cubicBezTo>
                    <a:pt x="-3711" y="2021417"/>
                    <a:pt x="19330" y="1020233"/>
                    <a:pt x="15097" y="0"/>
                  </a:cubicBez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73423"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dirty="0">
                <a:ln>
                  <a:noFill/>
                </a:ln>
                <a:solidFill>
                  <a:prstClr val="white"/>
                </a:solidFill>
                <a:effectLst/>
                <a:uLnTx/>
                <a:uFillTx/>
                <a:latin typeface="Constantia"/>
                <a:ea typeface="+mn-ea"/>
                <a:cs typeface="+mn-cs"/>
              </a:endParaRPr>
            </a:p>
          </p:txBody>
        </p:sp>
        <p:cxnSp>
          <p:nvCxnSpPr>
            <p:cNvPr id="10" name="Straight Connector 9"/>
            <p:cNvCxnSpPr/>
            <p:nvPr/>
          </p:nvCxnSpPr>
          <p:spPr>
            <a:xfrm>
              <a:off x="1143000" y="4648200"/>
              <a:ext cx="6629400" cy="6350"/>
            </a:xfrm>
            <a:prstGeom prst="line">
              <a:avLst/>
            </a:pr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1371600" y="685800"/>
              <a:ext cx="0" cy="4038600"/>
            </a:xfrm>
            <a:prstGeom prst="line">
              <a:avLst/>
            </a:pr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529109" y="4267200"/>
              <a:ext cx="1468010" cy="640560"/>
            </a:xfrm>
            <a:prstGeom prst="rect">
              <a:avLst/>
            </a:prstGeom>
            <a:noFill/>
          </p:spPr>
          <p:txBody>
            <a:bodyPr wrap="none" rtlCol="0">
              <a:spAutoFit/>
            </a:bodyPr>
            <a:lstStyle/>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1920"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Mass/Energy</a:t>
              </a:r>
            </a:p>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1920"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in grams</a:t>
              </a:r>
            </a:p>
          </p:txBody>
        </p:sp>
        <p:sp>
          <p:nvSpPr>
            <p:cNvPr id="13" name="TextBox 12"/>
            <p:cNvSpPr txBox="1"/>
            <p:nvPr/>
          </p:nvSpPr>
          <p:spPr>
            <a:xfrm>
              <a:off x="854699" y="316468"/>
              <a:ext cx="1186203" cy="363561"/>
            </a:xfrm>
            <a:prstGeom prst="rect">
              <a:avLst/>
            </a:prstGeom>
            <a:noFill/>
          </p:spPr>
          <p:txBody>
            <a:bodyPr wrap="none" rtlCol="0">
              <a:spAutoFit/>
            </a:bodyPr>
            <a:lstStyle/>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1920"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Size in cm</a:t>
              </a:r>
            </a:p>
          </p:txBody>
        </p:sp>
        <p:cxnSp>
          <p:nvCxnSpPr>
            <p:cNvPr id="14" name="Straight Connector 13"/>
            <p:cNvCxnSpPr/>
            <p:nvPr/>
          </p:nvCxnSpPr>
          <p:spPr>
            <a:xfrm>
              <a:off x="18288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860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2860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7432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7432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2004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2004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6576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6576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1148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1148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45720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5720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0292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50292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4864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4864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59436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54864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59436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9436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64008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4008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68580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a:off x="13716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1371601" y="41148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a:off x="1371600" y="36576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371601" y="32004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371601" y="36576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1371600" y="36576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1371601" y="36576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371600" y="32004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1371601" y="27432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1371600" y="2286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a:off x="1371601" y="18288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1371601" y="2286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5400000">
              <a:off x="1371600" y="2286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a:off x="1371601" y="2286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1371601" y="1828799"/>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1371600" y="1371599"/>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1371601" y="914399"/>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5400000">
              <a:off x="1371601" y="1371599"/>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1371600" y="1371599"/>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1371601" y="1371599"/>
              <a:ext cx="0" cy="152400"/>
            </a:xfrm>
            <a:prstGeom prst="line">
              <a:avLst/>
            </a:prstGeom>
          </p:spPr>
          <p:style>
            <a:lnRef idx="1">
              <a:schemeClr val="accent1"/>
            </a:lnRef>
            <a:fillRef idx="0">
              <a:schemeClr val="accent1"/>
            </a:fillRef>
            <a:effectRef idx="0">
              <a:schemeClr val="accent1"/>
            </a:effectRef>
            <a:fontRef idx="minor">
              <a:schemeClr val="tx1"/>
            </a:fontRef>
          </p:style>
        </p:cxnSp>
        <p:pic>
          <p:nvPicPr>
            <p:cNvPr id="58"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20681" y="3159324"/>
              <a:ext cx="76200" cy="76200"/>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95600" y="3276600"/>
              <a:ext cx="76200" cy="76200"/>
            </a:xfrm>
            <a:prstGeom prst="rect">
              <a:avLst/>
            </a:prstGeom>
            <a:noFill/>
            <a:extLst>
              <a:ext uri="{909E8E84-426E-40DD-AFC4-6F175D3DCCD1}">
                <a14:hiddenFill xmlns:a14="http://schemas.microsoft.com/office/drawing/2010/main">
                  <a:solidFill>
                    <a:srgbClr val="FFFFFF"/>
                  </a:solidFill>
                </a14:hiddenFill>
              </a:ext>
            </a:extLst>
          </p:spPr>
        </p:pic>
        <p:sp>
          <p:nvSpPr>
            <p:cNvPr id="60" name="TextBox 59"/>
            <p:cNvSpPr txBox="1"/>
            <p:nvPr/>
          </p:nvSpPr>
          <p:spPr>
            <a:xfrm>
              <a:off x="5372006" y="1524000"/>
              <a:ext cx="918520"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Galaxy</a:t>
              </a:r>
            </a:p>
          </p:txBody>
        </p:sp>
        <p:sp>
          <p:nvSpPr>
            <p:cNvPr id="61" name="TextBox 60"/>
            <p:cNvSpPr txBox="1"/>
            <p:nvPr/>
          </p:nvSpPr>
          <p:spPr>
            <a:xfrm>
              <a:off x="4670317" y="2133600"/>
              <a:ext cx="781765"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Earth</a:t>
              </a:r>
            </a:p>
          </p:txBody>
        </p:sp>
        <p:sp>
          <p:nvSpPr>
            <p:cNvPr id="62" name="TextBox 61"/>
            <p:cNvSpPr txBox="1"/>
            <p:nvPr/>
          </p:nvSpPr>
          <p:spPr>
            <a:xfrm>
              <a:off x="4390140" y="2587823"/>
              <a:ext cx="1009953"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Human</a:t>
              </a:r>
            </a:p>
          </p:txBody>
        </p:sp>
        <p:sp>
          <p:nvSpPr>
            <p:cNvPr id="63" name="TextBox 62"/>
            <p:cNvSpPr txBox="1"/>
            <p:nvPr/>
          </p:nvSpPr>
          <p:spPr>
            <a:xfrm>
              <a:off x="3200400" y="2834640"/>
              <a:ext cx="763732"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Virus</a:t>
              </a:r>
            </a:p>
          </p:txBody>
        </p:sp>
        <p:sp>
          <p:nvSpPr>
            <p:cNvPr id="64" name="TextBox 63"/>
            <p:cNvSpPr txBox="1"/>
            <p:nvPr/>
          </p:nvSpPr>
          <p:spPr>
            <a:xfrm>
              <a:off x="2362200" y="2914590"/>
              <a:ext cx="793066"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Atom</a:t>
              </a:r>
            </a:p>
          </p:txBody>
        </p:sp>
        <p:sp>
          <p:nvSpPr>
            <p:cNvPr id="65" name="TextBox 64"/>
            <p:cNvSpPr txBox="1"/>
            <p:nvPr/>
          </p:nvSpPr>
          <p:spPr>
            <a:xfrm>
              <a:off x="2893681" y="3222824"/>
              <a:ext cx="1107154"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Electron</a:t>
              </a:r>
            </a:p>
          </p:txBody>
        </p:sp>
        <p:sp>
          <p:nvSpPr>
            <p:cNvPr id="66" name="TextBox 65"/>
            <p:cNvSpPr txBox="1"/>
            <p:nvPr/>
          </p:nvSpPr>
          <p:spPr>
            <a:xfrm>
              <a:off x="1607494" y="4724400"/>
              <a:ext cx="490219" cy="301946"/>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149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10</a:t>
              </a:r>
              <a:r>
                <a:rPr kumimoji="0" lang="en-US" sz="1493" b="0" i="0" u="none" strike="noStrike" kern="1200" cap="none" spc="0" normalizeH="0" baseline="30000" noProof="0" dirty="0">
                  <a:ln>
                    <a:noFill/>
                  </a:ln>
                  <a:solidFill>
                    <a:prstClr val="black"/>
                  </a:solidFill>
                  <a:effectLst/>
                  <a:uLnTx/>
                  <a:uFillTx/>
                  <a:latin typeface="Constantia"/>
                  <a:ea typeface="ＭＳ Ｐゴシック" pitchFamily="34" charset="-128"/>
                  <a:cs typeface="+mn-cs"/>
                </a:rPr>
                <a:t>-50</a:t>
              </a:r>
            </a:p>
          </p:txBody>
        </p:sp>
        <p:sp>
          <p:nvSpPr>
            <p:cNvPr id="67" name="TextBox 66"/>
            <p:cNvSpPr txBox="1"/>
            <p:nvPr/>
          </p:nvSpPr>
          <p:spPr>
            <a:xfrm>
              <a:off x="3910333" y="4724400"/>
              <a:ext cx="389529" cy="301946"/>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149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10</a:t>
              </a:r>
              <a:r>
                <a:rPr kumimoji="0" lang="en-US" sz="1493" b="0" i="0" u="none" strike="noStrike" kern="1200" cap="none" spc="0" normalizeH="0" baseline="30000" noProof="0" dirty="0">
                  <a:ln>
                    <a:noFill/>
                  </a:ln>
                  <a:solidFill>
                    <a:prstClr val="black"/>
                  </a:solidFill>
                  <a:effectLst/>
                  <a:uLnTx/>
                  <a:uFillTx/>
                  <a:latin typeface="Constantia"/>
                  <a:ea typeface="ＭＳ Ｐゴシック" pitchFamily="34" charset="-128"/>
                  <a:cs typeface="+mn-cs"/>
                </a:rPr>
                <a:t>0</a:t>
              </a:r>
            </a:p>
          </p:txBody>
        </p:sp>
        <p:sp>
          <p:nvSpPr>
            <p:cNvPr id="68" name="TextBox 67"/>
            <p:cNvSpPr txBox="1"/>
            <p:nvPr/>
          </p:nvSpPr>
          <p:spPr>
            <a:xfrm>
              <a:off x="6203950" y="4759642"/>
              <a:ext cx="445735" cy="301946"/>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149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10</a:t>
              </a:r>
              <a:r>
                <a:rPr kumimoji="0" lang="en-US" sz="1493" b="0" i="0" u="none" strike="noStrike" kern="1200" cap="none" spc="0" normalizeH="0" baseline="30000" noProof="0" dirty="0">
                  <a:ln>
                    <a:noFill/>
                  </a:ln>
                  <a:solidFill>
                    <a:prstClr val="black"/>
                  </a:solidFill>
                  <a:effectLst/>
                  <a:uLnTx/>
                  <a:uFillTx/>
                  <a:latin typeface="Constantia"/>
                  <a:ea typeface="ＭＳ Ｐゴシック" pitchFamily="34" charset="-128"/>
                  <a:cs typeface="+mn-cs"/>
                </a:rPr>
                <a:t>50</a:t>
              </a:r>
            </a:p>
          </p:txBody>
        </p:sp>
        <p:sp>
          <p:nvSpPr>
            <p:cNvPr id="69" name="TextBox 68"/>
            <p:cNvSpPr txBox="1"/>
            <p:nvPr/>
          </p:nvSpPr>
          <p:spPr>
            <a:xfrm>
              <a:off x="728726" y="3579911"/>
              <a:ext cx="491722" cy="301946"/>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149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10</a:t>
              </a:r>
              <a:r>
                <a:rPr kumimoji="0" lang="en-US" sz="1493" b="0" i="0" u="none" strike="noStrike" kern="1200" cap="none" spc="0" normalizeH="0" baseline="30000" noProof="0" dirty="0">
                  <a:ln>
                    <a:noFill/>
                  </a:ln>
                  <a:solidFill>
                    <a:prstClr val="black"/>
                  </a:solidFill>
                  <a:effectLst/>
                  <a:uLnTx/>
                  <a:uFillTx/>
                  <a:latin typeface="Constantia"/>
                  <a:ea typeface="ＭＳ Ｐゴシック" pitchFamily="34" charset="-128"/>
                  <a:cs typeface="+mn-cs"/>
                </a:rPr>
                <a:t>-20</a:t>
              </a:r>
            </a:p>
          </p:txBody>
        </p:sp>
        <p:sp>
          <p:nvSpPr>
            <p:cNvPr id="70" name="TextBox 69"/>
            <p:cNvSpPr txBox="1"/>
            <p:nvPr/>
          </p:nvSpPr>
          <p:spPr>
            <a:xfrm>
              <a:off x="767939" y="2664022"/>
              <a:ext cx="389529" cy="301946"/>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149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10</a:t>
              </a:r>
              <a:r>
                <a:rPr kumimoji="0" lang="en-US" sz="1493" b="0" i="0" u="none" strike="noStrike" kern="1200" cap="none" spc="0" normalizeH="0" baseline="30000" noProof="0" dirty="0">
                  <a:ln>
                    <a:noFill/>
                  </a:ln>
                  <a:solidFill>
                    <a:prstClr val="black"/>
                  </a:solidFill>
                  <a:effectLst/>
                  <a:uLnTx/>
                  <a:uFillTx/>
                  <a:latin typeface="Constantia"/>
                  <a:ea typeface="ＭＳ Ｐゴシック" pitchFamily="34" charset="-128"/>
                  <a:cs typeface="+mn-cs"/>
                </a:rPr>
                <a:t>0</a:t>
              </a:r>
            </a:p>
          </p:txBody>
        </p:sp>
        <p:sp>
          <p:nvSpPr>
            <p:cNvPr id="71" name="TextBox 70"/>
            <p:cNvSpPr txBox="1"/>
            <p:nvPr/>
          </p:nvSpPr>
          <p:spPr>
            <a:xfrm>
              <a:off x="767939" y="1772050"/>
              <a:ext cx="445495" cy="301946"/>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149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10</a:t>
              </a:r>
              <a:r>
                <a:rPr kumimoji="0" lang="en-US" sz="1493" b="0" i="0" u="none" strike="noStrike" kern="1200" cap="none" spc="0" normalizeH="0" baseline="30000" noProof="0" dirty="0">
                  <a:ln>
                    <a:noFill/>
                  </a:ln>
                  <a:solidFill>
                    <a:prstClr val="black"/>
                  </a:solidFill>
                  <a:effectLst/>
                  <a:uLnTx/>
                  <a:uFillTx/>
                  <a:latin typeface="Constantia"/>
                  <a:ea typeface="ＭＳ Ｐゴシック" pitchFamily="34" charset="-128"/>
                  <a:cs typeface="+mn-cs"/>
                </a:rPr>
                <a:t>20</a:t>
              </a:r>
            </a:p>
          </p:txBody>
        </p:sp>
        <p:sp>
          <p:nvSpPr>
            <p:cNvPr id="72" name="TextBox 71"/>
            <p:cNvSpPr txBox="1"/>
            <p:nvPr/>
          </p:nvSpPr>
          <p:spPr>
            <a:xfrm>
              <a:off x="5629497" y="1962090"/>
              <a:ext cx="598421"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Sun</a:t>
              </a:r>
            </a:p>
          </p:txBody>
        </p:sp>
        <p:pic>
          <p:nvPicPr>
            <p:cNvPr id="73"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79770" y="1371600"/>
              <a:ext cx="149630" cy="149630"/>
            </a:xfrm>
            <a:prstGeom prst="rect">
              <a:avLst/>
            </a:prstGeom>
            <a:noFill/>
            <a:extLst>
              <a:ext uri="{909E8E84-426E-40DD-AFC4-6F175D3DCCD1}">
                <a14:hiddenFill xmlns:a14="http://schemas.microsoft.com/office/drawing/2010/main">
                  <a:solidFill>
                    <a:srgbClr val="FFFFFF"/>
                  </a:solidFill>
                </a14:hiddenFill>
              </a:ext>
            </a:extLst>
          </p:spPr>
        </p:pic>
        <p:sp>
          <p:nvSpPr>
            <p:cNvPr id="74" name="TextBox 73"/>
            <p:cNvSpPr txBox="1"/>
            <p:nvPr/>
          </p:nvSpPr>
          <p:spPr>
            <a:xfrm>
              <a:off x="5410200" y="1185732"/>
              <a:ext cx="1142200"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Universe</a:t>
              </a:r>
            </a:p>
          </p:txBody>
        </p:sp>
        <p:sp>
          <p:nvSpPr>
            <p:cNvPr id="75" name="TextBox 74"/>
            <p:cNvSpPr txBox="1"/>
            <p:nvPr/>
          </p:nvSpPr>
          <p:spPr>
            <a:xfrm>
              <a:off x="1550201" y="3810000"/>
              <a:ext cx="1751799" cy="640560"/>
            </a:xfrm>
            <a:prstGeom prst="rect">
              <a:avLst/>
            </a:prstGeom>
            <a:noFill/>
          </p:spPr>
          <p:txBody>
            <a:bodyPr wrap="square" rtlCol="0">
              <a:spAutoFit/>
            </a:bodyPr>
            <a:lstStyle/>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1920" b="0" i="0" u="none" strike="noStrike" kern="1200" cap="none" spc="0" normalizeH="0" baseline="0" noProof="0" dirty="0">
                  <a:ln>
                    <a:noFill/>
                  </a:ln>
                  <a:solidFill>
                    <a:srgbClr val="0070C0"/>
                  </a:solidFill>
                  <a:effectLst/>
                  <a:uLnTx/>
                  <a:uFillTx/>
                  <a:latin typeface="Constantia"/>
                  <a:ea typeface="ＭＳ Ｐゴシック" pitchFamily="34" charset="-128"/>
                  <a:cs typeface="+mn-cs"/>
                </a:rPr>
                <a:t>Quantum Regime</a:t>
              </a:r>
            </a:p>
          </p:txBody>
        </p:sp>
        <p:sp>
          <p:nvSpPr>
            <p:cNvPr id="76" name="TextBox 75"/>
            <p:cNvSpPr txBox="1"/>
            <p:nvPr/>
          </p:nvSpPr>
          <p:spPr>
            <a:xfrm>
              <a:off x="4732335" y="3581400"/>
              <a:ext cx="1897065" cy="1194558"/>
            </a:xfrm>
            <a:prstGeom prst="rect">
              <a:avLst/>
            </a:prstGeom>
            <a:noFill/>
          </p:spPr>
          <p:txBody>
            <a:bodyPr wrap="square" rtlCol="0">
              <a:spAutoFit/>
            </a:bodyPr>
            <a:lstStyle/>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1920" b="0"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onstantia"/>
                  <a:ea typeface="ＭＳ Ｐゴシック" pitchFamily="34" charset="-128"/>
                  <a:cs typeface="+mn-cs"/>
                </a:rPr>
                <a:t>Inaccessible by Gravity </a:t>
              </a:r>
            </a:p>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1920" b="0"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onstantia"/>
                  <a:ea typeface="ＭＳ Ｐゴシック" pitchFamily="34" charset="-128"/>
                  <a:cs typeface="+mn-cs"/>
                </a:rPr>
                <a:t>(form Black Hole)</a:t>
              </a:r>
            </a:p>
          </p:txBody>
        </p:sp>
        <p:pic>
          <p:nvPicPr>
            <p:cNvPr id="79"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72200" y="1679170"/>
              <a:ext cx="149630" cy="149630"/>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04500" y="2079827"/>
              <a:ext cx="149630" cy="149630"/>
            </a:xfrm>
            <a:prstGeom prst="rect">
              <a:avLst/>
            </a:prstGeom>
            <a:noFill/>
            <a:extLst>
              <a:ext uri="{909E8E84-426E-40DD-AFC4-6F175D3DCCD1}">
                <a14:hiddenFill xmlns:a14="http://schemas.microsoft.com/office/drawing/2010/main">
                  <a:solidFill>
                    <a:srgbClr val="FFFFFF"/>
                  </a:solidFill>
                </a14:hiddenFill>
              </a:ext>
            </a:extLst>
          </p:spPr>
        </p:pic>
        <p:pic>
          <p:nvPicPr>
            <p:cNvPr id="81"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56078" y="2306250"/>
              <a:ext cx="149630" cy="149630"/>
            </a:xfrm>
            <a:prstGeom prst="rect">
              <a:avLst/>
            </a:prstGeom>
            <a:noFill/>
            <a:extLst>
              <a:ext uri="{909E8E84-426E-40DD-AFC4-6F175D3DCCD1}">
                <a14:hiddenFill xmlns:a14="http://schemas.microsoft.com/office/drawing/2010/main">
                  <a:solidFill>
                    <a:srgbClr val="FFFFFF"/>
                  </a:solidFill>
                </a14:hiddenFill>
              </a:ext>
            </a:extLst>
          </p:spPr>
        </p:pic>
        <p:pic>
          <p:nvPicPr>
            <p:cNvPr id="82"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15325" y="2581122"/>
              <a:ext cx="149630" cy="149630"/>
            </a:xfrm>
            <a:prstGeom prst="rect">
              <a:avLst/>
            </a:prstGeom>
            <a:noFill/>
            <a:extLst>
              <a:ext uri="{909E8E84-426E-40DD-AFC4-6F175D3DCCD1}">
                <a14:hiddenFill xmlns:a14="http://schemas.microsoft.com/office/drawing/2010/main">
                  <a:solidFill>
                    <a:srgbClr val="FFFFFF"/>
                  </a:solidFill>
                </a14:hiddenFill>
              </a:ext>
            </a:extLst>
          </p:spPr>
        </p:pic>
        <p:pic>
          <p:nvPicPr>
            <p:cNvPr id="83"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50211" y="2971799"/>
              <a:ext cx="149630" cy="149630"/>
            </a:xfrm>
            <a:prstGeom prst="rect">
              <a:avLst/>
            </a:prstGeom>
            <a:noFill/>
            <a:extLst>
              <a:ext uri="{909E8E84-426E-40DD-AFC4-6F175D3DCCD1}">
                <a14:hiddenFill xmlns:a14="http://schemas.microsoft.com/office/drawing/2010/main">
                  <a:solidFill>
                    <a:srgbClr val="FFFFFF"/>
                  </a:solidFill>
                </a14:hiddenFill>
              </a:ext>
            </a:extLst>
          </p:spPr>
        </p:pic>
      </p:grpSp>
      <p:sp>
        <p:nvSpPr>
          <p:cNvPr id="84" name="Rectangle 83"/>
          <p:cNvSpPr/>
          <p:nvPr/>
        </p:nvSpPr>
        <p:spPr>
          <a:xfrm>
            <a:off x="1266798" y="2504863"/>
            <a:ext cx="5700466" cy="4301278"/>
          </a:xfrm>
          <a:prstGeom prst="rect">
            <a:avLst/>
          </a:prstGeom>
          <a:gradFill flip="none" rotWithShape="1">
            <a:gsLst>
              <a:gs pos="33000">
                <a:srgbClr val="8323A1"/>
              </a:gs>
              <a:gs pos="0">
                <a:srgbClr val="8323A1">
                  <a:alpha val="0"/>
                </a:srgbClr>
              </a:gs>
              <a:gs pos="100000">
                <a:srgbClr val="8323A1"/>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73423"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onstantia"/>
              <a:ea typeface="+mn-ea"/>
              <a:cs typeface="+mn-cs"/>
            </a:endParaRPr>
          </a:p>
        </p:txBody>
      </p:sp>
      <p:cxnSp>
        <p:nvCxnSpPr>
          <p:cNvPr id="3" name="Straight Arrow Connector 2"/>
          <p:cNvCxnSpPr/>
          <p:nvPr/>
        </p:nvCxnSpPr>
        <p:spPr>
          <a:xfrm flipV="1">
            <a:off x="7257865" y="2563050"/>
            <a:ext cx="0" cy="3935857"/>
          </a:xfrm>
          <a:prstGeom prst="straightConnector1">
            <a:avLst/>
          </a:prstGeom>
          <a:ln w="76200">
            <a:solidFill>
              <a:srgbClr val="8323A1"/>
            </a:solidFill>
            <a:tailEnd type="arrow"/>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7257864" y="1408243"/>
            <a:ext cx="2282795" cy="748795"/>
          </a:xfrm>
          <a:prstGeom prst="rect">
            <a:avLst/>
          </a:prstGeom>
          <a:noFill/>
        </p:spPr>
        <p:txBody>
          <a:bodyPr wrap="square" rtlCol="0">
            <a:spAutoFit/>
          </a:bodyPr>
          <a:lstStyle/>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srgbClr val="934BC9"/>
                </a:solidFill>
                <a:effectLst/>
                <a:uLnTx/>
                <a:uFillTx/>
                <a:latin typeface="Constantia"/>
                <a:ea typeface="ＭＳ Ｐゴシック" pitchFamily="34" charset="-128"/>
                <a:cs typeface="+mn-cs"/>
              </a:rPr>
              <a:t>Effect of </a:t>
            </a:r>
            <a:r>
              <a:rPr kumimoji="0" lang="en-US" sz="2133" b="0" i="0" u="none" strike="noStrike" kern="1200" cap="none" spc="0" normalizeH="0" baseline="0" noProof="0" dirty="0" smtClean="0">
                <a:ln>
                  <a:noFill/>
                </a:ln>
                <a:solidFill>
                  <a:srgbClr val="934BC9"/>
                </a:solidFill>
                <a:effectLst/>
                <a:uLnTx/>
                <a:uFillTx/>
                <a:latin typeface="Constantia"/>
                <a:ea typeface="ＭＳ Ｐゴシック" pitchFamily="34" charset="-128"/>
                <a:cs typeface="+mn-cs"/>
              </a:rPr>
              <a:t>mass becomes </a:t>
            </a:r>
            <a:r>
              <a:rPr kumimoji="0" lang="en-US" sz="2133" b="0" i="0" u="none" strike="noStrike" kern="1200" cap="none" spc="0" normalizeH="0" baseline="0" noProof="0" dirty="0">
                <a:ln>
                  <a:noFill/>
                </a:ln>
                <a:solidFill>
                  <a:srgbClr val="934BC9"/>
                </a:solidFill>
                <a:effectLst/>
                <a:uLnTx/>
                <a:uFillTx/>
                <a:latin typeface="Constantia"/>
                <a:ea typeface="ＭＳ Ｐゴシック" pitchFamily="34" charset="-128"/>
                <a:cs typeface="+mn-cs"/>
              </a:rPr>
              <a:t>relevant</a:t>
            </a:r>
          </a:p>
        </p:txBody>
      </p:sp>
    </p:spTree>
    <p:extLst>
      <p:ext uri="{BB962C8B-B14F-4D97-AF65-F5344CB8AC3E}">
        <p14:creationId xmlns:p14="http://schemas.microsoft.com/office/powerpoint/2010/main" val="63501274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0098" name="Rectangle 2"/>
          <p:cNvSpPr>
            <a:spLocks noGrp="1" noChangeArrowheads="1"/>
          </p:cNvSpPr>
          <p:nvPr>
            <p:ph type="title"/>
          </p:nvPr>
        </p:nvSpPr>
        <p:spPr>
          <a:xfrm>
            <a:off x="805948" y="815076"/>
            <a:ext cx="7440930" cy="1127626"/>
          </a:xfrm>
          <a:noFill/>
        </p:spPr>
        <p:txBody>
          <a:bodyPr/>
          <a:lstStyle/>
          <a:p>
            <a:r>
              <a:rPr lang="en-US" dirty="0" smtClean="0">
                <a:solidFill>
                  <a:srgbClr val="0070C0"/>
                </a:solidFill>
              </a:rPr>
              <a:t>Observational Tests</a:t>
            </a:r>
            <a:endParaRPr lang="en-US" dirty="0">
              <a:solidFill>
                <a:srgbClr val="0070C0"/>
              </a:solidFill>
            </a:endParaRPr>
          </a:p>
        </p:txBody>
      </p:sp>
      <p:grpSp>
        <p:nvGrpSpPr>
          <p:cNvPr id="5" name="Group 4"/>
          <p:cNvGrpSpPr/>
          <p:nvPr/>
        </p:nvGrpSpPr>
        <p:grpSpPr>
          <a:xfrm>
            <a:off x="575523" y="2122503"/>
            <a:ext cx="8819619" cy="5061461"/>
            <a:chOff x="728726" y="316468"/>
            <a:chExt cx="8268393" cy="4745120"/>
          </a:xfrm>
        </p:grpSpPr>
        <p:sp>
          <p:nvSpPr>
            <p:cNvPr id="6" name="Oval 5"/>
            <p:cNvSpPr/>
            <p:nvPr/>
          </p:nvSpPr>
          <p:spPr>
            <a:xfrm rot="2798742">
              <a:off x="4507006" y="1400096"/>
              <a:ext cx="930031" cy="2065856"/>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73423"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onstantia"/>
                <a:ea typeface="+mn-ea"/>
                <a:cs typeface="+mn-cs"/>
              </a:endParaRPr>
            </a:p>
          </p:txBody>
        </p:sp>
        <p:sp>
          <p:nvSpPr>
            <p:cNvPr id="8" name="Freeform 7"/>
            <p:cNvSpPr/>
            <p:nvPr/>
          </p:nvSpPr>
          <p:spPr>
            <a:xfrm flipH="1">
              <a:off x="3407702" y="1447799"/>
              <a:ext cx="3313283" cy="3206750"/>
            </a:xfrm>
            <a:custGeom>
              <a:avLst/>
              <a:gdLst>
                <a:gd name="connsiteX0" fmla="*/ 0 w 3054350"/>
                <a:gd name="connsiteY0" fmla="*/ 0 h 3028950"/>
                <a:gd name="connsiteX1" fmla="*/ 3054350 w 3054350"/>
                <a:gd name="connsiteY1" fmla="*/ 3028950 h 3028950"/>
                <a:gd name="connsiteX2" fmla="*/ 0 w 3054350"/>
                <a:gd name="connsiteY2" fmla="*/ 3022600 h 3028950"/>
                <a:gd name="connsiteX0" fmla="*/ 0 w 3054350"/>
                <a:gd name="connsiteY0" fmla="*/ 0 h 3028950"/>
                <a:gd name="connsiteX1" fmla="*/ 3054350 w 3054350"/>
                <a:gd name="connsiteY1" fmla="*/ 3028950 h 3028950"/>
                <a:gd name="connsiteX2" fmla="*/ 0 w 3054350"/>
                <a:gd name="connsiteY2" fmla="*/ 3022600 h 3028950"/>
                <a:gd name="connsiteX0" fmla="*/ 0 w 3054350"/>
                <a:gd name="connsiteY0" fmla="*/ 0 h 3028950"/>
                <a:gd name="connsiteX1" fmla="*/ 3054350 w 3054350"/>
                <a:gd name="connsiteY1" fmla="*/ 3028950 h 3028950"/>
                <a:gd name="connsiteX2" fmla="*/ 0 w 3054350"/>
                <a:gd name="connsiteY2" fmla="*/ 3022600 h 3028950"/>
                <a:gd name="connsiteX3" fmla="*/ 0 w 3054350"/>
                <a:gd name="connsiteY3" fmla="*/ 0 h 3028950"/>
                <a:gd name="connsiteX0" fmla="*/ 0 w 3073400"/>
                <a:gd name="connsiteY0" fmla="*/ 0 h 3035300"/>
                <a:gd name="connsiteX1" fmla="*/ 3073400 w 3073400"/>
                <a:gd name="connsiteY1" fmla="*/ 3035300 h 3035300"/>
                <a:gd name="connsiteX2" fmla="*/ 19050 w 3073400"/>
                <a:gd name="connsiteY2" fmla="*/ 3028950 h 3035300"/>
                <a:gd name="connsiteX3" fmla="*/ 0 w 3073400"/>
                <a:gd name="connsiteY3" fmla="*/ 0 h 3035300"/>
                <a:gd name="connsiteX0" fmla="*/ 10502 w 3083902"/>
                <a:gd name="connsiteY0" fmla="*/ 0 h 3035300"/>
                <a:gd name="connsiteX1" fmla="*/ 3083902 w 3083902"/>
                <a:gd name="connsiteY1" fmla="*/ 3035300 h 3035300"/>
                <a:gd name="connsiteX2" fmla="*/ 0 w 3083902"/>
                <a:gd name="connsiteY2" fmla="*/ 3028950 h 3035300"/>
                <a:gd name="connsiteX3" fmla="*/ 10502 w 3083902"/>
                <a:gd name="connsiteY3" fmla="*/ 0 h 3035300"/>
              </a:gdLst>
              <a:ahLst/>
              <a:cxnLst>
                <a:cxn ang="0">
                  <a:pos x="connsiteX0" y="connsiteY0"/>
                </a:cxn>
                <a:cxn ang="0">
                  <a:pos x="connsiteX1" y="connsiteY1"/>
                </a:cxn>
                <a:cxn ang="0">
                  <a:pos x="connsiteX2" y="connsiteY2"/>
                </a:cxn>
                <a:cxn ang="0">
                  <a:pos x="connsiteX3" y="connsiteY3"/>
                </a:cxn>
              </a:cxnLst>
              <a:rect l="l" t="t" r="r" b="b"/>
              <a:pathLst>
                <a:path w="3083902" h="3035300">
                  <a:moveTo>
                    <a:pt x="10502" y="0"/>
                  </a:moveTo>
                  <a:lnTo>
                    <a:pt x="3083902" y="3035300"/>
                  </a:lnTo>
                  <a:lnTo>
                    <a:pt x="0" y="3028950"/>
                  </a:lnTo>
                  <a:cubicBezTo>
                    <a:pt x="3501" y="2019300"/>
                    <a:pt x="7001" y="1009650"/>
                    <a:pt x="10502" y="0"/>
                  </a:cubicBezTo>
                  <a:close/>
                </a:path>
              </a:pathLst>
            </a:cu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73423"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onstantia"/>
                <a:ea typeface="+mn-ea"/>
                <a:cs typeface="+mn-cs"/>
              </a:endParaRPr>
            </a:p>
          </p:txBody>
        </p:sp>
        <p:sp>
          <p:nvSpPr>
            <p:cNvPr id="9" name="Freeform 8"/>
            <p:cNvSpPr/>
            <p:nvPr/>
          </p:nvSpPr>
          <p:spPr>
            <a:xfrm>
              <a:off x="1363664" y="1772050"/>
              <a:ext cx="2903536" cy="2882500"/>
            </a:xfrm>
            <a:custGeom>
              <a:avLst/>
              <a:gdLst>
                <a:gd name="connsiteX0" fmla="*/ 0 w 3054350"/>
                <a:gd name="connsiteY0" fmla="*/ 0 h 3028950"/>
                <a:gd name="connsiteX1" fmla="*/ 3054350 w 3054350"/>
                <a:gd name="connsiteY1" fmla="*/ 3028950 h 3028950"/>
                <a:gd name="connsiteX2" fmla="*/ 0 w 3054350"/>
                <a:gd name="connsiteY2" fmla="*/ 3022600 h 3028950"/>
                <a:gd name="connsiteX0" fmla="*/ 0 w 3054350"/>
                <a:gd name="connsiteY0" fmla="*/ 0 h 3028950"/>
                <a:gd name="connsiteX1" fmla="*/ 3054350 w 3054350"/>
                <a:gd name="connsiteY1" fmla="*/ 3028950 h 3028950"/>
                <a:gd name="connsiteX2" fmla="*/ 0 w 3054350"/>
                <a:gd name="connsiteY2" fmla="*/ 3022600 h 3028950"/>
                <a:gd name="connsiteX0" fmla="*/ 0 w 3054350"/>
                <a:gd name="connsiteY0" fmla="*/ 0 h 3028950"/>
                <a:gd name="connsiteX1" fmla="*/ 3054350 w 3054350"/>
                <a:gd name="connsiteY1" fmla="*/ 3028950 h 3028950"/>
                <a:gd name="connsiteX2" fmla="*/ 0 w 3054350"/>
                <a:gd name="connsiteY2" fmla="*/ 3022600 h 3028950"/>
                <a:gd name="connsiteX3" fmla="*/ 0 w 3054350"/>
                <a:gd name="connsiteY3" fmla="*/ 0 h 3028950"/>
                <a:gd name="connsiteX0" fmla="*/ 0 w 3073400"/>
                <a:gd name="connsiteY0" fmla="*/ 0 h 3035300"/>
                <a:gd name="connsiteX1" fmla="*/ 3073400 w 3073400"/>
                <a:gd name="connsiteY1" fmla="*/ 3035300 h 3035300"/>
                <a:gd name="connsiteX2" fmla="*/ 19050 w 3073400"/>
                <a:gd name="connsiteY2" fmla="*/ 3028950 h 3035300"/>
                <a:gd name="connsiteX3" fmla="*/ 0 w 3073400"/>
                <a:gd name="connsiteY3" fmla="*/ 0 h 3035300"/>
                <a:gd name="connsiteX0" fmla="*/ 0 w 3073400"/>
                <a:gd name="connsiteY0" fmla="*/ 0 h 3060700"/>
                <a:gd name="connsiteX1" fmla="*/ 3073400 w 3073400"/>
                <a:gd name="connsiteY1" fmla="*/ 3035300 h 3060700"/>
                <a:gd name="connsiteX2" fmla="*/ 12700 w 3073400"/>
                <a:gd name="connsiteY2" fmla="*/ 3060700 h 3060700"/>
                <a:gd name="connsiteX3" fmla="*/ 0 w 3073400"/>
                <a:gd name="connsiteY3" fmla="*/ 0 h 3060700"/>
                <a:gd name="connsiteX0" fmla="*/ 0 w 3073400"/>
                <a:gd name="connsiteY0" fmla="*/ 0 h 3041650"/>
                <a:gd name="connsiteX1" fmla="*/ 3073400 w 3073400"/>
                <a:gd name="connsiteY1" fmla="*/ 3035300 h 3041650"/>
                <a:gd name="connsiteX2" fmla="*/ 5556 w 3073400"/>
                <a:gd name="connsiteY2" fmla="*/ 3041650 h 3041650"/>
                <a:gd name="connsiteX3" fmla="*/ 0 w 3073400"/>
                <a:gd name="connsiteY3" fmla="*/ 0 h 3041650"/>
                <a:gd name="connsiteX0" fmla="*/ 15097 w 3068366"/>
                <a:gd name="connsiteY0" fmla="*/ 0 h 3041650"/>
                <a:gd name="connsiteX1" fmla="*/ 3068366 w 3068366"/>
                <a:gd name="connsiteY1" fmla="*/ 3035300 h 3041650"/>
                <a:gd name="connsiteX2" fmla="*/ 522 w 3068366"/>
                <a:gd name="connsiteY2" fmla="*/ 3041650 h 3041650"/>
                <a:gd name="connsiteX3" fmla="*/ 15097 w 3068366"/>
                <a:gd name="connsiteY3" fmla="*/ 0 h 3041650"/>
              </a:gdLst>
              <a:ahLst/>
              <a:cxnLst>
                <a:cxn ang="0">
                  <a:pos x="connsiteX0" y="connsiteY0"/>
                </a:cxn>
                <a:cxn ang="0">
                  <a:pos x="connsiteX1" y="connsiteY1"/>
                </a:cxn>
                <a:cxn ang="0">
                  <a:pos x="connsiteX2" y="connsiteY2"/>
                </a:cxn>
                <a:cxn ang="0">
                  <a:pos x="connsiteX3" y="connsiteY3"/>
                </a:cxn>
              </a:cxnLst>
              <a:rect l="l" t="t" r="r" b="b"/>
              <a:pathLst>
                <a:path w="3068366" h="3041650">
                  <a:moveTo>
                    <a:pt x="15097" y="0"/>
                  </a:moveTo>
                  <a:lnTo>
                    <a:pt x="3068366" y="3035300"/>
                  </a:lnTo>
                  <a:lnTo>
                    <a:pt x="522" y="3041650"/>
                  </a:lnTo>
                  <a:cubicBezTo>
                    <a:pt x="-3711" y="2021417"/>
                    <a:pt x="19330" y="1020233"/>
                    <a:pt x="15097" y="0"/>
                  </a:cubicBezTo>
                  <a:close/>
                </a:path>
              </a:pathLst>
            </a:cu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73423"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dirty="0">
                <a:ln>
                  <a:noFill/>
                </a:ln>
                <a:solidFill>
                  <a:prstClr val="white"/>
                </a:solidFill>
                <a:effectLst/>
                <a:uLnTx/>
                <a:uFillTx/>
                <a:latin typeface="Constantia"/>
                <a:ea typeface="+mn-ea"/>
                <a:cs typeface="+mn-cs"/>
              </a:endParaRPr>
            </a:p>
          </p:txBody>
        </p:sp>
        <p:cxnSp>
          <p:nvCxnSpPr>
            <p:cNvPr id="10" name="Straight Connector 9"/>
            <p:cNvCxnSpPr/>
            <p:nvPr/>
          </p:nvCxnSpPr>
          <p:spPr>
            <a:xfrm>
              <a:off x="1143000" y="4648200"/>
              <a:ext cx="6629400" cy="6350"/>
            </a:xfrm>
            <a:prstGeom prst="line">
              <a:avLst/>
            </a:pr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1371600" y="685800"/>
              <a:ext cx="0" cy="4038600"/>
            </a:xfrm>
            <a:prstGeom prst="line">
              <a:avLst/>
            </a:pr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7529109" y="4267200"/>
              <a:ext cx="1468010" cy="640560"/>
            </a:xfrm>
            <a:prstGeom prst="rect">
              <a:avLst/>
            </a:prstGeom>
            <a:noFill/>
          </p:spPr>
          <p:txBody>
            <a:bodyPr wrap="none" rtlCol="0">
              <a:spAutoFit/>
            </a:bodyPr>
            <a:lstStyle/>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1920"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Mass/Energy</a:t>
              </a:r>
            </a:p>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1920"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in grams</a:t>
              </a:r>
            </a:p>
          </p:txBody>
        </p:sp>
        <p:sp>
          <p:nvSpPr>
            <p:cNvPr id="13" name="TextBox 12"/>
            <p:cNvSpPr txBox="1"/>
            <p:nvPr/>
          </p:nvSpPr>
          <p:spPr>
            <a:xfrm>
              <a:off x="854699" y="316468"/>
              <a:ext cx="1186203" cy="363561"/>
            </a:xfrm>
            <a:prstGeom prst="rect">
              <a:avLst/>
            </a:prstGeom>
            <a:noFill/>
          </p:spPr>
          <p:txBody>
            <a:bodyPr wrap="none" rtlCol="0">
              <a:spAutoFit/>
            </a:bodyPr>
            <a:lstStyle/>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1920"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Size in cm</a:t>
              </a:r>
            </a:p>
          </p:txBody>
        </p:sp>
        <p:cxnSp>
          <p:nvCxnSpPr>
            <p:cNvPr id="14" name="Straight Connector 13"/>
            <p:cNvCxnSpPr/>
            <p:nvPr/>
          </p:nvCxnSpPr>
          <p:spPr>
            <a:xfrm>
              <a:off x="18288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22860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2860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7432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7432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2004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2004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6576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36576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1148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1148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45720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45720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0292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50292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54864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4864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59436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54864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59436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a:off x="59436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64008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64008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68580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5400000">
              <a:off x="1371600" y="4572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1371601" y="41148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5400000">
              <a:off x="1371600" y="36576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371601" y="32004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371601" y="36576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1371600" y="36576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1371601" y="36576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371600" y="32004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5400000">
              <a:off x="1371601" y="27432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5400000">
              <a:off x="1371600" y="2286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5400000">
              <a:off x="1371601" y="18288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5400000">
              <a:off x="1371601" y="2286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5400000">
              <a:off x="1371600" y="2286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5400000">
              <a:off x="1371601" y="2286000"/>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1371601" y="1828799"/>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1371600" y="1371599"/>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5400000">
              <a:off x="1371601" y="914399"/>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5400000">
              <a:off x="1371601" y="1371599"/>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1371600" y="1371599"/>
              <a:ext cx="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1371601" y="1371599"/>
              <a:ext cx="0" cy="152400"/>
            </a:xfrm>
            <a:prstGeom prst="line">
              <a:avLst/>
            </a:prstGeom>
          </p:spPr>
          <p:style>
            <a:lnRef idx="1">
              <a:schemeClr val="accent1"/>
            </a:lnRef>
            <a:fillRef idx="0">
              <a:schemeClr val="accent1"/>
            </a:fillRef>
            <a:effectRef idx="0">
              <a:schemeClr val="accent1"/>
            </a:effectRef>
            <a:fontRef idx="minor">
              <a:schemeClr val="tx1"/>
            </a:fontRef>
          </p:style>
        </p:cxnSp>
        <p:pic>
          <p:nvPicPr>
            <p:cNvPr id="58"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20681" y="3159324"/>
              <a:ext cx="76200" cy="76200"/>
            </a:xfrm>
            <a:prstGeom prst="rect">
              <a:avLst/>
            </a:prstGeom>
            <a:noFill/>
            <a:extLst>
              <a:ext uri="{909E8E84-426E-40DD-AFC4-6F175D3DCCD1}">
                <a14:hiddenFill xmlns:a14="http://schemas.microsoft.com/office/drawing/2010/main">
                  <a:solidFill>
                    <a:srgbClr val="FFFFFF"/>
                  </a:solidFill>
                </a14:hiddenFill>
              </a:ext>
            </a:extLst>
          </p:spPr>
        </p:pic>
        <p:pic>
          <p:nvPicPr>
            <p:cNvPr id="59"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95600" y="3276600"/>
              <a:ext cx="76200" cy="76200"/>
            </a:xfrm>
            <a:prstGeom prst="rect">
              <a:avLst/>
            </a:prstGeom>
            <a:noFill/>
            <a:extLst>
              <a:ext uri="{909E8E84-426E-40DD-AFC4-6F175D3DCCD1}">
                <a14:hiddenFill xmlns:a14="http://schemas.microsoft.com/office/drawing/2010/main">
                  <a:solidFill>
                    <a:srgbClr val="FFFFFF"/>
                  </a:solidFill>
                </a14:hiddenFill>
              </a:ext>
            </a:extLst>
          </p:spPr>
        </p:pic>
        <p:sp>
          <p:nvSpPr>
            <p:cNvPr id="60" name="TextBox 59"/>
            <p:cNvSpPr txBox="1"/>
            <p:nvPr/>
          </p:nvSpPr>
          <p:spPr>
            <a:xfrm>
              <a:off x="5372006" y="1524000"/>
              <a:ext cx="918520"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Galaxy</a:t>
              </a:r>
            </a:p>
          </p:txBody>
        </p:sp>
        <p:sp>
          <p:nvSpPr>
            <p:cNvPr id="61" name="TextBox 60"/>
            <p:cNvSpPr txBox="1"/>
            <p:nvPr/>
          </p:nvSpPr>
          <p:spPr>
            <a:xfrm>
              <a:off x="4670317" y="2133600"/>
              <a:ext cx="781765"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Earth</a:t>
              </a:r>
            </a:p>
          </p:txBody>
        </p:sp>
        <p:sp>
          <p:nvSpPr>
            <p:cNvPr id="62" name="TextBox 61"/>
            <p:cNvSpPr txBox="1"/>
            <p:nvPr/>
          </p:nvSpPr>
          <p:spPr>
            <a:xfrm>
              <a:off x="4390140" y="2587823"/>
              <a:ext cx="1009953"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Human</a:t>
              </a:r>
            </a:p>
          </p:txBody>
        </p:sp>
        <p:sp>
          <p:nvSpPr>
            <p:cNvPr id="63" name="TextBox 62"/>
            <p:cNvSpPr txBox="1"/>
            <p:nvPr/>
          </p:nvSpPr>
          <p:spPr>
            <a:xfrm>
              <a:off x="3200400" y="2834640"/>
              <a:ext cx="763732"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Virus</a:t>
              </a:r>
            </a:p>
          </p:txBody>
        </p:sp>
        <p:sp>
          <p:nvSpPr>
            <p:cNvPr id="64" name="TextBox 63"/>
            <p:cNvSpPr txBox="1"/>
            <p:nvPr/>
          </p:nvSpPr>
          <p:spPr>
            <a:xfrm>
              <a:off x="2362200" y="2914590"/>
              <a:ext cx="793066"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Atom</a:t>
              </a:r>
            </a:p>
          </p:txBody>
        </p:sp>
        <p:sp>
          <p:nvSpPr>
            <p:cNvPr id="65" name="TextBox 64"/>
            <p:cNvSpPr txBox="1"/>
            <p:nvPr/>
          </p:nvSpPr>
          <p:spPr>
            <a:xfrm>
              <a:off x="2893681" y="3222824"/>
              <a:ext cx="1107154"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Electron</a:t>
              </a:r>
            </a:p>
          </p:txBody>
        </p:sp>
        <p:sp>
          <p:nvSpPr>
            <p:cNvPr id="66" name="TextBox 65"/>
            <p:cNvSpPr txBox="1"/>
            <p:nvPr/>
          </p:nvSpPr>
          <p:spPr>
            <a:xfrm>
              <a:off x="1607494" y="4724400"/>
              <a:ext cx="490219" cy="301946"/>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149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10</a:t>
              </a:r>
              <a:r>
                <a:rPr kumimoji="0" lang="en-US" sz="1493" b="0" i="0" u="none" strike="noStrike" kern="1200" cap="none" spc="0" normalizeH="0" baseline="30000" noProof="0" dirty="0">
                  <a:ln>
                    <a:noFill/>
                  </a:ln>
                  <a:solidFill>
                    <a:prstClr val="black"/>
                  </a:solidFill>
                  <a:effectLst/>
                  <a:uLnTx/>
                  <a:uFillTx/>
                  <a:latin typeface="Constantia"/>
                  <a:ea typeface="ＭＳ Ｐゴシック" pitchFamily="34" charset="-128"/>
                  <a:cs typeface="+mn-cs"/>
                </a:rPr>
                <a:t>-50</a:t>
              </a:r>
            </a:p>
          </p:txBody>
        </p:sp>
        <p:sp>
          <p:nvSpPr>
            <p:cNvPr id="67" name="TextBox 66"/>
            <p:cNvSpPr txBox="1"/>
            <p:nvPr/>
          </p:nvSpPr>
          <p:spPr>
            <a:xfrm>
              <a:off x="3910333" y="4724400"/>
              <a:ext cx="389529" cy="301946"/>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149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10</a:t>
              </a:r>
              <a:r>
                <a:rPr kumimoji="0" lang="en-US" sz="1493" b="0" i="0" u="none" strike="noStrike" kern="1200" cap="none" spc="0" normalizeH="0" baseline="30000" noProof="0" dirty="0">
                  <a:ln>
                    <a:noFill/>
                  </a:ln>
                  <a:solidFill>
                    <a:prstClr val="black"/>
                  </a:solidFill>
                  <a:effectLst/>
                  <a:uLnTx/>
                  <a:uFillTx/>
                  <a:latin typeface="Constantia"/>
                  <a:ea typeface="ＭＳ Ｐゴシック" pitchFamily="34" charset="-128"/>
                  <a:cs typeface="+mn-cs"/>
                </a:rPr>
                <a:t>0</a:t>
              </a:r>
            </a:p>
          </p:txBody>
        </p:sp>
        <p:sp>
          <p:nvSpPr>
            <p:cNvPr id="68" name="TextBox 67"/>
            <p:cNvSpPr txBox="1"/>
            <p:nvPr/>
          </p:nvSpPr>
          <p:spPr>
            <a:xfrm>
              <a:off x="6203950" y="4759642"/>
              <a:ext cx="445735" cy="301946"/>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149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10</a:t>
              </a:r>
              <a:r>
                <a:rPr kumimoji="0" lang="en-US" sz="1493" b="0" i="0" u="none" strike="noStrike" kern="1200" cap="none" spc="0" normalizeH="0" baseline="30000" noProof="0" dirty="0">
                  <a:ln>
                    <a:noFill/>
                  </a:ln>
                  <a:solidFill>
                    <a:prstClr val="black"/>
                  </a:solidFill>
                  <a:effectLst/>
                  <a:uLnTx/>
                  <a:uFillTx/>
                  <a:latin typeface="Constantia"/>
                  <a:ea typeface="ＭＳ Ｐゴシック" pitchFamily="34" charset="-128"/>
                  <a:cs typeface="+mn-cs"/>
                </a:rPr>
                <a:t>50</a:t>
              </a:r>
            </a:p>
          </p:txBody>
        </p:sp>
        <p:sp>
          <p:nvSpPr>
            <p:cNvPr id="69" name="TextBox 68"/>
            <p:cNvSpPr txBox="1"/>
            <p:nvPr/>
          </p:nvSpPr>
          <p:spPr>
            <a:xfrm>
              <a:off x="728726" y="3579911"/>
              <a:ext cx="491722" cy="301946"/>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149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10</a:t>
              </a:r>
              <a:r>
                <a:rPr kumimoji="0" lang="en-US" sz="1493" b="0" i="0" u="none" strike="noStrike" kern="1200" cap="none" spc="0" normalizeH="0" baseline="30000" noProof="0" dirty="0">
                  <a:ln>
                    <a:noFill/>
                  </a:ln>
                  <a:solidFill>
                    <a:prstClr val="black"/>
                  </a:solidFill>
                  <a:effectLst/>
                  <a:uLnTx/>
                  <a:uFillTx/>
                  <a:latin typeface="Constantia"/>
                  <a:ea typeface="ＭＳ Ｐゴシック" pitchFamily="34" charset="-128"/>
                  <a:cs typeface="+mn-cs"/>
                </a:rPr>
                <a:t>-20</a:t>
              </a:r>
            </a:p>
          </p:txBody>
        </p:sp>
        <p:sp>
          <p:nvSpPr>
            <p:cNvPr id="70" name="TextBox 69"/>
            <p:cNvSpPr txBox="1"/>
            <p:nvPr/>
          </p:nvSpPr>
          <p:spPr>
            <a:xfrm>
              <a:off x="767939" y="2664022"/>
              <a:ext cx="389529" cy="301946"/>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149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10</a:t>
              </a:r>
              <a:r>
                <a:rPr kumimoji="0" lang="en-US" sz="1493" b="0" i="0" u="none" strike="noStrike" kern="1200" cap="none" spc="0" normalizeH="0" baseline="30000" noProof="0" dirty="0">
                  <a:ln>
                    <a:noFill/>
                  </a:ln>
                  <a:solidFill>
                    <a:prstClr val="black"/>
                  </a:solidFill>
                  <a:effectLst/>
                  <a:uLnTx/>
                  <a:uFillTx/>
                  <a:latin typeface="Constantia"/>
                  <a:ea typeface="ＭＳ Ｐゴシック" pitchFamily="34" charset="-128"/>
                  <a:cs typeface="+mn-cs"/>
                </a:rPr>
                <a:t>0</a:t>
              </a:r>
            </a:p>
          </p:txBody>
        </p:sp>
        <p:sp>
          <p:nvSpPr>
            <p:cNvPr id="71" name="TextBox 70"/>
            <p:cNvSpPr txBox="1"/>
            <p:nvPr/>
          </p:nvSpPr>
          <p:spPr>
            <a:xfrm>
              <a:off x="767939" y="1772050"/>
              <a:ext cx="445495" cy="301946"/>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149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10</a:t>
              </a:r>
              <a:r>
                <a:rPr kumimoji="0" lang="en-US" sz="1493" b="0" i="0" u="none" strike="noStrike" kern="1200" cap="none" spc="0" normalizeH="0" baseline="30000" noProof="0" dirty="0">
                  <a:ln>
                    <a:noFill/>
                  </a:ln>
                  <a:solidFill>
                    <a:prstClr val="black"/>
                  </a:solidFill>
                  <a:effectLst/>
                  <a:uLnTx/>
                  <a:uFillTx/>
                  <a:latin typeface="Constantia"/>
                  <a:ea typeface="ＭＳ Ｐゴシック" pitchFamily="34" charset="-128"/>
                  <a:cs typeface="+mn-cs"/>
                </a:rPr>
                <a:t>20</a:t>
              </a:r>
            </a:p>
          </p:txBody>
        </p:sp>
        <p:sp>
          <p:nvSpPr>
            <p:cNvPr id="72" name="TextBox 71"/>
            <p:cNvSpPr txBox="1"/>
            <p:nvPr/>
          </p:nvSpPr>
          <p:spPr>
            <a:xfrm>
              <a:off x="5629497" y="1962090"/>
              <a:ext cx="598421"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Sun</a:t>
              </a:r>
            </a:p>
          </p:txBody>
        </p:sp>
        <p:pic>
          <p:nvPicPr>
            <p:cNvPr id="73"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79770" y="1371600"/>
              <a:ext cx="149630" cy="149630"/>
            </a:xfrm>
            <a:prstGeom prst="rect">
              <a:avLst/>
            </a:prstGeom>
            <a:noFill/>
            <a:extLst>
              <a:ext uri="{909E8E84-426E-40DD-AFC4-6F175D3DCCD1}">
                <a14:hiddenFill xmlns:a14="http://schemas.microsoft.com/office/drawing/2010/main">
                  <a:solidFill>
                    <a:srgbClr val="FFFFFF"/>
                  </a:solidFill>
                </a14:hiddenFill>
              </a:ext>
            </a:extLst>
          </p:spPr>
        </p:pic>
        <p:sp>
          <p:nvSpPr>
            <p:cNvPr id="74" name="TextBox 73"/>
            <p:cNvSpPr txBox="1"/>
            <p:nvPr/>
          </p:nvSpPr>
          <p:spPr>
            <a:xfrm>
              <a:off x="5410200" y="1185732"/>
              <a:ext cx="1142200" cy="394279"/>
            </a:xfrm>
            <a:prstGeom prst="rect">
              <a:avLst/>
            </a:prstGeom>
            <a:noFill/>
          </p:spPr>
          <p:txBody>
            <a:bodyPr wrap="non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133" b="0" i="0" u="none" strike="noStrike" kern="1200" cap="none" spc="0" normalizeH="0" baseline="0" noProof="0" dirty="0">
                  <a:ln>
                    <a:noFill/>
                  </a:ln>
                  <a:solidFill>
                    <a:prstClr val="black"/>
                  </a:solidFill>
                  <a:effectLst/>
                  <a:uLnTx/>
                  <a:uFillTx/>
                  <a:latin typeface="Constantia"/>
                  <a:ea typeface="ＭＳ Ｐゴシック" pitchFamily="34" charset="-128"/>
                  <a:cs typeface="+mn-cs"/>
                </a:rPr>
                <a:t>Universe</a:t>
              </a:r>
            </a:p>
          </p:txBody>
        </p:sp>
        <p:sp>
          <p:nvSpPr>
            <p:cNvPr id="75" name="TextBox 74"/>
            <p:cNvSpPr txBox="1"/>
            <p:nvPr/>
          </p:nvSpPr>
          <p:spPr>
            <a:xfrm>
              <a:off x="1550201" y="3810000"/>
              <a:ext cx="1751799" cy="640560"/>
            </a:xfrm>
            <a:prstGeom prst="rect">
              <a:avLst/>
            </a:prstGeom>
            <a:noFill/>
          </p:spPr>
          <p:txBody>
            <a:bodyPr wrap="square" rtlCol="0">
              <a:spAutoFit/>
            </a:bodyPr>
            <a:lstStyle/>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1920" b="0" i="0" u="none" strike="noStrike" kern="1200" cap="none" spc="0" normalizeH="0" baseline="0" noProof="0" dirty="0">
                  <a:ln>
                    <a:noFill/>
                  </a:ln>
                  <a:solidFill>
                    <a:srgbClr val="0070C0"/>
                  </a:solidFill>
                  <a:effectLst/>
                  <a:uLnTx/>
                  <a:uFillTx/>
                  <a:latin typeface="Constantia"/>
                  <a:ea typeface="ＭＳ Ｐゴシック" pitchFamily="34" charset="-128"/>
                  <a:cs typeface="+mn-cs"/>
                </a:rPr>
                <a:t>Quantum Regime</a:t>
              </a:r>
            </a:p>
          </p:txBody>
        </p:sp>
        <p:sp>
          <p:nvSpPr>
            <p:cNvPr id="76" name="TextBox 75"/>
            <p:cNvSpPr txBox="1"/>
            <p:nvPr/>
          </p:nvSpPr>
          <p:spPr>
            <a:xfrm>
              <a:off x="4732335" y="3581400"/>
              <a:ext cx="1897065" cy="1194558"/>
            </a:xfrm>
            <a:prstGeom prst="rect">
              <a:avLst/>
            </a:prstGeom>
            <a:noFill/>
          </p:spPr>
          <p:txBody>
            <a:bodyPr wrap="square" rtlCol="0">
              <a:spAutoFit/>
            </a:bodyPr>
            <a:lstStyle/>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1920" b="0"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onstantia"/>
                  <a:ea typeface="ＭＳ Ｐゴシック" pitchFamily="34" charset="-128"/>
                  <a:cs typeface="+mn-cs"/>
                </a:rPr>
                <a:t>Inaccessible by Gravity </a:t>
              </a:r>
            </a:p>
            <a:p>
              <a:pPr marL="0" marR="0" lvl="0" indent="0" algn="ctr" defTabSz="973423" rtl="0" eaLnBrk="1" fontAlgn="auto" latinLnBrk="0" hangingPunct="1">
                <a:lnSpc>
                  <a:spcPct val="100000"/>
                </a:lnSpc>
                <a:spcBef>
                  <a:spcPts val="0"/>
                </a:spcBef>
                <a:spcAft>
                  <a:spcPts val="0"/>
                </a:spcAft>
                <a:buClrTx/>
                <a:buSzTx/>
                <a:buFontTx/>
                <a:buNone/>
                <a:tabLst/>
                <a:defRPr/>
              </a:pPr>
              <a:r>
                <a:rPr kumimoji="0" lang="en-US" sz="1920" b="0"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Constantia"/>
                  <a:ea typeface="ＭＳ Ｐゴシック" pitchFamily="34" charset="-128"/>
                  <a:cs typeface="+mn-cs"/>
                </a:rPr>
                <a:t>(form Black Hole)</a:t>
              </a:r>
            </a:p>
          </p:txBody>
        </p:sp>
        <p:pic>
          <p:nvPicPr>
            <p:cNvPr id="79"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172200" y="1679170"/>
              <a:ext cx="149630" cy="149630"/>
            </a:xfrm>
            <a:prstGeom prst="rect">
              <a:avLst/>
            </a:prstGeom>
            <a:noFill/>
            <a:extLst>
              <a:ext uri="{909E8E84-426E-40DD-AFC4-6F175D3DCCD1}">
                <a14:hiddenFill xmlns:a14="http://schemas.microsoft.com/office/drawing/2010/main">
                  <a:solidFill>
                    <a:srgbClr val="FFFFFF"/>
                  </a:solidFill>
                </a14:hiddenFill>
              </a:ext>
            </a:extLst>
          </p:spPr>
        </p:pic>
        <p:pic>
          <p:nvPicPr>
            <p:cNvPr id="80"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504500" y="2079827"/>
              <a:ext cx="149630" cy="149630"/>
            </a:xfrm>
            <a:prstGeom prst="rect">
              <a:avLst/>
            </a:prstGeom>
            <a:noFill/>
            <a:extLst>
              <a:ext uri="{909E8E84-426E-40DD-AFC4-6F175D3DCCD1}">
                <a14:hiddenFill xmlns:a14="http://schemas.microsoft.com/office/drawing/2010/main">
                  <a:solidFill>
                    <a:srgbClr val="FFFFFF"/>
                  </a:solidFill>
                </a14:hiddenFill>
              </a:ext>
            </a:extLst>
          </p:spPr>
        </p:pic>
        <p:pic>
          <p:nvPicPr>
            <p:cNvPr id="81"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56078" y="2306250"/>
              <a:ext cx="149630" cy="149630"/>
            </a:xfrm>
            <a:prstGeom prst="rect">
              <a:avLst/>
            </a:prstGeom>
            <a:noFill/>
            <a:extLst>
              <a:ext uri="{909E8E84-426E-40DD-AFC4-6F175D3DCCD1}">
                <a14:hiddenFill xmlns:a14="http://schemas.microsoft.com/office/drawing/2010/main">
                  <a:solidFill>
                    <a:srgbClr val="FFFFFF"/>
                  </a:solidFill>
                </a14:hiddenFill>
              </a:ext>
            </a:extLst>
          </p:spPr>
        </p:pic>
        <p:pic>
          <p:nvPicPr>
            <p:cNvPr id="82"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15325" y="2581122"/>
              <a:ext cx="149630" cy="149630"/>
            </a:xfrm>
            <a:prstGeom prst="rect">
              <a:avLst/>
            </a:prstGeom>
            <a:noFill/>
            <a:extLst>
              <a:ext uri="{909E8E84-426E-40DD-AFC4-6F175D3DCCD1}">
                <a14:hiddenFill xmlns:a14="http://schemas.microsoft.com/office/drawing/2010/main">
                  <a:solidFill>
                    <a:srgbClr val="FFFFFF"/>
                  </a:solidFill>
                </a14:hiddenFill>
              </a:ext>
            </a:extLst>
          </p:spPr>
        </p:pic>
        <p:pic>
          <p:nvPicPr>
            <p:cNvPr id="83" name="Picture 10" descr="http://static.giantbomb.com/uploads/scale_small/0/6393/528516-1ball2.jpg">
              <a:hlinkClick r:id="rId3"/>
            </p:cNvPr>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50211" y="2971799"/>
              <a:ext cx="149630" cy="149630"/>
            </a:xfrm>
            <a:prstGeom prst="rect">
              <a:avLst/>
            </a:prstGeom>
            <a:noFill/>
            <a:extLst>
              <a:ext uri="{909E8E84-426E-40DD-AFC4-6F175D3DCCD1}">
                <a14:hiddenFill xmlns:a14="http://schemas.microsoft.com/office/drawing/2010/main">
                  <a:solidFill>
                    <a:srgbClr val="FFFFFF"/>
                  </a:solidFill>
                </a14:hiddenFill>
              </a:ext>
            </a:extLst>
          </p:spPr>
        </p:pic>
      </p:grpSp>
      <p:sp>
        <p:nvSpPr>
          <p:cNvPr id="84" name="Rectangle 83"/>
          <p:cNvSpPr/>
          <p:nvPr/>
        </p:nvSpPr>
        <p:spPr>
          <a:xfrm>
            <a:off x="1266798" y="2504863"/>
            <a:ext cx="5700466" cy="4301278"/>
          </a:xfrm>
          <a:prstGeom prst="rect">
            <a:avLst/>
          </a:prstGeom>
          <a:gradFill flip="none" rotWithShape="1">
            <a:gsLst>
              <a:gs pos="81500">
                <a:srgbClr val="0B5395">
                  <a:alpha val="5000"/>
                </a:srgbClr>
              </a:gs>
              <a:gs pos="63000">
                <a:srgbClr val="0B5395">
                  <a:alpha val="50000"/>
                </a:srgbClr>
              </a:gs>
              <a:gs pos="39000">
                <a:srgbClr val="0B5395"/>
              </a:gs>
              <a:gs pos="19000">
                <a:srgbClr val="0B5395"/>
              </a:gs>
              <a:gs pos="0">
                <a:schemeClr val="accent1">
                  <a:lumMod val="75000"/>
                </a:schemeClr>
              </a:gs>
              <a:gs pos="100000">
                <a:schemeClr val="accent1">
                  <a:lumMod val="75000"/>
                  <a:alpha val="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73423"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onstantia"/>
              <a:ea typeface="+mn-ea"/>
              <a:cs typeface="+mn-cs"/>
            </a:endParaRPr>
          </a:p>
        </p:txBody>
      </p:sp>
      <p:sp>
        <p:nvSpPr>
          <p:cNvPr id="4" name="Rounded Rectangle 3"/>
          <p:cNvSpPr/>
          <p:nvPr/>
        </p:nvSpPr>
        <p:spPr>
          <a:xfrm>
            <a:off x="6339903" y="1838980"/>
            <a:ext cx="3375835" cy="1280351"/>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73423" rtl="0" eaLnBrk="1" fontAlgn="auto" latinLnBrk="0" hangingPunct="1">
              <a:lnSpc>
                <a:spcPct val="100000"/>
              </a:lnSpc>
              <a:spcBef>
                <a:spcPts val="0"/>
              </a:spcBef>
              <a:spcAft>
                <a:spcPts val="0"/>
              </a:spcAft>
              <a:buClrTx/>
              <a:buSzTx/>
              <a:buFontTx/>
              <a:buNone/>
              <a:tabLst/>
              <a:defRPr/>
            </a:pPr>
            <a:endParaRPr kumimoji="0" lang="en-US" sz="1920" b="0" i="0" u="none" strike="noStrike" kern="1200" cap="none" spc="0" normalizeH="0" baseline="0" noProof="0">
              <a:ln>
                <a:noFill/>
              </a:ln>
              <a:solidFill>
                <a:prstClr val="white"/>
              </a:solidFill>
              <a:effectLst/>
              <a:uLnTx/>
              <a:uFillTx/>
              <a:latin typeface="Constantia"/>
              <a:ea typeface="+mn-ea"/>
              <a:cs typeface="+mn-cs"/>
            </a:endParaRPr>
          </a:p>
        </p:txBody>
      </p:sp>
      <p:sp>
        <p:nvSpPr>
          <p:cNvPr id="86" name="TextBox 85"/>
          <p:cNvSpPr txBox="1"/>
          <p:nvPr/>
        </p:nvSpPr>
        <p:spPr>
          <a:xfrm>
            <a:off x="6259354" y="1775344"/>
            <a:ext cx="3645206" cy="1409748"/>
          </a:xfrm>
          <a:prstGeom prst="roundRect">
            <a:avLst/>
          </a:prstGeom>
          <a:noFill/>
        </p:spPr>
        <p:txBody>
          <a:bodyPr wrap="square" rtlCol="0">
            <a:spAutoFit/>
          </a:bodyPr>
          <a:lstStyle/>
          <a:p>
            <a:pPr marL="0" marR="0" lvl="0" indent="0" algn="l" defTabSz="973423" rtl="0" eaLnBrk="1" fontAlgn="auto" latinLnBrk="0" hangingPunct="1">
              <a:lnSpc>
                <a:spcPct val="100000"/>
              </a:lnSpc>
              <a:spcBef>
                <a:spcPts val="0"/>
              </a:spcBef>
              <a:spcAft>
                <a:spcPts val="0"/>
              </a:spcAft>
              <a:buClrTx/>
              <a:buSzTx/>
              <a:buFontTx/>
              <a:buNone/>
              <a:tabLst/>
              <a:defRPr/>
            </a:pPr>
            <a:r>
              <a:rPr kumimoji="0" lang="en-US" sz="2560" b="0" i="0" u="none" strike="noStrike" kern="1200" cap="none" spc="0" normalizeH="0" baseline="0" noProof="0" dirty="0">
                <a:ln>
                  <a:noFill/>
                </a:ln>
                <a:solidFill>
                  <a:srgbClr val="0F6FC6">
                    <a:lumMod val="75000"/>
                  </a:srgbClr>
                </a:solidFill>
                <a:effectLst/>
                <a:uLnTx/>
                <a:uFillTx/>
                <a:latin typeface="Constantia"/>
                <a:ea typeface="ＭＳ Ｐゴシック" pitchFamily="34" charset="-128"/>
                <a:cs typeface="+mn-cs"/>
              </a:rPr>
              <a:t>Vainshtein mechanism less efficient  	     larger departures  from GR</a:t>
            </a:r>
          </a:p>
        </p:txBody>
      </p:sp>
      <p:cxnSp>
        <p:nvCxnSpPr>
          <p:cNvPr id="85" name="Straight Arrow Connector 84"/>
          <p:cNvCxnSpPr/>
          <p:nvPr/>
        </p:nvCxnSpPr>
        <p:spPr>
          <a:xfrm>
            <a:off x="5271186" y="2233123"/>
            <a:ext cx="1997022" cy="1766596"/>
          </a:xfrm>
          <a:prstGeom prst="straightConnector1">
            <a:avLst/>
          </a:prstGeom>
          <a:ln w="190500">
            <a:solidFill>
              <a:schemeClr val="accent1">
                <a:lumMod val="50000"/>
              </a:schemeClr>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a:off x="8289642" y="2486112"/>
            <a:ext cx="384043" cy="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788733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718" y="594387"/>
            <a:ext cx="8778240" cy="1219200"/>
          </a:xfrm>
        </p:spPr>
        <p:txBody>
          <a:bodyPr>
            <a:normAutofit/>
          </a:bodyPr>
          <a:lstStyle/>
          <a:p>
            <a:r>
              <a:rPr lang="en-US" sz="5120" dirty="0"/>
              <a:t>A century of success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5691" y="2428055"/>
            <a:ext cx="4957909" cy="4355919"/>
          </a:xfrm>
          <a:prstGeom prst="rect">
            <a:avLst/>
          </a:prstGeom>
        </p:spPr>
      </p:pic>
      <p:grpSp>
        <p:nvGrpSpPr>
          <p:cNvPr id="5" name="Group 4"/>
          <p:cNvGrpSpPr/>
          <p:nvPr/>
        </p:nvGrpSpPr>
        <p:grpSpPr>
          <a:xfrm>
            <a:off x="-115755" y="1813587"/>
            <a:ext cx="5096885" cy="3149150"/>
            <a:chOff x="1102624" y="-35247"/>
            <a:chExt cx="7147718" cy="5192439"/>
          </a:xfrm>
        </p:grpSpPr>
        <p:pic>
          <p:nvPicPr>
            <p:cNvPr id="6" name="Picture 5"/>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b="34484"/>
            <a:stretch/>
          </p:blipFill>
          <p:spPr bwMode="auto">
            <a:xfrm>
              <a:off x="1102624" y="-35247"/>
              <a:ext cx="7147718" cy="4472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5"/>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t="87547" r="11647" b="1670"/>
            <a:stretch/>
          </p:blipFill>
          <p:spPr bwMode="auto">
            <a:xfrm>
              <a:off x="1102624" y="4421065"/>
              <a:ext cx="6315219" cy="736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1993" y="5193163"/>
            <a:ext cx="4081390" cy="2074706"/>
          </a:xfrm>
          <a:prstGeom prst="rect">
            <a:avLst/>
          </a:prstGeom>
        </p:spPr>
      </p:pic>
    </p:spTree>
    <p:extLst>
      <p:ext uri="{BB962C8B-B14F-4D97-AF65-F5344CB8AC3E}">
        <p14:creationId xmlns:p14="http://schemas.microsoft.com/office/powerpoint/2010/main" val="36610511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16" name="Group 15"/>
          <p:cNvGrpSpPr/>
          <p:nvPr/>
        </p:nvGrpSpPr>
        <p:grpSpPr>
          <a:xfrm>
            <a:off x="6087418" y="1315415"/>
            <a:ext cx="3076669" cy="1460443"/>
            <a:chOff x="5492763" y="1719470"/>
            <a:chExt cx="3678005" cy="1808921"/>
          </a:xfrm>
        </p:grpSpPr>
        <p:pic>
          <p:nvPicPr>
            <p:cNvPr id="19"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7748" t="28598" r="15451" b="37220"/>
            <a:stretch/>
          </p:blipFill>
          <p:spPr bwMode="auto">
            <a:xfrm>
              <a:off x="5492763" y="1719470"/>
              <a:ext cx="3678005" cy="1649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14"/>
            <p:cNvSpPr/>
            <p:nvPr/>
          </p:nvSpPr>
          <p:spPr>
            <a:xfrm>
              <a:off x="5492763" y="2991678"/>
              <a:ext cx="2051037" cy="5367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895799">
                <a:defRPr/>
              </a:pPr>
              <a:endParaRPr lang="en-US" sz="1960">
                <a:solidFill>
                  <a:prstClr val="white"/>
                </a:solidFill>
                <a:latin typeface="Constantia"/>
              </a:endParaRPr>
            </a:p>
          </p:txBody>
        </p:sp>
      </p:grpSp>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87418" y="3299788"/>
            <a:ext cx="2868673" cy="1792921"/>
          </a:xfrm>
          <a:prstGeom prst="rect">
            <a:avLst/>
          </a:prstGeom>
        </p:spPr>
      </p:pic>
      <p:sp>
        <p:nvSpPr>
          <p:cNvPr id="21" name="TextBox 20"/>
          <p:cNvSpPr txBox="1"/>
          <p:nvPr/>
        </p:nvSpPr>
        <p:spPr>
          <a:xfrm>
            <a:off x="99528" y="6999455"/>
            <a:ext cx="4884671" cy="393954"/>
          </a:xfrm>
          <a:prstGeom prst="rect">
            <a:avLst/>
          </a:prstGeom>
          <a:noFill/>
        </p:spPr>
        <p:txBody>
          <a:bodyPr wrap="none" rtlCol="0">
            <a:spAutoFit/>
          </a:bodyPr>
          <a:lstStyle/>
          <a:p>
            <a:pPr defTabSz="895799">
              <a:defRPr/>
            </a:pPr>
            <a:r>
              <a:rPr lang="en-US" sz="1960" dirty="0" smtClean="0">
                <a:solidFill>
                  <a:prstClr val="black"/>
                </a:solidFill>
              </a:rPr>
              <a:t>Deskins</a:t>
            </a:r>
            <a:r>
              <a:rPr lang="en-US" sz="1960" dirty="0">
                <a:solidFill>
                  <a:prstClr val="black"/>
                </a:solidFill>
              </a:rPr>
              <a:t>, Tolley, Zhou, </a:t>
            </a:r>
            <a:r>
              <a:rPr lang="en-US" sz="1960" dirty="0" smtClean="0">
                <a:solidFill>
                  <a:prstClr val="black"/>
                </a:solidFill>
              </a:rPr>
              <a:t>CdR1606.08462, RMP</a:t>
            </a:r>
            <a:endParaRPr lang="en-US" sz="1960" dirty="0">
              <a:solidFill>
                <a:prstClr val="black"/>
              </a:solidFill>
            </a:endParaRPr>
          </a:p>
        </p:txBody>
      </p:sp>
      <p:grpSp>
        <p:nvGrpSpPr>
          <p:cNvPr id="3" name="Group 4"/>
          <p:cNvGrpSpPr>
            <a:grpSpLocks noChangeAspect="1"/>
          </p:cNvGrpSpPr>
          <p:nvPr/>
        </p:nvGrpSpPr>
        <p:grpSpPr bwMode="auto">
          <a:xfrm>
            <a:off x="313288" y="-816782"/>
            <a:ext cx="5071296" cy="5731722"/>
            <a:chOff x="336" y="-742"/>
            <a:chExt cx="5475" cy="6188"/>
          </a:xfrm>
        </p:grpSpPr>
        <p:sp>
          <p:nvSpPr>
            <p:cNvPr id="5" name="AutoShape 3"/>
            <p:cNvSpPr>
              <a:spLocks noChangeAspect="1" noChangeArrowheads="1" noTextEdit="1"/>
            </p:cNvSpPr>
            <p:nvPr/>
          </p:nvSpPr>
          <p:spPr bwMode="auto">
            <a:xfrm>
              <a:off x="336" y="-742"/>
              <a:ext cx="5472" cy="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574" tIns="44787" rIns="89574" bIns="44787" numCol="1" anchor="t" anchorCtr="0" compatLnSpc="1">
              <a:prstTxWarp prst="textNoShape">
                <a:avLst/>
              </a:prstTxWarp>
            </a:bodyPr>
            <a:lstStyle/>
            <a:p>
              <a:pPr defTabSz="895799">
                <a:defRPr/>
              </a:pPr>
              <a:endParaRPr lang="en-US" sz="1960">
                <a:solidFill>
                  <a:prstClr val="black"/>
                </a:solidFill>
              </a:endParaRPr>
            </a:p>
          </p:txBody>
        </p:sp>
        <p:pic>
          <p:nvPicPr>
            <p:cNvPr id="1029"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72029"/>
            <a:stretch/>
          </p:blipFill>
          <p:spPr bwMode="auto">
            <a:xfrm>
              <a:off x="336" y="3551"/>
              <a:ext cx="5475" cy="1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0" name="Group 4"/>
          <p:cNvGrpSpPr>
            <a:grpSpLocks noChangeAspect="1"/>
          </p:cNvGrpSpPr>
          <p:nvPr/>
        </p:nvGrpSpPr>
        <p:grpSpPr bwMode="auto">
          <a:xfrm>
            <a:off x="293011" y="1281533"/>
            <a:ext cx="5071296" cy="5926238"/>
            <a:chOff x="336" y="-952"/>
            <a:chExt cx="5475" cy="6398"/>
          </a:xfrm>
        </p:grpSpPr>
        <p:sp>
          <p:nvSpPr>
            <p:cNvPr id="22" name="AutoShape 3"/>
            <p:cNvSpPr>
              <a:spLocks noChangeAspect="1" noChangeArrowheads="1" noTextEdit="1"/>
            </p:cNvSpPr>
            <p:nvPr/>
          </p:nvSpPr>
          <p:spPr bwMode="auto">
            <a:xfrm>
              <a:off x="336" y="-742"/>
              <a:ext cx="5472" cy="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574" tIns="44787" rIns="89574" bIns="44787" numCol="1" anchor="t" anchorCtr="0" compatLnSpc="1">
              <a:prstTxWarp prst="textNoShape">
                <a:avLst/>
              </a:prstTxWarp>
            </a:bodyPr>
            <a:lstStyle/>
            <a:p>
              <a:pPr defTabSz="895799">
                <a:defRPr/>
              </a:pPr>
              <a:endParaRPr lang="en-US" sz="1960">
                <a:solidFill>
                  <a:prstClr val="black"/>
                </a:solidFill>
              </a:endParaRPr>
            </a:p>
          </p:txBody>
        </p:sp>
        <p:pic>
          <p:nvPicPr>
            <p:cNvPr id="23"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70995"/>
            <a:stretch/>
          </p:blipFill>
          <p:spPr bwMode="auto">
            <a:xfrm>
              <a:off x="336" y="-952"/>
              <a:ext cx="5475" cy="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 name="Group 1"/>
          <p:cNvGrpSpPr/>
          <p:nvPr/>
        </p:nvGrpSpPr>
        <p:grpSpPr>
          <a:xfrm>
            <a:off x="293011" y="5487489"/>
            <a:ext cx="9088095" cy="1537879"/>
            <a:chOff x="2777273" y="1556047"/>
            <a:chExt cx="9088095" cy="1537879"/>
          </a:xfrm>
        </p:grpSpPr>
        <p:grpSp>
          <p:nvGrpSpPr>
            <p:cNvPr id="26" name="Group 25"/>
            <p:cNvGrpSpPr/>
            <p:nvPr/>
          </p:nvGrpSpPr>
          <p:grpSpPr>
            <a:xfrm>
              <a:off x="7904884" y="1801172"/>
              <a:ext cx="3960484" cy="1292754"/>
              <a:chOff x="539552" y="4727308"/>
              <a:chExt cx="7406553" cy="2629444"/>
            </a:xfrm>
          </p:grpSpPr>
          <p:grpSp>
            <p:nvGrpSpPr>
              <p:cNvPr id="27" name="Group 26"/>
              <p:cNvGrpSpPr/>
              <p:nvPr/>
            </p:nvGrpSpPr>
            <p:grpSpPr>
              <a:xfrm>
                <a:off x="539552" y="4727308"/>
                <a:ext cx="7406553" cy="2230084"/>
                <a:chOff x="-634236" y="4883978"/>
                <a:chExt cx="7406553" cy="2230084"/>
              </a:xfrm>
            </p:grpSpPr>
            <p:cxnSp>
              <p:nvCxnSpPr>
                <p:cNvPr id="29" name="Straight Arrow Connector 28"/>
                <p:cNvCxnSpPr/>
                <p:nvPr/>
              </p:nvCxnSpPr>
              <p:spPr>
                <a:xfrm flipV="1">
                  <a:off x="1331640" y="5380650"/>
                  <a:ext cx="18713" cy="1206902"/>
                </a:xfrm>
                <a:prstGeom prst="straightConnector1">
                  <a:avLst/>
                </a:prstGeom>
                <a:ln w="76200">
                  <a:solidFill>
                    <a:srgbClr val="4A0F61"/>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1043608" y="6491893"/>
                  <a:ext cx="5319688" cy="0"/>
                </a:xfrm>
                <a:prstGeom prst="straightConnector1">
                  <a:avLst/>
                </a:prstGeom>
                <a:ln w="57150">
                  <a:solidFill>
                    <a:srgbClr val="4A0F61"/>
                  </a:solidFill>
                  <a:tailEnd type="triangle"/>
                </a:ln>
              </p:spPr>
              <p:style>
                <a:lnRef idx="1">
                  <a:schemeClr val="accent1"/>
                </a:lnRef>
                <a:fillRef idx="0">
                  <a:schemeClr val="accent1"/>
                </a:fillRef>
                <a:effectRef idx="0">
                  <a:schemeClr val="accent1"/>
                </a:effectRef>
                <a:fontRef idx="minor">
                  <a:schemeClr val="tx1"/>
                </a:fontRef>
              </p:style>
            </p:cxnSp>
            <p:pic>
              <p:nvPicPr>
                <p:cNvPr id="31" name="Picture 30"/>
                <p:cNvPicPr>
                  <a:picLocks noChangeAspect="1"/>
                </p:cNvPicPr>
                <p:nvPr/>
              </p:nvPicPr>
              <p:blipFill>
                <a:blip r:embed="rId5"/>
                <a:stretch>
                  <a:fillRect/>
                </a:stretch>
              </p:blipFill>
              <p:spPr>
                <a:xfrm>
                  <a:off x="6376269" y="6175078"/>
                  <a:ext cx="396048" cy="566290"/>
                </a:xfrm>
                <a:prstGeom prst="rect">
                  <a:avLst/>
                </a:prstGeom>
              </p:spPr>
            </p:pic>
            <p:pic>
              <p:nvPicPr>
                <p:cNvPr id="32" name="Picture 31"/>
                <p:cNvPicPr>
                  <a:picLocks noChangeAspect="1"/>
                </p:cNvPicPr>
                <p:nvPr/>
              </p:nvPicPr>
              <p:blipFill>
                <a:blip r:embed="rId6">
                  <a:clrChange>
                    <a:clrFrom>
                      <a:srgbClr val="FFFFFF"/>
                    </a:clrFrom>
                    <a:clrTo>
                      <a:srgbClr val="FFFFFF">
                        <a:alpha val="0"/>
                      </a:srgbClr>
                    </a:clrTo>
                  </a:clrChange>
                </a:blip>
                <a:stretch>
                  <a:fillRect/>
                </a:stretch>
              </p:blipFill>
              <p:spPr>
                <a:xfrm>
                  <a:off x="-634236" y="4883978"/>
                  <a:ext cx="1868512" cy="1221972"/>
                </a:xfrm>
                <a:prstGeom prst="rect">
                  <a:avLst/>
                </a:prstGeom>
              </p:spPr>
            </p:pic>
            <p:pic>
              <p:nvPicPr>
                <p:cNvPr id="33" name="Picture 32"/>
                <p:cNvPicPr>
                  <a:picLocks noChangeAspect="1"/>
                </p:cNvPicPr>
                <p:nvPr/>
              </p:nvPicPr>
              <p:blipFill>
                <a:blip r:embed="rId7">
                  <a:clrChange>
                    <a:clrFrom>
                      <a:srgbClr val="FFFFFF"/>
                    </a:clrFrom>
                    <a:clrTo>
                      <a:srgbClr val="FFFFFF">
                        <a:alpha val="0"/>
                      </a:srgbClr>
                    </a:clrTo>
                  </a:clrChange>
                </a:blip>
                <a:stretch>
                  <a:fillRect/>
                </a:stretch>
              </p:blipFill>
              <p:spPr>
                <a:xfrm>
                  <a:off x="3923928" y="6369861"/>
                  <a:ext cx="1190927" cy="744201"/>
                </a:xfrm>
                <a:prstGeom prst="rect">
                  <a:avLst/>
                </a:prstGeom>
              </p:spPr>
            </p:pic>
          </p:grpSp>
          <p:pic>
            <p:nvPicPr>
              <p:cNvPr id="28" name="Picture 27"/>
              <p:cNvPicPr>
                <a:picLocks noChangeAspect="1"/>
              </p:cNvPicPr>
              <p:nvPr/>
            </p:nvPicPr>
            <p:blipFill>
              <a:blip r:embed="rId8">
                <a:clrChange>
                  <a:clrFrom>
                    <a:srgbClr val="FFFFFF"/>
                  </a:clrFrom>
                  <a:clrTo>
                    <a:srgbClr val="FFFFFF">
                      <a:alpha val="0"/>
                    </a:srgbClr>
                  </a:clrTo>
                </a:clrChange>
              </a:blip>
              <a:stretch>
                <a:fillRect/>
              </a:stretch>
            </p:blipFill>
            <p:spPr>
              <a:xfrm>
                <a:off x="2564336" y="4797152"/>
                <a:ext cx="4150519" cy="2559600"/>
              </a:xfrm>
              <a:prstGeom prst="rect">
                <a:avLst/>
              </a:prstGeom>
            </p:spPr>
          </p:pic>
        </p:grpSp>
        <p:pic>
          <p:nvPicPr>
            <p:cNvPr id="35"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34084" b="48476"/>
            <a:stretch/>
          </p:blipFill>
          <p:spPr bwMode="auto">
            <a:xfrm>
              <a:off x="2780031" y="1556047"/>
              <a:ext cx="5071296" cy="1000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56510" b="38134"/>
            <a:stretch/>
          </p:blipFill>
          <p:spPr bwMode="auto">
            <a:xfrm>
              <a:off x="2777273" y="2556265"/>
              <a:ext cx="5071296" cy="307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3603" t="59620" b="38134"/>
            <a:stretch/>
          </p:blipFill>
          <p:spPr bwMode="auto">
            <a:xfrm>
              <a:off x="6373634" y="2556265"/>
              <a:ext cx="324403" cy="128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8" name="TextBox 37"/>
          <p:cNvSpPr txBox="1"/>
          <p:nvPr/>
        </p:nvSpPr>
        <p:spPr>
          <a:xfrm>
            <a:off x="2319049" y="341845"/>
            <a:ext cx="5115503"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1200" cap="none" spc="0" normalizeH="0" baseline="0" noProof="0" dirty="0" smtClean="0">
                <a:ln>
                  <a:noFill/>
                </a:ln>
                <a:solidFill>
                  <a:srgbClr val="005EA4"/>
                </a:solidFill>
                <a:effectLst/>
                <a:uLnTx/>
                <a:uFillTx/>
                <a:latin typeface="Times New Roman" pitchFamily="18" charset="0"/>
                <a:ea typeface="ＭＳ Ｐゴシック" pitchFamily="34" charset="-128"/>
                <a:cs typeface="+mn-cs"/>
              </a:rPr>
              <a:t>How light is gravity ???</a:t>
            </a:r>
            <a:endParaRPr kumimoji="0" lang="en-US" sz="4000" b="0" i="0" u="none" strike="noStrike" kern="1200" cap="none" spc="0" normalizeH="0" baseline="0" noProof="0" dirty="0">
              <a:ln>
                <a:noFill/>
              </a:ln>
              <a:solidFill>
                <a:srgbClr val="005EA4"/>
              </a:solidFill>
              <a:effectLst/>
              <a:uLnTx/>
              <a:uFillTx/>
              <a:latin typeface="Times New Roman" pitchFamily="18" charset="0"/>
              <a:ea typeface="ＭＳ Ｐゴシック" pitchFamily="34" charset="-128"/>
              <a:cs typeface="+mn-cs"/>
            </a:endParaRPr>
          </a:p>
        </p:txBody>
      </p:sp>
    </p:spTree>
    <p:extLst>
      <p:ext uri="{BB962C8B-B14F-4D97-AF65-F5344CB8AC3E}">
        <p14:creationId xmlns:p14="http://schemas.microsoft.com/office/powerpoint/2010/main" val="22711401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TextBox 20"/>
          <p:cNvSpPr txBox="1"/>
          <p:nvPr/>
        </p:nvSpPr>
        <p:spPr>
          <a:xfrm>
            <a:off x="99528" y="6999455"/>
            <a:ext cx="4884671" cy="393954"/>
          </a:xfrm>
          <a:prstGeom prst="rect">
            <a:avLst/>
          </a:prstGeom>
          <a:noFill/>
        </p:spPr>
        <p:txBody>
          <a:bodyPr wrap="none" rtlCol="0">
            <a:spAutoFit/>
          </a:bodyPr>
          <a:lstStyle/>
          <a:p>
            <a:pPr defTabSz="895799">
              <a:defRPr/>
            </a:pPr>
            <a:r>
              <a:rPr lang="en-US" sz="1960" dirty="0" smtClean="0">
                <a:solidFill>
                  <a:prstClr val="black"/>
                </a:solidFill>
              </a:rPr>
              <a:t>Deskins</a:t>
            </a:r>
            <a:r>
              <a:rPr lang="en-US" sz="1960" dirty="0">
                <a:solidFill>
                  <a:prstClr val="black"/>
                </a:solidFill>
              </a:rPr>
              <a:t>, Tolley, Zhou, </a:t>
            </a:r>
            <a:r>
              <a:rPr lang="en-US" sz="1960" dirty="0" err="1">
                <a:solidFill>
                  <a:prstClr val="black"/>
                </a:solidFill>
              </a:rPr>
              <a:t>CdR</a:t>
            </a:r>
            <a:r>
              <a:rPr lang="en-US" sz="1960" dirty="0">
                <a:solidFill>
                  <a:prstClr val="black"/>
                </a:solidFill>
              </a:rPr>
              <a:t> 1606.08462</a:t>
            </a:r>
            <a:r>
              <a:rPr lang="en-US" sz="1960" dirty="0" smtClean="0">
                <a:solidFill>
                  <a:prstClr val="black"/>
                </a:solidFill>
              </a:rPr>
              <a:t>, RMP</a:t>
            </a:r>
            <a:endParaRPr lang="en-US" sz="1960" dirty="0">
              <a:solidFill>
                <a:prstClr val="black"/>
              </a:solidFill>
            </a:endParaRPr>
          </a:p>
        </p:txBody>
      </p:sp>
      <p:grpSp>
        <p:nvGrpSpPr>
          <p:cNvPr id="3" name="Group 4"/>
          <p:cNvGrpSpPr>
            <a:grpSpLocks noChangeAspect="1"/>
          </p:cNvGrpSpPr>
          <p:nvPr/>
        </p:nvGrpSpPr>
        <p:grpSpPr bwMode="auto">
          <a:xfrm>
            <a:off x="313288" y="-816782"/>
            <a:ext cx="5071296" cy="5731722"/>
            <a:chOff x="336" y="-742"/>
            <a:chExt cx="5475" cy="6188"/>
          </a:xfrm>
        </p:grpSpPr>
        <p:sp>
          <p:nvSpPr>
            <p:cNvPr id="5" name="AutoShape 3"/>
            <p:cNvSpPr>
              <a:spLocks noChangeAspect="1" noChangeArrowheads="1" noTextEdit="1"/>
            </p:cNvSpPr>
            <p:nvPr/>
          </p:nvSpPr>
          <p:spPr bwMode="auto">
            <a:xfrm>
              <a:off x="336" y="-742"/>
              <a:ext cx="5472" cy="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574" tIns="44787" rIns="89574" bIns="44787" numCol="1" anchor="t" anchorCtr="0" compatLnSpc="1">
              <a:prstTxWarp prst="textNoShape">
                <a:avLst/>
              </a:prstTxWarp>
            </a:bodyPr>
            <a:lstStyle/>
            <a:p>
              <a:pPr defTabSz="895799">
                <a:defRPr/>
              </a:pPr>
              <a:endParaRPr lang="en-US" sz="1960">
                <a:solidFill>
                  <a:prstClr val="black"/>
                </a:solidFill>
              </a:endParaRPr>
            </a:p>
          </p:txBody>
        </p:sp>
        <p:pic>
          <p:nvPicPr>
            <p:cNvPr id="1029"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72029"/>
            <a:stretch/>
          </p:blipFill>
          <p:spPr bwMode="auto">
            <a:xfrm>
              <a:off x="336" y="3551"/>
              <a:ext cx="5475" cy="1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0" name="Group 4"/>
          <p:cNvGrpSpPr>
            <a:grpSpLocks noChangeAspect="1"/>
          </p:cNvGrpSpPr>
          <p:nvPr/>
        </p:nvGrpSpPr>
        <p:grpSpPr bwMode="auto">
          <a:xfrm>
            <a:off x="293011" y="1281533"/>
            <a:ext cx="5071296" cy="5926238"/>
            <a:chOff x="336" y="-952"/>
            <a:chExt cx="5475" cy="6398"/>
          </a:xfrm>
        </p:grpSpPr>
        <p:sp>
          <p:nvSpPr>
            <p:cNvPr id="22" name="AutoShape 3"/>
            <p:cNvSpPr>
              <a:spLocks noChangeAspect="1" noChangeArrowheads="1" noTextEdit="1"/>
            </p:cNvSpPr>
            <p:nvPr/>
          </p:nvSpPr>
          <p:spPr bwMode="auto">
            <a:xfrm>
              <a:off x="336" y="-742"/>
              <a:ext cx="5472" cy="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574" tIns="44787" rIns="89574" bIns="44787" numCol="1" anchor="t" anchorCtr="0" compatLnSpc="1">
              <a:prstTxWarp prst="textNoShape">
                <a:avLst/>
              </a:prstTxWarp>
            </a:bodyPr>
            <a:lstStyle/>
            <a:p>
              <a:pPr defTabSz="895799">
                <a:defRPr/>
              </a:pPr>
              <a:endParaRPr lang="en-US" sz="1960">
                <a:solidFill>
                  <a:prstClr val="black"/>
                </a:solidFill>
              </a:endParaRPr>
            </a:p>
          </p:txBody>
        </p:sp>
        <p:pic>
          <p:nvPicPr>
            <p:cNvPr id="23"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70995"/>
            <a:stretch/>
          </p:blipFill>
          <p:spPr bwMode="auto">
            <a:xfrm>
              <a:off x="336" y="-952"/>
              <a:ext cx="5475" cy="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5"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34084" b="48476"/>
          <a:stretch/>
        </p:blipFill>
        <p:spPr bwMode="auto">
          <a:xfrm>
            <a:off x="295769" y="5487489"/>
            <a:ext cx="5071296" cy="1000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6510" b="38134"/>
          <a:stretch/>
        </p:blipFill>
        <p:spPr bwMode="auto">
          <a:xfrm>
            <a:off x="293011" y="6487707"/>
            <a:ext cx="5071296" cy="307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603" t="59620" b="38134"/>
          <a:stretch/>
        </p:blipFill>
        <p:spPr bwMode="auto">
          <a:xfrm>
            <a:off x="3889372" y="6487707"/>
            <a:ext cx="324403" cy="128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TextBox 37"/>
          <p:cNvSpPr txBox="1"/>
          <p:nvPr/>
        </p:nvSpPr>
        <p:spPr>
          <a:xfrm>
            <a:off x="2319049" y="341845"/>
            <a:ext cx="5115503"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1200" cap="none" spc="0" normalizeH="0" baseline="0" noProof="0" dirty="0" smtClean="0">
                <a:ln>
                  <a:noFill/>
                </a:ln>
                <a:solidFill>
                  <a:srgbClr val="005EA4"/>
                </a:solidFill>
                <a:effectLst/>
                <a:uLnTx/>
                <a:uFillTx/>
                <a:latin typeface="Times New Roman" pitchFamily="18" charset="0"/>
                <a:ea typeface="ＭＳ Ｐゴシック" pitchFamily="34" charset="-128"/>
                <a:cs typeface="+mn-cs"/>
              </a:rPr>
              <a:t>How light is gravity ???</a:t>
            </a:r>
            <a:endParaRPr kumimoji="0" lang="en-US" sz="4000" b="0" i="0" u="none" strike="noStrike" kern="1200" cap="none" spc="0" normalizeH="0" baseline="0" noProof="0" dirty="0">
              <a:ln>
                <a:noFill/>
              </a:ln>
              <a:solidFill>
                <a:srgbClr val="005EA4"/>
              </a:solidFill>
              <a:effectLst/>
              <a:uLnTx/>
              <a:uFillTx/>
              <a:latin typeface="Times New Roman" pitchFamily="18" charset="0"/>
              <a:ea typeface="ＭＳ Ｐゴシック" pitchFamily="34" charset="-128"/>
              <a:cs typeface="+mn-cs"/>
            </a:endParaRPr>
          </a:p>
        </p:txBody>
      </p:sp>
      <p:cxnSp>
        <p:nvCxnSpPr>
          <p:cNvPr id="6" name="Straight Arrow Connector 5"/>
          <p:cNvCxnSpPr/>
          <p:nvPr/>
        </p:nvCxnSpPr>
        <p:spPr>
          <a:xfrm flipV="1">
            <a:off x="5963478" y="1811761"/>
            <a:ext cx="0" cy="5440964"/>
          </a:xfrm>
          <a:prstGeom prst="straightConnector1">
            <a:avLst/>
          </a:prstGeom>
          <a:ln w="57150">
            <a:tailEnd type="triangle" w="lg" len="lg"/>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278290" y="1920506"/>
            <a:ext cx="2643672" cy="707886"/>
          </a:xfrm>
          <a:prstGeom prst="rect">
            <a:avLst/>
          </a:prstGeom>
          <a:noFill/>
        </p:spPr>
        <p:txBody>
          <a:bodyPr wrap="none" rtlCol="0">
            <a:spAutoFit/>
          </a:bodyPr>
          <a:lstStyle/>
          <a:p>
            <a:pPr algn="ctr"/>
            <a:r>
              <a:rPr lang="en-US" dirty="0" smtClean="0">
                <a:solidFill>
                  <a:srgbClr val="0070C0"/>
                </a:solidFill>
              </a:rPr>
              <a:t>Cleanest</a:t>
            </a:r>
            <a:r>
              <a:rPr lang="en-US" dirty="0" smtClean="0"/>
              <a:t> </a:t>
            </a:r>
          </a:p>
          <a:p>
            <a:pPr algn="ctr"/>
            <a:r>
              <a:rPr lang="en-US" dirty="0" smtClean="0"/>
              <a:t>(least model dependent)</a:t>
            </a:r>
            <a:endParaRPr lang="en-US" dirty="0"/>
          </a:p>
        </p:txBody>
      </p:sp>
      <p:sp>
        <p:nvSpPr>
          <p:cNvPr id="34" name="TextBox 33"/>
          <p:cNvSpPr txBox="1"/>
          <p:nvPr/>
        </p:nvSpPr>
        <p:spPr>
          <a:xfrm>
            <a:off x="6093956" y="3716447"/>
            <a:ext cx="3012363" cy="1323439"/>
          </a:xfrm>
          <a:prstGeom prst="rect">
            <a:avLst/>
          </a:prstGeom>
          <a:noFill/>
        </p:spPr>
        <p:txBody>
          <a:bodyPr wrap="none" rtlCol="0">
            <a:spAutoFit/>
          </a:bodyPr>
          <a:lstStyle/>
          <a:p>
            <a:pPr algn="ctr"/>
            <a:r>
              <a:rPr lang="en-US" dirty="0" smtClean="0">
                <a:solidFill>
                  <a:srgbClr val="0070C0"/>
                </a:solidFill>
              </a:rPr>
              <a:t>Only for models</a:t>
            </a:r>
            <a:br>
              <a:rPr lang="en-US" dirty="0" smtClean="0">
                <a:solidFill>
                  <a:srgbClr val="0070C0"/>
                </a:solidFill>
              </a:rPr>
            </a:br>
            <a:r>
              <a:rPr lang="en-US" dirty="0" smtClean="0">
                <a:solidFill>
                  <a:srgbClr val="0070C0"/>
                </a:solidFill>
              </a:rPr>
              <a:t>that carry a helicity-0 mode</a:t>
            </a:r>
            <a:r>
              <a:rPr lang="en-US" dirty="0" smtClean="0"/>
              <a:t/>
            </a:r>
            <a:br>
              <a:rPr lang="en-US" dirty="0" smtClean="0"/>
            </a:br>
            <a:r>
              <a:rPr lang="en-US" dirty="0" smtClean="0"/>
              <a:t>(</a:t>
            </a:r>
            <a:r>
              <a:rPr lang="en-US" dirty="0" err="1" smtClean="0"/>
              <a:t>ie</a:t>
            </a:r>
            <a:r>
              <a:rPr lang="en-US" dirty="0" smtClean="0"/>
              <a:t>. For Local and Lorentz-</a:t>
            </a:r>
            <a:br>
              <a:rPr lang="en-US" dirty="0" smtClean="0"/>
            </a:br>
            <a:r>
              <a:rPr lang="en-US" dirty="0" smtClean="0"/>
              <a:t>invariant models)</a:t>
            </a:r>
            <a:endParaRPr lang="en-US" dirty="0"/>
          </a:p>
        </p:txBody>
      </p:sp>
    </p:spTree>
    <p:extLst>
      <p:ext uri="{BB962C8B-B14F-4D97-AF65-F5344CB8AC3E}">
        <p14:creationId xmlns:p14="http://schemas.microsoft.com/office/powerpoint/2010/main" val="61733201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69368" y="1020503"/>
            <a:ext cx="5214890" cy="707886"/>
          </a:xfrm>
          <a:prstGeom prst="rect">
            <a:avLst/>
          </a:prstGeom>
          <a:noFill/>
        </p:spPr>
        <p:txBody>
          <a:bodyPr wrap="none" rtlCol="0">
            <a:spAutoFit/>
          </a:bodyPr>
          <a:lstStyle/>
          <a:p>
            <a:pPr algn="ctr"/>
            <a:r>
              <a:rPr lang="en-US" sz="4000" dirty="0" smtClean="0">
                <a:solidFill>
                  <a:srgbClr val="005EA4"/>
                </a:solidFill>
              </a:rPr>
              <a:t>Direct detection of GWs</a:t>
            </a:r>
            <a:endParaRPr lang="en-US" sz="3200" dirty="0">
              <a:solidFill>
                <a:srgbClr val="005EA4"/>
              </a:solidFill>
            </a:endParaRPr>
          </a:p>
        </p:txBody>
      </p:sp>
      <p:grpSp>
        <p:nvGrpSpPr>
          <p:cNvPr id="15" name="Group 14"/>
          <p:cNvGrpSpPr/>
          <p:nvPr/>
        </p:nvGrpSpPr>
        <p:grpSpPr>
          <a:xfrm>
            <a:off x="6249932" y="1632518"/>
            <a:ext cx="3140766" cy="1490869"/>
            <a:chOff x="5492763" y="1719470"/>
            <a:chExt cx="3678005" cy="1808921"/>
          </a:xfrm>
        </p:grpSpPr>
        <p:pic>
          <p:nvPicPr>
            <p:cNvPr id="16"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7748" t="28598" r="15451" b="37220"/>
            <a:stretch/>
          </p:blipFill>
          <p:spPr bwMode="auto">
            <a:xfrm>
              <a:off x="5492763" y="1719470"/>
              <a:ext cx="3678005" cy="1649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ectangle 16"/>
            <p:cNvSpPr/>
            <p:nvPr/>
          </p:nvSpPr>
          <p:spPr>
            <a:xfrm>
              <a:off x="5492763" y="2991678"/>
              <a:ext cx="2051037" cy="5367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extBox 1"/>
          <p:cNvSpPr txBox="1"/>
          <p:nvPr/>
        </p:nvSpPr>
        <p:spPr>
          <a:xfrm>
            <a:off x="0" y="2505589"/>
            <a:ext cx="6815137" cy="461665"/>
          </a:xfrm>
          <a:prstGeom prst="rect">
            <a:avLst/>
          </a:prstGeom>
          <a:noFill/>
        </p:spPr>
        <p:txBody>
          <a:bodyPr wrap="square" rtlCol="0">
            <a:spAutoFit/>
          </a:bodyPr>
          <a:lstStyle/>
          <a:p>
            <a:r>
              <a:rPr lang="en-US" sz="2400" dirty="0" smtClean="0"/>
              <a:t>Constraints modifications of the dispersion relation</a:t>
            </a:r>
            <a:endParaRPr lang="en-US" sz="2400" dirty="0"/>
          </a:p>
        </p:txBody>
      </p:sp>
      <p:pic>
        <p:nvPicPr>
          <p:cNvPr id="7173" name="Picture 5"/>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15776" y="2945760"/>
            <a:ext cx="2758595" cy="11056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p:cNvSpPr txBox="1"/>
          <p:nvPr/>
        </p:nvSpPr>
        <p:spPr>
          <a:xfrm>
            <a:off x="4120752" y="3036568"/>
            <a:ext cx="5388769" cy="954107"/>
          </a:xfrm>
          <a:prstGeom prst="rect">
            <a:avLst/>
          </a:prstGeom>
          <a:noFill/>
        </p:spPr>
        <p:txBody>
          <a:bodyPr wrap="square" rtlCol="0">
            <a:spAutoFit/>
          </a:bodyPr>
          <a:lstStyle/>
          <a:p>
            <a:r>
              <a:rPr lang="en-US" dirty="0" smtClean="0"/>
              <a:t>Generic for the helicity-2 modes of any Lorentz invariant model of massive gravity </a:t>
            </a:r>
            <a:r>
              <a:rPr lang="en-US" sz="1600" dirty="0" smtClean="0"/>
              <a:t>(including DGP at the level of spectral representation)</a:t>
            </a:r>
            <a:endParaRPr lang="en-US" sz="1600" dirty="0"/>
          </a:p>
        </p:txBody>
      </p:sp>
      <p:sp>
        <p:nvSpPr>
          <p:cNvPr id="21" name="TextBox 20"/>
          <p:cNvSpPr txBox="1"/>
          <p:nvPr/>
        </p:nvSpPr>
        <p:spPr>
          <a:xfrm>
            <a:off x="779208" y="4512242"/>
            <a:ext cx="5077224" cy="400110"/>
          </a:xfrm>
          <a:prstGeom prst="rect">
            <a:avLst/>
          </a:prstGeom>
          <a:noFill/>
        </p:spPr>
        <p:txBody>
          <a:bodyPr wrap="none" rtlCol="0">
            <a:spAutoFit/>
          </a:bodyPr>
          <a:lstStyle/>
          <a:p>
            <a:r>
              <a:rPr lang="en-US" dirty="0" smtClean="0">
                <a:solidFill>
                  <a:srgbClr val="005EA4"/>
                </a:solidFill>
              </a:rPr>
              <a:t>GW signal would be more squeezed than in GR</a:t>
            </a:r>
            <a:endParaRPr lang="en-US" dirty="0">
              <a:solidFill>
                <a:srgbClr val="005EA4"/>
              </a:solidFill>
            </a:endParaRPr>
          </a:p>
        </p:txBody>
      </p:sp>
      <p:grpSp>
        <p:nvGrpSpPr>
          <p:cNvPr id="23" name="Group 22"/>
          <p:cNvGrpSpPr/>
          <p:nvPr/>
        </p:nvGrpSpPr>
        <p:grpSpPr>
          <a:xfrm>
            <a:off x="7592112" y="3990675"/>
            <a:ext cx="1361501" cy="1490869"/>
            <a:chOff x="5492763" y="1719470"/>
            <a:chExt cx="3678005" cy="1808921"/>
          </a:xfrm>
        </p:grpSpPr>
        <p:pic>
          <p:nvPicPr>
            <p:cNvPr id="24"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7748" t="28598" r="15451" b="37220"/>
            <a:stretch/>
          </p:blipFill>
          <p:spPr bwMode="auto">
            <a:xfrm>
              <a:off x="5492763" y="1719470"/>
              <a:ext cx="3678005" cy="16498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ectangle 24"/>
            <p:cNvSpPr/>
            <p:nvPr/>
          </p:nvSpPr>
          <p:spPr>
            <a:xfrm>
              <a:off x="5492763" y="2991678"/>
              <a:ext cx="2051037" cy="5367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mc:AlternateContent xmlns:mc="http://schemas.openxmlformats.org/markup-compatibility/2006" xmlns:a14="http://schemas.microsoft.com/office/drawing/2010/main">
        <mc:Choice Requires="a14">
          <p:sp>
            <p:nvSpPr>
              <p:cNvPr id="22" name="TextBox 21"/>
              <p:cNvSpPr txBox="1"/>
              <p:nvPr/>
            </p:nvSpPr>
            <p:spPr>
              <a:xfrm>
                <a:off x="262887" y="5760847"/>
                <a:ext cx="9246634" cy="707886"/>
              </a:xfrm>
              <a:prstGeom prst="rect">
                <a:avLst/>
              </a:prstGeom>
              <a:noFill/>
            </p:spPr>
            <p:txBody>
              <a:bodyPr wrap="square" rtlCol="0">
                <a:spAutoFit/>
              </a:bodyPr>
              <a:lstStyle/>
              <a:p>
                <a:r>
                  <a:rPr lang="en-US" dirty="0" smtClean="0"/>
                  <a:t>matched filtering</a:t>
                </a:r>
                <a:r>
                  <a:rPr lang="en-US" dirty="0"/>
                  <a:t> </a:t>
                </a:r>
                <a:r>
                  <a:rPr lang="en-US" dirty="0" smtClean="0"/>
                  <a:t>technique</a:t>
                </a:r>
                <a:r>
                  <a:rPr lang="en-US" dirty="0"/>
                  <a:t> </a:t>
                </a:r>
                <a:r>
                  <a:rPr lang="en-US" dirty="0" smtClean="0"/>
                  <a:t>allows to determine </a:t>
                </a:r>
                <a:r>
                  <a:rPr lang="en-US" dirty="0"/>
                  <a:t>the </a:t>
                </a:r>
                <a:r>
                  <a:rPr lang="en-US" dirty="0" smtClean="0">
                    <a:solidFill>
                      <a:srgbClr val="C83C04"/>
                    </a:solidFill>
                  </a:rPr>
                  <a:t>signal duration when emitted </a:t>
                </a:r>
                <a14:m>
                  <m:oMath xmlns:m="http://schemas.openxmlformats.org/officeDocument/2006/math">
                    <m:r>
                      <m:rPr>
                        <m:sty m:val="p"/>
                      </m:rPr>
                      <a:rPr lang="el-GR" i="1" smtClean="0">
                        <a:solidFill>
                          <a:srgbClr val="C83C04"/>
                        </a:solidFill>
                        <a:latin typeface="Cambria Math" panose="02040503050406030204" pitchFamily="18" charset="0"/>
                        <a:ea typeface="Cambria Math" panose="02040503050406030204" pitchFamily="18" charset="0"/>
                      </a:rPr>
                      <m:t>Δ</m:t>
                    </m:r>
                    <m:sSub>
                      <m:sSubPr>
                        <m:ctrlPr>
                          <a:rPr lang="el-GR" i="1" smtClean="0">
                            <a:solidFill>
                              <a:srgbClr val="C83C04"/>
                            </a:solidFill>
                            <a:latin typeface="Cambria Math" panose="02040503050406030204" pitchFamily="18" charset="0"/>
                            <a:ea typeface="Cambria Math" panose="02040503050406030204" pitchFamily="18" charset="0"/>
                          </a:rPr>
                        </m:ctrlPr>
                      </m:sSubPr>
                      <m:e>
                        <m:r>
                          <a:rPr lang="en-US" b="0" i="1" smtClean="0">
                            <a:solidFill>
                              <a:srgbClr val="C83C04"/>
                            </a:solidFill>
                            <a:latin typeface="Cambria Math" panose="02040503050406030204" pitchFamily="18" charset="0"/>
                            <a:ea typeface="Cambria Math" panose="02040503050406030204" pitchFamily="18" charset="0"/>
                          </a:rPr>
                          <m:t>𝜏</m:t>
                        </m:r>
                      </m:e>
                      <m:sub>
                        <m:r>
                          <a:rPr lang="en-US" b="0" i="1" smtClean="0">
                            <a:solidFill>
                              <a:srgbClr val="C83C04"/>
                            </a:solidFill>
                            <a:latin typeface="Cambria Math" panose="02040503050406030204" pitchFamily="18" charset="0"/>
                            <a:ea typeface="Cambria Math" panose="02040503050406030204" pitchFamily="18" charset="0"/>
                          </a:rPr>
                          <m:t>𝑒</m:t>
                        </m:r>
                      </m:sub>
                    </m:sSub>
                  </m:oMath>
                </a14:m>
                <a:r>
                  <a:rPr lang="en-US" dirty="0" smtClean="0">
                    <a:solidFill>
                      <a:srgbClr val="C83C04"/>
                    </a:solidFill>
                  </a:rPr>
                  <a:t> </a:t>
                </a:r>
                <a:r>
                  <a:rPr lang="en-US" dirty="0" smtClean="0"/>
                  <a:t>very accurately which can be compared with the </a:t>
                </a:r>
                <a:r>
                  <a:rPr lang="en-US" dirty="0" smtClean="0">
                    <a:solidFill>
                      <a:srgbClr val="C83C04"/>
                    </a:solidFill>
                  </a:rPr>
                  <a:t>signal </a:t>
                </a:r>
                <a:r>
                  <a:rPr lang="en-US" dirty="0">
                    <a:solidFill>
                      <a:srgbClr val="C83C04"/>
                    </a:solidFill>
                  </a:rPr>
                  <a:t>duration when </a:t>
                </a:r>
                <a:r>
                  <a:rPr lang="en-US" dirty="0" smtClean="0">
                    <a:solidFill>
                      <a:srgbClr val="C83C04"/>
                    </a:solidFill>
                  </a:rPr>
                  <a:t>observed </a:t>
                </a:r>
                <a14:m>
                  <m:oMath xmlns:m="http://schemas.openxmlformats.org/officeDocument/2006/math">
                    <m:r>
                      <m:rPr>
                        <m:sty m:val="p"/>
                      </m:rPr>
                      <a:rPr lang="el-GR" i="1">
                        <a:solidFill>
                          <a:srgbClr val="C83C04"/>
                        </a:solidFill>
                        <a:latin typeface="Cambria Math" panose="02040503050406030204" pitchFamily="18" charset="0"/>
                        <a:ea typeface="Cambria Math" panose="02040503050406030204" pitchFamily="18" charset="0"/>
                      </a:rPr>
                      <m:t>Δ</m:t>
                    </m:r>
                    <m:sSub>
                      <m:sSubPr>
                        <m:ctrlPr>
                          <a:rPr lang="el-GR" i="1">
                            <a:solidFill>
                              <a:srgbClr val="C83C04"/>
                            </a:solidFill>
                            <a:latin typeface="Cambria Math" panose="02040503050406030204" pitchFamily="18" charset="0"/>
                            <a:ea typeface="Cambria Math" panose="02040503050406030204" pitchFamily="18" charset="0"/>
                          </a:rPr>
                        </m:ctrlPr>
                      </m:sSubPr>
                      <m:e>
                        <m:r>
                          <a:rPr lang="en-US" i="1" smtClean="0">
                            <a:solidFill>
                              <a:srgbClr val="C83C04"/>
                            </a:solidFill>
                            <a:latin typeface="Cambria Math" panose="02040503050406030204" pitchFamily="18" charset="0"/>
                            <a:ea typeface="Cambria Math" panose="02040503050406030204" pitchFamily="18" charset="0"/>
                          </a:rPr>
                          <m:t>𝜏</m:t>
                        </m:r>
                      </m:e>
                      <m:sub>
                        <m:r>
                          <a:rPr lang="en-US" b="0" i="1" smtClean="0">
                            <a:solidFill>
                              <a:srgbClr val="C83C04"/>
                            </a:solidFill>
                            <a:latin typeface="Cambria Math" panose="02040503050406030204" pitchFamily="18" charset="0"/>
                            <a:ea typeface="Cambria Math" panose="02040503050406030204" pitchFamily="18" charset="0"/>
                          </a:rPr>
                          <m:t>𝑎</m:t>
                        </m:r>
                      </m:sub>
                    </m:sSub>
                  </m:oMath>
                </a14:m>
                <a:r>
                  <a:rPr lang="en-US" dirty="0" smtClean="0"/>
                  <a:t>.</a:t>
                </a:r>
                <a:endParaRPr lang="en-US" dirty="0"/>
              </a:p>
            </p:txBody>
          </p:sp>
        </mc:Choice>
        <mc:Fallback xmlns="">
          <p:sp>
            <p:nvSpPr>
              <p:cNvPr id="22" name="TextBox 21"/>
              <p:cNvSpPr txBox="1">
                <a:spLocks noRot="1" noChangeAspect="1" noMove="1" noResize="1" noEditPoints="1" noAdjustHandles="1" noChangeArrowheads="1" noChangeShapeType="1" noTextEdit="1"/>
              </p:cNvSpPr>
              <p:nvPr/>
            </p:nvSpPr>
            <p:spPr>
              <a:xfrm>
                <a:off x="262887" y="5760847"/>
                <a:ext cx="9246634" cy="707886"/>
              </a:xfrm>
              <a:prstGeom prst="rect">
                <a:avLst/>
              </a:prstGeom>
              <a:blipFill>
                <a:blip r:embed="rId4"/>
                <a:stretch>
                  <a:fillRect l="-659" t="-4310" b="-14655"/>
                </a:stretch>
              </a:blipFill>
            </p:spPr>
            <p:txBody>
              <a:bodyPr/>
              <a:lstStyle/>
              <a:p>
                <a:r>
                  <a:rPr lang="en-US">
                    <a:noFill/>
                  </a:rPr>
                  <a:t> </a:t>
                </a:r>
              </a:p>
            </p:txBody>
          </p:sp>
        </mc:Fallback>
      </mc:AlternateContent>
      <p:sp>
        <p:nvSpPr>
          <p:cNvPr id="26" name="TextBox 25"/>
          <p:cNvSpPr txBox="1"/>
          <p:nvPr/>
        </p:nvSpPr>
        <p:spPr>
          <a:xfrm>
            <a:off x="8351044" y="6979444"/>
            <a:ext cx="1205138" cy="400110"/>
          </a:xfrm>
          <a:prstGeom prst="rect">
            <a:avLst/>
          </a:prstGeom>
          <a:noFill/>
        </p:spPr>
        <p:txBody>
          <a:bodyPr wrap="none" rtlCol="0">
            <a:spAutoFit/>
          </a:bodyPr>
          <a:lstStyle/>
          <a:p>
            <a:r>
              <a:rPr lang="en-US" dirty="0" smtClean="0"/>
              <a:t>Will 1998</a:t>
            </a:r>
            <a:endParaRPr lang="en-US" dirty="0"/>
          </a:p>
        </p:txBody>
      </p:sp>
      <p:sp>
        <p:nvSpPr>
          <p:cNvPr id="29" name="AutoShape 7"/>
          <p:cNvSpPr>
            <a:spLocks noChangeAspect="1" noChangeArrowheads="1" noTextEdit="1"/>
          </p:cNvSpPr>
          <p:nvPr/>
        </p:nvSpPr>
        <p:spPr bwMode="auto">
          <a:xfrm>
            <a:off x="2143125" y="6396038"/>
            <a:ext cx="5181600" cy="1166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7177" name="Picture 9"/>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143125" y="6396038"/>
            <a:ext cx="5186363" cy="1171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8662723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9"/>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7218" y="4855950"/>
            <a:ext cx="8275638" cy="120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2269368" y="1020503"/>
            <a:ext cx="5214890" cy="707886"/>
          </a:xfrm>
          <a:prstGeom prst="rect">
            <a:avLst/>
          </a:prstGeom>
          <a:noFill/>
        </p:spPr>
        <p:txBody>
          <a:bodyPr wrap="none" rtlCol="0">
            <a:spAutoFit/>
          </a:bodyPr>
          <a:lstStyle/>
          <a:p>
            <a:pPr algn="ctr"/>
            <a:r>
              <a:rPr lang="en-US" sz="4000" dirty="0" smtClean="0">
                <a:solidFill>
                  <a:srgbClr val="005EA4"/>
                </a:solidFill>
              </a:rPr>
              <a:t>Direct detection of GWs</a:t>
            </a:r>
            <a:endParaRPr lang="en-US" sz="3200" dirty="0">
              <a:solidFill>
                <a:srgbClr val="005EA4"/>
              </a:solidFill>
            </a:endParaRPr>
          </a:p>
        </p:txBody>
      </p:sp>
      <p:sp>
        <p:nvSpPr>
          <p:cNvPr id="26" name="TextBox 25"/>
          <p:cNvSpPr txBox="1"/>
          <p:nvPr/>
        </p:nvSpPr>
        <p:spPr>
          <a:xfrm>
            <a:off x="7564149" y="6759714"/>
            <a:ext cx="2098651" cy="707886"/>
          </a:xfrm>
          <a:prstGeom prst="rect">
            <a:avLst/>
          </a:prstGeom>
          <a:noFill/>
        </p:spPr>
        <p:txBody>
          <a:bodyPr wrap="none" rtlCol="0">
            <a:spAutoFit/>
          </a:bodyPr>
          <a:lstStyle/>
          <a:p>
            <a:r>
              <a:rPr lang="en-US" dirty="0" smtClean="0"/>
              <a:t>Will 1998</a:t>
            </a:r>
          </a:p>
          <a:p>
            <a:r>
              <a:rPr lang="en-US" dirty="0" smtClean="0"/>
              <a:t>Abbott </a:t>
            </a:r>
            <a:r>
              <a:rPr lang="en-US" dirty="0"/>
              <a:t>et al., </a:t>
            </a:r>
            <a:r>
              <a:rPr lang="en-US" dirty="0" smtClean="0"/>
              <a:t>2016</a:t>
            </a:r>
            <a:endParaRPr lang="en-US" dirty="0"/>
          </a:p>
        </p:txBody>
      </p:sp>
      <p:sp>
        <p:nvSpPr>
          <p:cNvPr id="18" name="TextBox 17"/>
          <p:cNvSpPr txBox="1"/>
          <p:nvPr/>
        </p:nvSpPr>
        <p:spPr>
          <a:xfrm>
            <a:off x="128587" y="2241270"/>
            <a:ext cx="9427595" cy="461665"/>
          </a:xfrm>
          <a:prstGeom prst="rect">
            <a:avLst/>
          </a:prstGeom>
          <a:noFill/>
        </p:spPr>
        <p:txBody>
          <a:bodyPr wrap="square" rtlCol="0">
            <a:spAutoFit/>
          </a:bodyPr>
          <a:lstStyle/>
          <a:p>
            <a:r>
              <a:rPr lang="en-US" sz="2400" dirty="0" smtClean="0"/>
              <a:t>modifications of the dispersion relation put a bound on the graviton mass</a:t>
            </a:r>
            <a:endParaRPr lang="en-US" sz="2400" dirty="0"/>
          </a:p>
        </p:txBody>
      </p:sp>
      <p:grpSp>
        <p:nvGrpSpPr>
          <p:cNvPr id="6" name="Group 4"/>
          <p:cNvGrpSpPr>
            <a:grpSpLocks noChangeAspect="1"/>
          </p:cNvGrpSpPr>
          <p:nvPr/>
        </p:nvGrpSpPr>
        <p:grpSpPr bwMode="auto">
          <a:xfrm>
            <a:off x="1313656" y="2353469"/>
            <a:ext cx="6577012" cy="1914525"/>
            <a:chOff x="841" y="1649"/>
            <a:chExt cx="4143" cy="1206"/>
          </a:xfrm>
        </p:grpSpPr>
        <p:sp>
          <p:nvSpPr>
            <p:cNvPr id="7" name="AutoShape 3"/>
            <p:cNvSpPr>
              <a:spLocks noChangeAspect="1" noChangeArrowheads="1" noTextEdit="1"/>
            </p:cNvSpPr>
            <p:nvPr/>
          </p:nvSpPr>
          <p:spPr bwMode="auto">
            <a:xfrm>
              <a:off x="841" y="1649"/>
              <a:ext cx="4143" cy="1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8197" name="Picture 5"/>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41" y="1649"/>
              <a:ext cx="4145" cy="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mc:AlternateContent xmlns:mc="http://schemas.openxmlformats.org/markup-compatibility/2006" xmlns:a14="http://schemas.microsoft.com/office/drawing/2010/main">
        <mc:Choice Requires="a14">
          <p:sp>
            <p:nvSpPr>
              <p:cNvPr id="8" name="TextBox 7"/>
              <p:cNvSpPr txBox="1"/>
              <p:nvPr/>
            </p:nvSpPr>
            <p:spPr>
              <a:xfrm>
                <a:off x="68654" y="3914181"/>
                <a:ext cx="9978053" cy="461665"/>
              </a:xfrm>
              <a:prstGeom prst="rect">
                <a:avLst/>
              </a:prstGeom>
              <a:noFill/>
            </p:spPr>
            <p:txBody>
              <a:bodyPr wrap="none" rtlCol="0">
                <a:spAutoFit/>
              </a:bodyPr>
              <a:lstStyle/>
              <a:p>
                <a:r>
                  <a:rPr lang="en-US" sz="2400" dirty="0" smtClean="0">
                    <a:solidFill>
                      <a:srgbClr val="005EA4"/>
                    </a:solidFill>
                  </a:rPr>
                  <a:t>Phase distortion </a:t>
                </a:r>
                <a14:m>
                  <m:oMath xmlns:m="http://schemas.openxmlformats.org/officeDocument/2006/math">
                    <m:r>
                      <a:rPr lang="en-US" sz="2400" b="0" i="1" smtClean="0">
                        <a:solidFill>
                          <a:srgbClr val="CC00CC"/>
                        </a:solidFill>
                        <a:latin typeface="Cambria Math" panose="02040503050406030204" pitchFamily="18" charset="0"/>
                      </a:rPr>
                      <m:t>𝑓</m:t>
                    </m:r>
                    <m:r>
                      <m:rPr>
                        <m:sty m:val="p"/>
                      </m:rPr>
                      <a:rPr lang="el-GR" sz="2400" b="0" i="1" smtClean="0">
                        <a:solidFill>
                          <a:srgbClr val="CC00CC"/>
                        </a:solidFill>
                        <a:latin typeface="Cambria Math" panose="02040503050406030204" pitchFamily="18" charset="0"/>
                        <a:ea typeface="Cambria Math" panose="02040503050406030204" pitchFamily="18" charset="0"/>
                      </a:rPr>
                      <m:t>Δ</m:t>
                    </m:r>
                    <m:r>
                      <a:rPr lang="en-US" sz="2400" b="0" i="1" smtClean="0">
                        <a:solidFill>
                          <a:srgbClr val="CC00CC"/>
                        </a:solidFill>
                        <a:latin typeface="Cambria Math" panose="02040503050406030204" pitchFamily="18" charset="0"/>
                        <a:ea typeface="Cambria Math" panose="02040503050406030204" pitchFamily="18" charset="0"/>
                      </a:rPr>
                      <m:t>𝑡</m:t>
                    </m:r>
                  </m:oMath>
                </a14:m>
                <a:r>
                  <a:rPr lang="en-US" sz="2400" dirty="0" smtClean="0">
                    <a:solidFill>
                      <a:srgbClr val="CC00CC"/>
                    </a:solidFill>
                  </a:rPr>
                  <a:t> </a:t>
                </a:r>
                <a:r>
                  <a:rPr lang="en-US" sz="2400" dirty="0" smtClean="0">
                    <a:solidFill>
                      <a:srgbClr val="005EA4"/>
                    </a:solidFill>
                  </a:rPr>
                  <a:t>can be measured up to </a:t>
                </a:r>
                <a14:m>
                  <m:oMath xmlns:m="http://schemas.openxmlformats.org/officeDocument/2006/math">
                    <m:r>
                      <a:rPr lang="en-US" sz="2400" b="0" i="1" smtClean="0">
                        <a:solidFill>
                          <a:srgbClr val="00B050"/>
                        </a:solidFill>
                        <a:latin typeface="Cambria Math" panose="02040503050406030204" pitchFamily="18" charset="0"/>
                      </a:rPr>
                      <m:t>1/</m:t>
                    </m:r>
                    <m:r>
                      <a:rPr lang="en-US" sz="2400" b="0" i="1" smtClean="0">
                        <a:solidFill>
                          <a:srgbClr val="00B050"/>
                        </a:solidFill>
                        <a:latin typeface="Cambria Math" panose="02040503050406030204" pitchFamily="18" charset="0"/>
                        <a:ea typeface="Cambria Math" panose="02040503050406030204" pitchFamily="18" charset="0"/>
                      </a:rPr>
                      <m:t>𝜌</m:t>
                    </m:r>
                  </m:oMath>
                </a14:m>
                <a:r>
                  <a:rPr lang="en-US" sz="2400" dirty="0" smtClean="0">
                    <a:solidFill>
                      <a:srgbClr val="00B050"/>
                    </a:solidFill>
                  </a:rPr>
                  <a:t>   (</a:t>
                </a:r>
                <a14:m>
                  <m:oMath xmlns:m="http://schemas.openxmlformats.org/officeDocument/2006/math">
                    <m:r>
                      <a:rPr lang="en-US" sz="2400" i="1">
                        <a:solidFill>
                          <a:srgbClr val="00B050"/>
                        </a:solidFill>
                        <a:latin typeface="Cambria Math" panose="02040503050406030204" pitchFamily="18" charset="0"/>
                        <a:ea typeface="Cambria Math" panose="02040503050406030204" pitchFamily="18" charset="0"/>
                      </a:rPr>
                      <m:t>𝜌</m:t>
                    </m:r>
                    <m:r>
                      <a:rPr lang="en-US" sz="2400" b="0" i="0" smtClean="0">
                        <a:solidFill>
                          <a:srgbClr val="00B050"/>
                        </a:solidFill>
                        <a:latin typeface="Cambria Math" panose="02040503050406030204" pitchFamily="18" charset="0"/>
                        <a:ea typeface="Cambria Math" panose="02040503050406030204" pitchFamily="18" charset="0"/>
                      </a:rPr>
                      <m:t>: </m:t>
                    </m:r>
                  </m:oMath>
                </a14:m>
                <a:r>
                  <a:rPr lang="en-US" sz="2400" dirty="0" smtClean="0">
                    <a:solidFill>
                      <a:srgbClr val="00B050"/>
                    </a:solidFill>
                  </a:rPr>
                  <a:t>the </a:t>
                </a:r>
                <a:r>
                  <a:rPr lang="en-US" sz="2400" dirty="0">
                    <a:solidFill>
                      <a:srgbClr val="00B050"/>
                    </a:solidFill>
                  </a:rPr>
                  <a:t>signal to noise </a:t>
                </a:r>
                <a:r>
                  <a:rPr lang="en-US" sz="2400" dirty="0" smtClean="0">
                    <a:solidFill>
                      <a:srgbClr val="00B050"/>
                    </a:solidFill>
                  </a:rPr>
                  <a:t>ratio)</a:t>
                </a:r>
                <a:endParaRPr lang="en-US" sz="2400" dirty="0">
                  <a:solidFill>
                    <a:srgbClr val="00B050"/>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68654" y="3914181"/>
                <a:ext cx="9978053" cy="461665"/>
              </a:xfrm>
              <a:prstGeom prst="rect">
                <a:avLst/>
              </a:prstGeom>
              <a:blipFill>
                <a:blip r:embed="rId4"/>
                <a:stretch>
                  <a:fillRect l="-916" t="-10526" b="-28947"/>
                </a:stretch>
              </a:blipFill>
            </p:spPr>
            <p:txBody>
              <a:bodyPr/>
              <a:lstStyle/>
              <a:p>
                <a:r>
                  <a:rPr lang="en-US">
                    <a:noFill/>
                  </a:rPr>
                  <a:t> </a:t>
                </a:r>
              </a:p>
            </p:txBody>
          </p:sp>
        </mc:Fallback>
      </mc:AlternateContent>
      <p:sp>
        <p:nvSpPr>
          <p:cNvPr id="9" name="TextBox 8"/>
          <p:cNvSpPr txBox="1"/>
          <p:nvPr/>
        </p:nvSpPr>
        <p:spPr>
          <a:xfrm>
            <a:off x="128587" y="4655895"/>
            <a:ext cx="1930337" cy="400110"/>
          </a:xfrm>
          <a:prstGeom prst="rect">
            <a:avLst/>
          </a:prstGeom>
          <a:noFill/>
        </p:spPr>
        <p:txBody>
          <a:bodyPr wrap="none" rtlCol="0">
            <a:spAutoFit/>
          </a:bodyPr>
          <a:lstStyle/>
          <a:p>
            <a:r>
              <a:rPr lang="en-US" dirty="0" smtClean="0">
                <a:solidFill>
                  <a:srgbClr val="CC00CC"/>
                </a:solidFill>
              </a:rPr>
              <a:t>For GW150914, </a:t>
            </a:r>
            <a:endParaRPr lang="en-US" dirty="0">
              <a:solidFill>
                <a:srgbClr val="CC00CC"/>
              </a:solidFill>
            </a:endParaRPr>
          </a:p>
        </p:txBody>
      </p:sp>
      <p:grpSp>
        <p:nvGrpSpPr>
          <p:cNvPr id="19" name="Group 18"/>
          <p:cNvGrpSpPr/>
          <p:nvPr/>
        </p:nvGrpSpPr>
        <p:grpSpPr>
          <a:xfrm>
            <a:off x="128587" y="6222754"/>
            <a:ext cx="9478492" cy="400110"/>
            <a:chOff x="128587" y="5706870"/>
            <a:chExt cx="9478492" cy="400110"/>
          </a:xfrm>
        </p:grpSpPr>
        <mc:AlternateContent xmlns:mc="http://schemas.openxmlformats.org/markup-compatibility/2006" xmlns:a14="http://schemas.microsoft.com/office/drawing/2010/main">
          <mc:Choice Requires="a14">
            <p:sp>
              <p:nvSpPr>
                <p:cNvPr id="31" name="TextBox 30"/>
                <p:cNvSpPr txBox="1"/>
                <p:nvPr/>
              </p:nvSpPr>
              <p:spPr>
                <a:xfrm>
                  <a:off x="128587" y="5706870"/>
                  <a:ext cx="9478492" cy="400110"/>
                </a:xfrm>
                <a:prstGeom prst="rect">
                  <a:avLst/>
                </a:prstGeom>
                <a:noFill/>
              </p:spPr>
              <p:txBody>
                <a:bodyPr wrap="none" rtlCol="0">
                  <a:spAutoFit/>
                </a:bodyPr>
                <a:lstStyle/>
                <a:p>
                  <a:r>
                    <a:rPr lang="en-US" dirty="0" smtClean="0">
                      <a:solidFill>
                        <a:srgbClr val="CC00CC"/>
                      </a:solidFill>
                    </a:rPr>
                    <a:t>For </a:t>
                  </a:r>
                  <a:r>
                    <a:rPr lang="en-US" dirty="0">
                      <a:solidFill>
                        <a:srgbClr val="CC00CC"/>
                      </a:solidFill>
                    </a:rPr>
                    <a:t>GW151226</a:t>
                  </a:r>
                  <a:r>
                    <a:rPr lang="en-US" dirty="0" smtClean="0"/>
                    <a:t>, </a:t>
                  </a:r>
                  <a14:m>
                    <m:oMath xmlns:m="http://schemas.openxmlformats.org/officeDocument/2006/math">
                      <m:r>
                        <a:rPr lang="en-US" i="1" smtClean="0">
                          <a:latin typeface="Cambria Math" panose="02040503050406030204" pitchFamily="18" charset="0"/>
                          <a:ea typeface="Cambria Math" panose="02040503050406030204" pitchFamily="18" charset="0"/>
                        </a:rPr>
                        <m:t>𝜌</m:t>
                      </m:r>
                    </m:oMath>
                  </a14:m>
                  <a:r>
                    <a:rPr lang="en-US" dirty="0" smtClean="0"/>
                    <a:t> is smaller and the BHs are lighter so </a:t>
                  </a:r>
                  <a14:m>
                    <m:oMath xmlns:m="http://schemas.openxmlformats.org/officeDocument/2006/math">
                      <m:r>
                        <a:rPr lang="en-US" b="0" i="1" smtClean="0">
                          <a:latin typeface="Cambria Math" panose="02040503050406030204" pitchFamily="18" charset="0"/>
                        </a:rPr>
                        <m:t>𝑓</m:t>
                      </m:r>
                    </m:oMath>
                  </a14:m>
                  <a:r>
                    <a:rPr lang="en-US" dirty="0" smtClean="0"/>
                    <a:t> is larger         not as competitive </a:t>
                  </a:r>
                  <a:endParaRPr lang="en-US" dirty="0"/>
                </a:p>
              </p:txBody>
            </p:sp>
          </mc:Choice>
          <mc:Fallback xmlns="">
            <p:sp>
              <p:nvSpPr>
                <p:cNvPr id="31" name="TextBox 30"/>
                <p:cNvSpPr txBox="1">
                  <a:spLocks noRot="1" noChangeAspect="1" noMove="1" noResize="1" noEditPoints="1" noAdjustHandles="1" noChangeArrowheads="1" noChangeShapeType="1" noTextEdit="1"/>
                </p:cNvSpPr>
                <p:nvPr/>
              </p:nvSpPr>
              <p:spPr>
                <a:xfrm>
                  <a:off x="128587" y="5706870"/>
                  <a:ext cx="9478492" cy="400110"/>
                </a:xfrm>
                <a:prstGeom prst="rect">
                  <a:avLst/>
                </a:prstGeom>
                <a:blipFill>
                  <a:blip r:embed="rId5"/>
                  <a:stretch>
                    <a:fillRect l="-643" t="-9231" b="-27692"/>
                  </a:stretch>
                </a:blipFill>
              </p:spPr>
              <p:txBody>
                <a:bodyPr/>
                <a:lstStyle/>
                <a:p>
                  <a:r>
                    <a:rPr lang="en-US">
                      <a:noFill/>
                    </a:rPr>
                    <a:t> </a:t>
                  </a:r>
                </a:p>
              </p:txBody>
            </p:sp>
          </mc:Fallback>
        </mc:AlternateContent>
        <p:cxnSp>
          <p:nvCxnSpPr>
            <p:cNvPr id="14" name="Straight Arrow Connector 13"/>
            <p:cNvCxnSpPr/>
            <p:nvPr/>
          </p:nvCxnSpPr>
          <p:spPr>
            <a:xfrm>
              <a:off x="7037223" y="5943500"/>
              <a:ext cx="32918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362788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9"/>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07218" y="4844075"/>
            <a:ext cx="8275638" cy="120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2269368" y="1020503"/>
            <a:ext cx="5214890" cy="707886"/>
          </a:xfrm>
          <a:prstGeom prst="rect">
            <a:avLst/>
          </a:prstGeom>
          <a:noFill/>
        </p:spPr>
        <p:txBody>
          <a:bodyPr wrap="none" rtlCol="0">
            <a:spAutoFit/>
          </a:bodyPr>
          <a:lstStyle/>
          <a:p>
            <a:pPr algn="ctr"/>
            <a:r>
              <a:rPr lang="en-US" sz="4000" dirty="0" smtClean="0">
                <a:solidFill>
                  <a:srgbClr val="005EA4"/>
                </a:solidFill>
              </a:rPr>
              <a:t>Direct detection of GWs</a:t>
            </a:r>
            <a:endParaRPr lang="en-US" sz="3200" dirty="0">
              <a:solidFill>
                <a:srgbClr val="005EA4"/>
              </a:solidFill>
            </a:endParaRPr>
          </a:p>
        </p:txBody>
      </p:sp>
      <p:grpSp>
        <p:nvGrpSpPr>
          <p:cNvPr id="6" name="Group 4"/>
          <p:cNvGrpSpPr>
            <a:grpSpLocks noChangeAspect="1"/>
          </p:cNvGrpSpPr>
          <p:nvPr/>
        </p:nvGrpSpPr>
        <p:grpSpPr bwMode="auto">
          <a:xfrm>
            <a:off x="1313656" y="2353469"/>
            <a:ext cx="6577012" cy="1914525"/>
            <a:chOff x="841" y="1649"/>
            <a:chExt cx="4143" cy="1206"/>
          </a:xfrm>
        </p:grpSpPr>
        <p:sp>
          <p:nvSpPr>
            <p:cNvPr id="7" name="AutoShape 3"/>
            <p:cNvSpPr>
              <a:spLocks noChangeAspect="1" noChangeArrowheads="1" noTextEdit="1"/>
            </p:cNvSpPr>
            <p:nvPr/>
          </p:nvSpPr>
          <p:spPr bwMode="auto">
            <a:xfrm>
              <a:off x="841" y="1649"/>
              <a:ext cx="4143" cy="1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8197" name="Picture 5"/>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41" y="1649"/>
              <a:ext cx="4145" cy="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9" name="TextBox 8"/>
          <p:cNvSpPr txBox="1"/>
          <p:nvPr/>
        </p:nvSpPr>
        <p:spPr>
          <a:xfrm>
            <a:off x="128587" y="4655895"/>
            <a:ext cx="1930337" cy="400110"/>
          </a:xfrm>
          <a:prstGeom prst="rect">
            <a:avLst/>
          </a:prstGeom>
          <a:noFill/>
        </p:spPr>
        <p:txBody>
          <a:bodyPr wrap="none" rtlCol="0">
            <a:spAutoFit/>
          </a:bodyPr>
          <a:lstStyle/>
          <a:p>
            <a:r>
              <a:rPr lang="en-US" dirty="0" smtClean="0">
                <a:solidFill>
                  <a:srgbClr val="CC00CC"/>
                </a:solidFill>
              </a:rPr>
              <a:t>For GW150914, </a:t>
            </a:r>
            <a:endParaRPr lang="en-US" dirty="0">
              <a:solidFill>
                <a:srgbClr val="CC00CC"/>
              </a:solidFill>
            </a:endParaRPr>
          </a:p>
        </p:txBody>
      </p:sp>
      <p:sp>
        <p:nvSpPr>
          <p:cNvPr id="31" name="TextBox 30"/>
          <p:cNvSpPr txBox="1"/>
          <p:nvPr/>
        </p:nvSpPr>
        <p:spPr>
          <a:xfrm>
            <a:off x="128587" y="6222754"/>
            <a:ext cx="3791679" cy="400110"/>
          </a:xfrm>
          <a:prstGeom prst="rect">
            <a:avLst/>
          </a:prstGeom>
          <a:noFill/>
        </p:spPr>
        <p:txBody>
          <a:bodyPr wrap="none" rtlCol="0">
            <a:spAutoFit/>
          </a:bodyPr>
          <a:lstStyle/>
          <a:p>
            <a:r>
              <a:rPr lang="en-US" dirty="0" smtClean="0">
                <a:solidFill>
                  <a:srgbClr val="CC00CC"/>
                </a:solidFill>
              </a:rPr>
              <a:t>For </a:t>
            </a:r>
            <a:r>
              <a:rPr lang="en-US" dirty="0">
                <a:solidFill>
                  <a:srgbClr val="CC00CC"/>
                </a:solidFill>
              </a:rPr>
              <a:t>GW170817 &amp;</a:t>
            </a:r>
            <a:r>
              <a:rPr lang="en-US" dirty="0" smtClean="0">
                <a:solidFill>
                  <a:srgbClr val="CC00CC"/>
                </a:solidFill>
              </a:rPr>
              <a:t> </a:t>
            </a:r>
            <a:r>
              <a:rPr lang="en-US" dirty="0">
                <a:solidFill>
                  <a:srgbClr val="CC00CC"/>
                </a:solidFill>
              </a:rPr>
              <a:t>GRB170817A </a:t>
            </a:r>
            <a:endParaRPr lang="en-US" dirty="0"/>
          </a:p>
        </p:txBody>
      </p:sp>
      <p:pic>
        <p:nvPicPr>
          <p:cNvPr id="1037" name="Picture 1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57064" y="6422809"/>
            <a:ext cx="7943850"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9323" y="-16248"/>
            <a:ext cx="8134954" cy="4575911"/>
          </a:xfrm>
          <a:prstGeom prst="rect">
            <a:avLst/>
          </a:prstGeom>
        </p:spPr>
      </p:pic>
      <mc:AlternateContent xmlns:mc="http://schemas.openxmlformats.org/markup-compatibility/2006" xmlns:a14="http://schemas.microsoft.com/office/drawing/2010/main">
        <mc:Choice Requires="a14">
          <p:sp>
            <p:nvSpPr>
              <p:cNvPr id="3" name="TextBox 2"/>
              <p:cNvSpPr txBox="1"/>
              <p:nvPr/>
            </p:nvSpPr>
            <p:spPr>
              <a:xfrm>
                <a:off x="6025952" y="87646"/>
                <a:ext cx="1065420" cy="307777"/>
              </a:xfrm>
              <a:prstGeom prst="rect">
                <a:avLst/>
              </a:prstGeom>
              <a:noFill/>
            </p:spPr>
            <p:txBody>
              <a:bodyPr wrap="none" lIns="0" tIns="0" rIns="0" bIns="0" rtlCol="0">
                <a:spAutoFit/>
              </a:bodyPr>
              <a:lstStyle/>
              <a:p>
                <a14:m>
                  <m:oMath xmlns:m="http://schemas.openxmlformats.org/officeDocument/2006/math">
                    <m:r>
                      <a:rPr lang="en-US" i="1" smtClean="0">
                        <a:solidFill>
                          <a:schemeClr val="bg1"/>
                        </a:solidFill>
                        <a:latin typeface="Cambria Math" panose="02040503050406030204" pitchFamily="18" charset="0"/>
                        <a:ea typeface="Cambria Math" panose="02040503050406030204" pitchFamily="18" charset="0"/>
                      </a:rPr>
                      <m:t>≳</m:t>
                    </m:r>
                    <m:sSup>
                      <m:sSupPr>
                        <m:ctrlPr>
                          <a:rPr lang="en-US" i="1" smtClean="0">
                            <a:solidFill>
                              <a:schemeClr val="bg1"/>
                            </a:solidFill>
                            <a:latin typeface="Cambria Math" panose="02040503050406030204" pitchFamily="18" charset="0"/>
                            <a:ea typeface="Cambria Math" panose="02040503050406030204" pitchFamily="18" charset="0"/>
                          </a:rPr>
                        </m:ctrlPr>
                      </m:sSupPr>
                      <m:e>
                        <m:r>
                          <a:rPr lang="en-US" b="0" i="1" smtClean="0">
                            <a:solidFill>
                              <a:schemeClr val="bg1"/>
                            </a:solidFill>
                            <a:latin typeface="Cambria Math" panose="02040503050406030204" pitchFamily="18" charset="0"/>
                            <a:ea typeface="Cambria Math" panose="02040503050406030204" pitchFamily="18" charset="0"/>
                          </a:rPr>
                          <m:t>10</m:t>
                        </m:r>
                      </m:e>
                      <m:sup>
                        <m:r>
                          <a:rPr lang="en-US" b="0" i="1" smtClean="0">
                            <a:solidFill>
                              <a:schemeClr val="bg1"/>
                            </a:solidFill>
                            <a:latin typeface="Cambria Math" panose="02040503050406030204" pitchFamily="18" charset="0"/>
                            <a:ea typeface="Cambria Math" panose="02040503050406030204" pitchFamily="18" charset="0"/>
                          </a:rPr>
                          <m:t>19</m:t>
                        </m:r>
                      </m:sup>
                    </m:sSup>
                  </m:oMath>
                </a14:m>
                <a:r>
                  <a:rPr lang="en-US" dirty="0" smtClean="0">
                    <a:solidFill>
                      <a:schemeClr val="bg1"/>
                    </a:solidFill>
                  </a:rPr>
                  <a:t>Hz</a:t>
                </a:r>
                <a:endParaRPr lang="en-US" dirty="0">
                  <a:solidFill>
                    <a:schemeClr val="bg1"/>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6025952" y="87646"/>
                <a:ext cx="1065420" cy="307777"/>
              </a:xfrm>
              <a:prstGeom prst="rect">
                <a:avLst/>
              </a:prstGeom>
              <a:blipFill>
                <a:blip r:embed="rId6"/>
                <a:stretch>
                  <a:fillRect l="-8621" t="-25490" r="-13218" b="-49020"/>
                </a:stretch>
              </a:blipFill>
            </p:spPr>
            <p:txBody>
              <a:bodyPr/>
              <a:lstStyle/>
              <a:p>
                <a:r>
                  <a:rPr lang="en-US">
                    <a:noFill/>
                  </a:rPr>
                  <a:t> </a:t>
                </a:r>
              </a:p>
            </p:txBody>
          </p:sp>
        </mc:Fallback>
      </mc:AlternateContent>
      <p:sp>
        <p:nvSpPr>
          <p:cNvPr id="5" name="Freeform 4"/>
          <p:cNvSpPr/>
          <p:nvPr/>
        </p:nvSpPr>
        <p:spPr>
          <a:xfrm>
            <a:off x="4990169" y="210142"/>
            <a:ext cx="910833" cy="238538"/>
          </a:xfrm>
          <a:custGeom>
            <a:avLst/>
            <a:gdLst>
              <a:gd name="connsiteX0" fmla="*/ 65581 w 747121"/>
              <a:gd name="connsiteY0" fmla="*/ 274112 h 274112"/>
              <a:gd name="connsiteX1" fmla="*/ 65581 w 747121"/>
              <a:gd name="connsiteY1" fmla="*/ 12855 h 274112"/>
              <a:gd name="connsiteX2" fmla="*/ 747121 w 747121"/>
              <a:gd name="connsiteY2" fmla="*/ 63970 h 274112"/>
              <a:gd name="connsiteX0" fmla="*/ 21076 w 844604"/>
              <a:gd name="connsiteY0" fmla="*/ 310618 h 310618"/>
              <a:gd name="connsiteX1" fmla="*/ 163064 w 844604"/>
              <a:gd name="connsiteY1" fmla="*/ 15284 h 310618"/>
              <a:gd name="connsiteX2" fmla="*/ 844604 w 844604"/>
              <a:gd name="connsiteY2" fmla="*/ 66399 h 310618"/>
              <a:gd name="connsiteX0" fmla="*/ 7980 w 831508"/>
              <a:gd name="connsiteY0" fmla="*/ 301480 h 301480"/>
              <a:gd name="connsiteX1" fmla="*/ 348751 w 831508"/>
              <a:gd name="connsiteY1" fmla="*/ 17505 h 301480"/>
              <a:gd name="connsiteX2" fmla="*/ 831508 w 831508"/>
              <a:gd name="connsiteY2" fmla="*/ 57261 h 301480"/>
              <a:gd name="connsiteX0" fmla="*/ 17538 w 841066"/>
              <a:gd name="connsiteY0" fmla="*/ 286618 h 286618"/>
              <a:gd name="connsiteX1" fmla="*/ 358309 w 841066"/>
              <a:gd name="connsiteY1" fmla="*/ 2643 h 286618"/>
              <a:gd name="connsiteX2" fmla="*/ 841066 w 841066"/>
              <a:gd name="connsiteY2" fmla="*/ 42399 h 286618"/>
              <a:gd name="connsiteX0" fmla="*/ 0 w 823528"/>
              <a:gd name="connsiteY0" fmla="*/ 286618 h 286618"/>
              <a:gd name="connsiteX1" fmla="*/ 340771 w 823528"/>
              <a:gd name="connsiteY1" fmla="*/ 2643 h 286618"/>
              <a:gd name="connsiteX2" fmla="*/ 823528 w 823528"/>
              <a:gd name="connsiteY2" fmla="*/ 42399 h 286618"/>
              <a:gd name="connsiteX0" fmla="*/ 3571 w 827099"/>
              <a:gd name="connsiteY0" fmla="*/ 286618 h 286618"/>
              <a:gd name="connsiteX1" fmla="*/ 344342 w 827099"/>
              <a:gd name="connsiteY1" fmla="*/ 2643 h 286618"/>
              <a:gd name="connsiteX2" fmla="*/ 827099 w 827099"/>
              <a:gd name="connsiteY2" fmla="*/ 42399 h 286618"/>
              <a:gd name="connsiteX0" fmla="*/ 2731 w 826259"/>
              <a:gd name="connsiteY0" fmla="*/ 274373 h 274373"/>
              <a:gd name="connsiteX1" fmla="*/ 366220 w 826259"/>
              <a:gd name="connsiteY1" fmla="*/ 7437 h 274373"/>
              <a:gd name="connsiteX2" fmla="*/ 826259 w 826259"/>
              <a:gd name="connsiteY2" fmla="*/ 30154 h 274373"/>
              <a:gd name="connsiteX0" fmla="*/ 909 w 926668"/>
              <a:gd name="connsiteY0" fmla="*/ 284930 h 284930"/>
              <a:gd name="connsiteX1" fmla="*/ 364398 w 926668"/>
              <a:gd name="connsiteY1" fmla="*/ 17994 h 284930"/>
              <a:gd name="connsiteX2" fmla="*/ 926668 w 926668"/>
              <a:gd name="connsiteY2" fmla="*/ 52070 h 284930"/>
              <a:gd name="connsiteX0" fmla="*/ 909 w 926668"/>
              <a:gd name="connsiteY0" fmla="*/ 278676 h 278676"/>
              <a:gd name="connsiteX1" fmla="*/ 364398 w 926668"/>
              <a:gd name="connsiteY1" fmla="*/ 11740 h 278676"/>
              <a:gd name="connsiteX2" fmla="*/ 926668 w 926668"/>
              <a:gd name="connsiteY2" fmla="*/ 45816 h 278676"/>
              <a:gd name="connsiteX0" fmla="*/ 899 w 909619"/>
              <a:gd name="connsiteY0" fmla="*/ 291945 h 291945"/>
              <a:gd name="connsiteX1" fmla="*/ 364388 w 909619"/>
              <a:gd name="connsiteY1" fmla="*/ 25009 h 291945"/>
              <a:gd name="connsiteX2" fmla="*/ 909619 w 909619"/>
              <a:gd name="connsiteY2" fmla="*/ 13649 h 291945"/>
              <a:gd name="connsiteX0" fmla="*/ 2113 w 910833"/>
              <a:gd name="connsiteY0" fmla="*/ 299666 h 299666"/>
              <a:gd name="connsiteX1" fmla="*/ 223615 w 910833"/>
              <a:gd name="connsiteY1" fmla="*/ 21371 h 299666"/>
              <a:gd name="connsiteX2" fmla="*/ 910833 w 910833"/>
              <a:gd name="connsiteY2" fmla="*/ 21370 h 299666"/>
            </a:gdLst>
            <a:ahLst/>
            <a:cxnLst>
              <a:cxn ang="0">
                <a:pos x="connsiteX0" y="connsiteY0"/>
              </a:cxn>
              <a:cxn ang="0">
                <a:pos x="connsiteX1" y="connsiteY1"/>
              </a:cxn>
              <a:cxn ang="0">
                <a:pos x="connsiteX2" y="connsiteY2"/>
              </a:cxn>
            </a:cxnLst>
            <a:rect l="l" t="t" r="r" b="b"/>
            <a:pathLst>
              <a:path w="910833" h="299666">
                <a:moveTo>
                  <a:pt x="2113" y="299666"/>
                </a:moveTo>
                <a:cubicBezTo>
                  <a:pt x="-14925" y="38882"/>
                  <a:pt x="72162" y="67754"/>
                  <a:pt x="223615" y="21371"/>
                </a:cubicBezTo>
                <a:cubicBezTo>
                  <a:pt x="375068" y="-25012"/>
                  <a:pt x="649576" y="18056"/>
                  <a:pt x="910833" y="21370"/>
                </a:cubicBezTo>
              </a:path>
            </a:pathLst>
          </a:custGeom>
          <a:noFill/>
          <a:ln>
            <a:solidFill>
              <a:schemeClr val="bg1"/>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000113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69368" y="1020503"/>
            <a:ext cx="5214890" cy="707886"/>
          </a:xfrm>
          <a:prstGeom prst="rect">
            <a:avLst/>
          </a:prstGeom>
          <a:noFill/>
        </p:spPr>
        <p:txBody>
          <a:bodyPr wrap="none" rtlCol="0">
            <a:spAutoFit/>
          </a:bodyPr>
          <a:lstStyle/>
          <a:p>
            <a:pPr algn="ctr"/>
            <a:r>
              <a:rPr lang="en-US" sz="4000" dirty="0" smtClean="0">
                <a:solidFill>
                  <a:srgbClr val="005EA4"/>
                </a:solidFill>
              </a:rPr>
              <a:t>Direct detection of GWs</a:t>
            </a:r>
            <a:endParaRPr lang="en-US" sz="3200" dirty="0">
              <a:solidFill>
                <a:srgbClr val="005EA4"/>
              </a:solidFill>
            </a:endParaRPr>
          </a:p>
        </p:txBody>
      </p:sp>
      <p:sp>
        <p:nvSpPr>
          <p:cNvPr id="18" name="TextBox 17"/>
          <p:cNvSpPr txBox="1"/>
          <p:nvPr/>
        </p:nvSpPr>
        <p:spPr>
          <a:xfrm>
            <a:off x="128587" y="2241270"/>
            <a:ext cx="9427595" cy="461665"/>
          </a:xfrm>
          <a:prstGeom prst="rect">
            <a:avLst/>
          </a:prstGeom>
          <a:noFill/>
        </p:spPr>
        <p:txBody>
          <a:bodyPr wrap="square" rtlCol="0">
            <a:spAutoFit/>
          </a:bodyPr>
          <a:lstStyle/>
          <a:p>
            <a:r>
              <a:rPr lang="en-US" sz="2400" dirty="0" smtClean="0"/>
              <a:t>modifications of the dispersion relation put a bound on the graviton mass</a:t>
            </a:r>
            <a:endParaRPr lang="en-US" sz="2400" dirty="0"/>
          </a:p>
        </p:txBody>
      </p:sp>
      <p:grpSp>
        <p:nvGrpSpPr>
          <p:cNvPr id="6" name="Group 4"/>
          <p:cNvGrpSpPr>
            <a:grpSpLocks noChangeAspect="1"/>
          </p:cNvGrpSpPr>
          <p:nvPr/>
        </p:nvGrpSpPr>
        <p:grpSpPr bwMode="auto">
          <a:xfrm>
            <a:off x="1313656" y="2353469"/>
            <a:ext cx="6577012" cy="1914525"/>
            <a:chOff x="841" y="1649"/>
            <a:chExt cx="4143" cy="1206"/>
          </a:xfrm>
        </p:grpSpPr>
        <p:sp>
          <p:nvSpPr>
            <p:cNvPr id="7" name="AutoShape 3"/>
            <p:cNvSpPr>
              <a:spLocks noChangeAspect="1" noChangeArrowheads="1" noTextEdit="1"/>
            </p:cNvSpPr>
            <p:nvPr/>
          </p:nvSpPr>
          <p:spPr bwMode="auto">
            <a:xfrm>
              <a:off x="841" y="1649"/>
              <a:ext cx="4143" cy="1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8197" name="Picture 5"/>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41" y="1649"/>
              <a:ext cx="4145" cy="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3" name="TextBox 32"/>
          <p:cNvSpPr txBox="1"/>
          <p:nvPr/>
        </p:nvSpPr>
        <p:spPr>
          <a:xfrm>
            <a:off x="457200" y="4895202"/>
            <a:ext cx="2549096" cy="400110"/>
          </a:xfrm>
          <a:prstGeom prst="rect">
            <a:avLst/>
          </a:prstGeom>
          <a:noFill/>
        </p:spPr>
        <p:txBody>
          <a:bodyPr wrap="none" rtlCol="0">
            <a:spAutoFit/>
          </a:bodyPr>
          <a:lstStyle/>
          <a:p>
            <a:r>
              <a:rPr lang="en-US" dirty="0" smtClean="0">
                <a:solidFill>
                  <a:srgbClr val="CC00CC"/>
                </a:solidFill>
              </a:rPr>
              <a:t>For LISA</a:t>
            </a:r>
            <a:r>
              <a:rPr lang="en-US" dirty="0" smtClean="0"/>
              <a:t>, could have  </a:t>
            </a:r>
            <a:endParaRPr lang="en-US" dirty="0"/>
          </a:p>
        </p:txBody>
      </p:sp>
      <p:sp>
        <p:nvSpPr>
          <p:cNvPr id="5" name="AutoShape 3"/>
          <p:cNvSpPr>
            <a:spLocks noChangeAspect="1" noChangeArrowheads="1" noTextEdit="1"/>
          </p:cNvSpPr>
          <p:nvPr/>
        </p:nvSpPr>
        <p:spPr bwMode="auto">
          <a:xfrm>
            <a:off x="2154908" y="5360194"/>
            <a:ext cx="1927225" cy="188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9221" name="Picture 5"/>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88654" y="5331544"/>
            <a:ext cx="1930400" cy="188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ight Arrow 9"/>
          <p:cNvSpPr/>
          <p:nvPr/>
        </p:nvSpPr>
        <p:spPr>
          <a:xfrm>
            <a:off x="3857625" y="6617110"/>
            <a:ext cx="658812" cy="1683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8"/>
          <p:cNvGrpSpPr>
            <a:grpSpLocks noChangeAspect="1"/>
          </p:cNvGrpSpPr>
          <p:nvPr/>
        </p:nvGrpSpPr>
        <p:grpSpPr bwMode="auto">
          <a:xfrm>
            <a:off x="5065713" y="6175897"/>
            <a:ext cx="3335337" cy="1050925"/>
            <a:chOff x="3191" y="3622"/>
            <a:chExt cx="2101" cy="662"/>
          </a:xfrm>
        </p:grpSpPr>
        <p:sp>
          <p:nvSpPr>
            <p:cNvPr id="15" name="AutoShape 7"/>
            <p:cNvSpPr>
              <a:spLocks noChangeAspect="1" noChangeArrowheads="1" noTextEdit="1"/>
            </p:cNvSpPr>
            <p:nvPr/>
          </p:nvSpPr>
          <p:spPr bwMode="auto">
            <a:xfrm>
              <a:off x="3191" y="3622"/>
              <a:ext cx="2101" cy="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9225" name="Picture 9"/>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91" y="3622"/>
              <a:ext cx="2104" cy="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28591" y="3948707"/>
            <a:ext cx="3057466" cy="2293100"/>
          </a:xfrm>
          <a:prstGeom prst="rect">
            <a:avLst/>
          </a:prstGeom>
        </p:spPr>
      </p:pic>
    </p:spTree>
    <p:extLst>
      <p:ext uri="{BB962C8B-B14F-4D97-AF65-F5344CB8AC3E}">
        <p14:creationId xmlns:p14="http://schemas.microsoft.com/office/powerpoint/2010/main" val="324381919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20273" y="1698150"/>
            <a:ext cx="4117252" cy="2351855"/>
          </a:xfrm>
          <a:prstGeom prst="rect">
            <a:avLst/>
          </a:prstGeom>
        </p:spPr>
      </p:pic>
      <p:sp>
        <p:nvSpPr>
          <p:cNvPr id="25" name="Content Placeholder 2"/>
          <p:cNvSpPr>
            <a:spLocks noGrp="1"/>
          </p:cNvSpPr>
          <p:nvPr>
            <p:ph idx="1"/>
          </p:nvPr>
        </p:nvSpPr>
        <p:spPr>
          <a:xfrm>
            <a:off x="466248" y="3800575"/>
            <a:ext cx="8767206" cy="4681728"/>
          </a:xfrm>
        </p:spPr>
        <p:txBody>
          <a:bodyPr>
            <a:noAutofit/>
          </a:bodyPr>
          <a:lstStyle/>
          <a:p>
            <a:pPr marL="0" indent="0">
              <a:buNone/>
            </a:pPr>
            <a:r>
              <a:rPr lang="en-CA" i="1" dirty="0" smtClean="0">
                <a:solidFill>
                  <a:srgbClr val="0F6FC6"/>
                </a:solidFill>
                <a:effectLst>
                  <a:outerShdw blurRad="38100" dist="38100" dir="2700000" algn="tl">
                    <a:srgbClr val="000000">
                      <a:alpha val="43137"/>
                    </a:srgbClr>
                  </a:outerShdw>
                </a:effectLst>
              </a:rPr>
              <a:t>if ever detected… </a:t>
            </a:r>
            <a:br>
              <a:rPr lang="en-CA" i="1" dirty="0" smtClean="0">
                <a:solidFill>
                  <a:srgbClr val="0F6FC6"/>
                </a:solidFill>
                <a:effectLst>
                  <a:outerShdw blurRad="38100" dist="38100" dir="2700000" algn="tl">
                    <a:srgbClr val="000000">
                      <a:alpha val="43137"/>
                    </a:srgbClr>
                  </a:outerShdw>
                </a:effectLst>
              </a:rPr>
            </a:br>
            <a:r>
              <a:rPr lang="en-CA" dirty="0" smtClean="0">
                <a:solidFill>
                  <a:srgbClr val="BE1CB6"/>
                </a:solidFill>
              </a:rPr>
              <a:t>would imply the graviton is effectively massless at the time of recombination</a:t>
            </a:r>
            <a:r>
              <a:rPr lang="en-CA" dirty="0" smtClean="0">
                <a:solidFill>
                  <a:srgbClr val="0F6FC6"/>
                </a:solidFill>
              </a:rPr>
              <a:t/>
            </a:r>
            <a:br>
              <a:rPr lang="en-CA" dirty="0" smtClean="0">
                <a:solidFill>
                  <a:srgbClr val="0F6FC6"/>
                </a:solidFill>
              </a:rPr>
            </a:br>
            <a:r>
              <a:rPr lang="en-CA" dirty="0" smtClean="0">
                <a:solidFill>
                  <a:srgbClr val="0F6FC6"/>
                </a:solidFill>
              </a:rPr>
              <a:t/>
            </a:r>
            <a:br>
              <a:rPr lang="en-CA" dirty="0" smtClean="0">
                <a:solidFill>
                  <a:srgbClr val="0F6FC6"/>
                </a:solidFill>
              </a:rPr>
            </a:br>
            <a:endParaRPr lang="en-CA" dirty="0" smtClean="0">
              <a:solidFill>
                <a:srgbClr val="0F6FC6"/>
              </a:solidFill>
            </a:endParaRPr>
          </a:p>
        </p:txBody>
      </p:sp>
      <p:pic>
        <p:nvPicPr>
          <p:cNvPr id="5123" name="Picture 3"/>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t="78652"/>
          <a:stretch/>
        </p:blipFill>
        <p:spPr bwMode="auto">
          <a:xfrm>
            <a:off x="2093119" y="5164251"/>
            <a:ext cx="5637237" cy="8071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TextBox 27"/>
          <p:cNvSpPr txBox="1"/>
          <p:nvPr/>
        </p:nvSpPr>
        <p:spPr>
          <a:xfrm>
            <a:off x="268289" y="6322141"/>
            <a:ext cx="6669198" cy="978729"/>
          </a:xfrm>
          <a:prstGeom prst="rect">
            <a:avLst/>
          </a:prstGeom>
          <a:noFill/>
        </p:spPr>
        <p:txBody>
          <a:bodyPr wrap="none" rtlCol="0">
            <a:spAutoFit/>
          </a:bodyPr>
          <a:lstStyle/>
          <a:p>
            <a:pPr defTabSz="973423" fontAlgn="auto">
              <a:spcBef>
                <a:spcPts val="0"/>
              </a:spcBef>
              <a:spcAft>
                <a:spcPts val="0"/>
              </a:spcAft>
            </a:pPr>
            <a:r>
              <a:rPr lang="en-US" sz="1920" dirty="0" err="1">
                <a:solidFill>
                  <a:prstClr val="black"/>
                </a:solidFill>
                <a:latin typeface="Constantia"/>
                <a:ea typeface="+mn-ea"/>
              </a:rPr>
              <a:t>Dubovsky</a:t>
            </a:r>
            <a:r>
              <a:rPr lang="en-US" sz="1920" dirty="0">
                <a:solidFill>
                  <a:prstClr val="black"/>
                </a:solidFill>
                <a:latin typeface="Constantia"/>
                <a:ea typeface="+mn-ea"/>
              </a:rPr>
              <a:t>, </a:t>
            </a:r>
            <a:r>
              <a:rPr lang="en-US" sz="1920" dirty="0" err="1">
                <a:solidFill>
                  <a:prstClr val="black"/>
                </a:solidFill>
                <a:latin typeface="Constantia"/>
                <a:ea typeface="+mn-ea"/>
              </a:rPr>
              <a:t>Flauger</a:t>
            </a:r>
            <a:r>
              <a:rPr lang="en-US" sz="1920" dirty="0">
                <a:solidFill>
                  <a:prstClr val="black"/>
                </a:solidFill>
                <a:latin typeface="Constantia"/>
                <a:ea typeface="+mn-ea"/>
              </a:rPr>
              <a:t>, </a:t>
            </a:r>
            <a:r>
              <a:rPr lang="en-US" sz="1920" dirty="0" err="1">
                <a:solidFill>
                  <a:prstClr val="black"/>
                </a:solidFill>
                <a:latin typeface="Constantia"/>
                <a:ea typeface="+mn-ea"/>
              </a:rPr>
              <a:t>Starobinsky</a:t>
            </a:r>
            <a:r>
              <a:rPr lang="en-US" sz="1920" dirty="0">
                <a:solidFill>
                  <a:prstClr val="black"/>
                </a:solidFill>
                <a:latin typeface="Constantia"/>
                <a:ea typeface="+mn-ea"/>
              </a:rPr>
              <a:t> &amp; </a:t>
            </a:r>
            <a:r>
              <a:rPr lang="en-US" sz="1920" dirty="0" err="1">
                <a:solidFill>
                  <a:prstClr val="black"/>
                </a:solidFill>
                <a:latin typeface="Constantia"/>
                <a:ea typeface="+mn-ea"/>
              </a:rPr>
              <a:t>Tkachev</a:t>
            </a:r>
            <a:r>
              <a:rPr lang="en-US" sz="1920" dirty="0">
                <a:solidFill>
                  <a:prstClr val="black"/>
                </a:solidFill>
                <a:latin typeface="Constantia"/>
                <a:ea typeface="+mn-ea"/>
              </a:rPr>
              <a:t>, </a:t>
            </a:r>
            <a:r>
              <a:rPr lang="en-US" sz="1920" dirty="0" smtClean="0">
                <a:solidFill>
                  <a:prstClr val="black"/>
                </a:solidFill>
                <a:latin typeface="Constantia"/>
                <a:ea typeface="+mn-ea"/>
              </a:rPr>
              <a:t>2010</a:t>
            </a:r>
            <a:endParaRPr lang="en-US" sz="1920" dirty="0">
              <a:solidFill>
                <a:prstClr val="black"/>
              </a:solidFill>
              <a:latin typeface="Constantia"/>
              <a:ea typeface="+mn-ea"/>
            </a:endParaRPr>
          </a:p>
          <a:p>
            <a:pPr defTabSz="973423" fontAlgn="auto">
              <a:spcBef>
                <a:spcPts val="0"/>
              </a:spcBef>
              <a:spcAft>
                <a:spcPts val="0"/>
              </a:spcAft>
            </a:pPr>
            <a:r>
              <a:rPr lang="en-US" sz="1920" dirty="0" smtClean="0">
                <a:solidFill>
                  <a:prstClr val="black"/>
                </a:solidFill>
                <a:latin typeface="Constantia"/>
                <a:ea typeface="+mn-ea"/>
              </a:rPr>
              <a:t>Fasiello</a:t>
            </a:r>
            <a:r>
              <a:rPr lang="en-US" sz="1920" dirty="0">
                <a:solidFill>
                  <a:prstClr val="black"/>
                </a:solidFill>
                <a:latin typeface="Constantia"/>
                <a:ea typeface="+mn-ea"/>
              </a:rPr>
              <a:t> </a:t>
            </a:r>
            <a:r>
              <a:rPr lang="en-US" sz="1920" dirty="0" smtClean="0">
                <a:solidFill>
                  <a:prstClr val="black"/>
                </a:solidFill>
                <a:latin typeface="Constantia"/>
                <a:ea typeface="+mn-ea"/>
              </a:rPr>
              <a:t>&amp; Ribeiro, 2015, (for bi-gravity)	</a:t>
            </a:r>
          </a:p>
          <a:p>
            <a:pPr defTabSz="973423" fontAlgn="auto">
              <a:spcBef>
                <a:spcPts val="0"/>
              </a:spcBef>
              <a:spcAft>
                <a:spcPts val="0"/>
              </a:spcAft>
            </a:pPr>
            <a:r>
              <a:rPr lang="en-US" sz="1920" dirty="0" err="1" smtClean="0">
                <a:solidFill>
                  <a:prstClr val="black"/>
                </a:solidFill>
                <a:latin typeface="Constantia"/>
                <a:ea typeface="+mn-ea"/>
              </a:rPr>
              <a:t>Lin&amp;Ishak</a:t>
            </a:r>
            <a:r>
              <a:rPr lang="en-US" sz="1920" dirty="0" smtClean="0">
                <a:solidFill>
                  <a:prstClr val="black"/>
                </a:solidFill>
                <a:latin typeface="Constantia"/>
                <a:ea typeface="+mn-ea"/>
              </a:rPr>
              <a:t>, 2016 (Testing gravity using tensor perturbations)</a:t>
            </a:r>
            <a:endParaRPr lang="en-US" sz="1920" dirty="0">
              <a:solidFill>
                <a:prstClr val="black"/>
              </a:solidFill>
              <a:latin typeface="Constantia"/>
              <a:ea typeface="+mn-ea"/>
            </a:endParaRPr>
          </a:p>
        </p:txBody>
      </p:sp>
      <p:sp>
        <p:nvSpPr>
          <p:cNvPr id="8" name="TextBox 7"/>
          <p:cNvSpPr txBox="1"/>
          <p:nvPr/>
        </p:nvSpPr>
        <p:spPr>
          <a:xfrm>
            <a:off x="1054420" y="1113375"/>
            <a:ext cx="7644785" cy="584775"/>
          </a:xfrm>
          <a:prstGeom prst="rect">
            <a:avLst/>
          </a:prstGeom>
          <a:noFill/>
        </p:spPr>
        <p:txBody>
          <a:bodyPr wrap="none" rtlCol="0">
            <a:spAutoFit/>
          </a:bodyPr>
          <a:lstStyle/>
          <a:p>
            <a:pPr algn="ctr"/>
            <a:r>
              <a:rPr lang="en-US" sz="3200" dirty="0">
                <a:solidFill>
                  <a:srgbClr val="005EA4"/>
                </a:solidFill>
              </a:rPr>
              <a:t>Bounds from Primordial Gravitational Waves</a:t>
            </a:r>
            <a:endParaRPr lang="en-US" sz="2400" dirty="0">
              <a:solidFill>
                <a:srgbClr val="005EA4"/>
              </a:solidFill>
            </a:endParaRPr>
          </a:p>
        </p:txBody>
      </p:sp>
      <p:pic>
        <p:nvPicPr>
          <p:cNvPr id="7" name="Picture 6"/>
          <p:cNvPicPr>
            <a:picLocks noChangeAspect="1"/>
          </p:cNvPicPr>
          <p:nvPr/>
        </p:nvPicPr>
        <p:blipFill rotWithShape="1">
          <a:blip r:embed="rId5" cstate="print">
            <a:extLst>
              <a:ext uri="{28A0092B-C50C-407E-A947-70E740481C1C}">
                <a14:useLocalDpi xmlns:a14="http://schemas.microsoft.com/office/drawing/2010/main" val="0"/>
              </a:ext>
            </a:extLst>
          </a:blip>
          <a:srcRect l="42858" t="37835" r="13925" b="18307"/>
          <a:stretch/>
        </p:blipFill>
        <p:spPr>
          <a:xfrm rot="16200000">
            <a:off x="7138860" y="5923747"/>
            <a:ext cx="1182993" cy="900390"/>
          </a:xfrm>
          <a:prstGeom prst="ellipse">
            <a:avLst/>
          </a:prstGeom>
        </p:spPr>
      </p:pic>
      <p:pic>
        <p:nvPicPr>
          <p:cNvPr id="9" name="Picture 2" descr="https://0.academia-photos.com/555174/200066/410565/s200_raquel_h.ribeiro.png"/>
          <p:cNvPicPr>
            <a:picLocks noChangeAspect="1" noChangeArrowheads="1"/>
          </p:cNvPicPr>
          <p:nvPr/>
        </p:nvPicPr>
        <p:blipFill rotWithShape="1">
          <a:blip r:embed="rId6">
            <a:extLst>
              <a:ext uri="{28A0092B-C50C-407E-A947-70E740481C1C}">
                <a14:useLocalDpi xmlns:a14="http://schemas.microsoft.com/office/drawing/2010/main" val="0"/>
              </a:ext>
            </a:extLst>
          </a:blip>
          <a:srcRect b="26248"/>
          <a:stretch/>
        </p:blipFill>
        <p:spPr bwMode="auto">
          <a:xfrm>
            <a:off x="8406095" y="5953945"/>
            <a:ext cx="1138957" cy="839997"/>
          </a:xfrm>
          <a:prstGeom prst="ellips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425906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3"/>
          <a:srcRect l="417"/>
          <a:stretch/>
        </p:blipFill>
        <p:spPr>
          <a:xfrm>
            <a:off x="1128740" y="2693547"/>
            <a:ext cx="6795345" cy="4275137"/>
          </a:xfrm>
          <a:prstGeom prst="rect">
            <a:avLst/>
          </a:prstGeom>
        </p:spPr>
      </p:pic>
      <p:sp>
        <p:nvSpPr>
          <p:cNvPr id="5" name="TextBox 4"/>
          <p:cNvSpPr txBox="1"/>
          <p:nvPr/>
        </p:nvSpPr>
        <p:spPr>
          <a:xfrm>
            <a:off x="92081" y="6784336"/>
            <a:ext cx="7758342" cy="683264"/>
          </a:xfrm>
          <a:prstGeom prst="rect">
            <a:avLst/>
          </a:prstGeom>
          <a:noFill/>
        </p:spPr>
        <p:txBody>
          <a:bodyPr wrap="none" rtlCol="0">
            <a:spAutoFit/>
          </a:bodyPr>
          <a:lstStyle/>
          <a:p>
            <a:pPr defTabSz="973423" fontAlgn="auto">
              <a:spcBef>
                <a:spcPts val="0"/>
              </a:spcBef>
              <a:spcAft>
                <a:spcPts val="0"/>
              </a:spcAft>
            </a:pPr>
            <a:r>
              <a:rPr lang="en-US" sz="1920" dirty="0" err="1">
                <a:solidFill>
                  <a:prstClr val="black"/>
                </a:solidFill>
                <a:latin typeface="Constantia"/>
                <a:ea typeface="+mn-ea"/>
              </a:rPr>
              <a:t>Dubovsky</a:t>
            </a:r>
            <a:r>
              <a:rPr lang="en-US" sz="1920" dirty="0">
                <a:solidFill>
                  <a:prstClr val="black"/>
                </a:solidFill>
                <a:latin typeface="Constantia"/>
                <a:ea typeface="+mn-ea"/>
              </a:rPr>
              <a:t>, </a:t>
            </a:r>
            <a:r>
              <a:rPr lang="en-US" sz="1920" dirty="0" err="1">
                <a:solidFill>
                  <a:prstClr val="black"/>
                </a:solidFill>
                <a:latin typeface="Constantia"/>
                <a:ea typeface="+mn-ea"/>
              </a:rPr>
              <a:t>Flauger</a:t>
            </a:r>
            <a:r>
              <a:rPr lang="en-US" sz="1920" dirty="0">
                <a:solidFill>
                  <a:prstClr val="black"/>
                </a:solidFill>
                <a:latin typeface="Constantia"/>
                <a:ea typeface="+mn-ea"/>
              </a:rPr>
              <a:t>, </a:t>
            </a:r>
            <a:r>
              <a:rPr lang="en-US" sz="1920" dirty="0" err="1">
                <a:solidFill>
                  <a:prstClr val="black"/>
                </a:solidFill>
                <a:latin typeface="Constantia"/>
                <a:ea typeface="+mn-ea"/>
              </a:rPr>
              <a:t>Starobinsky</a:t>
            </a:r>
            <a:r>
              <a:rPr lang="en-US" sz="1920" dirty="0">
                <a:solidFill>
                  <a:prstClr val="black"/>
                </a:solidFill>
                <a:latin typeface="Constantia"/>
                <a:ea typeface="+mn-ea"/>
              </a:rPr>
              <a:t> &amp; </a:t>
            </a:r>
            <a:r>
              <a:rPr lang="en-US" sz="1920" dirty="0" err="1">
                <a:solidFill>
                  <a:prstClr val="black"/>
                </a:solidFill>
                <a:latin typeface="Constantia"/>
                <a:ea typeface="+mn-ea"/>
              </a:rPr>
              <a:t>Tkachev</a:t>
            </a:r>
            <a:r>
              <a:rPr lang="en-US" sz="1920" dirty="0">
                <a:solidFill>
                  <a:prstClr val="black"/>
                </a:solidFill>
                <a:latin typeface="Constantia"/>
                <a:ea typeface="+mn-ea"/>
              </a:rPr>
              <a:t>, </a:t>
            </a:r>
            <a:r>
              <a:rPr lang="en-US" sz="1920" dirty="0" smtClean="0">
                <a:solidFill>
                  <a:prstClr val="black"/>
                </a:solidFill>
                <a:latin typeface="Constantia"/>
                <a:ea typeface="+mn-ea"/>
              </a:rPr>
              <a:t>2010</a:t>
            </a:r>
            <a:endParaRPr lang="en-US" sz="1920" dirty="0">
              <a:solidFill>
                <a:prstClr val="black"/>
              </a:solidFill>
              <a:latin typeface="Constantia"/>
              <a:ea typeface="+mn-ea"/>
            </a:endParaRPr>
          </a:p>
          <a:p>
            <a:pPr defTabSz="973423" fontAlgn="auto">
              <a:spcBef>
                <a:spcPts val="0"/>
              </a:spcBef>
              <a:spcAft>
                <a:spcPts val="0"/>
              </a:spcAft>
            </a:pPr>
            <a:r>
              <a:rPr lang="en-US" sz="1920" dirty="0" smtClean="0">
                <a:solidFill>
                  <a:prstClr val="black"/>
                </a:solidFill>
                <a:latin typeface="Constantia"/>
                <a:ea typeface="+mn-ea"/>
              </a:rPr>
              <a:t>Fasiello &amp; Ribeiro, 2015, (for bi-gravity)	</a:t>
            </a:r>
            <a:r>
              <a:rPr lang="en-US" sz="1920" dirty="0">
                <a:solidFill>
                  <a:prstClr val="black"/>
                </a:solidFill>
                <a:latin typeface="Constantia"/>
              </a:rPr>
              <a:t>	</a:t>
            </a:r>
            <a:r>
              <a:rPr lang="en-US" sz="1920" dirty="0" err="1" smtClean="0">
                <a:solidFill>
                  <a:prstClr val="black"/>
                </a:solidFill>
                <a:latin typeface="Constantia"/>
              </a:rPr>
              <a:t>Lin&amp;Ishak</a:t>
            </a:r>
            <a:r>
              <a:rPr lang="en-US" sz="1920" dirty="0">
                <a:solidFill>
                  <a:prstClr val="black"/>
                </a:solidFill>
                <a:latin typeface="Constantia"/>
              </a:rPr>
              <a:t>, 2016</a:t>
            </a:r>
            <a:endParaRPr lang="en-US" sz="1920" dirty="0">
              <a:solidFill>
                <a:prstClr val="black"/>
              </a:solidFill>
              <a:latin typeface="Constantia"/>
              <a:ea typeface="+mn-ea"/>
            </a:endParaRPr>
          </a:p>
        </p:txBody>
      </p:sp>
      <p:sp>
        <p:nvSpPr>
          <p:cNvPr id="7" name="TextBox 6"/>
          <p:cNvSpPr txBox="1"/>
          <p:nvPr/>
        </p:nvSpPr>
        <p:spPr>
          <a:xfrm>
            <a:off x="1054420" y="1113375"/>
            <a:ext cx="7644785" cy="584775"/>
          </a:xfrm>
          <a:prstGeom prst="rect">
            <a:avLst/>
          </a:prstGeom>
          <a:noFill/>
        </p:spPr>
        <p:txBody>
          <a:bodyPr wrap="none" rtlCol="0">
            <a:spAutoFit/>
          </a:bodyPr>
          <a:lstStyle/>
          <a:p>
            <a:pPr algn="ctr"/>
            <a:r>
              <a:rPr lang="en-US" sz="3200" dirty="0">
                <a:solidFill>
                  <a:srgbClr val="005EA4"/>
                </a:solidFill>
              </a:rPr>
              <a:t>Bounds from Primordial Gravitational Waves</a:t>
            </a:r>
            <a:endParaRPr lang="en-US" sz="2400" dirty="0">
              <a:solidFill>
                <a:srgbClr val="005EA4"/>
              </a:solidFill>
            </a:endParaRPr>
          </a:p>
        </p:txBody>
      </p:sp>
      <p:sp>
        <p:nvSpPr>
          <p:cNvPr id="3" name="TextBox 2"/>
          <p:cNvSpPr txBox="1"/>
          <p:nvPr/>
        </p:nvSpPr>
        <p:spPr>
          <a:xfrm>
            <a:off x="1054420" y="1857692"/>
            <a:ext cx="2473754" cy="707886"/>
          </a:xfrm>
          <a:prstGeom prst="rect">
            <a:avLst/>
          </a:prstGeom>
          <a:noFill/>
        </p:spPr>
        <p:txBody>
          <a:bodyPr wrap="none" rtlCol="0">
            <a:spAutoFit/>
          </a:bodyPr>
          <a:lstStyle/>
          <a:p>
            <a:pPr algn="ctr"/>
            <a:r>
              <a:rPr lang="en-US" dirty="0" smtClean="0">
                <a:solidFill>
                  <a:srgbClr val="934BC9"/>
                </a:solidFill>
              </a:rPr>
              <a:t>Modification to the </a:t>
            </a:r>
          </a:p>
          <a:p>
            <a:pPr algn="ctr"/>
            <a:r>
              <a:rPr lang="en-US" dirty="0" smtClean="0">
                <a:solidFill>
                  <a:srgbClr val="934BC9"/>
                </a:solidFill>
              </a:rPr>
              <a:t>tensor mode evolution</a:t>
            </a:r>
          </a:p>
        </p:txBody>
      </p:sp>
      <p:sp>
        <p:nvSpPr>
          <p:cNvPr id="9" name="AutoShape 3"/>
          <p:cNvSpPr>
            <a:spLocks noChangeAspect="1" noChangeArrowheads="1" noTextEdit="1"/>
          </p:cNvSpPr>
          <p:nvPr/>
        </p:nvSpPr>
        <p:spPr bwMode="auto">
          <a:xfrm>
            <a:off x="3671888" y="1698625"/>
            <a:ext cx="5195887" cy="81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45" name="Picture 5"/>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71888" y="1698625"/>
            <a:ext cx="5197474" cy="819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61928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93531" y="1113375"/>
            <a:ext cx="6766596" cy="584775"/>
          </a:xfrm>
          <a:prstGeom prst="rect">
            <a:avLst/>
          </a:prstGeom>
          <a:noFill/>
        </p:spPr>
        <p:txBody>
          <a:bodyPr wrap="none" rtlCol="0">
            <a:spAutoFit/>
          </a:bodyPr>
          <a:lstStyle/>
          <a:p>
            <a:pPr algn="ctr"/>
            <a:r>
              <a:rPr lang="en-US" sz="3200" dirty="0" smtClean="0">
                <a:solidFill>
                  <a:srgbClr val="005EA4"/>
                </a:solidFill>
              </a:rPr>
              <a:t>Scalar and Vector modes of the graviton</a:t>
            </a:r>
            <a:endParaRPr lang="en-US" sz="2400" dirty="0">
              <a:solidFill>
                <a:srgbClr val="005EA4"/>
              </a:solidFill>
            </a:endParaRPr>
          </a:p>
        </p:txBody>
      </p:sp>
      <p:sp>
        <p:nvSpPr>
          <p:cNvPr id="9" name="AutoShape 3"/>
          <p:cNvSpPr>
            <a:spLocks noChangeAspect="1" noChangeArrowheads="1" noTextEdit="1"/>
          </p:cNvSpPr>
          <p:nvPr/>
        </p:nvSpPr>
        <p:spPr bwMode="auto">
          <a:xfrm>
            <a:off x="3671888" y="1698625"/>
            <a:ext cx="5195887" cy="81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549528" y="2146151"/>
            <a:ext cx="7709996" cy="830997"/>
          </a:xfrm>
          <a:prstGeom prst="rect">
            <a:avLst/>
          </a:prstGeom>
          <a:noFill/>
        </p:spPr>
        <p:txBody>
          <a:bodyPr wrap="none" rtlCol="0">
            <a:spAutoFit/>
          </a:bodyPr>
          <a:lstStyle/>
          <a:p>
            <a:r>
              <a:rPr lang="en-US" sz="2400" dirty="0" smtClean="0">
                <a:solidFill>
                  <a:srgbClr val="005EA4"/>
                </a:solidFill>
              </a:rPr>
              <a:t>In a </a:t>
            </a:r>
            <a:r>
              <a:rPr lang="en-US" sz="2400" dirty="0" smtClean="0">
                <a:solidFill>
                  <a:srgbClr val="CC00CC"/>
                </a:solidFill>
              </a:rPr>
              <a:t>Lorentz invariant </a:t>
            </a:r>
            <a:r>
              <a:rPr lang="en-US" sz="2400" dirty="0" smtClean="0">
                <a:solidFill>
                  <a:srgbClr val="005EA4"/>
                </a:solidFill>
              </a:rPr>
              <a:t>theory, a massive graviton also carries:</a:t>
            </a:r>
            <a:br>
              <a:rPr lang="en-US" sz="2400" dirty="0" smtClean="0">
                <a:solidFill>
                  <a:srgbClr val="005EA4"/>
                </a:solidFill>
              </a:rPr>
            </a:br>
            <a:r>
              <a:rPr lang="en-US" sz="2400" dirty="0">
                <a:solidFill>
                  <a:srgbClr val="005EA4"/>
                </a:solidFill>
              </a:rPr>
              <a:t> </a:t>
            </a:r>
            <a:r>
              <a:rPr lang="en-US" sz="2400" dirty="0" smtClean="0">
                <a:solidFill>
                  <a:srgbClr val="005EA4"/>
                </a:solidFill>
              </a:rPr>
              <a:t>      2 helicity-1 modes 		and </a:t>
            </a:r>
            <a:r>
              <a:rPr lang="en-US" sz="2400" dirty="0">
                <a:solidFill>
                  <a:srgbClr val="005EA4"/>
                </a:solidFill>
              </a:rPr>
              <a:t>one </a:t>
            </a:r>
            <a:r>
              <a:rPr lang="en-US" sz="2400" dirty="0" smtClean="0">
                <a:solidFill>
                  <a:srgbClr val="CC00CC"/>
                </a:solidFill>
              </a:rPr>
              <a:t>helicity-0 </a:t>
            </a:r>
            <a:r>
              <a:rPr lang="en-US" sz="2400" dirty="0" smtClean="0">
                <a:solidFill>
                  <a:srgbClr val="005EA4"/>
                </a:solidFill>
              </a:rPr>
              <a:t>mode</a:t>
            </a:r>
            <a:endParaRPr lang="en-US" sz="2800" dirty="0" smtClean="0">
              <a:solidFill>
                <a:srgbClr val="005EA4"/>
              </a:solidFill>
            </a:endParaRPr>
          </a:p>
        </p:txBody>
      </p:sp>
      <p:sp>
        <p:nvSpPr>
          <p:cNvPr id="4" name="TextBox 3"/>
          <p:cNvSpPr txBox="1"/>
          <p:nvPr/>
        </p:nvSpPr>
        <p:spPr>
          <a:xfrm>
            <a:off x="245533" y="5051483"/>
            <a:ext cx="9132568" cy="2308324"/>
          </a:xfrm>
          <a:prstGeom prst="rect">
            <a:avLst/>
          </a:prstGeom>
          <a:noFill/>
        </p:spPr>
        <p:txBody>
          <a:bodyPr wrap="square" rtlCol="0">
            <a:spAutoFit/>
          </a:bodyPr>
          <a:lstStyle/>
          <a:p>
            <a:r>
              <a:rPr lang="en-US" sz="2400" dirty="0" smtClean="0">
                <a:solidFill>
                  <a:srgbClr val="CC00CC"/>
                </a:solidFill>
              </a:rPr>
              <a:t>Helicity-0</a:t>
            </a:r>
            <a:r>
              <a:rPr lang="en-US" sz="2400" dirty="0" smtClean="0">
                <a:solidFill>
                  <a:srgbClr val="0070C0"/>
                </a:solidFill>
              </a:rPr>
              <a:t> mode propagates an </a:t>
            </a:r>
            <a:r>
              <a:rPr lang="en-US" sz="2400" dirty="0" smtClean="0">
                <a:solidFill>
                  <a:srgbClr val="CC00CC"/>
                </a:solidFill>
              </a:rPr>
              <a:t>additional gravitational force </a:t>
            </a:r>
            <a:r>
              <a:rPr lang="en-US" sz="2400" dirty="0" smtClean="0">
                <a:solidFill>
                  <a:srgbClr val="0070C0"/>
                </a:solidFill>
              </a:rPr>
              <a:t>that can be very well tested (particularly in the Solar System)</a:t>
            </a:r>
            <a:br>
              <a:rPr lang="en-US" sz="2400" dirty="0" smtClean="0">
                <a:solidFill>
                  <a:srgbClr val="0070C0"/>
                </a:solidFill>
              </a:rPr>
            </a:br>
            <a:r>
              <a:rPr lang="en-US" sz="2400" dirty="0" smtClean="0">
                <a:solidFill>
                  <a:srgbClr val="0070C0"/>
                </a:solidFill>
              </a:rPr>
              <a:t/>
            </a:r>
            <a:br>
              <a:rPr lang="en-US" sz="2400" dirty="0" smtClean="0">
                <a:solidFill>
                  <a:srgbClr val="0070C0"/>
                </a:solidFill>
              </a:rPr>
            </a:br>
            <a:r>
              <a:rPr lang="en-US" sz="2400" dirty="0" smtClean="0">
                <a:solidFill>
                  <a:srgbClr val="0070C0"/>
                </a:solidFill>
              </a:rPr>
              <a:t>Screened via a </a:t>
            </a:r>
            <a:r>
              <a:rPr lang="en-US" sz="2400" dirty="0" smtClean="0">
                <a:solidFill>
                  <a:srgbClr val="CC00CC"/>
                </a:solidFill>
              </a:rPr>
              <a:t>Vainshtein</a:t>
            </a:r>
            <a:r>
              <a:rPr lang="en-US" sz="2400" dirty="0" smtClean="0">
                <a:solidFill>
                  <a:srgbClr val="0070C0"/>
                </a:solidFill>
              </a:rPr>
              <a:t> mechanism.</a:t>
            </a:r>
          </a:p>
          <a:p>
            <a:r>
              <a:rPr lang="en-US" sz="2400" dirty="0" smtClean="0">
                <a:solidFill>
                  <a:srgbClr val="0070C0"/>
                </a:solidFill>
              </a:rPr>
              <a:t>In the limit where                                                  the helicity-0 mode behaves as a </a:t>
            </a:r>
            <a:r>
              <a:rPr lang="en-US" sz="2400" dirty="0" err="1" smtClean="0">
                <a:solidFill>
                  <a:srgbClr val="0070C0"/>
                </a:solidFill>
              </a:rPr>
              <a:t>Galileon</a:t>
            </a:r>
            <a:r>
              <a:rPr lang="en-US" sz="2400" dirty="0" smtClean="0">
                <a:solidFill>
                  <a:srgbClr val="0070C0"/>
                </a:solidFill>
              </a:rPr>
              <a:t>    </a:t>
            </a:r>
            <a:r>
              <a:rPr lang="en-US" sz="2400" dirty="0" smtClean="0">
                <a:solidFill>
                  <a:srgbClr val="934BC9"/>
                </a:solidFill>
              </a:rPr>
              <a:t>  </a:t>
            </a:r>
          </a:p>
        </p:txBody>
      </p:sp>
      <p:cxnSp>
        <p:nvCxnSpPr>
          <p:cNvPr id="16" name="Straight Arrow Connector 15"/>
          <p:cNvCxnSpPr/>
          <p:nvPr/>
        </p:nvCxnSpPr>
        <p:spPr>
          <a:xfrm>
            <a:off x="5414888" y="3964410"/>
            <a:ext cx="2718743" cy="324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694281" y="3961167"/>
            <a:ext cx="2718743" cy="324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23" name="Picture 22"/>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029641" y="4008916"/>
            <a:ext cx="1097280" cy="1097280"/>
          </a:xfrm>
          <a:prstGeom prst="rect">
            <a:avLst/>
          </a:prstGeom>
        </p:spPr>
      </p:pic>
      <p:pic>
        <p:nvPicPr>
          <p:cNvPr id="27" name="Picture 26"/>
          <p:cNvPicPr>
            <a:picLocks noChangeAspect="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89719" y="2251531"/>
            <a:ext cx="3429000" cy="3429000"/>
          </a:xfrm>
          <a:prstGeom prst="rect">
            <a:avLst/>
          </a:prstGeom>
        </p:spPr>
      </p:pic>
      <p:pic>
        <p:nvPicPr>
          <p:cNvPr id="29" name="Picture 28"/>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5400000">
            <a:off x="3119521" y="3958466"/>
            <a:ext cx="1097280" cy="1097280"/>
          </a:xfrm>
          <a:prstGeom prst="rect">
            <a:avLst/>
          </a:prstGeom>
        </p:spPr>
      </p:pic>
      <p:pic>
        <p:nvPicPr>
          <p:cNvPr id="3" name="Picture 2"/>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059759" y="2243966"/>
            <a:ext cx="3429000" cy="3429000"/>
          </a:xfrm>
          <a:prstGeom prst="rect">
            <a:avLst/>
          </a:prstGeom>
        </p:spPr>
      </p:pic>
      <p:grpSp>
        <p:nvGrpSpPr>
          <p:cNvPr id="6" name="Group 4"/>
          <p:cNvGrpSpPr>
            <a:grpSpLocks noChangeAspect="1"/>
          </p:cNvGrpSpPr>
          <p:nvPr/>
        </p:nvGrpSpPr>
        <p:grpSpPr bwMode="auto">
          <a:xfrm>
            <a:off x="2517598" y="6422194"/>
            <a:ext cx="3957407" cy="707887"/>
            <a:chOff x="1837" y="4235"/>
            <a:chExt cx="1638" cy="293"/>
          </a:xfrm>
        </p:grpSpPr>
        <p:sp>
          <p:nvSpPr>
            <p:cNvPr id="8" name="AutoShape 3"/>
            <p:cNvSpPr>
              <a:spLocks noChangeAspect="1" noChangeArrowheads="1" noTextEdit="1"/>
            </p:cNvSpPr>
            <p:nvPr/>
          </p:nvSpPr>
          <p:spPr bwMode="auto">
            <a:xfrm>
              <a:off x="1837" y="4235"/>
              <a:ext cx="1638" cy="2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053" name="Picture 5"/>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837" y="4235"/>
              <a:ext cx="1640"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02453815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a:solidFill>
                  <a:srgbClr val="0070C0"/>
                </a:solidFill>
              </a:rPr>
              <a:t>Vainshtein mechanism</a:t>
            </a:r>
          </a:p>
        </p:txBody>
      </p:sp>
      <p:sp>
        <p:nvSpPr>
          <p:cNvPr id="4" name="Content Placeholder 3"/>
          <p:cNvSpPr>
            <a:spLocks noGrp="1"/>
          </p:cNvSpPr>
          <p:nvPr>
            <p:ph sz="half" idx="1"/>
          </p:nvPr>
        </p:nvSpPr>
        <p:spPr>
          <a:xfrm>
            <a:off x="575522" y="2197633"/>
            <a:ext cx="8459972" cy="4608508"/>
          </a:xfrm>
        </p:spPr>
        <p:txBody>
          <a:bodyPr>
            <a:noAutofit/>
          </a:bodyPr>
          <a:lstStyle/>
          <a:p>
            <a:r>
              <a:rPr lang="en-US" sz="2987" kern="0" dirty="0">
                <a:solidFill>
                  <a:srgbClr val="0070C0"/>
                </a:solidFill>
              </a:rPr>
              <a:t>Well understood for </a:t>
            </a:r>
            <a:r>
              <a:rPr lang="en-US" sz="2987" kern="0" dirty="0">
                <a:solidFill>
                  <a:srgbClr val="7030A0"/>
                </a:solidFill>
              </a:rPr>
              <a:t>Static &amp; Spherically </a:t>
            </a:r>
            <a:r>
              <a:rPr lang="en-US" sz="2987" kern="0" dirty="0">
                <a:solidFill>
                  <a:srgbClr val="0070C0"/>
                </a:solidFill>
              </a:rPr>
              <a:t>Symmetric configurations</a:t>
            </a:r>
          </a:p>
          <a:p>
            <a:r>
              <a:rPr lang="en-US" sz="2987" kern="0" dirty="0">
                <a:solidFill>
                  <a:srgbClr val="BE1CB6"/>
                </a:solidFill>
              </a:rPr>
              <a:t>Force mediated by the </a:t>
            </a:r>
            <a:r>
              <a:rPr lang="en-US" sz="2987" kern="0" dirty="0" smtClean="0">
                <a:solidFill>
                  <a:srgbClr val="BE1CB6"/>
                </a:solidFill>
              </a:rPr>
              <a:t>helicity-0 </a:t>
            </a:r>
            <a:r>
              <a:rPr lang="en-US" sz="2987" kern="0" dirty="0">
                <a:solidFill>
                  <a:srgbClr val="BE1CB6"/>
                </a:solidFill>
              </a:rPr>
              <a:t>mode</a:t>
            </a:r>
            <a:r>
              <a:rPr lang="en-US" sz="2987" kern="0" dirty="0">
                <a:solidFill>
                  <a:srgbClr val="0070C0"/>
                </a:solidFill>
              </a:rPr>
              <a:t/>
            </a:r>
            <a:br>
              <a:rPr lang="en-US" sz="2987" kern="0" dirty="0">
                <a:solidFill>
                  <a:srgbClr val="0070C0"/>
                </a:solidFill>
              </a:rPr>
            </a:br>
            <a:r>
              <a:rPr lang="en-US" sz="2987" kern="0" dirty="0">
                <a:solidFill>
                  <a:srgbClr val="0070C0"/>
                </a:solidFill>
              </a:rPr>
              <a:t/>
            </a:r>
            <a:br>
              <a:rPr lang="en-US" sz="2987" kern="0" dirty="0">
                <a:solidFill>
                  <a:srgbClr val="0070C0"/>
                </a:solidFill>
              </a:rPr>
            </a:br>
            <a:r>
              <a:rPr lang="en-US" sz="2987" kern="0" dirty="0">
                <a:solidFill>
                  <a:srgbClr val="0070C0"/>
                </a:solidFill>
              </a:rPr>
              <a:t/>
            </a:r>
            <a:br>
              <a:rPr lang="en-US" sz="2987" kern="0" dirty="0">
                <a:solidFill>
                  <a:srgbClr val="0070C0"/>
                </a:solidFill>
              </a:rPr>
            </a:br>
            <a:r>
              <a:rPr lang="en-US" sz="2987" kern="0" dirty="0">
                <a:solidFill>
                  <a:srgbClr val="0070C0"/>
                </a:solidFill>
              </a:rPr>
              <a:t/>
            </a:r>
            <a:br>
              <a:rPr lang="en-US" sz="2987" kern="0" dirty="0">
                <a:solidFill>
                  <a:srgbClr val="0070C0"/>
                </a:solidFill>
              </a:rPr>
            </a:br>
            <a:r>
              <a:rPr lang="en-US" sz="2987" kern="0" dirty="0">
                <a:solidFill>
                  <a:srgbClr val="0070C0"/>
                </a:solidFill>
              </a:rPr>
              <a:t/>
            </a:r>
            <a:br>
              <a:rPr lang="en-US" sz="2987" kern="0" dirty="0">
                <a:solidFill>
                  <a:srgbClr val="0070C0"/>
                </a:solidFill>
              </a:rPr>
            </a:br>
            <a:r>
              <a:rPr lang="en-US" sz="2987" kern="0" dirty="0">
                <a:solidFill>
                  <a:srgbClr val="0070C0"/>
                </a:solidFill>
              </a:rPr>
              <a:t> </a:t>
            </a:r>
          </a:p>
        </p:txBody>
      </p:sp>
      <p:pic>
        <p:nvPicPr>
          <p:cNvPr id="6" name="Picture 5"/>
          <p:cNvPicPr>
            <a:picLocks noChangeAspect="1"/>
          </p:cNvPicPr>
          <p:nvPr/>
        </p:nvPicPr>
        <p:blipFill>
          <a:blip r:embed="rId3">
            <a:clrChange>
              <a:clrFrom>
                <a:srgbClr val="FFFFFF"/>
              </a:clrFrom>
              <a:clrTo>
                <a:srgbClr val="FFFFFF">
                  <a:alpha val="0"/>
                </a:srgbClr>
              </a:clrTo>
            </a:clrChange>
          </a:blip>
          <a:stretch>
            <a:fillRect/>
          </a:stretch>
        </p:blipFill>
        <p:spPr>
          <a:xfrm>
            <a:off x="7140224" y="3042997"/>
            <a:ext cx="939762" cy="909869"/>
          </a:xfrm>
          <a:prstGeom prst="rect">
            <a:avLst/>
          </a:prstGeom>
        </p:spPr>
      </p:pic>
      <p:pic>
        <p:nvPicPr>
          <p:cNvPr id="5122" name="Picture 2"/>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88704" y="2377708"/>
            <a:ext cx="4235292" cy="1202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Group 4"/>
          <p:cNvGrpSpPr/>
          <p:nvPr/>
        </p:nvGrpSpPr>
        <p:grpSpPr>
          <a:xfrm>
            <a:off x="1343607" y="3759827"/>
            <a:ext cx="6605534" cy="1510144"/>
            <a:chOff x="1259632" y="3381392"/>
            <a:chExt cx="6192688" cy="1415760"/>
          </a:xfrm>
        </p:grpSpPr>
        <p:sp>
          <p:nvSpPr>
            <p:cNvPr id="3" name="Rounded Rectangle 2"/>
            <p:cNvSpPr/>
            <p:nvPr/>
          </p:nvSpPr>
          <p:spPr>
            <a:xfrm>
              <a:off x="1259632" y="3429000"/>
              <a:ext cx="6192688" cy="12961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73423" fontAlgn="auto">
                <a:spcBef>
                  <a:spcPts val="0"/>
                </a:spcBef>
                <a:spcAft>
                  <a:spcPts val="0"/>
                </a:spcAft>
              </a:pPr>
              <a:endParaRPr lang="en-US" sz="1920">
                <a:solidFill>
                  <a:prstClr val="white"/>
                </a:solidFill>
              </a:endParaRPr>
            </a:p>
          </p:txBody>
        </p:sp>
        <p:pic>
          <p:nvPicPr>
            <p:cNvPr id="10242" name="Picture 2"/>
            <p:cNvPicPr>
              <a:picLocks noChangeAspect="1" noChangeArrowheads="1"/>
            </p:cNvPicPr>
            <p:nvPr/>
          </p:nvPicPr>
          <p:blipFill>
            <a:blip r:embed="rId5">
              <a:clrChange>
                <a:clrFrom>
                  <a:srgbClr val="0070BF"/>
                </a:clrFrom>
                <a:clrTo>
                  <a:srgbClr val="0070BF">
                    <a:alpha val="0"/>
                  </a:srgbClr>
                </a:clrTo>
              </a:clrChange>
              <a:extLst>
                <a:ext uri="{28A0092B-C50C-407E-A947-70E740481C1C}">
                  <a14:useLocalDpi xmlns:a14="http://schemas.microsoft.com/office/drawing/2010/main" val="0"/>
                </a:ext>
              </a:extLst>
            </a:blip>
            <a:srcRect/>
            <a:stretch>
              <a:fillRect/>
            </a:stretch>
          </p:blipFill>
          <p:spPr bwMode="auto">
            <a:xfrm>
              <a:off x="1327620" y="3381392"/>
              <a:ext cx="6124700" cy="1415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cxnSp>
        <p:nvCxnSpPr>
          <p:cNvPr id="10" name="Straight Arrow Connector 9"/>
          <p:cNvCxnSpPr/>
          <p:nvPr/>
        </p:nvCxnSpPr>
        <p:spPr>
          <a:xfrm flipV="1">
            <a:off x="1416128" y="5950740"/>
            <a:ext cx="6706316" cy="7144"/>
          </a:xfrm>
          <a:prstGeom prst="straightConnector1">
            <a:avLst/>
          </a:prstGeom>
          <a:ln w="38100">
            <a:solidFill>
              <a:srgbClr val="4A0F61"/>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87494" y="5256453"/>
            <a:ext cx="1401331" cy="1407587"/>
          </a:xfrm>
          <a:prstGeom prst="rect">
            <a:avLst/>
          </a:prstGeom>
        </p:spPr>
      </p:pic>
      <p:cxnSp>
        <p:nvCxnSpPr>
          <p:cNvPr id="12" name="Straight Connector 11"/>
          <p:cNvCxnSpPr/>
          <p:nvPr/>
        </p:nvCxnSpPr>
        <p:spPr>
          <a:xfrm>
            <a:off x="1935947" y="5850729"/>
            <a:ext cx="0" cy="285750"/>
          </a:xfrm>
          <a:prstGeom prst="line">
            <a:avLst/>
          </a:prstGeom>
          <a:ln w="38100">
            <a:solidFill>
              <a:srgbClr val="4A0F6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p:nvPicPr>
        <p:blipFill>
          <a:blip r:embed="rId7">
            <a:clrChange>
              <a:clrFrom>
                <a:srgbClr val="FFFFFF"/>
              </a:clrFrom>
              <a:clrTo>
                <a:srgbClr val="FFFFFF">
                  <a:alpha val="0"/>
                </a:srgbClr>
              </a:clrTo>
            </a:clrChange>
          </a:blip>
          <a:stretch>
            <a:fillRect/>
          </a:stretch>
        </p:blipFill>
        <p:spPr>
          <a:xfrm>
            <a:off x="1393519" y="6090552"/>
            <a:ext cx="1613397" cy="639960"/>
          </a:xfrm>
          <a:prstGeom prst="rect">
            <a:avLst/>
          </a:prstGeom>
        </p:spPr>
      </p:pic>
      <p:cxnSp>
        <p:nvCxnSpPr>
          <p:cNvPr id="18" name="Straight Connector 17"/>
          <p:cNvCxnSpPr/>
          <p:nvPr/>
        </p:nvCxnSpPr>
        <p:spPr>
          <a:xfrm>
            <a:off x="6388894" y="5815009"/>
            <a:ext cx="0" cy="285750"/>
          </a:xfrm>
          <a:prstGeom prst="line">
            <a:avLst/>
          </a:prstGeom>
          <a:ln w="38100">
            <a:solidFill>
              <a:srgbClr val="4A0F6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9" name="Picture 3"/>
          <p:cNvPicPr>
            <a:picLocks noChangeAspect="1" noChangeArrowheads="1"/>
          </p:cNvPicPr>
          <p:nvPr/>
        </p:nvPicPr>
        <p:blipFill rotWithShape="1">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t="72592"/>
          <a:stretch/>
        </p:blipFill>
        <p:spPr bwMode="auto">
          <a:xfrm>
            <a:off x="5416927" y="6040309"/>
            <a:ext cx="2262604" cy="64120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4939484" y="6803104"/>
            <a:ext cx="2773516" cy="486287"/>
          </a:xfrm>
          <a:prstGeom prst="rect">
            <a:avLst/>
          </a:prstGeom>
          <a:noFill/>
        </p:spPr>
        <p:txBody>
          <a:bodyPr wrap="none" rtlCol="0">
            <a:spAutoFit/>
          </a:bodyPr>
          <a:lstStyle/>
          <a:p>
            <a:pPr defTabSz="973423" fontAlgn="auto">
              <a:spcBef>
                <a:spcPts val="0"/>
              </a:spcBef>
              <a:spcAft>
                <a:spcPts val="0"/>
              </a:spcAft>
            </a:pPr>
            <a:r>
              <a:rPr lang="en-US" sz="2560" kern="0" dirty="0" err="1">
                <a:solidFill>
                  <a:srgbClr val="7030A0"/>
                </a:solidFill>
                <a:latin typeface="Constantia"/>
                <a:ea typeface="+mn-ea"/>
              </a:rPr>
              <a:t>Vainshtein</a:t>
            </a:r>
            <a:r>
              <a:rPr lang="en-US" sz="2560" kern="0" dirty="0">
                <a:solidFill>
                  <a:srgbClr val="7030A0"/>
                </a:solidFill>
                <a:latin typeface="Constantia"/>
                <a:ea typeface="+mn-ea"/>
              </a:rPr>
              <a:t> radius:</a:t>
            </a:r>
            <a:endParaRPr lang="en-US" sz="2560" dirty="0">
              <a:solidFill>
                <a:srgbClr val="7030A0"/>
              </a:solidFill>
              <a:latin typeface="Constantia"/>
              <a:ea typeface="+mn-ea"/>
            </a:endParaRPr>
          </a:p>
        </p:txBody>
      </p:sp>
      <p:pic>
        <p:nvPicPr>
          <p:cNvPr id="16" name="Picture 4"/>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46468" y="6659079"/>
            <a:ext cx="1877528" cy="8085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640504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680" y="594387"/>
            <a:ext cx="8778240" cy="1219200"/>
          </a:xfrm>
        </p:spPr>
        <p:txBody>
          <a:bodyPr>
            <a:normAutofit/>
          </a:bodyPr>
          <a:lstStyle/>
          <a:p>
            <a:r>
              <a:rPr lang="en-US" sz="4693" dirty="0"/>
              <a:t>A century of success</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80400" y="4419705"/>
            <a:ext cx="3385820" cy="2974713"/>
          </a:xfrm>
          <a:prstGeom prst="rect">
            <a:avLst/>
          </a:prstGeom>
        </p:spPr>
      </p:pic>
      <p:sp>
        <p:nvSpPr>
          <p:cNvPr id="8" name="Title 1"/>
          <p:cNvSpPr txBox="1">
            <a:spLocks/>
          </p:cNvSpPr>
          <p:nvPr/>
        </p:nvSpPr>
        <p:spPr>
          <a:xfrm>
            <a:off x="487680" y="1289720"/>
            <a:ext cx="8778240" cy="1219200"/>
          </a:xfrm>
          <a:prstGeom prst="rect">
            <a:avLst/>
          </a:prstGeom>
        </p:spPr>
        <p:txBody>
          <a:bodyPr vert="horz" lIns="0" tIns="48666"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defTabSz="975390" fontAlgn="auto">
              <a:spcAft>
                <a:spcPts val="0"/>
              </a:spcAft>
            </a:pPr>
            <a:r>
              <a:rPr lang="en-US" sz="4267" i="1" dirty="0">
                <a:solidFill>
                  <a:srgbClr val="00B0F0"/>
                </a:solidFill>
                <a:latin typeface="Calibri"/>
              </a:rPr>
              <a:t>With open questions…</a:t>
            </a:r>
          </a:p>
        </p:txBody>
      </p:sp>
      <p:grpSp>
        <p:nvGrpSpPr>
          <p:cNvPr id="9" name="Group 8"/>
          <p:cNvGrpSpPr/>
          <p:nvPr/>
        </p:nvGrpSpPr>
        <p:grpSpPr>
          <a:xfrm>
            <a:off x="1137198" y="2884038"/>
            <a:ext cx="3502174" cy="542053"/>
            <a:chOff x="4934997" y="4505001"/>
            <a:chExt cx="3283288" cy="508175"/>
          </a:xfrm>
        </p:grpSpPr>
        <p:sp>
          <p:nvSpPr>
            <p:cNvPr id="10" name="TextBox 9"/>
            <p:cNvSpPr txBox="1"/>
            <p:nvPr/>
          </p:nvSpPr>
          <p:spPr>
            <a:xfrm>
              <a:off x="5284821" y="4528256"/>
              <a:ext cx="2583640" cy="455894"/>
            </a:xfrm>
            <a:prstGeom prst="rect">
              <a:avLst/>
            </a:prstGeom>
            <a:noFill/>
          </p:spPr>
          <p:txBody>
            <a:bodyPr wrap="none" rtlCol="0">
              <a:spAutoFit/>
            </a:bodyPr>
            <a:lstStyle/>
            <a:p>
              <a:pPr algn="ctr" defTabSz="973423" fontAlgn="auto">
                <a:spcBef>
                  <a:spcPts val="0"/>
                </a:spcBef>
                <a:spcAft>
                  <a:spcPts val="0"/>
                </a:spcAft>
                <a:defRPr/>
              </a:pPr>
              <a:r>
                <a:rPr lang="en-US" sz="2560" dirty="0">
                  <a:solidFill>
                    <a:srgbClr val="02407B"/>
                  </a:solidFill>
                  <a:latin typeface="Constantia"/>
                  <a:ea typeface="+mn-ea"/>
                </a:rPr>
                <a:t>Nature of </a:t>
              </a:r>
              <a:r>
                <a:rPr lang="en-US" sz="2560" dirty="0" err="1">
                  <a:solidFill>
                    <a:srgbClr val="02407B"/>
                  </a:solidFill>
                  <a:latin typeface="Constantia"/>
                  <a:ea typeface="+mn-ea"/>
                </a:rPr>
                <a:t>Inflaton</a:t>
              </a:r>
              <a:endParaRPr lang="en-US" sz="2560" dirty="0">
                <a:solidFill>
                  <a:srgbClr val="02407B"/>
                </a:solidFill>
                <a:latin typeface="Constantia"/>
                <a:ea typeface="+mn-ea"/>
              </a:endParaRPr>
            </a:p>
          </p:txBody>
        </p:sp>
        <p:sp>
          <p:nvSpPr>
            <p:cNvPr id="11" name="Rounded Rectangle 10"/>
            <p:cNvSpPr/>
            <p:nvPr/>
          </p:nvSpPr>
          <p:spPr>
            <a:xfrm>
              <a:off x="4934997" y="4505001"/>
              <a:ext cx="3283288" cy="508175"/>
            </a:xfrm>
            <a:prstGeom prst="roundRect">
              <a:avLst/>
            </a:prstGeom>
            <a:noFill/>
            <a:ln>
              <a:solidFill>
                <a:srgbClr val="0240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73423" fontAlgn="auto">
                <a:spcBef>
                  <a:spcPts val="0"/>
                </a:spcBef>
                <a:spcAft>
                  <a:spcPts val="0"/>
                </a:spcAft>
                <a:defRPr/>
              </a:pPr>
              <a:endParaRPr lang="en-US" sz="1920">
                <a:solidFill>
                  <a:prstClr val="white"/>
                </a:solidFill>
                <a:latin typeface="Constantia"/>
              </a:endParaRPr>
            </a:p>
          </p:txBody>
        </p:sp>
      </p:grpSp>
      <p:grpSp>
        <p:nvGrpSpPr>
          <p:cNvPr id="12" name="Group 11"/>
          <p:cNvGrpSpPr/>
          <p:nvPr/>
        </p:nvGrpSpPr>
        <p:grpSpPr>
          <a:xfrm>
            <a:off x="345098" y="5433835"/>
            <a:ext cx="3502174" cy="542053"/>
            <a:chOff x="4923043" y="2846310"/>
            <a:chExt cx="3283288" cy="508175"/>
          </a:xfrm>
        </p:grpSpPr>
        <p:sp>
          <p:nvSpPr>
            <p:cNvPr id="13" name="TextBox 12"/>
            <p:cNvSpPr txBox="1"/>
            <p:nvPr/>
          </p:nvSpPr>
          <p:spPr>
            <a:xfrm>
              <a:off x="4986221" y="2869565"/>
              <a:ext cx="3156934" cy="455894"/>
            </a:xfrm>
            <a:prstGeom prst="rect">
              <a:avLst/>
            </a:prstGeom>
            <a:noFill/>
          </p:spPr>
          <p:txBody>
            <a:bodyPr wrap="none" rtlCol="0">
              <a:spAutoFit/>
            </a:bodyPr>
            <a:lstStyle/>
            <a:p>
              <a:pPr algn="ctr" defTabSz="973423" fontAlgn="auto">
                <a:spcBef>
                  <a:spcPts val="0"/>
                </a:spcBef>
                <a:spcAft>
                  <a:spcPts val="0"/>
                </a:spcAft>
                <a:defRPr/>
              </a:pPr>
              <a:r>
                <a:rPr lang="en-US" sz="2560" dirty="0">
                  <a:solidFill>
                    <a:srgbClr val="8323A1"/>
                  </a:solidFill>
                  <a:latin typeface="Constantia"/>
                  <a:ea typeface="+mn-ea"/>
                </a:rPr>
                <a:t>Nature of Dark Energy</a:t>
              </a:r>
            </a:p>
          </p:txBody>
        </p:sp>
        <p:sp>
          <p:nvSpPr>
            <p:cNvPr id="14" name="Rounded Rectangle 13"/>
            <p:cNvSpPr/>
            <p:nvPr/>
          </p:nvSpPr>
          <p:spPr>
            <a:xfrm>
              <a:off x="4923043" y="2846310"/>
              <a:ext cx="3283288" cy="508175"/>
            </a:xfrm>
            <a:prstGeom prst="roundRect">
              <a:avLst/>
            </a:prstGeom>
            <a:noFill/>
            <a:ln>
              <a:solidFill>
                <a:srgbClr val="8323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73423" fontAlgn="auto">
                <a:spcBef>
                  <a:spcPts val="0"/>
                </a:spcBef>
                <a:spcAft>
                  <a:spcPts val="0"/>
                </a:spcAft>
                <a:defRPr/>
              </a:pPr>
              <a:endParaRPr lang="en-US" sz="1920">
                <a:solidFill>
                  <a:prstClr val="white"/>
                </a:solidFill>
                <a:latin typeface="Constantia"/>
              </a:endParaRPr>
            </a:p>
          </p:txBody>
        </p:sp>
      </p:grpSp>
      <p:grpSp>
        <p:nvGrpSpPr>
          <p:cNvPr id="5" name="Group 4"/>
          <p:cNvGrpSpPr/>
          <p:nvPr/>
        </p:nvGrpSpPr>
        <p:grpSpPr>
          <a:xfrm>
            <a:off x="2465235" y="5178357"/>
            <a:ext cx="4823131" cy="1053009"/>
            <a:chOff x="2934067" y="5274032"/>
            <a:chExt cx="4521685" cy="987196"/>
          </a:xfrm>
        </p:grpSpPr>
        <p:sp>
          <p:nvSpPr>
            <p:cNvPr id="19" name="Rounded Rectangle 18"/>
            <p:cNvSpPr/>
            <p:nvPr/>
          </p:nvSpPr>
          <p:spPr>
            <a:xfrm>
              <a:off x="4378075" y="5274032"/>
              <a:ext cx="1633669" cy="98719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73423" fontAlgn="auto">
                <a:spcBef>
                  <a:spcPts val="0"/>
                </a:spcBef>
                <a:spcAft>
                  <a:spcPts val="0"/>
                </a:spcAft>
                <a:defRPr/>
              </a:pPr>
              <a:endParaRPr lang="en-US" sz="1920">
                <a:solidFill>
                  <a:prstClr val="white"/>
                </a:solidFill>
                <a:latin typeface="Constantia"/>
              </a:endParaRPr>
            </a:p>
          </p:txBody>
        </p:sp>
        <p:sp>
          <p:nvSpPr>
            <p:cNvPr id="20" name="TextBox 19"/>
            <p:cNvSpPr txBox="1"/>
            <p:nvPr/>
          </p:nvSpPr>
          <p:spPr>
            <a:xfrm>
              <a:off x="2934067" y="5337898"/>
              <a:ext cx="4521685" cy="917559"/>
            </a:xfrm>
            <a:prstGeom prst="rect">
              <a:avLst/>
            </a:prstGeom>
            <a:noFill/>
          </p:spPr>
          <p:txBody>
            <a:bodyPr wrap="square" rtlCol="0">
              <a:spAutoFit/>
            </a:bodyPr>
            <a:lstStyle/>
            <a:p>
              <a:pPr algn="ctr" defTabSz="973423" fontAlgn="auto">
                <a:spcBef>
                  <a:spcPts val="0"/>
                </a:spcBef>
                <a:spcAft>
                  <a:spcPts val="0"/>
                </a:spcAft>
                <a:defRPr/>
              </a:pPr>
              <a:r>
                <a:rPr lang="en-US" sz="1920" dirty="0">
                  <a:solidFill>
                    <a:srgbClr val="C00000"/>
                  </a:solidFill>
                  <a:latin typeface="Constantia"/>
                  <a:ea typeface="+mn-ea"/>
                </a:rPr>
                <a:t>Cosmological </a:t>
              </a:r>
            </a:p>
            <a:p>
              <a:pPr algn="ctr" defTabSz="973423" fontAlgn="auto">
                <a:spcBef>
                  <a:spcPts val="0"/>
                </a:spcBef>
                <a:spcAft>
                  <a:spcPts val="0"/>
                </a:spcAft>
                <a:defRPr/>
              </a:pPr>
              <a:r>
                <a:rPr lang="en-US" sz="1920" dirty="0">
                  <a:solidFill>
                    <a:srgbClr val="C00000"/>
                  </a:solidFill>
                  <a:latin typeface="Constantia"/>
                  <a:ea typeface="+mn-ea"/>
                </a:rPr>
                <a:t>Constant </a:t>
              </a:r>
            </a:p>
            <a:p>
              <a:pPr algn="ctr" defTabSz="973423" fontAlgn="auto">
                <a:spcBef>
                  <a:spcPts val="0"/>
                </a:spcBef>
                <a:spcAft>
                  <a:spcPts val="0"/>
                </a:spcAft>
                <a:defRPr/>
              </a:pPr>
              <a:r>
                <a:rPr lang="en-US" sz="1920" dirty="0">
                  <a:solidFill>
                    <a:srgbClr val="C00000"/>
                  </a:solidFill>
                  <a:latin typeface="Constantia"/>
                  <a:ea typeface="+mn-ea"/>
                </a:rPr>
                <a:t>Problem</a:t>
              </a:r>
            </a:p>
          </p:txBody>
        </p:sp>
      </p:grpSp>
      <p:grpSp>
        <p:nvGrpSpPr>
          <p:cNvPr id="21" name="Group 20"/>
          <p:cNvGrpSpPr/>
          <p:nvPr/>
        </p:nvGrpSpPr>
        <p:grpSpPr>
          <a:xfrm>
            <a:off x="345097" y="6365182"/>
            <a:ext cx="3502173" cy="542053"/>
            <a:chOff x="4923043" y="2846310"/>
            <a:chExt cx="3283288" cy="508175"/>
          </a:xfrm>
        </p:grpSpPr>
        <p:sp>
          <p:nvSpPr>
            <p:cNvPr id="22" name="TextBox 21"/>
            <p:cNvSpPr txBox="1"/>
            <p:nvPr/>
          </p:nvSpPr>
          <p:spPr>
            <a:xfrm>
              <a:off x="5003143" y="2869565"/>
              <a:ext cx="3123091" cy="455894"/>
            </a:xfrm>
            <a:prstGeom prst="rect">
              <a:avLst/>
            </a:prstGeom>
            <a:noFill/>
          </p:spPr>
          <p:txBody>
            <a:bodyPr wrap="none" rtlCol="0">
              <a:spAutoFit/>
            </a:bodyPr>
            <a:lstStyle/>
            <a:p>
              <a:pPr algn="ctr" defTabSz="973423" fontAlgn="auto">
                <a:spcBef>
                  <a:spcPts val="0"/>
                </a:spcBef>
                <a:spcAft>
                  <a:spcPts val="0"/>
                </a:spcAft>
                <a:defRPr/>
              </a:pPr>
              <a:r>
                <a:rPr lang="en-US" sz="2560" dirty="0">
                  <a:solidFill>
                    <a:srgbClr val="0070C0"/>
                  </a:solidFill>
                  <a:latin typeface="Constantia"/>
                  <a:ea typeface="+mn-ea"/>
                </a:rPr>
                <a:t>Nature of Dark Matter</a:t>
              </a:r>
            </a:p>
          </p:txBody>
        </p:sp>
        <p:sp>
          <p:nvSpPr>
            <p:cNvPr id="23" name="Rounded Rectangle 22"/>
            <p:cNvSpPr/>
            <p:nvPr/>
          </p:nvSpPr>
          <p:spPr>
            <a:xfrm>
              <a:off x="4923043" y="2846310"/>
              <a:ext cx="3283288" cy="508175"/>
            </a:xfrm>
            <a:prstGeom prst="roundRect">
              <a:avLst/>
            </a:prstGeom>
            <a:noFill/>
            <a:ln>
              <a:solidFill>
                <a:srgbClr val="0F6FC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73423" fontAlgn="auto">
                <a:spcBef>
                  <a:spcPts val="0"/>
                </a:spcBef>
                <a:spcAft>
                  <a:spcPts val="0"/>
                </a:spcAft>
                <a:defRPr/>
              </a:pPr>
              <a:endParaRPr lang="en-US" sz="1920">
                <a:solidFill>
                  <a:prstClr val="white"/>
                </a:solidFill>
                <a:latin typeface="Constantia"/>
              </a:endParaRPr>
            </a:p>
          </p:txBody>
        </p:sp>
      </p:grpSp>
      <p:grpSp>
        <p:nvGrpSpPr>
          <p:cNvPr id="24" name="Group 23"/>
          <p:cNvGrpSpPr/>
          <p:nvPr/>
        </p:nvGrpSpPr>
        <p:grpSpPr>
          <a:xfrm>
            <a:off x="191479" y="3682174"/>
            <a:ext cx="6088921" cy="542053"/>
            <a:chOff x="4409062" y="4510312"/>
            <a:chExt cx="5708363" cy="508175"/>
          </a:xfrm>
        </p:grpSpPr>
        <p:sp>
          <p:nvSpPr>
            <p:cNvPr id="25" name="TextBox 24"/>
            <p:cNvSpPr txBox="1"/>
            <p:nvPr/>
          </p:nvSpPr>
          <p:spPr>
            <a:xfrm>
              <a:off x="4552450" y="4528256"/>
              <a:ext cx="5526152" cy="455894"/>
            </a:xfrm>
            <a:prstGeom prst="rect">
              <a:avLst/>
            </a:prstGeom>
            <a:noFill/>
          </p:spPr>
          <p:txBody>
            <a:bodyPr wrap="none" rtlCol="0">
              <a:spAutoFit/>
            </a:bodyPr>
            <a:lstStyle/>
            <a:p>
              <a:pPr algn="ctr" defTabSz="973423" fontAlgn="auto">
                <a:spcBef>
                  <a:spcPts val="0"/>
                </a:spcBef>
                <a:spcAft>
                  <a:spcPts val="0"/>
                </a:spcAft>
                <a:defRPr/>
              </a:pPr>
              <a:r>
                <a:rPr lang="en-US" sz="2560" dirty="0">
                  <a:solidFill>
                    <a:srgbClr val="02407B"/>
                  </a:solidFill>
                  <a:latin typeface="Constantia"/>
                  <a:ea typeface="+mn-ea"/>
                </a:rPr>
                <a:t>Pre Big Bang ? Alternatives to Inflation? </a:t>
              </a:r>
            </a:p>
          </p:txBody>
        </p:sp>
        <p:sp>
          <p:nvSpPr>
            <p:cNvPr id="26" name="Rounded Rectangle 25"/>
            <p:cNvSpPr/>
            <p:nvPr/>
          </p:nvSpPr>
          <p:spPr>
            <a:xfrm>
              <a:off x="4409062" y="4510312"/>
              <a:ext cx="5708363" cy="508175"/>
            </a:xfrm>
            <a:prstGeom prst="roundRect">
              <a:avLst/>
            </a:prstGeom>
            <a:noFill/>
            <a:ln>
              <a:solidFill>
                <a:srgbClr val="0240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73423" fontAlgn="auto">
                <a:spcBef>
                  <a:spcPts val="0"/>
                </a:spcBef>
                <a:spcAft>
                  <a:spcPts val="0"/>
                </a:spcAft>
                <a:defRPr/>
              </a:pPr>
              <a:endParaRPr lang="en-US" sz="1920">
                <a:solidFill>
                  <a:prstClr val="white"/>
                </a:solidFill>
                <a:latin typeface="Constantia"/>
              </a:endParaRPr>
            </a:p>
          </p:txBody>
        </p:sp>
      </p:grpSp>
      <p:pic>
        <p:nvPicPr>
          <p:cNvPr id="27" name="Picture 2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9703" y="1156084"/>
            <a:ext cx="4081390" cy="2074706"/>
          </a:xfrm>
          <a:prstGeom prst="rect">
            <a:avLst/>
          </a:prstGeom>
        </p:spPr>
      </p:pic>
    </p:spTree>
    <p:extLst>
      <p:ext uri="{BB962C8B-B14F-4D97-AF65-F5344CB8AC3E}">
        <p14:creationId xmlns:p14="http://schemas.microsoft.com/office/powerpoint/2010/main" val="231341565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a:solidFill>
                  <a:srgbClr val="0070C0"/>
                </a:solidFill>
              </a:rPr>
              <a:t>Vainshtein mechanism</a:t>
            </a:r>
          </a:p>
        </p:txBody>
      </p:sp>
      <p:sp>
        <p:nvSpPr>
          <p:cNvPr id="4" name="Content Placeholder 3"/>
          <p:cNvSpPr>
            <a:spLocks noGrp="1"/>
          </p:cNvSpPr>
          <p:nvPr>
            <p:ph sz="half" idx="1"/>
          </p:nvPr>
        </p:nvSpPr>
        <p:spPr>
          <a:xfrm>
            <a:off x="575522" y="2197633"/>
            <a:ext cx="8459972" cy="4608508"/>
          </a:xfrm>
        </p:spPr>
        <p:txBody>
          <a:bodyPr>
            <a:noAutofit/>
          </a:bodyPr>
          <a:lstStyle/>
          <a:p>
            <a:r>
              <a:rPr lang="en-US" sz="2987" kern="0" dirty="0">
                <a:solidFill>
                  <a:srgbClr val="0070C0"/>
                </a:solidFill>
              </a:rPr>
              <a:t>Well understood for </a:t>
            </a:r>
            <a:r>
              <a:rPr lang="en-US" sz="2987" kern="0" dirty="0">
                <a:solidFill>
                  <a:srgbClr val="7030A0"/>
                </a:solidFill>
              </a:rPr>
              <a:t>Static &amp; Spherically </a:t>
            </a:r>
            <a:r>
              <a:rPr lang="en-US" sz="2987" kern="0" dirty="0">
                <a:solidFill>
                  <a:srgbClr val="0070C0"/>
                </a:solidFill>
              </a:rPr>
              <a:t>Symmetric configurations</a:t>
            </a:r>
          </a:p>
          <a:p>
            <a:r>
              <a:rPr lang="en-US" sz="2987" kern="0" dirty="0">
                <a:solidFill>
                  <a:srgbClr val="BE1CB6"/>
                </a:solidFill>
              </a:rPr>
              <a:t>Force mediated by the helicity-0 mode</a:t>
            </a:r>
            <a:r>
              <a:rPr lang="en-US" sz="2987" kern="0" dirty="0">
                <a:solidFill>
                  <a:srgbClr val="0070C0"/>
                </a:solidFill>
              </a:rPr>
              <a:t/>
            </a:r>
            <a:br>
              <a:rPr lang="en-US" sz="2987" kern="0" dirty="0">
                <a:solidFill>
                  <a:srgbClr val="0070C0"/>
                </a:solidFill>
              </a:rPr>
            </a:br>
            <a:r>
              <a:rPr lang="en-US" sz="2987" kern="0" dirty="0">
                <a:solidFill>
                  <a:srgbClr val="0070C0"/>
                </a:solidFill>
              </a:rPr>
              <a:t/>
            </a:r>
            <a:br>
              <a:rPr lang="en-US" sz="2987" kern="0" dirty="0">
                <a:solidFill>
                  <a:srgbClr val="0070C0"/>
                </a:solidFill>
              </a:rPr>
            </a:br>
            <a:r>
              <a:rPr lang="en-US" sz="2987" kern="0" dirty="0">
                <a:solidFill>
                  <a:srgbClr val="0070C0"/>
                </a:solidFill>
              </a:rPr>
              <a:t/>
            </a:r>
            <a:br>
              <a:rPr lang="en-US" sz="2987" kern="0" dirty="0">
                <a:solidFill>
                  <a:srgbClr val="0070C0"/>
                </a:solidFill>
              </a:rPr>
            </a:br>
            <a:r>
              <a:rPr lang="en-US" sz="2987" kern="0" dirty="0">
                <a:solidFill>
                  <a:srgbClr val="0070C0"/>
                </a:solidFill>
              </a:rPr>
              <a:t/>
            </a:r>
            <a:br>
              <a:rPr lang="en-US" sz="2987" kern="0" dirty="0">
                <a:solidFill>
                  <a:srgbClr val="0070C0"/>
                </a:solidFill>
              </a:rPr>
            </a:br>
            <a:r>
              <a:rPr lang="en-US" sz="2987" kern="0" dirty="0">
                <a:solidFill>
                  <a:srgbClr val="0070C0"/>
                </a:solidFill>
              </a:rPr>
              <a:t/>
            </a:r>
            <a:br>
              <a:rPr lang="en-US" sz="2987" kern="0" dirty="0">
                <a:solidFill>
                  <a:srgbClr val="0070C0"/>
                </a:solidFill>
              </a:rPr>
            </a:br>
            <a:r>
              <a:rPr lang="en-US" sz="2987" kern="0" dirty="0">
                <a:solidFill>
                  <a:srgbClr val="0070C0"/>
                </a:solidFill>
              </a:rPr>
              <a:t> </a:t>
            </a:r>
          </a:p>
        </p:txBody>
      </p:sp>
      <p:sp>
        <p:nvSpPr>
          <p:cNvPr id="8" name="TextBox 7"/>
          <p:cNvSpPr txBox="1"/>
          <p:nvPr/>
        </p:nvSpPr>
        <p:spPr>
          <a:xfrm>
            <a:off x="487680" y="5654014"/>
            <a:ext cx="2773516" cy="486287"/>
          </a:xfrm>
          <a:prstGeom prst="rect">
            <a:avLst/>
          </a:prstGeom>
          <a:noFill/>
        </p:spPr>
        <p:txBody>
          <a:bodyPr wrap="none" rtlCol="0">
            <a:spAutoFit/>
          </a:bodyPr>
          <a:lstStyle/>
          <a:p>
            <a:pPr defTabSz="973423" fontAlgn="auto">
              <a:spcBef>
                <a:spcPts val="0"/>
              </a:spcBef>
              <a:spcAft>
                <a:spcPts val="0"/>
              </a:spcAft>
            </a:pPr>
            <a:r>
              <a:rPr lang="en-US" sz="2560" kern="0" dirty="0" err="1">
                <a:solidFill>
                  <a:srgbClr val="7030A0"/>
                </a:solidFill>
                <a:latin typeface="Constantia"/>
                <a:ea typeface="+mn-ea"/>
              </a:rPr>
              <a:t>Vainshtein</a:t>
            </a:r>
            <a:r>
              <a:rPr lang="en-US" sz="2560" kern="0" dirty="0">
                <a:solidFill>
                  <a:srgbClr val="7030A0"/>
                </a:solidFill>
                <a:latin typeface="Constantia"/>
                <a:ea typeface="+mn-ea"/>
              </a:rPr>
              <a:t> radius:</a:t>
            </a:r>
            <a:endParaRPr lang="en-US" sz="2560" dirty="0">
              <a:solidFill>
                <a:srgbClr val="7030A0"/>
              </a:solidFill>
              <a:latin typeface="Constantia"/>
              <a:ea typeface="+mn-ea"/>
            </a:endParaRPr>
          </a:p>
        </p:txBody>
      </p:sp>
      <p:pic>
        <p:nvPicPr>
          <p:cNvPr id="5122"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388704" y="2377708"/>
            <a:ext cx="4235292" cy="12027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3856" y="5900235"/>
            <a:ext cx="2889462" cy="12442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82777" y="5346779"/>
            <a:ext cx="5307383" cy="19106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Group 4"/>
          <p:cNvGrpSpPr/>
          <p:nvPr/>
        </p:nvGrpSpPr>
        <p:grpSpPr>
          <a:xfrm>
            <a:off x="1343607" y="3759827"/>
            <a:ext cx="6605534" cy="1510144"/>
            <a:chOff x="1259632" y="3381392"/>
            <a:chExt cx="6192688" cy="1415760"/>
          </a:xfrm>
        </p:grpSpPr>
        <p:sp>
          <p:nvSpPr>
            <p:cNvPr id="3" name="Rounded Rectangle 2"/>
            <p:cNvSpPr/>
            <p:nvPr/>
          </p:nvSpPr>
          <p:spPr>
            <a:xfrm>
              <a:off x="1259632" y="3429000"/>
              <a:ext cx="6192688" cy="12961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73423" fontAlgn="auto">
                <a:spcBef>
                  <a:spcPts val="0"/>
                </a:spcBef>
                <a:spcAft>
                  <a:spcPts val="0"/>
                </a:spcAft>
              </a:pPr>
              <a:endParaRPr lang="en-US" sz="1920">
                <a:solidFill>
                  <a:prstClr val="white"/>
                </a:solidFill>
              </a:endParaRPr>
            </a:p>
          </p:txBody>
        </p:sp>
        <p:pic>
          <p:nvPicPr>
            <p:cNvPr id="10242" name="Picture 2"/>
            <p:cNvPicPr>
              <a:picLocks noChangeAspect="1" noChangeArrowheads="1"/>
            </p:cNvPicPr>
            <p:nvPr/>
          </p:nvPicPr>
          <p:blipFill>
            <a:blip r:embed="rId6">
              <a:clrChange>
                <a:clrFrom>
                  <a:srgbClr val="0070BF"/>
                </a:clrFrom>
                <a:clrTo>
                  <a:srgbClr val="0070BF">
                    <a:alpha val="0"/>
                  </a:srgbClr>
                </a:clrTo>
              </a:clrChange>
              <a:extLst>
                <a:ext uri="{28A0092B-C50C-407E-A947-70E740481C1C}">
                  <a14:useLocalDpi xmlns:a14="http://schemas.microsoft.com/office/drawing/2010/main" val="0"/>
                </a:ext>
              </a:extLst>
            </a:blip>
            <a:srcRect/>
            <a:stretch>
              <a:fillRect/>
            </a:stretch>
          </p:blipFill>
          <p:spPr bwMode="auto">
            <a:xfrm>
              <a:off x="1327620" y="3381392"/>
              <a:ext cx="6124700" cy="14157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2" name="Picture 11"/>
          <p:cNvPicPr>
            <a:picLocks noChangeAspect="1"/>
          </p:cNvPicPr>
          <p:nvPr/>
        </p:nvPicPr>
        <p:blipFill>
          <a:blip r:embed="rId7">
            <a:clrChange>
              <a:clrFrom>
                <a:srgbClr val="FFFFFF"/>
              </a:clrFrom>
              <a:clrTo>
                <a:srgbClr val="FFFFFF">
                  <a:alpha val="0"/>
                </a:srgbClr>
              </a:clrTo>
            </a:clrChange>
          </a:blip>
          <a:stretch>
            <a:fillRect/>
          </a:stretch>
        </p:blipFill>
        <p:spPr>
          <a:xfrm>
            <a:off x="7140224" y="3042997"/>
            <a:ext cx="939762" cy="909869"/>
          </a:xfrm>
          <a:prstGeom prst="rect">
            <a:avLst/>
          </a:prstGeom>
        </p:spPr>
      </p:pic>
    </p:spTree>
    <p:extLst>
      <p:ext uri="{BB962C8B-B14F-4D97-AF65-F5344CB8AC3E}">
        <p14:creationId xmlns:p14="http://schemas.microsoft.com/office/powerpoint/2010/main" val="4438544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dirty="0" smtClean="0">
                <a:solidFill>
                  <a:srgbClr val="0070C0"/>
                </a:solidFill>
              </a:rPr>
              <a:t>Lunar Laser Ranging bounds</a:t>
            </a:r>
            <a:endParaRPr lang="en-CA" dirty="0">
              <a:solidFill>
                <a:srgbClr val="0070C0"/>
              </a:solidFill>
            </a:endParaRPr>
          </a:p>
        </p:txBody>
      </p:sp>
      <p:pic>
        <p:nvPicPr>
          <p:cNvPr id="13" name="Picture 10" descr="http://mcdonaldobservatory.org/images/news/gallery/d_Tele_laser.jpg"/>
          <p:cNvPicPr>
            <a:picLocks noChangeAspect="1" noChangeArrowheads="1"/>
          </p:cNvPicPr>
          <p:nvPr/>
        </p:nvPicPr>
        <p:blipFill>
          <a:blip r:embed="rId3" cstate="print"/>
          <a:srcRect/>
          <a:stretch>
            <a:fillRect/>
          </a:stretch>
        </p:blipFill>
        <p:spPr bwMode="auto">
          <a:xfrm flipH="1">
            <a:off x="487680" y="2983088"/>
            <a:ext cx="2278749" cy="3169786"/>
          </a:xfrm>
          <a:prstGeom prst="rect">
            <a:avLst/>
          </a:prstGeom>
          <a:noFill/>
        </p:spPr>
      </p:pic>
      <p:sp>
        <p:nvSpPr>
          <p:cNvPr id="11" name="AutoShape 3"/>
          <p:cNvSpPr>
            <a:spLocks noChangeAspect="1" noChangeArrowheads="1" noTextEdit="1"/>
          </p:cNvSpPr>
          <p:nvPr/>
        </p:nvSpPr>
        <p:spPr bwMode="auto">
          <a:xfrm>
            <a:off x="3579344" y="2665882"/>
            <a:ext cx="5149261" cy="1730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TextBox 6"/>
          <p:cNvSpPr txBox="1"/>
          <p:nvPr/>
        </p:nvSpPr>
        <p:spPr>
          <a:xfrm>
            <a:off x="3160849" y="4968938"/>
            <a:ext cx="5620449" cy="461665"/>
          </a:xfrm>
          <a:prstGeom prst="rect">
            <a:avLst/>
          </a:prstGeom>
          <a:noFill/>
        </p:spPr>
        <p:txBody>
          <a:bodyPr wrap="none" rtlCol="0">
            <a:spAutoFit/>
          </a:bodyPr>
          <a:lstStyle/>
          <a:p>
            <a:r>
              <a:rPr lang="en-US" sz="2400" dirty="0" smtClean="0">
                <a:solidFill>
                  <a:srgbClr val="934BC9"/>
                </a:solidFill>
              </a:rPr>
              <a:t>For hard mass graviton, (~ quartic </a:t>
            </a:r>
            <a:r>
              <a:rPr lang="en-US" sz="2400" dirty="0" err="1" smtClean="0">
                <a:solidFill>
                  <a:srgbClr val="934BC9"/>
                </a:solidFill>
              </a:rPr>
              <a:t>Galileon</a:t>
            </a:r>
            <a:r>
              <a:rPr lang="en-US" sz="2400" dirty="0" smtClean="0">
                <a:solidFill>
                  <a:srgbClr val="934BC9"/>
                </a:solidFill>
              </a:rPr>
              <a:t>)</a:t>
            </a:r>
          </a:p>
        </p:txBody>
      </p:sp>
      <p:sp>
        <p:nvSpPr>
          <p:cNvPr id="16" name="TextBox 15"/>
          <p:cNvSpPr txBox="1"/>
          <p:nvPr/>
        </p:nvSpPr>
        <p:spPr>
          <a:xfrm>
            <a:off x="3160849" y="2521423"/>
            <a:ext cx="6042423" cy="461665"/>
          </a:xfrm>
          <a:prstGeom prst="rect">
            <a:avLst/>
          </a:prstGeom>
          <a:noFill/>
        </p:spPr>
        <p:txBody>
          <a:bodyPr wrap="none" rtlCol="0">
            <a:spAutoFit/>
          </a:bodyPr>
          <a:lstStyle/>
          <a:p>
            <a:r>
              <a:rPr lang="en-US" sz="2400" dirty="0" smtClean="0">
                <a:solidFill>
                  <a:srgbClr val="934BC9"/>
                </a:solidFill>
              </a:rPr>
              <a:t>For DGP, (soft massive gravity, cubic </a:t>
            </a:r>
            <a:r>
              <a:rPr lang="en-US" sz="2400" dirty="0" err="1" smtClean="0">
                <a:solidFill>
                  <a:srgbClr val="934BC9"/>
                </a:solidFill>
              </a:rPr>
              <a:t>Galileon</a:t>
            </a:r>
            <a:r>
              <a:rPr lang="en-US" sz="2400" dirty="0" smtClean="0">
                <a:solidFill>
                  <a:srgbClr val="934BC9"/>
                </a:solidFill>
              </a:rPr>
              <a:t>)</a:t>
            </a:r>
          </a:p>
        </p:txBody>
      </p:sp>
      <p:pic>
        <p:nvPicPr>
          <p:cNvPr id="23" name="Picture 9"/>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b="53659"/>
          <a:stretch/>
        </p:blipFill>
        <p:spPr bwMode="auto">
          <a:xfrm>
            <a:off x="2634102" y="2517363"/>
            <a:ext cx="7470775" cy="18899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9"/>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t="50583" b="8195"/>
          <a:stretch/>
        </p:blipFill>
        <p:spPr bwMode="auto">
          <a:xfrm>
            <a:off x="2634102" y="5333414"/>
            <a:ext cx="7470775" cy="1681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9368161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016634" y="1113375"/>
            <a:ext cx="7720383" cy="584775"/>
          </a:xfrm>
          <a:prstGeom prst="rect">
            <a:avLst/>
          </a:prstGeom>
          <a:noFill/>
        </p:spPr>
        <p:txBody>
          <a:bodyPr wrap="none" rtlCol="0">
            <a:spAutoFit/>
          </a:bodyPr>
          <a:lstStyle/>
          <a:p>
            <a:pPr algn="ctr"/>
            <a:r>
              <a:rPr lang="en-US" sz="3200" dirty="0" smtClean="0">
                <a:solidFill>
                  <a:srgbClr val="005EA4"/>
                </a:solidFill>
              </a:rPr>
              <a:t>Radiation into the scalar mode of the graviton</a:t>
            </a:r>
            <a:endParaRPr lang="en-US" sz="2400" dirty="0">
              <a:solidFill>
                <a:srgbClr val="005EA4"/>
              </a:solidFill>
            </a:endParaRPr>
          </a:p>
        </p:txBody>
      </p:sp>
      <p:sp>
        <p:nvSpPr>
          <p:cNvPr id="9" name="AutoShape 3"/>
          <p:cNvSpPr>
            <a:spLocks noChangeAspect="1" noChangeArrowheads="1" noTextEdit="1"/>
          </p:cNvSpPr>
          <p:nvPr/>
        </p:nvSpPr>
        <p:spPr bwMode="auto">
          <a:xfrm>
            <a:off x="3671888" y="1698625"/>
            <a:ext cx="5195887" cy="81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 name="TextBox 1"/>
          <p:cNvSpPr txBox="1"/>
          <p:nvPr/>
        </p:nvSpPr>
        <p:spPr>
          <a:xfrm>
            <a:off x="778701" y="2001939"/>
            <a:ext cx="8089074" cy="461665"/>
          </a:xfrm>
          <a:prstGeom prst="rect">
            <a:avLst/>
          </a:prstGeom>
          <a:noFill/>
        </p:spPr>
        <p:txBody>
          <a:bodyPr wrap="none" rtlCol="0">
            <a:spAutoFit/>
          </a:bodyPr>
          <a:lstStyle/>
          <a:p>
            <a:r>
              <a:rPr lang="en-US" sz="2400" dirty="0" smtClean="0">
                <a:solidFill>
                  <a:srgbClr val="005EA4"/>
                </a:solidFill>
              </a:rPr>
              <a:t>The existence of a scalar mode means new channels of radiation </a:t>
            </a:r>
            <a:endParaRPr lang="en-US" sz="2800" dirty="0" smtClean="0">
              <a:solidFill>
                <a:srgbClr val="005EA4"/>
              </a:solidFill>
            </a:endParaRPr>
          </a:p>
        </p:txBody>
      </p:sp>
      <p:sp>
        <p:nvSpPr>
          <p:cNvPr id="18" name="Content Placeholder 3"/>
          <p:cNvSpPr>
            <a:spLocks noGrp="1"/>
          </p:cNvSpPr>
          <p:nvPr>
            <p:ph sz="half" idx="1"/>
          </p:nvPr>
        </p:nvSpPr>
        <p:spPr>
          <a:xfrm>
            <a:off x="4367981" y="2932766"/>
            <a:ext cx="5204645" cy="4032389"/>
          </a:xfrm>
        </p:spPr>
        <p:txBody>
          <a:bodyPr>
            <a:noAutofit/>
          </a:bodyPr>
          <a:lstStyle/>
          <a:p>
            <a:pPr marL="0" indent="0" algn="ctr">
              <a:buNone/>
            </a:pPr>
            <a:r>
              <a:rPr lang="en-US" sz="2400" dirty="0" smtClean="0">
                <a:solidFill>
                  <a:srgbClr val="CC00CC"/>
                </a:solidFill>
                <a:latin typeface="Times New Roman" panose="02020603050405020304" pitchFamily="18" charset="0"/>
                <a:ea typeface="+mj-ea"/>
                <a:cs typeface="Times New Roman" panose="02020603050405020304" pitchFamily="18" charset="0"/>
              </a:rPr>
              <a:t>For Binary systems:</a:t>
            </a:r>
          </a:p>
          <a:p>
            <a:pPr marL="0" indent="0">
              <a:buNone/>
            </a:pPr>
            <a:r>
              <a:rPr lang="en-US" sz="2400" dirty="0" smtClean="0">
                <a:solidFill>
                  <a:schemeClr val="tx2"/>
                </a:solidFill>
                <a:latin typeface="Times New Roman" panose="02020603050405020304" pitchFamily="18" charset="0"/>
                <a:ea typeface="+mj-ea"/>
                <a:cs typeface="Times New Roman" panose="02020603050405020304" pitchFamily="18" charset="0"/>
              </a:rPr>
              <a:t>Monopole &amp; dipole exist but are suppressed by conservation of energy &amp; momentum.</a:t>
            </a:r>
            <a:br>
              <a:rPr lang="en-US" sz="2400" dirty="0" smtClean="0">
                <a:solidFill>
                  <a:schemeClr val="tx2"/>
                </a:solidFill>
                <a:latin typeface="Times New Roman" panose="02020603050405020304" pitchFamily="18" charset="0"/>
                <a:ea typeface="+mj-ea"/>
                <a:cs typeface="Times New Roman" panose="02020603050405020304" pitchFamily="18" charset="0"/>
              </a:rPr>
            </a:br>
            <a:r>
              <a:rPr lang="en-US" sz="2400" dirty="0" smtClean="0">
                <a:solidFill>
                  <a:schemeClr val="tx2"/>
                </a:solidFill>
                <a:latin typeface="Times New Roman" panose="02020603050405020304" pitchFamily="18" charset="0"/>
                <a:ea typeface="+mj-ea"/>
                <a:cs typeface="Times New Roman" panose="02020603050405020304" pitchFamily="18" charset="0"/>
              </a:rPr>
              <a:t/>
            </a:r>
            <a:br>
              <a:rPr lang="en-US" sz="2400" dirty="0" smtClean="0">
                <a:solidFill>
                  <a:schemeClr val="tx2"/>
                </a:solidFill>
                <a:latin typeface="Times New Roman" panose="02020603050405020304" pitchFamily="18" charset="0"/>
                <a:ea typeface="+mj-ea"/>
                <a:cs typeface="Times New Roman" panose="02020603050405020304" pitchFamily="18" charset="0"/>
              </a:rPr>
            </a:br>
            <a:r>
              <a:rPr lang="en-US" sz="2400" dirty="0" smtClean="0">
                <a:solidFill>
                  <a:srgbClr val="CC00CC"/>
                </a:solidFill>
                <a:latin typeface="Times New Roman" panose="02020603050405020304" pitchFamily="18" charset="0"/>
                <a:ea typeface="+mj-ea"/>
                <a:cs typeface="Times New Roman" panose="02020603050405020304" pitchFamily="18" charset="0"/>
              </a:rPr>
              <a:t>Quadrupole emitted by helicity-0 mode is suppressed by Vainshtein mechanism </a:t>
            </a:r>
            <a:br>
              <a:rPr lang="en-US" sz="2400" dirty="0" smtClean="0">
                <a:solidFill>
                  <a:srgbClr val="CC00CC"/>
                </a:solidFill>
                <a:latin typeface="Times New Roman" panose="02020603050405020304" pitchFamily="18" charset="0"/>
                <a:ea typeface="+mj-ea"/>
                <a:cs typeface="Times New Roman" panose="02020603050405020304" pitchFamily="18" charset="0"/>
              </a:rPr>
            </a:br>
            <a:r>
              <a:rPr lang="en-US" sz="2400" dirty="0" smtClean="0">
                <a:solidFill>
                  <a:srgbClr val="CC00CC"/>
                </a:solidFill>
                <a:latin typeface="Times New Roman" panose="02020603050405020304" pitchFamily="18" charset="0"/>
                <a:ea typeface="+mj-ea"/>
                <a:cs typeface="Times New Roman" panose="02020603050405020304" pitchFamily="18" charset="0"/>
              </a:rPr>
              <a:t>(best understood in a </a:t>
            </a:r>
            <a:r>
              <a:rPr lang="en-US" sz="2400" dirty="0" err="1" smtClean="0">
                <a:solidFill>
                  <a:srgbClr val="CC00CC"/>
                </a:solidFill>
                <a:latin typeface="Times New Roman" panose="02020603050405020304" pitchFamily="18" charset="0"/>
                <a:ea typeface="+mj-ea"/>
                <a:cs typeface="Times New Roman" panose="02020603050405020304" pitchFamily="18" charset="0"/>
              </a:rPr>
              <a:t>Galileon</a:t>
            </a:r>
            <a:r>
              <a:rPr lang="en-US" sz="2400" dirty="0" smtClean="0">
                <a:solidFill>
                  <a:srgbClr val="CC00CC"/>
                </a:solidFill>
                <a:latin typeface="Times New Roman" panose="02020603050405020304" pitchFamily="18" charset="0"/>
                <a:ea typeface="+mj-ea"/>
                <a:cs typeface="Times New Roman" panose="02020603050405020304" pitchFamily="18" charset="0"/>
              </a:rPr>
              <a:t> approximation)</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2249" y="3257451"/>
            <a:ext cx="3806825" cy="2855119"/>
          </a:xfrm>
          <a:prstGeom prst="rect">
            <a:avLst/>
          </a:prstGeom>
        </p:spPr>
      </p:pic>
      <p:pic>
        <p:nvPicPr>
          <p:cNvPr id="8" name="Picture 2" descr="binary pulsa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1064102">
            <a:off x="7819178" y="-215204"/>
            <a:ext cx="2097192" cy="1677752"/>
          </a:xfrm>
          <a:prstGeom prst="ellips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966158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 name="3Ddf2">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4"/>
          <a:srcRect l="29060" t="16772" r="31561" b="17869"/>
          <a:stretch/>
        </p:blipFill>
        <p:spPr>
          <a:xfrm>
            <a:off x="947781" y="130629"/>
            <a:ext cx="7541846" cy="7003143"/>
          </a:xfrm>
          <a:prstGeom prst="rect">
            <a:avLst/>
          </a:prstGeom>
        </p:spPr>
      </p:pic>
      <p:sp>
        <p:nvSpPr>
          <p:cNvPr id="2" name="TextBox 1"/>
          <p:cNvSpPr txBox="1"/>
          <p:nvPr/>
        </p:nvSpPr>
        <p:spPr>
          <a:xfrm>
            <a:off x="232474" y="6400800"/>
            <a:ext cx="3611105" cy="46166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rgbClr val="0673C0"/>
                </a:solidFill>
                <a:effectLst/>
                <a:uLnTx/>
                <a:uFillTx/>
                <a:latin typeface="Times New Roman" pitchFamily="18" charset="0"/>
                <a:ea typeface="ＭＳ Ｐゴシック" pitchFamily="34" charset="-128"/>
                <a:cs typeface="+mn-cs"/>
              </a:rPr>
              <a:t>Contours of  </a:t>
            </a:r>
          </a:p>
        </p:txBody>
      </p:sp>
      <p:sp>
        <p:nvSpPr>
          <p:cNvPr id="3" name="TextBox 2"/>
          <p:cNvSpPr txBox="1"/>
          <p:nvPr/>
        </p:nvSpPr>
        <p:spPr>
          <a:xfrm>
            <a:off x="4718704" y="6177674"/>
            <a:ext cx="4943982" cy="1200329"/>
          </a:xfrm>
          <a:prstGeom prst="rect">
            <a:avLst/>
          </a:prstGeom>
          <a:noFill/>
        </p:spPr>
        <p:txBody>
          <a:bodyPr wrap="none" rtlCol="0">
            <a:spAutoFit/>
          </a:bodyPr>
          <a:lstStyle/>
          <a:p>
            <a:pPr algn="ctr"/>
            <a:r>
              <a:rPr lang="en-US" sz="2400" dirty="0" smtClean="0">
                <a:solidFill>
                  <a:srgbClr val="934BC9"/>
                </a:solidFill>
              </a:rPr>
              <a:t>For the cubic </a:t>
            </a:r>
            <a:r>
              <a:rPr lang="en-US" sz="2400" dirty="0" err="1" smtClean="0">
                <a:solidFill>
                  <a:srgbClr val="934BC9"/>
                </a:solidFill>
              </a:rPr>
              <a:t>Galileon</a:t>
            </a:r>
            <a:r>
              <a:rPr lang="en-US" sz="2400" dirty="0" smtClean="0">
                <a:solidFill>
                  <a:srgbClr val="934BC9"/>
                </a:solidFill>
              </a:rPr>
              <a:t>:</a:t>
            </a:r>
          </a:p>
          <a:p>
            <a:r>
              <a:rPr lang="en-US" sz="2400" dirty="0" smtClean="0">
                <a:solidFill>
                  <a:srgbClr val="934BC9"/>
                </a:solidFill>
              </a:rPr>
              <a:t>Power still in the quadrupole as in GR</a:t>
            </a:r>
          </a:p>
          <a:p>
            <a:r>
              <a:rPr lang="en-US" sz="2400" dirty="0" smtClean="0">
                <a:solidFill>
                  <a:srgbClr val="934BC9"/>
                </a:solidFill>
              </a:rPr>
              <a:t>Corrections to GR are very suppressed</a:t>
            </a:r>
          </a:p>
        </p:txBody>
      </p:sp>
      <mc:AlternateContent xmlns:mc="http://schemas.openxmlformats.org/markup-compatibility/2006" xmlns:a14="http://schemas.microsoft.com/office/drawing/2010/main">
        <mc:Choice Requires="a14">
          <p:sp>
            <p:nvSpPr>
              <p:cNvPr id="7" name="TextBox 6"/>
              <p:cNvSpPr txBox="1"/>
              <p:nvPr/>
            </p:nvSpPr>
            <p:spPr>
              <a:xfrm>
                <a:off x="1783277" y="6438406"/>
                <a:ext cx="509498" cy="38645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rgbClr val="0070C0"/>
                          </a:solidFill>
                          <a:latin typeface="Cambria Math" panose="02040503050406030204" pitchFamily="18" charset="0"/>
                          <a:ea typeface="Cambria Math" panose="02040503050406030204" pitchFamily="18" charset="0"/>
                        </a:rPr>
                        <m:t> </m:t>
                      </m:r>
                      <m:sSup>
                        <m:sSupPr>
                          <m:ctrlPr>
                            <a:rPr lang="en-US" sz="2400" b="0" i="1" smtClean="0">
                              <a:solidFill>
                                <a:srgbClr val="0070C0"/>
                              </a:solidFill>
                              <a:latin typeface="Cambria Math" panose="02040503050406030204" pitchFamily="18" charset="0"/>
                              <a:ea typeface="Cambria Math" panose="02040503050406030204" pitchFamily="18" charset="0"/>
                            </a:rPr>
                          </m:ctrlPr>
                        </m:sSupPr>
                        <m:e>
                          <m:acc>
                            <m:accPr>
                              <m:chr m:val="̇"/>
                              <m:ctrlPr>
                                <a:rPr lang="en-US" sz="2400" b="0" i="1" smtClean="0">
                                  <a:solidFill>
                                    <a:srgbClr val="0070C0"/>
                                  </a:solidFill>
                                  <a:latin typeface="Cambria Math" panose="02040503050406030204" pitchFamily="18" charset="0"/>
                                  <a:ea typeface="Cambria Math" panose="02040503050406030204" pitchFamily="18" charset="0"/>
                                </a:rPr>
                              </m:ctrlPr>
                            </m:accPr>
                            <m:e>
                              <m:r>
                                <a:rPr lang="en-US" sz="2400" b="0" i="1" smtClean="0">
                                  <a:solidFill>
                                    <a:srgbClr val="0070C0"/>
                                  </a:solidFill>
                                  <a:latin typeface="Cambria Math" panose="02040503050406030204" pitchFamily="18" charset="0"/>
                                  <a:ea typeface="Cambria Math" panose="02040503050406030204" pitchFamily="18" charset="0"/>
                                </a:rPr>
                                <m:t>𝜙</m:t>
                              </m:r>
                            </m:e>
                          </m:acc>
                        </m:e>
                        <m:sup>
                          <m:r>
                            <a:rPr lang="en-US" sz="2400" b="0" i="1" smtClean="0">
                              <a:solidFill>
                                <a:srgbClr val="0070C0"/>
                              </a:solidFill>
                              <a:latin typeface="Cambria Math" panose="02040503050406030204" pitchFamily="18" charset="0"/>
                              <a:ea typeface="Cambria Math" panose="02040503050406030204" pitchFamily="18" charset="0"/>
                            </a:rPr>
                            <m:t>2</m:t>
                          </m:r>
                        </m:sup>
                      </m:sSup>
                    </m:oMath>
                  </m:oMathPara>
                </a14:m>
                <a:endParaRPr lang="en-US" sz="2400" dirty="0" smtClean="0">
                  <a:solidFill>
                    <a:srgbClr val="0070C0"/>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1783277" y="6438406"/>
                <a:ext cx="509498" cy="386452"/>
              </a:xfrm>
              <a:prstGeom prst="rect">
                <a:avLst/>
              </a:prstGeom>
              <a:blipFill>
                <a:blip r:embed="rId5"/>
                <a:stretch>
                  <a:fillRect/>
                </a:stretch>
              </a:blipFill>
            </p:spPr>
            <p:txBody>
              <a:bodyPr/>
              <a:lstStyle/>
              <a:p>
                <a:r>
                  <a:rPr lang="en-US">
                    <a:noFill/>
                  </a:rPr>
                  <a:t> </a:t>
                </a:r>
              </a:p>
            </p:txBody>
          </p:sp>
        </mc:Fallback>
      </mc:AlternateContent>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993139" y="1510779"/>
            <a:ext cx="1633999" cy="1115047"/>
          </a:xfrm>
          <a:prstGeom prst="rect">
            <a:avLst/>
          </a:prstGeom>
        </p:spPr>
      </p:pic>
      <p:sp>
        <p:nvSpPr>
          <p:cNvPr id="9" name="TextBox 8"/>
          <p:cNvSpPr txBox="1"/>
          <p:nvPr/>
        </p:nvSpPr>
        <p:spPr>
          <a:xfrm>
            <a:off x="260854" y="258819"/>
            <a:ext cx="5865019" cy="830997"/>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rgbClr val="934BC9"/>
                </a:solidFill>
                <a:effectLst/>
                <a:uLnTx/>
                <a:uFillTx/>
                <a:latin typeface="Times New Roman" pitchFamily="18" charset="0"/>
                <a:ea typeface="ＭＳ Ｐゴシック" pitchFamily="34" charset="-128"/>
                <a:cs typeface="+mn-cs"/>
              </a:rPr>
              <a:t>Work with </a:t>
            </a:r>
            <a:r>
              <a:rPr kumimoji="0" lang="en-US" sz="2400" b="0" i="0" u="none" strike="noStrike" kern="1200" cap="none" spc="0" normalizeH="0" baseline="0" noProof="0" dirty="0">
                <a:ln>
                  <a:noFill/>
                </a:ln>
                <a:solidFill>
                  <a:srgbClr val="934BC9"/>
                </a:solidFill>
                <a:effectLst/>
                <a:uLnTx/>
                <a:uFillTx/>
                <a:latin typeface="Times New Roman" pitchFamily="18" charset="0"/>
                <a:ea typeface="ＭＳ Ｐゴシック" pitchFamily="34" charset="-128"/>
                <a:cs typeface="+mn-cs"/>
              </a:rPr>
              <a:t>Furqan Dar, Tate </a:t>
            </a:r>
            <a:r>
              <a:rPr kumimoji="0" lang="en-US" sz="2400" b="0" i="0" u="none" strike="noStrike" kern="1200" cap="none" spc="0" normalizeH="0" baseline="0" noProof="0" dirty="0" smtClean="0">
                <a:ln>
                  <a:noFill/>
                </a:ln>
                <a:solidFill>
                  <a:srgbClr val="934BC9"/>
                </a:solidFill>
                <a:effectLst/>
                <a:uLnTx/>
                <a:uFillTx/>
                <a:latin typeface="Times New Roman" pitchFamily="18" charset="0"/>
                <a:ea typeface="ＭＳ Ｐゴシック" pitchFamily="34" charset="-128"/>
                <a:cs typeface="+mn-cs"/>
              </a:rPr>
              <a:t>Deskins,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rgbClr val="934BC9"/>
                </a:solidFill>
                <a:effectLst/>
                <a:uLnTx/>
                <a:uFillTx/>
                <a:latin typeface="Times New Roman" pitchFamily="18" charset="0"/>
                <a:ea typeface="ＭＳ Ｐゴシック" pitchFamily="34" charset="-128"/>
                <a:cs typeface="+mn-cs"/>
              </a:rPr>
              <a:t>John Tom Giblin &amp; Andrew Tolley</a:t>
            </a:r>
          </a:p>
        </p:txBody>
      </p:sp>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229775" y="1341086"/>
            <a:ext cx="1119950" cy="1452689"/>
          </a:xfrm>
          <a:prstGeom prst="rect">
            <a:avLst/>
          </a:prstGeom>
        </p:spPr>
      </p:pic>
      <p:pic>
        <p:nvPicPr>
          <p:cNvPr id="11" name="Picture 10"/>
          <p:cNvPicPr>
            <a:picLocks noChangeAspect="1"/>
          </p:cNvPicPr>
          <p:nvPr/>
        </p:nvPicPr>
        <p:blipFill rotWithShape="1">
          <a:blip r:embed="rId8" cstate="print">
            <a:extLst>
              <a:ext uri="{28A0092B-C50C-407E-A947-70E740481C1C}">
                <a14:useLocalDpi xmlns:a14="http://schemas.microsoft.com/office/drawing/2010/main" val="0"/>
              </a:ext>
            </a:extLst>
          </a:blip>
          <a:srcRect l="17262" t="17124" b="15912"/>
          <a:stretch/>
        </p:blipFill>
        <p:spPr>
          <a:xfrm>
            <a:off x="5371349" y="-228420"/>
            <a:ext cx="2159388" cy="2330276"/>
          </a:xfrm>
          <a:prstGeom prst="ellipse">
            <a:avLst/>
          </a:prstGeom>
        </p:spPr>
      </p:pic>
      <p:pic>
        <p:nvPicPr>
          <p:cNvPr id="12" name="Picture 11" descr="http://th06.deviantart.net/fs41/200H/i/2009/049/b/d/Tate_by_MercuryRhapsody.jpg"/>
          <p:cNvPicPr>
            <a:picLocks noChangeAspect="1" noChangeArrowheads="1"/>
          </p:cNvPicPr>
          <p:nvPr/>
        </p:nvPicPr>
        <p:blipFill rotWithShape="1">
          <a:blip r:embed="rId9">
            <a:extLst>
              <a:ext uri="{28A0092B-C50C-407E-A947-70E740481C1C}">
                <a14:useLocalDpi xmlns:a14="http://schemas.microsoft.com/office/drawing/2010/main" val="0"/>
              </a:ext>
            </a:extLst>
          </a:blip>
          <a:srcRect l="17344" r="-17344"/>
          <a:stretch/>
        </p:blipFill>
        <p:spPr bwMode="auto">
          <a:xfrm>
            <a:off x="7789749" y="-73115"/>
            <a:ext cx="2461753" cy="1641168"/>
          </a:xfrm>
          <a:prstGeom prst="ellipse">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8663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2786"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hold" display="0">
                  <p:stCondLst>
                    <p:cond delay="indefinite"/>
                  </p:stCondLst>
                  <p:endCondLst>
                    <p:cond evt="onNext" delay="0">
                      <p:tgtEl>
                        <p:sldTgt/>
                      </p:tgtEl>
                    </p:cond>
                  </p:endCondLst>
                </p:cTn>
                <p:tgtEl>
                  <p:spTgt spid="6"/>
                </p:tgtEl>
              </p:cMediaNode>
            </p:video>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447629" y="3318577"/>
            <a:ext cx="3844830" cy="492408"/>
          </a:xfrm>
          <a:prstGeom prst="rect">
            <a:avLst/>
          </a:prstGeom>
          <a:noFill/>
        </p:spPr>
        <p:txBody>
          <a:bodyPr wrap="none" lIns="97502" tIns="48751" rIns="97502" bIns="48751" rtlCol="0">
            <a:spAutoFit/>
          </a:bodyPr>
          <a:lstStyle/>
          <a:p>
            <a:r>
              <a:rPr lang="en-US" sz="2560" dirty="0">
                <a:solidFill>
                  <a:schemeClr val="tx2"/>
                </a:solidFill>
              </a:rPr>
              <a:t>For the </a:t>
            </a:r>
            <a:r>
              <a:rPr lang="en-US" sz="2560" dirty="0" err="1">
                <a:solidFill>
                  <a:schemeClr val="tx2"/>
                </a:solidFill>
              </a:rPr>
              <a:t>Hulse</a:t>
            </a:r>
            <a:r>
              <a:rPr lang="en-US" sz="2560" dirty="0">
                <a:solidFill>
                  <a:schemeClr val="tx2"/>
                </a:solidFill>
              </a:rPr>
              <a:t>-Taylor Pulsar</a:t>
            </a:r>
          </a:p>
        </p:txBody>
      </p:sp>
      <p:pic>
        <p:nvPicPr>
          <p:cNvPr id="11" name="Picture 3"/>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617" y="1760560"/>
            <a:ext cx="5785908" cy="1561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2275805" y="1113375"/>
            <a:ext cx="5202065" cy="584775"/>
          </a:xfrm>
          <a:prstGeom prst="rect">
            <a:avLst/>
          </a:prstGeom>
          <a:noFill/>
        </p:spPr>
        <p:txBody>
          <a:bodyPr wrap="none" rtlCol="0">
            <a:spAutoFit/>
          </a:bodyPr>
          <a:lstStyle/>
          <a:p>
            <a:pPr algn="ctr"/>
            <a:r>
              <a:rPr lang="en-US" sz="3200" dirty="0" err="1" smtClean="0">
                <a:solidFill>
                  <a:srgbClr val="005EA4"/>
                </a:solidFill>
              </a:rPr>
              <a:t>Galileon</a:t>
            </a:r>
            <a:r>
              <a:rPr lang="en-US" sz="3200" dirty="0" smtClean="0">
                <a:solidFill>
                  <a:srgbClr val="005EA4"/>
                </a:solidFill>
              </a:rPr>
              <a:t> Quadrupole emission</a:t>
            </a:r>
            <a:endParaRPr lang="en-US" sz="2400" dirty="0">
              <a:solidFill>
                <a:srgbClr val="005EA4"/>
              </a:solidFill>
            </a:endParaRPr>
          </a:p>
        </p:txBody>
      </p:sp>
      <p:grpSp>
        <p:nvGrpSpPr>
          <p:cNvPr id="7" name="Group 4"/>
          <p:cNvGrpSpPr>
            <a:grpSpLocks noChangeAspect="1"/>
          </p:cNvGrpSpPr>
          <p:nvPr/>
        </p:nvGrpSpPr>
        <p:grpSpPr bwMode="auto">
          <a:xfrm>
            <a:off x="6708775" y="1956037"/>
            <a:ext cx="3044825" cy="1049161"/>
            <a:chOff x="1589" y="1841"/>
            <a:chExt cx="2966" cy="1022"/>
          </a:xfrm>
        </p:grpSpPr>
        <p:sp>
          <p:nvSpPr>
            <p:cNvPr id="8" name="AutoShape 3"/>
            <p:cNvSpPr>
              <a:spLocks noChangeAspect="1" noChangeArrowheads="1" noTextEdit="1"/>
            </p:cNvSpPr>
            <p:nvPr/>
          </p:nvSpPr>
          <p:spPr bwMode="auto">
            <a:xfrm>
              <a:off x="1589" y="1841"/>
              <a:ext cx="2966" cy="1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053" name="Picture 5"/>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89" y="1841"/>
              <a:ext cx="2969" cy="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 name="Picture 8"/>
          <p:cNvPicPr>
            <a:picLocks noChangeAspect="1"/>
          </p:cNvPicPr>
          <p:nvPr/>
        </p:nvPicPr>
        <p:blipFill>
          <a:blip r:embed="rId4">
            <a:clrChange>
              <a:clrFrom>
                <a:srgbClr val="FFFFFF"/>
              </a:clrFrom>
              <a:clrTo>
                <a:srgbClr val="FFFFFF">
                  <a:alpha val="0"/>
                </a:srgbClr>
              </a:clrTo>
            </a:clrChange>
          </a:blip>
          <a:stretch>
            <a:fillRect/>
          </a:stretch>
        </p:blipFill>
        <p:spPr>
          <a:xfrm>
            <a:off x="4386088" y="2780098"/>
            <a:ext cx="3091782" cy="1207937"/>
          </a:xfrm>
          <a:prstGeom prst="rect">
            <a:avLst/>
          </a:prstGeom>
        </p:spPr>
      </p:pic>
      <p:sp>
        <p:nvSpPr>
          <p:cNvPr id="16" name="Content Placeholder 3"/>
          <p:cNvSpPr>
            <a:spLocks noGrp="1"/>
          </p:cNvSpPr>
          <p:nvPr>
            <p:ph sz="half" idx="1"/>
          </p:nvPr>
        </p:nvSpPr>
        <p:spPr>
          <a:xfrm>
            <a:off x="447629" y="4104610"/>
            <a:ext cx="8986598" cy="3057039"/>
          </a:xfrm>
        </p:spPr>
        <p:txBody>
          <a:bodyPr>
            <a:noAutofit/>
          </a:bodyPr>
          <a:lstStyle/>
          <a:p>
            <a:r>
              <a:rPr lang="en-US" sz="2400" dirty="0">
                <a:solidFill>
                  <a:srgbClr val="934BC9"/>
                </a:solidFill>
              </a:rPr>
              <a:t>For the Cubic </a:t>
            </a:r>
            <a:r>
              <a:rPr lang="en-US" sz="2400" dirty="0" err="1">
                <a:solidFill>
                  <a:srgbClr val="934BC9"/>
                </a:solidFill>
              </a:rPr>
              <a:t>Galileon</a:t>
            </a:r>
            <a:r>
              <a:rPr lang="en-US" sz="2400" dirty="0">
                <a:solidFill>
                  <a:srgbClr val="934BC9"/>
                </a:solidFill>
              </a:rPr>
              <a:t>, higher multipoles are suppressed by additional powers of </a:t>
            </a:r>
            <a:r>
              <a:rPr lang="en-US" sz="2400" dirty="0" smtClean="0">
                <a:solidFill>
                  <a:srgbClr val="934BC9"/>
                </a:solidFill>
              </a:rPr>
              <a:t>velocity</a:t>
            </a:r>
          </a:p>
        </p:txBody>
      </p:sp>
    </p:spTree>
    <p:extLst>
      <p:ext uri="{BB962C8B-B14F-4D97-AF65-F5344CB8AC3E}">
        <p14:creationId xmlns:p14="http://schemas.microsoft.com/office/powerpoint/2010/main" val="128456777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447629" y="3318577"/>
            <a:ext cx="3844830" cy="492408"/>
          </a:xfrm>
          <a:prstGeom prst="rect">
            <a:avLst/>
          </a:prstGeom>
          <a:noFill/>
        </p:spPr>
        <p:txBody>
          <a:bodyPr wrap="none" lIns="97502" tIns="48751" rIns="97502" bIns="48751" rtlCol="0">
            <a:spAutoFit/>
          </a:bodyPr>
          <a:lstStyle/>
          <a:p>
            <a:r>
              <a:rPr lang="en-US" sz="2560" dirty="0">
                <a:solidFill>
                  <a:schemeClr val="tx2"/>
                </a:solidFill>
              </a:rPr>
              <a:t>For the </a:t>
            </a:r>
            <a:r>
              <a:rPr lang="en-US" sz="2560" dirty="0" err="1">
                <a:solidFill>
                  <a:schemeClr val="tx2"/>
                </a:solidFill>
              </a:rPr>
              <a:t>Hulse</a:t>
            </a:r>
            <a:r>
              <a:rPr lang="en-US" sz="2560" dirty="0">
                <a:solidFill>
                  <a:schemeClr val="tx2"/>
                </a:solidFill>
              </a:rPr>
              <a:t>-Taylor Pulsar</a:t>
            </a:r>
          </a:p>
        </p:txBody>
      </p:sp>
      <p:pic>
        <p:nvPicPr>
          <p:cNvPr id="11" name="Picture 3"/>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5617" y="1760560"/>
            <a:ext cx="5785908" cy="1561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2275805" y="1113375"/>
            <a:ext cx="5202065" cy="584775"/>
          </a:xfrm>
          <a:prstGeom prst="rect">
            <a:avLst/>
          </a:prstGeom>
          <a:noFill/>
        </p:spPr>
        <p:txBody>
          <a:bodyPr wrap="none" rtlCol="0">
            <a:spAutoFit/>
          </a:bodyPr>
          <a:lstStyle/>
          <a:p>
            <a:pPr algn="ctr"/>
            <a:r>
              <a:rPr lang="en-US" sz="3200" dirty="0" err="1" smtClean="0">
                <a:solidFill>
                  <a:srgbClr val="005EA4"/>
                </a:solidFill>
              </a:rPr>
              <a:t>Galileon</a:t>
            </a:r>
            <a:r>
              <a:rPr lang="en-US" sz="3200" dirty="0" smtClean="0">
                <a:solidFill>
                  <a:srgbClr val="005EA4"/>
                </a:solidFill>
              </a:rPr>
              <a:t> Quadrupole emission</a:t>
            </a:r>
            <a:endParaRPr lang="en-US" sz="2400" dirty="0">
              <a:solidFill>
                <a:srgbClr val="005EA4"/>
              </a:solidFill>
            </a:endParaRPr>
          </a:p>
        </p:txBody>
      </p:sp>
      <p:grpSp>
        <p:nvGrpSpPr>
          <p:cNvPr id="7" name="Group 4"/>
          <p:cNvGrpSpPr>
            <a:grpSpLocks noChangeAspect="1"/>
          </p:cNvGrpSpPr>
          <p:nvPr/>
        </p:nvGrpSpPr>
        <p:grpSpPr bwMode="auto">
          <a:xfrm>
            <a:off x="6708775" y="1956037"/>
            <a:ext cx="3044825" cy="1049161"/>
            <a:chOff x="1589" y="1841"/>
            <a:chExt cx="2966" cy="1022"/>
          </a:xfrm>
        </p:grpSpPr>
        <p:sp>
          <p:nvSpPr>
            <p:cNvPr id="8" name="AutoShape 3"/>
            <p:cNvSpPr>
              <a:spLocks noChangeAspect="1" noChangeArrowheads="1" noTextEdit="1"/>
            </p:cNvSpPr>
            <p:nvPr/>
          </p:nvSpPr>
          <p:spPr bwMode="auto">
            <a:xfrm>
              <a:off x="1589" y="1841"/>
              <a:ext cx="2966" cy="10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053" name="Picture 5"/>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89" y="1841"/>
              <a:ext cx="2969" cy="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 name="Picture 8"/>
          <p:cNvPicPr>
            <a:picLocks noChangeAspect="1"/>
          </p:cNvPicPr>
          <p:nvPr/>
        </p:nvPicPr>
        <p:blipFill>
          <a:blip r:embed="rId4">
            <a:clrChange>
              <a:clrFrom>
                <a:srgbClr val="FFFFFF"/>
              </a:clrFrom>
              <a:clrTo>
                <a:srgbClr val="FFFFFF">
                  <a:alpha val="0"/>
                </a:srgbClr>
              </a:clrTo>
            </a:clrChange>
          </a:blip>
          <a:stretch>
            <a:fillRect/>
          </a:stretch>
        </p:blipFill>
        <p:spPr>
          <a:xfrm>
            <a:off x="4386088" y="2780098"/>
            <a:ext cx="3091782" cy="1207937"/>
          </a:xfrm>
          <a:prstGeom prst="rect">
            <a:avLst/>
          </a:prstGeom>
        </p:spPr>
      </p:pic>
      <p:sp>
        <p:nvSpPr>
          <p:cNvPr id="16" name="Content Placeholder 3"/>
          <p:cNvSpPr>
            <a:spLocks noGrp="1"/>
          </p:cNvSpPr>
          <p:nvPr>
            <p:ph sz="half" idx="1"/>
          </p:nvPr>
        </p:nvSpPr>
        <p:spPr>
          <a:xfrm>
            <a:off x="447629" y="4104610"/>
            <a:ext cx="8986598" cy="3057039"/>
          </a:xfrm>
        </p:spPr>
        <p:txBody>
          <a:bodyPr>
            <a:noAutofit/>
          </a:bodyPr>
          <a:lstStyle/>
          <a:p>
            <a:r>
              <a:rPr lang="en-US" sz="2400" dirty="0">
                <a:solidFill>
                  <a:srgbClr val="934BC9"/>
                </a:solidFill>
              </a:rPr>
              <a:t>For the Cubic </a:t>
            </a:r>
            <a:r>
              <a:rPr lang="en-US" sz="2400" dirty="0" err="1">
                <a:solidFill>
                  <a:srgbClr val="934BC9"/>
                </a:solidFill>
              </a:rPr>
              <a:t>Galileon</a:t>
            </a:r>
            <a:r>
              <a:rPr lang="en-US" sz="2400" dirty="0">
                <a:solidFill>
                  <a:srgbClr val="934BC9"/>
                </a:solidFill>
              </a:rPr>
              <a:t>, higher multipoles are suppressed by additional powers of velocity</a:t>
            </a:r>
          </a:p>
          <a:p>
            <a:r>
              <a:rPr lang="en-US" sz="2400" dirty="0" smtClean="0">
                <a:solidFill>
                  <a:srgbClr val="005EA4"/>
                </a:solidFill>
                <a:ea typeface="+mj-ea"/>
                <a:cs typeface="+mj-cs"/>
              </a:rPr>
              <a:t>Massive gravity and stable self-accelerating models always include </a:t>
            </a:r>
            <a:r>
              <a:rPr lang="en-US" sz="2400" i="1" dirty="0" smtClean="0">
                <a:solidFill>
                  <a:srgbClr val="005EA4"/>
                </a:solidFill>
                <a:ea typeface="+mj-ea"/>
                <a:cs typeface="+mj-cs"/>
              </a:rPr>
              <a:t>at least</a:t>
            </a:r>
            <a:r>
              <a:rPr lang="en-US" sz="2400" dirty="0" smtClean="0">
                <a:solidFill>
                  <a:srgbClr val="005EA4"/>
                </a:solidFill>
                <a:ea typeface="+mj-ea"/>
                <a:cs typeface="+mj-cs"/>
              </a:rPr>
              <a:t> a </a:t>
            </a:r>
            <a:r>
              <a:rPr lang="en-US" sz="2400" i="1" dirty="0" smtClean="0">
                <a:solidFill>
                  <a:srgbClr val="005EA4"/>
                </a:solidFill>
                <a:ea typeface="+mj-ea"/>
                <a:cs typeface="+mj-cs"/>
              </a:rPr>
              <a:t>quartic </a:t>
            </a:r>
            <a:r>
              <a:rPr lang="en-US" sz="2400" i="1" dirty="0" err="1" smtClean="0">
                <a:solidFill>
                  <a:srgbClr val="005EA4"/>
                </a:solidFill>
                <a:ea typeface="+mj-ea"/>
                <a:cs typeface="+mj-cs"/>
              </a:rPr>
              <a:t>Galileon</a:t>
            </a:r>
            <a:endParaRPr lang="en-US" sz="2400" i="1" dirty="0" smtClean="0">
              <a:solidFill>
                <a:srgbClr val="005EA4"/>
              </a:solidFill>
              <a:ea typeface="+mj-ea"/>
              <a:cs typeface="+mj-cs"/>
            </a:endParaRPr>
          </a:p>
          <a:p>
            <a:r>
              <a:rPr lang="en-US" sz="2400" dirty="0">
                <a:solidFill>
                  <a:srgbClr val="005EA4"/>
                </a:solidFill>
              </a:rPr>
              <a:t>In the </a:t>
            </a:r>
            <a:r>
              <a:rPr lang="en-US" sz="2400" dirty="0">
                <a:solidFill>
                  <a:srgbClr val="CC00CC"/>
                </a:solidFill>
              </a:rPr>
              <a:t>Quartic </a:t>
            </a:r>
            <a:r>
              <a:rPr lang="en-US" sz="2400" dirty="0" err="1">
                <a:solidFill>
                  <a:srgbClr val="CC00CC"/>
                </a:solidFill>
              </a:rPr>
              <a:t>Galileon</a:t>
            </a:r>
            <a:r>
              <a:rPr lang="en-US" sz="2400" dirty="0">
                <a:solidFill>
                  <a:srgbClr val="005EA4"/>
                </a:solidFill>
              </a:rPr>
              <a:t>, the angular direction is </a:t>
            </a:r>
            <a:r>
              <a:rPr lang="en-US" sz="2400" i="1" dirty="0">
                <a:solidFill>
                  <a:srgbClr val="005EA4"/>
                </a:solidFill>
              </a:rPr>
              <a:t>not screened as much</a:t>
            </a:r>
            <a:r>
              <a:rPr lang="en-US" sz="2400" dirty="0">
                <a:solidFill>
                  <a:srgbClr val="005EA4"/>
                </a:solidFill>
              </a:rPr>
              <a:t> </a:t>
            </a:r>
            <a:r>
              <a:rPr lang="en-US" sz="2400" dirty="0" smtClean="0">
                <a:solidFill>
                  <a:srgbClr val="005EA4"/>
                </a:solidFill>
              </a:rPr>
              <a:t>as </a:t>
            </a:r>
            <a:r>
              <a:rPr lang="en-US" sz="2400" dirty="0">
                <a:solidFill>
                  <a:srgbClr val="005EA4"/>
                </a:solidFill>
              </a:rPr>
              <a:t>the </a:t>
            </a:r>
            <a:r>
              <a:rPr lang="en-US" sz="2400" dirty="0" smtClean="0">
                <a:solidFill>
                  <a:srgbClr val="005EA4"/>
                </a:solidFill>
              </a:rPr>
              <a:t>others 	many </a:t>
            </a:r>
            <a:r>
              <a:rPr lang="en-US" sz="2400" dirty="0">
                <a:solidFill>
                  <a:srgbClr val="005EA4"/>
                </a:solidFill>
              </a:rPr>
              <a:t>multipoles contribute to the power with the same magnitude</a:t>
            </a:r>
            <a:r>
              <a:rPr lang="en-US" sz="2400" dirty="0" smtClean="0">
                <a:solidFill>
                  <a:srgbClr val="005EA4"/>
                </a:solidFill>
              </a:rPr>
              <a:t>…</a:t>
            </a:r>
            <a:endParaRPr lang="en-US" sz="2400" i="1" dirty="0" smtClean="0">
              <a:solidFill>
                <a:srgbClr val="005EA4"/>
              </a:solidFill>
              <a:ea typeface="+mj-ea"/>
              <a:cs typeface="+mj-cs"/>
            </a:endParaRPr>
          </a:p>
        </p:txBody>
      </p:sp>
      <p:cxnSp>
        <p:nvCxnSpPr>
          <p:cNvPr id="17" name="Straight Arrow Connector 16"/>
          <p:cNvCxnSpPr/>
          <p:nvPr/>
        </p:nvCxnSpPr>
        <p:spPr>
          <a:xfrm>
            <a:off x="3525996" y="7175946"/>
            <a:ext cx="998511" cy="0"/>
          </a:xfrm>
          <a:prstGeom prst="straightConnector1">
            <a:avLst/>
          </a:prstGeom>
          <a:ln w="57150">
            <a:solidFill>
              <a:srgbClr val="BE1CB6"/>
            </a:solidFill>
            <a:tailEnd type="arrow"/>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571999" y="6870561"/>
            <a:ext cx="6786563" cy="523220"/>
          </a:xfrm>
          <a:prstGeom prst="rect">
            <a:avLst/>
          </a:prstGeom>
          <a:noFill/>
        </p:spPr>
        <p:txBody>
          <a:bodyPr wrap="square" rtlCol="0">
            <a:spAutoFit/>
          </a:bodyPr>
          <a:lstStyle/>
          <a:p>
            <a:r>
              <a:rPr lang="en-US" sz="2800" dirty="0">
                <a:solidFill>
                  <a:srgbClr val="CC00CC"/>
                </a:solidFill>
              </a:rPr>
              <a:t>Multipole expansion breaks down</a:t>
            </a:r>
            <a:endParaRPr lang="en-US" sz="3600" dirty="0" smtClean="0">
              <a:solidFill>
                <a:srgbClr val="CC00CC"/>
              </a:solidFill>
            </a:endParaRPr>
          </a:p>
        </p:txBody>
      </p:sp>
      <p:cxnSp>
        <p:nvCxnSpPr>
          <p:cNvPr id="19" name="Straight Arrow Connector 18"/>
          <p:cNvCxnSpPr/>
          <p:nvPr/>
        </p:nvCxnSpPr>
        <p:spPr>
          <a:xfrm>
            <a:off x="3464719" y="6350789"/>
            <a:ext cx="650082" cy="0"/>
          </a:xfrm>
          <a:prstGeom prst="straightConnector1">
            <a:avLst/>
          </a:prstGeom>
          <a:ln w="38100">
            <a:solidFill>
              <a:srgbClr val="4A0F6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9810113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TextBox 20"/>
          <p:cNvSpPr txBox="1"/>
          <p:nvPr/>
        </p:nvSpPr>
        <p:spPr>
          <a:xfrm>
            <a:off x="99528" y="6999455"/>
            <a:ext cx="4884671" cy="393954"/>
          </a:xfrm>
          <a:prstGeom prst="rect">
            <a:avLst/>
          </a:prstGeom>
          <a:noFill/>
        </p:spPr>
        <p:txBody>
          <a:bodyPr wrap="none" rtlCol="0">
            <a:spAutoFit/>
          </a:bodyPr>
          <a:lstStyle/>
          <a:p>
            <a:pPr defTabSz="895799">
              <a:defRPr/>
            </a:pPr>
            <a:r>
              <a:rPr lang="en-US" sz="1960" dirty="0" smtClean="0">
                <a:solidFill>
                  <a:prstClr val="black"/>
                </a:solidFill>
              </a:rPr>
              <a:t>Deskins</a:t>
            </a:r>
            <a:r>
              <a:rPr lang="en-US" sz="1960" dirty="0">
                <a:solidFill>
                  <a:prstClr val="black"/>
                </a:solidFill>
              </a:rPr>
              <a:t>, Tolley, Zhou, </a:t>
            </a:r>
            <a:r>
              <a:rPr lang="en-US" sz="1960" dirty="0" err="1">
                <a:solidFill>
                  <a:prstClr val="black"/>
                </a:solidFill>
              </a:rPr>
              <a:t>CdR</a:t>
            </a:r>
            <a:r>
              <a:rPr lang="en-US" sz="1960" dirty="0">
                <a:solidFill>
                  <a:prstClr val="black"/>
                </a:solidFill>
              </a:rPr>
              <a:t> 1606.08462</a:t>
            </a:r>
            <a:r>
              <a:rPr lang="en-US" sz="1960" dirty="0" smtClean="0">
                <a:solidFill>
                  <a:prstClr val="black"/>
                </a:solidFill>
              </a:rPr>
              <a:t>, RMP</a:t>
            </a:r>
            <a:endParaRPr lang="en-US" sz="1960" dirty="0">
              <a:solidFill>
                <a:prstClr val="black"/>
              </a:solidFill>
            </a:endParaRPr>
          </a:p>
        </p:txBody>
      </p:sp>
      <p:grpSp>
        <p:nvGrpSpPr>
          <p:cNvPr id="3" name="Group 4"/>
          <p:cNvGrpSpPr>
            <a:grpSpLocks noChangeAspect="1"/>
          </p:cNvGrpSpPr>
          <p:nvPr/>
        </p:nvGrpSpPr>
        <p:grpSpPr bwMode="auto">
          <a:xfrm>
            <a:off x="313288" y="-816782"/>
            <a:ext cx="5071296" cy="5731722"/>
            <a:chOff x="336" y="-742"/>
            <a:chExt cx="5475" cy="6188"/>
          </a:xfrm>
        </p:grpSpPr>
        <p:sp>
          <p:nvSpPr>
            <p:cNvPr id="5" name="AutoShape 3"/>
            <p:cNvSpPr>
              <a:spLocks noChangeAspect="1" noChangeArrowheads="1" noTextEdit="1"/>
            </p:cNvSpPr>
            <p:nvPr/>
          </p:nvSpPr>
          <p:spPr bwMode="auto">
            <a:xfrm>
              <a:off x="336" y="-742"/>
              <a:ext cx="5472" cy="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574" tIns="44787" rIns="89574" bIns="44787" numCol="1" anchor="t" anchorCtr="0" compatLnSpc="1">
              <a:prstTxWarp prst="textNoShape">
                <a:avLst/>
              </a:prstTxWarp>
            </a:bodyPr>
            <a:lstStyle/>
            <a:p>
              <a:pPr defTabSz="895799">
                <a:defRPr/>
              </a:pPr>
              <a:endParaRPr lang="en-US" sz="1960">
                <a:solidFill>
                  <a:prstClr val="black"/>
                </a:solidFill>
              </a:endParaRPr>
            </a:p>
          </p:txBody>
        </p:sp>
        <p:pic>
          <p:nvPicPr>
            <p:cNvPr id="1029"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72029"/>
            <a:stretch/>
          </p:blipFill>
          <p:spPr bwMode="auto">
            <a:xfrm>
              <a:off x="336" y="3551"/>
              <a:ext cx="5475" cy="1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0" name="Group 4"/>
          <p:cNvGrpSpPr>
            <a:grpSpLocks noChangeAspect="1"/>
          </p:cNvGrpSpPr>
          <p:nvPr/>
        </p:nvGrpSpPr>
        <p:grpSpPr bwMode="auto">
          <a:xfrm>
            <a:off x="293011" y="1281533"/>
            <a:ext cx="5071296" cy="5926238"/>
            <a:chOff x="336" y="-952"/>
            <a:chExt cx="5475" cy="6398"/>
          </a:xfrm>
        </p:grpSpPr>
        <p:sp>
          <p:nvSpPr>
            <p:cNvPr id="22" name="AutoShape 3"/>
            <p:cNvSpPr>
              <a:spLocks noChangeAspect="1" noChangeArrowheads="1" noTextEdit="1"/>
            </p:cNvSpPr>
            <p:nvPr/>
          </p:nvSpPr>
          <p:spPr bwMode="auto">
            <a:xfrm>
              <a:off x="336" y="-742"/>
              <a:ext cx="5472" cy="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574" tIns="44787" rIns="89574" bIns="44787" numCol="1" anchor="t" anchorCtr="0" compatLnSpc="1">
              <a:prstTxWarp prst="textNoShape">
                <a:avLst/>
              </a:prstTxWarp>
            </a:bodyPr>
            <a:lstStyle/>
            <a:p>
              <a:pPr defTabSz="895799">
                <a:defRPr/>
              </a:pPr>
              <a:endParaRPr lang="en-US" sz="1960">
                <a:solidFill>
                  <a:prstClr val="black"/>
                </a:solidFill>
              </a:endParaRPr>
            </a:p>
          </p:txBody>
        </p:sp>
        <p:pic>
          <p:nvPicPr>
            <p:cNvPr id="23"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70995"/>
            <a:stretch/>
          </p:blipFill>
          <p:spPr bwMode="auto">
            <a:xfrm>
              <a:off x="336" y="-952"/>
              <a:ext cx="5475" cy="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5"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34084" b="48476"/>
          <a:stretch/>
        </p:blipFill>
        <p:spPr bwMode="auto">
          <a:xfrm>
            <a:off x="295769" y="5487489"/>
            <a:ext cx="5071296" cy="1000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6510" b="38134"/>
          <a:stretch/>
        </p:blipFill>
        <p:spPr bwMode="auto">
          <a:xfrm>
            <a:off x="293011" y="6487707"/>
            <a:ext cx="5071296" cy="307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603" t="59620" b="38134"/>
          <a:stretch/>
        </p:blipFill>
        <p:spPr bwMode="auto">
          <a:xfrm>
            <a:off x="3889372" y="6487707"/>
            <a:ext cx="324403" cy="128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TextBox 37"/>
          <p:cNvSpPr txBox="1"/>
          <p:nvPr/>
        </p:nvSpPr>
        <p:spPr>
          <a:xfrm>
            <a:off x="2319049" y="341845"/>
            <a:ext cx="5115503"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1200" cap="none" spc="0" normalizeH="0" baseline="0" noProof="0" dirty="0" smtClean="0">
                <a:ln>
                  <a:noFill/>
                </a:ln>
                <a:solidFill>
                  <a:srgbClr val="005EA4"/>
                </a:solidFill>
                <a:effectLst/>
                <a:uLnTx/>
                <a:uFillTx/>
                <a:latin typeface="Times New Roman" pitchFamily="18" charset="0"/>
                <a:ea typeface="ＭＳ Ｐゴシック" pitchFamily="34" charset="-128"/>
                <a:cs typeface="+mn-cs"/>
              </a:rPr>
              <a:t>How light is gravity ???</a:t>
            </a:r>
            <a:endParaRPr kumimoji="0" lang="en-US" sz="4000" b="0" i="0" u="none" strike="noStrike" kern="1200" cap="none" spc="0" normalizeH="0" baseline="0" noProof="0" dirty="0">
              <a:ln>
                <a:noFill/>
              </a:ln>
              <a:solidFill>
                <a:srgbClr val="005EA4"/>
              </a:solidFill>
              <a:effectLst/>
              <a:uLnTx/>
              <a:uFillTx/>
              <a:latin typeface="Times New Roman" pitchFamily="18" charset="0"/>
              <a:ea typeface="ＭＳ Ｐゴシック" pitchFamily="34" charset="-128"/>
              <a:cs typeface="+mn-cs"/>
            </a:endParaRPr>
          </a:p>
        </p:txBody>
      </p:sp>
      <p:cxnSp>
        <p:nvCxnSpPr>
          <p:cNvPr id="6" name="Straight Arrow Connector 5"/>
          <p:cNvCxnSpPr/>
          <p:nvPr/>
        </p:nvCxnSpPr>
        <p:spPr>
          <a:xfrm flipV="1">
            <a:off x="5963478" y="1811761"/>
            <a:ext cx="0" cy="5440964"/>
          </a:xfrm>
          <a:prstGeom prst="straightConnector1">
            <a:avLst/>
          </a:prstGeom>
          <a:ln w="57150">
            <a:tailEnd type="triangle" w="lg" len="lg"/>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278290" y="1920506"/>
            <a:ext cx="2643672" cy="707886"/>
          </a:xfrm>
          <a:prstGeom prst="rect">
            <a:avLst/>
          </a:prstGeom>
          <a:noFill/>
        </p:spPr>
        <p:txBody>
          <a:bodyPr wrap="none" rtlCol="0">
            <a:spAutoFit/>
          </a:bodyPr>
          <a:lstStyle/>
          <a:p>
            <a:pPr algn="ctr"/>
            <a:r>
              <a:rPr lang="en-US" dirty="0" smtClean="0">
                <a:solidFill>
                  <a:srgbClr val="0070C0"/>
                </a:solidFill>
              </a:rPr>
              <a:t>Cleanest</a:t>
            </a:r>
            <a:r>
              <a:rPr lang="en-US" dirty="0" smtClean="0"/>
              <a:t> </a:t>
            </a:r>
          </a:p>
          <a:p>
            <a:pPr algn="ctr"/>
            <a:r>
              <a:rPr lang="en-US" dirty="0" smtClean="0"/>
              <a:t>(least model dependent)</a:t>
            </a:r>
            <a:endParaRPr lang="en-US" dirty="0"/>
          </a:p>
        </p:txBody>
      </p:sp>
      <p:sp>
        <p:nvSpPr>
          <p:cNvPr id="34" name="TextBox 33"/>
          <p:cNvSpPr txBox="1"/>
          <p:nvPr/>
        </p:nvSpPr>
        <p:spPr>
          <a:xfrm>
            <a:off x="6093956" y="3716447"/>
            <a:ext cx="3012363" cy="1323439"/>
          </a:xfrm>
          <a:prstGeom prst="rect">
            <a:avLst/>
          </a:prstGeom>
          <a:noFill/>
        </p:spPr>
        <p:txBody>
          <a:bodyPr wrap="none" rtlCol="0">
            <a:spAutoFit/>
          </a:bodyPr>
          <a:lstStyle/>
          <a:p>
            <a:pPr algn="ctr"/>
            <a:r>
              <a:rPr lang="en-US" dirty="0" smtClean="0">
                <a:solidFill>
                  <a:srgbClr val="0070C0"/>
                </a:solidFill>
              </a:rPr>
              <a:t>Only for models</a:t>
            </a:r>
            <a:br>
              <a:rPr lang="en-US" dirty="0" smtClean="0">
                <a:solidFill>
                  <a:srgbClr val="0070C0"/>
                </a:solidFill>
              </a:rPr>
            </a:br>
            <a:r>
              <a:rPr lang="en-US" dirty="0" smtClean="0">
                <a:solidFill>
                  <a:srgbClr val="0070C0"/>
                </a:solidFill>
              </a:rPr>
              <a:t>that carry a helicity-0 mode</a:t>
            </a:r>
            <a:r>
              <a:rPr lang="en-US" dirty="0" smtClean="0"/>
              <a:t/>
            </a:r>
            <a:br>
              <a:rPr lang="en-US" dirty="0" smtClean="0"/>
            </a:br>
            <a:r>
              <a:rPr lang="en-US" dirty="0" smtClean="0"/>
              <a:t>(</a:t>
            </a:r>
            <a:r>
              <a:rPr lang="en-US" dirty="0" err="1" smtClean="0"/>
              <a:t>ie</a:t>
            </a:r>
            <a:r>
              <a:rPr lang="en-US" dirty="0" smtClean="0"/>
              <a:t>. For Local and Lorentz-</a:t>
            </a:r>
            <a:br>
              <a:rPr lang="en-US" dirty="0" smtClean="0"/>
            </a:br>
            <a:r>
              <a:rPr lang="en-US" dirty="0" smtClean="0"/>
              <a:t>invariant models)</a:t>
            </a:r>
            <a:endParaRPr lang="en-US" dirty="0"/>
          </a:p>
        </p:txBody>
      </p:sp>
    </p:spTree>
    <p:extLst>
      <p:ext uri="{BB962C8B-B14F-4D97-AF65-F5344CB8AC3E}">
        <p14:creationId xmlns:p14="http://schemas.microsoft.com/office/powerpoint/2010/main" val="27825485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487680" y="507842"/>
            <a:ext cx="8778240" cy="1219200"/>
          </a:xfrm>
          <a:prstGeom prst="rect">
            <a:avLst/>
          </a:prstGeom>
        </p:spPr>
        <p:txBody>
          <a:bodyPr vert="horz" lIns="0" tIns="48666"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defTabSz="975390"/>
            <a:r>
              <a:rPr lang="en-US" sz="3413" dirty="0">
                <a:solidFill>
                  <a:srgbClr val="00B0F0"/>
                </a:solidFill>
              </a:rPr>
              <a:t>Summary</a:t>
            </a:r>
          </a:p>
        </p:txBody>
      </p:sp>
      <p:sp>
        <p:nvSpPr>
          <p:cNvPr id="19" name="Content Placeholder 2"/>
          <p:cNvSpPr>
            <a:spLocks noGrp="1"/>
          </p:cNvSpPr>
          <p:nvPr>
            <p:ph idx="1"/>
          </p:nvPr>
        </p:nvSpPr>
        <p:spPr>
          <a:xfrm>
            <a:off x="190801" y="1813587"/>
            <a:ext cx="9435520" cy="2863842"/>
          </a:xfrm>
        </p:spPr>
        <p:txBody>
          <a:bodyPr>
            <a:noAutofit/>
          </a:bodyPr>
          <a:lstStyle/>
          <a:p>
            <a:r>
              <a:rPr lang="en-US" sz="2400" dirty="0">
                <a:solidFill>
                  <a:schemeClr val="accent1">
                    <a:lumMod val="60000"/>
                    <a:lumOff val="40000"/>
                  </a:schemeClr>
                </a:solidFill>
                <a:latin typeface="+mj-lt"/>
              </a:rPr>
              <a:t>Cosmology has motivated the (re)development of entire </a:t>
            </a:r>
            <a:r>
              <a:rPr lang="en-US" sz="2400" dirty="0" smtClean="0">
                <a:solidFill>
                  <a:schemeClr val="accent1">
                    <a:lumMod val="60000"/>
                    <a:lumOff val="40000"/>
                  </a:schemeClr>
                </a:solidFill>
                <a:latin typeface="+mj-lt"/>
              </a:rPr>
              <a:t>new </a:t>
            </a:r>
            <a:r>
              <a:rPr lang="en-US" sz="2400" dirty="0">
                <a:solidFill>
                  <a:schemeClr val="accent1">
                    <a:lumMod val="60000"/>
                    <a:lumOff val="40000"/>
                  </a:schemeClr>
                </a:solidFill>
                <a:latin typeface="+mj-lt"/>
              </a:rPr>
              <a:t>classes of scalar EFTs</a:t>
            </a:r>
            <a:r>
              <a:rPr lang="en-US" sz="2400" dirty="0">
                <a:latin typeface="+mj-lt"/>
              </a:rPr>
              <a:t/>
            </a:r>
            <a:br>
              <a:rPr lang="en-US" sz="2400" dirty="0">
                <a:latin typeface="+mj-lt"/>
              </a:rPr>
            </a:br>
            <a:endParaRPr lang="en-US" sz="1100" dirty="0">
              <a:latin typeface="+mj-lt"/>
            </a:endParaRPr>
          </a:p>
          <a:p>
            <a:r>
              <a:rPr lang="en-US" sz="2400" dirty="0" smtClean="0">
                <a:solidFill>
                  <a:srgbClr val="BE1CB6"/>
                </a:solidFill>
                <a:latin typeface="+mj-lt"/>
              </a:rPr>
              <a:t>Observations already put strong constraints on some of these models, and particularly on the (effective) graviton mass</a:t>
            </a:r>
            <a:br>
              <a:rPr lang="en-US" sz="2400" dirty="0" smtClean="0">
                <a:solidFill>
                  <a:srgbClr val="BE1CB6"/>
                </a:solidFill>
                <a:latin typeface="+mj-lt"/>
              </a:rPr>
            </a:br>
            <a:endParaRPr lang="en-US" sz="1000" dirty="0" smtClean="0">
              <a:solidFill>
                <a:srgbClr val="BE1CB6"/>
              </a:solidFill>
              <a:latin typeface="+mj-lt"/>
            </a:endParaRPr>
          </a:p>
          <a:p>
            <a:r>
              <a:rPr lang="en-US" sz="2400" dirty="0" smtClean="0">
                <a:solidFill>
                  <a:srgbClr val="0070C0"/>
                </a:solidFill>
                <a:latin typeface="+mj-lt"/>
              </a:rPr>
              <a:t>(</a:t>
            </a:r>
            <a:r>
              <a:rPr lang="en-US" sz="2400" dirty="0">
                <a:solidFill>
                  <a:srgbClr val="0070C0"/>
                </a:solidFill>
                <a:latin typeface="+mj-lt"/>
              </a:rPr>
              <a:t>perturbative) </a:t>
            </a:r>
            <a:r>
              <a:rPr lang="en-US" sz="2400" dirty="0" err="1">
                <a:solidFill>
                  <a:srgbClr val="0070C0"/>
                </a:solidFill>
                <a:latin typeface="+mj-lt"/>
              </a:rPr>
              <a:t>unitarity</a:t>
            </a:r>
            <a:r>
              <a:rPr lang="en-US" sz="2400" dirty="0">
                <a:solidFill>
                  <a:srgbClr val="0070C0"/>
                </a:solidFill>
                <a:latin typeface="+mj-lt"/>
              </a:rPr>
              <a:t> &amp; analyticity can </a:t>
            </a:r>
            <a:r>
              <a:rPr lang="en-US" sz="2400" dirty="0" smtClean="0">
                <a:solidFill>
                  <a:srgbClr val="0070C0"/>
                </a:solidFill>
                <a:latin typeface="+mj-lt"/>
              </a:rPr>
              <a:t>allow </a:t>
            </a:r>
            <a:r>
              <a:rPr lang="en-US" sz="2400" dirty="0">
                <a:solidFill>
                  <a:srgbClr val="0070C0"/>
                </a:solidFill>
                <a:latin typeface="+mj-lt"/>
              </a:rPr>
              <a:t>for a better </a:t>
            </a:r>
            <a:r>
              <a:rPr lang="en-US" sz="2400" dirty="0" smtClean="0">
                <a:solidFill>
                  <a:srgbClr val="0070C0"/>
                </a:solidFill>
                <a:latin typeface="+mj-lt"/>
              </a:rPr>
              <a:t>segregation</a:t>
            </a:r>
            <a:br>
              <a:rPr lang="en-US" sz="2400" dirty="0" smtClean="0">
                <a:solidFill>
                  <a:srgbClr val="0070C0"/>
                </a:solidFill>
                <a:latin typeface="+mj-lt"/>
              </a:rPr>
            </a:br>
            <a:endParaRPr lang="en-US" sz="1000" dirty="0">
              <a:latin typeface="+mj-lt"/>
            </a:endParaRPr>
          </a:p>
          <a:p>
            <a:r>
              <a:rPr lang="en-US" sz="2400" dirty="0" smtClean="0">
                <a:solidFill>
                  <a:srgbClr val="8323A1"/>
                </a:solidFill>
                <a:latin typeface="+mj-lt"/>
              </a:rPr>
              <a:t>Framework not </a:t>
            </a:r>
            <a:r>
              <a:rPr lang="en-US" sz="2400" dirty="0">
                <a:solidFill>
                  <a:srgbClr val="8323A1"/>
                </a:solidFill>
                <a:latin typeface="+mj-lt"/>
              </a:rPr>
              <a:t>only serves modified gravity but the </a:t>
            </a:r>
            <a:r>
              <a:rPr lang="en-US" sz="2400" dirty="0" smtClean="0">
                <a:solidFill>
                  <a:srgbClr val="8323A1"/>
                </a:solidFill>
                <a:latin typeface="+mj-lt"/>
              </a:rPr>
              <a:t>whole </a:t>
            </a:r>
            <a:r>
              <a:rPr lang="en-US" sz="2400" dirty="0">
                <a:solidFill>
                  <a:srgbClr val="8323A1"/>
                </a:solidFill>
                <a:latin typeface="+mj-lt"/>
              </a:rPr>
              <a:t>set of EFTs used in cosmology for the description of </a:t>
            </a:r>
            <a:br>
              <a:rPr lang="en-US" sz="2400" dirty="0">
                <a:solidFill>
                  <a:srgbClr val="8323A1"/>
                </a:solidFill>
                <a:latin typeface="+mj-lt"/>
              </a:rPr>
            </a:br>
            <a:r>
              <a:rPr lang="en-US" sz="2400" dirty="0">
                <a:solidFill>
                  <a:srgbClr val="8323A1"/>
                </a:solidFill>
                <a:latin typeface="+mj-lt"/>
              </a:rPr>
              <a:t>	</a:t>
            </a:r>
            <a:r>
              <a:rPr lang="en-US" sz="2400" dirty="0">
                <a:solidFill>
                  <a:srgbClr val="0070C0"/>
                </a:solidFill>
                <a:latin typeface="+mj-lt"/>
              </a:rPr>
              <a:t>- inflation, (including gauge field inflation, etc…)</a:t>
            </a:r>
            <a:br>
              <a:rPr lang="en-US" sz="2400" dirty="0">
                <a:solidFill>
                  <a:srgbClr val="0070C0"/>
                </a:solidFill>
                <a:latin typeface="+mj-lt"/>
              </a:rPr>
            </a:br>
            <a:r>
              <a:rPr lang="en-US" sz="2400" dirty="0">
                <a:solidFill>
                  <a:srgbClr val="8323A1"/>
                </a:solidFill>
                <a:latin typeface="+mj-lt"/>
              </a:rPr>
              <a:t>	</a:t>
            </a:r>
            <a:r>
              <a:rPr lang="en-US" sz="2400" dirty="0">
                <a:solidFill>
                  <a:srgbClr val="00B0F0"/>
                </a:solidFill>
                <a:latin typeface="+mj-lt"/>
              </a:rPr>
              <a:t>- pre big-bang/bouncing </a:t>
            </a:r>
            <a:r>
              <a:rPr lang="en-US" sz="2400" dirty="0" smtClean="0">
                <a:solidFill>
                  <a:srgbClr val="00B0F0"/>
                </a:solidFill>
                <a:latin typeface="+mj-lt"/>
              </a:rPr>
              <a:t>cosmology/other </a:t>
            </a:r>
            <a:r>
              <a:rPr lang="en-US" sz="2400" dirty="0">
                <a:solidFill>
                  <a:srgbClr val="00B0F0"/>
                </a:solidFill>
                <a:latin typeface="+mj-lt"/>
              </a:rPr>
              <a:t>alternatives to inflation</a:t>
            </a:r>
            <a:r>
              <a:rPr lang="en-US" sz="2400" dirty="0">
                <a:solidFill>
                  <a:srgbClr val="8323A1"/>
                </a:solidFill>
                <a:latin typeface="+mj-lt"/>
              </a:rPr>
              <a:t/>
            </a:r>
            <a:br>
              <a:rPr lang="en-US" sz="2400" dirty="0">
                <a:solidFill>
                  <a:srgbClr val="8323A1"/>
                </a:solidFill>
                <a:latin typeface="+mj-lt"/>
              </a:rPr>
            </a:br>
            <a:r>
              <a:rPr lang="en-US" sz="2400" dirty="0">
                <a:solidFill>
                  <a:srgbClr val="8323A1"/>
                </a:solidFill>
                <a:latin typeface="+mj-lt"/>
              </a:rPr>
              <a:t>	- dark energy</a:t>
            </a:r>
            <a:br>
              <a:rPr lang="en-US" sz="2400" dirty="0">
                <a:solidFill>
                  <a:srgbClr val="8323A1"/>
                </a:solidFill>
                <a:latin typeface="+mj-lt"/>
              </a:rPr>
            </a:br>
            <a:r>
              <a:rPr lang="en-US" sz="2400" dirty="0">
                <a:solidFill>
                  <a:srgbClr val="8323A1"/>
                </a:solidFill>
                <a:latin typeface="+mj-lt"/>
              </a:rPr>
              <a:t>	</a:t>
            </a:r>
            <a:r>
              <a:rPr lang="en-US" sz="2400" dirty="0">
                <a:solidFill>
                  <a:srgbClr val="FF0000"/>
                </a:solidFill>
                <a:latin typeface="+mj-lt"/>
              </a:rPr>
              <a:t>- potential framework to tackle the CC problem</a:t>
            </a:r>
            <a:r>
              <a:rPr lang="en-US" sz="2400" dirty="0">
                <a:solidFill>
                  <a:srgbClr val="8323A1"/>
                </a:solidFill>
                <a:latin typeface="+mj-lt"/>
              </a:rPr>
              <a:t/>
            </a:r>
            <a:br>
              <a:rPr lang="en-US" sz="2400" dirty="0">
                <a:solidFill>
                  <a:srgbClr val="8323A1"/>
                </a:solidFill>
                <a:latin typeface="+mj-lt"/>
              </a:rPr>
            </a:br>
            <a:r>
              <a:rPr lang="en-US" sz="2400" dirty="0">
                <a:solidFill>
                  <a:srgbClr val="8323A1"/>
                </a:solidFill>
                <a:latin typeface="+mj-lt"/>
              </a:rPr>
              <a:t>	</a:t>
            </a:r>
            <a:r>
              <a:rPr lang="en-US" sz="2400" dirty="0">
                <a:solidFill>
                  <a:srgbClr val="00B050"/>
                </a:solidFill>
                <a:latin typeface="+mj-lt"/>
              </a:rPr>
              <a:t>- CFT’s </a:t>
            </a:r>
            <a:r>
              <a:rPr lang="en-US" sz="2400" dirty="0">
                <a:solidFill>
                  <a:srgbClr val="8323A1"/>
                </a:solidFill>
                <a:latin typeface="+mj-lt"/>
              </a:rPr>
              <a:t>		</a:t>
            </a:r>
            <a:br>
              <a:rPr lang="en-US" sz="2400" dirty="0">
                <a:solidFill>
                  <a:srgbClr val="8323A1"/>
                </a:solidFill>
                <a:latin typeface="+mj-lt"/>
              </a:rPr>
            </a:br>
            <a:r>
              <a:rPr lang="en-US" sz="2400" dirty="0">
                <a:solidFill>
                  <a:srgbClr val="8323A1"/>
                </a:solidFill>
                <a:latin typeface="+mj-lt"/>
              </a:rPr>
              <a:t>	- …</a:t>
            </a:r>
            <a:endParaRPr lang="en-US" sz="2400" dirty="0">
              <a:latin typeface="+mj-lt"/>
            </a:endParaRPr>
          </a:p>
        </p:txBody>
      </p:sp>
    </p:spTree>
    <p:extLst>
      <p:ext uri="{BB962C8B-B14F-4D97-AF65-F5344CB8AC3E}">
        <p14:creationId xmlns:p14="http://schemas.microsoft.com/office/powerpoint/2010/main" val="336655936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extBox 2"/>
          <p:cNvSpPr txBox="1"/>
          <p:nvPr/>
        </p:nvSpPr>
        <p:spPr>
          <a:xfrm>
            <a:off x="2319049" y="341845"/>
            <a:ext cx="5115503" cy="707886"/>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4000" b="0" i="0" u="none" strike="noStrike" kern="1200" cap="none" spc="0" normalizeH="0" baseline="0" noProof="0" dirty="0" smtClean="0">
                <a:ln>
                  <a:noFill/>
                </a:ln>
                <a:solidFill>
                  <a:srgbClr val="005EA4"/>
                </a:solidFill>
                <a:effectLst/>
                <a:uLnTx/>
                <a:uFillTx/>
                <a:latin typeface="Times New Roman" pitchFamily="18" charset="0"/>
                <a:ea typeface="ＭＳ Ｐゴシック" pitchFamily="34" charset="-128"/>
                <a:cs typeface="+mn-cs"/>
              </a:rPr>
              <a:t>How light is gravity ???</a:t>
            </a:r>
            <a:endParaRPr kumimoji="0" lang="en-US" sz="4000" b="0" i="0" u="none" strike="noStrike" kern="1200" cap="none" spc="0" normalizeH="0" baseline="0" noProof="0" dirty="0">
              <a:ln>
                <a:noFill/>
              </a:ln>
              <a:solidFill>
                <a:srgbClr val="005EA4"/>
              </a:solidFill>
              <a:effectLst/>
              <a:uLnTx/>
              <a:uFillTx/>
              <a:latin typeface="Times New Roman" pitchFamily="18" charset="0"/>
              <a:ea typeface="ＭＳ Ｐゴシック" pitchFamily="34" charset="-128"/>
              <a:cs typeface="+mn-cs"/>
            </a:endParaRPr>
          </a:p>
        </p:txBody>
      </p:sp>
      <p:grpSp>
        <p:nvGrpSpPr>
          <p:cNvPr id="4" name="Group 3"/>
          <p:cNvGrpSpPr/>
          <p:nvPr/>
        </p:nvGrpSpPr>
        <p:grpSpPr>
          <a:xfrm>
            <a:off x="2157211" y="1378282"/>
            <a:ext cx="5094331" cy="7912986"/>
            <a:chOff x="2207453" y="1388330"/>
            <a:chExt cx="5094331" cy="7912986"/>
          </a:xfrm>
        </p:grpSpPr>
        <p:grpSp>
          <p:nvGrpSpPr>
            <p:cNvPr id="33" name="Group 4"/>
            <p:cNvGrpSpPr>
              <a:grpSpLocks noChangeAspect="1"/>
            </p:cNvGrpSpPr>
            <p:nvPr/>
          </p:nvGrpSpPr>
          <p:grpSpPr bwMode="auto">
            <a:xfrm>
              <a:off x="2227730" y="1407399"/>
              <a:ext cx="5071296" cy="5731722"/>
              <a:chOff x="336" y="-742"/>
              <a:chExt cx="5475" cy="6188"/>
            </a:xfrm>
          </p:grpSpPr>
          <p:sp>
            <p:nvSpPr>
              <p:cNvPr id="34" name="AutoShape 3"/>
              <p:cNvSpPr>
                <a:spLocks noChangeAspect="1" noChangeArrowheads="1" noTextEdit="1"/>
              </p:cNvSpPr>
              <p:nvPr/>
            </p:nvSpPr>
            <p:spPr bwMode="auto">
              <a:xfrm>
                <a:off x="336" y="-742"/>
                <a:ext cx="5472" cy="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574" tIns="44787" rIns="89574" bIns="44787" numCol="1" anchor="t" anchorCtr="0" compatLnSpc="1">
                <a:prstTxWarp prst="textNoShape">
                  <a:avLst/>
                </a:prstTxWarp>
              </a:bodyPr>
              <a:lstStyle/>
              <a:p>
                <a:pPr defTabSz="895799">
                  <a:defRPr/>
                </a:pPr>
                <a:endParaRPr lang="en-US" sz="1960">
                  <a:solidFill>
                    <a:prstClr val="black"/>
                  </a:solidFill>
                </a:endParaRPr>
              </a:p>
            </p:txBody>
          </p:sp>
          <p:pic>
            <p:nvPicPr>
              <p:cNvPr id="35"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72029"/>
              <a:stretch/>
            </p:blipFill>
            <p:spPr bwMode="auto">
              <a:xfrm>
                <a:off x="336" y="3551"/>
                <a:ext cx="5475" cy="1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6"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34084" b="48476"/>
            <a:stretch/>
          </p:blipFill>
          <p:spPr bwMode="auto">
            <a:xfrm>
              <a:off x="2230488" y="1388330"/>
              <a:ext cx="5071296" cy="1000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6510" b="38134"/>
            <a:stretch/>
          </p:blipFill>
          <p:spPr bwMode="auto">
            <a:xfrm>
              <a:off x="2227730" y="2388548"/>
              <a:ext cx="5071296" cy="307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603" t="59620" b="38134"/>
            <a:stretch/>
          </p:blipFill>
          <p:spPr bwMode="auto">
            <a:xfrm>
              <a:off x="5824091" y="2388548"/>
              <a:ext cx="324403" cy="128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9" name="Group 4"/>
            <p:cNvGrpSpPr>
              <a:grpSpLocks noChangeAspect="1"/>
            </p:cNvGrpSpPr>
            <p:nvPr/>
          </p:nvGrpSpPr>
          <p:grpSpPr bwMode="auto">
            <a:xfrm>
              <a:off x="2207453" y="3375078"/>
              <a:ext cx="5071296" cy="5926238"/>
              <a:chOff x="336" y="-952"/>
              <a:chExt cx="5475" cy="6398"/>
            </a:xfrm>
          </p:grpSpPr>
          <p:sp>
            <p:nvSpPr>
              <p:cNvPr id="40" name="AutoShape 3"/>
              <p:cNvSpPr>
                <a:spLocks noChangeAspect="1" noChangeArrowheads="1" noTextEdit="1"/>
              </p:cNvSpPr>
              <p:nvPr/>
            </p:nvSpPr>
            <p:spPr bwMode="auto">
              <a:xfrm>
                <a:off x="336" y="-742"/>
                <a:ext cx="5472" cy="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574" tIns="44787" rIns="89574" bIns="44787" numCol="1" anchor="t" anchorCtr="0" compatLnSpc="1">
                <a:prstTxWarp prst="textNoShape">
                  <a:avLst/>
                </a:prstTxWarp>
              </a:bodyPr>
              <a:lstStyle/>
              <a:p>
                <a:pPr defTabSz="895799">
                  <a:defRPr/>
                </a:pPr>
                <a:endParaRPr lang="en-US" sz="1960">
                  <a:solidFill>
                    <a:prstClr val="black"/>
                  </a:solidFill>
                </a:endParaRPr>
              </a:p>
            </p:txBody>
          </p:sp>
          <p:pic>
            <p:nvPicPr>
              <p:cNvPr id="41"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70995"/>
              <a:stretch/>
            </p:blipFill>
            <p:spPr bwMode="auto">
              <a:xfrm>
                <a:off x="336" y="-952"/>
                <a:ext cx="5475" cy="1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58986460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7974778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7680" y="2431647"/>
            <a:ext cx="8778240" cy="4681728"/>
          </a:xfrm>
        </p:spPr>
        <p:txBody>
          <a:bodyPr>
            <a:noAutofit/>
          </a:bodyPr>
          <a:lstStyle/>
          <a:p>
            <a:r>
              <a:rPr lang="en-US" dirty="0" smtClean="0">
                <a:solidFill>
                  <a:srgbClr val="0070C0"/>
                </a:solidFill>
              </a:rPr>
              <a:t>There has recently been an </a:t>
            </a:r>
            <a:r>
              <a:rPr lang="en-US" dirty="0" smtClean="0">
                <a:solidFill>
                  <a:srgbClr val="BE1CB6"/>
                </a:solidFill>
              </a:rPr>
              <a:t>explosion of models </a:t>
            </a:r>
            <a:r>
              <a:rPr lang="en-US" dirty="0" smtClean="0">
                <a:solidFill>
                  <a:srgbClr val="0070C0"/>
                </a:solidFill>
              </a:rPr>
              <a:t>that can play important roles for </a:t>
            </a:r>
            <a:r>
              <a:rPr lang="en-US" dirty="0" smtClean="0">
                <a:solidFill>
                  <a:srgbClr val="BE1CB6"/>
                </a:solidFill>
              </a:rPr>
              <a:t>cosmology</a:t>
            </a:r>
            <a:r>
              <a:rPr lang="en-US" dirty="0" smtClean="0"/>
              <a:t/>
            </a:r>
            <a:br>
              <a:rPr lang="en-US" dirty="0" smtClean="0"/>
            </a:br>
            <a:r>
              <a:rPr lang="en-US" sz="2133" dirty="0"/>
              <a:t>(</a:t>
            </a:r>
            <a:r>
              <a:rPr lang="en-US" sz="2133" dirty="0" err="1"/>
              <a:t>eg</a:t>
            </a:r>
            <a:r>
              <a:rPr lang="en-US" sz="2133" dirty="0"/>
              <a:t>. DBI, K-inflation, G-inflation, gauge inflation, ghost inflation, </a:t>
            </a:r>
            <a:r>
              <a:rPr lang="en-US" sz="2133" dirty="0" err="1"/>
              <a:t>Axion</a:t>
            </a:r>
            <a:r>
              <a:rPr lang="en-US" sz="2133" dirty="0"/>
              <a:t> </a:t>
            </a:r>
            <a:r>
              <a:rPr lang="en-US" sz="2133" dirty="0" err="1"/>
              <a:t>Monodromy</a:t>
            </a:r>
            <a:r>
              <a:rPr lang="en-US" sz="2133" dirty="0"/>
              <a:t>, Chromo-Natural Inflation, f(R), Chameleon, </a:t>
            </a:r>
            <a:r>
              <a:rPr lang="en-US" sz="2133" dirty="0" err="1"/>
              <a:t>Symmetron</a:t>
            </a:r>
            <a:r>
              <a:rPr lang="en-US" sz="2133" dirty="0"/>
              <a:t>, ghost condensate, </a:t>
            </a:r>
            <a:r>
              <a:rPr lang="en-US" sz="2133" dirty="0" err="1"/>
              <a:t>Galileon</a:t>
            </a:r>
            <a:r>
              <a:rPr lang="en-US" sz="2133" dirty="0"/>
              <a:t>, generalized </a:t>
            </a:r>
            <a:r>
              <a:rPr lang="en-US" sz="2133" dirty="0" err="1"/>
              <a:t>galileon</a:t>
            </a:r>
            <a:r>
              <a:rPr lang="en-US" sz="2133" dirty="0"/>
              <a:t>, </a:t>
            </a:r>
            <a:r>
              <a:rPr lang="en-US" sz="2133" dirty="0" err="1"/>
              <a:t>Horndeski</a:t>
            </a:r>
            <a:r>
              <a:rPr lang="en-US" sz="2133" dirty="0"/>
              <a:t>, beyond </a:t>
            </a:r>
            <a:r>
              <a:rPr lang="en-US" sz="2133" dirty="0" err="1"/>
              <a:t>Horndeski</a:t>
            </a:r>
            <a:r>
              <a:rPr lang="en-US" sz="2133" dirty="0"/>
              <a:t>, beyond </a:t>
            </a:r>
            <a:r>
              <a:rPr lang="en-US" sz="2133" dirty="0" err="1"/>
              <a:t>beyond</a:t>
            </a:r>
            <a:r>
              <a:rPr lang="en-US" sz="2133" dirty="0"/>
              <a:t> </a:t>
            </a:r>
            <a:r>
              <a:rPr lang="en-US" sz="2133" dirty="0" err="1"/>
              <a:t>Horndeski</a:t>
            </a:r>
            <a:r>
              <a:rPr lang="en-US" sz="2133" dirty="0"/>
              <a:t>, Fab4, beyond Fab4, EST, DHOST, K-essence, DGP, cascading gravity, massive gravity, minimal massive gravity, bi-gravity, multi-gravity, mass-varying massive gravity, f(R) massive gravity, mass-varying massive gravity, quasi-</a:t>
            </a:r>
            <a:r>
              <a:rPr lang="en-US" sz="2133" dirty="0" err="1"/>
              <a:t>dilaton</a:t>
            </a:r>
            <a:r>
              <a:rPr lang="en-US" sz="2133" dirty="0"/>
              <a:t>, extended quasi-</a:t>
            </a:r>
            <a:r>
              <a:rPr lang="en-US" sz="2133" dirty="0" err="1"/>
              <a:t>dilaton</a:t>
            </a:r>
            <a:r>
              <a:rPr lang="en-US" sz="2133" dirty="0"/>
              <a:t>, </a:t>
            </a:r>
            <a:r>
              <a:rPr lang="en-US" sz="2133" dirty="0" err="1"/>
              <a:t>superfuid</a:t>
            </a:r>
            <a:r>
              <a:rPr lang="en-US" sz="2133" dirty="0"/>
              <a:t> dark matter, </a:t>
            </a:r>
            <a:r>
              <a:rPr lang="en-US" sz="2133" dirty="0" err="1"/>
              <a:t>Proca</a:t>
            </a:r>
            <a:r>
              <a:rPr lang="en-US" sz="2133" dirty="0"/>
              <a:t> dark energy, generalized </a:t>
            </a:r>
            <a:r>
              <a:rPr lang="en-US" sz="2133" dirty="0" err="1"/>
              <a:t>Proca</a:t>
            </a:r>
            <a:r>
              <a:rPr lang="en-US" sz="2133" dirty="0"/>
              <a:t>, beyond generalized </a:t>
            </a:r>
            <a:r>
              <a:rPr lang="en-US" sz="2133" dirty="0" err="1"/>
              <a:t>Proca</a:t>
            </a:r>
            <a:r>
              <a:rPr lang="en-US" sz="2133" dirty="0"/>
              <a:t>, gauge field dark energy, </a:t>
            </a:r>
            <a:r>
              <a:rPr lang="en-US" sz="2133" dirty="0" err="1"/>
              <a:t>Galileon</a:t>
            </a:r>
            <a:r>
              <a:rPr lang="en-US" sz="2133" dirty="0"/>
              <a:t> genesis, extended </a:t>
            </a:r>
            <a:r>
              <a:rPr lang="en-US" sz="2133" dirty="0" err="1"/>
              <a:t>Galileon</a:t>
            </a:r>
            <a:r>
              <a:rPr lang="en-US" sz="2133" dirty="0"/>
              <a:t> genesis, SLED, mimetic gravity, </a:t>
            </a:r>
            <a:r>
              <a:rPr lang="en-US" sz="2133" dirty="0" err="1"/>
              <a:t>unimodular</a:t>
            </a:r>
            <a:r>
              <a:rPr lang="en-US" sz="2133" dirty="0"/>
              <a:t> gravity, dipolar dark matter, …, … )</a:t>
            </a:r>
            <a:br>
              <a:rPr lang="en-US" sz="2133" dirty="0"/>
            </a:br>
            <a:r>
              <a:rPr lang="en-US" sz="2133" dirty="0"/>
              <a:t>+ Lorentz breaking models</a:t>
            </a:r>
          </a:p>
        </p:txBody>
      </p:sp>
      <p:pic>
        <p:nvPicPr>
          <p:cNvPr id="6" name="Picture 5"/>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701076" y="1010513"/>
            <a:ext cx="4866236" cy="1147697"/>
          </a:xfrm>
          <a:prstGeom prst="rect">
            <a:avLst/>
          </a:prstGeom>
        </p:spPr>
      </p:pic>
    </p:spTree>
    <p:extLst>
      <p:ext uri="{BB962C8B-B14F-4D97-AF65-F5344CB8AC3E}">
        <p14:creationId xmlns:p14="http://schemas.microsoft.com/office/powerpoint/2010/main" val="370386479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67"/>
          <a:stretch/>
        </p:blipFill>
        <p:spPr bwMode="auto">
          <a:xfrm>
            <a:off x="4800441" y="2351247"/>
            <a:ext cx="4992105" cy="3300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40567" y="7007606"/>
            <a:ext cx="3045577" cy="349776"/>
          </a:xfrm>
          <a:prstGeom prst="rect">
            <a:avLst/>
          </a:prstGeom>
          <a:noFill/>
        </p:spPr>
        <p:txBody>
          <a:bodyPr wrap="none" rtlCol="0">
            <a:spAutoFit/>
          </a:bodyPr>
          <a:lstStyle/>
          <a:p>
            <a:pPr algn="ctr" defTabSz="895799">
              <a:defRPr/>
            </a:pPr>
            <a:r>
              <a:rPr lang="en-US" sz="1673" dirty="0" err="1">
                <a:solidFill>
                  <a:srgbClr val="0070C0"/>
                </a:solidFill>
                <a:latin typeface="Calibri"/>
              </a:rPr>
              <a:t>CdR</a:t>
            </a:r>
            <a:r>
              <a:rPr lang="en-US" sz="1673" dirty="0">
                <a:solidFill>
                  <a:srgbClr val="0070C0"/>
                </a:solidFill>
                <a:latin typeface="Calibri"/>
              </a:rPr>
              <a:t>, Melville, Tolley, 1710.09611</a:t>
            </a:r>
          </a:p>
        </p:txBody>
      </p:sp>
      <p:sp>
        <p:nvSpPr>
          <p:cNvPr id="7" name="Title 1"/>
          <p:cNvSpPr txBox="1">
            <a:spLocks/>
          </p:cNvSpPr>
          <p:nvPr/>
        </p:nvSpPr>
        <p:spPr>
          <a:xfrm>
            <a:off x="575523" y="277416"/>
            <a:ext cx="8599092" cy="579850"/>
          </a:xfrm>
          <a:prstGeom prst="rect">
            <a:avLst/>
          </a:prstGeom>
        </p:spPr>
        <p:txBody>
          <a:bodyPr vert="horz" lIns="0" tIns="47673"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defTabSz="955548">
              <a:defRPr/>
            </a:pPr>
            <a:r>
              <a:rPr lang="en-US" sz="2987" dirty="0">
                <a:solidFill>
                  <a:srgbClr val="00B0F0"/>
                </a:solidFill>
                <a:latin typeface="Calibri"/>
              </a:rPr>
              <a:t>Improved positivity bounds</a:t>
            </a:r>
          </a:p>
        </p:txBody>
      </p:sp>
      <p:pic>
        <p:nvPicPr>
          <p:cNvPr id="5" name="Picture 4"/>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22989" y="2120821"/>
            <a:ext cx="5146172" cy="42779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Straight Connector 3"/>
          <p:cNvCxnSpPr/>
          <p:nvPr/>
        </p:nvCxnSpPr>
        <p:spPr>
          <a:xfrm flipV="1">
            <a:off x="2726161" y="3272949"/>
            <a:ext cx="2611490" cy="153617"/>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495735" y="4372596"/>
            <a:ext cx="2841916" cy="481434"/>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4031906" y="3272949"/>
            <a:ext cx="1306982" cy="76809"/>
          </a:xfrm>
          <a:prstGeom prst="line">
            <a:avLst/>
          </a:prstGeom>
          <a:ln w="762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4116557" y="4643820"/>
            <a:ext cx="1268578" cy="192021"/>
          </a:xfrm>
          <a:prstGeom prst="line">
            <a:avLst/>
          </a:prstGeom>
          <a:ln w="76200">
            <a:solidFill>
              <a:srgbClr val="00B0F0"/>
            </a:solidFill>
          </a:ln>
        </p:spPr>
        <p:style>
          <a:lnRef idx="1">
            <a:schemeClr val="accent1"/>
          </a:lnRef>
          <a:fillRef idx="0">
            <a:schemeClr val="accent1"/>
          </a:fillRef>
          <a:effectRef idx="0">
            <a:schemeClr val="accent1"/>
          </a:effectRef>
          <a:fontRef idx="minor">
            <a:schemeClr val="tx1"/>
          </a:fontRef>
        </p:style>
      </p:cxnSp>
      <p:sp>
        <p:nvSpPr>
          <p:cNvPr id="18" name="Right Brace 17"/>
          <p:cNvSpPr/>
          <p:nvPr/>
        </p:nvSpPr>
        <p:spPr>
          <a:xfrm rot="5400000">
            <a:off x="6474998" y="4396695"/>
            <a:ext cx="492944" cy="2921253"/>
          </a:xfrm>
          <a:prstGeom prst="rightBrace">
            <a:avLst>
              <a:gd name="adj1" fmla="val 105079"/>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133"/>
          </a:p>
        </p:txBody>
      </p:sp>
      <p:sp>
        <p:nvSpPr>
          <p:cNvPr id="19" name="TextBox 18"/>
          <p:cNvSpPr txBox="1"/>
          <p:nvPr/>
        </p:nvSpPr>
        <p:spPr>
          <a:xfrm>
            <a:off x="4569566" y="6179302"/>
            <a:ext cx="4940904" cy="420564"/>
          </a:xfrm>
          <a:prstGeom prst="rect">
            <a:avLst/>
          </a:prstGeom>
          <a:noFill/>
        </p:spPr>
        <p:txBody>
          <a:bodyPr wrap="none" rtlCol="0">
            <a:spAutoFit/>
          </a:bodyPr>
          <a:lstStyle/>
          <a:p>
            <a:r>
              <a:rPr lang="en-US" sz="2133" dirty="0">
                <a:latin typeface="+mj-lt"/>
              </a:rPr>
              <a:t>Effectively measures the scale of the cutoff</a:t>
            </a:r>
          </a:p>
        </p:txBody>
      </p:sp>
      <p:pic>
        <p:nvPicPr>
          <p:cNvPr id="13" name="Picture 9"/>
          <p:cNvPicPr>
            <a:picLocks noChangeAspect="1" noChangeArrowheads="1"/>
          </p:cNvPicPr>
          <p:nvPr/>
        </p:nvPicPr>
        <p:blipFill rotWithShape="1">
          <a:blip r:embed="rId4">
            <a:extLst>
              <a:ext uri="{28A0092B-C50C-407E-A947-70E740481C1C}">
                <a14:useLocalDpi xmlns:a14="http://schemas.microsoft.com/office/drawing/2010/main" val="0"/>
              </a:ext>
            </a:extLst>
          </a:blip>
          <a:srcRect t="10604"/>
          <a:stretch/>
        </p:blipFill>
        <p:spPr bwMode="auto">
          <a:xfrm>
            <a:off x="879039" y="1271780"/>
            <a:ext cx="7743614" cy="902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93356110"/>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67"/>
          <a:stretch/>
        </p:blipFill>
        <p:spPr bwMode="auto">
          <a:xfrm>
            <a:off x="4800441" y="2351247"/>
            <a:ext cx="4992105" cy="3300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3443" y="6718270"/>
            <a:ext cx="5795059" cy="607218"/>
          </a:xfrm>
          <a:prstGeom prst="rect">
            <a:avLst/>
          </a:prstGeom>
          <a:noFill/>
        </p:spPr>
        <p:txBody>
          <a:bodyPr wrap="square" rtlCol="0">
            <a:spAutoFit/>
          </a:bodyPr>
          <a:lstStyle/>
          <a:p>
            <a:pPr defTabSz="895799">
              <a:defRPr/>
            </a:pPr>
            <a:r>
              <a:rPr lang="en-US" sz="1673" dirty="0" err="1">
                <a:solidFill>
                  <a:srgbClr val="0070C0"/>
                </a:solidFill>
                <a:latin typeface="Calibri"/>
              </a:rPr>
              <a:t>CdR</a:t>
            </a:r>
            <a:r>
              <a:rPr lang="en-US" sz="1673" dirty="0">
                <a:solidFill>
                  <a:srgbClr val="0070C0"/>
                </a:solidFill>
                <a:latin typeface="Calibri"/>
              </a:rPr>
              <a:t>, Melville, Tolley, 1710.09611:  </a:t>
            </a:r>
            <a:r>
              <a:rPr lang="en-US" sz="1673" dirty="0">
                <a:solidFill>
                  <a:schemeClr val="bg2">
                    <a:lumMod val="10000"/>
                  </a:schemeClr>
                </a:solidFill>
                <a:latin typeface="Calibri"/>
              </a:rPr>
              <a:t>the </a:t>
            </a:r>
            <a:r>
              <a:rPr lang="en-US" sz="1673" dirty="0">
                <a:solidFill>
                  <a:schemeClr val="bg2">
                    <a:lumMod val="10000"/>
                  </a:schemeClr>
                </a:solidFill>
                <a:effectLst>
                  <a:outerShdw blurRad="38100" dist="38100" dir="2700000" algn="tl">
                    <a:srgbClr val="000000">
                      <a:alpha val="43137"/>
                    </a:srgbClr>
                  </a:outerShdw>
                </a:effectLst>
                <a:latin typeface="Calibri"/>
              </a:rPr>
              <a:t>improved positivity bounds </a:t>
            </a:r>
            <a:r>
              <a:rPr lang="en-US" sz="1673" dirty="0">
                <a:solidFill>
                  <a:schemeClr val="bg2">
                    <a:lumMod val="10000"/>
                  </a:schemeClr>
                </a:solidFill>
                <a:latin typeface="Calibri"/>
              </a:rPr>
              <a:t>should be seen as a </a:t>
            </a:r>
            <a:r>
              <a:rPr lang="en-US" sz="1673" dirty="0">
                <a:solidFill>
                  <a:schemeClr val="bg2">
                    <a:lumMod val="10000"/>
                  </a:schemeClr>
                </a:solidFill>
                <a:effectLst>
                  <a:outerShdw blurRad="38100" dist="38100" dir="2700000" algn="tl">
                    <a:srgbClr val="000000">
                      <a:alpha val="43137"/>
                    </a:srgbClr>
                  </a:outerShdw>
                </a:effectLst>
                <a:latin typeface="Calibri"/>
              </a:rPr>
              <a:t>constrain on the value of the cutoff !</a:t>
            </a:r>
          </a:p>
        </p:txBody>
      </p:sp>
      <p:sp>
        <p:nvSpPr>
          <p:cNvPr id="7" name="Title 1"/>
          <p:cNvSpPr txBox="1">
            <a:spLocks/>
          </p:cNvSpPr>
          <p:nvPr/>
        </p:nvSpPr>
        <p:spPr>
          <a:xfrm>
            <a:off x="575523" y="277416"/>
            <a:ext cx="8599092" cy="579850"/>
          </a:xfrm>
          <a:prstGeom prst="rect">
            <a:avLst/>
          </a:prstGeom>
        </p:spPr>
        <p:txBody>
          <a:bodyPr vert="horz" lIns="0" tIns="47673" rIns="0" bIns="0" anchor="b">
            <a:normAutofit/>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pPr algn="ctr" defTabSz="955548">
              <a:defRPr/>
            </a:pPr>
            <a:r>
              <a:rPr lang="en-US" sz="2987" dirty="0">
                <a:solidFill>
                  <a:srgbClr val="00B0F0"/>
                </a:solidFill>
                <a:latin typeface="Calibri"/>
              </a:rPr>
              <a:t>Improved positivity bounds</a:t>
            </a:r>
          </a:p>
        </p:txBody>
      </p:sp>
      <p:cxnSp>
        <p:nvCxnSpPr>
          <p:cNvPr id="4" name="Straight Connector 3"/>
          <p:cNvCxnSpPr/>
          <p:nvPr/>
        </p:nvCxnSpPr>
        <p:spPr>
          <a:xfrm flipV="1">
            <a:off x="2726161" y="3272949"/>
            <a:ext cx="2611490" cy="153617"/>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2495735" y="4372596"/>
            <a:ext cx="2841916" cy="481434"/>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pic>
        <p:nvPicPr>
          <p:cNvPr id="1033" name="Picture 9"/>
          <p:cNvPicPr>
            <a:picLocks noChangeAspect="1" noChangeArrowheads="1"/>
          </p:cNvPicPr>
          <p:nvPr/>
        </p:nvPicPr>
        <p:blipFill rotWithShape="1">
          <a:blip r:embed="rId3">
            <a:extLst>
              <a:ext uri="{28A0092B-C50C-407E-A947-70E740481C1C}">
                <a14:useLocalDpi xmlns:a14="http://schemas.microsoft.com/office/drawing/2010/main" val="0"/>
              </a:ext>
            </a:extLst>
          </a:blip>
          <a:srcRect t="10604"/>
          <a:stretch/>
        </p:blipFill>
        <p:spPr bwMode="auto">
          <a:xfrm>
            <a:off x="879039" y="1271780"/>
            <a:ext cx="7743614" cy="902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22"/>
          <p:cNvSpPr txBox="1"/>
          <p:nvPr/>
        </p:nvSpPr>
        <p:spPr>
          <a:xfrm>
            <a:off x="4650156" y="5829011"/>
            <a:ext cx="4605683" cy="864660"/>
          </a:xfrm>
          <a:prstGeom prst="rect">
            <a:avLst/>
          </a:prstGeom>
          <a:noFill/>
        </p:spPr>
        <p:txBody>
          <a:bodyPr wrap="none" rtlCol="0">
            <a:spAutoFit/>
          </a:bodyPr>
          <a:lstStyle/>
          <a:p>
            <a:pPr algn="ctr" defTabSz="973423" fontAlgn="auto">
              <a:spcBef>
                <a:spcPts val="0"/>
              </a:spcBef>
              <a:spcAft>
                <a:spcPts val="0"/>
              </a:spcAft>
              <a:defRPr/>
            </a:pPr>
            <a:r>
              <a:rPr lang="en-GB" sz="1673" dirty="0">
                <a:solidFill>
                  <a:srgbClr val="0070C0"/>
                </a:solidFill>
                <a:latin typeface="Calibri"/>
              </a:rPr>
              <a:t>Bellazzini, Riva, Serra, Sgarlata </a:t>
            </a:r>
            <a:r>
              <a:rPr lang="en-US" sz="1673" dirty="0">
                <a:solidFill>
                  <a:srgbClr val="0070C0"/>
                </a:solidFill>
                <a:latin typeface="Calibri"/>
              </a:rPr>
              <a:t>1710.0253</a:t>
            </a:r>
          </a:p>
          <a:p>
            <a:pPr algn="ctr" defTabSz="973423" fontAlgn="auto">
              <a:spcBef>
                <a:spcPts val="0"/>
              </a:spcBef>
              <a:spcAft>
                <a:spcPts val="0"/>
              </a:spcAft>
              <a:defRPr/>
            </a:pPr>
            <a:r>
              <a:rPr lang="en-US" sz="1673" dirty="0">
                <a:solidFill>
                  <a:schemeClr val="bg2">
                    <a:lumMod val="10000"/>
                  </a:schemeClr>
                </a:solidFill>
                <a:latin typeface="Calibri"/>
              </a:rPr>
              <a:t>Assuming a large enough g, </a:t>
            </a:r>
            <a:r>
              <a:rPr lang="en-US" sz="1673" i="1" dirty="0">
                <a:solidFill>
                  <a:schemeClr val="bg2">
                    <a:lumMod val="10000"/>
                  </a:schemeClr>
                </a:solidFill>
                <a:effectLst>
                  <a:outerShdw blurRad="38100" dist="38100" dir="2700000" algn="tl">
                    <a:srgbClr val="000000">
                      <a:alpha val="43137"/>
                    </a:srgbClr>
                  </a:outerShdw>
                </a:effectLst>
                <a:latin typeface="Calibri"/>
              </a:rPr>
              <a:t>the improved positivity</a:t>
            </a:r>
            <a:br>
              <a:rPr lang="en-US" sz="1673" i="1" dirty="0">
                <a:solidFill>
                  <a:schemeClr val="bg2">
                    <a:lumMod val="10000"/>
                  </a:schemeClr>
                </a:solidFill>
                <a:effectLst>
                  <a:outerShdw blurRad="38100" dist="38100" dir="2700000" algn="tl">
                    <a:srgbClr val="000000">
                      <a:alpha val="43137"/>
                    </a:srgbClr>
                  </a:outerShdw>
                </a:effectLst>
                <a:latin typeface="Calibri"/>
              </a:rPr>
            </a:br>
            <a:r>
              <a:rPr lang="en-US" sz="1673" dirty="0">
                <a:solidFill>
                  <a:schemeClr val="bg2">
                    <a:lumMod val="10000"/>
                  </a:schemeClr>
                </a:solidFill>
                <a:latin typeface="Calibri"/>
              </a:rPr>
              <a:t>bounds can rule out the allowed parameter space</a:t>
            </a:r>
            <a:endParaRPr lang="en-US" sz="1920" dirty="0">
              <a:solidFill>
                <a:schemeClr val="bg2">
                  <a:lumMod val="10000"/>
                </a:schemeClr>
              </a:solidFill>
              <a:latin typeface="Calibri"/>
            </a:endParaRPr>
          </a:p>
        </p:txBody>
      </p:sp>
      <p:cxnSp>
        <p:nvCxnSpPr>
          <p:cNvPr id="8" name="Straight Arrow Connector 7"/>
          <p:cNvCxnSpPr/>
          <p:nvPr/>
        </p:nvCxnSpPr>
        <p:spPr>
          <a:xfrm flipV="1">
            <a:off x="7872333" y="4372597"/>
            <a:ext cx="0" cy="13582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l="34693" r="13567"/>
          <a:stretch/>
        </p:blipFill>
        <p:spPr>
          <a:xfrm>
            <a:off x="575523" y="2412602"/>
            <a:ext cx="2995755" cy="2894995"/>
          </a:xfrm>
          <a:prstGeom prst="rect">
            <a:avLst/>
          </a:prstGeom>
        </p:spPr>
      </p:pic>
    </p:spTree>
    <p:extLst>
      <p:ext uri="{BB962C8B-B14F-4D97-AF65-F5344CB8AC3E}">
        <p14:creationId xmlns:p14="http://schemas.microsoft.com/office/powerpoint/2010/main" val="421330218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97979" y="1020503"/>
            <a:ext cx="4557658" cy="707886"/>
          </a:xfrm>
          <a:prstGeom prst="rect">
            <a:avLst/>
          </a:prstGeom>
          <a:noFill/>
        </p:spPr>
        <p:txBody>
          <a:bodyPr wrap="none" rtlCol="0">
            <a:spAutoFit/>
          </a:bodyPr>
          <a:lstStyle/>
          <a:p>
            <a:pPr algn="ctr"/>
            <a:r>
              <a:rPr lang="en-US" sz="4000" dirty="0" smtClean="0">
                <a:solidFill>
                  <a:srgbClr val="005EA4"/>
                </a:solidFill>
              </a:rPr>
              <a:t>Cherenkov Radiation</a:t>
            </a:r>
            <a:endParaRPr lang="en-US" sz="3200" dirty="0">
              <a:solidFill>
                <a:srgbClr val="005EA4"/>
              </a:solidFill>
            </a:endParaRPr>
          </a:p>
        </p:txBody>
      </p:sp>
      <p:sp>
        <p:nvSpPr>
          <p:cNvPr id="2" name="TextBox 1"/>
          <p:cNvSpPr txBox="1"/>
          <p:nvPr/>
        </p:nvSpPr>
        <p:spPr>
          <a:xfrm>
            <a:off x="1224205" y="1917254"/>
            <a:ext cx="7305205" cy="461665"/>
          </a:xfrm>
          <a:prstGeom prst="rect">
            <a:avLst/>
          </a:prstGeom>
          <a:noFill/>
        </p:spPr>
        <p:txBody>
          <a:bodyPr wrap="none" rtlCol="0">
            <a:spAutoFit/>
          </a:bodyPr>
          <a:lstStyle/>
          <a:p>
            <a:r>
              <a:rPr lang="en-US" sz="2400" dirty="0" smtClean="0"/>
              <a:t>Particles traveling faster than GWs could decay into GWs</a:t>
            </a:r>
            <a:endParaRPr lang="en-US" sz="2400" dirty="0"/>
          </a:p>
        </p:txBody>
      </p:sp>
      <p:grpSp>
        <p:nvGrpSpPr>
          <p:cNvPr id="13" name="Group 12"/>
          <p:cNvGrpSpPr/>
          <p:nvPr/>
        </p:nvGrpSpPr>
        <p:grpSpPr>
          <a:xfrm>
            <a:off x="64294" y="2103484"/>
            <a:ext cx="6040704" cy="3290092"/>
            <a:chOff x="-183099" y="2643244"/>
            <a:chExt cx="6040704" cy="3290092"/>
          </a:xfrm>
        </p:grpSpPr>
        <p:pic>
          <p:nvPicPr>
            <p:cNvPr id="5" name="Picture 5"/>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83099" y="2643244"/>
              <a:ext cx="6040704" cy="3290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421481" y="4266858"/>
              <a:ext cx="960519" cy="400110"/>
            </a:xfrm>
            <a:prstGeom prst="rect">
              <a:avLst/>
            </a:prstGeom>
            <a:solidFill>
              <a:schemeClr val="bg1"/>
            </a:solidFill>
          </p:spPr>
          <p:txBody>
            <a:bodyPr wrap="none" rtlCol="0">
              <a:spAutoFit/>
            </a:bodyPr>
            <a:lstStyle/>
            <a:p>
              <a:r>
                <a:rPr lang="en-US" dirty="0"/>
                <a:t>p</a:t>
              </a:r>
              <a:r>
                <a:rPr lang="en-US" dirty="0" smtClean="0"/>
                <a:t>hoton </a:t>
              </a:r>
              <a:endParaRPr lang="en-US" dirty="0"/>
            </a:p>
          </p:txBody>
        </p:sp>
        <p:sp>
          <p:nvSpPr>
            <p:cNvPr id="8" name="TextBox 7"/>
            <p:cNvSpPr txBox="1"/>
            <p:nvPr/>
          </p:nvSpPr>
          <p:spPr>
            <a:xfrm>
              <a:off x="4538662" y="3043354"/>
              <a:ext cx="1037463" cy="400110"/>
            </a:xfrm>
            <a:prstGeom prst="rect">
              <a:avLst/>
            </a:prstGeom>
            <a:solidFill>
              <a:schemeClr val="bg1"/>
            </a:solidFill>
          </p:spPr>
          <p:txBody>
            <a:bodyPr wrap="none" rtlCol="0">
              <a:spAutoFit/>
            </a:bodyPr>
            <a:lstStyle/>
            <a:p>
              <a:r>
                <a:rPr lang="en-US" dirty="0" smtClean="0"/>
                <a:t>graviton</a:t>
              </a:r>
              <a:endParaRPr lang="en-US" dirty="0"/>
            </a:p>
          </p:txBody>
        </p:sp>
        <p:sp>
          <p:nvSpPr>
            <p:cNvPr id="9" name="TextBox 8"/>
            <p:cNvSpPr txBox="1"/>
            <p:nvPr/>
          </p:nvSpPr>
          <p:spPr>
            <a:xfrm>
              <a:off x="4538662" y="5426527"/>
              <a:ext cx="1037463" cy="400110"/>
            </a:xfrm>
            <a:prstGeom prst="rect">
              <a:avLst/>
            </a:prstGeom>
            <a:solidFill>
              <a:schemeClr val="bg1"/>
            </a:solidFill>
          </p:spPr>
          <p:txBody>
            <a:bodyPr wrap="none" rtlCol="0">
              <a:spAutoFit/>
            </a:bodyPr>
            <a:lstStyle/>
            <a:p>
              <a:r>
                <a:rPr lang="en-US" dirty="0" smtClean="0"/>
                <a:t>graviton</a:t>
              </a:r>
              <a:endParaRPr lang="en-US" dirty="0"/>
            </a:p>
          </p:txBody>
        </p:sp>
      </p:grpSp>
      <p:sp>
        <p:nvSpPr>
          <p:cNvPr id="7" name="TextBox 6"/>
          <p:cNvSpPr txBox="1"/>
          <p:nvPr/>
        </p:nvSpPr>
        <p:spPr>
          <a:xfrm>
            <a:off x="5194114" y="3332046"/>
            <a:ext cx="4150518" cy="1015663"/>
          </a:xfrm>
          <a:prstGeom prst="rect">
            <a:avLst/>
          </a:prstGeom>
          <a:noFill/>
        </p:spPr>
        <p:txBody>
          <a:bodyPr wrap="square" rtlCol="0">
            <a:spAutoFit/>
          </a:bodyPr>
          <a:lstStyle/>
          <a:p>
            <a:pPr algn="ctr"/>
            <a:r>
              <a:rPr lang="en-US" dirty="0" smtClean="0">
                <a:solidFill>
                  <a:srgbClr val="8000FF"/>
                </a:solidFill>
              </a:rPr>
              <a:t>Forbidden process in </a:t>
            </a:r>
            <a:br>
              <a:rPr lang="en-US" dirty="0" smtClean="0">
                <a:solidFill>
                  <a:srgbClr val="8000FF"/>
                </a:solidFill>
              </a:rPr>
            </a:br>
            <a:r>
              <a:rPr lang="en-US" dirty="0" smtClean="0">
                <a:solidFill>
                  <a:srgbClr val="8000FF"/>
                </a:solidFill>
              </a:rPr>
              <a:t>Lorentz invariant models</a:t>
            </a:r>
            <a:br>
              <a:rPr lang="en-US" dirty="0" smtClean="0">
                <a:solidFill>
                  <a:srgbClr val="8000FF"/>
                </a:solidFill>
              </a:rPr>
            </a:br>
            <a:r>
              <a:rPr lang="en-US" dirty="0" smtClean="0">
                <a:solidFill>
                  <a:srgbClr val="8000FF"/>
                </a:solidFill>
              </a:rPr>
              <a:t>(if the photon is massless)</a:t>
            </a:r>
            <a:endParaRPr lang="en-US" dirty="0">
              <a:solidFill>
                <a:srgbClr val="8000FF"/>
              </a:solidFill>
            </a:endParaRPr>
          </a:p>
        </p:txBody>
      </p:sp>
      <p:sp>
        <p:nvSpPr>
          <p:cNvPr id="10" name="TextBox 9"/>
          <p:cNvSpPr txBox="1"/>
          <p:nvPr/>
        </p:nvSpPr>
        <p:spPr>
          <a:xfrm>
            <a:off x="503853" y="4779045"/>
            <a:ext cx="3571876" cy="1015663"/>
          </a:xfrm>
          <a:prstGeom prst="rect">
            <a:avLst/>
          </a:prstGeom>
          <a:noFill/>
        </p:spPr>
        <p:txBody>
          <a:bodyPr wrap="square" rtlCol="0">
            <a:spAutoFit/>
          </a:bodyPr>
          <a:lstStyle/>
          <a:p>
            <a:r>
              <a:rPr lang="en-US" dirty="0" smtClean="0">
                <a:solidFill>
                  <a:srgbClr val="005EA4"/>
                </a:solidFill>
              </a:rPr>
              <a:t>Would be allowed for particles faster than photon (Lorentz violating models)</a:t>
            </a:r>
            <a:endParaRPr lang="en-US" dirty="0">
              <a:solidFill>
                <a:srgbClr val="005EA4"/>
              </a:solidFill>
            </a:endParaRPr>
          </a:p>
        </p:txBody>
      </p:sp>
      <p:sp>
        <p:nvSpPr>
          <p:cNvPr id="11" name="TextBox 10"/>
          <p:cNvSpPr txBox="1"/>
          <p:nvPr/>
        </p:nvSpPr>
        <p:spPr>
          <a:xfrm>
            <a:off x="64294" y="5784487"/>
            <a:ext cx="4250972" cy="338554"/>
          </a:xfrm>
          <a:prstGeom prst="rect">
            <a:avLst/>
          </a:prstGeom>
          <a:noFill/>
        </p:spPr>
        <p:txBody>
          <a:bodyPr wrap="none" rtlCol="0">
            <a:spAutoFit/>
          </a:bodyPr>
          <a:lstStyle/>
          <a:p>
            <a:r>
              <a:rPr lang="en-US" sz="1600" dirty="0" err="1" smtClean="0"/>
              <a:t>eg</a:t>
            </a:r>
            <a:r>
              <a:rPr lang="en-US" sz="1600" dirty="0" smtClean="0"/>
              <a:t>. Blas</a:t>
            </a:r>
            <a:r>
              <a:rPr lang="en-US" sz="1600" dirty="0"/>
              <a:t>, </a:t>
            </a:r>
            <a:r>
              <a:rPr lang="en-US" sz="1600" dirty="0" smtClean="0"/>
              <a:t>Ivanov</a:t>
            </a:r>
            <a:r>
              <a:rPr lang="en-US" sz="1600" dirty="0"/>
              <a:t>, </a:t>
            </a:r>
            <a:r>
              <a:rPr lang="en-US" sz="1600" dirty="0" smtClean="0"/>
              <a:t>Sawicki</a:t>
            </a:r>
            <a:r>
              <a:rPr lang="en-US" sz="1600" dirty="0"/>
              <a:t>, </a:t>
            </a:r>
            <a:r>
              <a:rPr lang="en-US" sz="1600" dirty="0" smtClean="0"/>
              <a:t>Sibiryakov1602.04188</a:t>
            </a:r>
            <a:endParaRPr lang="en-US" sz="1600" dirty="0"/>
          </a:p>
        </p:txBody>
      </p:sp>
      <p:sp>
        <p:nvSpPr>
          <p:cNvPr id="12" name="TextBox 11"/>
          <p:cNvSpPr txBox="1"/>
          <p:nvPr/>
        </p:nvSpPr>
        <p:spPr>
          <a:xfrm>
            <a:off x="272021" y="6438780"/>
            <a:ext cx="9209573" cy="954107"/>
          </a:xfrm>
          <a:prstGeom prst="rect">
            <a:avLst/>
          </a:prstGeom>
          <a:noFill/>
        </p:spPr>
        <p:txBody>
          <a:bodyPr wrap="none" rtlCol="0">
            <a:spAutoFit/>
          </a:bodyPr>
          <a:lstStyle/>
          <a:p>
            <a:pPr algn="ctr"/>
            <a:r>
              <a:rPr lang="en-US" sz="2800" dirty="0" smtClean="0">
                <a:solidFill>
                  <a:srgbClr val="CC00CC"/>
                </a:solidFill>
              </a:rPr>
              <a:t>Can be used to put bounds on the difference of speeds</a:t>
            </a:r>
            <a:br>
              <a:rPr lang="en-US" sz="2800" dirty="0" smtClean="0">
                <a:solidFill>
                  <a:srgbClr val="CC00CC"/>
                </a:solidFill>
              </a:rPr>
            </a:br>
            <a:r>
              <a:rPr lang="en-US" sz="2800" dirty="0" smtClean="0">
                <a:solidFill>
                  <a:srgbClr val="CC00CC"/>
                </a:solidFill>
              </a:rPr>
              <a:t>but those translate into very weak bounds on the graviton mass</a:t>
            </a:r>
            <a:endParaRPr lang="en-US" sz="2800" dirty="0">
              <a:solidFill>
                <a:srgbClr val="CC00CC"/>
              </a:solidFill>
            </a:endParaRPr>
          </a:p>
        </p:txBody>
      </p:sp>
    </p:spTree>
    <p:extLst>
      <p:ext uri="{BB962C8B-B14F-4D97-AF65-F5344CB8AC3E}">
        <p14:creationId xmlns:p14="http://schemas.microsoft.com/office/powerpoint/2010/main" val="240939690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53416" y="1020503"/>
            <a:ext cx="3446776" cy="707886"/>
          </a:xfrm>
          <a:prstGeom prst="rect">
            <a:avLst/>
          </a:prstGeom>
          <a:noFill/>
        </p:spPr>
        <p:txBody>
          <a:bodyPr wrap="none" rtlCol="0">
            <a:spAutoFit/>
          </a:bodyPr>
          <a:lstStyle/>
          <a:p>
            <a:pPr algn="ctr"/>
            <a:r>
              <a:rPr lang="en-US" sz="4000" dirty="0" smtClean="0">
                <a:solidFill>
                  <a:srgbClr val="005EA4"/>
                </a:solidFill>
              </a:rPr>
              <a:t>Graviton Decay</a:t>
            </a:r>
            <a:endParaRPr lang="en-US" sz="4000" dirty="0">
              <a:solidFill>
                <a:srgbClr val="005EA4"/>
              </a:solidFill>
            </a:endParaRPr>
          </a:p>
        </p:txBody>
      </p:sp>
      <p:sp>
        <p:nvSpPr>
          <p:cNvPr id="7" name="AutoShape 3"/>
          <p:cNvSpPr>
            <a:spLocks noChangeAspect="1" noChangeArrowheads="1" noTextEdit="1"/>
          </p:cNvSpPr>
          <p:nvPr/>
        </p:nvSpPr>
        <p:spPr bwMode="auto">
          <a:xfrm>
            <a:off x="1300955" y="2403475"/>
            <a:ext cx="5224463" cy="284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8" name="Picture 5"/>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93206" y="939733"/>
            <a:ext cx="6040704" cy="3290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74786" y="2541526"/>
            <a:ext cx="2877711" cy="400110"/>
          </a:xfrm>
          <a:prstGeom prst="rect">
            <a:avLst/>
          </a:prstGeom>
          <a:noFill/>
        </p:spPr>
        <p:txBody>
          <a:bodyPr wrap="none" rtlCol="0">
            <a:spAutoFit/>
          </a:bodyPr>
          <a:lstStyle/>
          <a:p>
            <a:r>
              <a:rPr lang="en-US" dirty="0" smtClean="0">
                <a:solidFill>
                  <a:srgbClr val="005EA4"/>
                </a:solidFill>
              </a:rPr>
              <a:t>If the graviton has a mass:</a:t>
            </a:r>
            <a:endParaRPr lang="en-US" dirty="0">
              <a:solidFill>
                <a:srgbClr val="005EA4"/>
              </a:solidFill>
            </a:endParaRPr>
          </a:p>
        </p:txBody>
      </p:sp>
      <p:sp>
        <p:nvSpPr>
          <p:cNvPr id="14" name="AutoShape 7"/>
          <p:cNvSpPr>
            <a:spLocks noChangeAspect="1" noChangeArrowheads="1" noTextEdit="1"/>
          </p:cNvSpPr>
          <p:nvPr/>
        </p:nvSpPr>
        <p:spPr bwMode="auto">
          <a:xfrm>
            <a:off x="6779149" y="3677444"/>
            <a:ext cx="2353738" cy="1251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TextBox 33"/>
          <p:cNvSpPr txBox="1"/>
          <p:nvPr/>
        </p:nvSpPr>
        <p:spPr>
          <a:xfrm>
            <a:off x="328615" y="3960591"/>
            <a:ext cx="9447845" cy="400110"/>
          </a:xfrm>
          <a:prstGeom prst="rect">
            <a:avLst/>
          </a:prstGeom>
          <a:noFill/>
        </p:spPr>
        <p:txBody>
          <a:bodyPr wrap="square" rtlCol="0">
            <a:spAutoFit/>
          </a:bodyPr>
          <a:lstStyle/>
          <a:p>
            <a:r>
              <a:rPr lang="en-US" dirty="0">
                <a:solidFill>
                  <a:srgbClr val="005EA4"/>
                </a:solidFill>
              </a:rPr>
              <a:t> </a:t>
            </a:r>
            <a:r>
              <a:rPr lang="en-US" dirty="0" smtClean="0">
                <a:solidFill>
                  <a:srgbClr val="005EA4"/>
                </a:solidFill>
              </a:rPr>
              <a:t>     </a:t>
            </a:r>
            <a:r>
              <a:rPr lang="en-US" dirty="0" err="1" smtClean="0">
                <a:solidFill>
                  <a:srgbClr val="005EA4"/>
                </a:solidFill>
              </a:rPr>
              <a:t>aLIGO</a:t>
            </a:r>
            <a:r>
              <a:rPr lang="en-US" dirty="0" smtClean="0">
                <a:solidFill>
                  <a:srgbClr val="005EA4"/>
                </a:solidFill>
              </a:rPr>
              <a:t> direct detection:</a:t>
            </a:r>
            <a:endParaRPr lang="en-US" sz="1800" dirty="0">
              <a:solidFill>
                <a:srgbClr val="005EA4"/>
              </a:solidFill>
            </a:endParaRPr>
          </a:p>
        </p:txBody>
      </p:sp>
      <p:sp>
        <p:nvSpPr>
          <p:cNvPr id="22" name="TextBox 21"/>
          <p:cNvSpPr txBox="1"/>
          <p:nvPr/>
        </p:nvSpPr>
        <p:spPr>
          <a:xfrm>
            <a:off x="4617074" y="4586462"/>
            <a:ext cx="2236959" cy="400110"/>
          </a:xfrm>
          <a:prstGeom prst="rect">
            <a:avLst/>
          </a:prstGeom>
          <a:noFill/>
        </p:spPr>
        <p:txBody>
          <a:bodyPr wrap="none" rtlCol="0">
            <a:spAutoFit/>
          </a:bodyPr>
          <a:lstStyle/>
          <a:p>
            <a:r>
              <a:rPr lang="en-US" dirty="0" smtClean="0"/>
              <a:t>Very weak bound…</a:t>
            </a:r>
            <a:endParaRPr lang="en-US" dirty="0"/>
          </a:p>
        </p:txBody>
      </p:sp>
      <p:sp>
        <p:nvSpPr>
          <p:cNvPr id="5" name="AutoShape 3"/>
          <p:cNvSpPr>
            <a:spLocks noChangeAspect="1" noChangeArrowheads="1" noTextEdit="1"/>
          </p:cNvSpPr>
          <p:nvPr/>
        </p:nvSpPr>
        <p:spPr bwMode="auto">
          <a:xfrm>
            <a:off x="3306605" y="3644832"/>
            <a:ext cx="3032125"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1" name="Picture 9"/>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47036" y="3526455"/>
            <a:ext cx="4795838" cy="1441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22"/>
          <p:cNvSpPr txBox="1"/>
          <p:nvPr/>
        </p:nvSpPr>
        <p:spPr>
          <a:xfrm>
            <a:off x="231938" y="5422712"/>
            <a:ext cx="9447845" cy="400110"/>
          </a:xfrm>
          <a:prstGeom prst="rect">
            <a:avLst/>
          </a:prstGeom>
          <a:noFill/>
        </p:spPr>
        <p:txBody>
          <a:bodyPr wrap="square" rtlCol="0">
            <a:spAutoFit/>
          </a:bodyPr>
          <a:lstStyle/>
          <a:p>
            <a:r>
              <a:rPr lang="en-US" dirty="0" smtClean="0">
                <a:solidFill>
                  <a:srgbClr val="005EA4"/>
                </a:solidFill>
              </a:rPr>
              <a:t>Constraints from cosmology:</a:t>
            </a:r>
            <a:endParaRPr lang="en-US" sz="1800" dirty="0">
              <a:solidFill>
                <a:srgbClr val="005EA4"/>
              </a:solidFill>
            </a:endParaRPr>
          </a:p>
        </p:txBody>
      </p:sp>
      <p:sp>
        <p:nvSpPr>
          <p:cNvPr id="24" name="AutoShape 7"/>
          <p:cNvSpPr>
            <a:spLocks noChangeAspect="1" noChangeArrowheads="1" noTextEdit="1"/>
          </p:cNvSpPr>
          <p:nvPr/>
        </p:nvSpPr>
        <p:spPr bwMode="auto">
          <a:xfrm>
            <a:off x="2521744" y="4988576"/>
            <a:ext cx="4791075" cy="1436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AutoShape 3"/>
          <p:cNvSpPr>
            <a:spLocks noChangeAspect="1" noChangeArrowheads="1" noTextEdit="1"/>
          </p:cNvSpPr>
          <p:nvPr/>
        </p:nvSpPr>
        <p:spPr bwMode="auto">
          <a:xfrm>
            <a:off x="1638085" y="5545624"/>
            <a:ext cx="5875338" cy="179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26" name="Picture 5"/>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77230" y="6014289"/>
            <a:ext cx="5880101" cy="179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 name="Picture 5"/>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238262" y="5036130"/>
            <a:ext cx="3036888" cy="11747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2276105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53416" y="1020503"/>
            <a:ext cx="3446776" cy="707886"/>
          </a:xfrm>
          <a:prstGeom prst="rect">
            <a:avLst/>
          </a:prstGeom>
          <a:noFill/>
        </p:spPr>
        <p:txBody>
          <a:bodyPr wrap="none" rtlCol="0">
            <a:spAutoFit/>
          </a:bodyPr>
          <a:lstStyle/>
          <a:p>
            <a:pPr algn="ctr"/>
            <a:r>
              <a:rPr lang="en-US" sz="4000" dirty="0" smtClean="0">
                <a:solidFill>
                  <a:srgbClr val="005EA4"/>
                </a:solidFill>
              </a:rPr>
              <a:t>Graviton Decay</a:t>
            </a:r>
            <a:endParaRPr lang="en-US" sz="4000" dirty="0">
              <a:solidFill>
                <a:srgbClr val="005EA4"/>
              </a:solidFill>
            </a:endParaRPr>
          </a:p>
        </p:txBody>
      </p:sp>
      <p:sp>
        <p:nvSpPr>
          <p:cNvPr id="17" name="TextBox 16"/>
          <p:cNvSpPr txBox="1"/>
          <p:nvPr/>
        </p:nvSpPr>
        <p:spPr>
          <a:xfrm>
            <a:off x="471488" y="2118384"/>
            <a:ext cx="7444474" cy="461665"/>
          </a:xfrm>
          <a:prstGeom prst="rect">
            <a:avLst/>
          </a:prstGeom>
          <a:noFill/>
        </p:spPr>
        <p:txBody>
          <a:bodyPr wrap="none" rtlCol="0">
            <a:spAutoFit/>
          </a:bodyPr>
          <a:lstStyle/>
          <a:p>
            <a:r>
              <a:rPr lang="en-US" sz="2400" dirty="0" smtClean="0">
                <a:solidFill>
                  <a:srgbClr val="005EA4"/>
                </a:solidFill>
              </a:rPr>
              <a:t>If the graviton is a resonance</a:t>
            </a:r>
            <a:r>
              <a:rPr lang="en-US" dirty="0" smtClean="0">
                <a:solidFill>
                  <a:srgbClr val="005EA4"/>
                </a:solidFill>
              </a:rPr>
              <a:t> (</a:t>
            </a:r>
            <a:r>
              <a:rPr lang="en-US" dirty="0" err="1" smtClean="0">
                <a:solidFill>
                  <a:srgbClr val="005EA4"/>
                </a:solidFill>
              </a:rPr>
              <a:t>eg</a:t>
            </a:r>
            <a:r>
              <a:rPr lang="en-US" dirty="0" smtClean="0">
                <a:solidFill>
                  <a:srgbClr val="005EA4"/>
                </a:solidFill>
              </a:rPr>
              <a:t>. in DGP, Cascading Gravity,…)</a:t>
            </a:r>
            <a:endParaRPr lang="en-US" dirty="0">
              <a:solidFill>
                <a:srgbClr val="005EA4"/>
              </a:solidFill>
            </a:endParaRPr>
          </a:p>
        </p:txBody>
      </p:sp>
      <p:cxnSp>
        <p:nvCxnSpPr>
          <p:cNvPr id="18" name="Straight Arrow Connector 17"/>
          <p:cNvCxnSpPr/>
          <p:nvPr/>
        </p:nvCxnSpPr>
        <p:spPr>
          <a:xfrm>
            <a:off x="1315132" y="3609177"/>
            <a:ext cx="0" cy="1568174"/>
          </a:xfrm>
          <a:prstGeom prst="straightConnector1">
            <a:avLst/>
          </a:prstGeom>
          <a:ln w="38100">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1161516" y="5020534"/>
            <a:ext cx="2150639"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20" name="Picture 4"/>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00776" y="3983904"/>
            <a:ext cx="1708215" cy="1077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5"/>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61374" y="3495674"/>
            <a:ext cx="2373754" cy="904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5"/>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10096" t="38165" r="54595" b="14255"/>
          <a:stretch/>
        </p:blipFill>
        <p:spPr bwMode="auto">
          <a:xfrm>
            <a:off x="342901" y="3347737"/>
            <a:ext cx="928687" cy="578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5"/>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61217" t="36831" r="18141"/>
          <a:stretch/>
        </p:blipFill>
        <p:spPr bwMode="auto">
          <a:xfrm>
            <a:off x="3243263" y="4812206"/>
            <a:ext cx="542925" cy="768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TextBox 38"/>
          <p:cNvSpPr txBox="1"/>
          <p:nvPr/>
        </p:nvSpPr>
        <p:spPr>
          <a:xfrm>
            <a:off x="4824411" y="3317162"/>
            <a:ext cx="4571532" cy="1015663"/>
          </a:xfrm>
          <a:prstGeom prst="rect">
            <a:avLst/>
          </a:prstGeom>
          <a:noFill/>
        </p:spPr>
        <p:txBody>
          <a:bodyPr wrap="square" rtlCol="0">
            <a:spAutoFit/>
          </a:bodyPr>
          <a:lstStyle/>
          <a:p>
            <a:r>
              <a:rPr lang="en-US" dirty="0" smtClean="0">
                <a:solidFill>
                  <a:srgbClr val="005EA4"/>
                </a:solidFill>
              </a:rPr>
              <a:t>The </a:t>
            </a:r>
            <a:r>
              <a:rPr lang="en-US" dirty="0">
                <a:solidFill>
                  <a:srgbClr val="005EA4"/>
                </a:solidFill>
              </a:rPr>
              <a:t>graviton already has a </a:t>
            </a:r>
            <a:r>
              <a:rPr lang="en-US" dirty="0" smtClean="0">
                <a:solidFill>
                  <a:srgbClr val="005EA4"/>
                </a:solidFill>
              </a:rPr>
              <a:t>finite </a:t>
            </a:r>
            <a:r>
              <a:rPr lang="en-US" dirty="0">
                <a:solidFill>
                  <a:srgbClr val="005EA4"/>
                </a:solidFill>
              </a:rPr>
              <a:t>lifetime</a:t>
            </a:r>
          </a:p>
          <a:p>
            <a:r>
              <a:rPr lang="en-US" dirty="0">
                <a:solidFill>
                  <a:srgbClr val="005EA4"/>
                </a:solidFill>
              </a:rPr>
              <a:t>even without taking into account its possible decay </a:t>
            </a:r>
            <a:r>
              <a:rPr lang="en-US" dirty="0" smtClean="0">
                <a:solidFill>
                  <a:srgbClr val="005EA4"/>
                </a:solidFill>
              </a:rPr>
              <a:t>into photons</a:t>
            </a:r>
            <a:endParaRPr lang="en-US" dirty="0">
              <a:solidFill>
                <a:srgbClr val="005EA4"/>
              </a:solidFill>
            </a:endParaRPr>
          </a:p>
        </p:txBody>
      </p:sp>
      <p:sp>
        <p:nvSpPr>
          <p:cNvPr id="15" name="AutoShape 7"/>
          <p:cNvSpPr>
            <a:spLocks noChangeAspect="1" noChangeArrowheads="1" noTextEdit="1"/>
          </p:cNvSpPr>
          <p:nvPr/>
        </p:nvSpPr>
        <p:spPr bwMode="auto">
          <a:xfrm>
            <a:off x="5387975" y="5980113"/>
            <a:ext cx="2743200" cy="925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3081" name="Picture 9"/>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97435" y="4522788"/>
            <a:ext cx="2747963" cy="9302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5"/>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7244" y="5263104"/>
            <a:ext cx="3845125" cy="209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741035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53416" y="1020503"/>
            <a:ext cx="3446776" cy="707886"/>
          </a:xfrm>
          <a:prstGeom prst="rect">
            <a:avLst/>
          </a:prstGeom>
          <a:noFill/>
        </p:spPr>
        <p:txBody>
          <a:bodyPr wrap="none" rtlCol="0">
            <a:spAutoFit/>
          </a:bodyPr>
          <a:lstStyle/>
          <a:p>
            <a:pPr algn="ctr"/>
            <a:r>
              <a:rPr lang="en-US" sz="4000" dirty="0" smtClean="0">
                <a:solidFill>
                  <a:srgbClr val="005EA4"/>
                </a:solidFill>
              </a:rPr>
              <a:t>Graviton Decay</a:t>
            </a:r>
            <a:endParaRPr lang="en-US" sz="4000" dirty="0">
              <a:solidFill>
                <a:srgbClr val="005EA4"/>
              </a:solidFill>
            </a:endParaRPr>
          </a:p>
        </p:txBody>
      </p:sp>
      <p:sp>
        <p:nvSpPr>
          <p:cNvPr id="17" name="TextBox 16"/>
          <p:cNvSpPr txBox="1"/>
          <p:nvPr/>
        </p:nvSpPr>
        <p:spPr>
          <a:xfrm>
            <a:off x="214345" y="2180426"/>
            <a:ext cx="3243196" cy="461665"/>
          </a:xfrm>
          <a:prstGeom prst="rect">
            <a:avLst/>
          </a:prstGeom>
          <a:noFill/>
        </p:spPr>
        <p:txBody>
          <a:bodyPr wrap="none" rtlCol="0">
            <a:spAutoFit/>
          </a:bodyPr>
          <a:lstStyle/>
          <a:p>
            <a:r>
              <a:rPr lang="en-US" sz="2400" dirty="0" smtClean="0">
                <a:solidFill>
                  <a:srgbClr val="005EA4"/>
                </a:solidFill>
              </a:rPr>
              <a:t>For a hard mass graviton</a:t>
            </a:r>
            <a:endParaRPr lang="en-US" dirty="0">
              <a:solidFill>
                <a:srgbClr val="005EA4"/>
              </a:solidFill>
            </a:endParaRPr>
          </a:p>
        </p:txBody>
      </p:sp>
      <p:cxnSp>
        <p:nvCxnSpPr>
          <p:cNvPr id="18" name="Straight Arrow Connector 17"/>
          <p:cNvCxnSpPr/>
          <p:nvPr/>
        </p:nvCxnSpPr>
        <p:spPr>
          <a:xfrm>
            <a:off x="950413" y="3097507"/>
            <a:ext cx="0" cy="1568174"/>
          </a:xfrm>
          <a:prstGeom prst="straightConnector1">
            <a:avLst/>
          </a:prstGeom>
          <a:ln w="38100">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796797" y="4508864"/>
            <a:ext cx="2150639"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3077"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10096" t="38165" r="54595" b="14255"/>
          <a:stretch/>
        </p:blipFill>
        <p:spPr bwMode="auto">
          <a:xfrm>
            <a:off x="-21818" y="2836067"/>
            <a:ext cx="928687" cy="578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 name="Picture 5"/>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61217" t="36831" r="18141"/>
          <a:stretch/>
        </p:blipFill>
        <p:spPr bwMode="auto">
          <a:xfrm>
            <a:off x="2878544" y="4300536"/>
            <a:ext cx="542925" cy="768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Oval 1"/>
          <p:cNvSpPr/>
          <p:nvPr/>
        </p:nvSpPr>
        <p:spPr>
          <a:xfrm>
            <a:off x="1342637" y="3629023"/>
            <a:ext cx="137160" cy="137160"/>
          </a:xfrm>
          <a:prstGeom prst="ellipse">
            <a:avLst/>
          </a:prstGeom>
          <a:solidFill>
            <a:srgbClr val="CC00CC"/>
          </a:solidFill>
          <a:ln>
            <a:solidFill>
              <a:srgbClr val="CC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utoShape 3"/>
          <p:cNvSpPr>
            <a:spLocks noChangeAspect="1" noChangeArrowheads="1" noTextEdit="1"/>
          </p:cNvSpPr>
          <p:nvPr/>
        </p:nvSpPr>
        <p:spPr bwMode="auto">
          <a:xfrm>
            <a:off x="4995069" y="3838925"/>
            <a:ext cx="3606800" cy="115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4101" name="Picture 5"/>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680869" y="1721014"/>
            <a:ext cx="3611563" cy="116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3566924" y="2082178"/>
            <a:ext cx="2350323" cy="584775"/>
          </a:xfrm>
          <a:prstGeom prst="rect">
            <a:avLst/>
          </a:prstGeom>
          <a:noFill/>
        </p:spPr>
        <p:txBody>
          <a:bodyPr wrap="none" rtlCol="0">
            <a:spAutoFit/>
          </a:bodyPr>
          <a:lstStyle/>
          <a:p>
            <a:r>
              <a:rPr lang="en-US" sz="3200" dirty="0" smtClean="0">
                <a:solidFill>
                  <a:srgbClr val="8000FF"/>
                </a:solidFill>
              </a:rPr>
              <a:t>At tree-level,</a:t>
            </a:r>
            <a:endParaRPr lang="en-US" sz="3200" dirty="0">
              <a:solidFill>
                <a:srgbClr val="8000FF"/>
              </a:solidFill>
            </a:endParaRPr>
          </a:p>
        </p:txBody>
      </p:sp>
      <p:sp>
        <p:nvSpPr>
          <p:cNvPr id="21" name="TextBox 20"/>
          <p:cNvSpPr txBox="1"/>
          <p:nvPr/>
        </p:nvSpPr>
        <p:spPr>
          <a:xfrm>
            <a:off x="4593743" y="3202631"/>
            <a:ext cx="5827412" cy="461665"/>
          </a:xfrm>
          <a:prstGeom prst="rect">
            <a:avLst/>
          </a:prstGeom>
          <a:noFill/>
        </p:spPr>
        <p:txBody>
          <a:bodyPr wrap="square" rtlCol="0">
            <a:spAutoFit/>
          </a:bodyPr>
          <a:lstStyle/>
          <a:p>
            <a:r>
              <a:rPr lang="en-US" sz="2400" dirty="0" smtClean="0">
                <a:solidFill>
                  <a:srgbClr val="8000FF"/>
                </a:solidFill>
              </a:rPr>
              <a:t>loop-effect on graviton self-energy</a:t>
            </a:r>
            <a:endParaRPr lang="en-US" sz="2400" dirty="0">
              <a:solidFill>
                <a:srgbClr val="8000FF"/>
              </a:solidFill>
            </a:endParaRPr>
          </a:p>
        </p:txBody>
      </p:sp>
      <p:sp>
        <p:nvSpPr>
          <p:cNvPr id="8" name="Oval 7"/>
          <p:cNvSpPr/>
          <p:nvPr/>
        </p:nvSpPr>
        <p:spPr>
          <a:xfrm>
            <a:off x="6026484" y="3872254"/>
            <a:ext cx="965607" cy="870509"/>
          </a:xfrm>
          <a:prstGeom prst="ellipse">
            <a:avLst/>
          </a:prstGeom>
          <a:noFill/>
          <a:ln w="38100">
            <a:solidFill>
              <a:srgbClr val="CC00CC"/>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a:stCxn id="8" idx="6"/>
          </p:cNvCxnSpPr>
          <p:nvPr/>
        </p:nvCxnSpPr>
        <p:spPr>
          <a:xfrm>
            <a:off x="6992091" y="4307509"/>
            <a:ext cx="663035"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363449" y="4321330"/>
            <a:ext cx="663035" cy="0"/>
          </a:xfrm>
          <a:prstGeom prst="line">
            <a:avLst/>
          </a:prstGeom>
          <a:ln w="57150">
            <a:solidFill>
              <a:srgbClr val="0070C0"/>
            </a:solidFill>
          </a:ln>
        </p:spPr>
        <p:style>
          <a:lnRef idx="1">
            <a:schemeClr val="accent1"/>
          </a:lnRef>
          <a:fillRef idx="0">
            <a:schemeClr val="accent1"/>
          </a:fillRef>
          <a:effectRef idx="0">
            <a:schemeClr val="accent1"/>
          </a:effectRef>
          <a:fontRef idx="minor">
            <a:schemeClr val="tx1"/>
          </a:fontRef>
        </p:style>
      </p:cxnSp>
      <p:pic>
        <p:nvPicPr>
          <p:cNvPr id="20" name="Picture 5"/>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420670" y="4439772"/>
            <a:ext cx="2986088" cy="178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Box 21"/>
          <p:cNvSpPr txBox="1"/>
          <p:nvPr/>
        </p:nvSpPr>
        <p:spPr>
          <a:xfrm>
            <a:off x="14506" y="5121097"/>
            <a:ext cx="6312858" cy="738664"/>
          </a:xfrm>
          <a:prstGeom prst="rect">
            <a:avLst/>
          </a:prstGeom>
          <a:noFill/>
        </p:spPr>
        <p:txBody>
          <a:bodyPr wrap="square" rtlCol="0">
            <a:spAutoFit/>
          </a:bodyPr>
          <a:lstStyle/>
          <a:p>
            <a:pPr algn="ctr"/>
            <a:r>
              <a:rPr lang="en-US" sz="2400" i="1" dirty="0" smtClean="0">
                <a:solidFill>
                  <a:srgbClr val="8000FF"/>
                </a:solidFill>
              </a:rPr>
              <a:t>N</a:t>
            </a:r>
            <a:r>
              <a:rPr lang="en-US" sz="1800" dirty="0" smtClean="0">
                <a:solidFill>
                  <a:srgbClr val="8000FF"/>
                </a:solidFill>
              </a:rPr>
              <a:t>: total number of light particles that may exist</a:t>
            </a:r>
            <a:br>
              <a:rPr lang="en-US" sz="1800" dirty="0" smtClean="0">
                <a:solidFill>
                  <a:srgbClr val="8000FF"/>
                </a:solidFill>
              </a:rPr>
            </a:br>
            <a:r>
              <a:rPr lang="en-US" sz="1800" dirty="0" smtClean="0">
                <a:solidFill>
                  <a:srgbClr val="8000FF"/>
                </a:solidFill>
              </a:rPr>
              <a:t>(photon + </a:t>
            </a:r>
            <a:r>
              <a:rPr lang="en-US" sz="1800" dirty="0" err="1" smtClean="0">
                <a:solidFill>
                  <a:srgbClr val="8000FF"/>
                </a:solidFill>
              </a:rPr>
              <a:t>axion</a:t>
            </a:r>
            <a:r>
              <a:rPr lang="en-US" sz="1800" dirty="0" smtClean="0">
                <a:solidFill>
                  <a:srgbClr val="8000FF"/>
                </a:solidFill>
              </a:rPr>
              <a:t>, hidden sector not subject to SM constraints,…)</a:t>
            </a:r>
            <a:endParaRPr lang="en-US" sz="1800" dirty="0">
              <a:solidFill>
                <a:srgbClr val="8000FF"/>
              </a:solidFill>
            </a:endParaRPr>
          </a:p>
        </p:txBody>
      </p:sp>
      <p:pic>
        <p:nvPicPr>
          <p:cNvPr id="23" name="Picture 5"/>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308225" y="5906177"/>
            <a:ext cx="5018088" cy="1390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211031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Causality vs Analyticity</a:t>
            </a:r>
            <a:endParaRPr lang="en-US" dirty="0"/>
          </a:p>
        </p:txBody>
      </p:sp>
      <p:pic>
        <p:nvPicPr>
          <p:cNvPr id="3077" name="Picture 5"/>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47864" y="2120821"/>
            <a:ext cx="5796281" cy="129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 name="Group 21"/>
          <p:cNvGrpSpPr/>
          <p:nvPr/>
        </p:nvGrpSpPr>
        <p:grpSpPr>
          <a:xfrm>
            <a:off x="1189990" y="2435781"/>
            <a:ext cx="975360" cy="975360"/>
            <a:chOff x="4788024" y="2020198"/>
            <a:chExt cx="914400" cy="914400"/>
          </a:xfrm>
        </p:grpSpPr>
        <p:cxnSp>
          <p:nvCxnSpPr>
            <p:cNvPr id="23" name="Straight Connector 22"/>
            <p:cNvCxnSpPr/>
            <p:nvPr/>
          </p:nvCxnSpPr>
          <p:spPr>
            <a:xfrm>
              <a:off x="4788024" y="2020198"/>
              <a:ext cx="914400" cy="9144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4788024" y="2020198"/>
              <a:ext cx="914400" cy="91440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25" name="Oval 24"/>
          <p:cNvSpPr/>
          <p:nvPr/>
        </p:nvSpPr>
        <p:spPr>
          <a:xfrm>
            <a:off x="1420416" y="2682175"/>
            <a:ext cx="487680" cy="487680"/>
          </a:xfrm>
          <a:prstGeom prst="ellipse">
            <a:avLst/>
          </a:prstGeom>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73423" fontAlgn="auto">
              <a:spcBef>
                <a:spcPts val="0"/>
              </a:spcBef>
              <a:spcAft>
                <a:spcPts val="0"/>
              </a:spcAft>
              <a:defRPr/>
            </a:pPr>
            <a:endParaRPr lang="en-US" sz="1920">
              <a:solidFill>
                <a:prstClr val="white"/>
              </a:solidFill>
              <a:latin typeface="Constantia"/>
            </a:endParaRPr>
          </a:p>
        </p:txBody>
      </p:sp>
      <mc:AlternateContent xmlns:mc="http://schemas.openxmlformats.org/markup-compatibility/2006" xmlns:a14="http://schemas.microsoft.com/office/drawing/2010/main">
        <mc:Choice Requires="a14">
          <p:sp>
            <p:nvSpPr>
              <p:cNvPr id="26" name="TextBox 25"/>
              <p:cNvSpPr txBox="1"/>
              <p:nvPr/>
            </p:nvSpPr>
            <p:spPr>
              <a:xfrm>
                <a:off x="799797" y="2238804"/>
                <a:ext cx="377026" cy="387798"/>
              </a:xfrm>
              <a:prstGeom prst="rect">
                <a:avLst/>
              </a:prstGeom>
              <a:noFill/>
            </p:spPr>
            <p:txBody>
              <a:bodyPr wrap="non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1</m:t>
                      </m:r>
                    </m:oMath>
                  </m:oMathPara>
                </a14:m>
                <a:endParaRPr lang="en-US" sz="1920" dirty="0">
                  <a:solidFill>
                    <a:prstClr val="black"/>
                  </a:solidFill>
                  <a:latin typeface="Calibri"/>
                  <a:ea typeface="+mn-ea"/>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799797" y="2238804"/>
                <a:ext cx="377026" cy="387798"/>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742607" y="3214164"/>
                <a:ext cx="377026" cy="387798"/>
              </a:xfrm>
              <a:prstGeom prst="rect">
                <a:avLst/>
              </a:prstGeom>
              <a:noFill/>
            </p:spPr>
            <p:txBody>
              <a:bodyPr wrap="non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2</m:t>
                      </m:r>
                    </m:oMath>
                  </m:oMathPara>
                </a14:m>
                <a:endParaRPr lang="en-US" sz="1920" dirty="0">
                  <a:solidFill>
                    <a:prstClr val="black"/>
                  </a:solidFill>
                  <a:latin typeface="Calibri"/>
                  <a:ea typeface="+mn-ea"/>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742607" y="3214164"/>
                <a:ext cx="377026" cy="387798"/>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2165350" y="2255196"/>
                <a:ext cx="377026" cy="387798"/>
              </a:xfrm>
              <a:prstGeom prst="rect">
                <a:avLst/>
              </a:prstGeom>
              <a:noFill/>
            </p:spPr>
            <p:txBody>
              <a:bodyPr wrap="non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3</m:t>
                      </m:r>
                    </m:oMath>
                  </m:oMathPara>
                </a14:m>
                <a:endParaRPr lang="en-US" sz="1920" dirty="0">
                  <a:solidFill>
                    <a:prstClr val="black"/>
                  </a:solidFill>
                  <a:latin typeface="Calibri"/>
                  <a:ea typeface="+mn-ea"/>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2165350" y="2255196"/>
                <a:ext cx="377026" cy="387798"/>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2165351" y="3214164"/>
                <a:ext cx="284823" cy="387798"/>
              </a:xfrm>
              <a:prstGeom prst="rect">
                <a:avLst/>
              </a:prstGeom>
              <a:noFill/>
            </p:spPr>
            <p:txBody>
              <a:bodyPr wrap="squar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4</m:t>
                      </m:r>
                    </m:oMath>
                  </m:oMathPara>
                </a14:m>
                <a:endParaRPr lang="en-US" sz="1920" dirty="0">
                  <a:solidFill>
                    <a:prstClr val="black"/>
                  </a:solidFill>
                  <a:latin typeface="Calibri"/>
                  <a:ea typeface="+mn-ea"/>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2165351" y="3214164"/>
                <a:ext cx="284823" cy="387798"/>
              </a:xfrm>
              <a:prstGeom prst="rect">
                <a:avLst/>
              </a:prstGeom>
              <a:blipFill>
                <a:blip r:embed="rId6"/>
                <a:stretch>
                  <a:fillRect r="-8511"/>
                </a:stretch>
              </a:blipFill>
            </p:spPr>
            <p:txBody>
              <a:bodyPr/>
              <a:lstStyle/>
              <a:p>
                <a:r>
                  <a:rPr lang="en-US">
                    <a:noFill/>
                  </a:rPr>
                  <a:t> </a:t>
                </a:r>
              </a:p>
            </p:txBody>
          </p:sp>
        </mc:Fallback>
      </mc:AlternateContent>
      <p:grpSp>
        <p:nvGrpSpPr>
          <p:cNvPr id="2062" name="Group 2061"/>
          <p:cNvGrpSpPr/>
          <p:nvPr/>
        </p:nvGrpSpPr>
        <p:grpSpPr>
          <a:xfrm>
            <a:off x="3632752" y="3561438"/>
            <a:ext cx="5853566" cy="1290320"/>
            <a:chOff x="3397287" y="4431931"/>
            <a:chExt cx="5487718" cy="1209675"/>
          </a:xfrm>
        </p:grpSpPr>
        <mc:AlternateContent xmlns:mc="http://schemas.openxmlformats.org/markup-compatibility/2006" xmlns:a14="http://schemas.microsoft.com/office/drawing/2010/main">
          <mc:Choice Requires="a14">
            <p:sp>
              <p:nvSpPr>
                <p:cNvPr id="2061" name="TextBox 2060"/>
                <p:cNvSpPr txBox="1"/>
                <p:nvPr/>
              </p:nvSpPr>
              <p:spPr>
                <a:xfrm>
                  <a:off x="3895298" y="4851260"/>
                  <a:ext cx="4989707" cy="455894"/>
                </a:xfrm>
                <a:prstGeom prst="rect">
                  <a:avLst/>
                </a:prstGeom>
                <a:noFill/>
              </p:spPr>
              <p:txBody>
                <a:bodyPr wrap="none" rtlCol="0">
                  <a:spAutoFit/>
                </a:bodyPr>
                <a:lstStyle/>
                <a:p>
                  <a:pPr defTabSz="973423" fontAlgn="auto">
                    <a:spcBef>
                      <a:spcPts val="0"/>
                    </a:spcBef>
                    <a:spcAft>
                      <a:spcPts val="0"/>
                    </a:spcAft>
                    <a:defRPr/>
                  </a:pPr>
                  <a:r>
                    <a:rPr lang="en-US" sz="2560" dirty="0">
                      <a:solidFill>
                        <a:srgbClr val="0070BF"/>
                      </a:solidFill>
                      <a:latin typeface="Calibri"/>
                      <a:ea typeface="+mn-ea"/>
                    </a:rPr>
                    <a:t>is analytic in </a:t>
                  </a:r>
                  <a14:m>
                    <m:oMath xmlns:m="http://schemas.openxmlformats.org/officeDocument/2006/math">
                      <m:sSup>
                        <m:sSupPr>
                          <m:ctrlPr>
                            <a:rPr lang="en-US" sz="2560" i="1">
                              <a:solidFill>
                                <a:srgbClr val="0070BF"/>
                              </a:solidFill>
                              <a:latin typeface="Cambria Math" panose="02040503050406030204" pitchFamily="18" charset="0"/>
                              <a:ea typeface="+mn-ea"/>
                            </a:rPr>
                          </m:ctrlPr>
                        </m:sSupPr>
                        <m:e>
                          <m:r>
                            <a:rPr lang="en-US" sz="2560" i="1">
                              <a:solidFill>
                                <a:srgbClr val="0070BF"/>
                              </a:solidFill>
                              <a:latin typeface="Cambria Math" panose="02040503050406030204" pitchFamily="18" charset="0"/>
                              <a:ea typeface="+mn-ea"/>
                            </a:rPr>
                            <m:t>𝑘</m:t>
                          </m:r>
                        </m:e>
                        <m:sup>
                          <m:r>
                            <a:rPr lang="en-US" sz="2560" i="1">
                              <a:solidFill>
                                <a:srgbClr val="0070BF"/>
                              </a:solidFill>
                              <a:latin typeface="Cambria Math" panose="02040503050406030204" pitchFamily="18" charset="0"/>
                              <a:ea typeface="+mn-ea"/>
                            </a:rPr>
                            <m:t>0</m:t>
                          </m:r>
                        </m:sup>
                      </m:sSup>
                    </m:oMath>
                  </a14:m>
                  <a:r>
                    <a:rPr lang="en-US" sz="2560" dirty="0">
                      <a:solidFill>
                        <a:srgbClr val="0070BF"/>
                      </a:solidFill>
                      <a:latin typeface="Calibri"/>
                      <a:ea typeface="+mn-ea"/>
                    </a:rPr>
                    <a:t> in upper ½ of plane </a:t>
                  </a:r>
                  <a14:m>
                    <m:oMath xmlns:m="http://schemas.openxmlformats.org/officeDocument/2006/math">
                      <m:sSup>
                        <m:sSupPr>
                          <m:ctrlPr>
                            <a:rPr lang="en-US" sz="2560" i="1">
                              <a:solidFill>
                                <a:srgbClr val="0070BF"/>
                              </a:solidFill>
                              <a:latin typeface="Cambria Math" panose="02040503050406030204" pitchFamily="18" charset="0"/>
                              <a:ea typeface="+mn-ea"/>
                            </a:rPr>
                          </m:ctrlPr>
                        </m:sSupPr>
                        <m:e>
                          <m:r>
                            <a:rPr lang="en-US" sz="2560" i="1">
                              <a:solidFill>
                                <a:srgbClr val="0070BF"/>
                              </a:solidFill>
                              <a:latin typeface="Cambria Math" panose="02040503050406030204" pitchFamily="18" charset="0"/>
                              <a:ea typeface="+mn-ea"/>
                            </a:rPr>
                            <m:t>𝑘</m:t>
                          </m:r>
                        </m:e>
                        <m:sup>
                          <m:r>
                            <a:rPr lang="en-US" sz="2560" i="1">
                              <a:solidFill>
                                <a:srgbClr val="0070BF"/>
                              </a:solidFill>
                              <a:latin typeface="Cambria Math" panose="02040503050406030204" pitchFamily="18" charset="0"/>
                              <a:ea typeface="+mn-ea"/>
                            </a:rPr>
                            <m:t>0</m:t>
                          </m:r>
                        </m:sup>
                      </m:sSup>
                    </m:oMath>
                  </a14:m>
                  <a:endParaRPr lang="en-US" sz="2560" dirty="0">
                    <a:solidFill>
                      <a:srgbClr val="934BC9"/>
                    </a:solidFill>
                    <a:latin typeface="Constantia"/>
                    <a:ea typeface="+mn-ea"/>
                  </a:endParaRPr>
                </a:p>
              </p:txBody>
            </p:sp>
          </mc:Choice>
          <mc:Fallback xmlns="">
            <p:sp>
              <p:nvSpPr>
                <p:cNvPr id="2061" name="TextBox 2060"/>
                <p:cNvSpPr txBox="1">
                  <a:spLocks noRot="1" noChangeAspect="1" noMove="1" noResize="1" noEditPoints="1" noAdjustHandles="1" noChangeArrowheads="1" noChangeShapeType="1" noTextEdit="1"/>
                </p:cNvSpPr>
                <p:nvPr/>
              </p:nvSpPr>
              <p:spPr>
                <a:xfrm>
                  <a:off x="3895298" y="4851260"/>
                  <a:ext cx="4989707" cy="455894"/>
                </a:xfrm>
                <a:prstGeom prst="rect">
                  <a:avLst/>
                </a:prstGeom>
                <a:blipFill>
                  <a:blip r:embed="rId7"/>
                  <a:stretch>
                    <a:fillRect l="-1947" t="-11392" b="-31646"/>
                  </a:stretch>
                </a:blipFill>
              </p:spPr>
              <p:txBody>
                <a:bodyPr/>
                <a:lstStyle/>
                <a:p>
                  <a:r>
                    <a:rPr lang="en-US">
                      <a:noFill/>
                    </a:rPr>
                    <a:t> </a:t>
                  </a:r>
                </a:p>
              </p:txBody>
            </p:sp>
          </mc:Fallback>
        </mc:AlternateContent>
        <p:pic>
          <p:nvPicPr>
            <p:cNvPr id="60"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r="90186"/>
            <a:stretch/>
          </p:blipFill>
          <p:spPr bwMode="auto">
            <a:xfrm>
              <a:off x="3397287" y="4431931"/>
              <a:ext cx="533292"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63" name="Rounded Rectangle 2062"/>
          <p:cNvSpPr/>
          <p:nvPr/>
        </p:nvSpPr>
        <p:spPr>
          <a:xfrm>
            <a:off x="3801481" y="5193163"/>
            <a:ext cx="5841556" cy="1405287"/>
          </a:xfrm>
          <a:prstGeom prst="roundRect">
            <a:avLst/>
          </a:prstGeom>
          <a:noFill/>
          <a:ln>
            <a:solidFill>
              <a:srgbClr val="BE1C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73423" fontAlgn="auto">
              <a:spcBef>
                <a:spcPts val="0"/>
              </a:spcBef>
              <a:spcAft>
                <a:spcPts val="0"/>
              </a:spcAft>
              <a:defRPr/>
            </a:pPr>
            <a:endParaRPr lang="en-US" sz="1920">
              <a:solidFill>
                <a:prstClr val="white"/>
              </a:solidFill>
              <a:latin typeface="Constantia"/>
            </a:endParaRPr>
          </a:p>
        </p:txBody>
      </p:sp>
      <p:pic>
        <p:nvPicPr>
          <p:cNvPr id="4101" name="Picture 5"/>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955" y="5533368"/>
            <a:ext cx="3527487" cy="751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31" name="TextBox 30"/>
              <p:cNvSpPr txBox="1"/>
              <p:nvPr/>
            </p:nvSpPr>
            <p:spPr>
              <a:xfrm>
                <a:off x="4420057" y="5830273"/>
                <a:ext cx="4979568" cy="486287"/>
              </a:xfrm>
              <a:prstGeom prst="rect">
                <a:avLst/>
              </a:prstGeom>
              <a:noFill/>
            </p:spPr>
            <p:txBody>
              <a:bodyPr wrap="none" rtlCol="0">
                <a:spAutoFit/>
              </a:bodyPr>
              <a:lstStyle/>
              <a:p>
                <a:pPr defTabSz="973423" fontAlgn="auto">
                  <a:spcBef>
                    <a:spcPts val="0"/>
                  </a:spcBef>
                  <a:spcAft>
                    <a:spcPts val="0"/>
                  </a:spcAft>
                  <a:defRPr/>
                </a:pPr>
                <a:r>
                  <a:rPr lang="en-US" sz="2560" dirty="0">
                    <a:solidFill>
                      <a:srgbClr val="BE1CB6"/>
                    </a:solidFill>
                    <a:latin typeface="Calibri"/>
                    <a:ea typeface="+mn-ea"/>
                  </a:rPr>
                  <a:t>is analytic in </a:t>
                </a:r>
                <a14:m>
                  <m:oMath xmlns:m="http://schemas.openxmlformats.org/officeDocument/2006/math">
                    <m:r>
                      <a:rPr lang="en-US" sz="2560" i="1">
                        <a:solidFill>
                          <a:srgbClr val="BE1CB6"/>
                        </a:solidFill>
                        <a:latin typeface="Cambria Math" panose="02040503050406030204" pitchFamily="18" charset="0"/>
                        <a:ea typeface="+mn-ea"/>
                      </a:rPr>
                      <m:t>𝑠</m:t>
                    </m:r>
                  </m:oMath>
                </a14:m>
                <a:r>
                  <a:rPr lang="en-US" sz="2560" dirty="0">
                    <a:solidFill>
                      <a:srgbClr val="BE1CB6"/>
                    </a:solidFill>
                    <a:latin typeface="Calibri"/>
                    <a:ea typeface="+mn-ea"/>
                  </a:rPr>
                  <a:t> in upper ½ of </a:t>
                </a:r>
                <a14:m>
                  <m:oMath xmlns:m="http://schemas.openxmlformats.org/officeDocument/2006/math">
                    <m:r>
                      <a:rPr lang="en-US" sz="2560" i="1">
                        <a:solidFill>
                          <a:srgbClr val="BE1CB6"/>
                        </a:solidFill>
                        <a:latin typeface="Cambria Math" panose="02040503050406030204" pitchFamily="18" charset="0"/>
                        <a:ea typeface="Cambria Math" panose="02040503050406030204" pitchFamily="18" charset="0"/>
                      </a:rPr>
                      <m:t>ℂ</m:t>
                    </m:r>
                  </m:oMath>
                </a14:m>
                <a:r>
                  <a:rPr lang="en-US" sz="2560" dirty="0">
                    <a:solidFill>
                      <a:srgbClr val="BE1CB6"/>
                    </a:solidFill>
                    <a:latin typeface="Calibri"/>
                    <a:ea typeface="+mn-ea"/>
                  </a:rPr>
                  <a:t> plane</a:t>
                </a:r>
                <a:endParaRPr lang="en-US" sz="2560" dirty="0">
                  <a:solidFill>
                    <a:srgbClr val="BE1CB6"/>
                  </a:solidFill>
                  <a:latin typeface="Constantia"/>
                  <a:ea typeface="+mn-ea"/>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4420057" y="5830273"/>
                <a:ext cx="4979568" cy="486287"/>
              </a:xfrm>
              <a:prstGeom prst="rect">
                <a:avLst/>
              </a:prstGeom>
              <a:blipFill>
                <a:blip r:embed="rId9"/>
                <a:stretch>
                  <a:fillRect l="-2081" t="-11250" r="-979" b="-30000"/>
                </a:stretch>
              </a:blipFill>
            </p:spPr>
            <p:txBody>
              <a:bodyPr/>
              <a:lstStyle/>
              <a:p>
                <a:r>
                  <a:rPr lang="en-US">
                    <a:noFill/>
                  </a:rPr>
                  <a:t> </a:t>
                </a:r>
              </a:p>
            </p:txBody>
          </p:sp>
        </mc:Fallback>
      </mc:AlternateContent>
      <p:sp>
        <p:nvSpPr>
          <p:cNvPr id="10" name="AutoShape 7"/>
          <p:cNvSpPr>
            <a:spLocks noChangeAspect="1" noChangeArrowheads="1" noTextEdit="1"/>
          </p:cNvSpPr>
          <p:nvPr/>
        </p:nvSpPr>
        <p:spPr bwMode="auto">
          <a:xfrm>
            <a:off x="4820656" y="4027468"/>
            <a:ext cx="736599" cy="807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7536" tIns="48768" rIns="97536" bIns="48768" numCol="1" anchor="t" anchorCtr="0" compatLnSpc="1">
            <a:prstTxWarp prst="textNoShape">
              <a:avLst/>
            </a:prstTxWarp>
          </a:bodyPr>
          <a:lstStyle/>
          <a:p>
            <a:pPr defTabSz="973423" fontAlgn="auto">
              <a:spcBef>
                <a:spcPts val="0"/>
              </a:spcBef>
              <a:spcAft>
                <a:spcPts val="0"/>
              </a:spcAft>
              <a:defRPr/>
            </a:pPr>
            <a:endParaRPr lang="en-US" sz="1920">
              <a:solidFill>
                <a:prstClr val="black"/>
              </a:solidFill>
              <a:latin typeface="Constantia"/>
              <a:ea typeface="+mn-ea"/>
            </a:endParaRPr>
          </a:p>
        </p:txBody>
      </p:sp>
      <p:pic>
        <p:nvPicPr>
          <p:cNvPr id="4105" name="Picture 9"/>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98377" y="5806727"/>
            <a:ext cx="512080" cy="561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Group 15"/>
          <p:cNvGrpSpPr/>
          <p:nvPr/>
        </p:nvGrpSpPr>
        <p:grpSpPr>
          <a:xfrm>
            <a:off x="5264933" y="5343459"/>
            <a:ext cx="2682647" cy="638387"/>
            <a:chOff x="3859738" y="4552908"/>
            <a:chExt cx="2514982" cy="598488"/>
          </a:xfrm>
        </p:grpSpPr>
        <p:sp>
          <p:nvSpPr>
            <p:cNvPr id="36" name="TextBox 35"/>
            <p:cNvSpPr txBox="1"/>
            <p:nvPr/>
          </p:nvSpPr>
          <p:spPr>
            <a:xfrm>
              <a:off x="3859738" y="4621320"/>
              <a:ext cx="1323981" cy="455894"/>
            </a:xfrm>
            <a:prstGeom prst="rect">
              <a:avLst/>
            </a:prstGeom>
            <a:noFill/>
          </p:spPr>
          <p:txBody>
            <a:bodyPr wrap="none" rtlCol="0">
              <a:spAutoFit/>
            </a:bodyPr>
            <a:lstStyle/>
            <a:p>
              <a:pPr defTabSz="973423" fontAlgn="auto">
                <a:spcBef>
                  <a:spcPts val="0"/>
                </a:spcBef>
                <a:spcAft>
                  <a:spcPts val="0"/>
                </a:spcAft>
                <a:defRPr/>
              </a:pPr>
              <a:r>
                <a:rPr lang="en-US" sz="2560" dirty="0">
                  <a:solidFill>
                    <a:srgbClr val="BE1CB6"/>
                  </a:solidFill>
                  <a:latin typeface="Calibri"/>
                  <a:ea typeface="+mn-ea"/>
                </a:rPr>
                <a:t>For fixed </a:t>
              </a:r>
              <a:endParaRPr lang="en-US" sz="2560" dirty="0">
                <a:solidFill>
                  <a:srgbClr val="BE1CB6"/>
                </a:solidFill>
                <a:latin typeface="Constantia"/>
                <a:ea typeface="+mn-ea"/>
              </a:endParaRPr>
            </a:p>
          </p:txBody>
        </p:sp>
        <p:pic>
          <p:nvPicPr>
            <p:cNvPr id="4109" name="Picture 13"/>
            <p:cNvPicPr>
              <a:picLocks noChangeAspect="1" noChangeArrowheads="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77732" y="4552908"/>
              <a:ext cx="1296988" cy="59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 name="Picture 25"/>
          <p:cNvPicPr>
            <a:picLocks noChangeAspect="1" noChangeArrowheads="1"/>
          </p:cNvPicPr>
          <p:nvPr/>
        </p:nvPicPr>
        <p:blipFill rotWithShape="1">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l="52780" t="2533" b="1"/>
          <a:stretch/>
        </p:blipFill>
        <p:spPr bwMode="auto">
          <a:xfrm>
            <a:off x="5491269" y="2579946"/>
            <a:ext cx="1536171" cy="548528"/>
          </a:xfrm>
          <a:prstGeom prst="rect">
            <a:avLst/>
          </a:prstGeom>
          <a:solidFill>
            <a:schemeClr val="bg1"/>
          </a:solidFill>
          <a:ln>
            <a:noFill/>
          </a:ln>
          <a:extLst/>
        </p:spPr>
      </p:pic>
      <p:pic>
        <p:nvPicPr>
          <p:cNvPr id="32" name="Picture 29"/>
          <p:cNvPicPr>
            <a:picLocks noChangeAspect="1" noChangeArrowheads="1"/>
          </p:cNvPicPr>
          <p:nvPr/>
        </p:nvPicPr>
        <p:blipFill rotWithShape="1">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b="54889"/>
          <a:stretch/>
        </p:blipFill>
        <p:spPr bwMode="auto">
          <a:xfrm>
            <a:off x="5174346" y="2699393"/>
            <a:ext cx="2596538" cy="617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 name="Picture 29"/>
          <p:cNvPicPr>
            <a:picLocks noChangeAspect="1" noChangeArrowheads="1"/>
          </p:cNvPicPr>
          <p:nvPr/>
        </p:nvPicPr>
        <p:blipFill rotWithShape="1">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rcRect t="50582"/>
          <a:stretch/>
        </p:blipFill>
        <p:spPr bwMode="auto">
          <a:xfrm>
            <a:off x="6105737" y="3171485"/>
            <a:ext cx="2546822" cy="663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08966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Analyticity and Causality</a:t>
            </a:r>
            <a:endParaRPr lang="en-US" dirty="0"/>
          </a:p>
        </p:txBody>
      </p:sp>
      <p:grpSp>
        <p:nvGrpSpPr>
          <p:cNvPr id="5" name="Group 4"/>
          <p:cNvGrpSpPr/>
          <p:nvPr/>
        </p:nvGrpSpPr>
        <p:grpSpPr>
          <a:xfrm>
            <a:off x="729139" y="2624258"/>
            <a:ext cx="975360" cy="975360"/>
            <a:chOff x="4788024" y="2020198"/>
            <a:chExt cx="914400" cy="914400"/>
          </a:xfrm>
        </p:grpSpPr>
        <p:cxnSp>
          <p:nvCxnSpPr>
            <p:cNvPr id="6" name="Straight Connector 5"/>
            <p:cNvCxnSpPr/>
            <p:nvPr/>
          </p:nvCxnSpPr>
          <p:spPr>
            <a:xfrm>
              <a:off x="4788024" y="2020198"/>
              <a:ext cx="914400" cy="9144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a:off x="4788024" y="2020198"/>
              <a:ext cx="914400" cy="91440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8" name="Oval 7"/>
          <p:cNvSpPr/>
          <p:nvPr/>
        </p:nvSpPr>
        <p:spPr>
          <a:xfrm>
            <a:off x="959565" y="2870652"/>
            <a:ext cx="487680" cy="487680"/>
          </a:xfrm>
          <a:prstGeom prst="ellipse">
            <a:avLst/>
          </a:prstGeom>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73423" fontAlgn="auto">
              <a:spcBef>
                <a:spcPts val="0"/>
              </a:spcBef>
              <a:spcAft>
                <a:spcPts val="0"/>
              </a:spcAft>
              <a:defRPr/>
            </a:pPr>
            <a:endParaRPr lang="en-US" sz="1920">
              <a:solidFill>
                <a:prstClr val="white"/>
              </a:solidFill>
              <a:latin typeface="Constantia"/>
            </a:endParaRPr>
          </a:p>
        </p:txBody>
      </p:sp>
      <mc:AlternateContent xmlns:mc="http://schemas.openxmlformats.org/markup-compatibility/2006" xmlns:a14="http://schemas.microsoft.com/office/drawing/2010/main">
        <mc:Choice Requires="a14">
          <p:sp>
            <p:nvSpPr>
              <p:cNvPr id="9" name="TextBox 8"/>
              <p:cNvSpPr txBox="1"/>
              <p:nvPr/>
            </p:nvSpPr>
            <p:spPr>
              <a:xfrm>
                <a:off x="338946" y="2427281"/>
                <a:ext cx="377026" cy="387798"/>
              </a:xfrm>
              <a:prstGeom prst="rect">
                <a:avLst/>
              </a:prstGeom>
              <a:noFill/>
            </p:spPr>
            <p:txBody>
              <a:bodyPr wrap="non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1</m:t>
                      </m:r>
                    </m:oMath>
                  </m:oMathPara>
                </a14:m>
                <a:endParaRPr lang="en-US" sz="1920" dirty="0">
                  <a:solidFill>
                    <a:prstClr val="black"/>
                  </a:solidFill>
                  <a:latin typeface="Calibri"/>
                  <a:ea typeface="+mn-ea"/>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338946" y="2427281"/>
                <a:ext cx="377026" cy="387798"/>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281756" y="3402641"/>
                <a:ext cx="377026" cy="387798"/>
              </a:xfrm>
              <a:prstGeom prst="rect">
                <a:avLst/>
              </a:prstGeom>
              <a:noFill/>
            </p:spPr>
            <p:txBody>
              <a:bodyPr wrap="non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2</m:t>
                      </m:r>
                    </m:oMath>
                  </m:oMathPara>
                </a14:m>
                <a:endParaRPr lang="en-US" sz="1920" dirty="0">
                  <a:solidFill>
                    <a:prstClr val="black"/>
                  </a:solidFill>
                  <a:latin typeface="Calibri"/>
                  <a:ea typeface="+mn-ea"/>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281756" y="3402641"/>
                <a:ext cx="377026" cy="387798"/>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1704499" y="2443673"/>
                <a:ext cx="377026" cy="387798"/>
              </a:xfrm>
              <a:prstGeom prst="rect">
                <a:avLst/>
              </a:prstGeom>
              <a:noFill/>
            </p:spPr>
            <p:txBody>
              <a:bodyPr wrap="non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3</m:t>
                      </m:r>
                    </m:oMath>
                  </m:oMathPara>
                </a14:m>
                <a:endParaRPr lang="en-US" sz="1920" dirty="0">
                  <a:solidFill>
                    <a:prstClr val="black"/>
                  </a:solidFill>
                  <a:latin typeface="Calibri"/>
                  <a:ea typeface="+mn-ea"/>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1704499" y="2443673"/>
                <a:ext cx="377026" cy="387798"/>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1757184" y="3171968"/>
                <a:ext cx="284823" cy="387798"/>
              </a:xfrm>
              <a:prstGeom prst="rect">
                <a:avLst/>
              </a:prstGeom>
              <a:noFill/>
            </p:spPr>
            <p:txBody>
              <a:bodyPr wrap="squar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4</m:t>
                      </m:r>
                    </m:oMath>
                  </m:oMathPara>
                </a14:m>
                <a:endParaRPr lang="en-US" sz="1920" dirty="0">
                  <a:solidFill>
                    <a:prstClr val="black"/>
                  </a:solidFill>
                  <a:latin typeface="Calibri"/>
                  <a:ea typeface="+mn-ea"/>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1757184" y="3171968"/>
                <a:ext cx="284823" cy="387798"/>
              </a:xfrm>
              <a:prstGeom prst="rect">
                <a:avLst/>
              </a:prstGeom>
              <a:blipFill>
                <a:blip r:embed="rId5"/>
                <a:stretch>
                  <a:fillRect r="-8511"/>
                </a:stretch>
              </a:blipFill>
            </p:spPr>
            <p:txBody>
              <a:bodyPr/>
              <a:lstStyle/>
              <a:p>
                <a:r>
                  <a:rPr lang="en-US">
                    <a:noFill/>
                  </a:rPr>
                  <a:t> </a:t>
                </a:r>
              </a:p>
            </p:txBody>
          </p:sp>
        </mc:Fallback>
      </mc:AlternateContent>
      <p:grpSp>
        <p:nvGrpSpPr>
          <p:cNvPr id="15" name="Group 4"/>
          <p:cNvGrpSpPr>
            <a:grpSpLocks noChangeAspect="1"/>
          </p:cNvGrpSpPr>
          <p:nvPr/>
        </p:nvGrpSpPr>
        <p:grpSpPr bwMode="auto">
          <a:xfrm>
            <a:off x="2880361" y="1890395"/>
            <a:ext cx="5555826" cy="1044787"/>
            <a:chOff x="1701" y="1354"/>
            <a:chExt cx="3281" cy="617"/>
          </a:xfrm>
        </p:grpSpPr>
        <p:sp>
          <p:nvSpPr>
            <p:cNvPr id="16" name="AutoShape 3"/>
            <p:cNvSpPr>
              <a:spLocks noChangeAspect="1" noChangeArrowheads="1" noTextEdit="1"/>
            </p:cNvSpPr>
            <p:nvPr/>
          </p:nvSpPr>
          <p:spPr bwMode="auto">
            <a:xfrm>
              <a:off x="1701" y="1354"/>
              <a:ext cx="3281" cy="6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7536" tIns="48768" rIns="97536" bIns="48768" numCol="1" anchor="t" anchorCtr="0" compatLnSpc="1">
              <a:prstTxWarp prst="textNoShape">
                <a:avLst/>
              </a:prstTxWarp>
            </a:bodyPr>
            <a:lstStyle/>
            <a:p>
              <a:pPr defTabSz="973423" fontAlgn="auto">
                <a:spcBef>
                  <a:spcPts val="0"/>
                </a:spcBef>
                <a:spcAft>
                  <a:spcPts val="0"/>
                </a:spcAft>
                <a:defRPr/>
              </a:pPr>
              <a:endParaRPr lang="en-US" sz="1920">
                <a:solidFill>
                  <a:prstClr val="black"/>
                </a:solidFill>
                <a:latin typeface="Constantia"/>
                <a:ea typeface="+mn-ea"/>
              </a:endParaRPr>
            </a:p>
          </p:txBody>
        </p:sp>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01" y="1354"/>
              <a:ext cx="3284" cy="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7" name="TextBox 16"/>
          <p:cNvSpPr txBox="1"/>
          <p:nvPr/>
        </p:nvSpPr>
        <p:spPr>
          <a:xfrm>
            <a:off x="2496392" y="2880190"/>
            <a:ext cx="5264005" cy="748795"/>
          </a:xfrm>
          <a:prstGeom prst="rect">
            <a:avLst/>
          </a:prstGeom>
          <a:noFill/>
        </p:spPr>
        <p:txBody>
          <a:bodyPr wrap="none" rtlCol="0">
            <a:spAutoFit/>
          </a:bodyPr>
          <a:lstStyle/>
          <a:p>
            <a:pPr algn="ctr" defTabSz="973423" fontAlgn="auto">
              <a:spcBef>
                <a:spcPts val="0"/>
              </a:spcBef>
              <a:spcAft>
                <a:spcPts val="0"/>
              </a:spcAft>
              <a:defRPr/>
            </a:pPr>
            <a:r>
              <a:rPr lang="en-US" sz="2133" dirty="0">
                <a:solidFill>
                  <a:srgbClr val="BE1CB6"/>
                </a:solidFill>
                <a:latin typeface="Constantia"/>
                <a:ea typeface="+mn-ea"/>
              </a:rPr>
              <a:t>Consider the lightest massive particle,</a:t>
            </a:r>
            <a:br>
              <a:rPr lang="en-US" sz="2133" dirty="0">
                <a:solidFill>
                  <a:srgbClr val="BE1CB6"/>
                </a:solidFill>
                <a:latin typeface="Constantia"/>
                <a:ea typeface="+mn-ea"/>
              </a:rPr>
            </a:br>
            <a:r>
              <a:rPr lang="en-US" sz="2133" dirty="0">
                <a:solidFill>
                  <a:srgbClr val="BE1CB6"/>
                </a:solidFill>
                <a:latin typeface="Constantia"/>
                <a:ea typeface="+mn-ea"/>
              </a:rPr>
              <a:t>a single such particle is stable against decay</a:t>
            </a:r>
          </a:p>
        </p:txBody>
      </p:sp>
      <p:pic>
        <p:nvPicPr>
          <p:cNvPr id="1041" name="Picture 17"/>
          <p:cNvPicPr>
            <a:picLocks noChangeAspect="1" noChangeArrowheads="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37552" y="2969163"/>
            <a:ext cx="1723814" cy="646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45" name="Picture 21"/>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76853" y="3919724"/>
            <a:ext cx="1542309" cy="505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4" name="Group 24"/>
          <p:cNvGrpSpPr>
            <a:grpSpLocks noChangeAspect="1"/>
          </p:cNvGrpSpPr>
          <p:nvPr/>
        </p:nvGrpSpPr>
        <p:grpSpPr bwMode="auto">
          <a:xfrm>
            <a:off x="2594579" y="3792882"/>
            <a:ext cx="6127388" cy="672226"/>
            <a:chOff x="-3774" y="1430"/>
            <a:chExt cx="13308" cy="1460"/>
          </a:xfrm>
        </p:grpSpPr>
        <p:sp>
          <p:nvSpPr>
            <p:cNvPr id="1025" name="AutoShape 23"/>
            <p:cNvSpPr>
              <a:spLocks noChangeAspect="1" noChangeArrowheads="1" noTextEdit="1"/>
            </p:cNvSpPr>
            <p:nvPr/>
          </p:nvSpPr>
          <p:spPr bwMode="auto">
            <a:xfrm>
              <a:off x="-3774" y="1430"/>
              <a:ext cx="13308" cy="1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7536" tIns="48768" rIns="97536" bIns="48768" numCol="1" anchor="t" anchorCtr="0" compatLnSpc="1">
              <a:prstTxWarp prst="textNoShape">
                <a:avLst/>
              </a:prstTxWarp>
            </a:bodyPr>
            <a:lstStyle/>
            <a:p>
              <a:pPr defTabSz="973423" fontAlgn="auto">
                <a:spcBef>
                  <a:spcPts val="0"/>
                </a:spcBef>
                <a:spcAft>
                  <a:spcPts val="0"/>
                </a:spcAft>
                <a:defRPr/>
              </a:pPr>
              <a:endParaRPr lang="en-US" sz="1920">
                <a:solidFill>
                  <a:prstClr val="black"/>
                </a:solidFill>
                <a:latin typeface="Constantia"/>
                <a:ea typeface="+mn-ea"/>
              </a:endParaRPr>
            </a:p>
          </p:txBody>
        </p:sp>
        <p:pic>
          <p:nvPicPr>
            <p:cNvPr id="1049" name="Picture 25"/>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774" y="1430"/>
              <a:ext cx="13311" cy="1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053" name="Picture 29"/>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10204" y="4482108"/>
            <a:ext cx="4796453" cy="1108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57" name="Picture 33"/>
          <p:cNvPicPr>
            <a:picLocks noChangeAspect="1" noChangeArrowheads="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492758" y="5346779"/>
            <a:ext cx="2436134" cy="11594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TextBox 1033"/>
          <p:cNvSpPr txBox="1"/>
          <p:nvPr/>
        </p:nvSpPr>
        <p:spPr>
          <a:xfrm>
            <a:off x="107219" y="5672169"/>
            <a:ext cx="4227376" cy="420564"/>
          </a:xfrm>
          <a:prstGeom prst="rect">
            <a:avLst/>
          </a:prstGeom>
          <a:noFill/>
        </p:spPr>
        <p:txBody>
          <a:bodyPr wrap="none" rtlCol="0">
            <a:spAutoFit/>
          </a:bodyPr>
          <a:lstStyle/>
          <a:p>
            <a:pPr defTabSz="973423" fontAlgn="auto">
              <a:spcBef>
                <a:spcPts val="0"/>
              </a:spcBef>
              <a:spcAft>
                <a:spcPts val="0"/>
              </a:spcAft>
              <a:defRPr/>
            </a:pPr>
            <a:r>
              <a:rPr lang="en-US" sz="2133" dirty="0">
                <a:solidFill>
                  <a:srgbClr val="BE1CB6"/>
                </a:solidFill>
                <a:latin typeface="Constantia"/>
                <a:ea typeface="+mn-ea"/>
              </a:rPr>
              <a:t>Response to a source (current)     : </a:t>
            </a:r>
          </a:p>
        </p:txBody>
      </p:sp>
      <p:pic>
        <p:nvPicPr>
          <p:cNvPr id="49" name="Picture 33"/>
          <p:cNvPicPr>
            <a:picLocks noChangeAspect="1" noChangeArrowheads="1"/>
          </p:cNvPicPr>
          <p:nvPr/>
        </p:nvPicPr>
        <p:blipFill rotWithShape="1">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l="63848" t="27427" r="27741" b="42279"/>
          <a:stretch/>
        </p:blipFill>
        <p:spPr bwMode="auto">
          <a:xfrm>
            <a:off x="3777487" y="5646043"/>
            <a:ext cx="273479" cy="468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8" name="AutoShape 35"/>
          <p:cNvSpPr>
            <a:spLocks noChangeAspect="1" noChangeArrowheads="1" noTextEdit="1"/>
          </p:cNvSpPr>
          <p:nvPr/>
        </p:nvSpPr>
        <p:spPr bwMode="auto">
          <a:xfrm>
            <a:off x="-2343573" y="3149601"/>
            <a:ext cx="20858480" cy="2314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7536" tIns="48768" rIns="97536" bIns="48768" numCol="1" anchor="t" anchorCtr="0" compatLnSpc="1">
            <a:prstTxWarp prst="textNoShape">
              <a:avLst/>
            </a:prstTxWarp>
          </a:bodyPr>
          <a:lstStyle/>
          <a:p>
            <a:pPr defTabSz="973423" fontAlgn="auto">
              <a:spcBef>
                <a:spcPts val="0"/>
              </a:spcBef>
              <a:spcAft>
                <a:spcPts val="0"/>
              </a:spcAft>
              <a:defRPr/>
            </a:pPr>
            <a:endParaRPr lang="en-US" sz="1920">
              <a:solidFill>
                <a:prstClr val="black"/>
              </a:solidFill>
              <a:latin typeface="Constantia"/>
              <a:ea typeface="+mn-ea"/>
            </a:endParaRPr>
          </a:p>
        </p:txBody>
      </p:sp>
      <p:pic>
        <p:nvPicPr>
          <p:cNvPr id="1065" name="Picture 41"/>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35412" y="6322647"/>
            <a:ext cx="7600775" cy="1014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648187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Bogoliubov-Shirkov</a:t>
            </a:r>
            <a:r>
              <a:rPr lang="en-US" dirty="0" smtClean="0"/>
              <a:t> Causality</a:t>
            </a:r>
            <a:endParaRPr lang="en-US" dirty="0"/>
          </a:p>
        </p:txBody>
      </p:sp>
      <p:pic>
        <p:nvPicPr>
          <p:cNvPr id="1065" name="Picture 41"/>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87559" y="2044816"/>
            <a:ext cx="9162315" cy="12232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5"/>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r="71816"/>
          <a:stretch/>
        </p:blipFill>
        <p:spPr bwMode="auto">
          <a:xfrm>
            <a:off x="534076" y="3100266"/>
            <a:ext cx="2150639" cy="1438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8" name="Straight Connector 17"/>
          <p:cNvCxnSpPr/>
          <p:nvPr/>
        </p:nvCxnSpPr>
        <p:spPr>
          <a:xfrm>
            <a:off x="5175038" y="4032441"/>
            <a:ext cx="975360" cy="975360"/>
          </a:xfrm>
          <a:prstGeom prst="line">
            <a:avLst/>
          </a:prstGeom>
          <a:ln w="38100">
            <a:solidFill>
              <a:srgbClr val="BE1CB6"/>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H="1">
            <a:off x="6132404" y="4032441"/>
            <a:ext cx="975360" cy="975360"/>
          </a:xfrm>
          <a:prstGeom prst="line">
            <a:avLst/>
          </a:prstGeom>
          <a:ln w="38100">
            <a:solidFill>
              <a:srgbClr val="BE1CB6"/>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9" name="Oval 18"/>
          <p:cNvSpPr/>
          <p:nvPr/>
        </p:nvSpPr>
        <p:spPr>
          <a:xfrm>
            <a:off x="5184035" y="3878824"/>
            <a:ext cx="1923730" cy="230426"/>
          </a:xfrm>
          <a:prstGeom prst="ellipse">
            <a:avLst/>
          </a:prstGeom>
          <a:noFill/>
          <a:ln>
            <a:solidFill>
              <a:srgbClr val="BE1C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73423" fontAlgn="auto">
              <a:spcBef>
                <a:spcPts val="0"/>
              </a:spcBef>
              <a:spcAft>
                <a:spcPts val="0"/>
              </a:spcAft>
              <a:defRPr/>
            </a:pPr>
            <a:endParaRPr lang="en-US" sz="1920">
              <a:solidFill>
                <a:prstClr val="white"/>
              </a:solidFill>
              <a:latin typeface="Constantia"/>
            </a:endParaRPr>
          </a:p>
        </p:txBody>
      </p:sp>
      <mc:AlternateContent xmlns:mc="http://schemas.openxmlformats.org/markup-compatibility/2006" xmlns:a14="http://schemas.microsoft.com/office/drawing/2010/main">
        <mc:Choice Requires="a14">
          <p:sp>
            <p:nvSpPr>
              <p:cNvPr id="20" name="TextBox 19"/>
              <p:cNvSpPr txBox="1"/>
              <p:nvPr/>
            </p:nvSpPr>
            <p:spPr>
              <a:xfrm>
                <a:off x="6132404" y="4964441"/>
                <a:ext cx="266419" cy="393954"/>
              </a:xfrm>
              <a:prstGeom prst="rect">
                <a:avLst/>
              </a:prstGeom>
              <a:noFill/>
            </p:spPr>
            <p:txBody>
              <a:bodyPr wrap="none" lIns="0" tIns="0" rIns="0" bIns="0"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2560" i="1">
                          <a:solidFill>
                            <a:srgbClr val="BE1CB6"/>
                          </a:solidFill>
                          <a:latin typeface="Cambria Math" panose="02040503050406030204" pitchFamily="18" charset="0"/>
                          <a:ea typeface="+mn-ea"/>
                        </a:rPr>
                        <m:t>𝑥</m:t>
                      </m:r>
                    </m:oMath>
                  </m:oMathPara>
                </a14:m>
                <a:endParaRPr lang="en-US" sz="2560" dirty="0">
                  <a:solidFill>
                    <a:srgbClr val="934BC9"/>
                  </a:solidFill>
                  <a:latin typeface="Constantia"/>
                  <a:ea typeface="+mn-ea"/>
                </a:endParaRPr>
              </a:p>
            </p:txBody>
          </p:sp>
        </mc:Choice>
        <mc:Fallback xmlns="">
          <p:sp>
            <p:nvSpPr>
              <p:cNvPr id="20" name="TextBox 19"/>
              <p:cNvSpPr txBox="1">
                <a:spLocks noRot="1" noChangeAspect="1" noMove="1" noResize="1" noEditPoints="1" noAdjustHandles="1" noChangeArrowheads="1" noChangeShapeType="1" noTextEdit="1"/>
              </p:cNvSpPr>
              <p:nvPr/>
            </p:nvSpPr>
            <p:spPr>
              <a:xfrm>
                <a:off x="6132404" y="4964441"/>
                <a:ext cx="266419" cy="393954"/>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TextBox 20"/>
              <p:cNvSpPr txBox="1"/>
              <p:nvPr/>
            </p:nvSpPr>
            <p:spPr>
              <a:xfrm>
                <a:off x="6014359" y="3355280"/>
                <a:ext cx="271741" cy="393954"/>
              </a:xfrm>
              <a:prstGeom prst="rect">
                <a:avLst/>
              </a:prstGeom>
              <a:noFill/>
            </p:spPr>
            <p:txBody>
              <a:bodyPr wrap="none" lIns="0" tIns="0" rIns="0" bIns="0"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2560" i="1">
                          <a:solidFill>
                            <a:srgbClr val="0070BF"/>
                          </a:solidFill>
                          <a:latin typeface="Cambria Math" panose="02040503050406030204" pitchFamily="18" charset="0"/>
                          <a:ea typeface="+mn-ea"/>
                        </a:rPr>
                        <m:t>𝑦</m:t>
                      </m:r>
                    </m:oMath>
                  </m:oMathPara>
                </a14:m>
                <a:endParaRPr lang="en-US" sz="2560" dirty="0">
                  <a:solidFill>
                    <a:srgbClr val="934BC9"/>
                  </a:solidFill>
                  <a:latin typeface="Constantia"/>
                  <a:ea typeface="+mn-ea"/>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6014359" y="3355280"/>
                <a:ext cx="271741" cy="393954"/>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8" name="TextBox 37"/>
              <p:cNvSpPr txBox="1"/>
              <p:nvPr/>
            </p:nvSpPr>
            <p:spPr>
              <a:xfrm>
                <a:off x="5846399" y="4210472"/>
                <a:ext cx="599330" cy="393954"/>
              </a:xfrm>
              <a:prstGeom prst="rect">
                <a:avLst/>
              </a:prstGeom>
              <a:noFill/>
            </p:spPr>
            <p:txBody>
              <a:bodyPr wrap="none" lIns="0" tIns="0" rIns="0" bIns="0"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2560" i="1">
                          <a:solidFill>
                            <a:srgbClr val="0070BF"/>
                          </a:solidFill>
                          <a:latin typeface="Cambria Math" panose="02040503050406030204" pitchFamily="18" charset="0"/>
                          <a:ea typeface="Cambria Math" panose="02040503050406030204" pitchFamily="18" charset="0"/>
                        </a:rPr>
                        <m:t>≠0</m:t>
                      </m:r>
                    </m:oMath>
                  </m:oMathPara>
                </a14:m>
                <a:endParaRPr lang="en-US" sz="2560" dirty="0">
                  <a:solidFill>
                    <a:srgbClr val="934BC9"/>
                  </a:solidFill>
                  <a:latin typeface="Constantia"/>
                  <a:ea typeface="+mn-ea"/>
                </a:endParaRPr>
              </a:p>
            </p:txBody>
          </p:sp>
        </mc:Choice>
        <mc:Fallback xmlns="">
          <p:sp>
            <p:nvSpPr>
              <p:cNvPr id="38" name="TextBox 37"/>
              <p:cNvSpPr txBox="1">
                <a:spLocks noRot="1" noChangeAspect="1" noMove="1" noResize="1" noEditPoints="1" noAdjustHandles="1" noChangeArrowheads="1" noChangeShapeType="1" noTextEdit="1"/>
              </p:cNvSpPr>
              <p:nvPr/>
            </p:nvSpPr>
            <p:spPr>
              <a:xfrm>
                <a:off x="5846399" y="4210472"/>
                <a:ext cx="599330" cy="393954"/>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4935776" y="4642431"/>
                <a:ext cx="599330" cy="393954"/>
              </a:xfrm>
              <a:prstGeom prst="rect">
                <a:avLst/>
              </a:prstGeom>
              <a:noFill/>
            </p:spPr>
            <p:txBody>
              <a:bodyPr wrap="none" lIns="0" tIns="0" rIns="0" bIns="0"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2560" i="1">
                          <a:solidFill>
                            <a:srgbClr val="0070BF"/>
                          </a:solidFill>
                          <a:latin typeface="Cambria Math" panose="02040503050406030204" pitchFamily="18" charset="0"/>
                          <a:ea typeface="Cambria Math" panose="02040503050406030204" pitchFamily="18" charset="0"/>
                        </a:rPr>
                        <m:t>=0</m:t>
                      </m:r>
                    </m:oMath>
                  </m:oMathPara>
                </a14:m>
                <a:endParaRPr lang="en-US" sz="2560" dirty="0">
                  <a:solidFill>
                    <a:srgbClr val="934BC9"/>
                  </a:solidFill>
                  <a:latin typeface="Constantia"/>
                  <a:ea typeface="+mn-ea"/>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4935776" y="4642431"/>
                <a:ext cx="599330" cy="393954"/>
              </a:xfrm>
              <a:prstGeom prst="rect">
                <a:avLst/>
              </a:prstGeom>
              <a:blipFill>
                <a:blip r:embed="rId7"/>
                <a:stretch>
                  <a:fillRect/>
                </a:stretch>
              </a:blipFill>
            </p:spPr>
            <p:txBody>
              <a:bodyPr/>
              <a:lstStyle/>
              <a:p>
                <a:r>
                  <a:rPr lang="en-US">
                    <a:noFill/>
                  </a:rPr>
                  <a:t> </a:t>
                </a:r>
              </a:p>
            </p:txBody>
          </p:sp>
        </mc:Fallback>
      </mc:AlternateContent>
      <p:pic>
        <p:nvPicPr>
          <p:cNvPr id="2057" name="Picture 9"/>
          <p:cNvPicPr>
            <a:picLocks noChangeAspect="1" noChangeArrowheads="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21902" y="6105678"/>
            <a:ext cx="10078683" cy="15497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 name="Right Brace 24"/>
          <p:cNvSpPr/>
          <p:nvPr/>
        </p:nvSpPr>
        <p:spPr>
          <a:xfrm rot="16200000">
            <a:off x="7032750" y="3760148"/>
            <a:ext cx="266207" cy="4785643"/>
          </a:xfrm>
          <a:prstGeom prst="rightBrace">
            <a:avLst>
              <a:gd name="adj1" fmla="val 44554"/>
              <a:gd name="adj2" fmla="val 50000"/>
            </a:avLst>
          </a:prstGeom>
          <a:ln w="38100">
            <a:solidFill>
              <a:srgbClr val="BE1CB6"/>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defTabSz="973423" fontAlgn="auto">
              <a:spcBef>
                <a:spcPts val="0"/>
              </a:spcBef>
              <a:spcAft>
                <a:spcPts val="0"/>
              </a:spcAft>
              <a:defRPr/>
            </a:pPr>
            <a:endParaRPr lang="en-US" sz="1920">
              <a:solidFill>
                <a:prstClr val="black"/>
              </a:solidFill>
              <a:latin typeface="Constantia"/>
            </a:endParaRPr>
          </a:p>
        </p:txBody>
      </p:sp>
      <mc:AlternateContent xmlns:mc="http://schemas.openxmlformats.org/markup-compatibility/2006" xmlns:a14="http://schemas.microsoft.com/office/drawing/2010/main">
        <mc:Choice Requires="a14">
          <p:sp>
            <p:nvSpPr>
              <p:cNvPr id="26" name="TextBox 25"/>
              <p:cNvSpPr txBox="1"/>
              <p:nvPr/>
            </p:nvSpPr>
            <p:spPr>
              <a:xfrm>
                <a:off x="6165237" y="5498838"/>
                <a:ext cx="1991251" cy="486287"/>
              </a:xfrm>
              <a:prstGeom prst="rect">
                <a:avLst/>
              </a:prstGeom>
              <a:noFill/>
            </p:spPr>
            <p:txBody>
              <a:bodyPr wrap="none" rtlCol="0">
                <a:spAutoFit/>
              </a:bodyPr>
              <a:lstStyle/>
              <a:p>
                <a:pPr defTabSz="973423" fontAlgn="auto">
                  <a:spcBef>
                    <a:spcPts val="0"/>
                  </a:spcBef>
                  <a:spcAft>
                    <a:spcPts val="0"/>
                  </a:spcAft>
                  <a:defRPr/>
                </a:pPr>
                <a:r>
                  <a:rPr lang="en-US" sz="2560" dirty="0">
                    <a:solidFill>
                      <a:srgbClr val="BE1CB6"/>
                    </a:solidFill>
                    <a:latin typeface="Constantia"/>
                    <a:ea typeface="+mn-ea"/>
                  </a:rPr>
                  <a:t>Amplitude </a:t>
                </a:r>
                <a14:m>
                  <m:oMath xmlns:m="http://schemas.openxmlformats.org/officeDocument/2006/math">
                    <m:r>
                      <a:rPr lang="en-US" sz="2560" i="1">
                        <a:solidFill>
                          <a:srgbClr val="BE1CB6"/>
                        </a:solidFill>
                        <a:latin typeface="Cambria Math" panose="02040503050406030204" pitchFamily="18" charset="0"/>
                        <a:ea typeface="+mn-ea"/>
                      </a:rPr>
                      <m:t>𝐴</m:t>
                    </m:r>
                  </m:oMath>
                </a14:m>
                <a:endParaRPr lang="en-US" sz="2560" dirty="0">
                  <a:solidFill>
                    <a:srgbClr val="BE1CB6"/>
                  </a:solidFill>
                  <a:latin typeface="Constantia"/>
                  <a:ea typeface="+mn-ea"/>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6165237" y="5498838"/>
                <a:ext cx="1991251" cy="486287"/>
              </a:xfrm>
              <a:prstGeom prst="rect">
                <a:avLst/>
              </a:prstGeom>
              <a:blipFill>
                <a:blip r:embed="rId9"/>
                <a:stretch>
                  <a:fillRect l="-5199" t="-11250" b="-30000"/>
                </a:stretch>
              </a:blipFill>
            </p:spPr>
            <p:txBody>
              <a:bodyPr/>
              <a:lstStyle/>
              <a:p>
                <a:r>
                  <a:rPr lang="en-US">
                    <a:noFill/>
                  </a:rPr>
                  <a:t> </a:t>
                </a:r>
              </a:p>
            </p:txBody>
          </p:sp>
        </mc:Fallback>
      </mc:AlternateContent>
      <p:pic>
        <p:nvPicPr>
          <p:cNvPr id="1029" name="Picture 5"/>
          <p:cNvPicPr>
            <a:picLocks noChangeAspect="1" noChangeArrowheads="1"/>
          </p:cNvPicPr>
          <p:nvPr/>
        </p:nvPicPr>
        <p:blipFill rotWithShape="1">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l="28874" r="42513"/>
          <a:stretch/>
        </p:blipFill>
        <p:spPr bwMode="auto">
          <a:xfrm>
            <a:off x="303049" y="4086994"/>
            <a:ext cx="1920213" cy="14118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5"/>
          <p:cNvPicPr>
            <a:picLocks noChangeAspect="1" noChangeArrowheads="1"/>
          </p:cNvPicPr>
          <p:nvPr/>
        </p:nvPicPr>
        <p:blipFill rotWithShape="1">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l="57487"/>
          <a:stretch/>
        </p:blipFill>
        <p:spPr bwMode="auto">
          <a:xfrm>
            <a:off x="298641" y="4690673"/>
            <a:ext cx="2859429" cy="1415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3379413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Breit</a:t>
            </a:r>
            <a:r>
              <a:rPr lang="en-US" dirty="0" smtClean="0"/>
              <a:t> coordinate system</a:t>
            </a:r>
            <a:endParaRPr lang="en-US" dirty="0"/>
          </a:p>
        </p:txBody>
      </p:sp>
      <p:pic>
        <p:nvPicPr>
          <p:cNvPr id="3077" name="Picture 5"/>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47864" y="2120821"/>
            <a:ext cx="5796281" cy="129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 name="Group 21"/>
          <p:cNvGrpSpPr/>
          <p:nvPr/>
        </p:nvGrpSpPr>
        <p:grpSpPr>
          <a:xfrm>
            <a:off x="1189990" y="2435781"/>
            <a:ext cx="975360" cy="975360"/>
            <a:chOff x="4788024" y="2020198"/>
            <a:chExt cx="914400" cy="914400"/>
          </a:xfrm>
        </p:grpSpPr>
        <p:cxnSp>
          <p:nvCxnSpPr>
            <p:cNvPr id="23" name="Straight Connector 22"/>
            <p:cNvCxnSpPr/>
            <p:nvPr/>
          </p:nvCxnSpPr>
          <p:spPr>
            <a:xfrm>
              <a:off x="4788024" y="2020198"/>
              <a:ext cx="914400" cy="9144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4788024" y="2020198"/>
              <a:ext cx="914400" cy="91440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25" name="Oval 24"/>
          <p:cNvSpPr/>
          <p:nvPr/>
        </p:nvSpPr>
        <p:spPr>
          <a:xfrm>
            <a:off x="1420416" y="2682175"/>
            <a:ext cx="487680" cy="487680"/>
          </a:xfrm>
          <a:prstGeom prst="ellipse">
            <a:avLst/>
          </a:prstGeom>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73423" fontAlgn="auto">
              <a:spcBef>
                <a:spcPts val="0"/>
              </a:spcBef>
              <a:spcAft>
                <a:spcPts val="0"/>
              </a:spcAft>
              <a:defRPr/>
            </a:pPr>
            <a:endParaRPr lang="en-US" sz="1920">
              <a:solidFill>
                <a:prstClr val="white"/>
              </a:solidFill>
              <a:latin typeface="Constantia"/>
            </a:endParaRPr>
          </a:p>
        </p:txBody>
      </p:sp>
      <mc:AlternateContent xmlns:mc="http://schemas.openxmlformats.org/markup-compatibility/2006" xmlns:a14="http://schemas.microsoft.com/office/drawing/2010/main">
        <mc:Choice Requires="a14">
          <p:sp>
            <p:nvSpPr>
              <p:cNvPr id="26" name="TextBox 25"/>
              <p:cNvSpPr txBox="1"/>
              <p:nvPr/>
            </p:nvSpPr>
            <p:spPr>
              <a:xfrm>
                <a:off x="799797" y="2238804"/>
                <a:ext cx="377026" cy="387798"/>
              </a:xfrm>
              <a:prstGeom prst="rect">
                <a:avLst/>
              </a:prstGeom>
              <a:noFill/>
            </p:spPr>
            <p:txBody>
              <a:bodyPr wrap="non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1</m:t>
                      </m:r>
                    </m:oMath>
                  </m:oMathPara>
                </a14:m>
                <a:endParaRPr lang="en-US" sz="1920" dirty="0">
                  <a:solidFill>
                    <a:prstClr val="black"/>
                  </a:solidFill>
                  <a:latin typeface="Calibri"/>
                  <a:ea typeface="+mn-ea"/>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799797" y="2238804"/>
                <a:ext cx="377026" cy="387798"/>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742607" y="3214164"/>
                <a:ext cx="377026" cy="387798"/>
              </a:xfrm>
              <a:prstGeom prst="rect">
                <a:avLst/>
              </a:prstGeom>
              <a:noFill/>
            </p:spPr>
            <p:txBody>
              <a:bodyPr wrap="non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2</m:t>
                      </m:r>
                    </m:oMath>
                  </m:oMathPara>
                </a14:m>
                <a:endParaRPr lang="en-US" sz="1920" dirty="0">
                  <a:solidFill>
                    <a:prstClr val="black"/>
                  </a:solidFill>
                  <a:latin typeface="Calibri"/>
                  <a:ea typeface="+mn-ea"/>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742607" y="3214164"/>
                <a:ext cx="377026" cy="387798"/>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2165350" y="2255196"/>
                <a:ext cx="377026" cy="387798"/>
              </a:xfrm>
              <a:prstGeom prst="rect">
                <a:avLst/>
              </a:prstGeom>
              <a:noFill/>
            </p:spPr>
            <p:txBody>
              <a:bodyPr wrap="non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3</m:t>
                      </m:r>
                    </m:oMath>
                  </m:oMathPara>
                </a14:m>
                <a:endParaRPr lang="en-US" sz="1920" dirty="0">
                  <a:solidFill>
                    <a:prstClr val="black"/>
                  </a:solidFill>
                  <a:latin typeface="Calibri"/>
                  <a:ea typeface="+mn-ea"/>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2165350" y="2255196"/>
                <a:ext cx="377026" cy="387798"/>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2165351" y="3214164"/>
                <a:ext cx="284823" cy="387798"/>
              </a:xfrm>
              <a:prstGeom prst="rect">
                <a:avLst/>
              </a:prstGeom>
              <a:noFill/>
            </p:spPr>
            <p:txBody>
              <a:bodyPr wrap="squar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4</m:t>
                      </m:r>
                    </m:oMath>
                  </m:oMathPara>
                </a14:m>
                <a:endParaRPr lang="en-US" sz="1920" dirty="0">
                  <a:solidFill>
                    <a:prstClr val="black"/>
                  </a:solidFill>
                  <a:latin typeface="Calibri"/>
                  <a:ea typeface="+mn-ea"/>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2165351" y="3214164"/>
                <a:ext cx="284823" cy="387798"/>
              </a:xfrm>
              <a:prstGeom prst="rect">
                <a:avLst/>
              </a:prstGeom>
              <a:blipFill>
                <a:blip r:embed="rId6"/>
                <a:stretch>
                  <a:fillRect r="-8511"/>
                </a:stretch>
              </a:blipFill>
            </p:spPr>
            <p:txBody>
              <a:bodyPr/>
              <a:lstStyle/>
              <a:p>
                <a:r>
                  <a:rPr lang="en-US">
                    <a:noFill/>
                  </a:rPr>
                  <a:t> </a:t>
                </a:r>
              </a:p>
            </p:txBody>
          </p:sp>
        </mc:Fallback>
      </mc:AlternateContent>
      <p:grpSp>
        <p:nvGrpSpPr>
          <p:cNvPr id="7" name="Group 8"/>
          <p:cNvGrpSpPr>
            <a:grpSpLocks noChangeAspect="1"/>
          </p:cNvGrpSpPr>
          <p:nvPr/>
        </p:nvGrpSpPr>
        <p:grpSpPr bwMode="auto">
          <a:xfrm>
            <a:off x="363895" y="3818590"/>
            <a:ext cx="2627550" cy="2175781"/>
            <a:chOff x="-220" y="-407"/>
            <a:chExt cx="6200" cy="5134"/>
          </a:xfrm>
        </p:grpSpPr>
        <p:sp>
          <p:nvSpPr>
            <p:cNvPr id="8" name="AutoShape 7"/>
            <p:cNvSpPr>
              <a:spLocks noChangeAspect="1" noChangeArrowheads="1" noTextEdit="1"/>
            </p:cNvSpPr>
            <p:nvPr/>
          </p:nvSpPr>
          <p:spPr bwMode="auto">
            <a:xfrm>
              <a:off x="-220" y="-407"/>
              <a:ext cx="6200" cy="5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7536" tIns="48768" rIns="97536" bIns="48768" numCol="1" anchor="t" anchorCtr="0" compatLnSpc="1">
              <a:prstTxWarp prst="textNoShape">
                <a:avLst/>
              </a:prstTxWarp>
            </a:bodyPr>
            <a:lstStyle/>
            <a:p>
              <a:pPr defTabSz="973423" fontAlgn="auto">
                <a:spcBef>
                  <a:spcPts val="0"/>
                </a:spcBef>
                <a:spcAft>
                  <a:spcPts val="0"/>
                </a:spcAft>
                <a:defRPr/>
              </a:pPr>
              <a:endParaRPr lang="en-US" sz="1920">
                <a:solidFill>
                  <a:prstClr val="black"/>
                </a:solidFill>
                <a:latin typeface="Constantia"/>
                <a:ea typeface="+mn-ea"/>
              </a:endParaRPr>
            </a:p>
          </p:txBody>
        </p:sp>
        <p:pic>
          <p:nvPicPr>
            <p:cNvPr id="3081" name="Picture 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20" y="-407"/>
              <a:ext cx="6203" cy="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4" name="Group 16"/>
          <p:cNvGrpSpPr>
            <a:grpSpLocks noChangeAspect="1"/>
          </p:cNvGrpSpPr>
          <p:nvPr/>
        </p:nvGrpSpPr>
        <p:grpSpPr bwMode="auto">
          <a:xfrm>
            <a:off x="2991445" y="3756507"/>
            <a:ext cx="3456879" cy="1150991"/>
            <a:chOff x="2245" y="2432"/>
            <a:chExt cx="1769" cy="589"/>
          </a:xfrm>
        </p:grpSpPr>
        <p:sp>
          <p:nvSpPr>
            <p:cNvPr id="30" name="AutoShape 15"/>
            <p:cNvSpPr>
              <a:spLocks noChangeAspect="1" noChangeArrowheads="1" noTextEdit="1"/>
            </p:cNvSpPr>
            <p:nvPr/>
          </p:nvSpPr>
          <p:spPr bwMode="auto">
            <a:xfrm>
              <a:off x="2245" y="2432"/>
              <a:ext cx="1769" cy="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7536" tIns="48768" rIns="97536" bIns="48768" numCol="1" anchor="t" anchorCtr="0" compatLnSpc="1">
              <a:prstTxWarp prst="textNoShape">
                <a:avLst/>
              </a:prstTxWarp>
            </a:bodyPr>
            <a:lstStyle/>
            <a:p>
              <a:pPr defTabSz="973423" fontAlgn="auto">
                <a:spcBef>
                  <a:spcPts val="0"/>
                </a:spcBef>
                <a:spcAft>
                  <a:spcPts val="0"/>
                </a:spcAft>
                <a:defRPr/>
              </a:pPr>
              <a:endParaRPr lang="en-US" sz="1920">
                <a:solidFill>
                  <a:prstClr val="black"/>
                </a:solidFill>
                <a:latin typeface="Constantia"/>
                <a:ea typeface="+mn-ea"/>
              </a:endParaRPr>
            </a:p>
          </p:txBody>
        </p:sp>
        <p:pic>
          <p:nvPicPr>
            <p:cNvPr id="3089" name="Picture 17"/>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245" y="2432"/>
              <a:ext cx="1770" cy="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2" name="TextBox 11"/>
          <p:cNvSpPr txBox="1"/>
          <p:nvPr/>
        </p:nvSpPr>
        <p:spPr>
          <a:xfrm>
            <a:off x="6105737" y="4501885"/>
            <a:ext cx="1920213" cy="355034"/>
          </a:xfrm>
          <a:prstGeom prst="rect">
            <a:avLst/>
          </a:prstGeom>
          <a:noFill/>
        </p:spPr>
        <p:txBody>
          <a:bodyPr wrap="square" rtlCol="0">
            <a:spAutoFit/>
          </a:bodyPr>
          <a:lstStyle/>
          <a:p>
            <a:pPr algn="ctr" defTabSz="973423" fontAlgn="auto">
              <a:spcBef>
                <a:spcPts val="0"/>
              </a:spcBef>
              <a:spcAft>
                <a:spcPts val="0"/>
              </a:spcAft>
              <a:defRPr/>
            </a:pPr>
            <a:r>
              <a:rPr lang="en-US" sz="1707" dirty="0">
                <a:solidFill>
                  <a:srgbClr val="0070BF"/>
                </a:solidFill>
                <a:latin typeface="Calibri"/>
                <a:ea typeface="+mn-ea"/>
              </a:rPr>
              <a:t>at high energy </a:t>
            </a:r>
          </a:p>
        </p:txBody>
      </p:sp>
      <p:pic>
        <p:nvPicPr>
          <p:cNvPr id="3097" name="Picture 25"/>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187013" y="5252865"/>
            <a:ext cx="6008163" cy="103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Right Brace 53"/>
          <p:cNvSpPr/>
          <p:nvPr/>
        </p:nvSpPr>
        <p:spPr>
          <a:xfrm rot="5400000" flipV="1">
            <a:off x="8064357" y="5231569"/>
            <a:ext cx="230422" cy="1536169"/>
          </a:xfrm>
          <a:prstGeom prst="rightBrace">
            <a:avLst>
              <a:gd name="adj1" fmla="val 44554"/>
              <a:gd name="adj2" fmla="val 50000"/>
            </a:avLst>
          </a:prstGeom>
          <a:ln w="38100">
            <a:solidFill>
              <a:srgbClr val="BE1CB6"/>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defTabSz="973423" fontAlgn="auto">
              <a:spcBef>
                <a:spcPts val="0"/>
              </a:spcBef>
              <a:spcAft>
                <a:spcPts val="0"/>
              </a:spcAft>
              <a:defRPr/>
            </a:pPr>
            <a:endParaRPr lang="en-US" sz="1920">
              <a:solidFill>
                <a:prstClr val="black"/>
              </a:solidFill>
              <a:latin typeface="Constantia"/>
            </a:endParaRPr>
          </a:p>
        </p:txBody>
      </p:sp>
      <p:pic>
        <p:nvPicPr>
          <p:cNvPr id="3101" name="Picture 29"/>
          <p:cNvPicPr>
            <a:picLocks noChangeAspect="1" noChangeArrowheads="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81298" y="5984646"/>
            <a:ext cx="2596538" cy="13684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62" name="Group 2061"/>
          <p:cNvGrpSpPr/>
          <p:nvPr/>
        </p:nvGrpSpPr>
        <p:grpSpPr>
          <a:xfrm>
            <a:off x="173763" y="6240476"/>
            <a:ext cx="5853566" cy="1290320"/>
            <a:chOff x="162902" y="5779008"/>
            <a:chExt cx="5487718" cy="1209675"/>
          </a:xfrm>
        </p:grpSpPr>
        <mc:AlternateContent xmlns:mc="http://schemas.openxmlformats.org/markup-compatibility/2006" xmlns:a14="http://schemas.microsoft.com/office/drawing/2010/main">
          <mc:Choice Requires="a14">
            <p:sp>
              <p:nvSpPr>
                <p:cNvPr id="2061" name="TextBox 2060"/>
                <p:cNvSpPr txBox="1"/>
                <p:nvPr/>
              </p:nvSpPr>
              <p:spPr>
                <a:xfrm>
                  <a:off x="660913" y="6198337"/>
                  <a:ext cx="4989707" cy="455894"/>
                </a:xfrm>
                <a:prstGeom prst="rect">
                  <a:avLst/>
                </a:prstGeom>
                <a:noFill/>
              </p:spPr>
              <p:txBody>
                <a:bodyPr wrap="none" rtlCol="0">
                  <a:spAutoFit/>
                </a:bodyPr>
                <a:lstStyle/>
                <a:p>
                  <a:pPr defTabSz="973423" fontAlgn="auto">
                    <a:spcBef>
                      <a:spcPts val="0"/>
                    </a:spcBef>
                    <a:spcAft>
                      <a:spcPts val="0"/>
                    </a:spcAft>
                    <a:defRPr/>
                  </a:pPr>
                  <a:r>
                    <a:rPr lang="en-US" sz="2560" dirty="0">
                      <a:solidFill>
                        <a:srgbClr val="0070BF"/>
                      </a:solidFill>
                      <a:latin typeface="Calibri"/>
                      <a:ea typeface="+mn-ea"/>
                    </a:rPr>
                    <a:t>is analytic in </a:t>
                  </a:r>
                  <a14:m>
                    <m:oMath xmlns:m="http://schemas.openxmlformats.org/officeDocument/2006/math">
                      <m:sSup>
                        <m:sSupPr>
                          <m:ctrlPr>
                            <a:rPr lang="en-US" sz="2560" i="1">
                              <a:solidFill>
                                <a:srgbClr val="0070BF"/>
                              </a:solidFill>
                              <a:latin typeface="Cambria Math" panose="02040503050406030204" pitchFamily="18" charset="0"/>
                              <a:ea typeface="+mn-ea"/>
                            </a:rPr>
                          </m:ctrlPr>
                        </m:sSupPr>
                        <m:e>
                          <m:r>
                            <a:rPr lang="en-US" sz="2560" i="1">
                              <a:solidFill>
                                <a:srgbClr val="0070BF"/>
                              </a:solidFill>
                              <a:latin typeface="Cambria Math" panose="02040503050406030204" pitchFamily="18" charset="0"/>
                              <a:ea typeface="+mn-ea"/>
                            </a:rPr>
                            <m:t>𝑘</m:t>
                          </m:r>
                        </m:e>
                        <m:sup>
                          <m:r>
                            <a:rPr lang="en-US" sz="2560" i="1">
                              <a:solidFill>
                                <a:srgbClr val="0070BF"/>
                              </a:solidFill>
                              <a:latin typeface="Cambria Math" panose="02040503050406030204" pitchFamily="18" charset="0"/>
                              <a:ea typeface="+mn-ea"/>
                            </a:rPr>
                            <m:t>0</m:t>
                          </m:r>
                        </m:sup>
                      </m:sSup>
                    </m:oMath>
                  </a14:m>
                  <a:r>
                    <a:rPr lang="en-US" sz="2560" dirty="0">
                      <a:solidFill>
                        <a:srgbClr val="0070BF"/>
                      </a:solidFill>
                      <a:latin typeface="Calibri"/>
                      <a:ea typeface="+mn-ea"/>
                    </a:rPr>
                    <a:t> in upper ½ of plane </a:t>
                  </a:r>
                  <a14:m>
                    <m:oMath xmlns:m="http://schemas.openxmlformats.org/officeDocument/2006/math">
                      <m:sSup>
                        <m:sSupPr>
                          <m:ctrlPr>
                            <a:rPr lang="en-US" sz="2560" i="1">
                              <a:solidFill>
                                <a:srgbClr val="0070BF"/>
                              </a:solidFill>
                              <a:latin typeface="Cambria Math" panose="02040503050406030204" pitchFamily="18" charset="0"/>
                              <a:ea typeface="+mn-ea"/>
                            </a:rPr>
                          </m:ctrlPr>
                        </m:sSupPr>
                        <m:e>
                          <m:r>
                            <a:rPr lang="en-US" sz="2560" i="1">
                              <a:solidFill>
                                <a:srgbClr val="0070BF"/>
                              </a:solidFill>
                              <a:latin typeface="Cambria Math" panose="02040503050406030204" pitchFamily="18" charset="0"/>
                              <a:ea typeface="+mn-ea"/>
                            </a:rPr>
                            <m:t>𝑘</m:t>
                          </m:r>
                        </m:e>
                        <m:sup>
                          <m:r>
                            <a:rPr lang="en-US" sz="2560" i="1">
                              <a:solidFill>
                                <a:srgbClr val="0070BF"/>
                              </a:solidFill>
                              <a:latin typeface="Cambria Math" panose="02040503050406030204" pitchFamily="18" charset="0"/>
                              <a:ea typeface="+mn-ea"/>
                            </a:rPr>
                            <m:t>0</m:t>
                          </m:r>
                        </m:sup>
                      </m:sSup>
                    </m:oMath>
                  </a14:m>
                  <a:endParaRPr lang="en-US" sz="2560" dirty="0">
                    <a:solidFill>
                      <a:srgbClr val="934BC9"/>
                    </a:solidFill>
                    <a:latin typeface="Constantia"/>
                    <a:ea typeface="+mn-ea"/>
                  </a:endParaRPr>
                </a:p>
              </p:txBody>
            </p:sp>
          </mc:Choice>
          <mc:Fallback xmlns="">
            <p:sp>
              <p:nvSpPr>
                <p:cNvPr id="2061" name="TextBox 2060"/>
                <p:cNvSpPr txBox="1">
                  <a:spLocks noRot="1" noChangeAspect="1" noMove="1" noResize="1" noEditPoints="1" noAdjustHandles="1" noChangeArrowheads="1" noChangeShapeType="1" noTextEdit="1"/>
                </p:cNvSpPr>
                <p:nvPr/>
              </p:nvSpPr>
              <p:spPr>
                <a:xfrm>
                  <a:off x="660913" y="6198337"/>
                  <a:ext cx="4989707" cy="455894"/>
                </a:xfrm>
                <a:prstGeom prst="rect">
                  <a:avLst/>
                </a:prstGeom>
                <a:blipFill>
                  <a:blip r:embed="rId11"/>
                  <a:stretch>
                    <a:fillRect l="-2062" t="-11250" b="-30000"/>
                  </a:stretch>
                </a:blipFill>
              </p:spPr>
              <p:txBody>
                <a:bodyPr/>
                <a:lstStyle/>
                <a:p>
                  <a:r>
                    <a:rPr lang="en-US">
                      <a:noFill/>
                    </a:rPr>
                    <a:t> </a:t>
                  </a:r>
                </a:p>
              </p:txBody>
            </p:sp>
          </mc:Fallback>
        </mc:AlternateContent>
        <p:pic>
          <p:nvPicPr>
            <p:cNvPr id="60" name="Picture 5"/>
            <p:cNvPicPr>
              <a:picLocks noChangeAspect="1" noChangeArrowheads="1"/>
            </p:cNvPicPr>
            <p:nvPr/>
          </p:nvPicPr>
          <p:blipFill rotWithShape="1">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r="90186"/>
            <a:stretch/>
          </p:blipFill>
          <p:spPr bwMode="auto">
            <a:xfrm>
              <a:off x="162902" y="5779008"/>
              <a:ext cx="533292"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63" name="Rounded Rectangle 2062"/>
          <p:cNvSpPr/>
          <p:nvPr/>
        </p:nvSpPr>
        <p:spPr>
          <a:xfrm>
            <a:off x="114671" y="6575716"/>
            <a:ext cx="6221491" cy="681295"/>
          </a:xfrm>
          <a:prstGeom prst="roundRect">
            <a:avLst/>
          </a:prstGeom>
          <a:noFill/>
          <a:ln>
            <a:solidFill>
              <a:srgbClr val="BE1C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73423" fontAlgn="auto">
              <a:spcBef>
                <a:spcPts val="0"/>
              </a:spcBef>
              <a:spcAft>
                <a:spcPts val="0"/>
              </a:spcAft>
              <a:defRPr/>
            </a:pPr>
            <a:endParaRPr lang="en-US" sz="1920">
              <a:solidFill>
                <a:prstClr val="white"/>
              </a:solidFill>
              <a:latin typeface="Constantia"/>
            </a:endParaRPr>
          </a:p>
        </p:txBody>
      </p:sp>
    </p:spTree>
    <p:extLst>
      <p:ext uri="{BB962C8B-B14F-4D97-AF65-F5344CB8AC3E}">
        <p14:creationId xmlns:p14="http://schemas.microsoft.com/office/powerpoint/2010/main" val="187066887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7680" y="2508456"/>
            <a:ext cx="8613589" cy="4681728"/>
          </a:xfrm>
        </p:spPr>
        <p:txBody>
          <a:bodyPr>
            <a:noAutofit/>
          </a:bodyPr>
          <a:lstStyle/>
          <a:p>
            <a:r>
              <a:rPr lang="en-US" dirty="0" smtClean="0">
                <a:solidFill>
                  <a:srgbClr val="8323A1"/>
                </a:solidFill>
              </a:rPr>
              <a:t>We could simply wait for observations to tell </a:t>
            </a:r>
            <a:br>
              <a:rPr lang="en-US" dirty="0" smtClean="0">
                <a:solidFill>
                  <a:srgbClr val="8323A1"/>
                </a:solidFill>
              </a:rPr>
            </a:br>
            <a:r>
              <a:rPr lang="en-US" dirty="0" smtClean="0">
                <a:solidFill>
                  <a:srgbClr val="8323A1"/>
                </a:solidFill>
              </a:rPr>
              <a:t>them apart</a:t>
            </a:r>
            <a:br>
              <a:rPr lang="en-US" dirty="0" smtClean="0">
                <a:solidFill>
                  <a:srgbClr val="8323A1"/>
                </a:solidFill>
              </a:rPr>
            </a:br>
            <a:endParaRPr lang="en-US" dirty="0" smtClean="0">
              <a:solidFill>
                <a:srgbClr val="8323A1"/>
              </a:solidFill>
            </a:endParaRPr>
          </a:p>
        </p:txBody>
      </p:sp>
      <p:sp>
        <p:nvSpPr>
          <p:cNvPr id="5" name="Title 1"/>
          <p:cNvSpPr>
            <a:spLocks noGrp="1"/>
          </p:cNvSpPr>
          <p:nvPr>
            <p:ph type="title"/>
          </p:nvPr>
        </p:nvSpPr>
        <p:spPr>
          <a:xfrm>
            <a:off x="487680" y="827227"/>
            <a:ext cx="8778240" cy="1219200"/>
          </a:xfrm>
        </p:spPr>
        <p:txBody>
          <a:bodyPr/>
          <a:lstStyle/>
          <a:p>
            <a:r>
              <a:rPr lang="en-US" dirty="0" smtClean="0">
                <a:solidFill>
                  <a:srgbClr val="00B0F0"/>
                </a:solidFill>
              </a:rPr>
              <a:t>Setting different EFTs apart</a:t>
            </a:r>
            <a:endParaRPr lang="en-US" dirty="0">
              <a:solidFill>
                <a:srgbClr val="00B0F0"/>
              </a:solidFill>
            </a:endParaRPr>
          </a:p>
        </p:txBody>
      </p:sp>
      <p:grpSp>
        <p:nvGrpSpPr>
          <p:cNvPr id="15" name="Group 14"/>
          <p:cNvGrpSpPr/>
          <p:nvPr/>
        </p:nvGrpSpPr>
        <p:grpSpPr>
          <a:xfrm>
            <a:off x="268288" y="4117843"/>
            <a:ext cx="5620713" cy="2460384"/>
            <a:chOff x="1475656" y="3789040"/>
            <a:chExt cx="5269418" cy="2306610"/>
          </a:xfrm>
        </p:grpSpPr>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23452"/>
            <a:stretch/>
          </p:blipFill>
          <p:spPr>
            <a:xfrm>
              <a:off x="1475656" y="3789040"/>
              <a:ext cx="5269418" cy="2306610"/>
            </a:xfrm>
            <a:prstGeom prst="rect">
              <a:avLst/>
            </a:prstGeom>
            <a:ln>
              <a:solidFill>
                <a:srgbClr val="00B0F0"/>
              </a:solidFill>
            </a:ln>
          </p:spPr>
        </p:pic>
        <p:cxnSp>
          <p:nvCxnSpPr>
            <p:cNvPr id="9" name="Straight Connector 8"/>
            <p:cNvCxnSpPr/>
            <p:nvPr/>
          </p:nvCxnSpPr>
          <p:spPr>
            <a:xfrm>
              <a:off x="4572000" y="4365104"/>
              <a:ext cx="1368152" cy="0"/>
            </a:xfrm>
            <a:prstGeom prst="line">
              <a:avLst/>
            </a:prstGeom>
            <a:ln w="38100">
              <a:solidFill>
                <a:srgbClr val="00B0F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763688" y="4581128"/>
              <a:ext cx="720080" cy="0"/>
            </a:xfrm>
            <a:prstGeom prst="line">
              <a:avLst/>
            </a:prstGeom>
            <a:ln w="38100">
              <a:solidFill>
                <a:srgbClr val="00B0F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796136" y="4581128"/>
              <a:ext cx="360040" cy="0"/>
            </a:xfrm>
            <a:prstGeom prst="line">
              <a:avLst/>
            </a:prstGeom>
            <a:ln w="38100">
              <a:solidFill>
                <a:srgbClr val="00B0F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6" name="TextBox 15"/>
          <p:cNvSpPr txBox="1"/>
          <p:nvPr/>
        </p:nvSpPr>
        <p:spPr>
          <a:xfrm>
            <a:off x="6489779" y="3426566"/>
            <a:ext cx="2542812" cy="486287"/>
          </a:xfrm>
          <a:prstGeom prst="rect">
            <a:avLst/>
          </a:prstGeom>
          <a:noFill/>
        </p:spPr>
        <p:txBody>
          <a:bodyPr wrap="none" rtlCol="0">
            <a:spAutoFit/>
          </a:bodyPr>
          <a:lstStyle/>
          <a:p>
            <a:pPr defTabSz="973423" fontAlgn="auto">
              <a:spcBef>
                <a:spcPts val="0"/>
              </a:spcBef>
              <a:spcAft>
                <a:spcPts val="0"/>
              </a:spcAft>
            </a:pPr>
            <a:r>
              <a:rPr lang="en-US" sz="2560" dirty="0">
                <a:solidFill>
                  <a:srgbClr val="0F6FC6"/>
                </a:solidFill>
                <a:latin typeface="Calibri"/>
                <a:ea typeface="+mn-ea"/>
              </a:rPr>
              <a:t>GW&amp;GBR 170817</a:t>
            </a:r>
          </a:p>
        </p:txBody>
      </p:sp>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2500" y="3964226"/>
            <a:ext cx="2770426" cy="2958815"/>
          </a:xfrm>
          <a:prstGeom prst="rect">
            <a:avLst/>
          </a:prstGeom>
        </p:spPr>
      </p:pic>
      <p:cxnSp>
        <p:nvCxnSpPr>
          <p:cNvPr id="19" name="Straight Arrow Connector 18"/>
          <p:cNvCxnSpPr/>
          <p:nvPr/>
        </p:nvCxnSpPr>
        <p:spPr>
          <a:xfrm flipH="1" flipV="1">
            <a:off x="5184035" y="4732311"/>
            <a:ext cx="1086350" cy="384043"/>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H="1" flipV="1">
            <a:off x="5349998" y="5039545"/>
            <a:ext cx="909356" cy="76809"/>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16156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Breit</a:t>
            </a:r>
            <a:r>
              <a:rPr lang="en-US" dirty="0" smtClean="0"/>
              <a:t> coordinate system</a:t>
            </a:r>
            <a:endParaRPr lang="en-US" dirty="0"/>
          </a:p>
        </p:txBody>
      </p:sp>
      <p:pic>
        <p:nvPicPr>
          <p:cNvPr id="3077" name="Picture 5"/>
          <p:cNvPicPr>
            <a:picLocks noChangeAspect="1" noChangeArrowheads="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647864" y="2120821"/>
            <a:ext cx="5796281" cy="1290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2" name="Group 21"/>
          <p:cNvGrpSpPr/>
          <p:nvPr/>
        </p:nvGrpSpPr>
        <p:grpSpPr>
          <a:xfrm>
            <a:off x="1189990" y="2435781"/>
            <a:ext cx="975360" cy="975360"/>
            <a:chOff x="4788024" y="2020198"/>
            <a:chExt cx="914400" cy="914400"/>
          </a:xfrm>
        </p:grpSpPr>
        <p:cxnSp>
          <p:nvCxnSpPr>
            <p:cNvPr id="23" name="Straight Connector 22"/>
            <p:cNvCxnSpPr/>
            <p:nvPr/>
          </p:nvCxnSpPr>
          <p:spPr>
            <a:xfrm>
              <a:off x="4788024" y="2020198"/>
              <a:ext cx="914400" cy="9144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4788024" y="2020198"/>
              <a:ext cx="914400" cy="91440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25" name="Oval 24"/>
          <p:cNvSpPr/>
          <p:nvPr/>
        </p:nvSpPr>
        <p:spPr>
          <a:xfrm>
            <a:off x="1420416" y="2682175"/>
            <a:ext cx="487680" cy="487680"/>
          </a:xfrm>
          <a:prstGeom prst="ellipse">
            <a:avLst/>
          </a:prstGeom>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73423" fontAlgn="auto">
              <a:spcBef>
                <a:spcPts val="0"/>
              </a:spcBef>
              <a:spcAft>
                <a:spcPts val="0"/>
              </a:spcAft>
              <a:defRPr/>
            </a:pPr>
            <a:endParaRPr lang="en-US" sz="1920">
              <a:solidFill>
                <a:prstClr val="white"/>
              </a:solidFill>
              <a:latin typeface="Constantia"/>
            </a:endParaRPr>
          </a:p>
        </p:txBody>
      </p:sp>
      <mc:AlternateContent xmlns:mc="http://schemas.openxmlformats.org/markup-compatibility/2006" xmlns:a14="http://schemas.microsoft.com/office/drawing/2010/main">
        <mc:Choice Requires="a14">
          <p:sp>
            <p:nvSpPr>
              <p:cNvPr id="26" name="TextBox 25"/>
              <p:cNvSpPr txBox="1"/>
              <p:nvPr/>
            </p:nvSpPr>
            <p:spPr>
              <a:xfrm>
                <a:off x="799797" y="2238804"/>
                <a:ext cx="377026" cy="387798"/>
              </a:xfrm>
              <a:prstGeom prst="rect">
                <a:avLst/>
              </a:prstGeom>
              <a:noFill/>
            </p:spPr>
            <p:txBody>
              <a:bodyPr wrap="non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1</m:t>
                      </m:r>
                    </m:oMath>
                  </m:oMathPara>
                </a14:m>
                <a:endParaRPr lang="en-US" sz="1920" dirty="0">
                  <a:solidFill>
                    <a:prstClr val="black"/>
                  </a:solidFill>
                  <a:latin typeface="Calibri"/>
                  <a:ea typeface="+mn-ea"/>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799797" y="2238804"/>
                <a:ext cx="377026" cy="387798"/>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742607" y="3214164"/>
                <a:ext cx="377026" cy="387798"/>
              </a:xfrm>
              <a:prstGeom prst="rect">
                <a:avLst/>
              </a:prstGeom>
              <a:noFill/>
            </p:spPr>
            <p:txBody>
              <a:bodyPr wrap="non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2</m:t>
                      </m:r>
                    </m:oMath>
                  </m:oMathPara>
                </a14:m>
                <a:endParaRPr lang="en-US" sz="1920" dirty="0">
                  <a:solidFill>
                    <a:prstClr val="black"/>
                  </a:solidFill>
                  <a:latin typeface="Calibri"/>
                  <a:ea typeface="+mn-ea"/>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742607" y="3214164"/>
                <a:ext cx="377026" cy="387798"/>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2165350" y="2255196"/>
                <a:ext cx="377026" cy="387798"/>
              </a:xfrm>
              <a:prstGeom prst="rect">
                <a:avLst/>
              </a:prstGeom>
              <a:noFill/>
            </p:spPr>
            <p:txBody>
              <a:bodyPr wrap="non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3</m:t>
                      </m:r>
                    </m:oMath>
                  </m:oMathPara>
                </a14:m>
                <a:endParaRPr lang="en-US" sz="1920" dirty="0">
                  <a:solidFill>
                    <a:prstClr val="black"/>
                  </a:solidFill>
                  <a:latin typeface="Calibri"/>
                  <a:ea typeface="+mn-ea"/>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2165350" y="2255196"/>
                <a:ext cx="377026" cy="387798"/>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p:cNvSpPr txBox="1"/>
              <p:nvPr/>
            </p:nvSpPr>
            <p:spPr>
              <a:xfrm>
                <a:off x="2165351" y="3214164"/>
                <a:ext cx="284823" cy="387798"/>
              </a:xfrm>
              <a:prstGeom prst="rect">
                <a:avLst/>
              </a:prstGeom>
              <a:noFill/>
            </p:spPr>
            <p:txBody>
              <a:bodyPr wrap="square" rtlCol="0">
                <a:spAutoFit/>
              </a:bodyPr>
              <a:lstStyle/>
              <a:p>
                <a:pPr defTabSz="973423" fontAlgn="auto">
                  <a:spcBef>
                    <a:spcPts val="0"/>
                  </a:spcBef>
                  <a:spcAft>
                    <a:spcPts val="0"/>
                  </a:spcAft>
                  <a:defRPr/>
                </a:pPr>
                <a14:m>
                  <m:oMathPara xmlns:m="http://schemas.openxmlformats.org/officeDocument/2006/math">
                    <m:oMathParaPr>
                      <m:jc m:val="centerGroup"/>
                    </m:oMathParaPr>
                    <m:oMath xmlns:m="http://schemas.openxmlformats.org/officeDocument/2006/math">
                      <m:r>
                        <a:rPr lang="en-US" sz="1920" i="1">
                          <a:solidFill>
                            <a:prstClr val="black"/>
                          </a:solidFill>
                          <a:latin typeface="Cambria Math" panose="02040503050406030204" pitchFamily="18" charset="0"/>
                          <a:ea typeface="+mn-ea"/>
                        </a:rPr>
                        <m:t>4</m:t>
                      </m:r>
                    </m:oMath>
                  </m:oMathPara>
                </a14:m>
                <a:endParaRPr lang="en-US" sz="1920" dirty="0">
                  <a:solidFill>
                    <a:prstClr val="black"/>
                  </a:solidFill>
                  <a:latin typeface="Calibri"/>
                  <a:ea typeface="+mn-ea"/>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2165351" y="3214164"/>
                <a:ext cx="284823" cy="387798"/>
              </a:xfrm>
              <a:prstGeom prst="rect">
                <a:avLst/>
              </a:prstGeom>
              <a:blipFill>
                <a:blip r:embed="rId6"/>
                <a:stretch>
                  <a:fillRect r="-8511"/>
                </a:stretch>
              </a:blipFill>
            </p:spPr>
            <p:txBody>
              <a:bodyPr/>
              <a:lstStyle/>
              <a:p>
                <a:r>
                  <a:rPr lang="en-US">
                    <a:noFill/>
                  </a:rPr>
                  <a:t> </a:t>
                </a:r>
              </a:p>
            </p:txBody>
          </p:sp>
        </mc:Fallback>
      </mc:AlternateContent>
      <p:grpSp>
        <p:nvGrpSpPr>
          <p:cNvPr id="7" name="Group 8"/>
          <p:cNvGrpSpPr>
            <a:grpSpLocks noChangeAspect="1"/>
          </p:cNvGrpSpPr>
          <p:nvPr/>
        </p:nvGrpSpPr>
        <p:grpSpPr bwMode="auto">
          <a:xfrm>
            <a:off x="363895" y="3818590"/>
            <a:ext cx="2627550" cy="2175781"/>
            <a:chOff x="-220" y="-407"/>
            <a:chExt cx="6200" cy="5134"/>
          </a:xfrm>
        </p:grpSpPr>
        <p:sp>
          <p:nvSpPr>
            <p:cNvPr id="8" name="AutoShape 7"/>
            <p:cNvSpPr>
              <a:spLocks noChangeAspect="1" noChangeArrowheads="1" noTextEdit="1"/>
            </p:cNvSpPr>
            <p:nvPr/>
          </p:nvSpPr>
          <p:spPr bwMode="auto">
            <a:xfrm>
              <a:off x="-220" y="-407"/>
              <a:ext cx="6200" cy="5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7536" tIns="48768" rIns="97536" bIns="48768" numCol="1" anchor="t" anchorCtr="0" compatLnSpc="1">
              <a:prstTxWarp prst="textNoShape">
                <a:avLst/>
              </a:prstTxWarp>
            </a:bodyPr>
            <a:lstStyle/>
            <a:p>
              <a:pPr defTabSz="973423" fontAlgn="auto">
                <a:spcBef>
                  <a:spcPts val="0"/>
                </a:spcBef>
                <a:spcAft>
                  <a:spcPts val="0"/>
                </a:spcAft>
                <a:defRPr/>
              </a:pPr>
              <a:endParaRPr lang="en-US" sz="1920">
                <a:solidFill>
                  <a:prstClr val="black"/>
                </a:solidFill>
                <a:latin typeface="Constantia"/>
                <a:ea typeface="+mn-ea"/>
              </a:endParaRPr>
            </a:p>
          </p:txBody>
        </p:sp>
        <p:pic>
          <p:nvPicPr>
            <p:cNvPr id="3081" name="Picture 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20" y="-407"/>
              <a:ext cx="6203" cy="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062" name="Group 2061"/>
          <p:cNvGrpSpPr/>
          <p:nvPr/>
        </p:nvGrpSpPr>
        <p:grpSpPr>
          <a:xfrm>
            <a:off x="173763" y="6240476"/>
            <a:ext cx="5853566" cy="1290320"/>
            <a:chOff x="162902" y="5779008"/>
            <a:chExt cx="5487718" cy="1209675"/>
          </a:xfrm>
        </p:grpSpPr>
        <mc:AlternateContent xmlns:mc="http://schemas.openxmlformats.org/markup-compatibility/2006" xmlns:a14="http://schemas.microsoft.com/office/drawing/2010/main">
          <mc:Choice Requires="a14">
            <p:sp>
              <p:nvSpPr>
                <p:cNvPr id="2061" name="TextBox 2060"/>
                <p:cNvSpPr txBox="1"/>
                <p:nvPr/>
              </p:nvSpPr>
              <p:spPr>
                <a:xfrm>
                  <a:off x="660913" y="6198337"/>
                  <a:ext cx="4989707" cy="455894"/>
                </a:xfrm>
                <a:prstGeom prst="rect">
                  <a:avLst/>
                </a:prstGeom>
                <a:noFill/>
              </p:spPr>
              <p:txBody>
                <a:bodyPr wrap="none" rtlCol="0">
                  <a:spAutoFit/>
                </a:bodyPr>
                <a:lstStyle/>
                <a:p>
                  <a:pPr defTabSz="973423" fontAlgn="auto">
                    <a:spcBef>
                      <a:spcPts val="0"/>
                    </a:spcBef>
                    <a:spcAft>
                      <a:spcPts val="0"/>
                    </a:spcAft>
                    <a:defRPr/>
                  </a:pPr>
                  <a:r>
                    <a:rPr lang="en-US" sz="2560" dirty="0">
                      <a:solidFill>
                        <a:srgbClr val="0070BF"/>
                      </a:solidFill>
                      <a:latin typeface="Calibri"/>
                      <a:ea typeface="+mn-ea"/>
                    </a:rPr>
                    <a:t>is analytic in </a:t>
                  </a:r>
                  <a14:m>
                    <m:oMath xmlns:m="http://schemas.openxmlformats.org/officeDocument/2006/math">
                      <m:sSup>
                        <m:sSupPr>
                          <m:ctrlPr>
                            <a:rPr lang="en-US" sz="2560" i="1">
                              <a:solidFill>
                                <a:srgbClr val="0070BF"/>
                              </a:solidFill>
                              <a:latin typeface="Cambria Math" panose="02040503050406030204" pitchFamily="18" charset="0"/>
                              <a:ea typeface="+mn-ea"/>
                            </a:rPr>
                          </m:ctrlPr>
                        </m:sSupPr>
                        <m:e>
                          <m:r>
                            <a:rPr lang="en-US" sz="2560" i="1">
                              <a:solidFill>
                                <a:srgbClr val="0070BF"/>
                              </a:solidFill>
                              <a:latin typeface="Cambria Math" panose="02040503050406030204" pitchFamily="18" charset="0"/>
                              <a:ea typeface="+mn-ea"/>
                            </a:rPr>
                            <m:t>𝑘</m:t>
                          </m:r>
                        </m:e>
                        <m:sup>
                          <m:r>
                            <a:rPr lang="en-US" sz="2560" i="1">
                              <a:solidFill>
                                <a:srgbClr val="0070BF"/>
                              </a:solidFill>
                              <a:latin typeface="Cambria Math" panose="02040503050406030204" pitchFamily="18" charset="0"/>
                              <a:ea typeface="+mn-ea"/>
                            </a:rPr>
                            <m:t>0</m:t>
                          </m:r>
                        </m:sup>
                      </m:sSup>
                    </m:oMath>
                  </a14:m>
                  <a:r>
                    <a:rPr lang="en-US" sz="2560" dirty="0">
                      <a:solidFill>
                        <a:srgbClr val="0070BF"/>
                      </a:solidFill>
                      <a:latin typeface="Calibri"/>
                      <a:ea typeface="+mn-ea"/>
                    </a:rPr>
                    <a:t> in upper ½ of plane </a:t>
                  </a:r>
                  <a14:m>
                    <m:oMath xmlns:m="http://schemas.openxmlformats.org/officeDocument/2006/math">
                      <m:sSup>
                        <m:sSupPr>
                          <m:ctrlPr>
                            <a:rPr lang="en-US" sz="2560" i="1">
                              <a:solidFill>
                                <a:srgbClr val="0070BF"/>
                              </a:solidFill>
                              <a:latin typeface="Cambria Math" panose="02040503050406030204" pitchFamily="18" charset="0"/>
                              <a:ea typeface="+mn-ea"/>
                            </a:rPr>
                          </m:ctrlPr>
                        </m:sSupPr>
                        <m:e>
                          <m:r>
                            <a:rPr lang="en-US" sz="2560" i="1">
                              <a:solidFill>
                                <a:srgbClr val="0070BF"/>
                              </a:solidFill>
                              <a:latin typeface="Cambria Math" panose="02040503050406030204" pitchFamily="18" charset="0"/>
                              <a:ea typeface="+mn-ea"/>
                            </a:rPr>
                            <m:t>𝑘</m:t>
                          </m:r>
                        </m:e>
                        <m:sup>
                          <m:r>
                            <a:rPr lang="en-US" sz="2560" i="1">
                              <a:solidFill>
                                <a:srgbClr val="0070BF"/>
                              </a:solidFill>
                              <a:latin typeface="Cambria Math" panose="02040503050406030204" pitchFamily="18" charset="0"/>
                              <a:ea typeface="+mn-ea"/>
                            </a:rPr>
                            <m:t>0</m:t>
                          </m:r>
                        </m:sup>
                      </m:sSup>
                    </m:oMath>
                  </a14:m>
                  <a:endParaRPr lang="en-US" sz="2560" dirty="0">
                    <a:solidFill>
                      <a:srgbClr val="934BC9"/>
                    </a:solidFill>
                    <a:latin typeface="Constantia"/>
                    <a:ea typeface="+mn-ea"/>
                  </a:endParaRPr>
                </a:p>
              </p:txBody>
            </p:sp>
          </mc:Choice>
          <mc:Fallback xmlns="">
            <p:sp>
              <p:nvSpPr>
                <p:cNvPr id="2061" name="TextBox 2060"/>
                <p:cNvSpPr txBox="1">
                  <a:spLocks noRot="1" noChangeAspect="1" noMove="1" noResize="1" noEditPoints="1" noAdjustHandles="1" noChangeArrowheads="1" noChangeShapeType="1" noTextEdit="1"/>
                </p:cNvSpPr>
                <p:nvPr/>
              </p:nvSpPr>
              <p:spPr>
                <a:xfrm>
                  <a:off x="660913" y="6198337"/>
                  <a:ext cx="4989707" cy="455894"/>
                </a:xfrm>
                <a:prstGeom prst="rect">
                  <a:avLst/>
                </a:prstGeom>
                <a:blipFill>
                  <a:blip r:embed="rId8"/>
                  <a:stretch>
                    <a:fillRect l="-2062" t="-11250" b="-30000"/>
                  </a:stretch>
                </a:blipFill>
              </p:spPr>
              <p:txBody>
                <a:bodyPr/>
                <a:lstStyle/>
                <a:p>
                  <a:r>
                    <a:rPr lang="en-US">
                      <a:noFill/>
                    </a:rPr>
                    <a:t> </a:t>
                  </a:r>
                </a:p>
              </p:txBody>
            </p:sp>
          </mc:Fallback>
        </mc:AlternateContent>
        <p:pic>
          <p:nvPicPr>
            <p:cNvPr id="60" name="Picture 5"/>
            <p:cNvPicPr>
              <a:picLocks noChangeAspect="1" noChangeArrowheads="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r="90186"/>
            <a:stretch/>
          </p:blipFill>
          <p:spPr bwMode="auto">
            <a:xfrm>
              <a:off x="162902" y="5779008"/>
              <a:ext cx="533292"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63" name="Rounded Rectangle 2062"/>
          <p:cNvSpPr/>
          <p:nvPr/>
        </p:nvSpPr>
        <p:spPr>
          <a:xfrm>
            <a:off x="3643756" y="4835187"/>
            <a:ext cx="5841556" cy="1405287"/>
          </a:xfrm>
          <a:prstGeom prst="roundRect">
            <a:avLst/>
          </a:prstGeom>
          <a:noFill/>
          <a:ln>
            <a:solidFill>
              <a:srgbClr val="BE1CB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73423" fontAlgn="auto">
              <a:spcBef>
                <a:spcPts val="0"/>
              </a:spcBef>
              <a:spcAft>
                <a:spcPts val="0"/>
              </a:spcAft>
              <a:defRPr/>
            </a:pPr>
            <a:endParaRPr lang="en-US" sz="1920">
              <a:solidFill>
                <a:prstClr val="white"/>
              </a:solidFill>
              <a:latin typeface="Constantia"/>
            </a:endParaRPr>
          </a:p>
        </p:txBody>
      </p:sp>
      <p:pic>
        <p:nvPicPr>
          <p:cNvPr id="4101" name="Picture 5"/>
          <p:cNvPicPr>
            <a:picLocks noChangeAspect="1" noChangeArrowheads="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955098" y="3636791"/>
            <a:ext cx="4986867" cy="1061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31" name="TextBox 30"/>
              <p:cNvSpPr txBox="1"/>
              <p:nvPr/>
            </p:nvSpPr>
            <p:spPr>
              <a:xfrm>
                <a:off x="4262332" y="5392338"/>
                <a:ext cx="4979568" cy="486287"/>
              </a:xfrm>
              <a:prstGeom prst="rect">
                <a:avLst/>
              </a:prstGeom>
              <a:noFill/>
            </p:spPr>
            <p:txBody>
              <a:bodyPr wrap="none" rtlCol="0">
                <a:spAutoFit/>
              </a:bodyPr>
              <a:lstStyle/>
              <a:p>
                <a:pPr defTabSz="973423" fontAlgn="auto">
                  <a:spcBef>
                    <a:spcPts val="0"/>
                  </a:spcBef>
                  <a:spcAft>
                    <a:spcPts val="0"/>
                  </a:spcAft>
                  <a:defRPr/>
                </a:pPr>
                <a:r>
                  <a:rPr lang="en-US" sz="2560" dirty="0">
                    <a:solidFill>
                      <a:srgbClr val="BE1CB6"/>
                    </a:solidFill>
                    <a:latin typeface="Calibri"/>
                    <a:ea typeface="+mn-ea"/>
                  </a:rPr>
                  <a:t>is analytic in </a:t>
                </a:r>
                <a14:m>
                  <m:oMath xmlns:m="http://schemas.openxmlformats.org/officeDocument/2006/math">
                    <m:r>
                      <a:rPr lang="en-US" sz="2560" i="1">
                        <a:solidFill>
                          <a:srgbClr val="BE1CB6"/>
                        </a:solidFill>
                        <a:latin typeface="Cambria Math" panose="02040503050406030204" pitchFamily="18" charset="0"/>
                        <a:ea typeface="+mn-ea"/>
                      </a:rPr>
                      <m:t>𝑠</m:t>
                    </m:r>
                  </m:oMath>
                </a14:m>
                <a:r>
                  <a:rPr lang="en-US" sz="2560" dirty="0">
                    <a:solidFill>
                      <a:srgbClr val="BE1CB6"/>
                    </a:solidFill>
                    <a:latin typeface="Calibri"/>
                    <a:ea typeface="+mn-ea"/>
                  </a:rPr>
                  <a:t> in upper ½ of </a:t>
                </a:r>
                <a14:m>
                  <m:oMath xmlns:m="http://schemas.openxmlformats.org/officeDocument/2006/math">
                    <m:r>
                      <a:rPr lang="en-US" sz="2560" i="1">
                        <a:solidFill>
                          <a:srgbClr val="BE1CB6"/>
                        </a:solidFill>
                        <a:latin typeface="Cambria Math" panose="02040503050406030204" pitchFamily="18" charset="0"/>
                        <a:ea typeface="Cambria Math" panose="02040503050406030204" pitchFamily="18" charset="0"/>
                      </a:rPr>
                      <m:t>ℂ</m:t>
                    </m:r>
                  </m:oMath>
                </a14:m>
                <a:r>
                  <a:rPr lang="en-US" sz="2560" dirty="0">
                    <a:solidFill>
                      <a:srgbClr val="BE1CB6"/>
                    </a:solidFill>
                    <a:latin typeface="Calibri"/>
                    <a:ea typeface="+mn-ea"/>
                  </a:rPr>
                  <a:t> plane</a:t>
                </a:r>
                <a:endParaRPr lang="en-US" sz="2560" dirty="0">
                  <a:solidFill>
                    <a:srgbClr val="BE1CB6"/>
                  </a:solidFill>
                  <a:latin typeface="Constantia"/>
                  <a:ea typeface="+mn-ea"/>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4262332" y="5392338"/>
                <a:ext cx="4979568" cy="486287"/>
              </a:xfrm>
              <a:prstGeom prst="rect">
                <a:avLst/>
              </a:prstGeom>
              <a:blipFill>
                <a:blip r:embed="rId10"/>
                <a:stretch>
                  <a:fillRect l="-2081" t="-11392" r="-979" b="-31646"/>
                </a:stretch>
              </a:blipFill>
            </p:spPr>
            <p:txBody>
              <a:bodyPr/>
              <a:lstStyle/>
              <a:p>
                <a:r>
                  <a:rPr lang="en-US">
                    <a:noFill/>
                  </a:rPr>
                  <a:t> </a:t>
                </a:r>
              </a:p>
            </p:txBody>
          </p:sp>
        </mc:Fallback>
      </mc:AlternateContent>
      <p:sp>
        <p:nvSpPr>
          <p:cNvPr id="10" name="AutoShape 7"/>
          <p:cNvSpPr>
            <a:spLocks noChangeAspect="1" noChangeArrowheads="1" noTextEdit="1"/>
          </p:cNvSpPr>
          <p:nvPr/>
        </p:nvSpPr>
        <p:spPr bwMode="auto">
          <a:xfrm>
            <a:off x="4837854" y="3580183"/>
            <a:ext cx="736599" cy="8077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7536" tIns="48768" rIns="97536" bIns="48768" numCol="1" anchor="t" anchorCtr="0" compatLnSpc="1">
            <a:prstTxWarp prst="textNoShape">
              <a:avLst/>
            </a:prstTxWarp>
          </a:bodyPr>
          <a:lstStyle/>
          <a:p>
            <a:pPr defTabSz="973423" fontAlgn="auto">
              <a:spcBef>
                <a:spcPts val="0"/>
              </a:spcBef>
              <a:spcAft>
                <a:spcPts val="0"/>
              </a:spcAft>
              <a:defRPr/>
            </a:pPr>
            <a:endParaRPr lang="en-US" sz="1920">
              <a:solidFill>
                <a:prstClr val="black"/>
              </a:solidFill>
              <a:latin typeface="Constantia"/>
              <a:ea typeface="+mn-ea"/>
            </a:endParaRPr>
          </a:p>
        </p:txBody>
      </p:sp>
      <p:pic>
        <p:nvPicPr>
          <p:cNvPr id="4105" name="Picture 9"/>
          <p:cNvPicPr>
            <a:picLocks noChangeAspect="1" noChangeArrowheads="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40652" y="5368792"/>
            <a:ext cx="512080" cy="561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6" name="Group 15"/>
          <p:cNvGrpSpPr/>
          <p:nvPr/>
        </p:nvGrpSpPr>
        <p:grpSpPr>
          <a:xfrm>
            <a:off x="5107208" y="4905524"/>
            <a:ext cx="2682647" cy="638387"/>
            <a:chOff x="3859738" y="4552908"/>
            <a:chExt cx="2514982" cy="598488"/>
          </a:xfrm>
        </p:grpSpPr>
        <p:sp>
          <p:nvSpPr>
            <p:cNvPr id="36" name="TextBox 35"/>
            <p:cNvSpPr txBox="1"/>
            <p:nvPr/>
          </p:nvSpPr>
          <p:spPr>
            <a:xfrm>
              <a:off x="3859738" y="4621320"/>
              <a:ext cx="1323981" cy="455894"/>
            </a:xfrm>
            <a:prstGeom prst="rect">
              <a:avLst/>
            </a:prstGeom>
            <a:noFill/>
          </p:spPr>
          <p:txBody>
            <a:bodyPr wrap="none" rtlCol="0">
              <a:spAutoFit/>
            </a:bodyPr>
            <a:lstStyle/>
            <a:p>
              <a:pPr defTabSz="973423" fontAlgn="auto">
                <a:spcBef>
                  <a:spcPts val="0"/>
                </a:spcBef>
                <a:spcAft>
                  <a:spcPts val="0"/>
                </a:spcAft>
                <a:defRPr/>
              </a:pPr>
              <a:r>
                <a:rPr lang="en-US" sz="2560" dirty="0">
                  <a:solidFill>
                    <a:srgbClr val="BE1CB6"/>
                  </a:solidFill>
                  <a:latin typeface="Calibri"/>
                  <a:ea typeface="+mn-ea"/>
                </a:rPr>
                <a:t>For fixed </a:t>
              </a:r>
              <a:endParaRPr lang="en-US" sz="2560" dirty="0">
                <a:solidFill>
                  <a:srgbClr val="BE1CB6"/>
                </a:solidFill>
                <a:latin typeface="Constantia"/>
                <a:ea typeface="+mn-ea"/>
              </a:endParaRPr>
            </a:p>
          </p:txBody>
        </p:sp>
        <p:pic>
          <p:nvPicPr>
            <p:cNvPr id="4109" name="Picture 13"/>
            <p:cNvPicPr>
              <a:picLocks noChangeAspect="1" noChangeArrowheads="1"/>
            </p:cNvPicPr>
            <p:nvPr/>
          </p:nvPicPr>
          <p:blipFill>
            <a:blip r:embed="rId12"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077732" y="4552908"/>
              <a:ext cx="1296988" cy="59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811427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Weak Coupling</a:t>
            </a:r>
            <a:endParaRPr lang="en-US" dirty="0"/>
          </a:p>
        </p:txBody>
      </p:sp>
      <mc:AlternateContent xmlns:mc="http://schemas.openxmlformats.org/markup-compatibility/2006" xmlns:a14="http://schemas.microsoft.com/office/drawing/2010/main">
        <mc:Choice Requires="a14">
          <p:sp>
            <p:nvSpPr>
              <p:cNvPr id="3" name="Content Placeholder 2"/>
              <p:cNvSpPr txBox="1">
                <a:spLocks/>
              </p:cNvSpPr>
              <p:nvPr/>
            </p:nvSpPr>
            <p:spPr>
              <a:xfrm>
                <a:off x="451611" y="3580183"/>
                <a:ext cx="9178078" cy="2863842"/>
              </a:xfrm>
              <a:prstGeom prst="rect">
                <a:avLst/>
              </a:prstGeom>
            </p:spPr>
            <p:txBody>
              <a:bodyPr>
                <a:noAutofit/>
              </a:bodyPr>
              <a:lstStyle>
                <a:lvl1pPr marL="273742" indent="-273742"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38733" indent="-24636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2476" indent="-24636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6206" indent="-209871"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59956" indent="-209871"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3699" indent="-209871"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16194" indent="-182496"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89936" indent="-182496"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3679" indent="-182496"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292001" indent="-292001" defTabSz="975390" fontAlgn="auto">
                  <a:spcAft>
                    <a:spcPts val="0"/>
                  </a:spcAft>
                  <a:buClr>
                    <a:srgbClr val="0BD0D9"/>
                  </a:buClr>
                  <a:defRPr/>
                </a:pPr>
                <a:r>
                  <a:rPr lang="en-US" sz="2133" dirty="0">
                    <a:solidFill>
                      <a:prstClr val="black"/>
                    </a:solidFill>
                    <a:latin typeface="Calibri"/>
                  </a:rPr>
                  <a:t>Positivity bound imposes </a:t>
                </a:r>
                <a14:m>
                  <m:oMath xmlns:m="http://schemas.openxmlformats.org/officeDocument/2006/math">
                    <m:sSub>
                      <m:sSubPr>
                        <m:ctrlPr>
                          <a:rPr lang="en-US" sz="2133" i="1">
                            <a:solidFill>
                              <a:prstClr val="black"/>
                            </a:solidFill>
                            <a:latin typeface="Cambria Math" panose="02040503050406030204" pitchFamily="18" charset="0"/>
                          </a:rPr>
                        </m:ctrlPr>
                      </m:sSubPr>
                      <m:e>
                        <m:r>
                          <a:rPr lang="en-US" sz="2133">
                            <a:solidFill>
                              <a:prstClr val="black"/>
                            </a:solidFill>
                            <a:latin typeface="Cambria Math" panose="02040503050406030204" pitchFamily="18" charset="0"/>
                          </a:rPr>
                          <m:t>𝑐</m:t>
                        </m:r>
                      </m:e>
                      <m:sub>
                        <m:r>
                          <a:rPr lang="en-US" sz="2133">
                            <a:solidFill>
                              <a:prstClr val="black"/>
                            </a:solidFill>
                            <a:latin typeface="Cambria Math" panose="02040503050406030204" pitchFamily="18" charset="0"/>
                          </a:rPr>
                          <m:t>1</m:t>
                        </m:r>
                      </m:sub>
                    </m:sSub>
                    <m:r>
                      <a:rPr lang="en-US" sz="2133">
                        <a:solidFill>
                          <a:prstClr val="black"/>
                        </a:solidFill>
                        <a:latin typeface="Cambria Math" panose="02040503050406030204" pitchFamily="18" charset="0"/>
                      </a:rPr>
                      <m:t>&gt;0</m:t>
                    </m:r>
                  </m:oMath>
                </a14:m>
                <a:endParaRPr lang="en-US" sz="2133" dirty="0">
                  <a:solidFill>
                    <a:prstClr val="black"/>
                  </a:solidFill>
                  <a:latin typeface="Calibri"/>
                </a:endParaRPr>
              </a:p>
              <a:p>
                <a:pPr marL="292001" indent="-292001" defTabSz="975390" fontAlgn="auto">
                  <a:spcAft>
                    <a:spcPts val="0"/>
                  </a:spcAft>
                  <a:buClr>
                    <a:srgbClr val="0BD0D9"/>
                  </a:buClr>
                  <a:defRPr/>
                </a:pPr>
                <a:r>
                  <a:rPr lang="en-US" sz="2133" dirty="0">
                    <a:solidFill>
                      <a:srgbClr val="BE1CB6"/>
                    </a:solidFill>
                    <a:latin typeface="Calibri"/>
                  </a:rPr>
                  <a:t>At one loop, renormalization contributes at order </a:t>
                </a:r>
                <a14:m>
                  <m:oMath xmlns:m="http://schemas.openxmlformats.org/officeDocument/2006/math">
                    <m:sSup>
                      <m:sSupPr>
                        <m:ctrlPr>
                          <a:rPr lang="en-US" sz="2133" i="1">
                            <a:solidFill>
                              <a:srgbClr val="BE1CB6"/>
                            </a:solidFill>
                            <a:latin typeface="Cambria Math" panose="02040503050406030204" pitchFamily="18" charset="0"/>
                          </a:rPr>
                        </m:ctrlPr>
                      </m:sSupPr>
                      <m:e>
                        <m:r>
                          <m:rPr>
                            <m:sty m:val="p"/>
                          </m:rPr>
                          <a:rPr lang="el-GR" sz="2133" i="1">
                            <a:solidFill>
                              <a:srgbClr val="BE1CB6"/>
                            </a:solidFill>
                            <a:latin typeface="Cambria Math" panose="02040503050406030204" pitchFamily="18" charset="0"/>
                            <a:ea typeface="Cambria Math" panose="02040503050406030204" pitchFamily="18" charset="0"/>
                          </a:rPr>
                          <m:t>Λ</m:t>
                        </m:r>
                      </m:e>
                      <m:sup>
                        <m:r>
                          <a:rPr lang="en-US" sz="2133" i="1">
                            <a:solidFill>
                              <a:srgbClr val="BE1CB6"/>
                            </a:solidFill>
                            <a:latin typeface="Cambria Math" panose="02040503050406030204" pitchFamily="18" charset="0"/>
                          </a:rPr>
                          <m:t>−8</m:t>
                        </m:r>
                      </m:sup>
                    </m:sSup>
                  </m:oMath>
                </a14:m>
                <a:r>
                  <a:rPr lang="en-US" sz="2133" dirty="0">
                    <a:solidFill>
                      <a:prstClr val="black"/>
                    </a:solidFill>
                    <a:latin typeface="Calibri"/>
                  </a:rPr>
                  <a:t/>
                </a:r>
                <a:br>
                  <a:rPr lang="en-US" sz="2133" dirty="0">
                    <a:solidFill>
                      <a:prstClr val="black"/>
                    </a:solidFill>
                    <a:latin typeface="Calibri"/>
                  </a:rPr>
                </a:br>
                <a:r>
                  <a:rPr lang="en-US" sz="2133" dirty="0">
                    <a:solidFill>
                      <a:srgbClr val="00B0F0"/>
                    </a:solidFill>
                    <a:latin typeface="Calibri"/>
                  </a:rPr>
                  <a:t>	would need to specify how to separate tree and loops before </a:t>
                </a:r>
                <a:br>
                  <a:rPr lang="en-US" sz="2133" dirty="0">
                    <a:solidFill>
                      <a:srgbClr val="00B0F0"/>
                    </a:solidFill>
                    <a:latin typeface="Calibri"/>
                  </a:rPr>
                </a:br>
                <a:r>
                  <a:rPr lang="en-US" sz="2133" dirty="0">
                    <a:solidFill>
                      <a:srgbClr val="00B0F0"/>
                    </a:solidFill>
                    <a:latin typeface="Calibri"/>
                  </a:rPr>
                  <a:t>	we can impose </a:t>
                </a:r>
                <a14:m>
                  <m:oMath xmlns:m="http://schemas.openxmlformats.org/officeDocument/2006/math">
                    <m:sSub>
                      <m:sSubPr>
                        <m:ctrlPr>
                          <a:rPr lang="en-US" sz="2133" i="1">
                            <a:solidFill>
                              <a:srgbClr val="00B0F0"/>
                            </a:solidFill>
                            <a:latin typeface="Cambria Math" panose="02040503050406030204" pitchFamily="18" charset="0"/>
                          </a:rPr>
                        </m:ctrlPr>
                      </m:sSubPr>
                      <m:e>
                        <m:r>
                          <a:rPr lang="en-US" sz="2133" i="1">
                            <a:solidFill>
                              <a:srgbClr val="00B0F0"/>
                            </a:solidFill>
                            <a:latin typeface="Cambria Math" panose="02040503050406030204" pitchFamily="18" charset="0"/>
                          </a:rPr>
                          <m:t>𝑐</m:t>
                        </m:r>
                      </m:e>
                      <m:sub>
                        <m:r>
                          <a:rPr lang="en-US" sz="2133" i="1">
                            <a:solidFill>
                              <a:srgbClr val="00B0F0"/>
                            </a:solidFill>
                            <a:latin typeface="Cambria Math" panose="02040503050406030204" pitchFamily="18" charset="0"/>
                          </a:rPr>
                          <m:t>2</m:t>
                        </m:r>
                      </m:sub>
                    </m:sSub>
                    <m:r>
                      <a:rPr lang="en-US" sz="2133" i="1">
                        <a:solidFill>
                          <a:srgbClr val="00B0F0"/>
                        </a:solidFill>
                        <a:latin typeface="Cambria Math" panose="02040503050406030204" pitchFamily="18" charset="0"/>
                        <a:ea typeface="Cambria Math" panose="02040503050406030204" pitchFamily="18" charset="0"/>
                      </a:rPr>
                      <m:t>&gt;0</m:t>
                    </m:r>
                  </m:oMath>
                </a14:m>
                <a:endParaRPr lang="en-US" sz="2133" dirty="0">
                  <a:solidFill>
                    <a:srgbClr val="BE1CB6"/>
                  </a:solidFill>
                  <a:latin typeface="Calibri"/>
                </a:endParaRPr>
              </a:p>
              <a:p>
                <a:pPr marL="292001" indent="-292001" defTabSz="975390" fontAlgn="auto">
                  <a:spcAft>
                    <a:spcPts val="0"/>
                  </a:spcAft>
                  <a:buClr>
                    <a:srgbClr val="0BD0D9"/>
                  </a:buClr>
                  <a:defRPr/>
                </a:pPr>
                <a:r>
                  <a:rPr lang="en-US" sz="2133" dirty="0">
                    <a:solidFill>
                      <a:srgbClr val="00B0F0"/>
                    </a:solidFill>
                    <a:latin typeface="Calibri"/>
                  </a:rPr>
                  <a:t>Issue if there is only one scale in the problem (theory strongly coupled at </a:t>
                </a:r>
                <a14:m>
                  <m:oMath xmlns:m="http://schemas.openxmlformats.org/officeDocument/2006/math">
                    <m:r>
                      <m:rPr>
                        <m:sty m:val="p"/>
                      </m:rPr>
                      <a:rPr lang="el-GR" sz="2133" i="1">
                        <a:solidFill>
                          <a:srgbClr val="00B0F0"/>
                        </a:solidFill>
                        <a:latin typeface="Cambria Math" panose="02040503050406030204" pitchFamily="18" charset="0"/>
                        <a:ea typeface="Cambria Math" panose="02040503050406030204" pitchFamily="18" charset="0"/>
                      </a:rPr>
                      <m:t>Λ</m:t>
                    </m:r>
                  </m:oMath>
                </a14:m>
                <a:r>
                  <a:rPr lang="en-US" sz="2133" dirty="0">
                    <a:solidFill>
                      <a:srgbClr val="00B0F0"/>
                    </a:solidFill>
                    <a:latin typeface="Calibri"/>
                  </a:rPr>
                  <a:t>) </a:t>
                </a:r>
                <a:endParaRPr lang="en-US" sz="2133" dirty="0">
                  <a:solidFill>
                    <a:srgbClr val="BE1CB6"/>
                  </a:solidFill>
                  <a:latin typeface="Calibri"/>
                </a:endParaRPr>
              </a:p>
            </p:txBody>
          </p:sp>
        </mc:Choice>
        <mc:Fallback xmlns="">
          <p:sp>
            <p:nvSpPr>
              <p:cNvPr id="3" name="Content Placeholder 2"/>
              <p:cNvSpPr txBox="1">
                <a:spLocks noRot="1" noChangeAspect="1" noMove="1" noResize="1" noEditPoints="1" noAdjustHandles="1" noChangeArrowheads="1" noChangeShapeType="1" noTextEdit="1"/>
              </p:cNvSpPr>
              <p:nvPr/>
            </p:nvSpPr>
            <p:spPr>
              <a:xfrm>
                <a:off x="451611" y="3580183"/>
                <a:ext cx="9178078" cy="2863842"/>
              </a:xfrm>
              <a:prstGeom prst="rect">
                <a:avLst/>
              </a:prstGeom>
              <a:blipFill>
                <a:blip r:embed="rId2"/>
                <a:stretch>
                  <a:fillRect l="-465" t="-1064"/>
                </a:stretch>
              </a:blipFill>
            </p:spPr>
            <p:txBody>
              <a:bodyPr/>
              <a:lstStyle/>
              <a:p>
                <a:r>
                  <a:rPr lang="en-US">
                    <a:noFill/>
                  </a:rPr>
                  <a:t> </a:t>
                </a:r>
              </a:p>
            </p:txBody>
          </p:sp>
        </mc:Fallback>
      </mc:AlternateContent>
      <p:grpSp>
        <p:nvGrpSpPr>
          <p:cNvPr id="5" name="Group 4"/>
          <p:cNvGrpSpPr>
            <a:grpSpLocks noChangeAspect="1"/>
          </p:cNvGrpSpPr>
          <p:nvPr/>
        </p:nvGrpSpPr>
        <p:grpSpPr bwMode="auto">
          <a:xfrm>
            <a:off x="1881267" y="2200319"/>
            <a:ext cx="5410199" cy="1225973"/>
            <a:chOff x="2517" y="2078"/>
            <a:chExt cx="3195" cy="724"/>
          </a:xfrm>
        </p:grpSpPr>
        <p:sp>
          <p:nvSpPr>
            <p:cNvPr id="6" name="AutoShape 3"/>
            <p:cNvSpPr>
              <a:spLocks noChangeAspect="1" noChangeArrowheads="1" noTextEdit="1"/>
            </p:cNvSpPr>
            <p:nvPr/>
          </p:nvSpPr>
          <p:spPr bwMode="auto">
            <a:xfrm>
              <a:off x="2517" y="2078"/>
              <a:ext cx="3195" cy="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7536" tIns="48768" rIns="97536" bIns="48768" numCol="1" anchor="t" anchorCtr="0" compatLnSpc="1">
              <a:prstTxWarp prst="textNoShape">
                <a:avLst/>
              </a:prstTxWarp>
            </a:bodyPr>
            <a:lstStyle/>
            <a:p>
              <a:pPr defTabSz="973423" fontAlgn="auto">
                <a:spcBef>
                  <a:spcPts val="0"/>
                </a:spcBef>
                <a:spcAft>
                  <a:spcPts val="0"/>
                </a:spcAft>
                <a:defRPr/>
              </a:pPr>
              <a:endParaRPr lang="en-US" sz="1920">
                <a:solidFill>
                  <a:prstClr val="black"/>
                </a:solidFill>
                <a:latin typeface="Constantia"/>
                <a:ea typeface="+mn-ea"/>
              </a:endParaRPr>
            </a:p>
          </p:txBody>
        </p:sp>
        <p:pic>
          <p:nvPicPr>
            <p:cNvPr id="5125" name="Picture 5"/>
            <p:cNvPicPr>
              <a:picLocks noChangeAspect="1" noChangeArrowheads="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2517" y="2078"/>
              <a:ext cx="3197" cy="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8" name="Straight Arrow Connector 7"/>
          <p:cNvCxnSpPr/>
          <p:nvPr/>
        </p:nvCxnSpPr>
        <p:spPr>
          <a:xfrm>
            <a:off x="805948" y="4501885"/>
            <a:ext cx="614468" cy="0"/>
          </a:xfrm>
          <a:prstGeom prst="straightConnector1">
            <a:avLst/>
          </a:prstGeom>
          <a:ln w="3810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1574033" y="5730822"/>
            <a:ext cx="5394490" cy="486287"/>
          </a:xfrm>
          <a:prstGeom prst="rect">
            <a:avLst/>
          </a:prstGeom>
          <a:noFill/>
        </p:spPr>
        <p:txBody>
          <a:bodyPr wrap="none" rtlCol="0">
            <a:spAutoFit/>
          </a:bodyPr>
          <a:lstStyle/>
          <a:p>
            <a:pPr marL="487695" indent="-487695" defTabSz="973423" fontAlgn="auto">
              <a:spcBef>
                <a:spcPts val="0"/>
              </a:spcBef>
              <a:spcAft>
                <a:spcPts val="0"/>
              </a:spcAft>
              <a:buFont typeface="+mj-lt"/>
              <a:buAutoNum type="arabicPeriod"/>
              <a:defRPr/>
            </a:pPr>
            <a:r>
              <a:rPr lang="en-US" sz="2560" dirty="0">
                <a:solidFill>
                  <a:srgbClr val="934BC9"/>
                </a:solidFill>
                <a:latin typeface="Calibri"/>
                <a:ea typeface="+mn-ea"/>
              </a:rPr>
              <a:t>Weak Coupling </a:t>
            </a:r>
            <a:r>
              <a:rPr lang="en-US" sz="1707" dirty="0">
                <a:solidFill>
                  <a:prstClr val="black"/>
                </a:solidFill>
                <a:latin typeface="Calibri"/>
                <a:ea typeface="+mn-ea"/>
              </a:rPr>
              <a:t>(UV theory is weakly coupled)</a:t>
            </a:r>
            <a:endParaRPr lang="en-US" sz="2560" dirty="0">
              <a:solidFill>
                <a:prstClr val="black"/>
              </a:solidFill>
              <a:latin typeface="Calibri"/>
              <a:ea typeface="+mn-ea"/>
            </a:endParaRPr>
          </a:p>
        </p:txBody>
      </p:sp>
      <p:grpSp>
        <p:nvGrpSpPr>
          <p:cNvPr id="14" name="Group 12"/>
          <p:cNvGrpSpPr>
            <a:grpSpLocks noChangeAspect="1"/>
          </p:cNvGrpSpPr>
          <p:nvPr/>
        </p:nvGrpSpPr>
        <p:grpSpPr bwMode="auto">
          <a:xfrm>
            <a:off x="191480" y="6362080"/>
            <a:ext cx="8895589" cy="984886"/>
            <a:chOff x="173" y="3694"/>
            <a:chExt cx="5347" cy="592"/>
          </a:xfrm>
        </p:grpSpPr>
        <p:sp>
          <p:nvSpPr>
            <p:cNvPr id="15" name="AutoShape 11"/>
            <p:cNvSpPr>
              <a:spLocks noChangeAspect="1" noChangeArrowheads="1" noTextEdit="1"/>
            </p:cNvSpPr>
            <p:nvPr/>
          </p:nvSpPr>
          <p:spPr bwMode="auto">
            <a:xfrm>
              <a:off x="173" y="3694"/>
              <a:ext cx="5347" cy="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7536" tIns="48768" rIns="97536" bIns="48768" numCol="1" anchor="t" anchorCtr="0" compatLnSpc="1">
              <a:prstTxWarp prst="textNoShape">
                <a:avLst/>
              </a:prstTxWarp>
            </a:bodyPr>
            <a:lstStyle/>
            <a:p>
              <a:pPr defTabSz="973423" fontAlgn="auto">
                <a:spcBef>
                  <a:spcPts val="0"/>
                </a:spcBef>
                <a:spcAft>
                  <a:spcPts val="0"/>
                </a:spcAft>
                <a:defRPr/>
              </a:pPr>
              <a:endParaRPr lang="en-US" sz="1920">
                <a:solidFill>
                  <a:prstClr val="black"/>
                </a:solidFill>
                <a:latin typeface="Constantia"/>
                <a:ea typeface="+mn-ea"/>
              </a:endParaRPr>
            </a:p>
          </p:txBody>
        </p:sp>
        <p:pic>
          <p:nvPicPr>
            <p:cNvPr id="5133"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3" y="3694"/>
              <a:ext cx="5349" cy="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06491772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693" dirty="0">
                <a:solidFill>
                  <a:schemeClr val="accent1"/>
                </a:solidFill>
              </a:rPr>
              <a:t>Alternatives to Weak Coupling</a:t>
            </a:r>
          </a:p>
        </p:txBody>
      </p:sp>
      <mc:AlternateContent xmlns:mc="http://schemas.openxmlformats.org/markup-compatibility/2006" xmlns:a14="http://schemas.microsoft.com/office/drawing/2010/main">
        <mc:Choice Requires="a14">
          <p:sp>
            <p:nvSpPr>
              <p:cNvPr id="9" name="TextBox 8"/>
              <p:cNvSpPr txBox="1"/>
              <p:nvPr/>
            </p:nvSpPr>
            <p:spPr>
              <a:xfrm>
                <a:off x="805948" y="2351247"/>
                <a:ext cx="5379678" cy="486287"/>
              </a:xfrm>
              <a:prstGeom prst="rect">
                <a:avLst/>
              </a:prstGeom>
              <a:noFill/>
            </p:spPr>
            <p:txBody>
              <a:bodyPr wrap="none" rtlCol="0">
                <a:spAutoFit/>
              </a:bodyPr>
              <a:lstStyle/>
              <a:p>
                <a:pPr marL="487695" indent="-487695" defTabSz="973423" fontAlgn="auto">
                  <a:spcBef>
                    <a:spcPts val="0"/>
                  </a:spcBef>
                  <a:spcAft>
                    <a:spcPts val="0"/>
                  </a:spcAft>
                  <a:buFont typeface="+mj-lt"/>
                  <a:buAutoNum type="arabicPeriod" startAt="2"/>
                  <a:defRPr/>
                </a:pPr>
                <a:r>
                  <a:rPr lang="en-US" sz="2560" dirty="0">
                    <a:solidFill>
                      <a:srgbClr val="934BC9"/>
                    </a:solidFill>
                    <a:latin typeface="Calibri"/>
                    <a:ea typeface="+mn-ea"/>
                  </a:rPr>
                  <a:t>Massive </a:t>
                </a:r>
                <a:r>
                  <a:rPr lang="en-US" sz="2560" dirty="0" err="1">
                    <a:solidFill>
                      <a:srgbClr val="934BC9"/>
                    </a:solidFill>
                    <a:latin typeface="Calibri"/>
                    <a:ea typeface="+mn-ea"/>
                  </a:rPr>
                  <a:t>Galileons</a:t>
                </a:r>
                <a:r>
                  <a:rPr lang="en-US" sz="2560" dirty="0">
                    <a:solidFill>
                      <a:srgbClr val="934BC9"/>
                    </a:solidFill>
                    <a:latin typeface="Calibri"/>
                    <a:ea typeface="+mn-ea"/>
                  </a:rPr>
                  <a:t> 		(or </a:t>
                </a:r>
                <a14:m>
                  <m:oMath xmlns:m="http://schemas.openxmlformats.org/officeDocument/2006/math">
                    <m:r>
                      <a:rPr lang="en-US" sz="2560" i="1" dirty="0">
                        <a:solidFill>
                          <a:srgbClr val="934BC9"/>
                        </a:solidFill>
                        <a:latin typeface="Cambria Math" panose="02040503050406030204" pitchFamily="18" charset="0"/>
                        <a:ea typeface="+mn-ea"/>
                      </a:rPr>
                      <m:t>𝑃</m:t>
                    </m:r>
                    <m:r>
                      <a:rPr lang="en-US" sz="2560" i="1" dirty="0">
                        <a:solidFill>
                          <a:srgbClr val="934BC9"/>
                        </a:solidFill>
                        <a:latin typeface="Cambria Math" panose="02040503050406030204" pitchFamily="18" charset="0"/>
                        <a:ea typeface="+mn-ea"/>
                      </a:rPr>
                      <m:t>(</m:t>
                    </m:r>
                    <m:r>
                      <a:rPr lang="en-US" sz="2560" i="1" dirty="0">
                        <a:solidFill>
                          <a:srgbClr val="934BC9"/>
                        </a:solidFill>
                        <a:latin typeface="Cambria Math" panose="02040503050406030204" pitchFamily="18" charset="0"/>
                        <a:ea typeface="+mn-ea"/>
                      </a:rPr>
                      <m:t>𝑋</m:t>
                    </m:r>
                    <m:r>
                      <a:rPr lang="en-US" sz="2560" i="1" dirty="0">
                        <a:solidFill>
                          <a:srgbClr val="934BC9"/>
                        </a:solidFill>
                        <a:latin typeface="Cambria Math" panose="02040503050406030204" pitchFamily="18" charset="0"/>
                        <a:ea typeface="+mn-ea"/>
                      </a:rPr>
                      <m:t>)</m:t>
                    </m:r>
                  </m:oMath>
                </a14:m>
                <a:r>
                  <a:rPr lang="en-US" sz="2560" dirty="0">
                    <a:solidFill>
                      <a:srgbClr val="934BC9"/>
                    </a:solidFill>
                    <a:latin typeface="Calibri"/>
                    <a:ea typeface="+mn-ea"/>
                  </a:rPr>
                  <a:t>)</a:t>
                </a:r>
                <a:endParaRPr lang="en-US" sz="2560" dirty="0">
                  <a:solidFill>
                    <a:prstClr val="black"/>
                  </a:solidFill>
                  <a:latin typeface="Calibri"/>
                  <a:ea typeface="+mn-ea"/>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805948" y="2351247"/>
                <a:ext cx="5379678" cy="486287"/>
              </a:xfrm>
              <a:prstGeom prst="rect">
                <a:avLst/>
              </a:prstGeom>
              <a:blipFill>
                <a:blip r:embed="rId2"/>
                <a:stretch>
                  <a:fillRect l="-1925" t="-11392" r="-1019" b="-31646"/>
                </a:stretch>
              </a:blipFill>
            </p:spPr>
            <p:txBody>
              <a:bodyPr/>
              <a:lstStyle/>
              <a:p>
                <a:r>
                  <a:rPr lang="en-US">
                    <a:noFill/>
                  </a:rPr>
                  <a:t> </a:t>
                </a:r>
              </a:p>
            </p:txBody>
          </p:sp>
        </mc:Fallback>
      </mc:AlternateContent>
      <p:pic>
        <p:nvPicPr>
          <p:cNvPr id="6149" name="Picture 5"/>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59565" y="2597468"/>
            <a:ext cx="6703536" cy="13008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487680" y="4041034"/>
            <a:ext cx="826380" cy="420564"/>
          </a:xfrm>
          <a:prstGeom prst="rect">
            <a:avLst/>
          </a:prstGeom>
          <a:noFill/>
        </p:spPr>
        <p:txBody>
          <a:bodyPr wrap="none" rtlCol="0">
            <a:spAutoFit/>
          </a:bodyPr>
          <a:lstStyle/>
          <a:p>
            <a:pPr defTabSz="973423" fontAlgn="auto">
              <a:spcBef>
                <a:spcPts val="0"/>
              </a:spcBef>
              <a:spcAft>
                <a:spcPts val="0"/>
              </a:spcAft>
              <a:defRPr/>
            </a:pPr>
            <a:r>
              <a:rPr lang="en-US" sz="2133" dirty="0">
                <a:solidFill>
                  <a:srgbClr val="0F6FC6"/>
                </a:solidFill>
                <a:latin typeface="Constantia"/>
                <a:ea typeface="+mn-ea"/>
              </a:rPr>
              <a:t>while</a:t>
            </a:r>
          </a:p>
        </p:txBody>
      </p:sp>
      <p:sp>
        <p:nvSpPr>
          <p:cNvPr id="17" name="AutoShape 7"/>
          <p:cNvSpPr>
            <a:spLocks noChangeAspect="1" noChangeArrowheads="1" noTextEdit="1"/>
          </p:cNvSpPr>
          <p:nvPr/>
        </p:nvSpPr>
        <p:spPr bwMode="auto">
          <a:xfrm>
            <a:off x="3877734" y="3489960"/>
            <a:ext cx="4944533" cy="1205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7536" tIns="48768" rIns="97536" bIns="48768" numCol="1" anchor="t" anchorCtr="0" compatLnSpc="1">
            <a:prstTxWarp prst="textNoShape">
              <a:avLst/>
            </a:prstTxWarp>
          </a:bodyPr>
          <a:lstStyle/>
          <a:p>
            <a:pPr defTabSz="973423" fontAlgn="auto">
              <a:spcBef>
                <a:spcPts val="0"/>
              </a:spcBef>
              <a:spcAft>
                <a:spcPts val="0"/>
              </a:spcAft>
              <a:defRPr/>
            </a:pPr>
            <a:endParaRPr lang="en-US" sz="1920">
              <a:solidFill>
                <a:prstClr val="black"/>
              </a:solidFill>
              <a:latin typeface="Constantia"/>
              <a:ea typeface="+mn-ea"/>
            </a:endParaRPr>
          </a:p>
        </p:txBody>
      </p:sp>
      <p:pic>
        <p:nvPicPr>
          <p:cNvPr id="6153" name="Picture 9"/>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380178" y="3649906"/>
            <a:ext cx="4947920" cy="12090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2" name="TextBox 21"/>
              <p:cNvSpPr txBox="1"/>
              <p:nvPr/>
            </p:nvSpPr>
            <p:spPr>
              <a:xfrm>
                <a:off x="0" y="4860026"/>
                <a:ext cx="9948108" cy="420564"/>
              </a:xfrm>
              <a:prstGeom prst="rect">
                <a:avLst/>
              </a:prstGeom>
              <a:noFill/>
            </p:spPr>
            <p:txBody>
              <a:bodyPr wrap="none" rtlCol="0">
                <a:spAutoFit/>
              </a:bodyPr>
              <a:lstStyle/>
              <a:p>
                <a:pPr defTabSz="973423" fontAlgn="auto">
                  <a:spcBef>
                    <a:spcPts val="0"/>
                  </a:spcBef>
                  <a:spcAft>
                    <a:spcPts val="0"/>
                  </a:spcAft>
                  <a:defRPr/>
                </a:pPr>
                <a:r>
                  <a:rPr lang="en-US" sz="2133" dirty="0">
                    <a:solidFill>
                      <a:srgbClr val="0F6FC6"/>
                    </a:solidFill>
                    <a:latin typeface="Constantia"/>
                    <a:ea typeface="+mn-ea"/>
                  </a:rPr>
                  <a:t>Tree-level bounds apply at least up to order </a:t>
                </a:r>
                <a14:m>
                  <m:oMath xmlns:m="http://schemas.openxmlformats.org/officeDocument/2006/math">
                    <m:sSup>
                      <m:sSupPr>
                        <m:ctrlPr>
                          <a:rPr lang="en-US" sz="2133" i="1">
                            <a:solidFill>
                              <a:srgbClr val="0F6FC6"/>
                            </a:solidFill>
                            <a:latin typeface="Cambria Math" panose="02040503050406030204" pitchFamily="18" charset="0"/>
                            <a:ea typeface="+mn-ea"/>
                          </a:rPr>
                        </m:ctrlPr>
                      </m:sSupPr>
                      <m:e>
                        <m:r>
                          <m:rPr>
                            <m:sty m:val="p"/>
                          </m:rPr>
                          <a:rPr lang="el-GR" sz="2133" i="1">
                            <a:solidFill>
                              <a:srgbClr val="0F6FC6"/>
                            </a:solidFill>
                            <a:latin typeface="Cambria Math" panose="02040503050406030204" pitchFamily="18" charset="0"/>
                            <a:ea typeface="Cambria Math" panose="02040503050406030204" pitchFamily="18" charset="0"/>
                          </a:rPr>
                          <m:t>Λ</m:t>
                        </m:r>
                      </m:e>
                      <m:sup>
                        <m:r>
                          <a:rPr lang="en-US" sz="2133" i="1">
                            <a:solidFill>
                              <a:srgbClr val="0F6FC6"/>
                            </a:solidFill>
                            <a:latin typeface="Cambria Math" panose="02040503050406030204" pitchFamily="18" charset="0"/>
                            <a:ea typeface="+mn-ea"/>
                          </a:rPr>
                          <m:t>−10</m:t>
                        </m:r>
                      </m:sup>
                    </m:sSup>
                    <m:r>
                      <a:rPr lang="en-US" sz="2133" i="1">
                        <a:solidFill>
                          <a:srgbClr val="0F6FC6"/>
                        </a:solidFill>
                        <a:latin typeface="Cambria Math" panose="02040503050406030204" pitchFamily="18" charset="0"/>
                        <a:ea typeface="+mn-ea"/>
                      </a:rPr>
                      <m:t> </m:t>
                    </m:r>
                  </m:oMath>
                </a14:m>
                <a:r>
                  <a:rPr lang="en-US" sz="2133" dirty="0">
                    <a:solidFill>
                      <a:srgbClr val="0F6FC6"/>
                    </a:solidFill>
                    <a:latin typeface="Constantia"/>
                    <a:ea typeface="+mn-ea"/>
                  </a:rPr>
                  <a:t>(without invoking weak coupling) </a:t>
                </a:r>
              </a:p>
            </p:txBody>
          </p:sp>
        </mc:Choice>
        <mc:Fallback xmlns="">
          <p:sp>
            <p:nvSpPr>
              <p:cNvPr id="22" name="TextBox 21"/>
              <p:cNvSpPr txBox="1">
                <a:spLocks noRot="1" noChangeAspect="1" noMove="1" noResize="1" noEditPoints="1" noAdjustHandles="1" noChangeArrowheads="1" noChangeShapeType="1" noTextEdit="1"/>
              </p:cNvSpPr>
              <p:nvPr/>
            </p:nvSpPr>
            <p:spPr>
              <a:xfrm>
                <a:off x="0" y="4860026"/>
                <a:ext cx="9948108" cy="420564"/>
              </a:xfrm>
              <a:prstGeom prst="rect">
                <a:avLst/>
              </a:prstGeom>
              <a:blipFill>
                <a:blip r:embed="rId5"/>
                <a:stretch>
                  <a:fillRect l="-735" t="-7246" b="-28986"/>
                </a:stretch>
              </a:blipFill>
            </p:spPr>
            <p:txBody>
              <a:bodyPr/>
              <a:lstStyle/>
              <a:p>
                <a:r>
                  <a:rPr lang="en-US">
                    <a:noFill/>
                  </a:rPr>
                  <a:t> </a:t>
                </a:r>
              </a:p>
            </p:txBody>
          </p:sp>
        </mc:Fallback>
      </mc:AlternateContent>
      <p:sp>
        <p:nvSpPr>
          <p:cNvPr id="23" name="TextBox 22"/>
          <p:cNvSpPr txBox="1"/>
          <p:nvPr/>
        </p:nvSpPr>
        <p:spPr>
          <a:xfrm>
            <a:off x="797617" y="5858408"/>
            <a:ext cx="5452775" cy="486287"/>
          </a:xfrm>
          <a:prstGeom prst="rect">
            <a:avLst/>
          </a:prstGeom>
          <a:noFill/>
        </p:spPr>
        <p:txBody>
          <a:bodyPr wrap="none" rtlCol="0">
            <a:spAutoFit/>
          </a:bodyPr>
          <a:lstStyle/>
          <a:p>
            <a:pPr marL="487695" indent="-487695" defTabSz="973423" fontAlgn="auto">
              <a:spcBef>
                <a:spcPts val="0"/>
              </a:spcBef>
              <a:spcAft>
                <a:spcPts val="0"/>
              </a:spcAft>
              <a:buFont typeface="+mj-lt"/>
              <a:buAutoNum type="arabicPeriod" startAt="3"/>
              <a:defRPr/>
            </a:pPr>
            <a:r>
              <a:rPr lang="en-US" sz="2560" dirty="0">
                <a:solidFill>
                  <a:srgbClr val="934BC9"/>
                </a:solidFill>
                <a:latin typeface="Calibri"/>
                <a:ea typeface="+mn-ea"/>
              </a:rPr>
              <a:t>Including the Loops to a given order</a:t>
            </a:r>
            <a:endParaRPr lang="en-US" sz="2560" dirty="0">
              <a:solidFill>
                <a:prstClr val="black"/>
              </a:solidFill>
              <a:latin typeface="Calibri"/>
              <a:ea typeface="+mn-ea"/>
            </a:endParaRPr>
          </a:p>
        </p:txBody>
      </p:sp>
    </p:spTree>
    <p:extLst>
      <p:ext uri="{BB962C8B-B14F-4D97-AF65-F5344CB8AC3E}">
        <p14:creationId xmlns:p14="http://schemas.microsoft.com/office/powerpoint/2010/main" val="22266101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87680" y="2508456"/>
            <a:ext cx="8613589" cy="4681728"/>
          </a:xfrm>
        </p:spPr>
        <p:txBody>
          <a:bodyPr>
            <a:noAutofit/>
          </a:bodyPr>
          <a:lstStyle/>
          <a:p>
            <a:r>
              <a:rPr lang="en-US" sz="2400" dirty="0" smtClean="0">
                <a:solidFill>
                  <a:srgbClr val="8323A1"/>
                </a:solidFill>
              </a:rPr>
              <a:t>We could simply wait for observations to tell </a:t>
            </a:r>
            <a:br>
              <a:rPr lang="en-US" sz="2400" dirty="0" smtClean="0">
                <a:solidFill>
                  <a:srgbClr val="8323A1"/>
                </a:solidFill>
              </a:rPr>
            </a:br>
            <a:r>
              <a:rPr lang="en-US" sz="2400" dirty="0" smtClean="0">
                <a:solidFill>
                  <a:srgbClr val="8323A1"/>
                </a:solidFill>
              </a:rPr>
              <a:t>them apart </a:t>
            </a:r>
            <a:r>
              <a:rPr lang="en-US" sz="2400" dirty="0" smtClean="0"/>
              <a:t>Already doing well ! </a:t>
            </a:r>
            <a:r>
              <a:rPr lang="en-US" sz="1800" dirty="0"/>
              <a:t>(but models evolve with observations…</a:t>
            </a:r>
            <a:r>
              <a:rPr lang="en-US" sz="2000" dirty="0"/>
              <a:t>)</a:t>
            </a:r>
            <a:r>
              <a:rPr lang="en-US" sz="2400" dirty="0" smtClean="0">
                <a:solidFill>
                  <a:srgbClr val="8323A1"/>
                </a:solidFill>
              </a:rPr>
              <a:t> </a:t>
            </a:r>
            <a:br>
              <a:rPr lang="en-US" sz="2400" dirty="0" smtClean="0">
                <a:solidFill>
                  <a:srgbClr val="8323A1"/>
                </a:solidFill>
              </a:rPr>
            </a:br>
            <a:endParaRPr lang="en-US" dirty="0" smtClean="0">
              <a:solidFill>
                <a:srgbClr val="8323A1"/>
              </a:solidFill>
            </a:endParaRPr>
          </a:p>
        </p:txBody>
      </p:sp>
      <p:sp>
        <p:nvSpPr>
          <p:cNvPr id="5" name="Title 1"/>
          <p:cNvSpPr>
            <a:spLocks noGrp="1"/>
          </p:cNvSpPr>
          <p:nvPr>
            <p:ph type="title"/>
          </p:nvPr>
        </p:nvSpPr>
        <p:spPr>
          <a:xfrm>
            <a:off x="487680" y="827227"/>
            <a:ext cx="8778240" cy="1219200"/>
          </a:xfrm>
        </p:spPr>
        <p:txBody>
          <a:bodyPr/>
          <a:lstStyle/>
          <a:p>
            <a:r>
              <a:rPr lang="en-US" dirty="0" smtClean="0">
                <a:solidFill>
                  <a:srgbClr val="00B0F0"/>
                </a:solidFill>
              </a:rPr>
              <a:t>Setting different EFTs apart</a:t>
            </a:r>
            <a:endParaRPr lang="en-US" dirty="0">
              <a:solidFill>
                <a:srgbClr val="00B0F0"/>
              </a:solidFill>
            </a:endParaRPr>
          </a:p>
        </p:txBody>
      </p:sp>
      <p:sp>
        <p:nvSpPr>
          <p:cNvPr id="2" name="TextBox 1"/>
          <p:cNvSpPr txBox="1"/>
          <p:nvPr/>
        </p:nvSpPr>
        <p:spPr>
          <a:xfrm>
            <a:off x="421905" y="3649419"/>
            <a:ext cx="8107476" cy="486287"/>
          </a:xfrm>
          <a:prstGeom prst="rect">
            <a:avLst/>
          </a:prstGeom>
          <a:noFill/>
        </p:spPr>
        <p:txBody>
          <a:bodyPr wrap="none" rtlCol="0">
            <a:spAutoFit/>
          </a:bodyPr>
          <a:lstStyle/>
          <a:p>
            <a:pPr defTabSz="973423" fontAlgn="auto">
              <a:spcBef>
                <a:spcPts val="0"/>
              </a:spcBef>
              <a:spcAft>
                <a:spcPts val="0"/>
              </a:spcAft>
            </a:pPr>
            <a:r>
              <a:rPr lang="en-US" sz="2560" dirty="0">
                <a:solidFill>
                  <a:srgbClr val="0070C0"/>
                </a:solidFill>
                <a:latin typeface="Constantia"/>
                <a:ea typeface="+mn-ea"/>
              </a:rPr>
              <a:t>In parallel, we can question their theoretical consistency</a:t>
            </a:r>
          </a:p>
        </p:txBody>
      </p:sp>
      <p:sp>
        <p:nvSpPr>
          <p:cNvPr id="4" name="TextBox 3"/>
          <p:cNvSpPr txBox="1"/>
          <p:nvPr/>
        </p:nvSpPr>
        <p:spPr>
          <a:xfrm>
            <a:off x="342392" y="4775314"/>
            <a:ext cx="9217024" cy="2062103"/>
          </a:xfrm>
          <a:prstGeom prst="rect">
            <a:avLst/>
          </a:prstGeom>
          <a:noFill/>
        </p:spPr>
        <p:txBody>
          <a:bodyPr wrap="square" rtlCol="0">
            <a:spAutoFit/>
          </a:bodyPr>
          <a:lstStyle/>
          <a:p>
            <a:pPr defTabSz="973423" fontAlgn="auto">
              <a:spcBef>
                <a:spcPts val="0"/>
              </a:spcBef>
              <a:spcAft>
                <a:spcPts val="0"/>
              </a:spcAft>
            </a:pPr>
            <a:r>
              <a:rPr lang="en-US" sz="2560" dirty="0">
                <a:solidFill>
                  <a:srgbClr val="0F6FC6"/>
                </a:solidFill>
                <a:latin typeface="Constantia"/>
                <a:ea typeface="+mn-ea"/>
              </a:rPr>
              <a:t>Do these theories:</a:t>
            </a:r>
          </a:p>
          <a:p>
            <a:pPr defTabSz="973423" fontAlgn="auto">
              <a:spcBef>
                <a:spcPts val="0"/>
              </a:spcBef>
              <a:spcAft>
                <a:spcPts val="0"/>
              </a:spcAft>
            </a:pPr>
            <a:r>
              <a:rPr lang="en-US" sz="2560" dirty="0" smtClean="0">
                <a:solidFill>
                  <a:srgbClr val="00B050"/>
                </a:solidFill>
                <a:latin typeface="Constantia"/>
                <a:ea typeface="+mn-ea"/>
              </a:rPr>
              <a:t>1</a:t>
            </a:r>
            <a:r>
              <a:rPr lang="en-US" sz="2560" dirty="0">
                <a:solidFill>
                  <a:srgbClr val="00B050"/>
                </a:solidFill>
                <a:latin typeface="Constantia"/>
                <a:ea typeface="+mn-ea"/>
              </a:rPr>
              <a:t>. preserve perturbative </a:t>
            </a:r>
            <a:r>
              <a:rPr lang="en-US" sz="2560" dirty="0" err="1">
                <a:solidFill>
                  <a:srgbClr val="00B050"/>
                </a:solidFill>
                <a:latin typeface="Constantia"/>
                <a:ea typeface="+mn-ea"/>
              </a:rPr>
              <a:t>unitarity</a:t>
            </a:r>
            <a:r>
              <a:rPr lang="en-US" sz="2560" dirty="0">
                <a:solidFill>
                  <a:srgbClr val="00B050"/>
                </a:solidFill>
                <a:latin typeface="Constantia"/>
                <a:ea typeface="+mn-ea"/>
              </a:rPr>
              <a:t> ? </a:t>
            </a:r>
            <a:r>
              <a:rPr lang="en-US" sz="2560" dirty="0">
                <a:solidFill>
                  <a:prstClr val="black"/>
                </a:solidFill>
                <a:latin typeface="Constantia"/>
                <a:ea typeface="+mn-ea"/>
              </a:rPr>
              <a:t/>
            </a:r>
            <a:br>
              <a:rPr lang="en-US" sz="2560" dirty="0">
                <a:solidFill>
                  <a:prstClr val="black"/>
                </a:solidFill>
                <a:latin typeface="Constantia"/>
                <a:ea typeface="+mn-ea"/>
              </a:rPr>
            </a:br>
            <a:r>
              <a:rPr lang="en-US" sz="2560" dirty="0" smtClean="0">
                <a:solidFill>
                  <a:srgbClr val="CC00CC"/>
                </a:solidFill>
                <a:latin typeface="Constantia"/>
                <a:ea typeface="+mn-ea"/>
              </a:rPr>
              <a:t>2</a:t>
            </a:r>
            <a:r>
              <a:rPr lang="en-US" sz="2560" dirty="0">
                <a:solidFill>
                  <a:srgbClr val="CC00CC"/>
                </a:solidFill>
                <a:latin typeface="Constantia"/>
                <a:ea typeface="+mn-ea"/>
              </a:rPr>
              <a:t>. have any chance of ever admitting  </a:t>
            </a:r>
            <a:r>
              <a:rPr lang="en-US" sz="2560" dirty="0" smtClean="0">
                <a:solidFill>
                  <a:srgbClr val="CC00CC"/>
                </a:solidFill>
                <a:latin typeface="Constantia"/>
                <a:ea typeface="+mn-ea"/>
              </a:rPr>
              <a:t>    </a:t>
            </a:r>
            <a:br>
              <a:rPr lang="en-US" sz="2560" dirty="0" smtClean="0">
                <a:solidFill>
                  <a:srgbClr val="CC00CC"/>
                </a:solidFill>
                <a:latin typeface="Constantia"/>
                <a:ea typeface="+mn-ea"/>
              </a:rPr>
            </a:br>
            <a:r>
              <a:rPr lang="en-US" sz="2560" dirty="0" smtClean="0">
                <a:solidFill>
                  <a:srgbClr val="CC00CC"/>
                </a:solidFill>
                <a:latin typeface="Constantia"/>
                <a:ea typeface="+mn-ea"/>
              </a:rPr>
              <a:t>     a </a:t>
            </a:r>
            <a:r>
              <a:rPr lang="en-US" sz="2560" dirty="0">
                <a:solidFill>
                  <a:srgbClr val="CC00CC"/>
                </a:solidFill>
                <a:latin typeface="Constantia"/>
                <a:ea typeface="+mn-ea"/>
              </a:rPr>
              <a:t>standard </a:t>
            </a:r>
            <a:r>
              <a:rPr lang="en-US" sz="2560" dirty="0" err="1">
                <a:solidFill>
                  <a:srgbClr val="CC00CC"/>
                </a:solidFill>
                <a:latin typeface="Constantia"/>
                <a:ea typeface="+mn-ea"/>
              </a:rPr>
              <a:t>Wilsonian</a:t>
            </a:r>
            <a:r>
              <a:rPr lang="en-US" sz="2560" dirty="0">
                <a:solidFill>
                  <a:srgbClr val="CC00CC"/>
                </a:solidFill>
                <a:latin typeface="Constantia"/>
                <a:ea typeface="+mn-ea"/>
              </a:rPr>
              <a:t> UV completion ?</a:t>
            </a:r>
            <a:r>
              <a:rPr lang="en-US" sz="2560" dirty="0">
                <a:solidFill>
                  <a:prstClr val="white">
                    <a:lumMod val="75000"/>
                  </a:prstClr>
                </a:solidFill>
                <a:latin typeface="Constantia"/>
                <a:ea typeface="+mn-ea"/>
              </a:rPr>
              <a:t/>
            </a:r>
            <a:br>
              <a:rPr lang="en-US" sz="2560" dirty="0">
                <a:solidFill>
                  <a:prstClr val="white">
                    <a:lumMod val="75000"/>
                  </a:prstClr>
                </a:solidFill>
                <a:latin typeface="Constantia"/>
                <a:ea typeface="+mn-ea"/>
              </a:rPr>
            </a:br>
            <a:r>
              <a:rPr lang="en-US" sz="2560" dirty="0" smtClean="0">
                <a:solidFill>
                  <a:prstClr val="black">
                    <a:lumMod val="50000"/>
                    <a:lumOff val="50000"/>
                  </a:prstClr>
                </a:solidFill>
                <a:latin typeface="Constantia"/>
                <a:ea typeface="+mn-ea"/>
              </a:rPr>
              <a:t>3</a:t>
            </a:r>
            <a:r>
              <a:rPr lang="en-US" sz="2560" dirty="0">
                <a:solidFill>
                  <a:prstClr val="black">
                    <a:lumMod val="50000"/>
                    <a:lumOff val="50000"/>
                  </a:prstClr>
                </a:solidFill>
                <a:latin typeface="Constantia"/>
                <a:ea typeface="+mn-ea"/>
              </a:rPr>
              <a:t>. … 4. … causal, well-</a:t>
            </a:r>
            <a:r>
              <a:rPr lang="en-US" sz="2560" dirty="0" err="1">
                <a:solidFill>
                  <a:prstClr val="black">
                    <a:lumMod val="50000"/>
                    <a:lumOff val="50000"/>
                  </a:prstClr>
                </a:solidFill>
                <a:latin typeface="Constantia"/>
                <a:ea typeface="+mn-ea"/>
              </a:rPr>
              <a:t>posedness</a:t>
            </a:r>
            <a:r>
              <a:rPr lang="en-US" sz="2560" dirty="0">
                <a:solidFill>
                  <a:prstClr val="black">
                    <a:lumMod val="50000"/>
                    <a:lumOff val="50000"/>
                  </a:prstClr>
                </a:solidFill>
                <a:latin typeface="Constantia"/>
                <a:ea typeface="+mn-ea"/>
              </a:rPr>
              <a:t>, caustics, …</a:t>
            </a:r>
          </a:p>
        </p:txBody>
      </p:sp>
    </p:spTree>
    <p:extLst>
      <p:ext uri="{BB962C8B-B14F-4D97-AF65-F5344CB8AC3E}">
        <p14:creationId xmlns:p14="http://schemas.microsoft.com/office/powerpoint/2010/main" val="25904869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42392" y="4775314"/>
            <a:ext cx="9217024" cy="2062103"/>
          </a:xfrm>
          <a:prstGeom prst="rect">
            <a:avLst/>
          </a:prstGeom>
          <a:noFill/>
        </p:spPr>
        <p:txBody>
          <a:bodyPr wrap="square" rtlCol="0">
            <a:spAutoFit/>
          </a:bodyPr>
          <a:lstStyle/>
          <a:p>
            <a:pPr defTabSz="973423" fontAlgn="auto">
              <a:spcBef>
                <a:spcPts val="0"/>
              </a:spcBef>
              <a:spcAft>
                <a:spcPts val="0"/>
              </a:spcAft>
            </a:pPr>
            <a:r>
              <a:rPr lang="en-US" sz="2560" dirty="0">
                <a:solidFill>
                  <a:srgbClr val="0F6FC6"/>
                </a:solidFill>
                <a:latin typeface="Constantia"/>
                <a:ea typeface="+mn-ea"/>
              </a:rPr>
              <a:t>Do these theories:</a:t>
            </a:r>
          </a:p>
          <a:p>
            <a:pPr defTabSz="973423" fontAlgn="auto">
              <a:spcBef>
                <a:spcPts val="0"/>
              </a:spcBef>
              <a:spcAft>
                <a:spcPts val="0"/>
              </a:spcAft>
            </a:pPr>
            <a:r>
              <a:rPr lang="en-US" sz="2560" dirty="0" smtClean="0">
                <a:solidFill>
                  <a:srgbClr val="00B050"/>
                </a:solidFill>
                <a:latin typeface="Constantia"/>
                <a:ea typeface="+mn-ea"/>
              </a:rPr>
              <a:t>1</a:t>
            </a:r>
            <a:r>
              <a:rPr lang="en-US" sz="2560" dirty="0">
                <a:solidFill>
                  <a:srgbClr val="00B050"/>
                </a:solidFill>
                <a:latin typeface="Constantia"/>
                <a:ea typeface="+mn-ea"/>
              </a:rPr>
              <a:t>. preserve perturbative </a:t>
            </a:r>
            <a:r>
              <a:rPr lang="en-US" sz="2560" dirty="0" err="1">
                <a:solidFill>
                  <a:srgbClr val="00B050"/>
                </a:solidFill>
                <a:latin typeface="Constantia"/>
                <a:ea typeface="+mn-ea"/>
              </a:rPr>
              <a:t>unitarity</a:t>
            </a:r>
            <a:r>
              <a:rPr lang="en-US" sz="2560" dirty="0">
                <a:solidFill>
                  <a:srgbClr val="00B050"/>
                </a:solidFill>
                <a:latin typeface="Constantia"/>
                <a:ea typeface="+mn-ea"/>
              </a:rPr>
              <a:t> ? </a:t>
            </a:r>
            <a:r>
              <a:rPr lang="en-US" sz="2560" dirty="0">
                <a:solidFill>
                  <a:prstClr val="black"/>
                </a:solidFill>
                <a:latin typeface="Constantia"/>
                <a:ea typeface="+mn-ea"/>
              </a:rPr>
              <a:t/>
            </a:r>
            <a:br>
              <a:rPr lang="en-US" sz="2560" dirty="0">
                <a:solidFill>
                  <a:prstClr val="black"/>
                </a:solidFill>
                <a:latin typeface="Constantia"/>
                <a:ea typeface="+mn-ea"/>
              </a:rPr>
            </a:br>
            <a:r>
              <a:rPr lang="en-US" sz="2560" dirty="0" smtClean="0">
                <a:solidFill>
                  <a:srgbClr val="CC00CC"/>
                </a:solidFill>
                <a:latin typeface="Constantia"/>
                <a:ea typeface="+mn-ea"/>
              </a:rPr>
              <a:t>2</a:t>
            </a:r>
            <a:r>
              <a:rPr lang="en-US" sz="2560" dirty="0">
                <a:solidFill>
                  <a:srgbClr val="CC00CC"/>
                </a:solidFill>
                <a:latin typeface="Constantia"/>
                <a:ea typeface="+mn-ea"/>
              </a:rPr>
              <a:t>. have any chance of ever admitting  </a:t>
            </a:r>
            <a:r>
              <a:rPr lang="en-US" sz="2560" dirty="0" smtClean="0">
                <a:solidFill>
                  <a:srgbClr val="CC00CC"/>
                </a:solidFill>
                <a:latin typeface="Constantia"/>
                <a:ea typeface="+mn-ea"/>
              </a:rPr>
              <a:t>    </a:t>
            </a:r>
            <a:br>
              <a:rPr lang="en-US" sz="2560" dirty="0" smtClean="0">
                <a:solidFill>
                  <a:srgbClr val="CC00CC"/>
                </a:solidFill>
                <a:latin typeface="Constantia"/>
                <a:ea typeface="+mn-ea"/>
              </a:rPr>
            </a:br>
            <a:r>
              <a:rPr lang="en-US" sz="2560" dirty="0" smtClean="0">
                <a:solidFill>
                  <a:srgbClr val="CC00CC"/>
                </a:solidFill>
                <a:latin typeface="Constantia"/>
                <a:ea typeface="+mn-ea"/>
              </a:rPr>
              <a:t>     a </a:t>
            </a:r>
            <a:r>
              <a:rPr lang="en-US" sz="2560" dirty="0">
                <a:solidFill>
                  <a:srgbClr val="CC00CC"/>
                </a:solidFill>
                <a:latin typeface="Constantia"/>
                <a:ea typeface="+mn-ea"/>
              </a:rPr>
              <a:t>standard </a:t>
            </a:r>
            <a:r>
              <a:rPr lang="en-US" sz="2560" dirty="0" err="1">
                <a:solidFill>
                  <a:srgbClr val="CC00CC"/>
                </a:solidFill>
                <a:latin typeface="Constantia"/>
                <a:ea typeface="+mn-ea"/>
              </a:rPr>
              <a:t>Wilsonian</a:t>
            </a:r>
            <a:r>
              <a:rPr lang="en-US" sz="2560" dirty="0">
                <a:solidFill>
                  <a:srgbClr val="CC00CC"/>
                </a:solidFill>
                <a:latin typeface="Constantia"/>
                <a:ea typeface="+mn-ea"/>
              </a:rPr>
              <a:t> UV completion ?</a:t>
            </a:r>
            <a:r>
              <a:rPr lang="en-US" sz="2560" dirty="0">
                <a:solidFill>
                  <a:prstClr val="white">
                    <a:lumMod val="75000"/>
                  </a:prstClr>
                </a:solidFill>
                <a:latin typeface="Constantia"/>
                <a:ea typeface="+mn-ea"/>
              </a:rPr>
              <a:t/>
            </a:r>
            <a:br>
              <a:rPr lang="en-US" sz="2560" dirty="0">
                <a:solidFill>
                  <a:prstClr val="white">
                    <a:lumMod val="75000"/>
                  </a:prstClr>
                </a:solidFill>
                <a:latin typeface="Constantia"/>
                <a:ea typeface="+mn-ea"/>
              </a:rPr>
            </a:br>
            <a:r>
              <a:rPr lang="en-US" sz="2560" dirty="0" smtClean="0">
                <a:solidFill>
                  <a:prstClr val="black">
                    <a:lumMod val="50000"/>
                    <a:lumOff val="50000"/>
                  </a:prstClr>
                </a:solidFill>
                <a:latin typeface="Constantia"/>
                <a:ea typeface="+mn-ea"/>
              </a:rPr>
              <a:t>3</a:t>
            </a:r>
            <a:r>
              <a:rPr lang="en-US" sz="2560" dirty="0">
                <a:solidFill>
                  <a:prstClr val="black">
                    <a:lumMod val="50000"/>
                    <a:lumOff val="50000"/>
                  </a:prstClr>
                </a:solidFill>
                <a:latin typeface="Constantia"/>
                <a:ea typeface="+mn-ea"/>
              </a:rPr>
              <a:t>. … 4. … causal, well-</a:t>
            </a:r>
            <a:r>
              <a:rPr lang="en-US" sz="2560" dirty="0" err="1">
                <a:solidFill>
                  <a:prstClr val="black">
                    <a:lumMod val="50000"/>
                    <a:lumOff val="50000"/>
                  </a:prstClr>
                </a:solidFill>
                <a:latin typeface="Constantia"/>
                <a:ea typeface="+mn-ea"/>
              </a:rPr>
              <a:t>posedness</a:t>
            </a:r>
            <a:r>
              <a:rPr lang="en-US" sz="2560" dirty="0">
                <a:solidFill>
                  <a:prstClr val="black">
                    <a:lumMod val="50000"/>
                    <a:lumOff val="50000"/>
                  </a:prstClr>
                </a:solidFill>
                <a:latin typeface="Constantia"/>
                <a:ea typeface="+mn-ea"/>
              </a:rPr>
              <a:t>, caustics, …</a:t>
            </a:r>
          </a:p>
        </p:txBody>
      </p:sp>
      <p:cxnSp>
        <p:nvCxnSpPr>
          <p:cNvPr id="6" name="Straight Arrow Connector 5"/>
          <p:cNvCxnSpPr/>
          <p:nvPr/>
        </p:nvCxnSpPr>
        <p:spPr>
          <a:xfrm flipV="1">
            <a:off x="3726648" y="4124216"/>
            <a:ext cx="67260" cy="98569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6038628" y="1341726"/>
            <a:ext cx="2557110" cy="830997"/>
          </a:xfrm>
          <a:prstGeom prst="rect">
            <a:avLst/>
          </a:prstGeom>
          <a:solidFill>
            <a:schemeClr val="bg1"/>
          </a:solidFill>
        </p:spPr>
        <p:txBody>
          <a:bodyPr wrap="none" rtlCol="0">
            <a:spAutoFit/>
          </a:bodyPr>
          <a:lstStyle/>
          <a:p>
            <a:pPr algn="ctr"/>
            <a:r>
              <a:rPr lang="en-US" sz="2400" dirty="0"/>
              <a:t>See </a:t>
            </a:r>
            <a:r>
              <a:rPr lang="en-US" sz="2400" dirty="0" smtClean="0"/>
              <a:t>1703.00025 </a:t>
            </a:r>
          </a:p>
          <a:p>
            <a:pPr algn="ctr"/>
            <a:r>
              <a:rPr lang="en-US" sz="2400" dirty="0" smtClean="0"/>
              <a:t>with </a:t>
            </a:r>
            <a:r>
              <a:rPr lang="en-US" sz="2400" dirty="0" smtClean="0">
                <a:solidFill>
                  <a:srgbClr val="FF0000"/>
                </a:solidFill>
              </a:rPr>
              <a:t>Scott Melville</a:t>
            </a:r>
          </a:p>
        </p:txBody>
      </p:sp>
      <p:sp>
        <p:nvSpPr>
          <p:cNvPr id="9" name="TextBox 8"/>
          <p:cNvSpPr txBox="1"/>
          <p:nvPr/>
        </p:nvSpPr>
        <p:spPr>
          <a:xfrm>
            <a:off x="4028455" y="6938881"/>
            <a:ext cx="4788490" cy="461665"/>
          </a:xfrm>
          <a:prstGeom prst="rect">
            <a:avLst/>
          </a:prstGeom>
          <a:noFill/>
        </p:spPr>
        <p:txBody>
          <a:bodyPr wrap="none" rtlCol="0">
            <a:spAutoFit/>
          </a:bodyPr>
          <a:lstStyle/>
          <a:p>
            <a:pPr algn="ctr"/>
            <a:r>
              <a:rPr lang="en-US" sz="2400" dirty="0"/>
              <a:t>w</a:t>
            </a:r>
            <a:r>
              <a:rPr lang="en-US" sz="2400" dirty="0" smtClean="0"/>
              <a:t>ork to appear with </a:t>
            </a:r>
            <a:r>
              <a:rPr lang="en-US" sz="2400" dirty="0" smtClean="0">
                <a:solidFill>
                  <a:srgbClr val="FF0000"/>
                </a:solidFill>
              </a:rPr>
              <a:t>Jonathan </a:t>
            </a:r>
            <a:r>
              <a:rPr lang="en-US" sz="2400" dirty="0" err="1" smtClean="0">
                <a:solidFill>
                  <a:srgbClr val="FF0000"/>
                </a:solidFill>
              </a:rPr>
              <a:t>Crabb</a:t>
            </a:r>
            <a:r>
              <a:rPr lang="fr-CH" sz="2400" dirty="0" smtClean="0">
                <a:solidFill>
                  <a:srgbClr val="FF0000"/>
                </a:solidFill>
              </a:rPr>
              <a:t>é</a:t>
            </a:r>
            <a:endParaRPr lang="en-US" sz="2400" dirty="0" smtClean="0">
              <a:solidFill>
                <a:srgbClr val="FF0000"/>
              </a:solidFill>
            </a:endParaRPr>
          </a:p>
        </p:txBody>
      </p:sp>
      <p:pic>
        <p:nvPicPr>
          <p:cNvPr id="10" name="Picture 9"/>
          <p:cNvPicPr>
            <a:picLocks noChangeAspect="1"/>
          </p:cNvPicPr>
          <p:nvPr/>
        </p:nvPicPr>
        <p:blipFill rotWithShape="1">
          <a:blip r:embed="rId2" cstate="print">
            <a:extLst>
              <a:ext uri="{28A0092B-C50C-407E-A947-70E740481C1C}">
                <a14:useLocalDpi xmlns:a14="http://schemas.microsoft.com/office/drawing/2010/main" val="0"/>
              </a:ext>
            </a:extLst>
          </a:blip>
          <a:srcRect l="21431" t="10861" r="34551" b="51236"/>
          <a:stretch/>
        </p:blipFill>
        <p:spPr>
          <a:xfrm>
            <a:off x="6814586" y="3247204"/>
            <a:ext cx="3215412" cy="3691677"/>
          </a:xfrm>
          <a:prstGeom prst="ellipse">
            <a:avLst/>
          </a:prstGeom>
        </p:spPr>
      </p:pic>
      <p:sp>
        <p:nvSpPr>
          <p:cNvPr id="12" name="Freeform 11"/>
          <p:cNvSpPr/>
          <p:nvPr/>
        </p:nvSpPr>
        <p:spPr>
          <a:xfrm>
            <a:off x="2243314" y="6849481"/>
            <a:ext cx="1652825" cy="404527"/>
          </a:xfrm>
          <a:custGeom>
            <a:avLst/>
            <a:gdLst>
              <a:gd name="connsiteX0" fmla="*/ 181834 w 1652825"/>
              <a:gd name="connsiteY0" fmla="*/ 0 h 404527"/>
              <a:gd name="connsiteX1" fmla="*/ 130718 w 1652825"/>
              <a:gd name="connsiteY1" fmla="*/ 363488 h 404527"/>
              <a:gd name="connsiteX2" fmla="*/ 1652825 w 1652825"/>
              <a:gd name="connsiteY2" fmla="*/ 380526 h 404527"/>
            </a:gdLst>
            <a:ahLst/>
            <a:cxnLst>
              <a:cxn ang="0">
                <a:pos x="connsiteX0" y="connsiteY0"/>
              </a:cxn>
              <a:cxn ang="0">
                <a:pos x="connsiteX1" y="connsiteY1"/>
              </a:cxn>
              <a:cxn ang="0">
                <a:pos x="connsiteX2" y="connsiteY2"/>
              </a:cxn>
            </a:cxnLst>
            <a:rect l="l" t="t" r="r" b="b"/>
            <a:pathLst>
              <a:path w="1652825" h="404527">
                <a:moveTo>
                  <a:pt x="181834" y="0"/>
                </a:moveTo>
                <a:cubicBezTo>
                  <a:pt x="33693" y="150033"/>
                  <a:pt x="-114447" y="300067"/>
                  <a:pt x="130718" y="363488"/>
                </a:cubicBezTo>
                <a:cubicBezTo>
                  <a:pt x="375883" y="426909"/>
                  <a:pt x="1014354" y="403717"/>
                  <a:pt x="1652825" y="380526"/>
                </a:cubicBezTo>
              </a:path>
            </a:pathLst>
          </a:custGeom>
          <a:noFill/>
          <a:ln>
            <a:solidFill>
              <a:srgbClr val="00B050"/>
            </a:solidFill>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13"/>
          <p:cNvPicPr>
            <a:picLocks noChangeAspect="1"/>
          </p:cNvPicPr>
          <p:nvPr/>
        </p:nvPicPr>
        <p:blipFill rotWithShape="1">
          <a:blip r:embed="rId3">
            <a:extLst>
              <a:ext uri="{28A0092B-C50C-407E-A947-70E740481C1C}">
                <a14:useLocalDpi xmlns:a14="http://schemas.microsoft.com/office/drawing/2010/main" val="0"/>
              </a:ext>
            </a:extLst>
          </a:blip>
          <a:srcRect l="21444" r="21723" b="47750"/>
          <a:stretch/>
        </p:blipFill>
        <p:spPr>
          <a:xfrm>
            <a:off x="1925066" y="120933"/>
            <a:ext cx="3862062" cy="3901819"/>
          </a:xfrm>
          <a:prstGeom prst="ellipse">
            <a:avLst/>
          </a:prstGeom>
        </p:spPr>
      </p:pic>
    </p:spTree>
    <p:extLst>
      <p:ext uri="{BB962C8B-B14F-4D97-AF65-F5344CB8AC3E}">
        <p14:creationId xmlns:p14="http://schemas.microsoft.com/office/powerpoint/2010/main" val="8001659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413" dirty="0">
                <a:solidFill>
                  <a:srgbClr val="0F6FC6"/>
                </a:solidFill>
              </a:rPr>
              <a:t>“Standard” UV </a:t>
            </a:r>
            <a:r>
              <a:rPr lang="en-US" sz="3413" dirty="0" smtClean="0">
                <a:solidFill>
                  <a:srgbClr val="0F6FC6"/>
                </a:solidFill>
              </a:rPr>
              <a:t>completion – should we care ???</a:t>
            </a:r>
            <a:endParaRPr lang="en-US" sz="3413" dirty="0">
              <a:solidFill>
                <a:srgbClr val="0F6FC6"/>
              </a:solidFill>
            </a:endParaRPr>
          </a:p>
        </p:txBody>
      </p:sp>
      <p:sp>
        <p:nvSpPr>
          <p:cNvPr id="3" name="Content Placeholder 2"/>
          <p:cNvSpPr>
            <a:spLocks noGrp="1"/>
          </p:cNvSpPr>
          <p:nvPr>
            <p:ph idx="1"/>
          </p:nvPr>
        </p:nvSpPr>
        <p:spPr/>
        <p:txBody>
          <a:bodyPr/>
          <a:lstStyle/>
          <a:p>
            <a:r>
              <a:rPr lang="en-US" dirty="0" smtClean="0"/>
              <a:t>By “standard” UV completion, mean</a:t>
            </a:r>
          </a:p>
          <a:p>
            <a:pPr marL="0" indent="0" algn="ctr">
              <a:buNone/>
            </a:pPr>
            <a:r>
              <a:rPr lang="en-US" dirty="0" smtClean="0">
                <a:solidFill>
                  <a:srgbClr val="FF0000"/>
                </a:solidFill>
              </a:rPr>
              <a:t>Unitary,</a:t>
            </a:r>
            <a:endParaRPr lang="en-US" dirty="0" smtClean="0"/>
          </a:p>
          <a:p>
            <a:pPr marL="0" indent="0" algn="ctr">
              <a:buNone/>
            </a:pPr>
            <a:r>
              <a:rPr lang="en-US" dirty="0" smtClean="0">
                <a:solidFill>
                  <a:srgbClr val="FF00FF"/>
                </a:solidFill>
              </a:rPr>
              <a:t>Lorentz-invariant,</a:t>
            </a:r>
            <a:endParaRPr lang="en-US" dirty="0" smtClean="0"/>
          </a:p>
          <a:p>
            <a:pPr marL="0" indent="0" algn="ctr">
              <a:buNone/>
            </a:pPr>
            <a:r>
              <a:rPr lang="en-US" dirty="0" smtClean="0">
                <a:solidFill>
                  <a:srgbClr val="00B050"/>
                </a:solidFill>
              </a:rPr>
              <a:t>Local (to some extend),</a:t>
            </a:r>
            <a:br>
              <a:rPr lang="en-US" dirty="0" smtClean="0">
                <a:solidFill>
                  <a:srgbClr val="00B050"/>
                </a:solidFill>
              </a:rPr>
            </a:br>
            <a:r>
              <a:rPr lang="en-US" dirty="0" smtClean="0">
                <a:solidFill>
                  <a:srgbClr val="0F6FC6"/>
                </a:solidFill>
              </a:rPr>
              <a:t>Analytic</a:t>
            </a:r>
            <a:endParaRPr lang="en-US" dirty="0" smtClean="0">
              <a:solidFill>
                <a:srgbClr val="00B050"/>
              </a:solidFill>
            </a:endParaRPr>
          </a:p>
          <a:p>
            <a:pPr marL="0" indent="0" algn="ctr">
              <a:buNone/>
            </a:pPr>
            <a:r>
              <a:rPr lang="en-US" dirty="0" smtClean="0"/>
              <a:t>			</a:t>
            </a:r>
            <a:endParaRPr lang="en-US" dirty="0"/>
          </a:p>
        </p:txBody>
      </p:sp>
      <p:sp>
        <p:nvSpPr>
          <p:cNvPr id="4" name="Content Placeholder 2"/>
          <p:cNvSpPr txBox="1">
            <a:spLocks/>
          </p:cNvSpPr>
          <p:nvPr/>
        </p:nvSpPr>
        <p:spPr>
          <a:xfrm>
            <a:off x="487680" y="4885928"/>
            <a:ext cx="8778240" cy="2304256"/>
          </a:xfrm>
          <a:prstGeom prst="rect">
            <a:avLst/>
          </a:prstGeom>
        </p:spPr>
        <p:txBody>
          <a:bodyPr vert="horz" lIns="97331" tIns="48666" rIns="97331" bIns="48666">
            <a:normAutofit/>
          </a:bodyPr>
          <a:lstStyle>
            <a:lvl1pPr marL="273742" indent="-273742"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38733" indent="-24636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2476" indent="-24636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6206" indent="-209871"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59956" indent="-209871"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3699" indent="-209871"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16194" indent="-182496"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89936" indent="-182496"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3679" indent="-182496"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292001" indent="-292001" defTabSz="975390" fontAlgn="auto">
              <a:spcAft>
                <a:spcPts val="0"/>
              </a:spcAft>
              <a:buClr>
                <a:srgbClr val="0BD0D9"/>
              </a:buClr>
            </a:pPr>
            <a:endParaRPr lang="en-US" sz="2773" dirty="0">
              <a:solidFill>
                <a:prstClr val="black"/>
              </a:solidFill>
              <a:latin typeface="Constantia"/>
            </a:endParaRPr>
          </a:p>
        </p:txBody>
      </p:sp>
      <p:sp>
        <p:nvSpPr>
          <p:cNvPr id="5" name="Content Placeholder 2"/>
          <p:cNvSpPr txBox="1">
            <a:spLocks/>
          </p:cNvSpPr>
          <p:nvPr/>
        </p:nvSpPr>
        <p:spPr>
          <a:xfrm>
            <a:off x="487680" y="5253672"/>
            <a:ext cx="8778240" cy="1936512"/>
          </a:xfrm>
          <a:prstGeom prst="rect">
            <a:avLst/>
          </a:prstGeom>
        </p:spPr>
        <p:txBody>
          <a:bodyPr vert="horz" lIns="97331" tIns="48666" rIns="97331" bIns="48666">
            <a:normAutofit/>
          </a:bodyPr>
          <a:lstStyle>
            <a:lvl1pPr marL="273742" indent="-273742"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38733" indent="-24636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2476" indent="-24636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6206" indent="-209871"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59956" indent="-209871"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3699" indent="-209871"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16194" indent="-182496"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89936" indent="-182496"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3679" indent="-182496"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292001" indent="-292001" defTabSz="975390" fontAlgn="auto">
              <a:spcAft>
                <a:spcPts val="0"/>
              </a:spcAft>
              <a:buClr>
                <a:srgbClr val="0BD0D9"/>
              </a:buClr>
            </a:pPr>
            <a:r>
              <a:rPr lang="en-US" sz="2773" dirty="0">
                <a:solidFill>
                  <a:srgbClr val="0F6FC6"/>
                </a:solidFill>
                <a:latin typeface="Constantia"/>
              </a:rPr>
              <a:t>Analyticity</a:t>
            </a:r>
            <a:r>
              <a:rPr lang="en-US" sz="2773" dirty="0">
                <a:solidFill>
                  <a:prstClr val="black"/>
                </a:solidFill>
                <a:latin typeface="Constantia"/>
              </a:rPr>
              <a:t> is implied by </a:t>
            </a:r>
            <a:r>
              <a:rPr lang="en-US" sz="2773" dirty="0">
                <a:solidFill>
                  <a:srgbClr val="0F6FC6"/>
                </a:solidFill>
                <a:latin typeface="Constantia"/>
              </a:rPr>
              <a:t>causality</a:t>
            </a:r>
          </a:p>
          <a:p>
            <a:pPr marL="292001" indent="-292001" defTabSz="975390" fontAlgn="auto">
              <a:spcAft>
                <a:spcPts val="0"/>
              </a:spcAft>
              <a:buClr>
                <a:srgbClr val="0BD0D9"/>
              </a:buClr>
            </a:pPr>
            <a:r>
              <a:rPr lang="en-US" sz="2773" dirty="0">
                <a:solidFill>
                  <a:prstClr val="black"/>
                </a:solidFill>
                <a:latin typeface="Constantia"/>
              </a:rPr>
              <a:t>The </a:t>
            </a:r>
            <a:r>
              <a:rPr lang="en-US" sz="2773" dirty="0">
                <a:solidFill>
                  <a:srgbClr val="BE1CB6"/>
                </a:solidFill>
                <a:latin typeface="Constantia"/>
              </a:rPr>
              <a:t>absence of such a UV completion</a:t>
            </a:r>
            <a:r>
              <a:rPr lang="en-US" sz="2773" dirty="0">
                <a:solidFill>
                  <a:prstClr val="black"/>
                </a:solidFill>
                <a:latin typeface="Constantia"/>
              </a:rPr>
              <a:t> would have profound consequences for our understanding of UV physics (quantum gravity)</a:t>
            </a:r>
          </a:p>
        </p:txBody>
      </p:sp>
    </p:spTree>
    <p:extLst>
      <p:ext uri="{BB962C8B-B14F-4D97-AF65-F5344CB8AC3E}">
        <p14:creationId xmlns:p14="http://schemas.microsoft.com/office/powerpoint/2010/main" val="432153345"/>
      </p:ext>
    </p:extLst>
  </p:cSld>
  <p:clrMapOvr>
    <a:masterClrMapping/>
  </p:clrMapOvr>
  <p:timing>
    <p:tnLst>
      <p:par>
        <p:cTn id="1" dur="indefinite" restart="never" nodeType="tmRoot"/>
      </p:par>
    </p:tnLst>
  </p:timing>
</p:sld>
</file>

<file path=ppt/theme/_rels/theme42.xml.rels><?xml version="1.0" encoding="UTF-8" standalone="yes"?>
<Relationships xmlns="http://schemas.openxmlformats.org/package/2006/relationships"><Relationship Id="rId1" Type="http://schemas.openxmlformats.org/officeDocument/2006/relationships/image" Target="../media/image5.jpeg"/></Relationships>
</file>

<file path=ppt/theme/_rels/theme43.xml.rels><?xml version="1.0" encoding="UTF-8" standalone="yes"?>
<Relationships xmlns="http://schemas.openxmlformats.org/package/2006/relationships"><Relationship Id="rId1" Type="http://schemas.openxmlformats.org/officeDocument/2006/relationships/image" Target="../media/image5.jpeg"/></Relationships>
</file>

<file path=ppt/theme/_rels/theme44.xml.rels><?xml version="1.0" encoding="UTF-8" standalone="yes"?>
<Relationships xmlns="http://schemas.openxmlformats.org/package/2006/relationships"><Relationship Id="rId1" Type="http://schemas.openxmlformats.org/officeDocument/2006/relationships/image" Target="../media/image5.jpeg"/></Relationships>
</file>

<file path=ppt/theme/_rels/theme46.xml.rels><?xml version="1.0" encoding="UTF-8" standalone="yes"?>
<Relationships xmlns="http://schemas.openxmlformats.org/package/2006/relationships"><Relationship Id="rId1" Type="http://schemas.openxmlformats.org/officeDocument/2006/relationships/image" Target="../media/image5.jpeg"/></Relationships>
</file>

<file path=ppt/theme/_rels/theme47.xml.rels><?xml version="1.0" encoding="UTF-8" standalone="yes"?>
<Relationships xmlns="http://schemas.openxmlformats.org/package/2006/relationships"><Relationship Id="rId1" Type="http://schemas.openxmlformats.org/officeDocument/2006/relationships/image" Target="../media/image5.jpeg"/></Relationships>
</file>

<file path=ppt/theme/_rels/theme49.xml.rels><?xml version="1.0" encoding="UTF-8" standalone="yes"?>
<Relationships xmlns="http://schemas.openxmlformats.org/package/2006/relationships"><Relationship Id="rId1" Type="http://schemas.openxmlformats.org/officeDocument/2006/relationships/image" Target="../media/image5.jpeg"/></Relationships>
</file>

<file path=ppt/theme/_rels/theme50.xml.rels><?xml version="1.0" encoding="UTF-8" standalone="yes"?>
<Relationships xmlns="http://schemas.openxmlformats.org/package/2006/relationships"><Relationship Id="rId1" Type="http://schemas.openxmlformats.org/officeDocument/2006/relationships/image" Target="../media/image5.jpeg"/></Relationships>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none" w="med" len="med"/>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7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arrow"/>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8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arrow"/>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9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arrow"/>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0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arrow"/>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1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arrow"/>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2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arrow"/>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3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arrow"/>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4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none" w="med" len="med"/>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5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none" w="med" len="med"/>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6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none" w="med" len="med"/>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xtura">
  <a:themeElements>
    <a:clrScheme name="Textura 11">
      <a:dk1>
        <a:srgbClr val="003366"/>
      </a:dk1>
      <a:lt1>
        <a:srgbClr val="FFFFFF"/>
      </a:lt1>
      <a:dk2>
        <a:srgbClr val="00005A"/>
      </a:dk2>
      <a:lt2>
        <a:srgbClr val="E5FFFF"/>
      </a:lt2>
      <a:accent1>
        <a:srgbClr val="009999"/>
      </a:accent1>
      <a:accent2>
        <a:srgbClr val="336699"/>
      </a:accent2>
      <a:accent3>
        <a:srgbClr val="AAAAB5"/>
      </a:accent3>
      <a:accent4>
        <a:srgbClr val="DADADA"/>
      </a:accent4>
      <a:accent5>
        <a:srgbClr val="AACACA"/>
      </a:accent5>
      <a:accent6>
        <a:srgbClr val="2D5C8A"/>
      </a:accent6>
      <a:hlink>
        <a:srgbClr val="00CCFF"/>
      </a:hlink>
      <a:folHlink>
        <a:srgbClr val="FFCC00"/>
      </a:folHlink>
    </a:clrScheme>
    <a:fontScheme name="Textur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8373" tIns="49186" rIns="98373" bIns="49186" numCol="1" anchor="b" anchorCtr="0" compatLnSpc="1">
        <a:prstTxWarp prst="textNoShape">
          <a:avLst/>
        </a:prstTxWarp>
      </a:bodyPr>
      <a:lstStyle>
        <a:defPPr marL="0" marR="0" indent="0" algn="r" defTabSz="984250" rtl="0" eaLnBrk="1" fontAlgn="base" latinLnBrk="0" hangingPunct="1">
          <a:lnSpc>
            <a:spcPct val="100000"/>
          </a:lnSpc>
          <a:spcBef>
            <a:spcPct val="0"/>
          </a:spcBef>
          <a:spcAft>
            <a:spcPct val="0"/>
          </a:spcAft>
          <a:buClrTx/>
          <a:buSzTx/>
          <a:buFontTx/>
          <a:buNone/>
          <a:tabLst/>
          <a:defRPr kumimoji="0" lang="ja-JP" altLang="en-US" sz="15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8373" tIns="49186" rIns="98373" bIns="49186" numCol="1" anchor="b" anchorCtr="0" compatLnSpc="1">
        <a:prstTxWarp prst="textNoShape">
          <a:avLst/>
        </a:prstTxWarp>
      </a:bodyPr>
      <a:lstStyle>
        <a:defPPr marL="0" marR="0" indent="0" algn="r" defTabSz="984250" rtl="0" eaLnBrk="1" fontAlgn="base" latinLnBrk="0" hangingPunct="1">
          <a:lnSpc>
            <a:spcPct val="100000"/>
          </a:lnSpc>
          <a:spcBef>
            <a:spcPct val="0"/>
          </a:spcBef>
          <a:spcAft>
            <a:spcPct val="0"/>
          </a:spcAft>
          <a:buClrTx/>
          <a:buSzTx/>
          <a:buFontTx/>
          <a:buNone/>
          <a:tabLst/>
          <a:defRPr kumimoji="0" lang="ja-JP" altLang="en-US" sz="15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ea typeface="ＭＳ Ｐゴシック" pitchFamily="34" charset="-128"/>
          </a:defRPr>
        </a:defPPr>
      </a:lstStyle>
    </a:lnDef>
  </a:objectDefaults>
  <a:extraClrSchemeLst>
    <a:extraClrScheme>
      <a:clrScheme name="Textura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Textura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Textura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Textura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Textura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a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Textura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Textura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
      <a:clrScheme name="Textura 9">
        <a:dk1>
          <a:srgbClr val="003366"/>
        </a:dk1>
        <a:lt1>
          <a:srgbClr val="FFFFFF"/>
        </a:lt1>
        <a:dk2>
          <a:srgbClr val="000032"/>
        </a:dk2>
        <a:lt2>
          <a:srgbClr val="E5FFFF"/>
        </a:lt2>
        <a:accent1>
          <a:srgbClr val="009999"/>
        </a:accent1>
        <a:accent2>
          <a:srgbClr val="336699"/>
        </a:accent2>
        <a:accent3>
          <a:srgbClr val="AAAAAD"/>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a 10">
        <a:dk1>
          <a:srgbClr val="003366"/>
        </a:dk1>
        <a:lt1>
          <a:srgbClr val="FFFFFF"/>
        </a:lt1>
        <a:dk2>
          <a:srgbClr val="00006E"/>
        </a:dk2>
        <a:lt2>
          <a:srgbClr val="E5FFFF"/>
        </a:lt2>
        <a:accent1>
          <a:srgbClr val="009999"/>
        </a:accent1>
        <a:accent2>
          <a:srgbClr val="336699"/>
        </a:accent2>
        <a:accent3>
          <a:srgbClr val="AAAABA"/>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a 11">
        <a:dk1>
          <a:srgbClr val="003366"/>
        </a:dk1>
        <a:lt1>
          <a:srgbClr val="FFFFFF"/>
        </a:lt1>
        <a:dk2>
          <a:srgbClr val="00005A"/>
        </a:dk2>
        <a:lt2>
          <a:srgbClr val="E5FFFF"/>
        </a:lt2>
        <a:accent1>
          <a:srgbClr val="009999"/>
        </a:accent1>
        <a:accent2>
          <a:srgbClr val="336699"/>
        </a:accent2>
        <a:accent3>
          <a:srgbClr val="AAAAB5"/>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a 12">
        <a:dk1>
          <a:srgbClr val="003366"/>
        </a:dk1>
        <a:lt1>
          <a:srgbClr val="FFFFFF"/>
        </a:lt1>
        <a:dk2>
          <a:srgbClr val="000055"/>
        </a:dk2>
        <a:lt2>
          <a:srgbClr val="E5FFFF"/>
        </a:lt2>
        <a:accent1>
          <a:srgbClr val="009999"/>
        </a:accent1>
        <a:accent2>
          <a:srgbClr val="336699"/>
        </a:accent2>
        <a:accent3>
          <a:srgbClr val="AAAAB4"/>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Textura 13">
        <a:dk1>
          <a:srgbClr val="003366"/>
        </a:dk1>
        <a:lt1>
          <a:srgbClr val="FFFFFF"/>
        </a:lt1>
        <a:dk2>
          <a:srgbClr val="00004B"/>
        </a:dk2>
        <a:lt2>
          <a:srgbClr val="E5FFFF"/>
        </a:lt2>
        <a:accent1>
          <a:srgbClr val="009999"/>
        </a:accent1>
        <a:accent2>
          <a:srgbClr val="336699"/>
        </a:accent2>
        <a:accent3>
          <a:srgbClr val="AAAAB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17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none" w="med" len="med"/>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18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none" w="med" len="med"/>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19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none" w="med" len="med"/>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20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none" w="med" len="med"/>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21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none" w="med" len="med"/>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22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none" w="med" len="med"/>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23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none" w="med" len="med"/>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24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none" w="med" len="med"/>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25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none" w="med" len="med"/>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26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none" w="med" len="med"/>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arrow"/>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27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none" w="med" len="med"/>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1.xml><?xml version="1.0" encoding="utf-8"?>
<a:theme xmlns:a="http://schemas.openxmlformats.org/drawingml/2006/main" name="28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arrow"/>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2.xml><?xml version="1.0" encoding="utf-8"?>
<a:theme xmlns:a="http://schemas.openxmlformats.org/drawingml/2006/main" name="29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arrow"/>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3.xml><?xml version="1.0" encoding="utf-8"?>
<a:theme xmlns:a="http://schemas.openxmlformats.org/drawingml/2006/main" name="Brújula">
  <a:themeElements>
    <a:clrScheme name="Brújula 13">
      <a:dk1>
        <a:srgbClr val="000064"/>
      </a:dk1>
      <a:lt1>
        <a:srgbClr val="FFFFFF"/>
      </a:lt1>
      <a:dk2>
        <a:srgbClr val="000046"/>
      </a:dk2>
      <a:lt2>
        <a:srgbClr val="CCECFF"/>
      </a:lt2>
      <a:accent1>
        <a:srgbClr val="6F64C2"/>
      </a:accent1>
      <a:accent2>
        <a:srgbClr val="0089BA"/>
      </a:accent2>
      <a:accent3>
        <a:srgbClr val="AAAAB0"/>
      </a:accent3>
      <a:accent4>
        <a:srgbClr val="DADADA"/>
      </a:accent4>
      <a:accent5>
        <a:srgbClr val="BBB8DD"/>
      </a:accent5>
      <a:accent6>
        <a:srgbClr val="007CA8"/>
      </a:accent6>
      <a:hlink>
        <a:srgbClr val="66CCFF"/>
      </a:hlink>
      <a:folHlink>
        <a:srgbClr val="00CC99"/>
      </a:folHlink>
    </a:clrScheme>
    <a:fontScheme name="Brújul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1800" b="0" i="0" u="sng"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1800" b="0" i="0" u="sng" strike="noStrike" cap="none" normalizeH="0" baseline="0" smtClean="0">
            <a:ln>
              <a:noFill/>
            </a:ln>
            <a:solidFill>
              <a:schemeClr val="tx1"/>
            </a:solidFill>
            <a:effectLst/>
            <a:latin typeface="Times New Roman" pitchFamily="18" charset="0"/>
            <a:ea typeface="ＭＳ Ｐゴシック" pitchFamily="34" charset="-128"/>
          </a:defRPr>
        </a:defPPr>
      </a:lstStyle>
    </a:lnDef>
  </a:objectDefaults>
  <a:extraClrSchemeLst>
    <a:extraClrScheme>
      <a:clrScheme name="Brújula 1">
        <a:dk1>
          <a:srgbClr val="00007A"/>
        </a:dk1>
        <a:lt1>
          <a:srgbClr val="FFFFFF"/>
        </a:lt1>
        <a:dk2>
          <a:srgbClr val="000066"/>
        </a:dk2>
        <a:lt2>
          <a:srgbClr val="CCECFF"/>
        </a:lt2>
        <a:accent1>
          <a:srgbClr val="6F64C2"/>
        </a:accent1>
        <a:accent2>
          <a:srgbClr val="0089BA"/>
        </a:accent2>
        <a:accent3>
          <a:srgbClr val="AAAAB8"/>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
      <a:clrScheme name="Brújula 2">
        <a:dk1>
          <a:srgbClr val="5B5D6B"/>
        </a:dk1>
        <a:lt1>
          <a:srgbClr val="FFFFFF"/>
        </a:lt1>
        <a:dk2>
          <a:srgbClr val="5A5C6C"/>
        </a:dk2>
        <a:lt2>
          <a:srgbClr val="FFFFCC"/>
        </a:lt2>
        <a:accent1>
          <a:srgbClr val="9966FF"/>
        </a:accent1>
        <a:accent2>
          <a:srgbClr val="9383B3"/>
        </a:accent2>
        <a:accent3>
          <a:srgbClr val="B5B5BA"/>
        </a:accent3>
        <a:accent4>
          <a:srgbClr val="DADADA"/>
        </a:accent4>
        <a:accent5>
          <a:srgbClr val="CAB8FF"/>
        </a:accent5>
        <a:accent6>
          <a:srgbClr val="8576A2"/>
        </a:accent6>
        <a:hlink>
          <a:srgbClr val="A3C145"/>
        </a:hlink>
        <a:folHlink>
          <a:srgbClr val="6FA9B7"/>
        </a:folHlink>
      </a:clrScheme>
      <a:clrMap bg1="dk2" tx1="lt1" bg2="dk1" tx2="lt2" accent1="accent1" accent2="accent2" accent3="accent3" accent4="accent4" accent5="accent5" accent6="accent6" hlink="hlink" folHlink="folHlink"/>
    </a:extraClrScheme>
    <a:extraClrScheme>
      <a:clrScheme name="Brújula 3">
        <a:dk1>
          <a:srgbClr val="860000"/>
        </a:dk1>
        <a:lt1>
          <a:srgbClr val="FFFFFF"/>
        </a:lt1>
        <a:dk2>
          <a:srgbClr val="800000"/>
        </a:dk2>
        <a:lt2>
          <a:srgbClr val="FFFFCC"/>
        </a:lt2>
        <a:accent1>
          <a:srgbClr val="FF6600"/>
        </a:accent1>
        <a:accent2>
          <a:srgbClr val="FF9933"/>
        </a:accent2>
        <a:accent3>
          <a:srgbClr val="C0AAAA"/>
        </a:accent3>
        <a:accent4>
          <a:srgbClr val="DADADA"/>
        </a:accent4>
        <a:accent5>
          <a:srgbClr val="FFB8AA"/>
        </a:accent5>
        <a:accent6>
          <a:srgbClr val="E78A2D"/>
        </a:accent6>
        <a:hlink>
          <a:srgbClr val="FFCC00"/>
        </a:hlink>
        <a:folHlink>
          <a:srgbClr val="CC9900"/>
        </a:folHlink>
      </a:clrScheme>
      <a:clrMap bg1="dk2" tx1="lt1" bg2="dk1" tx2="lt2" accent1="accent1" accent2="accent2" accent3="accent3" accent4="accent4" accent5="accent5" accent6="accent6" hlink="hlink" folHlink="folHlink"/>
    </a:extraClrScheme>
    <a:extraClrScheme>
      <a:clrScheme name="Brújula 4">
        <a:dk1>
          <a:srgbClr val="676A5C"/>
        </a:dk1>
        <a:lt1>
          <a:srgbClr val="FFFFFF"/>
        </a:lt1>
        <a:dk2>
          <a:srgbClr val="686B5D"/>
        </a:dk2>
        <a:lt2>
          <a:srgbClr val="FFFFCC"/>
        </a:lt2>
        <a:accent1>
          <a:srgbClr val="CC6600"/>
        </a:accent1>
        <a:accent2>
          <a:srgbClr val="809EA8"/>
        </a:accent2>
        <a:accent3>
          <a:srgbClr val="B9BAB6"/>
        </a:accent3>
        <a:accent4>
          <a:srgbClr val="DADADA"/>
        </a:accent4>
        <a:accent5>
          <a:srgbClr val="E2B8AA"/>
        </a:accent5>
        <a:accent6>
          <a:srgbClr val="738F98"/>
        </a:accent6>
        <a:hlink>
          <a:srgbClr val="DDBF4F"/>
        </a:hlink>
        <a:folHlink>
          <a:srgbClr val="B7B6A3"/>
        </a:folHlink>
      </a:clrScheme>
      <a:clrMap bg1="dk2" tx1="lt1" bg2="dk1" tx2="lt2" accent1="accent1" accent2="accent2" accent3="accent3" accent4="accent4" accent5="accent5" accent6="accent6" hlink="hlink" folHlink="folHlink"/>
    </a:extraClrScheme>
    <a:extraClrScheme>
      <a:clrScheme name="Brújula 5">
        <a:dk1>
          <a:srgbClr val="AC835E"/>
        </a:dk1>
        <a:lt1>
          <a:srgbClr val="FFFFFF"/>
        </a:lt1>
        <a:dk2>
          <a:srgbClr val="AE8764"/>
        </a:dk2>
        <a:lt2>
          <a:srgbClr val="FFFFCC"/>
        </a:lt2>
        <a:accent1>
          <a:srgbClr val="CC6600"/>
        </a:accent1>
        <a:accent2>
          <a:srgbClr val="FF5050"/>
        </a:accent2>
        <a:accent3>
          <a:srgbClr val="D3C3B8"/>
        </a:accent3>
        <a:accent4>
          <a:srgbClr val="DADADA"/>
        </a:accent4>
        <a:accent5>
          <a:srgbClr val="E2B8AA"/>
        </a:accent5>
        <a:accent6>
          <a:srgbClr val="E74848"/>
        </a:accent6>
        <a:hlink>
          <a:srgbClr val="FFCC99"/>
        </a:hlink>
        <a:folHlink>
          <a:srgbClr val="FF9966"/>
        </a:folHlink>
      </a:clrScheme>
      <a:clrMap bg1="dk2" tx1="lt1" bg2="dk1" tx2="lt2" accent1="accent1" accent2="accent2" accent3="accent3" accent4="accent4" accent5="accent5" accent6="accent6" hlink="hlink" folHlink="folHlink"/>
    </a:extraClrScheme>
    <a:extraClrScheme>
      <a:clrScheme name="Brújula 6">
        <a:dk1>
          <a:srgbClr val="526133"/>
        </a:dk1>
        <a:lt1>
          <a:srgbClr val="FFFFFF"/>
        </a:lt1>
        <a:dk2>
          <a:srgbClr val="4E5D31"/>
        </a:dk2>
        <a:lt2>
          <a:srgbClr val="FFFFCC"/>
        </a:lt2>
        <a:accent1>
          <a:srgbClr val="99CC00"/>
        </a:accent1>
        <a:accent2>
          <a:srgbClr val="7A9505"/>
        </a:accent2>
        <a:accent3>
          <a:srgbClr val="B2B6AD"/>
        </a:accent3>
        <a:accent4>
          <a:srgbClr val="DADADA"/>
        </a:accent4>
        <a:accent5>
          <a:srgbClr val="CAE2AA"/>
        </a:accent5>
        <a:accent6>
          <a:srgbClr val="6E8704"/>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Brújula 7">
        <a:dk1>
          <a:srgbClr val="000000"/>
        </a:dk1>
        <a:lt1>
          <a:srgbClr val="DDDCC5"/>
        </a:lt1>
        <a:dk2>
          <a:srgbClr val="95934B"/>
        </a:dk2>
        <a:lt2>
          <a:srgbClr val="DBDAC3"/>
        </a:lt2>
        <a:accent1>
          <a:srgbClr val="EAEBE1"/>
        </a:accent1>
        <a:accent2>
          <a:srgbClr val="9DB0B7"/>
        </a:accent2>
        <a:accent3>
          <a:srgbClr val="EBEBDF"/>
        </a:accent3>
        <a:accent4>
          <a:srgbClr val="000000"/>
        </a:accent4>
        <a:accent5>
          <a:srgbClr val="F3F3EE"/>
        </a:accent5>
        <a:accent6>
          <a:srgbClr val="8E9FA6"/>
        </a:accent6>
        <a:hlink>
          <a:srgbClr val="009900"/>
        </a:hlink>
        <a:folHlink>
          <a:srgbClr val="808000"/>
        </a:folHlink>
      </a:clrScheme>
      <a:clrMap bg1="lt1" tx1="dk1" bg2="lt2" tx2="dk2" accent1="accent1" accent2="accent2" accent3="accent3" accent4="accent4" accent5="accent5" accent6="accent6" hlink="hlink" folHlink="folHlink"/>
    </a:extraClrScheme>
    <a:extraClrScheme>
      <a:clrScheme name="Brújula 8">
        <a:dk1>
          <a:srgbClr val="007E7B"/>
        </a:dk1>
        <a:lt1>
          <a:srgbClr val="FFFFFF"/>
        </a:lt1>
        <a:dk2>
          <a:srgbClr val="008080"/>
        </a:dk2>
        <a:lt2>
          <a:srgbClr val="FFFF99"/>
        </a:lt2>
        <a:accent1>
          <a:srgbClr val="33CCCC"/>
        </a:accent1>
        <a:accent2>
          <a:srgbClr val="00CC66"/>
        </a:accent2>
        <a:accent3>
          <a:srgbClr val="AAC0C0"/>
        </a:accent3>
        <a:accent4>
          <a:srgbClr val="DADADA"/>
        </a:accent4>
        <a:accent5>
          <a:srgbClr val="ADE2E2"/>
        </a:accent5>
        <a:accent6>
          <a:srgbClr val="00B95C"/>
        </a:accent6>
        <a:hlink>
          <a:srgbClr val="CCFFCC"/>
        </a:hlink>
        <a:folHlink>
          <a:srgbClr val="FFFFCC"/>
        </a:folHlink>
      </a:clrScheme>
      <a:clrMap bg1="dk2" tx1="lt1" bg2="dk1" tx2="lt2" accent1="accent1" accent2="accent2" accent3="accent3" accent4="accent4" accent5="accent5" accent6="accent6" hlink="hlink" folHlink="folHlink"/>
    </a:extraClrScheme>
    <a:extraClrScheme>
      <a:clrScheme name="Brújula 9">
        <a:dk1>
          <a:srgbClr val="000000"/>
        </a:dk1>
        <a:lt1>
          <a:srgbClr val="FFFFFF"/>
        </a:lt1>
        <a:dk2>
          <a:srgbClr val="000000"/>
        </a:dk2>
        <a:lt2>
          <a:srgbClr val="FEFEFE"/>
        </a:lt2>
        <a:accent1>
          <a:srgbClr val="E1E1FF"/>
        </a:accent1>
        <a:accent2>
          <a:srgbClr val="D9FFF8"/>
        </a:accent2>
        <a:accent3>
          <a:srgbClr val="FFFFFF"/>
        </a:accent3>
        <a:accent4>
          <a:srgbClr val="000000"/>
        </a:accent4>
        <a:accent5>
          <a:srgbClr val="EEEEFF"/>
        </a:accent5>
        <a:accent6>
          <a:srgbClr val="C4E7E1"/>
        </a:accent6>
        <a:hlink>
          <a:srgbClr val="9966FF"/>
        </a:hlink>
        <a:folHlink>
          <a:srgbClr val="666699"/>
        </a:folHlink>
      </a:clrScheme>
      <a:clrMap bg1="lt1" tx1="dk1" bg2="lt2" tx2="dk2" accent1="accent1" accent2="accent2" accent3="accent3" accent4="accent4" accent5="accent5" accent6="accent6" hlink="hlink" folHlink="folHlink"/>
    </a:extraClrScheme>
    <a:extraClrScheme>
      <a:clrScheme name="Brújula 10">
        <a:dk1>
          <a:srgbClr val="00007A"/>
        </a:dk1>
        <a:lt1>
          <a:srgbClr val="FFFFFF"/>
        </a:lt1>
        <a:dk2>
          <a:srgbClr val="000050"/>
        </a:dk2>
        <a:lt2>
          <a:srgbClr val="CCECFF"/>
        </a:lt2>
        <a:accent1>
          <a:srgbClr val="6F64C2"/>
        </a:accent1>
        <a:accent2>
          <a:srgbClr val="0089BA"/>
        </a:accent2>
        <a:accent3>
          <a:srgbClr val="AAAAB3"/>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
      <a:clrScheme name="Brújula 11">
        <a:dk1>
          <a:srgbClr val="000073"/>
        </a:dk1>
        <a:lt1>
          <a:srgbClr val="FFFFFF"/>
        </a:lt1>
        <a:dk2>
          <a:srgbClr val="000050"/>
        </a:dk2>
        <a:lt2>
          <a:srgbClr val="CCECFF"/>
        </a:lt2>
        <a:accent1>
          <a:srgbClr val="6F64C2"/>
        </a:accent1>
        <a:accent2>
          <a:srgbClr val="0089BA"/>
        </a:accent2>
        <a:accent3>
          <a:srgbClr val="AAAAB3"/>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
      <a:clrScheme name="Brújula 12">
        <a:dk1>
          <a:srgbClr val="000073"/>
        </a:dk1>
        <a:lt1>
          <a:srgbClr val="FFFFFF"/>
        </a:lt1>
        <a:dk2>
          <a:srgbClr val="000046"/>
        </a:dk2>
        <a:lt2>
          <a:srgbClr val="CCECFF"/>
        </a:lt2>
        <a:accent1>
          <a:srgbClr val="6F64C2"/>
        </a:accent1>
        <a:accent2>
          <a:srgbClr val="0089BA"/>
        </a:accent2>
        <a:accent3>
          <a:srgbClr val="AAAAB0"/>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
      <a:clrScheme name="Brújula 13">
        <a:dk1>
          <a:srgbClr val="000064"/>
        </a:dk1>
        <a:lt1>
          <a:srgbClr val="FFFFFF"/>
        </a:lt1>
        <a:dk2>
          <a:srgbClr val="000046"/>
        </a:dk2>
        <a:lt2>
          <a:srgbClr val="CCECFF"/>
        </a:lt2>
        <a:accent1>
          <a:srgbClr val="6F64C2"/>
        </a:accent1>
        <a:accent2>
          <a:srgbClr val="0089BA"/>
        </a:accent2>
        <a:accent3>
          <a:srgbClr val="AAAAB0"/>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Lst>
</a:theme>
</file>

<file path=ppt/theme/theme34.xml><?xml version="1.0" encoding="utf-8"?>
<a:theme xmlns:a="http://schemas.openxmlformats.org/drawingml/2006/main" name="1_Brújula">
  <a:themeElements>
    <a:clrScheme name="Brújula 13">
      <a:dk1>
        <a:srgbClr val="000064"/>
      </a:dk1>
      <a:lt1>
        <a:srgbClr val="FFFFFF"/>
      </a:lt1>
      <a:dk2>
        <a:srgbClr val="000046"/>
      </a:dk2>
      <a:lt2>
        <a:srgbClr val="CCECFF"/>
      </a:lt2>
      <a:accent1>
        <a:srgbClr val="6F64C2"/>
      </a:accent1>
      <a:accent2>
        <a:srgbClr val="0089BA"/>
      </a:accent2>
      <a:accent3>
        <a:srgbClr val="AAAAB0"/>
      </a:accent3>
      <a:accent4>
        <a:srgbClr val="DADADA"/>
      </a:accent4>
      <a:accent5>
        <a:srgbClr val="BBB8DD"/>
      </a:accent5>
      <a:accent6>
        <a:srgbClr val="007CA8"/>
      </a:accent6>
      <a:hlink>
        <a:srgbClr val="66CCFF"/>
      </a:hlink>
      <a:folHlink>
        <a:srgbClr val="00CC99"/>
      </a:folHlink>
    </a:clrScheme>
    <a:fontScheme name="Brújul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1800" b="0" i="0" u="sng"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1800" b="0" i="0" u="sng" strike="noStrike" cap="none" normalizeH="0" baseline="0" smtClean="0">
            <a:ln>
              <a:noFill/>
            </a:ln>
            <a:solidFill>
              <a:schemeClr val="tx1"/>
            </a:solidFill>
            <a:effectLst/>
            <a:latin typeface="Times New Roman" pitchFamily="18" charset="0"/>
            <a:ea typeface="ＭＳ Ｐゴシック" pitchFamily="34" charset="-128"/>
          </a:defRPr>
        </a:defPPr>
      </a:lstStyle>
    </a:lnDef>
  </a:objectDefaults>
  <a:extraClrSchemeLst>
    <a:extraClrScheme>
      <a:clrScheme name="Brújula 1">
        <a:dk1>
          <a:srgbClr val="00007A"/>
        </a:dk1>
        <a:lt1>
          <a:srgbClr val="FFFFFF"/>
        </a:lt1>
        <a:dk2>
          <a:srgbClr val="000066"/>
        </a:dk2>
        <a:lt2>
          <a:srgbClr val="CCECFF"/>
        </a:lt2>
        <a:accent1>
          <a:srgbClr val="6F64C2"/>
        </a:accent1>
        <a:accent2>
          <a:srgbClr val="0089BA"/>
        </a:accent2>
        <a:accent3>
          <a:srgbClr val="AAAAB8"/>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
      <a:clrScheme name="Brújula 2">
        <a:dk1>
          <a:srgbClr val="5B5D6B"/>
        </a:dk1>
        <a:lt1>
          <a:srgbClr val="FFFFFF"/>
        </a:lt1>
        <a:dk2>
          <a:srgbClr val="5A5C6C"/>
        </a:dk2>
        <a:lt2>
          <a:srgbClr val="FFFFCC"/>
        </a:lt2>
        <a:accent1>
          <a:srgbClr val="9966FF"/>
        </a:accent1>
        <a:accent2>
          <a:srgbClr val="9383B3"/>
        </a:accent2>
        <a:accent3>
          <a:srgbClr val="B5B5BA"/>
        </a:accent3>
        <a:accent4>
          <a:srgbClr val="DADADA"/>
        </a:accent4>
        <a:accent5>
          <a:srgbClr val="CAB8FF"/>
        </a:accent5>
        <a:accent6>
          <a:srgbClr val="8576A2"/>
        </a:accent6>
        <a:hlink>
          <a:srgbClr val="A3C145"/>
        </a:hlink>
        <a:folHlink>
          <a:srgbClr val="6FA9B7"/>
        </a:folHlink>
      </a:clrScheme>
      <a:clrMap bg1="dk2" tx1="lt1" bg2="dk1" tx2="lt2" accent1="accent1" accent2="accent2" accent3="accent3" accent4="accent4" accent5="accent5" accent6="accent6" hlink="hlink" folHlink="folHlink"/>
    </a:extraClrScheme>
    <a:extraClrScheme>
      <a:clrScheme name="Brújula 3">
        <a:dk1>
          <a:srgbClr val="860000"/>
        </a:dk1>
        <a:lt1>
          <a:srgbClr val="FFFFFF"/>
        </a:lt1>
        <a:dk2>
          <a:srgbClr val="800000"/>
        </a:dk2>
        <a:lt2>
          <a:srgbClr val="FFFFCC"/>
        </a:lt2>
        <a:accent1>
          <a:srgbClr val="FF6600"/>
        </a:accent1>
        <a:accent2>
          <a:srgbClr val="FF9933"/>
        </a:accent2>
        <a:accent3>
          <a:srgbClr val="C0AAAA"/>
        </a:accent3>
        <a:accent4>
          <a:srgbClr val="DADADA"/>
        </a:accent4>
        <a:accent5>
          <a:srgbClr val="FFB8AA"/>
        </a:accent5>
        <a:accent6>
          <a:srgbClr val="E78A2D"/>
        </a:accent6>
        <a:hlink>
          <a:srgbClr val="FFCC00"/>
        </a:hlink>
        <a:folHlink>
          <a:srgbClr val="CC9900"/>
        </a:folHlink>
      </a:clrScheme>
      <a:clrMap bg1="dk2" tx1="lt1" bg2="dk1" tx2="lt2" accent1="accent1" accent2="accent2" accent3="accent3" accent4="accent4" accent5="accent5" accent6="accent6" hlink="hlink" folHlink="folHlink"/>
    </a:extraClrScheme>
    <a:extraClrScheme>
      <a:clrScheme name="Brújula 4">
        <a:dk1>
          <a:srgbClr val="676A5C"/>
        </a:dk1>
        <a:lt1>
          <a:srgbClr val="FFFFFF"/>
        </a:lt1>
        <a:dk2>
          <a:srgbClr val="686B5D"/>
        </a:dk2>
        <a:lt2>
          <a:srgbClr val="FFFFCC"/>
        </a:lt2>
        <a:accent1>
          <a:srgbClr val="CC6600"/>
        </a:accent1>
        <a:accent2>
          <a:srgbClr val="809EA8"/>
        </a:accent2>
        <a:accent3>
          <a:srgbClr val="B9BAB6"/>
        </a:accent3>
        <a:accent4>
          <a:srgbClr val="DADADA"/>
        </a:accent4>
        <a:accent5>
          <a:srgbClr val="E2B8AA"/>
        </a:accent5>
        <a:accent6>
          <a:srgbClr val="738F98"/>
        </a:accent6>
        <a:hlink>
          <a:srgbClr val="DDBF4F"/>
        </a:hlink>
        <a:folHlink>
          <a:srgbClr val="B7B6A3"/>
        </a:folHlink>
      </a:clrScheme>
      <a:clrMap bg1="dk2" tx1="lt1" bg2="dk1" tx2="lt2" accent1="accent1" accent2="accent2" accent3="accent3" accent4="accent4" accent5="accent5" accent6="accent6" hlink="hlink" folHlink="folHlink"/>
    </a:extraClrScheme>
    <a:extraClrScheme>
      <a:clrScheme name="Brújula 5">
        <a:dk1>
          <a:srgbClr val="AC835E"/>
        </a:dk1>
        <a:lt1>
          <a:srgbClr val="FFFFFF"/>
        </a:lt1>
        <a:dk2>
          <a:srgbClr val="AE8764"/>
        </a:dk2>
        <a:lt2>
          <a:srgbClr val="FFFFCC"/>
        </a:lt2>
        <a:accent1>
          <a:srgbClr val="CC6600"/>
        </a:accent1>
        <a:accent2>
          <a:srgbClr val="FF5050"/>
        </a:accent2>
        <a:accent3>
          <a:srgbClr val="D3C3B8"/>
        </a:accent3>
        <a:accent4>
          <a:srgbClr val="DADADA"/>
        </a:accent4>
        <a:accent5>
          <a:srgbClr val="E2B8AA"/>
        </a:accent5>
        <a:accent6>
          <a:srgbClr val="E74848"/>
        </a:accent6>
        <a:hlink>
          <a:srgbClr val="FFCC99"/>
        </a:hlink>
        <a:folHlink>
          <a:srgbClr val="FF9966"/>
        </a:folHlink>
      </a:clrScheme>
      <a:clrMap bg1="dk2" tx1="lt1" bg2="dk1" tx2="lt2" accent1="accent1" accent2="accent2" accent3="accent3" accent4="accent4" accent5="accent5" accent6="accent6" hlink="hlink" folHlink="folHlink"/>
    </a:extraClrScheme>
    <a:extraClrScheme>
      <a:clrScheme name="Brújula 6">
        <a:dk1>
          <a:srgbClr val="526133"/>
        </a:dk1>
        <a:lt1>
          <a:srgbClr val="FFFFFF"/>
        </a:lt1>
        <a:dk2>
          <a:srgbClr val="4E5D31"/>
        </a:dk2>
        <a:lt2>
          <a:srgbClr val="FFFFCC"/>
        </a:lt2>
        <a:accent1>
          <a:srgbClr val="99CC00"/>
        </a:accent1>
        <a:accent2>
          <a:srgbClr val="7A9505"/>
        </a:accent2>
        <a:accent3>
          <a:srgbClr val="B2B6AD"/>
        </a:accent3>
        <a:accent4>
          <a:srgbClr val="DADADA"/>
        </a:accent4>
        <a:accent5>
          <a:srgbClr val="CAE2AA"/>
        </a:accent5>
        <a:accent6>
          <a:srgbClr val="6E8704"/>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Brújula 7">
        <a:dk1>
          <a:srgbClr val="000000"/>
        </a:dk1>
        <a:lt1>
          <a:srgbClr val="DDDCC5"/>
        </a:lt1>
        <a:dk2>
          <a:srgbClr val="95934B"/>
        </a:dk2>
        <a:lt2>
          <a:srgbClr val="DBDAC3"/>
        </a:lt2>
        <a:accent1>
          <a:srgbClr val="EAEBE1"/>
        </a:accent1>
        <a:accent2>
          <a:srgbClr val="9DB0B7"/>
        </a:accent2>
        <a:accent3>
          <a:srgbClr val="EBEBDF"/>
        </a:accent3>
        <a:accent4>
          <a:srgbClr val="000000"/>
        </a:accent4>
        <a:accent5>
          <a:srgbClr val="F3F3EE"/>
        </a:accent5>
        <a:accent6>
          <a:srgbClr val="8E9FA6"/>
        </a:accent6>
        <a:hlink>
          <a:srgbClr val="009900"/>
        </a:hlink>
        <a:folHlink>
          <a:srgbClr val="808000"/>
        </a:folHlink>
      </a:clrScheme>
      <a:clrMap bg1="lt1" tx1="dk1" bg2="lt2" tx2="dk2" accent1="accent1" accent2="accent2" accent3="accent3" accent4="accent4" accent5="accent5" accent6="accent6" hlink="hlink" folHlink="folHlink"/>
    </a:extraClrScheme>
    <a:extraClrScheme>
      <a:clrScheme name="Brújula 8">
        <a:dk1>
          <a:srgbClr val="007E7B"/>
        </a:dk1>
        <a:lt1>
          <a:srgbClr val="FFFFFF"/>
        </a:lt1>
        <a:dk2>
          <a:srgbClr val="008080"/>
        </a:dk2>
        <a:lt2>
          <a:srgbClr val="FFFF99"/>
        </a:lt2>
        <a:accent1>
          <a:srgbClr val="33CCCC"/>
        </a:accent1>
        <a:accent2>
          <a:srgbClr val="00CC66"/>
        </a:accent2>
        <a:accent3>
          <a:srgbClr val="AAC0C0"/>
        </a:accent3>
        <a:accent4>
          <a:srgbClr val="DADADA"/>
        </a:accent4>
        <a:accent5>
          <a:srgbClr val="ADE2E2"/>
        </a:accent5>
        <a:accent6>
          <a:srgbClr val="00B95C"/>
        </a:accent6>
        <a:hlink>
          <a:srgbClr val="CCFFCC"/>
        </a:hlink>
        <a:folHlink>
          <a:srgbClr val="FFFFCC"/>
        </a:folHlink>
      </a:clrScheme>
      <a:clrMap bg1="dk2" tx1="lt1" bg2="dk1" tx2="lt2" accent1="accent1" accent2="accent2" accent3="accent3" accent4="accent4" accent5="accent5" accent6="accent6" hlink="hlink" folHlink="folHlink"/>
    </a:extraClrScheme>
    <a:extraClrScheme>
      <a:clrScheme name="Brújula 9">
        <a:dk1>
          <a:srgbClr val="000000"/>
        </a:dk1>
        <a:lt1>
          <a:srgbClr val="FFFFFF"/>
        </a:lt1>
        <a:dk2>
          <a:srgbClr val="000000"/>
        </a:dk2>
        <a:lt2>
          <a:srgbClr val="FEFEFE"/>
        </a:lt2>
        <a:accent1>
          <a:srgbClr val="E1E1FF"/>
        </a:accent1>
        <a:accent2>
          <a:srgbClr val="D9FFF8"/>
        </a:accent2>
        <a:accent3>
          <a:srgbClr val="FFFFFF"/>
        </a:accent3>
        <a:accent4>
          <a:srgbClr val="000000"/>
        </a:accent4>
        <a:accent5>
          <a:srgbClr val="EEEEFF"/>
        </a:accent5>
        <a:accent6>
          <a:srgbClr val="C4E7E1"/>
        </a:accent6>
        <a:hlink>
          <a:srgbClr val="9966FF"/>
        </a:hlink>
        <a:folHlink>
          <a:srgbClr val="666699"/>
        </a:folHlink>
      </a:clrScheme>
      <a:clrMap bg1="lt1" tx1="dk1" bg2="lt2" tx2="dk2" accent1="accent1" accent2="accent2" accent3="accent3" accent4="accent4" accent5="accent5" accent6="accent6" hlink="hlink" folHlink="folHlink"/>
    </a:extraClrScheme>
    <a:extraClrScheme>
      <a:clrScheme name="Brújula 10">
        <a:dk1>
          <a:srgbClr val="00007A"/>
        </a:dk1>
        <a:lt1>
          <a:srgbClr val="FFFFFF"/>
        </a:lt1>
        <a:dk2>
          <a:srgbClr val="000050"/>
        </a:dk2>
        <a:lt2>
          <a:srgbClr val="CCECFF"/>
        </a:lt2>
        <a:accent1>
          <a:srgbClr val="6F64C2"/>
        </a:accent1>
        <a:accent2>
          <a:srgbClr val="0089BA"/>
        </a:accent2>
        <a:accent3>
          <a:srgbClr val="AAAAB3"/>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
      <a:clrScheme name="Brújula 11">
        <a:dk1>
          <a:srgbClr val="000073"/>
        </a:dk1>
        <a:lt1>
          <a:srgbClr val="FFFFFF"/>
        </a:lt1>
        <a:dk2>
          <a:srgbClr val="000050"/>
        </a:dk2>
        <a:lt2>
          <a:srgbClr val="CCECFF"/>
        </a:lt2>
        <a:accent1>
          <a:srgbClr val="6F64C2"/>
        </a:accent1>
        <a:accent2>
          <a:srgbClr val="0089BA"/>
        </a:accent2>
        <a:accent3>
          <a:srgbClr val="AAAAB3"/>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
      <a:clrScheme name="Brújula 12">
        <a:dk1>
          <a:srgbClr val="000073"/>
        </a:dk1>
        <a:lt1>
          <a:srgbClr val="FFFFFF"/>
        </a:lt1>
        <a:dk2>
          <a:srgbClr val="000046"/>
        </a:dk2>
        <a:lt2>
          <a:srgbClr val="CCECFF"/>
        </a:lt2>
        <a:accent1>
          <a:srgbClr val="6F64C2"/>
        </a:accent1>
        <a:accent2>
          <a:srgbClr val="0089BA"/>
        </a:accent2>
        <a:accent3>
          <a:srgbClr val="AAAAB0"/>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
      <a:clrScheme name="Brújula 13">
        <a:dk1>
          <a:srgbClr val="000064"/>
        </a:dk1>
        <a:lt1>
          <a:srgbClr val="FFFFFF"/>
        </a:lt1>
        <a:dk2>
          <a:srgbClr val="000046"/>
        </a:dk2>
        <a:lt2>
          <a:srgbClr val="CCECFF"/>
        </a:lt2>
        <a:accent1>
          <a:srgbClr val="6F64C2"/>
        </a:accent1>
        <a:accent2>
          <a:srgbClr val="0089BA"/>
        </a:accent2>
        <a:accent3>
          <a:srgbClr val="AAAAB0"/>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Lst>
</a:theme>
</file>

<file path=ppt/theme/theme35.xml><?xml version="1.0" encoding="utf-8"?>
<a:theme xmlns:a="http://schemas.openxmlformats.org/drawingml/2006/main" name="30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arrow"/>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6.xml><?xml version="1.0" encoding="utf-8"?>
<a:theme xmlns:a="http://schemas.openxmlformats.org/drawingml/2006/main" name="31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arrow"/>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7.xml><?xml version="1.0" encoding="utf-8"?>
<a:theme xmlns:a="http://schemas.openxmlformats.org/drawingml/2006/main" name="32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arrow"/>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8.xml><?xml version="1.0" encoding="utf-8"?>
<a:theme xmlns:a="http://schemas.openxmlformats.org/drawingml/2006/main" name="33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arrow"/>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9.xml><?xml version="1.0" encoding="utf-8"?>
<a:theme xmlns:a="http://schemas.openxmlformats.org/drawingml/2006/main" name="casoption1">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9050">
          <a:solidFill>
            <a:schemeClr val="tx1"/>
          </a:solidFill>
          <a:prstDash val="soli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2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arrow"/>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0.xml><?xml version="1.0" encoding="utf-8"?>
<a:theme xmlns:a="http://schemas.openxmlformats.org/drawingml/2006/main" name="34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arrow"/>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1.xml><?xml version="1.0" encoding="utf-8"?>
<a:theme xmlns:a="http://schemas.openxmlformats.org/drawingml/2006/main" name="36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arrow"/>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2.xml><?xml version="1.0" encoding="utf-8"?>
<a:theme xmlns:a="http://schemas.openxmlformats.org/drawingml/2006/main" name="1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43.xml><?xml version="1.0" encoding="utf-8"?>
<a:theme xmlns:a="http://schemas.openxmlformats.org/drawingml/2006/main" name="3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lnDef>
      <a:spPr>
        <a:ln w="38100">
          <a:solidFill>
            <a:srgbClr val="4A0F61"/>
          </a:solidFill>
          <a:tailEnd type="arrow"/>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400" dirty="0" smtClean="0">
            <a:solidFill>
              <a:srgbClr val="934BC9"/>
            </a:solidFill>
          </a:defRPr>
        </a:defPPr>
      </a:lstStyle>
    </a:txDef>
  </a:objectDefaults>
  <a:extraClrSchemeLst/>
</a:theme>
</file>

<file path=ppt/theme/theme44.xml><?xml version="1.0" encoding="utf-8"?>
<a:theme xmlns:a="http://schemas.openxmlformats.org/drawingml/2006/main" name="6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lnDef>
      <a:spPr>
        <a:ln w="38100">
          <a:solidFill>
            <a:srgbClr val="4A0F61"/>
          </a:solidFill>
          <a:tailEnd type="arrow"/>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400" dirty="0" smtClean="0">
            <a:solidFill>
              <a:srgbClr val="934BC9"/>
            </a:solidFill>
          </a:defRPr>
        </a:defPPr>
      </a:lstStyle>
    </a:txDef>
  </a:objectDefaults>
  <a:extraClrSchemeLst/>
</a:theme>
</file>

<file path=ppt/theme/theme45.xml><?xml version="1.0" encoding="utf-8"?>
<a:theme xmlns:a="http://schemas.openxmlformats.org/drawingml/2006/main" name="35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19050" cap="flat" cmpd="sng" algn="ctr">
          <a:solidFill>
            <a:srgbClr val="88BFFC"/>
          </a:solidFill>
          <a:prstDash val="solid"/>
          <a:round/>
          <a:headEnd type="arrow" w="med" len="med"/>
          <a:tailEnd type="arrow" w="med" len="med"/>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6.xml><?xml version="1.0" encoding="utf-8"?>
<a:theme xmlns:a="http://schemas.openxmlformats.org/drawingml/2006/main" name="7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47.xml><?xml version="1.0" encoding="utf-8"?>
<a:theme xmlns:a="http://schemas.openxmlformats.org/drawingml/2006/main" name="5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txDef>
      <a:spPr>
        <a:noFill/>
      </a:spPr>
      <a:bodyPr wrap="none" rtlCol="0">
        <a:spAutoFit/>
      </a:bodyPr>
      <a:lstStyle>
        <a:defPPr>
          <a:defRPr dirty="0" smtClean="0">
            <a:latin typeface="+mj-lt"/>
          </a:defRPr>
        </a:defPPr>
      </a:lstStyle>
    </a:txDef>
  </a:objectDefaults>
  <a:extraClrSchemeLst/>
</a:theme>
</file>

<file path=ppt/theme/theme48.xml><?xml version="1.0" encoding="utf-8"?>
<a:theme xmlns:a="http://schemas.openxmlformats.org/drawingml/2006/main" name="37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19050" cap="flat" cmpd="sng" algn="ctr">
          <a:solidFill>
            <a:srgbClr val="88BFFC"/>
          </a:solidFill>
          <a:prstDash val="solid"/>
          <a:round/>
          <a:headEnd type="arrow" w="med" len="med"/>
          <a:tailEnd type="arrow" w="med" len="med"/>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9.xml><?xml version="1.0" encoding="utf-8"?>
<a:theme xmlns:a="http://schemas.openxmlformats.org/drawingml/2006/main" name="10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txDef>
      <a:spPr>
        <a:noFill/>
      </a:spPr>
      <a:bodyPr wrap="none" rtlCol="0">
        <a:spAutoFit/>
      </a:bodyPr>
      <a:lstStyle>
        <a:defPPr>
          <a:defRPr dirty="0" smtClean="0">
            <a:latin typeface="+mj-lt"/>
          </a:defRPr>
        </a:defPPr>
      </a:lstStyle>
    </a:txDef>
  </a:objectDefaults>
  <a:extraClrSchemeLst/>
</a:theme>
</file>

<file path=ppt/theme/theme5.xml><?xml version="1.0" encoding="utf-8"?>
<a:theme xmlns:a="http://schemas.openxmlformats.org/drawingml/2006/main" name="2_Brújula">
  <a:themeElements>
    <a:clrScheme name="Brújula 13">
      <a:dk1>
        <a:srgbClr val="000064"/>
      </a:dk1>
      <a:lt1>
        <a:srgbClr val="FFFFFF"/>
      </a:lt1>
      <a:dk2>
        <a:srgbClr val="000046"/>
      </a:dk2>
      <a:lt2>
        <a:srgbClr val="CCECFF"/>
      </a:lt2>
      <a:accent1>
        <a:srgbClr val="6F64C2"/>
      </a:accent1>
      <a:accent2>
        <a:srgbClr val="0089BA"/>
      </a:accent2>
      <a:accent3>
        <a:srgbClr val="AAAAB0"/>
      </a:accent3>
      <a:accent4>
        <a:srgbClr val="DADADA"/>
      </a:accent4>
      <a:accent5>
        <a:srgbClr val="BBB8DD"/>
      </a:accent5>
      <a:accent6>
        <a:srgbClr val="007CA8"/>
      </a:accent6>
      <a:hlink>
        <a:srgbClr val="66CCFF"/>
      </a:hlink>
      <a:folHlink>
        <a:srgbClr val="00CC99"/>
      </a:folHlink>
    </a:clrScheme>
    <a:fontScheme name="Brújul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1800" b="0" i="0" u="sng"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ja-JP" altLang="en-US" sz="1800" b="0" i="0" u="sng" strike="noStrike" cap="none" normalizeH="0" baseline="0" smtClean="0">
            <a:ln>
              <a:noFill/>
            </a:ln>
            <a:solidFill>
              <a:schemeClr val="tx1"/>
            </a:solidFill>
            <a:effectLst/>
            <a:latin typeface="Times New Roman" pitchFamily="18" charset="0"/>
            <a:ea typeface="ＭＳ Ｐゴシック" pitchFamily="34" charset="-128"/>
          </a:defRPr>
        </a:defPPr>
      </a:lstStyle>
    </a:lnDef>
  </a:objectDefaults>
  <a:extraClrSchemeLst>
    <a:extraClrScheme>
      <a:clrScheme name="Brújula 1">
        <a:dk1>
          <a:srgbClr val="00007A"/>
        </a:dk1>
        <a:lt1>
          <a:srgbClr val="FFFFFF"/>
        </a:lt1>
        <a:dk2>
          <a:srgbClr val="000066"/>
        </a:dk2>
        <a:lt2>
          <a:srgbClr val="CCECFF"/>
        </a:lt2>
        <a:accent1>
          <a:srgbClr val="6F64C2"/>
        </a:accent1>
        <a:accent2>
          <a:srgbClr val="0089BA"/>
        </a:accent2>
        <a:accent3>
          <a:srgbClr val="AAAAB8"/>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
      <a:clrScheme name="Brújula 2">
        <a:dk1>
          <a:srgbClr val="5B5D6B"/>
        </a:dk1>
        <a:lt1>
          <a:srgbClr val="FFFFFF"/>
        </a:lt1>
        <a:dk2>
          <a:srgbClr val="5A5C6C"/>
        </a:dk2>
        <a:lt2>
          <a:srgbClr val="FFFFCC"/>
        </a:lt2>
        <a:accent1>
          <a:srgbClr val="9966FF"/>
        </a:accent1>
        <a:accent2>
          <a:srgbClr val="9383B3"/>
        </a:accent2>
        <a:accent3>
          <a:srgbClr val="B5B5BA"/>
        </a:accent3>
        <a:accent4>
          <a:srgbClr val="DADADA"/>
        </a:accent4>
        <a:accent5>
          <a:srgbClr val="CAB8FF"/>
        </a:accent5>
        <a:accent6>
          <a:srgbClr val="8576A2"/>
        </a:accent6>
        <a:hlink>
          <a:srgbClr val="A3C145"/>
        </a:hlink>
        <a:folHlink>
          <a:srgbClr val="6FA9B7"/>
        </a:folHlink>
      </a:clrScheme>
      <a:clrMap bg1="dk2" tx1="lt1" bg2="dk1" tx2="lt2" accent1="accent1" accent2="accent2" accent3="accent3" accent4="accent4" accent5="accent5" accent6="accent6" hlink="hlink" folHlink="folHlink"/>
    </a:extraClrScheme>
    <a:extraClrScheme>
      <a:clrScheme name="Brújula 3">
        <a:dk1>
          <a:srgbClr val="860000"/>
        </a:dk1>
        <a:lt1>
          <a:srgbClr val="FFFFFF"/>
        </a:lt1>
        <a:dk2>
          <a:srgbClr val="800000"/>
        </a:dk2>
        <a:lt2>
          <a:srgbClr val="FFFFCC"/>
        </a:lt2>
        <a:accent1>
          <a:srgbClr val="FF6600"/>
        </a:accent1>
        <a:accent2>
          <a:srgbClr val="FF9933"/>
        </a:accent2>
        <a:accent3>
          <a:srgbClr val="C0AAAA"/>
        </a:accent3>
        <a:accent4>
          <a:srgbClr val="DADADA"/>
        </a:accent4>
        <a:accent5>
          <a:srgbClr val="FFB8AA"/>
        </a:accent5>
        <a:accent6>
          <a:srgbClr val="E78A2D"/>
        </a:accent6>
        <a:hlink>
          <a:srgbClr val="FFCC00"/>
        </a:hlink>
        <a:folHlink>
          <a:srgbClr val="CC9900"/>
        </a:folHlink>
      </a:clrScheme>
      <a:clrMap bg1="dk2" tx1="lt1" bg2="dk1" tx2="lt2" accent1="accent1" accent2="accent2" accent3="accent3" accent4="accent4" accent5="accent5" accent6="accent6" hlink="hlink" folHlink="folHlink"/>
    </a:extraClrScheme>
    <a:extraClrScheme>
      <a:clrScheme name="Brújula 4">
        <a:dk1>
          <a:srgbClr val="676A5C"/>
        </a:dk1>
        <a:lt1>
          <a:srgbClr val="FFFFFF"/>
        </a:lt1>
        <a:dk2>
          <a:srgbClr val="686B5D"/>
        </a:dk2>
        <a:lt2>
          <a:srgbClr val="FFFFCC"/>
        </a:lt2>
        <a:accent1>
          <a:srgbClr val="CC6600"/>
        </a:accent1>
        <a:accent2>
          <a:srgbClr val="809EA8"/>
        </a:accent2>
        <a:accent3>
          <a:srgbClr val="B9BAB6"/>
        </a:accent3>
        <a:accent4>
          <a:srgbClr val="DADADA"/>
        </a:accent4>
        <a:accent5>
          <a:srgbClr val="E2B8AA"/>
        </a:accent5>
        <a:accent6>
          <a:srgbClr val="738F98"/>
        </a:accent6>
        <a:hlink>
          <a:srgbClr val="DDBF4F"/>
        </a:hlink>
        <a:folHlink>
          <a:srgbClr val="B7B6A3"/>
        </a:folHlink>
      </a:clrScheme>
      <a:clrMap bg1="dk2" tx1="lt1" bg2="dk1" tx2="lt2" accent1="accent1" accent2="accent2" accent3="accent3" accent4="accent4" accent5="accent5" accent6="accent6" hlink="hlink" folHlink="folHlink"/>
    </a:extraClrScheme>
    <a:extraClrScheme>
      <a:clrScheme name="Brújula 5">
        <a:dk1>
          <a:srgbClr val="AC835E"/>
        </a:dk1>
        <a:lt1>
          <a:srgbClr val="FFFFFF"/>
        </a:lt1>
        <a:dk2>
          <a:srgbClr val="AE8764"/>
        </a:dk2>
        <a:lt2>
          <a:srgbClr val="FFFFCC"/>
        </a:lt2>
        <a:accent1>
          <a:srgbClr val="CC6600"/>
        </a:accent1>
        <a:accent2>
          <a:srgbClr val="FF5050"/>
        </a:accent2>
        <a:accent3>
          <a:srgbClr val="D3C3B8"/>
        </a:accent3>
        <a:accent4>
          <a:srgbClr val="DADADA"/>
        </a:accent4>
        <a:accent5>
          <a:srgbClr val="E2B8AA"/>
        </a:accent5>
        <a:accent6>
          <a:srgbClr val="E74848"/>
        </a:accent6>
        <a:hlink>
          <a:srgbClr val="FFCC99"/>
        </a:hlink>
        <a:folHlink>
          <a:srgbClr val="FF9966"/>
        </a:folHlink>
      </a:clrScheme>
      <a:clrMap bg1="dk2" tx1="lt1" bg2="dk1" tx2="lt2" accent1="accent1" accent2="accent2" accent3="accent3" accent4="accent4" accent5="accent5" accent6="accent6" hlink="hlink" folHlink="folHlink"/>
    </a:extraClrScheme>
    <a:extraClrScheme>
      <a:clrScheme name="Brújula 6">
        <a:dk1>
          <a:srgbClr val="526133"/>
        </a:dk1>
        <a:lt1>
          <a:srgbClr val="FFFFFF"/>
        </a:lt1>
        <a:dk2>
          <a:srgbClr val="4E5D31"/>
        </a:dk2>
        <a:lt2>
          <a:srgbClr val="FFFFCC"/>
        </a:lt2>
        <a:accent1>
          <a:srgbClr val="99CC00"/>
        </a:accent1>
        <a:accent2>
          <a:srgbClr val="7A9505"/>
        </a:accent2>
        <a:accent3>
          <a:srgbClr val="B2B6AD"/>
        </a:accent3>
        <a:accent4>
          <a:srgbClr val="DADADA"/>
        </a:accent4>
        <a:accent5>
          <a:srgbClr val="CAE2AA"/>
        </a:accent5>
        <a:accent6>
          <a:srgbClr val="6E8704"/>
        </a:accent6>
        <a:hlink>
          <a:srgbClr val="FFCC00"/>
        </a:hlink>
        <a:folHlink>
          <a:srgbClr val="CCCC00"/>
        </a:folHlink>
      </a:clrScheme>
      <a:clrMap bg1="dk2" tx1="lt1" bg2="dk1" tx2="lt2" accent1="accent1" accent2="accent2" accent3="accent3" accent4="accent4" accent5="accent5" accent6="accent6" hlink="hlink" folHlink="folHlink"/>
    </a:extraClrScheme>
    <a:extraClrScheme>
      <a:clrScheme name="Brújula 7">
        <a:dk1>
          <a:srgbClr val="000000"/>
        </a:dk1>
        <a:lt1>
          <a:srgbClr val="DDDCC5"/>
        </a:lt1>
        <a:dk2>
          <a:srgbClr val="95934B"/>
        </a:dk2>
        <a:lt2>
          <a:srgbClr val="DBDAC3"/>
        </a:lt2>
        <a:accent1>
          <a:srgbClr val="EAEBE1"/>
        </a:accent1>
        <a:accent2>
          <a:srgbClr val="9DB0B7"/>
        </a:accent2>
        <a:accent3>
          <a:srgbClr val="EBEBDF"/>
        </a:accent3>
        <a:accent4>
          <a:srgbClr val="000000"/>
        </a:accent4>
        <a:accent5>
          <a:srgbClr val="F3F3EE"/>
        </a:accent5>
        <a:accent6>
          <a:srgbClr val="8E9FA6"/>
        </a:accent6>
        <a:hlink>
          <a:srgbClr val="009900"/>
        </a:hlink>
        <a:folHlink>
          <a:srgbClr val="808000"/>
        </a:folHlink>
      </a:clrScheme>
      <a:clrMap bg1="lt1" tx1="dk1" bg2="lt2" tx2="dk2" accent1="accent1" accent2="accent2" accent3="accent3" accent4="accent4" accent5="accent5" accent6="accent6" hlink="hlink" folHlink="folHlink"/>
    </a:extraClrScheme>
    <a:extraClrScheme>
      <a:clrScheme name="Brújula 8">
        <a:dk1>
          <a:srgbClr val="007E7B"/>
        </a:dk1>
        <a:lt1>
          <a:srgbClr val="FFFFFF"/>
        </a:lt1>
        <a:dk2>
          <a:srgbClr val="008080"/>
        </a:dk2>
        <a:lt2>
          <a:srgbClr val="FFFF99"/>
        </a:lt2>
        <a:accent1>
          <a:srgbClr val="33CCCC"/>
        </a:accent1>
        <a:accent2>
          <a:srgbClr val="00CC66"/>
        </a:accent2>
        <a:accent3>
          <a:srgbClr val="AAC0C0"/>
        </a:accent3>
        <a:accent4>
          <a:srgbClr val="DADADA"/>
        </a:accent4>
        <a:accent5>
          <a:srgbClr val="ADE2E2"/>
        </a:accent5>
        <a:accent6>
          <a:srgbClr val="00B95C"/>
        </a:accent6>
        <a:hlink>
          <a:srgbClr val="CCFFCC"/>
        </a:hlink>
        <a:folHlink>
          <a:srgbClr val="FFFFCC"/>
        </a:folHlink>
      </a:clrScheme>
      <a:clrMap bg1="dk2" tx1="lt1" bg2="dk1" tx2="lt2" accent1="accent1" accent2="accent2" accent3="accent3" accent4="accent4" accent5="accent5" accent6="accent6" hlink="hlink" folHlink="folHlink"/>
    </a:extraClrScheme>
    <a:extraClrScheme>
      <a:clrScheme name="Brújula 9">
        <a:dk1>
          <a:srgbClr val="000000"/>
        </a:dk1>
        <a:lt1>
          <a:srgbClr val="FFFFFF"/>
        </a:lt1>
        <a:dk2>
          <a:srgbClr val="000000"/>
        </a:dk2>
        <a:lt2>
          <a:srgbClr val="FEFEFE"/>
        </a:lt2>
        <a:accent1>
          <a:srgbClr val="E1E1FF"/>
        </a:accent1>
        <a:accent2>
          <a:srgbClr val="D9FFF8"/>
        </a:accent2>
        <a:accent3>
          <a:srgbClr val="FFFFFF"/>
        </a:accent3>
        <a:accent4>
          <a:srgbClr val="000000"/>
        </a:accent4>
        <a:accent5>
          <a:srgbClr val="EEEEFF"/>
        </a:accent5>
        <a:accent6>
          <a:srgbClr val="C4E7E1"/>
        </a:accent6>
        <a:hlink>
          <a:srgbClr val="9966FF"/>
        </a:hlink>
        <a:folHlink>
          <a:srgbClr val="666699"/>
        </a:folHlink>
      </a:clrScheme>
      <a:clrMap bg1="lt1" tx1="dk1" bg2="lt2" tx2="dk2" accent1="accent1" accent2="accent2" accent3="accent3" accent4="accent4" accent5="accent5" accent6="accent6" hlink="hlink" folHlink="folHlink"/>
    </a:extraClrScheme>
    <a:extraClrScheme>
      <a:clrScheme name="Brújula 10">
        <a:dk1>
          <a:srgbClr val="00007A"/>
        </a:dk1>
        <a:lt1>
          <a:srgbClr val="FFFFFF"/>
        </a:lt1>
        <a:dk2>
          <a:srgbClr val="000050"/>
        </a:dk2>
        <a:lt2>
          <a:srgbClr val="CCECFF"/>
        </a:lt2>
        <a:accent1>
          <a:srgbClr val="6F64C2"/>
        </a:accent1>
        <a:accent2>
          <a:srgbClr val="0089BA"/>
        </a:accent2>
        <a:accent3>
          <a:srgbClr val="AAAAB3"/>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
      <a:clrScheme name="Brújula 11">
        <a:dk1>
          <a:srgbClr val="000073"/>
        </a:dk1>
        <a:lt1>
          <a:srgbClr val="FFFFFF"/>
        </a:lt1>
        <a:dk2>
          <a:srgbClr val="000050"/>
        </a:dk2>
        <a:lt2>
          <a:srgbClr val="CCECFF"/>
        </a:lt2>
        <a:accent1>
          <a:srgbClr val="6F64C2"/>
        </a:accent1>
        <a:accent2>
          <a:srgbClr val="0089BA"/>
        </a:accent2>
        <a:accent3>
          <a:srgbClr val="AAAAB3"/>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
      <a:clrScheme name="Brújula 12">
        <a:dk1>
          <a:srgbClr val="000073"/>
        </a:dk1>
        <a:lt1>
          <a:srgbClr val="FFFFFF"/>
        </a:lt1>
        <a:dk2>
          <a:srgbClr val="000046"/>
        </a:dk2>
        <a:lt2>
          <a:srgbClr val="CCECFF"/>
        </a:lt2>
        <a:accent1>
          <a:srgbClr val="6F64C2"/>
        </a:accent1>
        <a:accent2>
          <a:srgbClr val="0089BA"/>
        </a:accent2>
        <a:accent3>
          <a:srgbClr val="AAAAB0"/>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
      <a:clrScheme name="Brújula 13">
        <a:dk1>
          <a:srgbClr val="000064"/>
        </a:dk1>
        <a:lt1>
          <a:srgbClr val="FFFFFF"/>
        </a:lt1>
        <a:dk2>
          <a:srgbClr val="000046"/>
        </a:dk2>
        <a:lt2>
          <a:srgbClr val="CCECFF"/>
        </a:lt2>
        <a:accent1>
          <a:srgbClr val="6F64C2"/>
        </a:accent1>
        <a:accent2>
          <a:srgbClr val="0089BA"/>
        </a:accent2>
        <a:accent3>
          <a:srgbClr val="AAAAB0"/>
        </a:accent3>
        <a:accent4>
          <a:srgbClr val="DADADA"/>
        </a:accent4>
        <a:accent5>
          <a:srgbClr val="BBB8DD"/>
        </a:accent5>
        <a:accent6>
          <a:srgbClr val="007CA8"/>
        </a:accent6>
        <a:hlink>
          <a:srgbClr val="66CCFF"/>
        </a:hlink>
        <a:folHlink>
          <a:srgbClr val="00CC99"/>
        </a:folHlink>
      </a:clrScheme>
      <a:clrMap bg1="dk2" tx1="lt1" bg2="dk1" tx2="lt2" accent1="accent1" accent2="accent2" accent3="accent3" accent4="accent4" accent5="accent5" accent6="accent6" hlink="hlink" folHlink="folHlink"/>
    </a:extraClrScheme>
  </a:extraClrSchemeLst>
</a:theme>
</file>

<file path=ppt/theme/theme50.xml><?xml version="1.0" encoding="utf-8"?>
<a:theme xmlns:a="http://schemas.openxmlformats.org/drawingml/2006/main" name="11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spDef>
      <a:spPr>
        <a:ln w="38100">
          <a:solidFill>
            <a:srgbClr val="CC00CC"/>
          </a:solidFill>
          <a:headEnd type="none" w="med" len="med"/>
          <a:tailEnd type="none" w="med" len="med"/>
        </a:ln>
      </a:spPr>
      <a:bodyPr rtlCol="0" anchor="ctr"/>
      <a:lstStyle>
        <a:defPPr algn="ctr">
          <a:defRPr/>
        </a:defPPr>
      </a:lstStyle>
      <a:style>
        <a:lnRef idx="1">
          <a:schemeClr val="accent1"/>
        </a:lnRef>
        <a:fillRef idx="0">
          <a:schemeClr val="accent1"/>
        </a:fillRef>
        <a:effectRef idx="0">
          <a:schemeClr val="accent1"/>
        </a:effectRef>
        <a:fontRef idx="minor">
          <a:schemeClr val="tx1"/>
        </a:fontRef>
      </a:style>
    </a:spDef>
    <a:lnDef>
      <a:spPr>
        <a:ln w="38100">
          <a:solidFill>
            <a:srgbClr val="4A0F61"/>
          </a:solidFill>
          <a:tailEnd type="arrow"/>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2400" dirty="0" smtClean="0">
            <a:solidFill>
              <a:schemeClr val="accent1"/>
            </a:solidFill>
          </a:defRPr>
        </a:defPPr>
      </a:lstStyle>
    </a:txDef>
  </a:objectDefaults>
  <a:extraClrSchemeLst/>
</a:theme>
</file>

<file path=ppt/theme/theme5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3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arrow"/>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4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arrow"/>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5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arrow"/>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6_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38100" cap="flat" cmpd="sng" algn="ctr">
          <a:solidFill>
            <a:srgbClr val="FFCC00"/>
          </a:solidFill>
          <a:prstDash val="solid"/>
          <a:round/>
          <a:headEnd type="none" w="med" len="med"/>
          <a:tailEnd type="none" w="med" len="med"/>
        </a:ln>
        <a:effectLst/>
      </a:spPr>
      <a:bodyPr vert="horz" wrap="square" lIns="98373" tIns="49186" rIns="98373" bIns="49186" numCol="1" rtlCol="0" anchor="b" anchorCtr="0" compatLnSpc="1">
        <a:prstTxWarp prst="textNoShape">
          <a:avLst/>
        </a:prstTxWarp>
      </a:bodyPr>
      <a:lstStyle>
        <a:defPPr marL="0" marR="0" indent="0" algn="l" defTabSz="984250" rtl="0" eaLnBrk="1" fontAlgn="base" latinLnBrk="0" hangingPunct="1">
          <a:lnSpc>
            <a:spcPct val="100000"/>
          </a:lnSpc>
          <a:spcBef>
            <a:spcPct val="0"/>
          </a:spcBef>
          <a:spcAft>
            <a:spcPct val="0"/>
          </a:spcAft>
          <a:buClrTx/>
          <a:buSzTx/>
          <a:buFontTx/>
          <a:buNone/>
          <a:tabLst/>
          <a:defRPr kumimoji="0" sz="2000" b="0" i="0" u="none" strike="noStrike" cap="none" normalizeH="0" baseline="0" smtClean="0">
            <a:ln>
              <a:noFill/>
            </a:ln>
            <a:solidFill>
              <a:schemeClr val="tx1"/>
            </a:solidFill>
            <a:effectLst/>
            <a:latin typeface="Times New Roman" pitchFamily="18" charset="0"/>
            <a:ea typeface="ＭＳ Ｐゴシック" pitchFamily="34" charset="-128"/>
          </a:defRPr>
        </a:defPPr>
      </a:lstStyle>
    </a:spDef>
    <a:lnDef>
      <a:spPr bwMode="auto">
        <a:noFill/>
        <a:ln w="38100" cap="flat" cmpd="sng" algn="ctr">
          <a:solidFill>
            <a:schemeClr val="bg1"/>
          </a:solidFill>
          <a:prstDash val="solid"/>
          <a:round/>
          <a:headEnd type="none" w="med" len="med"/>
          <a:tailEnd type="arrow"/>
        </a:ln>
        <a:effectLst/>
      </a:spPr>
      <a:bodyPr/>
      <a:lstStyle/>
    </a:lnDef>
    <a:txDef>
      <a:spPr>
        <a:noFill/>
      </a:spPr>
      <a:bodyPr wrap="none" rtlCol="0">
        <a:spAutoFit/>
      </a:bodyPr>
      <a:lstStyle>
        <a:defPPr>
          <a:defRPr sz="2800" dirty="0" smtClean="0">
            <a:solidFill>
              <a:schemeClr val="bg1"/>
            </a:solidFill>
          </a:defRPr>
        </a:defPPr>
      </a:lstStyle>
    </a:txDef>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74458</TotalTime>
  <Words>2200</Words>
  <Application>Microsoft Office PowerPoint</Application>
  <PresentationFormat>Custom</PresentationFormat>
  <Paragraphs>383</Paragraphs>
  <Slides>62</Slides>
  <Notes>11</Notes>
  <HiddenSlides>2</HiddenSlides>
  <MMClips>1</MMClips>
  <ScaleCrop>false</ScaleCrop>
  <HeadingPairs>
    <vt:vector size="6" baseType="variant">
      <vt:variant>
        <vt:lpstr>Fonts Used</vt:lpstr>
      </vt:variant>
      <vt:variant>
        <vt:i4>9</vt:i4>
      </vt:variant>
      <vt:variant>
        <vt:lpstr>Theme</vt:lpstr>
      </vt:variant>
      <vt:variant>
        <vt:i4>50</vt:i4>
      </vt:variant>
      <vt:variant>
        <vt:lpstr>Slide Titles</vt:lpstr>
      </vt:variant>
      <vt:variant>
        <vt:i4>62</vt:i4>
      </vt:variant>
    </vt:vector>
  </HeadingPairs>
  <TitlesOfParts>
    <vt:vector size="121" baseType="lpstr">
      <vt:lpstr>ＭＳ Ｐゴシック</vt:lpstr>
      <vt:lpstr>Arial</vt:lpstr>
      <vt:lpstr>Calibri</vt:lpstr>
      <vt:lpstr>Cambria Math</vt:lpstr>
      <vt:lpstr>Constantia</vt:lpstr>
      <vt:lpstr>ＭＳ Ｐ明朝</vt:lpstr>
      <vt:lpstr>Times New Roman</vt:lpstr>
      <vt:lpstr>Wingdings</vt:lpstr>
      <vt:lpstr>Wingdings 2</vt:lpstr>
      <vt:lpstr>Diseño predeterminado</vt:lpstr>
      <vt:lpstr>Textura</vt:lpstr>
      <vt:lpstr>1_Diseño predeterminado</vt:lpstr>
      <vt:lpstr>2_Diseño predeterminado</vt:lpstr>
      <vt:lpstr>2_Brújula</vt:lpstr>
      <vt:lpstr>3_Diseño predeterminado</vt:lpstr>
      <vt:lpstr>4_Diseño predeterminado</vt:lpstr>
      <vt:lpstr>5_Diseño predeterminado</vt:lpstr>
      <vt:lpstr>6_Diseño predeterminado</vt:lpstr>
      <vt:lpstr>7_Diseño predeterminado</vt:lpstr>
      <vt:lpstr>8_Diseño predeterminado</vt:lpstr>
      <vt:lpstr>9_Diseño predeterminado</vt:lpstr>
      <vt:lpstr>10_Diseño predeterminado</vt:lpstr>
      <vt:lpstr>11_Diseño predeterminado</vt:lpstr>
      <vt:lpstr>12_Diseño predeterminado</vt:lpstr>
      <vt:lpstr>13_Diseño predeterminado</vt:lpstr>
      <vt:lpstr>14_Diseño predeterminado</vt:lpstr>
      <vt:lpstr>15_Diseño predeterminado</vt:lpstr>
      <vt:lpstr>16_Diseño predeterminado</vt:lpstr>
      <vt:lpstr>17_Diseño predeterminado</vt:lpstr>
      <vt:lpstr>18_Diseño predeterminado</vt:lpstr>
      <vt:lpstr>19_Diseño predeterminado</vt:lpstr>
      <vt:lpstr>20_Diseño predeterminado</vt:lpstr>
      <vt:lpstr>21_Diseño predeterminado</vt:lpstr>
      <vt:lpstr>22_Diseño predeterminado</vt:lpstr>
      <vt:lpstr>23_Diseño predeterminado</vt:lpstr>
      <vt:lpstr>24_Diseño predeterminado</vt:lpstr>
      <vt:lpstr>25_Diseño predeterminado</vt:lpstr>
      <vt:lpstr>26_Diseño predeterminado</vt:lpstr>
      <vt:lpstr>27_Diseño predeterminado</vt:lpstr>
      <vt:lpstr>28_Diseño predeterminado</vt:lpstr>
      <vt:lpstr>29_Diseño predeterminado</vt:lpstr>
      <vt:lpstr>Brújula</vt:lpstr>
      <vt:lpstr>1_Brújula</vt:lpstr>
      <vt:lpstr>30_Diseño predeterminado</vt:lpstr>
      <vt:lpstr>31_Diseño predeterminado</vt:lpstr>
      <vt:lpstr>32_Diseño predeterminado</vt:lpstr>
      <vt:lpstr>33_Diseño predeterminado</vt:lpstr>
      <vt:lpstr>casoption1</vt:lpstr>
      <vt:lpstr>34_Diseño predeterminado</vt:lpstr>
      <vt:lpstr>36_Diseño predeterminado</vt:lpstr>
      <vt:lpstr>1_Flow</vt:lpstr>
      <vt:lpstr>3_Flow</vt:lpstr>
      <vt:lpstr>6_Flow</vt:lpstr>
      <vt:lpstr>35_Diseño predeterminado</vt:lpstr>
      <vt:lpstr>7_Flow</vt:lpstr>
      <vt:lpstr>5_Flow</vt:lpstr>
      <vt:lpstr>37_Diseño predeterminado</vt:lpstr>
      <vt:lpstr>10_Flow</vt:lpstr>
      <vt:lpstr>11_Flow</vt:lpstr>
      <vt:lpstr>Massive Gravity from the top down and bottom up</vt:lpstr>
      <vt:lpstr>PowerPoint Presentation</vt:lpstr>
      <vt:lpstr>A century of success</vt:lpstr>
      <vt:lpstr>A century of success</vt:lpstr>
      <vt:lpstr>PowerPoint Presentation</vt:lpstr>
      <vt:lpstr>Setting different EFTs apart</vt:lpstr>
      <vt:lpstr>Setting different EFTs apart</vt:lpstr>
      <vt:lpstr>PowerPoint Presentation</vt:lpstr>
      <vt:lpstr>“Standard” UV completion – should we care ???</vt:lpstr>
      <vt:lpstr>“Standard” UV completion ???</vt:lpstr>
      <vt:lpstr>Setting different EFTs apart</vt:lpstr>
      <vt:lpstr>Setting different EFTs apart</vt:lpstr>
      <vt:lpstr>(Massive) spin-2 EFT</vt:lpstr>
      <vt:lpstr>Massive spin-2 EFT</vt:lpstr>
      <vt:lpstr>Massive spin-2 EFT</vt:lpstr>
      <vt:lpstr>Massive spin-2 EFT</vt:lpstr>
      <vt:lpstr>Positivity bounds on Massive spin-2 EFT </vt:lpstr>
      <vt:lpstr>Positivity bounds on Massive spin-2 EFT </vt:lpstr>
      <vt:lpstr>Positivity bounds on Massive spin-2 EFT </vt:lpstr>
      <vt:lpstr>Positivity bounds on Massive spin-2 EFT </vt:lpstr>
      <vt:lpstr>Massive Gravity</vt:lpstr>
      <vt:lpstr>Massive Gravity</vt:lpstr>
      <vt:lpstr>Massive Gravity</vt:lpstr>
      <vt:lpstr>Massive Gravity</vt:lpstr>
      <vt:lpstr>Positivity bounds on Λ_3massive gravity</vt:lpstr>
      <vt:lpstr>Observational Tests</vt:lpstr>
      <vt:lpstr>Observational Tests</vt:lpstr>
      <vt:lpstr>Observational Tests</vt:lpstr>
      <vt:lpstr>Observational Tests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Vainshtein mechanism</vt:lpstr>
      <vt:lpstr>Vainshtein mechanism</vt:lpstr>
      <vt:lpstr>Lunar Laser Ranging bounds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Causality vs Analyticity</vt:lpstr>
      <vt:lpstr>Analyticity and Causality</vt:lpstr>
      <vt:lpstr>Bogoliubov-Shirkov Causality</vt:lpstr>
      <vt:lpstr>Breit coordinate system</vt:lpstr>
      <vt:lpstr>Breit coordinate system</vt:lpstr>
      <vt:lpstr>Weak Coupling</vt:lpstr>
      <vt:lpstr>Alternatives to Weak Coupling</vt:lpstr>
    </vt:vector>
  </TitlesOfParts>
  <Company>東工大</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Braneworld and Black holes I</dc:title>
  <dc:creator>白水</dc:creator>
  <cp:lastModifiedBy>claudia de Rham</cp:lastModifiedBy>
  <cp:revision>3868</cp:revision>
  <cp:lastPrinted>2016-07-14T12:11:40Z</cp:lastPrinted>
  <dcterms:created xsi:type="dcterms:W3CDTF">2005-02-19T05:18:31Z</dcterms:created>
  <dcterms:modified xsi:type="dcterms:W3CDTF">2018-06-04T13:00:52Z</dcterms:modified>
</cp:coreProperties>
</file>