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Override PartName="/ppt/theme/theme3.xml" ContentType="application/vnd.openxmlformats-officedocument.theme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Default Extension="bin" ContentType="application/vnd.openxmlformats-officedocument.presentationml.printerSettings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4E58D9-E4B8-6B45-9CE3-9DD54915C89C}" type="datetimeFigureOut">
              <a:rPr lang="en-US" smtClean="0"/>
              <a:t>2/20/18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0135BB-8A21-7743-BDAB-BDC8030CD58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F27024-DAB6-4048-9477-11831DD7CEA6}" type="datetimeFigureOut">
              <a:rPr lang="en-US" smtClean="0"/>
              <a:t>2/20/18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939D36-9C47-E143-8891-1BCE7B04DFE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01809-E13D-B845-91F0-D82DCA0379B8}" type="datetime1">
              <a:rPr lang="en-US" smtClean="0"/>
              <a:t>2/20/18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08EBE-190D-7F4E-B0A9-A4C1893E47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04DF2-A543-8644-8B34-866342A15936}" type="datetime1">
              <a:rPr lang="en-US" smtClean="0"/>
              <a:t>2/20/18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08EBE-190D-7F4E-B0A9-A4C1893E47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7AFC2-AC88-074D-BF1F-07955D256697}" type="datetime1">
              <a:rPr lang="en-US" smtClean="0"/>
              <a:t>2/20/18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08EBE-190D-7F4E-B0A9-A4C1893E47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155B1-0423-ED45-AEF5-590F3C4218E3}" type="datetime1">
              <a:rPr lang="en-US" smtClean="0"/>
              <a:t>2/20/18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08EBE-190D-7F4E-B0A9-A4C1893E47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FAACB-484C-6640-8168-CE6059F5FE86}" type="datetime1">
              <a:rPr lang="en-US" smtClean="0"/>
              <a:t>2/20/18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08EBE-190D-7F4E-B0A9-A4C1893E47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149AA-C4DF-3D45-B7D0-EF5E5E0FE1DC}" type="datetime1">
              <a:rPr lang="en-US" smtClean="0"/>
              <a:t>2/20/18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08EBE-190D-7F4E-B0A9-A4C1893E47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6AD2D-AB25-DC47-88E8-C9B75E0019D8}" type="datetime1">
              <a:rPr lang="en-US" smtClean="0"/>
              <a:t>2/20/18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08EBE-190D-7F4E-B0A9-A4C1893E47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F15E9-2FA2-024F-911F-2FA6FA25A2D0}" type="datetime1">
              <a:rPr lang="en-US" smtClean="0"/>
              <a:t>2/20/18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08EBE-190D-7F4E-B0A9-A4C1893E47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C5E69-4879-B44C-B25D-696B33CCF13F}" type="datetime1">
              <a:rPr lang="en-US" smtClean="0"/>
              <a:t>2/20/18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08EBE-190D-7F4E-B0A9-A4C1893E47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F3884-0F34-CA42-B83F-DE8D4E241FFA}" type="datetime1">
              <a:rPr lang="en-US" smtClean="0"/>
              <a:t>2/20/18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08EBE-190D-7F4E-B0A9-A4C1893E47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BF645-2424-1942-9B37-A3993F23A8C5}" type="datetime1">
              <a:rPr lang="en-US" smtClean="0"/>
              <a:t>2/20/18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08EBE-190D-7F4E-B0A9-A4C1893E474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7E635-3152-E843-B607-18E71DF71CED}" type="datetime1">
              <a:rPr lang="en-US" smtClean="0"/>
              <a:t>2/20/18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608EBE-190D-7F4E-B0A9-A4C1893E474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indico.cern.ch/event/667954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creativeclassroomsolutions.com/abou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ASP2018 – Teachers participation in the ACP2018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662044"/>
          </a:xfrm>
        </p:spPr>
        <p:txBody>
          <a:bodyPr/>
          <a:lstStyle/>
          <a:p>
            <a:r>
              <a:rPr lang="en-US" dirty="0" smtClean="0"/>
              <a:t>K</a:t>
            </a:r>
            <a:r>
              <a:rPr lang="en-US" dirty="0" smtClean="0"/>
              <a:t>étévi A. Assamagan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9354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teachers 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01427"/>
            <a:ext cx="8229600" cy="4525963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 smtClean="0"/>
              <a:t>The teachers program is planned for July 2-6</a:t>
            </a:r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We expect 70 teachers identified and selected by the Ministry of Basic Education and the NCRST</a:t>
            </a:r>
          </a:p>
          <a:p>
            <a:pPr lvl="1"/>
            <a:r>
              <a:rPr lang="en-US" dirty="0" smtClean="0">
                <a:solidFill>
                  <a:srgbClr val="008000"/>
                </a:solidFill>
                <a:hlinkClick r:id="rId2"/>
              </a:rPr>
              <a:t>https://indico.cern.ch/event/667954/</a:t>
            </a:r>
            <a:endParaRPr lang="en-US" dirty="0" smtClean="0">
              <a:solidFill>
                <a:srgbClr val="008000"/>
              </a:solidFill>
            </a:endParaRPr>
          </a:p>
          <a:p>
            <a:r>
              <a:rPr lang="en-US" b="1" dirty="0" smtClean="0"/>
              <a:t>It will be in parallel with the students program</a:t>
            </a:r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During its second week</a:t>
            </a:r>
          </a:p>
          <a:p>
            <a:r>
              <a:rPr lang="en-US" b="1" dirty="0" smtClean="0"/>
              <a:t>It will also overlap partly with the ASP Conference</a:t>
            </a:r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ACP2018 June 28-July 4</a:t>
            </a:r>
          </a:p>
          <a:p>
            <a:r>
              <a:rPr lang="en-US" b="1" dirty="0" smtClean="0"/>
              <a:t>Furthermore, the teacher will be present for the ASP Forum </a:t>
            </a:r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In the afternoon of July 4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08EBE-190D-7F4E-B0A9-A4C1893E4747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697"/>
            <a:ext cx="8229600" cy="48988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teachers 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38604"/>
            <a:ext cx="8229600" cy="5844039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 smtClean="0"/>
              <a:t>The teachers will stay at the UNAM dorms</a:t>
            </a:r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Just like the students</a:t>
            </a:r>
          </a:p>
          <a:p>
            <a:r>
              <a:rPr lang="en-US" b="1" dirty="0" smtClean="0"/>
              <a:t>The teachers will </a:t>
            </a:r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arrive on July 1</a:t>
            </a:r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depart on July 7</a:t>
            </a:r>
          </a:p>
          <a:p>
            <a:r>
              <a:rPr lang="en-US" b="1" dirty="0" smtClean="0"/>
              <a:t>According to the overlap program</a:t>
            </a:r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On </a:t>
            </a:r>
            <a:r>
              <a:rPr lang="en-US" dirty="0">
                <a:solidFill>
                  <a:srgbClr val="008000"/>
                </a:solidFill>
              </a:rPr>
              <a:t>J</a:t>
            </a:r>
            <a:r>
              <a:rPr lang="en-US" dirty="0" smtClean="0">
                <a:solidFill>
                  <a:srgbClr val="008000"/>
                </a:solidFill>
              </a:rPr>
              <a:t>uly 2 in the morning, the teachers will go to NUST to attend ACP2018</a:t>
            </a:r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On July 4, in the morning, the teachers will go to NUST again to attend ACP2018</a:t>
            </a:r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They will stay at NUST in the afternoon of July 4 to attend the ASP Forum</a:t>
            </a:r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So the teachers will spend half-a-day at NUST on July 2, and the whole at NUST on July 4</a:t>
            </a:r>
          </a:p>
          <a:p>
            <a:r>
              <a:rPr lang="en-US" b="1" dirty="0" smtClean="0"/>
              <a:t>The rest of the times in July 2-6</a:t>
            </a:r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The teachers will be UNAM for the rest of their programs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08EBE-190D-7F4E-B0A9-A4C1893E4747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218"/>
            <a:ext cx="8229600" cy="50284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Creative Classroom Solutions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01427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hlinkClick r:id="rId2"/>
              </a:rPr>
              <a:t>http://www.creativeclassroomsolutions.com/about/</a:t>
            </a:r>
            <a:endParaRPr lang="en-US" dirty="0" smtClean="0"/>
          </a:p>
          <a:p>
            <a:r>
              <a:rPr lang="en-US" b="1" dirty="0" smtClean="0"/>
              <a:t>CCS understands and uses the power of relationships to build teacher capacity and model teaching and learning</a:t>
            </a:r>
          </a:p>
          <a:p>
            <a:r>
              <a:rPr lang="en-US" b="1" dirty="0" smtClean="0">
                <a:solidFill>
                  <a:srgbClr val="008000"/>
                </a:solidFill>
              </a:rPr>
              <a:t>They cannot come Namibia but they are willing to help</a:t>
            </a:r>
          </a:p>
          <a:p>
            <a:pPr lvl="1"/>
            <a:r>
              <a:rPr lang="en-US" b="1" dirty="0" smtClean="0"/>
              <a:t>Free subscription for teachers for 1 year</a:t>
            </a:r>
          </a:p>
          <a:p>
            <a:pPr lvl="1"/>
            <a:r>
              <a:rPr lang="en-US" b="1" dirty="0" smtClean="0"/>
              <a:t>Prepare an example for teachers</a:t>
            </a:r>
          </a:p>
          <a:p>
            <a:pPr lvl="1"/>
            <a:r>
              <a:rPr lang="en-US" b="1" dirty="0" smtClean="0"/>
              <a:t>Do teachers training by remote connection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608EBE-190D-7F4E-B0A9-A4C1893E4747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280</Words>
  <Application>Microsoft Macintosh PowerPoint</Application>
  <PresentationFormat>On-screen Show (4:3)</PresentationFormat>
  <Paragraphs>35</Paragraphs>
  <Slides>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ASP2018 – Teachers participation in the ACP2018</vt:lpstr>
      <vt:lpstr>The teachers program</vt:lpstr>
      <vt:lpstr>The teachers program</vt:lpstr>
      <vt:lpstr>Creative Classroom Solutions</vt:lpstr>
    </vt:vector>
  </TitlesOfParts>
  <Company>BNL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ASP2018 – Teachers participation in the ACP2018</dc:title>
  <dc:creator>Ketevi Assamagan</dc:creator>
  <cp:lastModifiedBy>Ketevi Assamagan</cp:lastModifiedBy>
  <cp:revision>4</cp:revision>
  <dcterms:created xsi:type="dcterms:W3CDTF">2018-02-20T13:33:08Z</dcterms:created>
  <dcterms:modified xsi:type="dcterms:W3CDTF">2018-02-20T14:02:48Z</dcterms:modified>
</cp:coreProperties>
</file>