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3F5B-C726-4C01-8EA9-273910A057E2}" type="datetimeFigureOut">
              <a:rPr lang="en-GB" smtClean="0"/>
              <a:pPr/>
              <a:t>01/03/2018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56F7-4DFF-4646-93A3-A8B3C001144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3F5B-C726-4C01-8EA9-273910A057E2}" type="datetimeFigureOut">
              <a:rPr lang="en-GB" smtClean="0"/>
              <a:pPr/>
              <a:t>01/03/2018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56F7-4DFF-4646-93A3-A8B3C001144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3F5B-C726-4C01-8EA9-273910A057E2}" type="datetimeFigureOut">
              <a:rPr lang="en-GB" smtClean="0"/>
              <a:pPr/>
              <a:t>01/03/2018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56F7-4DFF-4646-93A3-A8B3C001144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3F5B-C726-4C01-8EA9-273910A057E2}" type="datetimeFigureOut">
              <a:rPr lang="en-GB" smtClean="0"/>
              <a:pPr/>
              <a:t>01/03/2018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56F7-4DFF-4646-93A3-A8B3C001144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3F5B-C726-4C01-8EA9-273910A057E2}" type="datetimeFigureOut">
              <a:rPr lang="en-GB" smtClean="0"/>
              <a:pPr/>
              <a:t>01/03/2018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56F7-4DFF-4646-93A3-A8B3C001144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3F5B-C726-4C01-8EA9-273910A057E2}" type="datetimeFigureOut">
              <a:rPr lang="en-GB" smtClean="0"/>
              <a:pPr/>
              <a:t>01/03/2018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56F7-4DFF-4646-93A3-A8B3C001144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3F5B-C726-4C01-8EA9-273910A057E2}" type="datetimeFigureOut">
              <a:rPr lang="en-GB" smtClean="0"/>
              <a:pPr/>
              <a:t>01/03/2018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56F7-4DFF-4646-93A3-A8B3C001144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3F5B-C726-4C01-8EA9-273910A057E2}" type="datetimeFigureOut">
              <a:rPr lang="en-GB" smtClean="0"/>
              <a:pPr/>
              <a:t>01/03/2018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56F7-4DFF-4646-93A3-A8B3C001144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3F5B-C726-4C01-8EA9-273910A057E2}" type="datetimeFigureOut">
              <a:rPr lang="en-GB" smtClean="0"/>
              <a:pPr/>
              <a:t>01/03/2018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56F7-4DFF-4646-93A3-A8B3C001144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3F5B-C726-4C01-8EA9-273910A057E2}" type="datetimeFigureOut">
              <a:rPr lang="en-GB" smtClean="0"/>
              <a:pPr/>
              <a:t>01/03/2018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56F7-4DFF-4646-93A3-A8B3C001144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3F5B-C726-4C01-8EA9-273910A057E2}" type="datetimeFigureOut">
              <a:rPr lang="en-GB" smtClean="0"/>
              <a:pPr/>
              <a:t>01/03/2018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56F7-4DFF-4646-93A3-A8B3C001144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23F5B-C726-4C01-8EA9-273910A057E2}" type="datetimeFigureOut">
              <a:rPr lang="en-GB" smtClean="0"/>
              <a:pPr/>
              <a:t>01/03/2018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D56F7-4DFF-4646-93A3-A8B3C001144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-groups.cern.ch/e-groups/Egroup.do?egroupName=EOI15-WG1-Mechanic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2k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Organization of WG1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Thorsten Lux</a:t>
            </a:r>
            <a:endParaRPr lang="en-GB" dirty="0"/>
          </a:p>
        </p:txBody>
      </p:sp>
      <p:pic>
        <p:nvPicPr>
          <p:cNvPr id="4" name="Picture 3" descr="IFAE_top_BIST_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5013176"/>
            <a:ext cx="4067944" cy="126292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Communication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Subscribe </a:t>
            </a:r>
            <a:r>
              <a:rPr lang="en-US" dirty="0" smtClean="0"/>
              <a:t>to the e-group: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EOI15-WG1-Mechanics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hlinkClick r:id="rId2"/>
              </a:rPr>
              <a:t>https://e-groups.cern.ch/e-groups/Egroup.do?egroupName=EOI15-WG1-Mechanics</a:t>
            </a:r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Regular Meetings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en-GB" dirty="0" smtClean="0"/>
              <a:t>Frequency of meeting: bi-weekly possibly merged with ND general meeting</a:t>
            </a:r>
          </a:p>
          <a:p>
            <a:r>
              <a:rPr lang="en-GB" dirty="0" smtClean="0"/>
              <a:t>Page for material: </a:t>
            </a:r>
          </a:p>
          <a:p>
            <a:pPr lvl="1"/>
            <a:r>
              <a:rPr lang="en-GB" dirty="0" smtClean="0"/>
              <a:t> </a:t>
            </a:r>
            <a:r>
              <a:rPr lang="en-GB" b="1" dirty="0" smtClean="0"/>
              <a:t>CERN Indico =&gt; might be easier</a:t>
            </a:r>
          </a:p>
          <a:p>
            <a:pPr lvl="1"/>
            <a:r>
              <a:rPr lang="en-GB" dirty="0" smtClean="0"/>
              <a:t> </a:t>
            </a:r>
            <a:r>
              <a:rPr lang="en-GB" dirty="0" smtClean="0">
                <a:hlinkClick r:id="rId2"/>
              </a:rPr>
              <a:t>www.t2k.org</a:t>
            </a:r>
            <a:endParaRPr lang="en-GB" dirty="0" smtClean="0"/>
          </a:p>
          <a:p>
            <a:r>
              <a:rPr lang="en-GB" dirty="0" smtClean="0"/>
              <a:t>Video system:</a:t>
            </a:r>
          </a:p>
          <a:p>
            <a:pPr lvl="1"/>
            <a:r>
              <a:rPr lang="en-GB" b="1" dirty="0" smtClean="0"/>
              <a:t>Vidyo =&gt; easy to connect and integrated in CERN Indico</a:t>
            </a:r>
          </a:p>
          <a:p>
            <a:pPr lvl="1"/>
            <a:r>
              <a:rPr lang="en-GB" dirty="0" smtClean="0"/>
              <a:t>Ezuce =&gt; needs special T2K account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First development of sub detectors should be discussed in </a:t>
            </a:r>
            <a:r>
              <a:rPr lang="en-GB" sz="2800" smtClean="0"/>
              <a:t>corresponding </a:t>
            </a:r>
            <a:r>
              <a:rPr lang="en-GB" sz="2800" smtClean="0"/>
              <a:t>WGs</a:t>
            </a:r>
          </a:p>
          <a:p>
            <a:pPr lvl="1"/>
            <a:r>
              <a:rPr lang="en-GB" sz="2400" smtClean="0"/>
              <a:t>Status </a:t>
            </a:r>
            <a:r>
              <a:rPr lang="en-GB" sz="2400" smtClean="0"/>
              <a:t>of </a:t>
            </a:r>
            <a:r>
              <a:rPr lang="en-GB" sz="2400" smtClean="0"/>
              <a:t>design</a:t>
            </a:r>
            <a:endParaRPr lang="en-GB" sz="2400" dirty="0" smtClean="0"/>
          </a:p>
          <a:p>
            <a:r>
              <a:rPr lang="en-GB" sz="2800" dirty="0" smtClean="0"/>
              <a:t>Everything what could affect other sub detectors should be presented regularly in WG 1</a:t>
            </a:r>
          </a:p>
          <a:p>
            <a:pPr lvl="1"/>
            <a:r>
              <a:rPr lang="en-GB" sz="2400" smtClean="0"/>
              <a:t>Dimensions </a:t>
            </a:r>
            <a:r>
              <a:rPr lang="en-GB" sz="2400" dirty="0" smtClean="0"/>
              <a:t>of detector</a:t>
            </a:r>
          </a:p>
          <a:p>
            <a:pPr lvl="1"/>
            <a:r>
              <a:rPr lang="en-GB" sz="2400" dirty="0" smtClean="0"/>
              <a:t>Cables, power, cooling, space for electronics</a:t>
            </a:r>
          </a:p>
          <a:p>
            <a:pPr lvl="1"/>
            <a:r>
              <a:rPr lang="en-GB" sz="2400" dirty="0" smtClean="0"/>
              <a:t>Material budgets </a:t>
            </a:r>
          </a:p>
          <a:p>
            <a:pPr lvl="1"/>
            <a:r>
              <a:rPr lang="en-GB" sz="2400" dirty="0" smtClean="0"/>
              <a:t>“Final designs” and procedures</a:t>
            </a:r>
          </a:p>
          <a:p>
            <a:pPr lvl="1"/>
            <a:r>
              <a:rPr lang="en-GB" sz="2400" dirty="0" smtClean="0"/>
              <a:t>....</a:t>
            </a:r>
            <a:endParaRPr lang="en-GB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Time schedules for construction and shipment</a:t>
            </a:r>
          </a:p>
          <a:p>
            <a:r>
              <a:rPr lang="en-GB" sz="2800" dirty="0" smtClean="0"/>
              <a:t>Integration at J-Parc</a:t>
            </a:r>
          </a:p>
          <a:p>
            <a:pPr lvl="1"/>
            <a:r>
              <a:rPr lang="en-GB" dirty="0" smtClean="0"/>
              <a:t>Required space and other needs</a:t>
            </a:r>
          </a:p>
          <a:p>
            <a:pPr lvl="1"/>
            <a:r>
              <a:rPr lang="en-GB" dirty="0" smtClean="0"/>
              <a:t>Time needed for commissioning </a:t>
            </a:r>
          </a:p>
          <a:p>
            <a:pPr lvl="1"/>
            <a:r>
              <a:rPr lang="en-GB" dirty="0" smtClean="0"/>
              <a:t>....</a:t>
            </a:r>
          </a:p>
          <a:p>
            <a:r>
              <a:rPr lang="en-GB" sz="2800" dirty="0" smtClean="0"/>
              <a:t>Maintenance requirements e.g. every X years access to MPPCs on top of SuperFGD </a:t>
            </a:r>
          </a:p>
          <a:p>
            <a:r>
              <a:rPr lang="en-GB" sz="2800" smtClean="0"/>
              <a:t>Technical Design Report related talks</a:t>
            </a:r>
          </a:p>
          <a:p>
            <a:r>
              <a:rPr lang="en-GB" sz="2800" smtClean="0"/>
              <a:t>...</a:t>
            </a:r>
            <a:endParaRPr lang="en-GB" sz="2800" dirty="0" smtClean="0"/>
          </a:p>
          <a:p>
            <a:endParaRPr lang="en-GB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Engineer + EDMS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680520"/>
          </a:xfrm>
        </p:spPr>
        <p:txBody>
          <a:bodyPr>
            <a:normAutofit/>
          </a:bodyPr>
          <a:lstStyle/>
          <a:p>
            <a:r>
              <a:rPr lang="en-GB" sz="2400" smtClean="0"/>
              <a:t>Young CERN-UniGeneve </a:t>
            </a:r>
            <a:r>
              <a:rPr lang="en-GB" sz="2400" dirty="0" smtClean="0"/>
              <a:t>engineer going to join integration efforts</a:t>
            </a:r>
          </a:p>
          <a:p>
            <a:r>
              <a:rPr lang="en-GB" sz="2400" smtClean="0"/>
              <a:t>Will work together with experienced engineers (Frank/Dimitar) and physicists (Davide)</a:t>
            </a:r>
            <a:endParaRPr lang="en-GB" sz="2400" dirty="0" smtClean="0"/>
          </a:p>
          <a:p>
            <a:r>
              <a:rPr lang="en-GB" sz="2400" smtClean="0"/>
              <a:t>R</a:t>
            </a:r>
            <a:r>
              <a:rPr lang="en-GB" sz="2400" smtClean="0"/>
              <a:t>esponsible </a:t>
            </a:r>
            <a:r>
              <a:rPr lang="en-GB" sz="2400" dirty="0" smtClean="0"/>
              <a:t>to put all information e.g. CAD drawings in T2K EDMS space </a:t>
            </a:r>
            <a:r>
              <a:rPr lang="en-GB" sz="2400" smtClean="0"/>
              <a:t>at </a:t>
            </a:r>
            <a:r>
              <a:rPr lang="en-GB" sz="2400" smtClean="0"/>
              <a:t>CERN? Will need one engineer for this! </a:t>
            </a:r>
            <a:endParaRPr lang="en-GB" sz="2400" dirty="0" smtClean="0"/>
          </a:p>
          <a:p>
            <a:r>
              <a:rPr lang="en-GB" sz="2400" dirty="0" smtClean="0"/>
              <a:t>Define envelopes for each sub detector and check with CAD drawings that there is no overlap</a:t>
            </a:r>
          </a:p>
          <a:p>
            <a:r>
              <a:rPr lang="en-GB" sz="2400" b="1" dirty="0" smtClean="0"/>
              <a:t>Important: All relevant information for integration, construction, integration </a:t>
            </a:r>
            <a:r>
              <a:rPr lang="en-GB" sz="2400" b="1" smtClean="0"/>
              <a:t>and maintenance should be in EDMS </a:t>
            </a:r>
            <a:endParaRPr lang="en-GB" sz="2400" b="1" dirty="0" smtClean="0"/>
          </a:p>
          <a:p>
            <a:endParaRPr lang="en-GB" sz="2400" dirty="0" smtClean="0"/>
          </a:p>
          <a:p>
            <a:endParaRPr lang="en-GB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</TotalTime>
  <Words>226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Organization of WG1</vt:lpstr>
      <vt:lpstr>Communication</vt:lpstr>
      <vt:lpstr>Regular Meetings</vt:lpstr>
      <vt:lpstr>Topics</vt:lpstr>
      <vt:lpstr>Topics</vt:lpstr>
      <vt:lpstr>Integration Engineer + EDMS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the  Technical Design Report</dc:title>
  <dc:creator>thorsten</dc:creator>
  <cp:lastModifiedBy>thorsten</cp:lastModifiedBy>
  <cp:revision>32</cp:revision>
  <dcterms:created xsi:type="dcterms:W3CDTF">2018-02-28T14:54:37Z</dcterms:created>
  <dcterms:modified xsi:type="dcterms:W3CDTF">2018-03-01T20:29:48Z</dcterms:modified>
</cp:coreProperties>
</file>