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8"/>
  </p:notesMasterIdLst>
  <p:handoutMasterIdLst>
    <p:handoutMasterId r:id="rId9"/>
  </p:handoutMasterIdLst>
  <p:sldIdLst>
    <p:sldId id="257" r:id="rId4"/>
    <p:sldId id="256" r:id="rId5"/>
    <p:sldId id="281" r:id="rId6"/>
    <p:sldId id="283" r:id="rId7"/>
  </p:sldIdLst>
  <p:sldSz cx="12192000" cy="6858000"/>
  <p:notesSz cx="7099300" cy="10234613"/>
  <p:embeddedFontLst>
    <p:embeddedFont>
      <p:font typeface="Trebuchet MS" panose="020B0603020202020204" pitchFamily="34" charset="0"/>
      <p:regular r:id="rId10"/>
      <p:bold r:id="rId11"/>
      <p:italic r:id="rId12"/>
      <p:boldItalic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PT Sans" panose="020B060402020202020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76744" autoAdjust="0"/>
  </p:normalViewPr>
  <p:slideViewPr>
    <p:cSldViewPr snapToGrid="0">
      <p:cViewPr varScale="1">
        <p:scale>
          <a:sx n="99" d="100"/>
          <a:sy n="99" d="100"/>
        </p:scale>
        <p:origin x="78" y="23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2.fntdata"/><Relationship Id="rId7" Type="http://schemas.openxmlformats.org/officeDocument/2006/relationships/slide" Target="slides/slide4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20/04/2018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20/04/2018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95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178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20/04/2018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20/04/2018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b="0" dirty="0" smtClean="0">
                <a:solidFill>
                  <a:schemeClr val="tx2"/>
                </a:solidFill>
              </a:rPr>
              <a:t>TOTEM</a:t>
            </a: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CERN-RRB-2018-032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24 April 2018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TOTEM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CERN-RRB-2018-032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87465" y="1170606"/>
            <a:ext cx="3689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December 2017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008411"/>
              </p:ext>
            </p:extLst>
          </p:nvPr>
        </p:nvGraphicFramePr>
        <p:xfrm>
          <a:off x="487465" y="1727744"/>
          <a:ext cx="5207000" cy="3448050"/>
        </p:xfrm>
        <a:graphic>
          <a:graphicData uri="http://schemas.openxmlformats.org/drawingml/2006/table">
            <a:tbl>
              <a:tblPr/>
              <a:tblGrid>
                <a:gridCol w="3871953">
                  <a:extLst>
                    <a:ext uri="{9D8B030D-6E8A-4147-A177-3AD203B41FA5}">
                      <a16:colId xmlns:a16="http://schemas.microsoft.com/office/drawing/2014/main" val="382975892"/>
                    </a:ext>
                  </a:extLst>
                </a:gridCol>
                <a:gridCol w="180755">
                  <a:extLst>
                    <a:ext uri="{9D8B030D-6E8A-4147-A177-3AD203B41FA5}">
                      <a16:colId xmlns:a16="http://schemas.microsoft.com/office/drawing/2014/main" val="863901660"/>
                    </a:ext>
                  </a:extLst>
                </a:gridCol>
                <a:gridCol w="1154292">
                  <a:extLst>
                    <a:ext uri="{9D8B030D-6E8A-4147-A177-3AD203B41FA5}">
                      <a16:colId xmlns:a16="http://schemas.microsoft.com/office/drawing/2014/main" val="377530983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44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440613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6805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8804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6691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4504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638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509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92085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5909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572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- 475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72306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51565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  <a:r>
                        <a:rPr lang="en-GB" sz="1100" b="1" i="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6381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7803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8251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9704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63947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75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6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smtClean="0"/>
              <a:t>TOTEM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sz="1600" dirty="0" smtClean="0"/>
              <a:t>   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200" dirty="0" err="1" smtClean="0"/>
              <a:t>Expected</a:t>
            </a:r>
            <a:r>
              <a:rPr lang="fr-CH" sz="2200" dirty="0" smtClean="0"/>
              <a:t> and </a:t>
            </a:r>
            <a:r>
              <a:rPr lang="fr-CH" sz="2200" dirty="0" err="1" smtClean="0"/>
              <a:t>outstanding</a:t>
            </a:r>
            <a:r>
              <a:rPr lang="fr-CH" sz="2200" dirty="0" smtClean="0"/>
              <a:t> Contributions as of 18 April 2018			        CERN-RRB-2018-032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949843"/>
              </p:ext>
            </p:extLst>
          </p:nvPr>
        </p:nvGraphicFramePr>
        <p:xfrm>
          <a:off x="1118507" y="1494069"/>
          <a:ext cx="9911443" cy="4024992"/>
        </p:xfrm>
        <a:graphic>
          <a:graphicData uri="http://schemas.openxmlformats.org/drawingml/2006/table">
            <a:tbl>
              <a:tblPr/>
              <a:tblGrid>
                <a:gridCol w="2465773">
                  <a:extLst>
                    <a:ext uri="{9D8B030D-6E8A-4147-A177-3AD203B41FA5}">
                      <a16:colId xmlns:a16="http://schemas.microsoft.com/office/drawing/2014/main" val="2112577847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526810667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227132531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2122327496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762560835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4187947999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3868055789"/>
                    </a:ext>
                  </a:extLst>
                </a:gridCol>
              </a:tblGrid>
              <a:tr h="248969">
                <a:tc>
                  <a:txBody>
                    <a:bodyPr/>
                    <a:lstStyle/>
                    <a:p>
                      <a:pPr algn="l" fontAlgn="b"/>
                      <a:endParaRPr lang="fr-CH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1 Jan.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18 April 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314899"/>
                  </a:ext>
                </a:extLst>
              </a:tr>
              <a:tr h="29046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 in advance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339203"/>
                  </a:ext>
                </a:extLst>
              </a:tr>
              <a:tr h="318126">
                <a:tc>
                  <a:txBody>
                    <a:bodyPr/>
                    <a:lstStyle/>
                    <a:p>
                      <a:pPr algn="l" fontAlgn="b"/>
                      <a:r>
                        <a:rPr lang="fr-CH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982306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135,575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-135,575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151077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CZECH REPUBLIC - PRAGUE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36,975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-36,975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388426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CZECH REPUBLIC - WEST BOHEMIA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36,975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-36,975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15433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36,975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-36,975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37186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-24,000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-48,650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3477792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ITALY - INFN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123,250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-123,250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54219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-24,650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677705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RUSSIA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-24,650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45330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USA - CWRU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-24,650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2264615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USA - KANSAS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-24,650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183148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03539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46665"/>
                  </a:ext>
                </a:extLst>
              </a:tr>
              <a:tr h="345790">
                <a:tc>
                  <a:txBody>
                    <a:bodyPr/>
                    <a:lstStyle/>
                    <a:p>
                      <a:pPr algn="l" fontAlgn="b"/>
                      <a:r>
                        <a:rPr lang="fr-CH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-24,000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493,000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-517,000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67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515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658</TotalTime>
  <Words>153</Words>
  <Application>Microsoft Office PowerPoint</Application>
  <PresentationFormat>Widescreen</PresentationFormat>
  <Paragraphs>138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Trebuchet MS</vt:lpstr>
      <vt:lpstr>Calibri</vt:lpstr>
      <vt:lpstr>PT Sans</vt:lpstr>
      <vt:lpstr>Arial</vt:lpstr>
      <vt:lpstr>1_CERNCorporate16-9</vt:lpstr>
      <vt:lpstr>AIS_CERNCorporate16-9</vt:lpstr>
      <vt:lpstr>End Slides</vt:lpstr>
      <vt:lpstr>PowerPoint Presentation</vt:lpstr>
      <vt:lpstr>TOTEM  Resources Review Board  CERN-RRB-2018-032  24 April 2018</vt:lpstr>
      <vt:lpstr>TOTEM Maintenance &amp; Operation Cat. A                                                                              CERN-RRB-2018-032</vt:lpstr>
      <vt:lpstr>TOTEM Maintenance &amp; Operation Cat. A         Expected and outstanding Contributions as of 18 April 2018           CERN-RRB-2018-032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Eva Renee Lauri Planten</cp:lastModifiedBy>
  <cp:revision>66</cp:revision>
  <cp:lastPrinted>2016-03-21T17:04:46Z</cp:lastPrinted>
  <dcterms:created xsi:type="dcterms:W3CDTF">2016-08-23T15:07:51Z</dcterms:created>
  <dcterms:modified xsi:type="dcterms:W3CDTF">2018-04-20T07:57:40Z</dcterms:modified>
</cp:coreProperties>
</file>