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 id="2147483678" r:id="rId3"/>
  </p:sldMasterIdLst>
  <p:notesMasterIdLst>
    <p:notesMasterId r:id="rId25"/>
  </p:notesMasterIdLst>
  <p:sldIdLst>
    <p:sldId id="256" r:id="rId4"/>
    <p:sldId id="258" r:id="rId5"/>
    <p:sldId id="422" r:id="rId6"/>
    <p:sldId id="407" r:id="rId7"/>
    <p:sldId id="419" r:id="rId8"/>
    <p:sldId id="839" r:id="rId9"/>
    <p:sldId id="279" r:id="rId10"/>
    <p:sldId id="260" r:id="rId11"/>
    <p:sldId id="268" r:id="rId12"/>
    <p:sldId id="261" r:id="rId13"/>
    <p:sldId id="262" r:id="rId14"/>
    <p:sldId id="302" r:id="rId15"/>
    <p:sldId id="266" r:id="rId16"/>
    <p:sldId id="289" r:id="rId17"/>
    <p:sldId id="830" r:id="rId18"/>
    <p:sldId id="290" r:id="rId19"/>
    <p:sldId id="293" r:id="rId20"/>
    <p:sldId id="832" r:id="rId21"/>
    <p:sldId id="276" r:id="rId22"/>
    <p:sldId id="277" r:id="rId23"/>
    <p:sldId id="286" r:id="rId24"/>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2"/>
    <p:restoredTop sz="62336"/>
  </p:normalViewPr>
  <p:slideViewPr>
    <p:cSldViewPr snapToGrid="0" snapToObjects="1">
      <p:cViewPr varScale="1">
        <p:scale>
          <a:sx n="38" d="100"/>
          <a:sy n="38" d="100"/>
        </p:scale>
        <p:origin x="1344" y="184"/>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11FC93C-9DB3-8F4E-AA34-AF3CE5B6042D}" type="slidenum">
              <a:rPr kumimoji="0" lang="en-GB" sz="1200" b="1" i="0" u="none" strike="noStrike" kern="1200" cap="none" spc="0" normalizeH="0" baseline="0" noProof="0">
                <a:ln>
                  <a:noFill/>
                </a:ln>
                <a:solidFill>
                  <a:srgbClr val="000000"/>
                </a:solidFill>
                <a:effectLst/>
                <a:uLnTx/>
                <a:uFillTx/>
                <a:latin typeface="Arial" charset="0"/>
                <a:ea typeface="ＭＳ Ｐゴシック" charset="-128"/>
                <a:cs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GB" sz="1200" b="1" i="0" u="none" strike="noStrike" kern="1200" cap="none" spc="0" normalizeH="0" baseline="0" noProof="0" dirty="0">
              <a:ln>
                <a:noFill/>
              </a:ln>
              <a:solidFill>
                <a:srgbClr val="000000"/>
              </a:solidFill>
              <a:effectLst/>
              <a:uLnTx/>
              <a:uFillTx/>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68E2002-60AE-2145-B876-134F9FFAC958}" type="slidenum">
              <a:rPr kumimoji="0" lang="en-GB" sz="1200" b="0" i="0" u="none" strike="noStrike" kern="1200" cap="none" spc="0" normalizeH="0" baseline="0" noProof="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GB"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863748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18</a:t>
            </a:fld>
            <a:endParaRPr lang="en-GB"/>
          </a:p>
        </p:txBody>
      </p:sp>
    </p:spTree>
    <p:extLst>
      <p:ext uri="{BB962C8B-B14F-4D97-AF65-F5344CB8AC3E}">
        <p14:creationId xmlns:p14="http://schemas.microsoft.com/office/powerpoint/2010/main" val="3054950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hape 228"/>
          <p:cNvSpPr>
            <a:spLocks noGrp="1" noRot="1" noChangeAspect="1"/>
          </p:cNvSpPr>
          <p:nvPr>
            <p:ph type="sldImg"/>
          </p:nvPr>
        </p:nvSpPr>
        <p:spPr>
          <a:prstGeom prst="rect">
            <a:avLst/>
          </a:prstGeom>
        </p:spPr>
        <p:txBody>
          <a:bodyPr/>
          <a:lstStyle/>
          <a:p>
            <a:endParaRPr/>
          </a:p>
        </p:txBody>
      </p:sp>
      <p:sp>
        <p:nvSpPr>
          <p:cNvPr id="229" name="Shape 229"/>
          <p:cNvSpPr>
            <a:spLocks noGrp="1"/>
          </p:cNvSpPr>
          <p:nvPr>
            <p:ph type="body" sz="quarter" idx="1"/>
          </p:nvPr>
        </p:nvSpPr>
        <p:spPr>
          <a:prstGeom prst="rect">
            <a:avLst/>
          </a:prstGeom>
        </p:spPr>
        <p:txBody>
          <a:bodyPr/>
          <a:lstStyle/>
          <a:p>
            <a:r>
              <a:t>Stats = currently 23 start-ups using CERN technology. </a:t>
            </a:r>
          </a:p>
          <a:p>
            <a:r>
              <a:t>Fields from medtech to aersopace, and from industry 4.0 to cultural heritage.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0349B39-E793-CC40-A333-C35A31BEFB22}" type="slidenum">
              <a:rPr kumimoji="0" lang="en-GB" sz="1200" b="1" i="0" u="none" strike="noStrike" kern="1200" cap="none" spc="0" normalizeH="0" baseline="0" noProof="0">
                <a:ln>
                  <a:noFill/>
                </a:ln>
                <a:solidFill>
                  <a:srgbClr val="000000"/>
                </a:solidFill>
                <a:effectLst/>
                <a:uLnTx/>
                <a:uFillTx/>
                <a:latin typeface="Arial" pitchFamily="-111" charset="0"/>
                <a:ea typeface="ＭＳ Ｐゴシック" pitchFamily="-111" charset="-128"/>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GB" sz="1200" b="1" i="0" u="none" strike="noStrike" kern="1200" cap="none" spc="0" normalizeH="0" baseline="0" noProof="0" dirty="0">
              <a:ln>
                <a:noFill/>
              </a:ln>
              <a:solidFill>
                <a:srgbClr val="000000"/>
              </a:solidFill>
              <a:effectLst/>
              <a:uLnTx/>
              <a:uFillTx/>
              <a:latin typeface="Arial" pitchFamily="-111" charset="0"/>
              <a:ea typeface="ＭＳ Ｐゴシック" pitchFamily="-111" charset="-128"/>
            </a:endParaRPr>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6ABDDD2-2266-1E4D-AD49-39AAE94C9749}" type="slidenum">
              <a:rPr kumimoji="0" lang="en-GB" sz="1200" b="0" i="0" u="none" strike="noStrike" kern="1200" cap="none" spc="0" normalizeH="0" baseline="0" noProof="0">
                <a:ln>
                  <a:noFill/>
                </a:ln>
                <a:solidFill>
                  <a:srgbClr val="000000"/>
                </a:solidFill>
                <a:effectLst/>
                <a:uLnTx/>
                <a:uFillTx/>
                <a:latin typeface="Arial" charset="0"/>
                <a:ea typeface="ＭＳ Ｐゴシック" charset="-128"/>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849167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556B613-228C-244E-996A-6B01092BF939}" type="slidenum">
              <a:rPr kumimoji="0" lang="en-GB" sz="1200" b="1" i="0" u="none" strike="noStrike" kern="1200" cap="none" spc="0" normalizeH="0" baseline="0" noProof="0">
                <a:ln>
                  <a:noFill/>
                </a:ln>
                <a:solidFill>
                  <a:prstClr val="black"/>
                </a:solidFill>
                <a:effectLst/>
                <a:uLnTx/>
                <a:uFillTx/>
                <a:latin typeface="Calibri"/>
                <a:ea typeface="ＭＳ Ｐゴシック" pitchFamily="-111" charset="-128"/>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GB" sz="1200" b="1" i="0" u="none" strike="noStrike" kern="1200" cap="none" spc="0" normalizeH="0" baseline="0" noProof="0" dirty="0">
              <a:ln>
                <a:noFill/>
              </a:ln>
              <a:solidFill>
                <a:prstClr val="black"/>
              </a:solidFill>
              <a:effectLst/>
              <a:uLnTx/>
              <a:uFillTx/>
              <a:latin typeface="Calibri"/>
              <a:ea typeface="ＭＳ Ｐゴシック" pitchFamily="-111" charset="-128"/>
            </a:endParaRPr>
          </a:p>
        </p:txBody>
      </p:sp>
      <p:sp>
        <p:nvSpPr>
          <p:cNvPr id="25603"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384DB91-2A12-EB44-BBA8-9B8987FC1698}" type="slidenum">
              <a:rPr kumimoji="0" lang="en-GB" sz="1200" b="0" i="0" u="none" strike="noStrike" kern="1200" cap="none" spc="0" normalizeH="0" baseline="0" noProof="0">
                <a:ln>
                  <a:noFill/>
                </a:ln>
                <a:solidFill>
                  <a:prstClr val="black"/>
                </a:solidFill>
                <a:effectLst/>
                <a:uLnTx/>
                <a:uFillTx/>
                <a:latin typeface="Arial" charset="0"/>
                <a:ea typeface="ＭＳ Ｐゴシック" charset="-128"/>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Arial" charset="0"/>
              <a:ea typeface="ＭＳ Ｐゴシック" charset="-128"/>
            </a:endParaRPr>
          </a:p>
        </p:txBody>
      </p:sp>
      <p:sp>
        <p:nvSpPr>
          <p:cNvPr id="25604"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25605" name="Rectangle 3"/>
          <p:cNvSpPr>
            <a:spLocks noGrp="1" noChangeArrowheads="1"/>
          </p:cNvSpPr>
          <p:nvPr>
            <p:ph type="body" idx="1"/>
          </p:nvPr>
        </p:nvSpPr>
        <p:spPr>
          <a:xfrm>
            <a:off x="679768" y="4715908"/>
            <a:ext cx="5438140" cy="4467701"/>
          </a:xfrm>
          <a:solidFill>
            <a:srgbClr val="FFFFFF"/>
          </a:solidFill>
          <a:ln>
            <a:solidFill>
              <a:srgbClr val="000000"/>
            </a:solidFill>
          </a:ln>
        </p:spPr>
        <p:txBody>
          <a:bodyPr/>
          <a:lstStyle/>
          <a:p>
            <a:pPr eaLnBrk="1" hangingPunct="1"/>
            <a:endParaRPr lang="en-US" dirty="0"/>
          </a:p>
          <a:p>
            <a:pPr eaLnBrk="1" hangingPunct="1"/>
            <a:r>
              <a:rPr lang="en-US" dirty="0"/>
              <a:t>----- Meeting Notes (09/01/2013 14:16) -----</a:t>
            </a:r>
          </a:p>
          <a:p>
            <a:pPr eaLnBrk="1" hangingPunct="1"/>
            <a:r>
              <a:rPr lang="en-US" dirty="0"/>
              <a:t>nnn</a:t>
            </a:r>
          </a:p>
        </p:txBody>
      </p:sp>
    </p:spTree>
    <p:extLst>
      <p:ext uri="{BB962C8B-B14F-4D97-AF65-F5344CB8AC3E}">
        <p14:creationId xmlns:p14="http://schemas.microsoft.com/office/powerpoint/2010/main" val="3263391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5D128A-3E69-5F44-A86B-D76C803C69A5}" type="slidenum">
              <a:rPr kumimoji="0" lang="en-GB" sz="1200" b="1" i="0" u="none" strike="noStrike" kern="1200" cap="none" spc="0" normalizeH="0" baseline="0" noProof="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GB" sz="1200" b="1" i="0" u="none" strike="noStrike" kern="1200" cap="none" spc="0" normalizeH="0" baseline="0" noProof="0" dirty="0">
              <a:ln>
                <a:noFill/>
              </a:ln>
              <a:solidFill>
                <a:srgbClr val="000000"/>
              </a:solidFill>
              <a:effectLst/>
              <a:uLnTx/>
              <a:uFillTx/>
              <a:latin typeface="Arial" charset="0"/>
              <a:ea typeface="ＭＳ Ｐゴシック" charset="-128"/>
            </a:endParaRPr>
          </a:p>
        </p:txBody>
      </p:sp>
      <p:sp>
        <p:nvSpPr>
          <p:cNvPr id="40963"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43BC2B4-9EB5-4D47-BF2A-BE3B46079873}" type="slidenum">
              <a:rPr kumimoji="0" lang="en-GB" sz="1200" b="0" i="0" u="none" strike="noStrike" kern="1200" cap="none" spc="0" normalizeH="0" baseline="0" noProof="0">
                <a:ln>
                  <a:noFill/>
                </a:ln>
                <a:solidFill>
                  <a:srgbClr val="000000"/>
                </a:solidFill>
                <a:effectLst/>
                <a:uLnTx/>
                <a:uFillTx/>
                <a:latin typeface="Arial" charset="0"/>
                <a:ea typeface="ＭＳ Ｐゴシック" charset="-128"/>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sz="1200" b="0" i="0" u="none" strike="noStrike" kern="1200" cap="none" spc="0" normalizeH="0" baseline="0" noProof="0" dirty="0">
              <a:ln>
                <a:noFill/>
              </a:ln>
              <a:solidFill>
                <a:srgbClr val="000000"/>
              </a:solidFill>
              <a:effectLst/>
              <a:uLnTx/>
              <a:uFillTx/>
              <a:latin typeface="Arial" charset="0"/>
              <a:ea typeface="ＭＳ Ｐゴシック" charset="-128"/>
            </a:endParaRPr>
          </a:p>
        </p:txBody>
      </p:sp>
      <p:sp>
        <p:nvSpPr>
          <p:cNvPr id="40964"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40965" name="Rectangle 3"/>
          <p:cNvSpPr>
            <a:spLocks noGrp="1" noChangeArrowheads="1"/>
          </p:cNvSpPr>
          <p:nvPr>
            <p:ph type="body" idx="1"/>
          </p:nvPr>
        </p:nvSpPr>
        <p:spPr>
          <a:xfrm>
            <a:off x="679768" y="4715908"/>
            <a:ext cx="5438140" cy="4467701"/>
          </a:xfrm>
          <a:solidFill>
            <a:srgbClr val="FFFFFF"/>
          </a:solidFill>
          <a:ln>
            <a:solidFill>
              <a:srgbClr val="000000"/>
            </a:solidFill>
          </a:ln>
        </p:spPr>
        <p:txBody>
          <a:bodyPr/>
          <a:lstStyle/>
          <a:p>
            <a:pPr eaLnBrk="1" hangingPunct="1">
              <a:spcBef>
                <a:spcPct val="0"/>
              </a:spcBef>
            </a:pPr>
            <a:endParaRPr lang="en-US" sz="2400"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973841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noRot="1" noChangeAspect="1"/>
          </p:cNvSpPr>
          <p:nvPr>
            <p:ph type="sldImg"/>
          </p:nvPr>
        </p:nvSpPr>
        <p:spPr>
          <a:prstGeom prst="rect">
            <a:avLst/>
          </a:prstGeom>
        </p:spPr>
        <p:txBody>
          <a:bodyPr/>
          <a:lstStyle/>
          <a:p>
            <a:endParaRPr/>
          </a:p>
        </p:txBody>
      </p:sp>
      <p:sp>
        <p:nvSpPr>
          <p:cNvPr id="150" name="Shape 150"/>
          <p:cNvSpPr>
            <a:spLocks noGrp="1"/>
          </p:cNvSpPr>
          <p:nvPr>
            <p:ph type="body" sz="quarter" idx="1"/>
          </p:nvPr>
        </p:nvSpPr>
        <p:spPr>
          <a:prstGeom prst="rect">
            <a:avLst/>
          </a:prstGeom>
        </p:spPr>
        <p:txBody>
          <a:bodyPr/>
          <a:lstStyle/>
          <a:p>
            <a:r>
              <a:t>CERN’s mission extends beyond science: it also aims to advance the frontiers of technology, to train the next generation of scientists and to bring nations together. The transfer of CERN technologies and know-how to society – grouped under the concept of Knowledge Transfer – is an integral part of each of these activities.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r>
              <a:t>This slide needs to be updated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rPr dirty="0"/>
              <a:t>Example 1 - </a:t>
            </a:r>
            <a:r>
              <a:rPr dirty="0" err="1"/>
              <a:t>Medtech</a:t>
            </a:r>
            <a:endParaRPr dirty="0"/>
          </a:p>
          <a:p>
            <a:r>
              <a:rPr dirty="0"/>
              <a:t>CERN experts train Sanofi in machine learning - potential application in their vaccine production </a:t>
            </a:r>
          </a:p>
          <a:p>
            <a:r>
              <a:rPr dirty="0"/>
              <a:t>Training was in 2017</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prstGeom prst="rect">
            <a:avLst/>
          </a:prstGeom>
        </p:spPr>
        <p:txBody>
          <a:bodyPr/>
          <a:lstStyle/>
          <a:p>
            <a:endParaRPr/>
          </a:p>
        </p:txBody>
      </p:sp>
      <p:sp>
        <p:nvSpPr>
          <p:cNvPr id="175" name="Shape 175"/>
          <p:cNvSpPr>
            <a:spLocks noGrp="1"/>
          </p:cNvSpPr>
          <p:nvPr>
            <p:ph type="body" sz="quarter" idx="1"/>
          </p:nvPr>
        </p:nvSpPr>
        <p:spPr>
          <a:prstGeom prst="rect">
            <a:avLst/>
          </a:prstGeom>
        </p:spPr>
        <p:txBody>
          <a:bodyPr/>
          <a:lstStyle/>
          <a:p>
            <a:r>
              <a:t>#EuropeForCulture = because 2018 is the European Year for Cultural Heritage. </a:t>
            </a:r>
          </a:p>
          <a:p>
            <a:endParaRPr/>
          </a:p>
          <a:p>
            <a:r>
              <a:t>Note: Cultural Heritage is defined as: “Cultural heritage takes many forms: from the tangible legacy of monuments, artwork and books, to digital resources, either newly created or used to ensure cultural preservation. The concept also includes intangible (such as language and oral traditions) and natural elements (such as flora and fauna). This heritage may seem remotely connected to CERN's technological advances, yet the opposite is true: in 2018, several projects related to art restoration and digital preservation are using CERN technology.”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D67785E5-0F1D-4F68-9E58-1244B824460A}" type="slidenum">
              <a:rPr lang="en-US" smtClean="0">
                <a:solidFill>
                  <a:prstClr val="black"/>
                </a:solidFill>
                <a:latin typeface="Calibri"/>
                <a:ea typeface=""/>
                <a:cs typeface=""/>
              </a:rPr>
              <a:pPr/>
              <a:t>16</a:t>
            </a:fld>
            <a:endParaRPr lang="en-US">
              <a:solidFill>
                <a:prstClr val="black"/>
              </a:solidFill>
              <a:latin typeface="Calibri"/>
              <a:ea typeface=""/>
              <a:cs typeface=""/>
            </a:endParaRPr>
          </a:p>
        </p:txBody>
      </p:sp>
    </p:spTree>
    <p:extLst>
      <p:ext uri="{BB962C8B-B14F-4D97-AF65-F5344CB8AC3E}">
        <p14:creationId xmlns:p14="http://schemas.microsoft.com/office/powerpoint/2010/main" val="1286193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7.emf"/></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1270000" y="1638300"/>
            <a:ext cx="10464800" cy="3302000"/>
          </a:xfrm>
          <a:prstGeom prst="rect">
            <a:avLst/>
          </a:prstGeom>
        </p:spPr>
        <p:txBody>
          <a:bodyPr anchor="b"/>
          <a:lstStyle/>
          <a:p>
            <a:r>
              <a:t>Title Text</a:t>
            </a:r>
          </a:p>
        </p:txBody>
      </p:sp>
      <p:sp>
        <p:nvSpPr>
          <p:cNvPr id="12" name="Shape 12"/>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20340173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Click to edit Master title style</a:t>
            </a:r>
            <a:endParaRPr lang="en-US"/>
          </a:p>
        </p:txBody>
      </p:sp>
      <p:sp>
        <p:nvSpPr>
          <p:cNvPr id="3" name="Content Placeholder 2"/>
          <p:cNvSpPr>
            <a:spLocks noGrp="1"/>
          </p:cNvSpPr>
          <p:nvPr>
            <p:ph idx="1"/>
          </p:nvPr>
        </p:nvSpPr>
        <p:spPr/>
        <p:txBody>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Date Placeholder 3"/>
          <p:cNvSpPr>
            <a:spLocks noGrp="1"/>
          </p:cNvSpPr>
          <p:nvPr>
            <p:ph type="dt" sz="half" idx="10"/>
          </p:nvPr>
        </p:nvSpPr>
        <p:spPr>
          <a:xfrm>
            <a:off x="650240" y="9040143"/>
            <a:ext cx="3034453" cy="519289"/>
          </a:xfrm>
          <a:prstGeom prst="rect">
            <a:avLst/>
          </a:prstGeom>
        </p:spPr>
        <p:txBody>
          <a:bodyPr/>
          <a:lstStyle/>
          <a:p>
            <a:pPr algn="l" defTabSz="1300460" hangingPunct="1"/>
            <a:fld id="{1C475BC2-786B-494C-BCAB-2D78D6896E83}" type="datetimeFigureOut">
              <a:rPr lang="en-US" sz="2560" kern="1200" smtClean="0">
                <a:solidFill>
                  <a:srgbClr val="0C377B"/>
                </a:solidFill>
                <a:latin typeface="Arial"/>
                <a:ea typeface=""/>
                <a:cs typeface=""/>
              </a:rPr>
              <a:pPr algn="l" defTabSz="1300460" hangingPunct="1"/>
              <a:t>8/16/18</a:t>
            </a:fld>
            <a:endParaRPr lang="en-US" sz="2560" kern="1200">
              <a:solidFill>
                <a:srgbClr val="0C377B"/>
              </a:solidFill>
              <a:latin typeface="Arial"/>
              <a:ea typeface=""/>
              <a:cs typeface=""/>
            </a:endParaRPr>
          </a:p>
        </p:txBody>
      </p:sp>
      <p:sp>
        <p:nvSpPr>
          <p:cNvPr id="5" name="Footer Placeholder 4"/>
          <p:cNvSpPr>
            <a:spLocks noGrp="1"/>
          </p:cNvSpPr>
          <p:nvPr>
            <p:ph type="ftr" sz="quarter" idx="11"/>
          </p:nvPr>
        </p:nvSpPr>
        <p:spPr>
          <a:xfrm>
            <a:off x="4443307" y="9040143"/>
            <a:ext cx="4118187" cy="519289"/>
          </a:xfrm>
          <a:prstGeom prst="rect">
            <a:avLst/>
          </a:prstGeom>
        </p:spPr>
        <p:txBody>
          <a:bodyPr/>
          <a:lstStyle/>
          <a:p>
            <a:pPr algn="l" defTabSz="1300460" hangingPunct="1"/>
            <a:endParaRPr lang="en-US" sz="2560" kern="1200">
              <a:solidFill>
                <a:srgbClr val="0C377B"/>
              </a:solidFill>
              <a:latin typeface="Arial"/>
              <a:ea typeface=""/>
              <a:cs typeface=""/>
            </a:endParaRPr>
          </a:p>
        </p:txBody>
      </p:sp>
      <p:sp>
        <p:nvSpPr>
          <p:cNvPr id="6" name="Slide Number Placeholder 5"/>
          <p:cNvSpPr>
            <a:spLocks noGrp="1"/>
          </p:cNvSpPr>
          <p:nvPr>
            <p:ph type="sldNum" sz="quarter" idx="12"/>
          </p:nvPr>
        </p:nvSpPr>
        <p:spPr>
          <a:xfrm>
            <a:off x="9320107" y="9040143"/>
            <a:ext cx="3034453" cy="519289"/>
          </a:xfrm>
          <a:prstGeom prst="rect">
            <a:avLst/>
          </a:prstGeom>
        </p:spPr>
        <p:txBody>
          <a:bodyPr/>
          <a:lstStyle/>
          <a:p>
            <a:pPr algn="l" defTabSz="1300460" hangingPunct="1"/>
            <a:fld id="{DC6E0503-7650-D648-8E83-B54CC6614D10}" type="slidenum">
              <a:rPr lang="en-US" sz="2560" kern="1200" smtClean="0">
                <a:solidFill>
                  <a:srgbClr val="0C377B"/>
                </a:solidFill>
                <a:latin typeface="Arial"/>
                <a:ea typeface=""/>
                <a:cs typeface=""/>
              </a:rPr>
              <a:pPr algn="l" defTabSz="1300460" hangingPunct="1"/>
              <a:t>‹#›</a:t>
            </a:fld>
            <a:endParaRPr lang="en-US" sz="2560" kern="1200">
              <a:solidFill>
                <a:srgbClr val="0C377B"/>
              </a:solidFill>
              <a:latin typeface="Arial"/>
              <a:ea typeface=""/>
              <a:cs typeface=""/>
            </a:endParaRPr>
          </a:p>
        </p:txBody>
      </p:sp>
    </p:spTree>
    <p:extLst>
      <p:ext uri="{BB962C8B-B14F-4D97-AF65-F5344CB8AC3E}">
        <p14:creationId xmlns:p14="http://schemas.microsoft.com/office/powerpoint/2010/main" val="3906249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50240" y="390144"/>
            <a:ext cx="10624922" cy="1625600"/>
          </a:xfrm>
        </p:spPr>
        <p:txBody>
          <a:bodyPr anchor="ctr"/>
          <a:lstStyle>
            <a:lvl1pPr algn="l">
              <a:defRPr sz="6542"/>
            </a:lvl1pPr>
          </a:lstStyle>
          <a:p>
            <a:r>
              <a:rPr kumimoji="0" lang="nb-NO"/>
              <a:t>Click to edit Master title style</a:t>
            </a:r>
            <a:endParaRPr kumimoji="0" lang="en-US"/>
          </a:p>
        </p:txBody>
      </p:sp>
      <p:sp>
        <p:nvSpPr>
          <p:cNvPr id="3"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1590706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3872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290" y="6267592"/>
            <a:ext cx="11054080" cy="1937173"/>
          </a:xfrm>
        </p:spPr>
        <p:txBody>
          <a:bodyPr anchor="t"/>
          <a:lstStyle>
            <a:lvl1pPr algn="l">
              <a:defRPr sz="5689" b="1" cap="all"/>
            </a:lvl1pPr>
          </a:lstStyle>
          <a:p>
            <a:r>
              <a:rPr lang="en-US"/>
              <a:t>Click to edit Master title style</a:t>
            </a:r>
            <a:endParaRPr lang="en-GB"/>
          </a:p>
        </p:txBody>
      </p:sp>
      <p:sp>
        <p:nvSpPr>
          <p:cNvPr id="3" name="Text Placeholder 2"/>
          <p:cNvSpPr>
            <a:spLocks noGrp="1"/>
          </p:cNvSpPr>
          <p:nvPr>
            <p:ph type="body" idx="1"/>
          </p:nvPr>
        </p:nvSpPr>
        <p:spPr>
          <a:xfrm>
            <a:off x="1027290" y="4133993"/>
            <a:ext cx="11054080" cy="2133599"/>
          </a:xfrm>
        </p:spPr>
        <p:txBody>
          <a:bodyPr anchor="b"/>
          <a:lstStyle>
            <a:lvl1pPr marL="0" indent="0">
              <a:buNone/>
              <a:defRPr sz="2844"/>
            </a:lvl1pPr>
            <a:lvl2pPr marL="650230" indent="0">
              <a:buNone/>
              <a:defRPr sz="2560"/>
            </a:lvl2pPr>
            <a:lvl3pPr marL="1300460" indent="0">
              <a:buNone/>
              <a:defRPr sz="2276"/>
            </a:lvl3pPr>
            <a:lvl4pPr marL="1950690" indent="0">
              <a:buNone/>
              <a:defRPr sz="1991"/>
            </a:lvl4pPr>
            <a:lvl5pPr marL="2600919" indent="0">
              <a:buNone/>
              <a:defRPr sz="1991"/>
            </a:lvl5pPr>
            <a:lvl6pPr marL="3251149" indent="0">
              <a:buNone/>
              <a:defRPr sz="1991"/>
            </a:lvl6pPr>
            <a:lvl7pPr marL="3901379" indent="0">
              <a:buNone/>
              <a:defRPr sz="1991"/>
            </a:lvl7pPr>
            <a:lvl8pPr marL="4551609" indent="0">
              <a:buNone/>
              <a:defRPr sz="1991"/>
            </a:lvl8pPr>
            <a:lvl9pPr marL="5201839" indent="0">
              <a:buNone/>
              <a:defRPr sz="1991"/>
            </a:lvl9pPr>
          </a:lstStyle>
          <a:p>
            <a:pPr lvl="0"/>
            <a:r>
              <a:rPr lang="en-US"/>
              <a:t>Click to edit Master text styles</a:t>
            </a:r>
          </a:p>
        </p:txBody>
      </p:sp>
    </p:spTree>
    <p:extLst>
      <p:ext uri="{BB962C8B-B14F-4D97-AF65-F5344CB8AC3E}">
        <p14:creationId xmlns:p14="http://schemas.microsoft.com/office/powerpoint/2010/main" val="17518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298223" y="1842347"/>
            <a:ext cx="5418667" cy="6827520"/>
          </a:xfrm>
        </p:spPr>
        <p:txBody>
          <a:bodyPr/>
          <a:lstStyle>
            <a:lvl1pPr>
              <a:defRPr sz="3982"/>
            </a:lvl1pPr>
            <a:lvl2pPr>
              <a:defRPr sz="3413"/>
            </a:lvl2pPr>
            <a:lvl3pPr>
              <a:defRPr sz="2844"/>
            </a:lvl3pPr>
            <a:lvl4pPr>
              <a:defRPr sz="2560"/>
            </a:lvl4pPr>
            <a:lvl5pPr>
              <a:defRPr sz="2560"/>
            </a:lvl5pPr>
            <a:lvl6pPr>
              <a:defRPr sz="2560"/>
            </a:lvl6pPr>
            <a:lvl7pPr>
              <a:defRPr sz="2560"/>
            </a:lvl7pPr>
            <a:lvl8pPr>
              <a:defRPr sz="2560"/>
            </a:lvl8pPr>
            <a:lvl9pPr>
              <a:defRPr sz="25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933637" y="1842347"/>
            <a:ext cx="5420924" cy="6827520"/>
          </a:xfrm>
        </p:spPr>
        <p:txBody>
          <a:bodyPr/>
          <a:lstStyle>
            <a:lvl1pPr>
              <a:defRPr sz="3982"/>
            </a:lvl1pPr>
            <a:lvl2pPr>
              <a:defRPr sz="3413"/>
            </a:lvl2pPr>
            <a:lvl3pPr>
              <a:defRPr sz="2844"/>
            </a:lvl3pPr>
            <a:lvl4pPr>
              <a:defRPr sz="2560"/>
            </a:lvl4pPr>
            <a:lvl5pPr>
              <a:defRPr sz="2560"/>
            </a:lvl5pPr>
            <a:lvl6pPr>
              <a:defRPr sz="2560"/>
            </a:lvl6pPr>
            <a:lvl7pPr>
              <a:defRPr sz="2560"/>
            </a:lvl7pPr>
            <a:lvl8pPr>
              <a:defRPr sz="2560"/>
            </a:lvl8pPr>
            <a:lvl9pPr>
              <a:defRPr sz="25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943768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240" y="390596"/>
            <a:ext cx="11704320" cy="16256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50240" y="2183272"/>
            <a:ext cx="5746045" cy="909884"/>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4" name="Content Placeholder 3"/>
          <p:cNvSpPr>
            <a:spLocks noGrp="1"/>
          </p:cNvSpPr>
          <p:nvPr>
            <p:ph sz="half" idx="2"/>
          </p:nvPr>
        </p:nvSpPr>
        <p:spPr>
          <a:xfrm>
            <a:off x="650240" y="3093155"/>
            <a:ext cx="5746045" cy="5619610"/>
          </a:xfrm>
        </p:spPr>
        <p:txBody>
          <a:bodyPr/>
          <a:lstStyle>
            <a:lvl1pPr>
              <a:defRPr sz="3413"/>
            </a:lvl1pPr>
            <a:lvl2pPr>
              <a:defRPr sz="2844"/>
            </a:lvl2pPr>
            <a:lvl3pPr>
              <a:defRPr sz="2560"/>
            </a:lvl3pPr>
            <a:lvl4pPr>
              <a:defRPr sz="2276"/>
            </a:lvl4pPr>
            <a:lvl5pPr>
              <a:defRPr sz="2276"/>
            </a:lvl5pPr>
            <a:lvl6pPr>
              <a:defRPr sz="2276"/>
            </a:lvl6pPr>
            <a:lvl7pPr>
              <a:defRPr sz="2276"/>
            </a:lvl7pPr>
            <a:lvl8pPr>
              <a:defRPr sz="2276"/>
            </a:lvl8pPr>
            <a:lvl9pPr>
              <a:defRPr sz="227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606259" y="2183272"/>
            <a:ext cx="5748302" cy="909884"/>
          </a:xfrm>
        </p:spPr>
        <p:txBody>
          <a:bodyPr anchor="b"/>
          <a:lstStyle>
            <a:lvl1pPr marL="0" indent="0">
              <a:buNone/>
              <a:defRPr sz="3413" b="1"/>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en-US"/>
              <a:t>Click to edit Master text styles</a:t>
            </a:r>
          </a:p>
        </p:txBody>
      </p:sp>
      <p:sp>
        <p:nvSpPr>
          <p:cNvPr id="6" name="Content Placeholder 5"/>
          <p:cNvSpPr>
            <a:spLocks noGrp="1"/>
          </p:cNvSpPr>
          <p:nvPr>
            <p:ph sz="quarter" idx="4"/>
          </p:nvPr>
        </p:nvSpPr>
        <p:spPr>
          <a:xfrm>
            <a:off x="6606259" y="3093155"/>
            <a:ext cx="5748302" cy="5619610"/>
          </a:xfrm>
        </p:spPr>
        <p:txBody>
          <a:bodyPr/>
          <a:lstStyle>
            <a:lvl1pPr>
              <a:defRPr sz="3413"/>
            </a:lvl1pPr>
            <a:lvl2pPr>
              <a:defRPr sz="2844"/>
            </a:lvl2pPr>
            <a:lvl3pPr>
              <a:defRPr sz="2560"/>
            </a:lvl3pPr>
            <a:lvl4pPr>
              <a:defRPr sz="2276"/>
            </a:lvl4pPr>
            <a:lvl5pPr>
              <a:defRPr sz="2276"/>
            </a:lvl5pPr>
            <a:lvl6pPr>
              <a:defRPr sz="2276"/>
            </a:lvl6pPr>
            <a:lvl7pPr>
              <a:defRPr sz="2276"/>
            </a:lvl7pPr>
            <a:lvl8pPr>
              <a:defRPr sz="2276"/>
            </a:lvl8pPr>
            <a:lvl9pPr>
              <a:defRPr sz="227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949733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757364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1270000" y="6718300"/>
            <a:ext cx="10464800" cy="1422400"/>
          </a:xfrm>
          <a:prstGeom prst="rect">
            <a:avLst/>
          </a:prstGeom>
        </p:spPr>
        <p:txBody>
          <a:bodyPr anchor="b"/>
          <a:lstStyle/>
          <a:p>
            <a:r>
              <a:t>Title Text</a:t>
            </a:r>
          </a:p>
        </p:txBody>
      </p:sp>
      <p:sp>
        <p:nvSpPr>
          <p:cNvPr id="22" name="Shape 22"/>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4456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241" y="388338"/>
            <a:ext cx="4278490" cy="1652693"/>
          </a:xfrm>
        </p:spPr>
        <p:txBody>
          <a:bodyPr/>
          <a:lstStyle>
            <a:lvl1pPr algn="l">
              <a:defRPr sz="2844" b="1"/>
            </a:lvl1pPr>
          </a:lstStyle>
          <a:p>
            <a:r>
              <a:rPr lang="en-US"/>
              <a:t>Click to edit Master title style</a:t>
            </a:r>
            <a:endParaRPr lang="en-GB"/>
          </a:p>
        </p:txBody>
      </p:sp>
      <p:sp>
        <p:nvSpPr>
          <p:cNvPr id="3" name="Content Placeholder 2"/>
          <p:cNvSpPr>
            <a:spLocks noGrp="1"/>
          </p:cNvSpPr>
          <p:nvPr>
            <p:ph idx="1"/>
          </p:nvPr>
        </p:nvSpPr>
        <p:spPr>
          <a:xfrm>
            <a:off x="5084516" y="388339"/>
            <a:ext cx="7270044" cy="8324427"/>
          </a:xfrm>
        </p:spPr>
        <p:txBody>
          <a:bodyPr/>
          <a:lstStyle>
            <a:lvl1pPr>
              <a:defRPr sz="4551"/>
            </a:lvl1pPr>
            <a:lvl2pPr>
              <a:defRPr sz="3982"/>
            </a:lvl2pPr>
            <a:lvl3pPr>
              <a:defRPr sz="3413"/>
            </a:lvl3pPr>
            <a:lvl4pPr>
              <a:defRPr sz="2844"/>
            </a:lvl4pPr>
            <a:lvl5pPr>
              <a:defRPr sz="2844"/>
            </a:lvl5pPr>
            <a:lvl6pPr>
              <a:defRPr sz="2844"/>
            </a:lvl6pPr>
            <a:lvl7pPr>
              <a:defRPr sz="2844"/>
            </a:lvl7pPr>
            <a:lvl8pPr>
              <a:defRPr sz="2844"/>
            </a:lvl8pPr>
            <a:lvl9pPr>
              <a:defRPr sz="284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50241" y="2041032"/>
            <a:ext cx="4278490" cy="6671734"/>
          </a:xfrm>
        </p:spPr>
        <p:txBody>
          <a:bodyPr/>
          <a:lstStyle>
            <a:lvl1pPr marL="0" indent="0">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en-US"/>
              <a:t>Click to edit Master text styles</a:t>
            </a:r>
          </a:p>
        </p:txBody>
      </p:sp>
    </p:spTree>
    <p:extLst>
      <p:ext uri="{BB962C8B-B14F-4D97-AF65-F5344CB8AC3E}">
        <p14:creationId xmlns:p14="http://schemas.microsoft.com/office/powerpoint/2010/main" val="1788034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032" y="6827520"/>
            <a:ext cx="7802880" cy="806027"/>
          </a:xfrm>
        </p:spPr>
        <p:txBody>
          <a:bodyPr/>
          <a:lstStyle>
            <a:lvl1pPr algn="l">
              <a:defRPr sz="2844" b="1"/>
            </a:lvl1pPr>
          </a:lstStyle>
          <a:p>
            <a:r>
              <a:rPr lang="en-US"/>
              <a:t>Click to edit Master title style</a:t>
            </a:r>
            <a:endParaRPr lang="en-GB"/>
          </a:p>
        </p:txBody>
      </p:sp>
      <p:sp>
        <p:nvSpPr>
          <p:cNvPr id="3" name="Picture Placeholder 2"/>
          <p:cNvSpPr>
            <a:spLocks noGrp="1"/>
          </p:cNvSpPr>
          <p:nvPr>
            <p:ph type="pic" idx="1"/>
          </p:nvPr>
        </p:nvSpPr>
        <p:spPr>
          <a:xfrm>
            <a:off x="2549032" y="871502"/>
            <a:ext cx="7802880" cy="5852160"/>
          </a:xfrm>
        </p:spPr>
        <p:txBody>
          <a:bodyPr/>
          <a:lstStyle>
            <a:lvl1pPr marL="0" indent="0">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pPr lvl="0"/>
            <a:endParaRPr lang="en-GB" noProof="0"/>
          </a:p>
        </p:txBody>
      </p:sp>
      <p:sp>
        <p:nvSpPr>
          <p:cNvPr id="4" name="Text Placeholder 3"/>
          <p:cNvSpPr>
            <a:spLocks noGrp="1"/>
          </p:cNvSpPr>
          <p:nvPr>
            <p:ph type="body" sz="half" idx="2"/>
          </p:nvPr>
        </p:nvSpPr>
        <p:spPr>
          <a:xfrm>
            <a:off x="2549032" y="7633547"/>
            <a:ext cx="7802880" cy="1144693"/>
          </a:xfrm>
        </p:spPr>
        <p:txBody>
          <a:bodyPr/>
          <a:lstStyle>
            <a:lvl1pPr marL="0" indent="0">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en-US"/>
              <a:t>Click to edit Master text styles</a:t>
            </a:r>
          </a:p>
        </p:txBody>
      </p:sp>
    </p:spTree>
    <p:extLst>
      <p:ext uri="{BB962C8B-B14F-4D97-AF65-F5344CB8AC3E}">
        <p14:creationId xmlns:p14="http://schemas.microsoft.com/office/powerpoint/2010/main" val="3827026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001935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77494" y="216747"/>
            <a:ext cx="2777067" cy="845312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239521" y="216747"/>
            <a:ext cx="8121226" cy="84531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808392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5360" y="3029939"/>
            <a:ext cx="11054080" cy="2090702"/>
          </a:xfrm>
        </p:spPr>
        <p:txBody>
          <a:bodyPr/>
          <a:lstStyle/>
          <a:p>
            <a:r>
              <a:rPr lang="en-US"/>
              <a:t>Click to edit Master title style</a:t>
            </a:r>
          </a:p>
        </p:txBody>
      </p:sp>
      <p:sp>
        <p:nvSpPr>
          <p:cNvPr id="3" name="Subtitle 2"/>
          <p:cNvSpPr>
            <a:spLocks noGrp="1"/>
          </p:cNvSpPr>
          <p:nvPr>
            <p:ph type="subTitle" idx="1"/>
          </p:nvPr>
        </p:nvSpPr>
        <p:spPr>
          <a:xfrm>
            <a:off x="1950720" y="5527040"/>
            <a:ext cx="9103360" cy="2492587"/>
          </a:xfrm>
        </p:spPr>
        <p:txBody>
          <a:bodyPr/>
          <a:lstStyle>
            <a:lvl1pPr marL="0" indent="0" algn="ctr">
              <a:buNone/>
              <a:defRPr>
                <a:solidFill>
                  <a:schemeClr val="tx1">
                    <a:tint val="75000"/>
                  </a:schemeClr>
                </a:solidFill>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50240" y="9040143"/>
            <a:ext cx="3034453" cy="519289"/>
          </a:xfrm>
          <a:prstGeom prst="rect">
            <a:avLst/>
          </a:prstGeom>
        </p:spPr>
        <p:txBody>
          <a:bodyPr/>
          <a:lstStyle/>
          <a:p>
            <a:fld id="{BAFA8C01-0A37-2448-9BA5-7289468EE6BE}"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73B2E-1C2D-D240-9120-9C4B082A013B}" type="slidenum">
              <a:rPr lang="en-US" smtClean="0"/>
              <a:t>‹#›</a:t>
            </a:fld>
            <a:endParaRPr lang="en-US"/>
          </a:p>
        </p:txBody>
      </p:sp>
    </p:spTree>
    <p:extLst>
      <p:ext uri="{BB962C8B-B14F-4D97-AF65-F5344CB8AC3E}">
        <p14:creationId xmlns:p14="http://schemas.microsoft.com/office/powerpoint/2010/main" val="233893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791914" y="4266589"/>
            <a:ext cx="1568137" cy="1552377"/>
          </a:xfrm>
          <a:prstGeom prst="rect">
            <a:avLst/>
          </a:prstGeom>
        </p:spPr>
      </p:pic>
    </p:spTree>
    <p:extLst>
      <p:ext uri="{BB962C8B-B14F-4D97-AF65-F5344CB8AC3E}">
        <p14:creationId xmlns:p14="http://schemas.microsoft.com/office/powerpoint/2010/main" val="2055091941"/>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5652753" y="4093539"/>
            <a:ext cx="1737879" cy="1730718"/>
          </a:xfrm>
          <a:prstGeom prst="rect">
            <a:avLst/>
          </a:prstGeom>
        </p:spPr>
      </p:pic>
      <p:sp>
        <p:nvSpPr>
          <p:cNvPr id="4" name="TextBox 3"/>
          <p:cNvSpPr txBox="1"/>
          <p:nvPr userDrawn="1"/>
        </p:nvSpPr>
        <p:spPr>
          <a:xfrm>
            <a:off x="4404279" y="6250421"/>
            <a:ext cx="4035079" cy="486287"/>
          </a:xfrm>
          <a:prstGeom prst="rect">
            <a:avLst/>
          </a:prstGeom>
          <a:noFill/>
        </p:spPr>
        <p:txBody>
          <a:bodyPr wrap="none" rtlCol="0">
            <a:spAutoFit/>
          </a:bodyPr>
          <a:lstStyle/>
          <a:p>
            <a:pPr algn="l" defTabSz="1300460" hangingPunct="1"/>
            <a:r>
              <a:rPr lang="en-US" sz="2560" kern="1200" dirty="0" err="1">
                <a:solidFill>
                  <a:srgbClr val="0C377B"/>
                </a:solidFill>
                <a:latin typeface="Arial"/>
                <a:ea typeface=""/>
                <a:cs typeface=""/>
              </a:rPr>
              <a:t>cern.ch</a:t>
            </a:r>
            <a:r>
              <a:rPr lang="en-US" sz="2560" kern="1200" dirty="0">
                <a:solidFill>
                  <a:srgbClr val="0C377B"/>
                </a:solidFill>
                <a:latin typeface="Arial"/>
                <a:ea typeface=""/>
                <a:cs typeface=""/>
              </a:rPr>
              <a:t>/</a:t>
            </a:r>
            <a:r>
              <a:rPr lang="en-US" sz="2560" kern="1200" dirty="0" err="1">
                <a:solidFill>
                  <a:srgbClr val="0C377B"/>
                </a:solidFill>
                <a:latin typeface="Arial"/>
                <a:ea typeface=""/>
                <a:cs typeface=""/>
              </a:rPr>
              <a:t>knowledgetransfer</a:t>
            </a:r>
            <a:endParaRPr lang="en-US" sz="2560" kern="1200" dirty="0">
              <a:solidFill>
                <a:srgbClr val="0C377B"/>
              </a:solidFill>
              <a:latin typeface="Arial"/>
              <a:ea typeface=""/>
              <a:cs typeface=""/>
            </a:endParaRPr>
          </a:p>
        </p:txBody>
      </p:sp>
    </p:spTree>
    <p:extLst>
      <p:ext uri="{BB962C8B-B14F-4D97-AF65-F5344CB8AC3E}">
        <p14:creationId xmlns:p14="http://schemas.microsoft.com/office/powerpoint/2010/main" val="3939755343"/>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16614624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14116" y="3578053"/>
            <a:ext cx="11756066" cy="2597494"/>
          </a:xfrm>
        </p:spPr>
        <p:txBody>
          <a:bodyPr tIns="0" bIns="0" anchor="t"/>
          <a:lstStyle>
            <a:lvl1pPr algn="l">
              <a:buNone/>
              <a:defRPr kumimoji="0" lang="en-US" sz="6542"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614116" y="1891369"/>
            <a:ext cx="9428480" cy="1517067"/>
          </a:xfrm>
        </p:spPr>
        <p:txBody>
          <a:bodyPr lIns="45720" tIns="0" rIns="45720" bIns="0" anchor="b"/>
          <a:lstStyle>
            <a:lvl1pPr marL="0" indent="0" algn="l">
              <a:buNone/>
              <a:defRPr sz="2844">
                <a:solidFill>
                  <a:schemeClr val="tx1"/>
                </a:solidFill>
                <a:effectLst/>
              </a:defRPr>
            </a:lvl1pPr>
            <a:lvl2pPr>
              <a:buNone/>
              <a:defRPr sz="2560">
                <a:solidFill>
                  <a:schemeClr val="tx1">
                    <a:tint val="75000"/>
                  </a:schemeClr>
                </a:solidFill>
              </a:defRPr>
            </a:lvl2pPr>
            <a:lvl3pPr>
              <a:buNone/>
              <a:defRPr sz="2276">
                <a:solidFill>
                  <a:schemeClr val="tx1">
                    <a:tint val="75000"/>
                  </a:schemeClr>
                </a:solidFill>
              </a:defRPr>
            </a:lvl3pPr>
            <a:lvl4pPr>
              <a:buNone/>
              <a:defRPr sz="1991">
                <a:solidFill>
                  <a:schemeClr val="tx1">
                    <a:tint val="75000"/>
                  </a:schemeClr>
                </a:solidFill>
              </a:defRPr>
            </a:lvl4pPr>
            <a:lvl5pPr>
              <a:buNone/>
              <a:defRPr sz="1991">
                <a:solidFill>
                  <a:schemeClr val="tx1">
                    <a:tint val="75000"/>
                  </a:schemeClr>
                </a:solidFill>
              </a:defRPr>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3319212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1270000" y="3225800"/>
            <a:ext cx="10464800" cy="3302000"/>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50240" y="390596"/>
            <a:ext cx="10620587" cy="1625600"/>
          </a:xfrm>
        </p:spPr>
        <p:txBody>
          <a:bodyPr/>
          <a:lstStyle/>
          <a:p>
            <a:r>
              <a:rPr kumimoji="0" lang="en-US"/>
              <a:t>Click to edit Master title style</a:t>
            </a:r>
          </a:p>
        </p:txBody>
      </p:sp>
      <p:sp>
        <p:nvSpPr>
          <p:cNvPr id="3" name="Espace réservé du contenu 2"/>
          <p:cNvSpPr>
            <a:spLocks noGrp="1"/>
          </p:cNvSpPr>
          <p:nvPr>
            <p:ph sz="half" idx="1"/>
          </p:nvPr>
        </p:nvSpPr>
        <p:spPr>
          <a:xfrm>
            <a:off x="650240" y="2275841"/>
            <a:ext cx="5201920" cy="6436925"/>
          </a:xfrm>
        </p:spPr>
        <p:txBody>
          <a:bodyPr/>
          <a:lstStyle>
            <a:lvl1pPr>
              <a:defRPr sz="3698"/>
            </a:lvl1pPr>
            <a:lvl2pPr>
              <a:defRPr sz="3129"/>
            </a:lvl2pPr>
            <a:lvl3pPr>
              <a:defRPr sz="2844"/>
            </a:lvl3pPr>
            <a:lvl4pPr>
              <a:defRPr sz="2560"/>
            </a:lvl4pPr>
            <a:lvl5pPr>
              <a:defRPr sz="256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6068907" y="2275841"/>
            <a:ext cx="5201920" cy="6436925"/>
          </a:xfrm>
        </p:spPr>
        <p:txBody>
          <a:bodyPr/>
          <a:lstStyle>
            <a:lvl1pPr>
              <a:defRPr sz="3698"/>
            </a:lvl1pPr>
            <a:lvl2pPr>
              <a:defRPr sz="3129"/>
            </a:lvl2pPr>
            <a:lvl3pPr>
              <a:defRPr sz="2844"/>
            </a:lvl3pPr>
            <a:lvl4pPr>
              <a:defRPr sz="2560"/>
            </a:lvl4pPr>
            <a:lvl5pPr>
              <a:defRPr sz="256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33477467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50240" y="388338"/>
            <a:ext cx="11704320" cy="1271434"/>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50240" y="7256131"/>
            <a:ext cx="5746045" cy="1192107"/>
          </a:xfrm>
        </p:spPr>
        <p:txBody>
          <a:bodyPr anchor="t"/>
          <a:lstStyle>
            <a:lvl1pPr marL="0" indent="0">
              <a:buNone/>
              <a:defRPr sz="3413" b="1">
                <a:solidFill>
                  <a:schemeClr val="tx1"/>
                </a:solidFill>
              </a:defRPr>
            </a:lvl1pPr>
            <a:lvl2pPr>
              <a:buNone/>
              <a:defRPr sz="2844" b="1"/>
            </a:lvl2pPr>
            <a:lvl3pPr>
              <a:buNone/>
              <a:defRPr sz="2560" b="1"/>
            </a:lvl3pPr>
            <a:lvl4pPr>
              <a:buNone/>
              <a:defRPr sz="2276" b="1"/>
            </a:lvl4pPr>
            <a:lvl5pPr>
              <a:buNone/>
              <a:defRPr sz="2276"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606259" y="7256131"/>
            <a:ext cx="5748302" cy="1192107"/>
          </a:xfrm>
        </p:spPr>
        <p:txBody>
          <a:bodyPr anchor="t"/>
          <a:lstStyle>
            <a:lvl1pPr marL="0" indent="0">
              <a:buNone/>
              <a:defRPr sz="3413" b="1">
                <a:solidFill>
                  <a:schemeClr val="tx1"/>
                </a:solidFill>
              </a:defRPr>
            </a:lvl1pPr>
            <a:lvl2pPr>
              <a:buNone/>
              <a:defRPr sz="2844" b="1"/>
            </a:lvl2pPr>
            <a:lvl3pPr>
              <a:buNone/>
              <a:defRPr sz="2560" b="1"/>
            </a:lvl3pPr>
            <a:lvl4pPr>
              <a:buNone/>
              <a:defRPr sz="2276" b="1"/>
            </a:lvl4pPr>
            <a:lvl5pPr>
              <a:buNone/>
              <a:defRPr sz="2276"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50240" y="1805906"/>
            <a:ext cx="5746045" cy="5243243"/>
          </a:xfrm>
        </p:spPr>
        <p:txBody>
          <a:bodyPr/>
          <a:lstStyle>
            <a:lvl1pPr>
              <a:defRPr sz="3413"/>
            </a:lvl1pPr>
            <a:lvl2pPr>
              <a:defRPr sz="2844"/>
            </a:lvl2pPr>
            <a:lvl3pPr>
              <a:defRPr sz="2560"/>
            </a:lvl3pPr>
            <a:lvl4pPr>
              <a:defRPr sz="2276"/>
            </a:lvl4pPr>
            <a:lvl5pPr>
              <a:defRPr sz="2276"/>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606259" y="1805906"/>
            <a:ext cx="5748302" cy="5243243"/>
          </a:xfrm>
        </p:spPr>
        <p:txBody>
          <a:bodyPr/>
          <a:lstStyle>
            <a:lvl1pPr>
              <a:defRPr sz="3413"/>
            </a:lvl1pPr>
            <a:lvl2pPr>
              <a:defRPr sz="2844"/>
            </a:lvl2pPr>
            <a:lvl3pPr>
              <a:defRPr sz="2560"/>
            </a:lvl3pPr>
            <a:lvl4pPr>
              <a:defRPr sz="2276"/>
            </a:lvl4pPr>
            <a:lvl5pPr>
              <a:defRPr sz="2276"/>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33052943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50240" y="390144"/>
            <a:ext cx="10624922" cy="1625600"/>
          </a:xfrm>
        </p:spPr>
        <p:txBody>
          <a:bodyPr anchor="ctr"/>
          <a:lstStyle>
            <a:lvl1pPr algn="l">
              <a:defRPr sz="6542"/>
            </a:lvl1pPr>
          </a:lstStyle>
          <a:p>
            <a:r>
              <a:rPr kumimoji="0" lang="en-US"/>
              <a:t>Click to edit Master title style</a:t>
            </a:r>
          </a:p>
        </p:txBody>
      </p:sp>
      <p:sp>
        <p:nvSpPr>
          <p:cNvPr id="3"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21262551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27652596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50240" y="1686084"/>
            <a:ext cx="4551680" cy="1038578"/>
          </a:xfrm>
        </p:spPr>
        <p:txBody>
          <a:bodyPr tIns="0" bIns="0" anchor="t"/>
          <a:lstStyle>
            <a:lvl1pPr algn="l">
              <a:buNone/>
              <a:defRPr sz="256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50240" y="304959"/>
            <a:ext cx="3901440" cy="1300480"/>
          </a:xfrm>
        </p:spPr>
        <p:txBody>
          <a:bodyPr lIns="45720" tIns="0" rIns="45720" bIns="0" anchor="b"/>
          <a:lstStyle>
            <a:lvl1pPr marL="0" indent="0" algn="l">
              <a:buNone/>
              <a:defRPr sz="1991"/>
            </a:lvl1pPr>
            <a:lvl2pPr>
              <a:buNone/>
              <a:defRPr sz="1707"/>
            </a:lvl2pPr>
            <a:lvl3pPr>
              <a:buNone/>
              <a:defRPr sz="1422"/>
            </a:lvl3pPr>
            <a:lvl4pPr>
              <a:buNone/>
              <a:defRPr sz="1280"/>
            </a:lvl4pPr>
            <a:lvl5pPr>
              <a:buNone/>
              <a:defRPr sz="128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50240" y="2817707"/>
            <a:ext cx="10078720" cy="5418667"/>
          </a:xfrm>
        </p:spPr>
        <p:txBody>
          <a:bodyPr/>
          <a:lstStyle>
            <a:lvl1pPr>
              <a:defRPr sz="3982"/>
            </a:lvl1pPr>
            <a:lvl2pPr>
              <a:defRPr sz="3413"/>
            </a:lvl2pPr>
            <a:lvl3pPr>
              <a:defRPr sz="3129"/>
            </a:lvl3pPr>
            <a:lvl4pPr>
              <a:defRPr sz="2844"/>
            </a:lvl4pPr>
            <a:lvl5pPr>
              <a:defRPr sz="2844"/>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27638106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902908" y="2425897"/>
            <a:ext cx="4343279" cy="1783194"/>
          </a:xfrm>
        </p:spPr>
        <p:txBody>
          <a:bodyPr anchor="b"/>
          <a:lstStyle>
            <a:lvl1pPr algn="l">
              <a:buNone/>
              <a:defRPr sz="3129"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94733" y="1140902"/>
            <a:ext cx="6769087" cy="6769087"/>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551"/>
            </a:lvl1pPr>
          </a:lstStyle>
          <a:p>
            <a:r>
              <a:rPr kumimoji="0" lang="en-US"/>
              <a:t>Drag picture to placeholder or click icon to add</a:t>
            </a:r>
            <a:endParaRPr kumimoji="0" lang="en-US" dirty="0"/>
          </a:p>
        </p:txBody>
      </p:sp>
      <p:sp>
        <p:nvSpPr>
          <p:cNvPr id="4" name="Espace réservé du texte 3"/>
          <p:cNvSpPr>
            <a:spLocks noGrp="1"/>
          </p:cNvSpPr>
          <p:nvPr>
            <p:ph type="body" sz="half" idx="2"/>
          </p:nvPr>
        </p:nvSpPr>
        <p:spPr>
          <a:xfrm>
            <a:off x="7902911" y="4264910"/>
            <a:ext cx="4343276" cy="3788063"/>
          </a:xfrm>
        </p:spPr>
        <p:txBody>
          <a:bodyPr lIns="45720" rIns="45720"/>
          <a:lstStyle>
            <a:lvl1pPr marL="0" indent="0">
              <a:buFontTx/>
              <a:buNone/>
              <a:defRPr sz="1707"/>
            </a:lvl1pPr>
            <a:lvl2pPr>
              <a:buFontTx/>
              <a:buNone/>
              <a:defRPr sz="1707"/>
            </a:lvl2pPr>
            <a:lvl3pPr>
              <a:buFontTx/>
              <a:buNone/>
              <a:defRPr sz="1422"/>
            </a:lvl3pPr>
            <a:lvl4pPr>
              <a:buFontTx/>
              <a:buNone/>
              <a:defRPr sz="1280"/>
            </a:lvl4pPr>
            <a:lvl5pPr>
              <a:buFontTx/>
              <a:buNone/>
              <a:defRPr sz="1280"/>
            </a:lvl5pPr>
          </a:lstStyle>
          <a:p>
            <a:pPr lvl="0" eaLnBrk="1" latinLnBrk="0" hangingPunct="1"/>
            <a:r>
              <a:rPr kumimoji="0" lang="en-US"/>
              <a:t>Click to edit Master text styles</a:t>
            </a:r>
          </a:p>
        </p:txBody>
      </p:sp>
      <p:sp>
        <p:nvSpPr>
          <p:cNvPr id="5"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17782296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a:t>Click to edit Master title style</a:t>
            </a:r>
          </a:p>
        </p:txBody>
      </p:sp>
      <p:sp>
        <p:nvSpPr>
          <p:cNvPr id="3" name="Espace réservé du texte vertical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4777920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428480" y="390597"/>
            <a:ext cx="2926080" cy="8322169"/>
          </a:xfr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650240" y="390597"/>
            <a:ext cx="8561493" cy="8322169"/>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29884960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683580" y="3844671"/>
            <a:ext cx="1667492" cy="2086458"/>
          </a:xfrm>
          <a:prstGeom prst="rect">
            <a:avLst/>
          </a:prstGeom>
        </p:spPr>
      </p:pic>
    </p:spTree>
    <p:extLst>
      <p:ext uri="{BB962C8B-B14F-4D97-AF65-F5344CB8AC3E}">
        <p14:creationId xmlns:p14="http://schemas.microsoft.com/office/powerpoint/2010/main" val="898883309"/>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417885" y="8832427"/>
            <a:ext cx="10932770" cy="785707"/>
          </a:xfrm>
        </p:spPr>
        <p:txBody>
          <a:bodyPr/>
          <a:lstStyle/>
          <a:p>
            <a:r>
              <a:rPr lang="fr-FR" dirty="0"/>
              <a:t>LOGO</a:t>
            </a:r>
          </a:p>
        </p:txBody>
      </p:sp>
    </p:spTree>
    <p:extLst>
      <p:ext uri="{BB962C8B-B14F-4D97-AF65-F5344CB8AC3E}">
        <p14:creationId xmlns:p14="http://schemas.microsoft.com/office/powerpoint/2010/main" val="45611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Shape 40"/>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2783626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85198" y="9040144"/>
            <a:ext cx="2926080" cy="519289"/>
          </a:xfrm>
          <a:prstGeom prst="rect">
            <a:avLst/>
          </a:prstGeom>
        </p:spPr>
        <p:txBody>
          <a:bodyPr/>
          <a:lstStyle/>
          <a:p>
            <a:pPr algn="l" defTabSz="1300460" hangingPunct="1"/>
            <a:r>
              <a:rPr lang="en-US" sz="2560" kern="1200">
                <a:solidFill>
                  <a:srgbClr val="0C377B"/>
                </a:solidFill>
                <a:latin typeface="Arial"/>
                <a:ea typeface=""/>
                <a:cs typeface=""/>
              </a:rPr>
              <a:t>11 March 2016</a:t>
            </a:r>
          </a:p>
        </p:txBody>
      </p:sp>
      <p:sp>
        <p:nvSpPr>
          <p:cNvPr id="3" name="Footer Placeholder 2"/>
          <p:cNvSpPr>
            <a:spLocks noGrp="1"/>
          </p:cNvSpPr>
          <p:nvPr>
            <p:ph type="ftr" sz="quarter" idx="11"/>
          </p:nvPr>
        </p:nvSpPr>
        <p:spPr>
          <a:xfrm>
            <a:off x="4307840" y="9040144"/>
            <a:ext cx="4389120" cy="519289"/>
          </a:xfrm>
          <a:prstGeom prst="rect">
            <a:avLst/>
          </a:prstGeom>
        </p:spPr>
        <p:txBody>
          <a:bodyPr/>
          <a:lstStyle/>
          <a:p>
            <a:pPr algn="l" defTabSz="1300460" hangingPunct="1"/>
            <a:r>
              <a:rPr lang="en-US" sz="2560" kern="1200">
                <a:solidFill>
                  <a:srgbClr val="0C377B"/>
                </a:solidFill>
                <a:latin typeface="Arial"/>
                <a:ea typeface=""/>
                <a:cs typeface=""/>
              </a:rPr>
              <a:t>MAPF meeting</a:t>
            </a:r>
          </a:p>
        </p:txBody>
      </p:sp>
      <p:sp>
        <p:nvSpPr>
          <p:cNvPr id="4" name="Slide Number Placeholder 3"/>
          <p:cNvSpPr>
            <a:spLocks noGrp="1"/>
          </p:cNvSpPr>
          <p:nvPr>
            <p:ph type="sldNum" sz="quarter" idx="12"/>
          </p:nvPr>
        </p:nvSpPr>
        <p:spPr>
          <a:xfrm>
            <a:off x="9834880" y="9040144"/>
            <a:ext cx="2926080" cy="519289"/>
          </a:xfrm>
          <a:prstGeom prst="rect">
            <a:avLst/>
          </a:prstGeom>
        </p:spPr>
        <p:txBody>
          <a:bodyPr/>
          <a:lstStyle/>
          <a:p>
            <a:pPr algn="l" defTabSz="1300460" hangingPunct="1"/>
            <a:fld id="{A9E4D38E-3F0B-5546-9497-0BCD943DDA14}" type="slidenum">
              <a:rPr lang="en-US" sz="2560" kern="1200" smtClean="0">
                <a:solidFill>
                  <a:srgbClr val="0C377B"/>
                </a:solidFill>
                <a:latin typeface="Arial"/>
                <a:ea typeface=""/>
                <a:cs typeface=""/>
              </a:rPr>
              <a:pPr algn="l" defTabSz="1300460" hangingPunct="1"/>
              <a:t>‹#›</a:t>
            </a:fld>
            <a:endParaRPr lang="en-US" sz="2560" kern="1200">
              <a:solidFill>
                <a:srgbClr val="0C377B"/>
              </a:solidFill>
              <a:latin typeface="Arial"/>
              <a:ea typeface=""/>
              <a:cs typeface=""/>
            </a:endParaRPr>
          </a:p>
        </p:txBody>
      </p:sp>
    </p:spTree>
    <p:extLst>
      <p:ext uri="{BB962C8B-B14F-4D97-AF65-F5344CB8AC3E}">
        <p14:creationId xmlns:p14="http://schemas.microsoft.com/office/powerpoint/2010/main" val="25918971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5288929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5900143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2428412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793070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9590782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8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447058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9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2308796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0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91309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5746549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3902921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5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8434111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6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3467827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7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846850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8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1458504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9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85456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85" name="Shape 85"/>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94" name="Shape 94"/>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3" Type="http://schemas.openxmlformats.org/officeDocument/2006/relationships/image" Target="../media/image2.jpeg"/><Relationship Id="rId14" Type="http://schemas.openxmlformats.org/officeDocument/2006/relationships/image" Target="../media/image3.png"/><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45.xml"/><Relationship Id="rId21" Type="http://schemas.openxmlformats.org/officeDocument/2006/relationships/slideLayout" Target="../slideLayouts/slideLayout46.xml"/><Relationship Id="rId22" Type="http://schemas.openxmlformats.org/officeDocument/2006/relationships/slideLayout" Target="../slideLayouts/slideLayout47.xml"/><Relationship Id="rId23" Type="http://schemas.openxmlformats.org/officeDocument/2006/relationships/slideLayout" Target="../slideLayouts/slideLayout48.xml"/><Relationship Id="rId24" Type="http://schemas.openxmlformats.org/officeDocument/2006/relationships/slideLayout" Target="../slideLayouts/slideLayout49.xml"/><Relationship Id="rId25" Type="http://schemas.openxmlformats.org/officeDocument/2006/relationships/slideLayout" Target="../slideLayouts/slideLayout50.xml"/><Relationship Id="rId26" Type="http://schemas.openxmlformats.org/officeDocument/2006/relationships/slideLayout" Target="../slideLayouts/slideLayout51.xml"/><Relationship Id="rId27" Type="http://schemas.openxmlformats.org/officeDocument/2006/relationships/slideLayout" Target="../slideLayouts/slideLayout52.xml"/><Relationship Id="rId28" Type="http://schemas.openxmlformats.org/officeDocument/2006/relationships/slideLayout" Target="../slideLayouts/slideLayout53.xml"/><Relationship Id="rId29" Type="http://schemas.openxmlformats.org/officeDocument/2006/relationships/slideLayout" Target="../slideLayouts/slideLayout54.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30" Type="http://schemas.openxmlformats.org/officeDocument/2006/relationships/slideLayout" Target="../slideLayouts/slideLayout55.xml"/><Relationship Id="rId31" Type="http://schemas.openxmlformats.org/officeDocument/2006/relationships/slideLayout" Target="../slideLayouts/slideLayout56.xml"/><Relationship Id="rId32" Type="http://schemas.openxmlformats.org/officeDocument/2006/relationships/theme" Target="../theme/theme3.xml"/><Relationship Id="rId9" Type="http://schemas.openxmlformats.org/officeDocument/2006/relationships/slideLayout" Target="../slideLayouts/slideLayout34.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33" Type="http://schemas.openxmlformats.org/officeDocument/2006/relationships/image" Target="../media/image4.emf"/><Relationship Id="rId10" Type="http://schemas.openxmlformats.org/officeDocument/2006/relationships/slideLayout" Target="../slideLayouts/slideLayout35.xml"/><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slideLayout" Target="../slideLayouts/slideLayout40.xml"/><Relationship Id="rId16" Type="http://schemas.openxmlformats.org/officeDocument/2006/relationships/slideLayout" Target="../slideLayouts/slideLayout41.xml"/><Relationship Id="rId17" Type="http://schemas.openxmlformats.org/officeDocument/2006/relationships/slideLayout" Target="../slideLayouts/slideLayout42.xml"/><Relationship Id="rId18" Type="http://schemas.openxmlformats.org/officeDocument/2006/relationships/slideLayout" Target="../slideLayouts/slideLayout43.xml"/><Relationship Id="rId1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5" r:id="rId14"/>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239521" y="216747"/>
            <a:ext cx="11115039" cy="108373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298224" y="1842347"/>
            <a:ext cx="11056337" cy="6827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3793067" y="9103360"/>
            <a:ext cx="4768427" cy="43349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707">
                <a:solidFill>
                  <a:srgbClr val="0967A4"/>
                </a:solidFill>
                <a:latin typeface="Helvetica" pitchFamily="-111" charset="0"/>
                <a:ea typeface="ＭＳ Ｐゴシック" pitchFamily="-111" charset="-128"/>
                <a:cs typeface="ＭＳ Ｐゴシック" pitchFamily="-111" charset="-128"/>
              </a:defRPr>
            </a:lvl1pPr>
          </a:lstStyle>
          <a:p>
            <a:pPr>
              <a:defRPr/>
            </a:pPr>
            <a:r>
              <a:rPr lang="en-US"/>
              <a:t>CERN / January 2011</a:t>
            </a:r>
            <a:endParaRPr lang="en-US" dirty="0"/>
          </a:p>
        </p:txBody>
      </p:sp>
      <p:sp>
        <p:nvSpPr>
          <p:cNvPr id="3141" name="Rectangle 69"/>
          <p:cNvSpPr>
            <a:spLocks noGrp="1" noChangeArrowheads="1"/>
          </p:cNvSpPr>
          <p:nvPr>
            <p:ph type="sldNum" sz="quarter" idx="4"/>
          </p:nvPr>
        </p:nvSpPr>
        <p:spPr bwMode="auto">
          <a:xfrm>
            <a:off x="9983894" y="8940800"/>
            <a:ext cx="2709333" cy="65024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707">
                <a:solidFill>
                  <a:srgbClr val="0967A4"/>
                </a:solidFill>
                <a:latin typeface="Helvetica" pitchFamily="-111" charset="0"/>
                <a:ea typeface="ＭＳ Ｐゴシック" pitchFamily="-111" charset="-128"/>
                <a:cs typeface="ＭＳ Ｐゴシック" pitchFamily="-111" charset="-128"/>
              </a:defRPr>
            </a:lvl1pPr>
          </a:lstStyle>
          <a:p>
            <a:pPr>
              <a:defRPr/>
            </a:pPr>
            <a:fld id="{BCD80EBE-9844-8249-A766-B820430A377D}" type="slidenum">
              <a:rPr lang="en-US"/>
              <a:pPr>
                <a:defRPr/>
              </a:pPr>
              <a:t>‹#›</a:t>
            </a:fld>
            <a:endParaRPr lang="en-US"/>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541867" y="8994987"/>
            <a:ext cx="758613" cy="729263"/>
          </a:xfrm>
          <a:prstGeom prst="rect">
            <a:avLst/>
          </a:prstGeom>
          <a:noFill/>
          <a:ln w="9525">
            <a:noFill/>
            <a:miter lim="800000"/>
            <a:headEnd/>
            <a:tailEnd/>
          </a:ln>
        </p:spPr>
      </p:pic>
      <p:sp>
        <p:nvSpPr>
          <p:cNvPr id="3143" name="Line 71"/>
          <p:cNvSpPr>
            <a:spLocks noChangeShapeType="1"/>
          </p:cNvSpPr>
          <p:nvPr userDrawn="1"/>
        </p:nvSpPr>
        <p:spPr bwMode="auto">
          <a:xfrm>
            <a:off x="1517226" y="8994987"/>
            <a:ext cx="10295467"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GB" sz="5120">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1408854"/>
            <a:ext cx="9981636" cy="108373"/>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sz="5120">
              <a:latin typeface="Helvetica" pitchFamily="-111" charset="0"/>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4516"/>
            <a:ext cx="13004800" cy="97536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endParaRPr lang="en-US" sz="5120" dirty="0"/>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110407" y="8939512"/>
            <a:ext cx="702393" cy="690685"/>
          </a:xfrm>
          <a:prstGeom prst="rect">
            <a:avLst/>
          </a:prstGeom>
        </p:spPr>
      </p:pic>
    </p:spTree>
    <p:extLst>
      <p:ext uri="{BB962C8B-B14F-4D97-AF65-F5344CB8AC3E}">
        <p14:creationId xmlns:p14="http://schemas.microsoft.com/office/powerpoint/2010/main" val="106945981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ftr="0" dt="0"/>
  <p:txStyles>
    <p:titleStyle>
      <a:lvl1pPr algn="l" rtl="0" eaLnBrk="0" fontAlgn="base" hangingPunct="0">
        <a:spcBef>
          <a:spcPct val="0"/>
        </a:spcBef>
        <a:spcAft>
          <a:spcPct val="0"/>
        </a:spcAft>
        <a:defRPr sz="5689">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5689">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5689">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5689">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5689">
          <a:solidFill>
            <a:schemeClr val="hlink"/>
          </a:solidFill>
          <a:latin typeface="Helvetica" pitchFamily="19" charset="0"/>
          <a:ea typeface="ＭＳ Ｐゴシック" charset="-128"/>
          <a:cs typeface="ＭＳ Ｐゴシック" charset="-128"/>
        </a:defRPr>
      </a:lvl5pPr>
      <a:lvl6pPr marL="650230" algn="l" rtl="0" fontAlgn="base">
        <a:spcBef>
          <a:spcPct val="0"/>
        </a:spcBef>
        <a:spcAft>
          <a:spcPct val="0"/>
        </a:spcAft>
        <a:defRPr sz="5689">
          <a:solidFill>
            <a:schemeClr val="hlink"/>
          </a:solidFill>
          <a:latin typeface="Helvetica" pitchFamily="19" charset="0"/>
        </a:defRPr>
      </a:lvl6pPr>
      <a:lvl7pPr marL="1300460" algn="l" rtl="0" fontAlgn="base">
        <a:spcBef>
          <a:spcPct val="0"/>
        </a:spcBef>
        <a:spcAft>
          <a:spcPct val="0"/>
        </a:spcAft>
        <a:defRPr sz="5689">
          <a:solidFill>
            <a:schemeClr val="hlink"/>
          </a:solidFill>
          <a:latin typeface="Helvetica" pitchFamily="19" charset="0"/>
        </a:defRPr>
      </a:lvl7pPr>
      <a:lvl8pPr marL="1950690" algn="l" rtl="0" fontAlgn="base">
        <a:spcBef>
          <a:spcPct val="0"/>
        </a:spcBef>
        <a:spcAft>
          <a:spcPct val="0"/>
        </a:spcAft>
        <a:defRPr sz="5689">
          <a:solidFill>
            <a:schemeClr val="hlink"/>
          </a:solidFill>
          <a:latin typeface="Helvetica" pitchFamily="19" charset="0"/>
        </a:defRPr>
      </a:lvl8pPr>
      <a:lvl9pPr marL="2600919" algn="l" rtl="0" fontAlgn="base">
        <a:spcBef>
          <a:spcPct val="0"/>
        </a:spcBef>
        <a:spcAft>
          <a:spcPct val="0"/>
        </a:spcAft>
        <a:defRPr sz="5689">
          <a:solidFill>
            <a:schemeClr val="hlink"/>
          </a:solidFill>
          <a:latin typeface="Helvetica" pitchFamily="19" charset="0"/>
        </a:defRPr>
      </a:lvl9pPr>
    </p:titleStyle>
    <p:bodyStyle>
      <a:lvl1pPr marL="487672" indent="-487672" algn="l" rtl="0" eaLnBrk="0" fontAlgn="base" hangingPunct="0">
        <a:spcBef>
          <a:spcPct val="20000"/>
        </a:spcBef>
        <a:spcAft>
          <a:spcPct val="0"/>
        </a:spcAft>
        <a:buClr>
          <a:schemeClr val="folHlink"/>
        </a:buClr>
        <a:buSzPct val="75000"/>
        <a:buFont typeface="Wingdings" charset="2"/>
        <a:buChar char="n"/>
        <a:defRPr sz="3982">
          <a:solidFill>
            <a:schemeClr val="tx2"/>
          </a:solidFill>
          <a:latin typeface="+mn-lt"/>
          <a:ea typeface="ＭＳ Ｐゴシック" charset="-128"/>
          <a:cs typeface="ＭＳ Ｐゴシック" charset="-128"/>
        </a:defRPr>
      </a:lvl1pPr>
      <a:lvl2pPr marL="1056623" indent="-406394" algn="l" rtl="0" eaLnBrk="0" fontAlgn="base" hangingPunct="0">
        <a:spcBef>
          <a:spcPct val="20000"/>
        </a:spcBef>
        <a:spcAft>
          <a:spcPct val="0"/>
        </a:spcAft>
        <a:buClr>
          <a:schemeClr val="folHlink"/>
        </a:buClr>
        <a:buSzPct val="70000"/>
        <a:buFont typeface="Wingdings" charset="2"/>
        <a:buChar char="n"/>
        <a:defRPr sz="3413">
          <a:solidFill>
            <a:schemeClr val="tx2"/>
          </a:solidFill>
          <a:latin typeface="+mn-lt"/>
          <a:ea typeface="ＭＳ Ｐゴシック" pitchFamily="19" charset="-128"/>
        </a:defRPr>
      </a:lvl2pPr>
      <a:lvl3pPr marL="1625575" indent="-325115" algn="l" rtl="0" eaLnBrk="0" fontAlgn="base" hangingPunct="0">
        <a:spcBef>
          <a:spcPct val="20000"/>
        </a:spcBef>
        <a:spcAft>
          <a:spcPct val="0"/>
        </a:spcAft>
        <a:buClr>
          <a:schemeClr val="tx2"/>
        </a:buClr>
        <a:buChar char="•"/>
        <a:defRPr sz="2844">
          <a:solidFill>
            <a:schemeClr val="tx2"/>
          </a:solidFill>
          <a:latin typeface="+mn-lt"/>
          <a:ea typeface="ＭＳ Ｐゴシック" pitchFamily="19" charset="-128"/>
        </a:defRPr>
      </a:lvl3pPr>
      <a:lvl4pPr marL="2275804" indent="-325115" algn="l" rtl="0" eaLnBrk="0" fontAlgn="base" hangingPunct="0">
        <a:spcBef>
          <a:spcPct val="20000"/>
        </a:spcBef>
        <a:spcAft>
          <a:spcPct val="0"/>
        </a:spcAft>
        <a:buClr>
          <a:schemeClr val="hlink"/>
        </a:buClr>
        <a:buChar char="•"/>
        <a:defRPr sz="2844">
          <a:solidFill>
            <a:schemeClr val="tx2"/>
          </a:solidFill>
          <a:latin typeface="+mn-lt"/>
          <a:ea typeface="ＭＳ Ｐゴシック" pitchFamily="19" charset="-128"/>
        </a:defRPr>
      </a:lvl4pPr>
      <a:lvl5pPr marL="2926034" indent="-325115" algn="l" rtl="0" eaLnBrk="0" fontAlgn="base" hangingPunct="0">
        <a:spcBef>
          <a:spcPct val="20000"/>
        </a:spcBef>
        <a:spcAft>
          <a:spcPct val="0"/>
        </a:spcAft>
        <a:buClr>
          <a:schemeClr val="tx1"/>
        </a:buClr>
        <a:buSzPct val="85000"/>
        <a:buChar char="•"/>
        <a:defRPr sz="2844">
          <a:solidFill>
            <a:schemeClr val="tx2"/>
          </a:solidFill>
          <a:latin typeface="+mn-lt"/>
          <a:ea typeface="ＭＳ Ｐゴシック" pitchFamily="19" charset="-128"/>
        </a:defRPr>
      </a:lvl5pPr>
      <a:lvl6pPr marL="3576264" indent="-325115"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4226494" indent="-325115"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4876724" indent="-325115"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5526954" indent="-325115"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650230" rtl="0" eaLnBrk="1" latinLnBrk="0" hangingPunct="1">
        <a:defRPr sz="2560" kern="1200">
          <a:solidFill>
            <a:schemeClr val="tx1"/>
          </a:solidFill>
          <a:latin typeface="+mn-lt"/>
          <a:ea typeface="+mn-ea"/>
          <a:cs typeface="+mn-cs"/>
        </a:defRPr>
      </a:lvl1pPr>
      <a:lvl2pPr marL="650230" algn="l" defTabSz="650230" rtl="0" eaLnBrk="1" latinLnBrk="0" hangingPunct="1">
        <a:defRPr sz="2560" kern="1200">
          <a:solidFill>
            <a:schemeClr val="tx1"/>
          </a:solidFill>
          <a:latin typeface="+mn-lt"/>
          <a:ea typeface="+mn-ea"/>
          <a:cs typeface="+mn-cs"/>
        </a:defRPr>
      </a:lvl2pPr>
      <a:lvl3pPr marL="1300460" algn="l" defTabSz="650230" rtl="0" eaLnBrk="1" latinLnBrk="0" hangingPunct="1">
        <a:defRPr sz="2560" kern="1200">
          <a:solidFill>
            <a:schemeClr val="tx1"/>
          </a:solidFill>
          <a:latin typeface="+mn-lt"/>
          <a:ea typeface="+mn-ea"/>
          <a:cs typeface="+mn-cs"/>
        </a:defRPr>
      </a:lvl3pPr>
      <a:lvl4pPr marL="1950690" algn="l" defTabSz="650230" rtl="0" eaLnBrk="1" latinLnBrk="0" hangingPunct="1">
        <a:defRPr sz="2560" kern="1200">
          <a:solidFill>
            <a:schemeClr val="tx1"/>
          </a:solidFill>
          <a:latin typeface="+mn-lt"/>
          <a:ea typeface="+mn-ea"/>
          <a:cs typeface="+mn-cs"/>
        </a:defRPr>
      </a:lvl4pPr>
      <a:lvl5pPr marL="2600919" algn="l" defTabSz="650230" rtl="0" eaLnBrk="1" latinLnBrk="0" hangingPunct="1">
        <a:defRPr sz="2560" kern="1200">
          <a:solidFill>
            <a:schemeClr val="tx1"/>
          </a:solidFill>
          <a:latin typeface="+mn-lt"/>
          <a:ea typeface="+mn-ea"/>
          <a:cs typeface="+mn-cs"/>
        </a:defRPr>
      </a:lvl5pPr>
      <a:lvl6pPr marL="3251149" algn="l" defTabSz="650230" rtl="0" eaLnBrk="1" latinLnBrk="0" hangingPunct="1">
        <a:defRPr sz="2560" kern="1200">
          <a:solidFill>
            <a:schemeClr val="tx1"/>
          </a:solidFill>
          <a:latin typeface="+mn-lt"/>
          <a:ea typeface="+mn-ea"/>
          <a:cs typeface="+mn-cs"/>
        </a:defRPr>
      </a:lvl6pPr>
      <a:lvl7pPr marL="3901379" algn="l" defTabSz="650230" rtl="0" eaLnBrk="1" latinLnBrk="0" hangingPunct="1">
        <a:defRPr sz="2560" kern="1200">
          <a:solidFill>
            <a:schemeClr val="tx1"/>
          </a:solidFill>
          <a:latin typeface="+mn-lt"/>
          <a:ea typeface="+mn-ea"/>
          <a:cs typeface="+mn-cs"/>
        </a:defRPr>
      </a:lvl7pPr>
      <a:lvl8pPr marL="4551609" algn="l" defTabSz="650230" rtl="0" eaLnBrk="1" latinLnBrk="0" hangingPunct="1">
        <a:defRPr sz="2560" kern="1200">
          <a:solidFill>
            <a:schemeClr val="tx1"/>
          </a:solidFill>
          <a:latin typeface="+mn-lt"/>
          <a:ea typeface="+mn-ea"/>
          <a:cs typeface="+mn-cs"/>
        </a:defRPr>
      </a:lvl8pPr>
      <a:lvl9pPr marL="5201839" algn="l" defTabSz="650230" rtl="0" eaLnBrk="1" latinLnBrk="0" hangingPunct="1">
        <a:defRPr sz="256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50240" y="332078"/>
            <a:ext cx="11700415" cy="1337519"/>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50240" y="1885307"/>
            <a:ext cx="11700415" cy="6638110"/>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3" name="Image 2" descr="bande-02.eps"/>
          <p:cNvPicPr>
            <a:picLocks noChangeAspect="1"/>
          </p:cNvPicPr>
          <p:nvPr/>
        </p:nvPicPr>
        <p:blipFill>
          <a:blip r:embed="rId33" cstate="email">
            <a:extLst>
              <a:ext uri="{28A0092B-C50C-407E-A947-70E740481C1C}">
                <a14:useLocalDpi xmlns:a14="http://schemas.microsoft.com/office/drawing/2010/main" val="0"/>
              </a:ext>
            </a:extLst>
          </a:blip>
          <a:stretch>
            <a:fillRect/>
          </a:stretch>
        </p:blipFill>
        <p:spPr>
          <a:xfrm>
            <a:off x="9456" y="8709976"/>
            <a:ext cx="13004800" cy="1005798"/>
          </a:xfrm>
          <a:prstGeom prst="rect">
            <a:avLst/>
          </a:prstGeom>
        </p:spPr>
      </p:pic>
      <p:sp>
        <p:nvSpPr>
          <p:cNvPr id="5" name="Rectangle 4"/>
          <p:cNvSpPr/>
          <p:nvPr userDrawn="1"/>
        </p:nvSpPr>
        <p:spPr>
          <a:xfrm>
            <a:off x="1279406" y="8962847"/>
            <a:ext cx="11725394" cy="486287"/>
          </a:xfrm>
          <a:prstGeom prst="rect">
            <a:avLst/>
          </a:prstGeom>
        </p:spPr>
        <p:txBody>
          <a:bodyPr wrap="square">
            <a:spAutoFit/>
          </a:bodyPr>
          <a:lstStyle/>
          <a:p>
            <a:pPr algn="l" defTabSz="1300460" hangingPunct="1">
              <a:defRPr/>
            </a:pPr>
            <a:r>
              <a:rPr lang="en-US" sz="1991" kern="1200" dirty="0">
                <a:solidFill>
                  <a:srgbClr val="0C377B">
                    <a:lumMod val="75000"/>
                  </a:srgbClr>
                </a:solidFill>
                <a:latin typeface="Helvetica Neue"/>
                <a:ea typeface=""/>
                <a:cs typeface="Helvetica Neue"/>
              </a:rPr>
              <a:t>Knowledge Transfer</a:t>
            </a:r>
            <a:r>
              <a:rPr lang="en-US" sz="1991" i="1" kern="1200" dirty="0">
                <a:solidFill>
                  <a:srgbClr val="0C377B">
                    <a:lumMod val="75000"/>
                  </a:srgbClr>
                </a:solidFill>
                <a:latin typeface="Helvetica Neue"/>
                <a:ea typeface=""/>
                <a:cs typeface="Helvetica Neue"/>
              </a:rPr>
              <a:t> </a:t>
            </a:r>
            <a:r>
              <a:rPr lang="en-US" sz="1991" kern="1200" dirty="0">
                <a:solidFill>
                  <a:srgbClr val="0C377B">
                    <a:lumMod val="75000"/>
                  </a:srgbClr>
                </a:solidFill>
                <a:latin typeface="Helvetica Neue"/>
                <a:ea typeface=""/>
                <a:cs typeface="Helvetica Neue"/>
              </a:rPr>
              <a:t>|</a:t>
            </a:r>
            <a:r>
              <a:rPr lang="en-US" sz="1991" i="1" kern="1200" dirty="0">
                <a:solidFill>
                  <a:srgbClr val="0C377B">
                    <a:lumMod val="75000"/>
                  </a:srgbClr>
                </a:solidFill>
                <a:latin typeface="Helvetica Neue"/>
                <a:ea typeface=""/>
                <a:cs typeface="Helvetica Neue"/>
              </a:rPr>
              <a:t> Accelerating Innovation</a:t>
            </a:r>
            <a:r>
              <a:rPr lang="en-US" sz="2560" i="1" kern="1200" dirty="0">
                <a:solidFill>
                  <a:srgbClr val="0C377B">
                    <a:lumMod val="75000"/>
                  </a:srgbClr>
                </a:solidFill>
                <a:latin typeface="Helvetica Neue"/>
                <a:ea typeface=""/>
                <a:cs typeface="Helvetica Neue"/>
              </a:rPr>
              <a:t> </a:t>
            </a:r>
            <a:endParaRPr lang="en-US" sz="1422" kern="1200" dirty="0">
              <a:solidFill>
                <a:srgbClr val="0C377B"/>
              </a:solidFill>
              <a:latin typeface="Arial"/>
              <a:ea typeface=""/>
              <a:cs typeface=""/>
            </a:endParaRPr>
          </a:p>
        </p:txBody>
      </p:sp>
    </p:spTree>
    <p:extLst>
      <p:ext uri="{BB962C8B-B14F-4D97-AF65-F5344CB8AC3E}">
        <p14:creationId xmlns:p14="http://schemas.microsoft.com/office/powerpoint/2010/main" val="4249390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 id="2147483703" r:id="rId25"/>
    <p:sldLayoutId id="2147483704" r:id="rId26"/>
    <p:sldLayoutId id="2147483705" r:id="rId27"/>
    <p:sldLayoutId id="2147483706" r:id="rId28"/>
    <p:sldLayoutId id="2147483707" r:id="rId29"/>
    <p:sldLayoutId id="2147483708" r:id="rId30"/>
    <p:sldLayoutId id="2147483709" r:id="rId31"/>
  </p:sldLayoutIdLst>
  <p:txStyles>
    <p:titleStyle>
      <a:lvl1pPr algn="l" rtl="0" eaLnBrk="1" latinLnBrk="0" hangingPunct="1">
        <a:spcBef>
          <a:spcPct val="0"/>
        </a:spcBef>
        <a:buNone/>
        <a:defRPr kumimoji="0" sz="6542" kern="1200">
          <a:solidFill>
            <a:schemeClr val="tx1"/>
          </a:solidFill>
          <a:latin typeface="+mj-lt"/>
          <a:ea typeface="+mj-ea"/>
          <a:cs typeface="+mj-cs"/>
        </a:defRPr>
      </a:lvl1pPr>
    </p:titleStyle>
    <p:bodyStyle>
      <a:lvl1pPr marL="702248" indent="-650230" algn="l" rtl="0" eaLnBrk="1" latinLnBrk="0" hangingPunct="1">
        <a:spcBef>
          <a:spcPct val="20000"/>
        </a:spcBef>
        <a:buClr>
          <a:schemeClr val="accent1"/>
        </a:buClr>
        <a:buSzPct val="80000"/>
        <a:buFont typeface="Arial"/>
        <a:buChar char="•"/>
        <a:defRPr kumimoji="0" sz="4267" kern="1200">
          <a:solidFill>
            <a:schemeClr val="tx1"/>
          </a:solidFill>
          <a:latin typeface="+mn-lt"/>
          <a:ea typeface="+mn-ea"/>
          <a:cs typeface="+mn-cs"/>
        </a:defRPr>
      </a:lvl1pPr>
      <a:lvl2pPr marL="1287455" indent="-650230" algn="l" rtl="0" eaLnBrk="1" latinLnBrk="0" hangingPunct="1">
        <a:spcBef>
          <a:spcPct val="20000"/>
        </a:spcBef>
        <a:buClr>
          <a:schemeClr val="accent1"/>
        </a:buClr>
        <a:buSzPct val="90000"/>
        <a:buFont typeface="Arial"/>
        <a:buChar char="•"/>
        <a:defRPr kumimoji="0" sz="3698" kern="1200">
          <a:solidFill>
            <a:schemeClr val="tx1"/>
          </a:solidFill>
          <a:latin typeface="+mn-lt"/>
          <a:ea typeface="+mn-ea"/>
          <a:cs typeface="+mn-cs"/>
        </a:defRPr>
      </a:lvl2pPr>
      <a:lvl3pPr marL="1554049" indent="-487672" algn="l" rtl="0" eaLnBrk="1" latinLnBrk="0" hangingPunct="1">
        <a:spcBef>
          <a:spcPct val="20000"/>
        </a:spcBef>
        <a:buClr>
          <a:schemeClr val="accent2"/>
        </a:buClr>
        <a:buSzPct val="85000"/>
        <a:buFont typeface="Arial"/>
        <a:buChar char="•"/>
        <a:defRPr kumimoji="0" sz="3413" kern="1200">
          <a:solidFill>
            <a:schemeClr val="tx1"/>
          </a:solidFill>
          <a:latin typeface="+mn-lt"/>
          <a:ea typeface="+mn-ea"/>
          <a:cs typeface="+mn-cs"/>
        </a:defRPr>
      </a:lvl3pPr>
      <a:lvl4pPr marL="1970196" indent="-487672" algn="l" rtl="0" eaLnBrk="1" latinLnBrk="0" hangingPunct="1">
        <a:spcBef>
          <a:spcPct val="20000"/>
        </a:spcBef>
        <a:buClr>
          <a:schemeClr val="accent3"/>
        </a:buClr>
        <a:buSzPct val="90000"/>
        <a:buFont typeface="Arial"/>
        <a:buChar char="•"/>
        <a:defRPr kumimoji="0" sz="2844" kern="1200">
          <a:solidFill>
            <a:schemeClr val="tx1"/>
          </a:solidFill>
          <a:latin typeface="+mn-lt"/>
          <a:ea typeface="+mn-ea"/>
          <a:cs typeface="+mn-cs"/>
        </a:defRPr>
      </a:lvl4pPr>
      <a:lvl5pPr marL="2347330" indent="-487672" algn="l" rtl="0" eaLnBrk="1" latinLnBrk="0" hangingPunct="1">
        <a:spcBef>
          <a:spcPct val="20000"/>
        </a:spcBef>
        <a:buClr>
          <a:schemeClr val="accent4"/>
        </a:buClr>
        <a:buSzPct val="100000"/>
        <a:buFont typeface="Arial"/>
        <a:buChar char="•"/>
        <a:defRPr kumimoji="0" sz="2844" kern="1200">
          <a:solidFill>
            <a:schemeClr val="tx1"/>
          </a:solidFill>
          <a:latin typeface="+mn-lt"/>
          <a:ea typeface="+mn-ea"/>
          <a:cs typeface="+mn-cs"/>
        </a:defRPr>
      </a:lvl5pPr>
      <a:lvl6pPr marL="2418855" indent="-260092" algn="l" rtl="0" eaLnBrk="1" latinLnBrk="0" hangingPunct="1">
        <a:spcBef>
          <a:spcPct val="20000"/>
        </a:spcBef>
        <a:buClr>
          <a:schemeClr val="accent5"/>
        </a:buClr>
        <a:buFont typeface="Arial"/>
        <a:buChar char="-"/>
        <a:defRPr kumimoji="0" sz="2844" kern="1200" baseline="0">
          <a:solidFill>
            <a:schemeClr val="tx1"/>
          </a:solidFill>
          <a:latin typeface="+mn-lt"/>
          <a:ea typeface="+mn-ea"/>
          <a:cs typeface="+mn-cs"/>
        </a:defRPr>
      </a:lvl6pPr>
      <a:lvl7pPr marL="2730965" indent="-260092" algn="l" rtl="0" eaLnBrk="1" latinLnBrk="0" hangingPunct="1">
        <a:spcBef>
          <a:spcPct val="20000"/>
        </a:spcBef>
        <a:buClr>
          <a:schemeClr val="accent6"/>
        </a:buClr>
        <a:buSzPct val="100000"/>
        <a:buFont typeface="Arial"/>
        <a:buChar char="•"/>
        <a:defRPr kumimoji="0" sz="2560" kern="1200" baseline="0">
          <a:solidFill>
            <a:schemeClr val="tx1"/>
          </a:solidFill>
          <a:latin typeface="+mn-lt"/>
          <a:ea typeface="+mn-ea"/>
          <a:cs typeface="+mn-cs"/>
        </a:defRPr>
      </a:lvl7pPr>
      <a:lvl8pPr marL="3043076" indent="-260092" algn="l" rtl="0" eaLnBrk="1" latinLnBrk="0" hangingPunct="1">
        <a:spcBef>
          <a:spcPct val="20000"/>
        </a:spcBef>
        <a:buClr>
          <a:schemeClr val="accent6"/>
        </a:buClr>
        <a:buFont typeface="Arial"/>
        <a:buChar char="▪"/>
        <a:defRPr kumimoji="0" sz="2276" kern="1200">
          <a:solidFill>
            <a:schemeClr val="tx1"/>
          </a:solidFill>
          <a:latin typeface="+mn-lt"/>
          <a:ea typeface="+mn-ea"/>
          <a:cs typeface="+mn-cs"/>
        </a:defRPr>
      </a:lvl8pPr>
      <a:lvl9pPr marL="3316172" indent="-260092" algn="l" rtl="0" eaLnBrk="1" latinLnBrk="0" hangingPunct="1">
        <a:spcBef>
          <a:spcPct val="20000"/>
        </a:spcBef>
        <a:buClr>
          <a:schemeClr val="accent6"/>
        </a:buClr>
        <a:buFont typeface="Arial"/>
        <a:buChar char="•"/>
        <a:defRPr kumimoji="0" sz="2276"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50230" algn="l" rtl="0" eaLnBrk="1" latinLnBrk="0" hangingPunct="1">
        <a:defRPr kumimoji="0" kern="1200">
          <a:solidFill>
            <a:schemeClr val="tx1"/>
          </a:solidFill>
          <a:latin typeface="+mn-lt"/>
          <a:ea typeface="+mn-ea"/>
          <a:cs typeface="+mn-cs"/>
        </a:defRPr>
      </a:lvl2pPr>
      <a:lvl3pPr marL="1300460" algn="l" rtl="0" eaLnBrk="1" latinLnBrk="0" hangingPunct="1">
        <a:defRPr kumimoji="0" kern="1200">
          <a:solidFill>
            <a:schemeClr val="tx1"/>
          </a:solidFill>
          <a:latin typeface="+mn-lt"/>
          <a:ea typeface="+mn-ea"/>
          <a:cs typeface="+mn-cs"/>
        </a:defRPr>
      </a:lvl3pPr>
      <a:lvl4pPr marL="1950690" algn="l" rtl="0" eaLnBrk="1" latinLnBrk="0" hangingPunct="1">
        <a:defRPr kumimoji="0" kern="1200">
          <a:solidFill>
            <a:schemeClr val="tx1"/>
          </a:solidFill>
          <a:latin typeface="+mn-lt"/>
          <a:ea typeface="+mn-ea"/>
          <a:cs typeface="+mn-cs"/>
        </a:defRPr>
      </a:lvl4pPr>
      <a:lvl5pPr marL="2600919" algn="l" rtl="0" eaLnBrk="1" latinLnBrk="0" hangingPunct="1">
        <a:defRPr kumimoji="0" kern="1200">
          <a:solidFill>
            <a:schemeClr val="tx1"/>
          </a:solidFill>
          <a:latin typeface="+mn-lt"/>
          <a:ea typeface="+mn-ea"/>
          <a:cs typeface="+mn-cs"/>
        </a:defRPr>
      </a:lvl5pPr>
      <a:lvl6pPr marL="3251149" algn="l" rtl="0" eaLnBrk="1" latinLnBrk="0" hangingPunct="1">
        <a:defRPr kumimoji="0" kern="1200">
          <a:solidFill>
            <a:schemeClr val="tx1"/>
          </a:solidFill>
          <a:latin typeface="+mn-lt"/>
          <a:ea typeface="+mn-ea"/>
          <a:cs typeface="+mn-cs"/>
        </a:defRPr>
      </a:lvl6pPr>
      <a:lvl7pPr marL="3901379" algn="l" rtl="0" eaLnBrk="1" latinLnBrk="0" hangingPunct="1">
        <a:defRPr kumimoji="0" kern="1200">
          <a:solidFill>
            <a:schemeClr val="tx1"/>
          </a:solidFill>
          <a:latin typeface="+mn-lt"/>
          <a:ea typeface="+mn-ea"/>
          <a:cs typeface="+mn-cs"/>
        </a:defRPr>
      </a:lvl7pPr>
      <a:lvl8pPr marL="4551609" algn="l" rtl="0" eaLnBrk="1" latinLnBrk="0" hangingPunct="1">
        <a:defRPr kumimoji="0" kern="1200">
          <a:solidFill>
            <a:schemeClr val="tx1"/>
          </a:solidFill>
          <a:latin typeface="+mn-lt"/>
          <a:ea typeface="+mn-ea"/>
          <a:cs typeface="+mn-cs"/>
        </a:defRPr>
      </a:lvl8pPr>
      <a:lvl9pPr marL="520183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2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7.png"/><Relationship Id="rId3" Type="http://schemas.openxmlformats.org/officeDocument/2006/relationships/image" Target="../media/image2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3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1.jpeg"/><Relationship Id="rId3"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3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1" Type="http://schemas.openxmlformats.org/officeDocument/2006/relationships/slideLayout" Target="../slideLayouts/slideLayout20.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3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15.png"/><Relationship Id="rId8" Type="http://schemas.openxmlformats.org/officeDocument/2006/relationships/image" Target="../media/image16.png"/><Relationship Id="rId9" Type="http://schemas.openxmlformats.org/officeDocument/2006/relationships/image" Target="../media/image17.jpeg"/><Relationship Id="rId10" Type="http://schemas.openxmlformats.org/officeDocument/2006/relationships/image" Target="../media/image18.jpeg"/><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3.png"/><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 Id="rId3" Type="http://schemas.openxmlformats.org/officeDocument/2006/relationships/image" Target="../media/image20.jpg"/></Relationships>
</file>

<file path=ppt/slides/_rels/slide6.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png"/><Relationship Id="rId1" Type="http://schemas.openxmlformats.org/officeDocument/2006/relationships/slideLayout" Target="../slideLayouts/slideLayout14.xml"/><Relationship Id="rId2"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asted-image.pdf"/>
          <p:cNvPicPr>
            <a:picLocks noChangeAspect="1"/>
          </p:cNvPicPr>
          <p:nvPr/>
        </p:nvPicPr>
        <p:blipFill>
          <a:blip r:embed="rId2">
            <a:extLst/>
          </a:blip>
          <a:stretch>
            <a:fillRect/>
          </a:stretch>
        </p:blipFill>
        <p:spPr>
          <a:xfrm>
            <a:off x="0" y="-1504950"/>
            <a:ext cx="13004800" cy="7480300"/>
          </a:xfrm>
          <a:prstGeom prst="rect">
            <a:avLst/>
          </a:prstGeom>
          <a:ln w="12700">
            <a:miter lim="400000"/>
          </a:ln>
        </p:spPr>
      </p:pic>
      <p:sp>
        <p:nvSpPr>
          <p:cNvPr id="120" name="Shape 120"/>
          <p:cNvSpPr/>
          <p:nvPr/>
        </p:nvSpPr>
        <p:spPr>
          <a:xfrm>
            <a:off x="896495" y="6058802"/>
            <a:ext cx="9682138" cy="93358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defRPr sz="7800" b="1">
                <a:solidFill>
                  <a:srgbClr val="005293"/>
                </a:solidFill>
                <a:latin typeface="Helvetica"/>
                <a:ea typeface="Helvetica"/>
                <a:cs typeface="Helvetica"/>
                <a:sym typeface="Helvetica"/>
              </a:defRPr>
            </a:pPr>
            <a:r>
              <a:rPr lang="en-US" sz="5400" dirty="0"/>
              <a:t>Introduction to CERN and KT</a:t>
            </a:r>
          </a:p>
        </p:txBody>
      </p:sp>
      <p:sp>
        <p:nvSpPr>
          <p:cNvPr id="121" name="Shape 121"/>
          <p:cNvSpPr/>
          <p:nvPr/>
        </p:nvSpPr>
        <p:spPr>
          <a:xfrm>
            <a:off x="907358" y="7395884"/>
            <a:ext cx="7298473" cy="129676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gn="l">
              <a:lnSpc>
                <a:spcPct val="130000"/>
              </a:lnSpc>
              <a:defRPr b="1">
                <a:solidFill>
                  <a:srgbClr val="005293"/>
                </a:solidFill>
                <a:latin typeface="Helvetica"/>
                <a:ea typeface="Helvetica"/>
                <a:cs typeface="Helvetica"/>
                <a:sym typeface="Helvetica"/>
              </a:defRPr>
            </a:pPr>
            <a:r>
              <a:rPr dirty="0" err="1"/>
              <a:t>Giovanni.Anelli@cern.ch</a:t>
            </a:r>
            <a:endParaRPr dirty="0"/>
          </a:p>
          <a:p>
            <a:pPr algn="l">
              <a:lnSpc>
                <a:spcPct val="110000"/>
              </a:lnSpc>
              <a:defRPr sz="2800">
                <a:solidFill>
                  <a:srgbClr val="005293"/>
                </a:solidFill>
              </a:defRPr>
            </a:pPr>
            <a:r>
              <a:rPr dirty="0"/>
              <a:t>Knowledge Transfer Group</a:t>
            </a:r>
            <a:r>
              <a:rPr lang="en-US" dirty="0"/>
              <a:t> - </a:t>
            </a:r>
            <a:r>
              <a:rPr dirty="0"/>
              <a:t>IPT Department</a:t>
            </a:r>
          </a:p>
        </p:txBody>
      </p:sp>
      <p:sp>
        <p:nvSpPr>
          <p:cNvPr id="122" name="Shape 122"/>
          <p:cNvSpPr/>
          <p:nvPr/>
        </p:nvSpPr>
        <p:spPr>
          <a:xfrm>
            <a:off x="896495" y="8710699"/>
            <a:ext cx="1904367" cy="5334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2800">
                <a:solidFill>
                  <a:srgbClr val="005293"/>
                </a:solidFill>
              </a:defRPr>
            </a:lvl1pPr>
          </a:lstStyle>
          <a:p>
            <a:r>
              <a:rPr lang="en-US" dirty="0"/>
              <a:t>06.08.2018</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image11.jpeg"/>
          <p:cNvPicPr>
            <a:picLocks noChangeAspect="1"/>
          </p:cNvPicPr>
          <p:nvPr/>
        </p:nvPicPr>
        <p:blipFill>
          <a:blip r:embed="rId3">
            <a:extLst/>
          </a:blip>
          <a:stretch>
            <a:fillRect/>
          </a:stretch>
        </p:blipFill>
        <p:spPr>
          <a:xfrm>
            <a:off x="-1606358" y="-6950"/>
            <a:ext cx="14649422" cy="9767501"/>
          </a:xfrm>
          <a:prstGeom prst="rect">
            <a:avLst/>
          </a:prstGeom>
          <a:ln w="12700">
            <a:miter lim="400000"/>
          </a:ln>
        </p:spPr>
      </p:pic>
      <p:sp>
        <p:nvSpPr>
          <p:cNvPr id="153" name="Shape 153"/>
          <p:cNvSpPr>
            <a:spLocks noGrp="1"/>
          </p:cNvSpPr>
          <p:nvPr>
            <p:ph type="title" idx="4294967295"/>
          </p:nvPr>
        </p:nvSpPr>
        <p:spPr>
          <a:xfrm>
            <a:off x="219044" y="6100573"/>
            <a:ext cx="5811200" cy="3302001"/>
          </a:xfrm>
          <a:prstGeom prst="rect">
            <a:avLst/>
          </a:prstGeom>
          <a:solidFill>
            <a:srgbClr val="DCDEE0"/>
          </a:solidFill>
        </p:spPr>
        <p:txBody>
          <a:bodyPr anchor="b"/>
          <a:lstStyle/>
          <a:p>
            <a:pPr algn="l" defTabSz="303783">
              <a:defRPr sz="4160"/>
            </a:pPr>
            <a:r>
              <a:t>“How can machine learning improve vaccine production?”</a:t>
            </a:r>
          </a:p>
          <a:p>
            <a:pPr algn="l" defTabSz="303783">
              <a:defRPr sz="4160"/>
            </a:pPr>
            <a:endParaRPr/>
          </a:p>
          <a:p>
            <a:pPr algn="l" defTabSz="303783">
              <a:defRPr sz="4160"/>
            </a:pPr>
            <a:r>
              <a:t>CERN - Sanofi</a:t>
            </a: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 name="pasted-image.png"/>
          <p:cNvPicPr>
            <a:picLocks noChangeAspect="1"/>
          </p:cNvPicPr>
          <p:nvPr/>
        </p:nvPicPr>
        <p:blipFill>
          <a:blip r:embed="rId2">
            <a:extLst/>
          </a:blip>
          <a:stretch>
            <a:fillRect/>
          </a:stretch>
        </p:blipFill>
        <p:spPr>
          <a:xfrm>
            <a:off x="-812532" y="4901"/>
            <a:ext cx="14615175" cy="9753601"/>
          </a:xfrm>
          <a:prstGeom prst="rect">
            <a:avLst/>
          </a:prstGeom>
          <a:ln w="12700">
            <a:miter lim="400000"/>
          </a:ln>
        </p:spPr>
      </p:pic>
      <p:pic>
        <p:nvPicPr>
          <p:cNvPr id="158" name="Screen Shot 2018-03-06 at 20.10.58.png"/>
          <p:cNvPicPr>
            <a:picLocks noChangeAspect="1"/>
          </p:cNvPicPr>
          <p:nvPr/>
        </p:nvPicPr>
        <p:blipFill>
          <a:blip r:embed="rId3">
            <a:extLst/>
          </a:blip>
          <a:stretch>
            <a:fillRect/>
          </a:stretch>
        </p:blipFill>
        <p:spPr>
          <a:xfrm>
            <a:off x="6755986" y="860400"/>
            <a:ext cx="5776588" cy="3415018"/>
          </a:xfrm>
          <a:prstGeom prst="rect">
            <a:avLst/>
          </a:prstGeom>
          <a:ln w="12700">
            <a:miter lim="400000"/>
          </a:ln>
        </p:spPr>
      </p:pic>
      <p:sp>
        <p:nvSpPr>
          <p:cNvPr id="159" name="Shape 159"/>
          <p:cNvSpPr>
            <a:spLocks noGrp="1"/>
          </p:cNvSpPr>
          <p:nvPr>
            <p:ph type="title" idx="4294967295"/>
          </p:nvPr>
        </p:nvSpPr>
        <p:spPr>
          <a:xfrm>
            <a:off x="219044" y="7401572"/>
            <a:ext cx="5811200" cy="2001002"/>
          </a:xfrm>
          <a:prstGeom prst="rect">
            <a:avLst/>
          </a:prstGeom>
          <a:solidFill>
            <a:srgbClr val="DCDEE0"/>
          </a:solidFill>
        </p:spPr>
        <p:txBody>
          <a:bodyPr anchor="b">
            <a:normAutofit fontScale="90000"/>
          </a:bodyPr>
          <a:lstStyle/>
          <a:p>
            <a:pPr algn="l" defTabSz="303783">
              <a:defRPr sz="4160"/>
            </a:pPr>
            <a:r>
              <a:t>CERN-MEDICIS </a:t>
            </a:r>
          </a:p>
          <a:p>
            <a:pPr algn="l" defTabSz="303783">
              <a:defRPr sz="4160"/>
            </a:pPr>
            <a:r>
              <a:t>First medical isotopes produced </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asted-image.pdf"/>
          <p:cNvPicPr>
            <a:picLocks noChangeAspect="1"/>
          </p:cNvPicPr>
          <p:nvPr/>
        </p:nvPicPr>
        <p:blipFill>
          <a:blip r:embed="rId2">
            <a:extLst/>
          </a:blip>
          <a:stretch>
            <a:fillRect/>
          </a:stretch>
        </p:blipFill>
        <p:spPr>
          <a:xfrm>
            <a:off x="1915068" y="190815"/>
            <a:ext cx="9376331" cy="5450281"/>
          </a:xfrm>
          <a:prstGeom prst="rect">
            <a:avLst/>
          </a:prstGeom>
          <a:ln w="12700">
            <a:miter lim="400000"/>
          </a:ln>
        </p:spPr>
      </p:pic>
      <p:sp>
        <p:nvSpPr>
          <p:cNvPr id="167" name="Shape 167"/>
          <p:cNvSpPr>
            <a:spLocks noGrp="1"/>
          </p:cNvSpPr>
          <p:nvPr>
            <p:ph type="title" idx="4294967295"/>
          </p:nvPr>
        </p:nvSpPr>
        <p:spPr>
          <a:xfrm>
            <a:off x="219044" y="6100573"/>
            <a:ext cx="5811200" cy="3302001"/>
          </a:xfrm>
          <a:prstGeom prst="rect">
            <a:avLst/>
          </a:prstGeom>
          <a:solidFill>
            <a:srgbClr val="DCDEE0"/>
          </a:solidFill>
        </p:spPr>
        <p:txBody>
          <a:bodyPr anchor="b"/>
          <a:lstStyle/>
          <a:p>
            <a:pPr algn="l" defTabSz="385572">
              <a:defRPr sz="5280"/>
            </a:pPr>
            <a:r>
              <a:t>Neasens - </a:t>
            </a:r>
          </a:p>
          <a:p>
            <a:pPr algn="l" defTabSz="385572">
              <a:defRPr sz="5280"/>
            </a:pPr>
            <a:r>
              <a:t>A start-up to tackle radon gas risk</a:t>
            </a:r>
          </a:p>
        </p:txBody>
      </p:sp>
    </p:spTree>
    <p:extLst>
      <p:ext uri="{BB962C8B-B14F-4D97-AF65-F5344CB8AC3E}">
        <p14:creationId xmlns:p14="http://schemas.microsoft.com/office/powerpoint/2010/main" val="4101173199"/>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pasted-image.png"/>
          <p:cNvPicPr>
            <a:picLocks noChangeAspect="1"/>
          </p:cNvPicPr>
          <p:nvPr/>
        </p:nvPicPr>
        <p:blipFill>
          <a:blip r:embed="rId3">
            <a:extLst/>
          </a:blip>
          <a:stretch>
            <a:fillRect/>
          </a:stretch>
        </p:blipFill>
        <p:spPr>
          <a:xfrm>
            <a:off x="0" y="-157819"/>
            <a:ext cx="13250117" cy="9911140"/>
          </a:xfrm>
          <a:prstGeom prst="rect">
            <a:avLst/>
          </a:prstGeom>
          <a:ln w="12700">
            <a:miter lim="400000"/>
          </a:ln>
        </p:spPr>
      </p:pic>
      <p:sp>
        <p:nvSpPr>
          <p:cNvPr id="173" name="Shape 173"/>
          <p:cNvSpPr>
            <a:spLocks noGrp="1"/>
          </p:cNvSpPr>
          <p:nvPr>
            <p:ph type="title" idx="4294967295"/>
          </p:nvPr>
        </p:nvSpPr>
        <p:spPr>
          <a:xfrm>
            <a:off x="219044" y="6100573"/>
            <a:ext cx="5811200" cy="3302001"/>
          </a:xfrm>
          <a:prstGeom prst="rect">
            <a:avLst/>
          </a:prstGeom>
          <a:solidFill>
            <a:srgbClr val="DCDEE0"/>
          </a:solidFill>
        </p:spPr>
        <p:txBody>
          <a:bodyPr anchor="b"/>
          <a:lstStyle/>
          <a:p>
            <a:pPr algn="l" defTabSz="315468">
              <a:defRPr sz="4320"/>
            </a:pPr>
            <a:r>
              <a:t>#EuropeForCulture</a:t>
            </a:r>
          </a:p>
          <a:p>
            <a:pPr algn="l" defTabSz="315468">
              <a:defRPr sz="4320"/>
            </a:pPr>
            <a:endParaRPr/>
          </a:p>
          <a:p>
            <a:pPr algn="l" defTabSz="315468">
              <a:defRPr sz="4320"/>
            </a:pPr>
            <a:r>
              <a:t>X-ray eyes for cultural heritage - Medipix chip</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NAO_accelerator.jpg"/>
          <p:cNvPicPr>
            <a:picLocks noChangeAspect="1"/>
          </p:cNvPicPr>
          <p:nvPr/>
        </p:nvPicPr>
        <p:blipFill rotWithShape="1">
          <a:blip r:embed="rId2" cstate="email">
            <a:extLst>
              <a:ext uri="{28A0092B-C50C-407E-A947-70E740481C1C}">
                <a14:useLocalDpi xmlns:a14="http://schemas.microsoft.com/office/drawing/2010/main"/>
              </a:ext>
            </a:extLst>
          </a:blip>
          <a:srcRect t="-413"/>
          <a:stretch/>
        </p:blipFill>
        <p:spPr>
          <a:xfrm>
            <a:off x="-2648520" y="-401322"/>
            <a:ext cx="15825335" cy="10491749"/>
          </a:xfrm>
          <a:prstGeom prst="rect">
            <a:avLst/>
          </a:prstGeom>
          <a:noFill/>
          <a:ln>
            <a:noFill/>
          </a:ln>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37914" y="595885"/>
            <a:ext cx="5116646" cy="3543278"/>
          </a:xfrm>
          <a:prstGeom prst="rect">
            <a:avLst/>
          </a:prstGeom>
          <a:noFill/>
          <a:ln w="28575" cmpd="sng">
            <a:solidFill>
              <a:schemeClr val="tx2"/>
            </a:solidFill>
          </a:ln>
        </p:spPr>
      </p:pic>
    </p:spTree>
    <p:extLst>
      <p:ext uri="{BB962C8B-B14F-4D97-AF65-F5344CB8AC3E}">
        <p14:creationId xmlns:p14="http://schemas.microsoft.com/office/powerpoint/2010/main" val="1404063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tps://cds.cern.ch/record/2026007/files/MAX_5372_image.jpg?subformat="/>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99909" y="0"/>
            <a:ext cx="14615175" cy="975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9053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670" y="-735979"/>
            <a:ext cx="16077564" cy="10711740"/>
          </a:xfrm>
          <a:prstGeom prst="rect">
            <a:avLst/>
          </a:prstGeom>
          <a:noFill/>
          <a:ln>
            <a:noFill/>
          </a:ln>
        </p:spPr>
      </p:pic>
    </p:spTree>
    <p:extLst>
      <p:ext uri="{BB962C8B-B14F-4D97-AF65-F5344CB8AC3E}">
        <p14:creationId xmlns:p14="http://schemas.microsoft.com/office/powerpoint/2010/main" val="2067196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33813"/>
            <a:ext cx="14936350" cy="9938849"/>
          </a:xfrm>
          <a:prstGeom prst="rect">
            <a:avLst/>
          </a:prstGeom>
          <a:noFill/>
          <a:ln>
            <a:noFill/>
          </a:ln>
        </p:spPr>
      </p:pic>
    </p:spTree>
    <p:extLst>
      <p:ext uri="{BB962C8B-B14F-4D97-AF65-F5344CB8AC3E}">
        <p14:creationId xmlns:p14="http://schemas.microsoft.com/office/powerpoint/2010/main" val="459744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ern.ch\dfs\Users\c\cparrine\Documents\My Pictures\MARS.jpg"/>
          <p:cNvPicPr>
            <a:picLocks noChangeAspect="1" noChangeArrowheads="1"/>
          </p:cNvPicPr>
          <p:nvPr/>
        </p:nvPicPr>
        <p:blipFill>
          <a:blip r:embed="rId3" cstate="print"/>
          <a:srcRect/>
          <a:stretch>
            <a:fillRect/>
          </a:stretch>
        </p:blipFill>
        <p:spPr bwMode="auto">
          <a:xfrm>
            <a:off x="0" y="0"/>
            <a:ext cx="14127480" cy="9753600"/>
          </a:xfrm>
          <a:prstGeom prst="rect">
            <a:avLst/>
          </a:prstGeom>
          <a:noFill/>
        </p:spPr>
      </p:pic>
      <p:sp>
        <p:nvSpPr>
          <p:cNvPr id="21" name="Rectangle 3"/>
          <p:cNvSpPr txBox="1">
            <a:spLocks noChangeArrowheads="1"/>
          </p:cNvSpPr>
          <p:nvPr/>
        </p:nvSpPr>
        <p:spPr bwMode="auto">
          <a:xfrm>
            <a:off x="7692316" y="8851354"/>
            <a:ext cx="7632213" cy="902246"/>
          </a:xfrm>
          <a:prstGeom prst="rect">
            <a:avLst/>
          </a:prstGeom>
          <a:noFill/>
          <a:ln w="9525">
            <a:noFill/>
            <a:miter lim="800000"/>
            <a:headEnd/>
            <a:tailEnd/>
          </a:ln>
          <a:effectLst/>
        </p:spPr>
        <p:txBody>
          <a:bodyPr vert="horz" wrap="square" lIns="130048" tIns="65024" rIns="130048" bIns="65024" numCol="1" anchor="t" anchorCtr="0" compatLnSpc="1">
            <a:prstTxWarp prst="textNoShape">
              <a:avLst/>
            </a:prstTxWarp>
          </a:bodyPr>
          <a:lstStyle/>
          <a:p>
            <a:pPr marL="731509" indent="-731509" algn="just" hangingPunct="1">
              <a:spcBef>
                <a:spcPct val="20000"/>
              </a:spcBef>
              <a:defRPr/>
            </a:pPr>
            <a:r>
              <a:rPr lang="en-US" sz="3413" dirty="0">
                <a:solidFill>
                  <a:schemeClr val="bg1">
                    <a:lumMod val="95000"/>
                  </a:schemeClr>
                </a:solidFill>
                <a:latin typeface="Verdana" pitchFamily="34" charset="0"/>
              </a:rPr>
              <a:t>		</a:t>
            </a:r>
            <a:r>
              <a:rPr lang="en-US" sz="1707" dirty="0">
                <a:solidFill>
                  <a:schemeClr val="bg1">
                    <a:lumMod val="95000"/>
                  </a:schemeClr>
                </a:solidFill>
                <a:latin typeface="Verdana" pitchFamily="34" charset="0"/>
              </a:rPr>
              <a:t>(courtesy of </a:t>
            </a:r>
            <a:r>
              <a:rPr lang="en-GB" sz="1707" dirty="0">
                <a:solidFill>
                  <a:schemeClr val="bg1">
                    <a:lumMod val="95000"/>
                  </a:schemeClr>
                </a:solidFill>
              </a:rPr>
              <a:t>MARS </a:t>
            </a:r>
            <a:r>
              <a:rPr lang="en-GB" sz="1707" dirty="0" err="1">
                <a:solidFill>
                  <a:schemeClr val="bg1">
                    <a:lumMod val="95000"/>
                  </a:schemeClr>
                </a:solidFill>
              </a:rPr>
              <a:t>Bioimaging</a:t>
            </a:r>
            <a:r>
              <a:rPr lang="en-GB" sz="1707" dirty="0">
                <a:solidFill>
                  <a:schemeClr val="bg1">
                    <a:lumMod val="95000"/>
                  </a:schemeClr>
                </a:solidFill>
              </a:rPr>
              <a:t> Ltd</a:t>
            </a:r>
            <a:r>
              <a:rPr lang="en-US" sz="1707" dirty="0">
                <a:solidFill>
                  <a:schemeClr val="bg1">
                    <a:lumMod val="95000"/>
                  </a:schemeClr>
                </a:solidFill>
                <a:latin typeface="Verdana" pitchFamily="34" charset="0"/>
              </a:rPr>
              <a:t>) </a:t>
            </a:r>
          </a:p>
          <a:p>
            <a:pPr marL="731509" indent="-731509" algn="just" defTabSz="1300460" fontAlgn="base" hangingPunct="1">
              <a:spcBef>
                <a:spcPct val="20000"/>
              </a:spcBef>
              <a:spcAft>
                <a:spcPct val="0"/>
              </a:spcAft>
              <a:buFont typeface="Wingdings" pitchFamily="2" charset="2"/>
              <a:buChar char="Ø"/>
              <a:defRPr/>
            </a:pPr>
            <a:endParaRPr lang="en-US" sz="1991" dirty="0">
              <a:solidFill>
                <a:schemeClr val="bg1">
                  <a:lumMod val="95000"/>
                </a:schemeClr>
              </a:solidFill>
              <a:latin typeface="Verdana" pitchFamily="34" charset="0"/>
            </a:endParaRPr>
          </a:p>
        </p:txBody>
      </p:sp>
    </p:spTree>
    <p:extLst>
      <p:ext uri="{BB962C8B-B14F-4D97-AF65-F5344CB8AC3E}">
        <p14:creationId xmlns:p14="http://schemas.microsoft.com/office/powerpoint/2010/main" val="862560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unknown.pdf"/>
          <p:cNvPicPr>
            <a:picLocks noChangeAspect="1"/>
          </p:cNvPicPr>
          <p:nvPr/>
        </p:nvPicPr>
        <p:blipFill>
          <a:blip r:embed="rId2">
            <a:extLst/>
          </a:blip>
          <a:stretch>
            <a:fillRect/>
          </a:stretch>
        </p:blipFill>
        <p:spPr>
          <a:xfrm>
            <a:off x="-3006758" y="-2638120"/>
            <a:ext cx="19140399" cy="13533622"/>
          </a:xfrm>
          <a:prstGeom prst="rect">
            <a:avLst/>
          </a:prstGeom>
          <a:ln w="12700">
            <a:miter lim="400000"/>
          </a:ln>
        </p:spPr>
      </p:pic>
      <p:sp>
        <p:nvSpPr>
          <p:cNvPr id="225" name="Shape 225"/>
          <p:cNvSpPr>
            <a:spLocks noGrp="1"/>
          </p:cNvSpPr>
          <p:nvPr>
            <p:ph type="body" sz="quarter" idx="4294967295"/>
          </p:nvPr>
        </p:nvSpPr>
        <p:spPr>
          <a:xfrm>
            <a:off x="246806" y="442118"/>
            <a:ext cx="3993010" cy="4082605"/>
          </a:xfrm>
          <a:prstGeom prst="rect">
            <a:avLst/>
          </a:prstGeom>
        </p:spPr>
        <p:txBody>
          <a:bodyPr>
            <a:normAutofit lnSpcReduction="10000"/>
          </a:bodyPr>
          <a:lstStyle/>
          <a:p>
            <a:pPr marL="0" indent="0" defTabSz="549148">
              <a:spcBef>
                <a:spcPts val="3900"/>
              </a:spcBef>
              <a:buSzTx/>
              <a:buNone/>
              <a:defRPr sz="4606"/>
            </a:pPr>
            <a:r>
              <a:t>CERN BICs</a:t>
            </a:r>
          </a:p>
          <a:p>
            <a:pPr marL="0" indent="0" defTabSz="549148">
              <a:spcBef>
                <a:spcPts val="3900"/>
              </a:spcBef>
              <a:buSzTx/>
              <a:buNone/>
              <a:defRPr sz="3666"/>
            </a:pPr>
            <a:r>
              <a:t>CERN Network of 9 Member State Business Incubation Centres</a:t>
            </a: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6141" y="0"/>
            <a:ext cx="13029372" cy="9772029"/>
          </a:xfrm>
          <a:prstGeom prst="rect">
            <a:avLst/>
          </a:prstGeom>
          <a:effectLst>
            <a:innerShdw blurRad="38100" dist="50800" dir="2700000">
              <a:prstClr val="black"/>
            </a:innerShdw>
          </a:effectLst>
        </p:spPr>
      </p:pic>
      <p:sp>
        <p:nvSpPr>
          <p:cNvPr id="13" name="Text Box 3"/>
          <p:cNvSpPr txBox="1">
            <a:spLocks noChangeArrowheads="1"/>
          </p:cNvSpPr>
          <p:nvPr/>
        </p:nvSpPr>
        <p:spPr bwMode="auto">
          <a:xfrm>
            <a:off x="256751" y="8359225"/>
            <a:ext cx="13004800" cy="705129"/>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lgn="l" defTabSz="1300460" fontAlgn="base" hangingPunct="1">
              <a:spcBef>
                <a:spcPct val="0"/>
              </a:spcBef>
              <a:spcAft>
                <a:spcPct val="0"/>
              </a:spcAft>
              <a:defRPr/>
            </a:pPr>
            <a:r>
              <a:rPr lang="en-GB" sz="3982" b="1" i="1" kern="1200"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en-GB" sz="3413" b="1" i="1" kern="1200"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Accelerating Science and Innovation</a:t>
            </a:r>
          </a:p>
        </p:txBody>
      </p:sp>
      <p:sp>
        <p:nvSpPr>
          <p:cNvPr id="8" name="Text Box 3"/>
          <p:cNvSpPr txBox="1">
            <a:spLocks noChangeArrowheads="1"/>
          </p:cNvSpPr>
          <p:nvPr/>
        </p:nvSpPr>
        <p:spPr bwMode="auto">
          <a:xfrm>
            <a:off x="541867" y="325121"/>
            <a:ext cx="8669867" cy="967829"/>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lgn="l" defTabSz="1300460" fontAlgn="base" hangingPunct="1">
              <a:spcBef>
                <a:spcPct val="0"/>
              </a:spcBef>
              <a:spcAft>
                <a:spcPct val="0"/>
              </a:spcAft>
              <a:defRPr/>
            </a:pPr>
            <a:r>
              <a:rPr lang="en-GB" sz="5689" b="1" i="1" kern="1200"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Welcome to CERN</a:t>
            </a:r>
            <a:endParaRPr lang="pt-PT" sz="5689" b="1" i="1" kern="1200"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9" name="Imag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7100" y="7976200"/>
            <a:ext cx="1484227" cy="1484227"/>
          </a:xfrm>
          <a:prstGeom prst="rect">
            <a:avLst/>
          </a:prstGeom>
        </p:spPr>
      </p:pic>
    </p:spTree>
    <p:extLst>
      <p:ext uri="{BB962C8B-B14F-4D97-AF65-F5344CB8AC3E}">
        <p14:creationId xmlns:p14="http://schemas.microsoft.com/office/powerpoint/2010/main" val="2427784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 name="2018_kt_startups.png"/>
          <p:cNvPicPr>
            <a:picLocks noChangeAspect="1"/>
          </p:cNvPicPr>
          <p:nvPr/>
        </p:nvPicPr>
        <p:blipFill>
          <a:blip r:embed="rId3">
            <a:extLst/>
          </a:blip>
          <a:stretch>
            <a:fillRect/>
          </a:stretch>
        </p:blipFill>
        <p:spPr>
          <a:xfrm>
            <a:off x="1578471" y="-1875681"/>
            <a:ext cx="9552853" cy="13504962"/>
          </a:xfrm>
          <a:prstGeom prst="rect">
            <a:avLst/>
          </a:prstGeom>
          <a:ln w="12700">
            <a:miter lim="400000"/>
          </a:ln>
        </p:spPr>
      </p:pic>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Shape 268"/>
          <p:cNvSpPr>
            <a:spLocks noGrp="1"/>
          </p:cNvSpPr>
          <p:nvPr>
            <p:ph type="ctrTitle"/>
          </p:nvPr>
        </p:nvSpPr>
        <p:spPr>
          <a:xfrm>
            <a:off x="1270000" y="2784928"/>
            <a:ext cx="10464800" cy="3302000"/>
          </a:xfrm>
          <a:prstGeom prst="rect">
            <a:avLst/>
          </a:prstGeom>
        </p:spPr>
        <p:txBody>
          <a:bodyPr/>
          <a:lstStyle/>
          <a:p>
            <a:r>
              <a:rPr lang="en-US" dirty="0"/>
              <a:t>Many thanks for your attention</a:t>
            </a:r>
            <a:endParaRPr dirty="0"/>
          </a:p>
        </p:txBody>
      </p:sp>
    </p:spTree>
    <p:extLst>
      <p:ext uri="{BB962C8B-B14F-4D97-AF65-F5344CB8AC3E}">
        <p14:creationId xmlns:p14="http://schemas.microsoft.com/office/powerpoint/2010/main" val="3528979509"/>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2492587" y="325120"/>
            <a:ext cx="9536853" cy="975360"/>
          </a:xfrm>
          <a:effectLst>
            <a:outerShdw blurRad="63500" dist="38099" dir="2700000" algn="ctr" rotWithShape="0">
              <a:schemeClr val="tx1">
                <a:alpha val="74997"/>
              </a:schemeClr>
            </a:outerShdw>
          </a:effectLst>
        </p:spPr>
        <p:txBody>
          <a:bodyPr anchor="ctr"/>
          <a:lstStyle/>
          <a:p>
            <a:pPr eaLnBrk="1" hangingPunct="1">
              <a:defRPr/>
            </a:pPr>
            <a:r>
              <a:rPr lang="en-GB" dirty="0">
                <a:solidFill>
                  <a:schemeClr val="accent1"/>
                </a:solidFill>
                <a:effectLst>
                  <a:outerShdw blurRad="38100" dist="38100" dir="2700000">
                    <a:srgbClr val="000000"/>
                  </a:outerShdw>
                </a:effectLst>
                <a:ea typeface="+mj-ea"/>
                <a:cs typeface="+mj-cs"/>
              </a:rPr>
              <a:t>The Mission of CERN</a:t>
            </a:r>
          </a:p>
        </p:txBody>
      </p:sp>
      <p:sp>
        <p:nvSpPr>
          <p:cNvPr id="37892" name="Rectangle 1028"/>
          <p:cNvSpPr>
            <a:spLocks noGrp="1" noChangeArrowheads="1"/>
          </p:cNvSpPr>
          <p:nvPr>
            <p:ph type="body" idx="4294967295"/>
          </p:nvPr>
        </p:nvSpPr>
        <p:spPr>
          <a:xfrm>
            <a:off x="325120" y="2275840"/>
            <a:ext cx="8778240" cy="7369387"/>
          </a:xfrm>
        </p:spPr>
        <p:txBody>
          <a:bodyPr/>
          <a:lstStyle/>
          <a:p>
            <a:pPr eaLnBrk="1" hangingPunct="1">
              <a:lnSpc>
                <a:spcPct val="90000"/>
              </a:lnSpc>
              <a:buClrTx/>
              <a:buFont typeface="Wingdings" charset="2"/>
              <a:buChar char="q"/>
              <a:defRPr/>
            </a:pPr>
            <a:r>
              <a:rPr lang="en-GB" sz="3413" dirty="0">
                <a:solidFill>
                  <a:srgbClr val="FCF933"/>
                </a:solidFill>
                <a:effectLst>
                  <a:outerShdw blurRad="50800" dist="38100" dir="2700000" algn="tl" rotWithShape="0">
                    <a:srgbClr val="000000"/>
                  </a:outerShdw>
                </a:effectLst>
                <a:ea typeface="+mn-ea"/>
                <a:cs typeface="+mn-cs"/>
              </a:rPr>
              <a:t>Push back </a:t>
            </a:r>
            <a:r>
              <a:rPr lang="en-GB" sz="3413" dirty="0">
                <a:solidFill>
                  <a:srgbClr val="FFFFFF"/>
                </a:solidFill>
                <a:effectLst>
                  <a:outerShdw blurRad="50800" dist="38100" dir="2700000" algn="tl" rotWithShape="0">
                    <a:srgbClr val="000000"/>
                  </a:outerShdw>
                </a:effectLst>
                <a:ea typeface="+mn-ea"/>
                <a:cs typeface="+mn-cs"/>
              </a:rPr>
              <a:t>the frontiers of knowledge</a:t>
            </a:r>
          </a:p>
          <a:p>
            <a:pPr eaLnBrk="1" hangingPunct="1">
              <a:lnSpc>
                <a:spcPct val="90000"/>
              </a:lnSpc>
              <a:buClrTx/>
              <a:buFont typeface="Wingdings" pitchFamily="-112" charset="2"/>
              <a:buNone/>
              <a:defRPr/>
            </a:pPr>
            <a:r>
              <a:rPr lang="en-GB" sz="3413" dirty="0">
                <a:solidFill>
                  <a:srgbClr val="FFFFFF"/>
                </a:solidFill>
                <a:effectLst>
                  <a:outerShdw blurRad="50800" dist="38100" dir="2700000" algn="tl" rotWithShape="0">
                    <a:srgbClr val="000000"/>
                  </a:outerShdw>
                </a:effectLst>
                <a:ea typeface="+mn-ea"/>
                <a:cs typeface="+mn-cs"/>
              </a:rPr>
              <a:t>	</a:t>
            </a:r>
            <a:r>
              <a:rPr lang="en-GB" sz="2276" dirty="0">
                <a:solidFill>
                  <a:srgbClr val="FFFFFF"/>
                </a:solidFill>
                <a:effectLst>
                  <a:outerShdw blurRad="50800" dist="38100" dir="2700000" algn="tl" rotWithShape="0">
                    <a:srgbClr val="000000"/>
                  </a:outerShdw>
                </a:effectLst>
                <a:ea typeface="+mn-ea"/>
                <a:cs typeface="+mn-cs"/>
              </a:rPr>
              <a:t>E.g. the secrets of the Big Bang …what was the matter like within the first moments of the Universe’s existence?</a:t>
            </a:r>
          </a:p>
          <a:p>
            <a:pPr eaLnBrk="1" hangingPunct="1">
              <a:lnSpc>
                <a:spcPct val="90000"/>
              </a:lnSpc>
              <a:buClrTx/>
              <a:defRPr/>
            </a:pPr>
            <a:endParaRPr lang="en-GB" sz="2276"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3413" dirty="0">
                <a:solidFill>
                  <a:srgbClr val="FCF933"/>
                </a:solidFill>
                <a:effectLst>
                  <a:outerShdw blurRad="50800" dist="38100" dir="2700000" algn="tl" rotWithShape="0">
                    <a:srgbClr val="000000"/>
                  </a:outerShdw>
                </a:effectLst>
                <a:ea typeface="+mn-ea"/>
                <a:cs typeface="+mn-cs"/>
              </a:rPr>
              <a:t>Develop</a:t>
            </a:r>
            <a:r>
              <a:rPr lang="en-GB" sz="3413" dirty="0">
                <a:solidFill>
                  <a:srgbClr val="FFFFFF"/>
                </a:solidFill>
                <a:effectLst>
                  <a:outerShdw blurRad="50800" dist="38100" dir="2700000" algn="tl" rotWithShape="0">
                    <a:srgbClr val="000000"/>
                  </a:outerShdw>
                </a:effectLst>
                <a:ea typeface="+mn-ea"/>
                <a:cs typeface="+mn-cs"/>
              </a:rPr>
              <a:t> new technologies for accelerators and detectors</a:t>
            </a:r>
          </a:p>
          <a:p>
            <a:pPr eaLnBrk="1" hangingPunct="1">
              <a:lnSpc>
                <a:spcPct val="90000"/>
              </a:lnSpc>
              <a:buClrTx/>
              <a:buFont typeface="Wingdings" pitchFamily="-112" charset="2"/>
              <a:buNone/>
              <a:defRPr/>
            </a:pPr>
            <a:r>
              <a:rPr lang="en-GB" sz="3413" dirty="0">
                <a:solidFill>
                  <a:srgbClr val="FFFFFF"/>
                </a:solidFill>
                <a:effectLst>
                  <a:outerShdw blurRad="50800" dist="38100" dir="2700000" algn="tl" rotWithShape="0">
                    <a:srgbClr val="000000"/>
                  </a:outerShdw>
                </a:effectLst>
                <a:ea typeface="+mn-ea"/>
                <a:cs typeface="+mn-cs"/>
              </a:rPr>
              <a:t>	</a:t>
            </a:r>
            <a:r>
              <a:rPr lang="en-GB" sz="2276" dirty="0">
                <a:solidFill>
                  <a:srgbClr val="FFFFFF"/>
                </a:solidFill>
                <a:effectLst>
                  <a:outerShdw blurRad="50800" dist="38100" dir="2700000" algn="tl" rotWithShape="0">
                    <a:srgbClr val="000000"/>
                  </a:outerShdw>
                </a:effectLst>
                <a:ea typeface="+mn-ea"/>
                <a:cs typeface="+mn-cs"/>
              </a:rPr>
              <a:t>Information technology - the Web and the GRID</a:t>
            </a:r>
          </a:p>
          <a:p>
            <a:pPr eaLnBrk="1" hangingPunct="1">
              <a:lnSpc>
                <a:spcPct val="90000"/>
              </a:lnSpc>
              <a:buClrTx/>
              <a:buFont typeface="Wingdings" pitchFamily="-112" charset="2"/>
              <a:buNone/>
              <a:defRPr/>
            </a:pPr>
            <a:r>
              <a:rPr lang="en-GB" sz="2276" dirty="0">
                <a:solidFill>
                  <a:srgbClr val="FFFFFF"/>
                </a:solidFill>
                <a:effectLst>
                  <a:outerShdw blurRad="50800" dist="38100" dir="2700000" algn="tl" rotWithShape="0">
                    <a:srgbClr val="000000"/>
                  </a:outerShdw>
                </a:effectLst>
                <a:ea typeface="+mn-ea"/>
                <a:cs typeface="+mn-cs"/>
              </a:rPr>
              <a:t>	Medicine - diagnosis and therapy</a:t>
            </a:r>
            <a:endParaRPr lang="en-GB" sz="3413"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defRPr/>
            </a:pPr>
            <a:endParaRPr lang="en-GB" sz="2276"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3413" dirty="0">
                <a:solidFill>
                  <a:srgbClr val="FCF933"/>
                </a:solidFill>
                <a:effectLst>
                  <a:outerShdw blurRad="50800" dist="38100" dir="2700000" algn="tl" rotWithShape="0">
                    <a:srgbClr val="000000"/>
                  </a:outerShdw>
                </a:effectLst>
                <a:ea typeface="+mn-ea"/>
                <a:cs typeface="+mn-cs"/>
              </a:rPr>
              <a:t>Train</a:t>
            </a:r>
            <a:r>
              <a:rPr lang="en-GB" sz="3413" dirty="0">
                <a:solidFill>
                  <a:srgbClr val="FFFFFF"/>
                </a:solidFill>
                <a:effectLst>
                  <a:outerShdw blurRad="50800" dist="38100" dir="2700000" algn="tl" rotWithShape="0">
                    <a:srgbClr val="000000"/>
                  </a:outerShdw>
                </a:effectLst>
                <a:ea typeface="+mn-ea"/>
                <a:cs typeface="+mn-cs"/>
              </a:rPr>
              <a:t> scientists and engineers of tomorrow</a:t>
            </a:r>
          </a:p>
          <a:p>
            <a:pPr eaLnBrk="1" hangingPunct="1">
              <a:lnSpc>
                <a:spcPct val="90000"/>
              </a:lnSpc>
              <a:buClrTx/>
              <a:defRPr/>
            </a:pPr>
            <a:endParaRPr lang="en-GB" sz="2276"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3413" dirty="0">
                <a:solidFill>
                  <a:srgbClr val="FCF933"/>
                </a:solidFill>
                <a:effectLst>
                  <a:outerShdw blurRad="50800" dist="38100" dir="2700000" algn="tl" rotWithShape="0">
                    <a:srgbClr val="000000"/>
                  </a:outerShdw>
                </a:effectLst>
                <a:ea typeface="+mn-ea"/>
                <a:cs typeface="+mn-cs"/>
              </a:rPr>
              <a:t>Unite</a:t>
            </a:r>
            <a:r>
              <a:rPr lang="en-GB" sz="3413" dirty="0">
                <a:solidFill>
                  <a:srgbClr val="FFFFFF"/>
                </a:solidFill>
                <a:effectLst>
                  <a:outerShdw blurRad="50800" dist="38100" dir="2700000" algn="tl" rotWithShape="0">
                    <a:srgbClr val="000000"/>
                  </a:outerShdw>
                </a:effectLst>
                <a:ea typeface="+mn-ea"/>
                <a:cs typeface="+mn-cs"/>
              </a:rPr>
              <a:t> people from different countries </a:t>
            </a:r>
            <a:br>
              <a:rPr lang="en-GB" sz="3413" dirty="0">
                <a:solidFill>
                  <a:srgbClr val="FFFFFF"/>
                </a:solidFill>
                <a:effectLst>
                  <a:outerShdw blurRad="50800" dist="38100" dir="2700000" algn="tl" rotWithShape="0">
                    <a:srgbClr val="000000"/>
                  </a:outerShdw>
                </a:effectLst>
                <a:ea typeface="+mn-ea"/>
                <a:cs typeface="+mn-cs"/>
              </a:rPr>
            </a:br>
            <a:r>
              <a:rPr lang="en-GB" sz="3413" dirty="0">
                <a:solidFill>
                  <a:srgbClr val="FFFFFF"/>
                </a:solidFill>
                <a:effectLst>
                  <a:outerShdw blurRad="50800" dist="38100" dir="2700000" algn="tl" rotWithShape="0">
                    <a:srgbClr val="000000"/>
                  </a:outerShdw>
                </a:effectLst>
                <a:ea typeface="+mn-ea"/>
                <a:cs typeface="+mn-cs"/>
              </a:rPr>
              <a:t>and cultures</a:t>
            </a:r>
            <a:endParaRPr lang="en-GB" sz="2844" dirty="0">
              <a:solidFill>
                <a:srgbClr val="FFFFFF"/>
              </a:solidFill>
              <a:effectLst>
                <a:outerShdw blurRad="50800" dist="38100" dir="2700000" algn="tl" rotWithShape="0">
                  <a:srgbClr val="000000"/>
                </a:outerShdw>
              </a:effectLst>
              <a:ea typeface="+mn-ea"/>
              <a:cs typeface="+mn-cs"/>
            </a:endParaRPr>
          </a:p>
        </p:txBody>
      </p:sp>
      <p:pic>
        <p:nvPicPr>
          <p:cNvPr id="37894" name="Picture 1030" descr="einstein-1"/>
          <p:cNvPicPr>
            <a:picLocks noChangeAspect="1" noChangeArrowheads="1"/>
          </p:cNvPicPr>
          <p:nvPr/>
        </p:nvPicPr>
        <p:blipFill>
          <a:blip r:embed="rId3"/>
          <a:srcRect/>
          <a:stretch>
            <a:fillRect/>
          </a:stretch>
        </p:blipFill>
        <p:spPr bwMode="auto">
          <a:xfrm>
            <a:off x="10835076" y="1408854"/>
            <a:ext cx="1731715" cy="238421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rotWithShape="1">
          <a:blip r:embed="rId4"/>
          <a:srcRect l="853" b="-1647"/>
          <a:stretch/>
        </p:blipFill>
        <p:spPr bwMode="auto">
          <a:xfrm>
            <a:off x="10204765" y="4009813"/>
            <a:ext cx="2578773" cy="195072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a:srcRect/>
          <a:stretch>
            <a:fillRect/>
          </a:stretch>
        </p:blipFill>
        <p:spPr bwMode="auto">
          <a:xfrm>
            <a:off x="7798364" y="4009814"/>
            <a:ext cx="2275840" cy="1919111"/>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6"/>
          <a:srcRect/>
          <a:stretch>
            <a:fillRect/>
          </a:stretch>
        </p:blipFill>
        <p:spPr bwMode="auto">
          <a:xfrm>
            <a:off x="8886613" y="1733974"/>
            <a:ext cx="1799450" cy="178590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 name="Group 15"/>
          <p:cNvGrpSpPr/>
          <p:nvPr/>
        </p:nvGrpSpPr>
        <p:grpSpPr>
          <a:xfrm>
            <a:off x="0" y="1"/>
            <a:ext cx="2438400" cy="1855893"/>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pPr algn="l" defTabSz="1300460" fontAlgn="base" hangingPunct="1">
                <a:spcBef>
                  <a:spcPct val="0"/>
                </a:spcBef>
                <a:spcAft>
                  <a:spcPct val="0"/>
                </a:spcAft>
              </a:pPr>
              <a:endParaRPr lang="en-US" sz="3413" kern="1200" dirty="0">
                <a:latin typeface="Arial" charset="0"/>
                <a:ea typeface="ＭＳ Ｐゴシック" charset="-128"/>
              </a:endParaRPr>
            </a:p>
          </p:txBody>
        </p:sp>
        <p:pic>
          <p:nvPicPr>
            <p:cNvPr id="16399" name="Picture 13" descr="Picture 2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pic>
        <p:nvPicPr>
          <p:cNvPr id="3" name="Picture 2"/>
          <p:cNvPicPr>
            <a:picLocks noChangeAspect="1"/>
          </p:cNvPicPr>
          <p:nvPr/>
        </p:nvPicPr>
        <p:blipFill rotWithShape="1">
          <a:blip r:embed="rId8"/>
          <a:srcRect t="4680" b="15027"/>
          <a:stretch/>
        </p:blipFill>
        <p:spPr>
          <a:xfrm>
            <a:off x="9267507" y="7879210"/>
            <a:ext cx="3379575" cy="1810926"/>
          </a:xfrm>
          <a:prstGeom prst="rect">
            <a:avLst/>
          </a:prstGeom>
        </p:spPr>
      </p:pic>
      <p:grpSp>
        <p:nvGrpSpPr>
          <p:cNvPr id="4" name="Grouper 3"/>
          <p:cNvGrpSpPr/>
          <p:nvPr/>
        </p:nvGrpSpPr>
        <p:grpSpPr>
          <a:xfrm>
            <a:off x="7798365" y="6105737"/>
            <a:ext cx="4985173" cy="1605520"/>
            <a:chOff x="5483225" y="4293096"/>
            <a:chExt cx="3505200" cy="1128881"/>
          </a:xfrm>
        </p:grpSpPr>
        <p:pic>
          <p:nvPicPr>
            <p:cNvPr id="14" name="Picture 2" descr="ttps://cds.cern.ch/record/2138941/files/DSC_0088.jpg?subformat=icon-64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83225" y="4293096"/>
              <a:ext cx="1692000" cy="11235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ttps://cds.cern.ch/record/2210064/files/summerstudents-5.jpg?subformat=icon-64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96425" y="4293096"/>
              <a:ext cx="1692000" cy="1128881"/>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214616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7892">
                                            <p:txEl>
                                              <p:pRg st="0" end="0"/>
                                            </p:txEl>
                                          </p:spTgt>
                                        </p:tgtEl>
                                        <p:attrNameLst>
                                          <p:attrName>style.visibility</p:attrName>
                                        </p:attrNameLst>
                                      </p:cBhvr>
                                      <p:to>
                                        <p:strVal val="visible"/>
                                      </p:to>
                                    </p:set>
                                    <p:animEffect transition="in" filter="fade">
                                      <p:cBhvr>
                                        <p:cTn id="13" dur="1000"/>
                                        <p:tgtEl>
                                          <p:spTgt spid="37892">
                                            <p:txEl>
                                              <p:pRg st="0" end="0"/>
                                            </p:txEl>
                                          </p:spTgt>
                                        </p:tgtEl>
                                      </p:cBhvr>
                                    </p:animEffec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37892">
                                            <p:txEl>
                                              <p:pRg st="1" end="1"/>
                                            </p:txEl>
                                          </p:spTgt>
                                        </p:tgtEl>
                                        <p:attrNameLst>
                                          <p:attrName>style.visibility</p:attrName>
                                        </p:attrNameLst>
                                      </p:cBhvr>
                                      <p:to>
                                        <p:strVal val="visible"/>
                                      </p:to>
                                    </p:set>
                                    <p:animEffect transition="in" filter="fade">
                                      <p:cBhvr>
                                        <p:cTn id="17" dur="1000"/>
                                        <p:tgtEl>
                                          <p:spTgt spid="37892">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7905"/>
                                        </p:tgtEl>
                                        <p:attrNameLst>
                                          <p:attrName>style.visibility</p:attrName>
                                        </p:attrNameLst>
                                      </p:cBhvr>
                                      <p:to>
                                        <p:strVal val="visible"/>
                                      </p:to>
                                    </p:set>
                                    <p:animEffect transition="in" filter="fade">
                                      <p:cBhvr>
                                        <p:cTn id="20" dur="1000"/>
                                        <p:tgtEl>
                                          <p:spTgt spid="37905"/>
                                        </p:tgtEl>
                                      </p:cBhvr>
                                    </p:animEffect>
                                  </p:childTnLst>
                                </p:cTn>
                              </p:par>
                              <p:par>
                                <p:cTn id="21" presetID="10" presetClass="entr" presetSubtype="0" fill="hold" nodeType="withEffect">
                                  <p:stCondLst>
                                    <p:cond delay="0"/>
                                  </p:stCondLst>
                                  <p:childTnLst>
                                    <p:set>
                                      <p:cBhvr>
                                        <p:cTn id="22" dur="1" fill="hold">
                                          <p:stCondLst>
                                            <p:cond delay="0"/>
                                          </p:stCondLst>
                                        </p:cTn>
                                        <p:tgtEl>
                                          <p:spTgt spid="37894"/>
                                        </p:tgtEl>
                                        <p:attrNameLst>
                                          <p:attrName>style.visibility</p:attrName>
                                        </p:attrNameLst>
                                      </p:cBhvr>
                                      <p:to>
                                        <p:strVal val="visible"/>
                                      </p:to>
                                    </p:set>
                                    <p:animEffect transition="in" filter="fade">
                                      <p:cBhvr>
                                        <p:cTn id="23" dur="1000"/>
                                        <p:tgtEl>
                                          <p:spTgt spid="3789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7892">
                                            <p:txEl>
                                              <p:pRg st="3" end="3"/>
                                            </p:txEl>
                                          </p:spTgt>
                                        </p:tgtEl>
                                        <p:attrNameLst>
                                          <p:attrName>style.visibility</p:attrName>
                                        </p:attrNameLst>
                                      </p:cBhvr>
                                      <p:to>
                                        <p:strVal val="visible"/>
                                      </p:to>
                                    </p:set>
                                    <p:animEffect transition="in" filter="fade">
                                      <p:cBhvr>
                                        <p:cTn id="28" dur="1000"/>
                                        <p:tgtEl>
                                          <p:spTgt spid="37892">
                                            <p:txEl>
                                              <p:pRg st="3" end="3"/>
                                            </p:txEl>
                                          </p:spTgt>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37892">
                                            <p:txEl>
                                              <p:pRg st="4" end="4"/>
                                            </p:txEl>
                                          </p:spTgt>
                                        </p:tgtEl>
                                        <p:attrNameLst>
                                          <p:attrName>style.visibility</p:attrName>
                                        </p:attrNameLst>
                                      </p:cBhvr>
                                      <p:to>
                                        <p:strVal val="visible"/>
                                      </p:to>
                                    </p:set>
                                    <p:animEffect transition="in" filter="fade">
                                      <p:cBhvr>
                                        <p:cTn id="32" dur="1000"/>
                                        <p:tgtEl>
                                          <p:spTgt spid="37892">
                                            <p:txEl>
                                              <p:pRg st="4" end="4"/>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7897"/>
                                        </p:tgtEl>
                                        <p:attrNameLst>
                                          <p:attrName>style.visibility</p:attrName>
                                        </p:attrNameLst>
                                      </p:cBhvr>
                                      <p:to>
                                        <p:strVal val="visible"/>
                                      </p:to>
                                    </p:set>
                                    <p:animEffect transition="in" filter="fade">
                                      <p:cBhvr>
                                        <p:cTn id="35" dur="1000"/>
                                        <p:tgtEl>
                                          <p:spTgt spid="3789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7892">
                                            <p:txEl>
                                              <p:pRg st="5" end="5"/>
                                            </p:txEl>
                                          </p:spTgt>
                                        </p:tgtEl>
                                        <p:attrNameLst>
                                          <p:attrName>style.visibility</p:attrName>
                                        </p:attrNameLst>
                                      </p:cBhvr>
                                      <p:to>
                                        <p:strVal val="visible"/>
                                      </p:to>
                                    </p:set>
                                    <p:animEffect transition="in" filter="fade">
                                      <p:cBhvr>
                                        <p:cTn id="39" dur="1000"/>
                                        <p:tgtEl>
                                          <p:spTgt spid="37892">
                                            <p:txEl>
                                              <p:pRg st="5" end="5"/>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7896"/>
                                        </p:tgtEl>
                                        <p:attrNameLst>
                                          <p:attrName>style.visibility</p:attrName>
                                        </p:attrNameLst>
                                      </p:cBhvr>
                                      <p:to>
                                        <p:strVal val="visible"/>
                                      </p:to>
                                    </p:set>
                                    <p:animEffect transition="in" filter="fade">
                                      <p:cBhvr>
                                        <p:cTn id="42" dur="1000"/>
                                        <p:tgtEl>
                                          <p:spTgt spid="3789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7892">
                                            <p:txEl>
                                              <p:pRg st="7" end="7"/>
                                            </p:txEl>
                                          </p:spTgt>
                                        </p:tgtEl>
                                        <p:attrNameLst>
                                          <p:attrName>style.visibility</p:attrName>
                                        </p:attrNameLst>
                                      </p:cBhvr>
                                      <p:to>
                                        <p:strVal val="visible"/>
                                      </p:to>
                                    </p:set>
                                    <p:animEffect transition="in" filter="fade">
                                      <p:cBhvr>
                                        <p:cTn id="47" dur="1000"/>
                                        <p:tgtEl>
                                          <p:spTgt spid="37892">
                                            <p:txEl>
                                              <p:pRg st="7" end="7"/>
                                            </p:txEl>
                                          </p:spTgt>
                                        </p:tgtEl>
                                      </p:cBhvr>
                                    </p:animEffect>
                                  </p:childTnLst>
                                </p:cTn>
                              </p:par>
                            </p:childTnLst>
                          </p:cTn>
                        </p:par>
                        <p:par>
                          <p:cTn id="48" fill="hold">
                            <p:stCondLst>
                              <p:cond delay="1000"/>
                            </p:stCondLst>
                            <p:childTnLst>
                              <p:par>
                                <p:cTn id="49" presetID="10" presetClass="entr" presetSubtype="0"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7892">
                                            <p:txEl>
                                              <p:pRg st="9" end="9"/>
                                            </p:txEl>
                                          </p:spTgt>
                                        </p:tgtEl>
                                        <p:attrNameLst>
                                          <p:attrName>style.visibility</p:attrName>
                                        </p:attrNameLst>
                                      </p:cBhvr>
                                      <p:to>
                                        <p:strVal val="visible"/>
                                      </p:to>
                                    </p:set>
                                    <p:animEffect transition="in" filter="fade">
                                      <p:cBhvr>
                                        <p:cTn id="56" dur="1000"/>
                                        <p:tgtEl>
                                          <p:spTgt spid="37892">
                                            <p:txEl>
                                              <p:pRg st="9" end="9"/>
                                            </p:txEl>
                                          </p:spTgt>
                                        </p:tgtEl>
                                      </p:cBhvr>
                                    </p:animEffect>
                                  </p:childTnLst>
                                </p:cTn>
                              </p:par>
                            </p:childTnLst>
                          </p:cTn>
                        </p:par>
                        <p:par>
                          <p:cTn id="57" fill="hold">
                            <p:stCondLst>
                              <p:cond delay="1000"/>
                            </p:stCondLst>
                            <p:childTnLst>
                              <p:par>
                                <p:cTn id="58" presetID="10" presetClass="entr" presetSubtype="0" fill="hold" nodeType="after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fade">
                                      <p:cBhvr>
                                        <p:cTn id="6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1"/>
          <p:cNvSpPr txBox="1">
            <a:spLocks noGrp="1"/>
          </p:cNvSpPr>
          <p:nvPr/>
        </p:nvSpPr>
        <p:spPr bwMode="auto">
          <a:xfrm>
            <a:off x="9970347" y="9234312"/>
            <a:ext cx="3034453" cy="519289"/>
          </a:xfrm>
          <a:prstGeom prst="rect">
            <a:avLst/>
          </a:prstGeom>
          <a:noFill/>
          <a:ln w="9525">
            <a:noFill/>
            <a:miter lim="800000"/>
            <a:headEnd/>
            <a:tailEnd/>
          </a:ln>
        </p:spPr>
        <p:txBody>
          <a:bodyPr anchor="ctr">
            <a:prstTxWarp prst="textNoShape">
              <a:avLst/>
            </a:prstTxWarp>
          </a:bodyPr>
          <a:lstStyle/>
          <a:p>
            <a:pPr algn="r" defTabSz="1300460" fontAlgn="base" hangingPunct="1">
              <a:spcBef>
                <a:spcPct val="0"/>
              </a:spcBef>
              <a:spcAft>
                <a:spcPct val="0"/>
              </a:spcAft>
            </a:pPr>
            <a:fld id="{CE1A9C4C-1871-3348-B7D6-ACA2480456CB}" type="slidenum">
              <a:rPr lang="en-US" sz="1707" b="1" kern="1200">
                <a:solidFill>
                  <a:srgbClr val="898989"/>
                </a:solidFill>
                <a:latin typeface="Arial" charset="0"/>
                <a:ea typeface="ＭＳ Ｐゴシック" charset="-128"/>
              </a:rPr>
              <a:pPr algn="r" defTabSz="1300460" fontAlgn="base" hangingPunct="1">
                <a:spcBef>
                  <a:spcPct val="0"/>
                </a:spcBef>
                <a:spcAft>
                  <a:spcPct val="0"/>
                </a:spcAft>
              </a:pPr>
              <a:t>4</a:t>
            </a:fld>
            <a:endParaRPr lang="en-US" sz="1707" b="1" kern="1200" dirty="0">
              <a:solidFill>
                <a:srgbClr val="898989"/>
              </a:solidFill>
              <a:latin typeface="Arial" charset="0"/>
              <a:ea typeface="ＭＳ Ｐゴシック" charset="-128"/>
            </a:endParaRPr>
          </a:p>
        </p:txBody>
      </p:sp>
      <p:pic>
        <p:nvPicPr>
          <p:cNvPr id="24581" name="Picture 2" descr="flags"/>
          <p:cNvPicPr>
            <a:picLocks noChangeAspect="1" noChangeArrowheads="1"/>
          </p:cNvPicPr>
          <p:nvPr/>
        </p:nvPicPr>
        <p:blipFill>
          <a:blip r:embed="rId3" cstate="print">
            <a:lum bright="-2000" contrast="-2000"/>
            <a:extLst>
              <a:ext uri="{28A0092B-C50C-407E-A947-70E740481C1C}">
                <a14:useLocalDpi xmlns:a14="http://schemas.microsoft.com/office/drawing/2010/main"/>
              </a:ext>
            </a:extLst>
          </a:blip>
          <a:srcRect/>
          <a:stretch>
            <a:fillRect/>
          </a:stretch>
        </p:blipFill>
        <p:spPr bwMode="auto">
          <a:xfrm>
            <a:off x="-108373" y="0"/>
            <a:ext cx="13329920" cy="9792546"/>
          </a:xfrm>
          <a:prstGeom prst="rect">
            <a:avLst/>
          </a:prstGeom>
          <a:noFill/>
          <a:ln w="9525">
            <a:noFill/>
            <a:miter lim="800000"/>
            <a:headEnd/>
            <a:tailEnd/>
          </a:ln>
        </p:spPr>
      </p:pic>
      <p:sp>
        <p:nvSpPr>
          <p:cNvPr id="4" name="Rectangle 3"/>
          <p:cNvSpPr txBox="1">
            <a:spLocks noChangeArrowheads="1"/>
          </p:cNvSpPr>
          <p:nvPr/>
        </p:nvSpPr>
        <p:spPr bwMode="auto">
          <a:xfrm>
            <a:off x="108373" y="0"/>
            <a:ext cx="12896427" cy="2709333"/>
          </a:xfrm>
          <a:prstGeom prst="rect">
            <a:avLst/>
          </a:prstGeom>
          <a:noFill/>
          <a:ln w="9525">
            <a:noFill/>
            <a:miter lim="800000"/>
            <a:headEnd/>
            <a:tailEnd/>
          </a:ln>
          <a:effectLst/>
        </p:spPr>
        <p:txBody>
          <a:bodyPr anchor="ctr">
            <a:prstTxWarp prst="textNoShape">
              <a:avLst/>
            </a:prstTxWarp>
          </a:bodyPr>
          <a:lstStyle/>
          <a:p>
            <a:pPr algn="l" defTabSz="1300460" fontAlgn="base" hangingPunct="1">
              <a:spcBef>
                <a:spcPct val="0"/>
              </a:spcBef>
              <a:spcAft>
                <a:spcPct val="0"/>
              </a:spcAft>
              <a:defRPr/>
            </a:pPr>
            <a:r>
              <a:rPr lang="en-GB" sz="4551" kern="1200" dirty="0">
                <a:solidFill>
                  <a:srgbClr val="FFFF00"/>
                </a:solidFill>
                <a:effectLst>
                  <a:outerShdw blurRad="38100" dist="38100" dir="2700000">
                    <a:srgbClr val="000000"/>
                  </a:outerShdw>
                </a:effectLst>
                <a:latin typeface="Arial" charset="0"/>
                <a:ea typeface="ＭＳ Ｐゴシック" charset="-128"/>
              </a:rPr>
              <a:t>CERN: founded in 1954: 12 European States</a:t>
            </a:r>
          </a:p>
          <a:p>
            <a:pPr algn="l" defTabSz="1300460" fontAlgn="base" hangingPunct="1">
              <a:spcBef>
                <a:spcPct val="0"/>
              </a:spcBef>
              <a:spcAft>
                <a:spcPct val="0"/>
              </a:spcAft>
              <a:defRPr/>
            </a:pPr>
            <a:r>
              <a:rPr lang="en-GB" sz="4551" kern="1200" dirty="0">
                <a:solidFill>
                  <a:srgbClr val="FFFFFF"/>
                </a:solidFill>
                <a:effectLst>
                  <a:outerShdw blurRad="38100" dist="38100" dir="2700000">
                    <a:srgbClr val="000000"/>
                  </a:outerShdw>
                </a:effectLst>
                <a:latin typeface="Arial" charset="0"/>
                <a:ea typeface="ＭＳ Ｐゴシック" charset="-128"/>
              </a:rPr>
              <a:t>“Science for Peace”</a:t>
            </a:r>
            <a:endParaRPr lang="en-GB" sz="4551" kern="1200" dirty="0">
              <a:solidFill>
                <a:srgbClr val="FFFF00"/>
              </a:solidFill>
              <a:effectLst>
                <a:outerShdw blurRad="38100" dist="38100" dir="2700000">
                  <a:srgbClr val="000000"/>
                </a:outerShdw>
              </a:effectLst>
              <a:latin typeface="Arial" charset="0"/>
              <a:ea typeface="ＭＳ Ｐゴシック" charset="-128"/>
            </a:endParaRPr>
          </a:p>
          <a:p>
            <a:pPr algn="l" defTabSz="1300460" fontAlgn="base" hangingPunct="1">
              <a:spcBef>
                <a:spcPct val="0"/>
              </a:spcBef>
              <a:spcAft>
                <a:spcPct val="0"/>
              </a:spcAft>
              <a:defRPr/>
            </a:pPr>
            <a:r>
              <a:rPr lang="en-GB" sz="4551" kern="1200" dirty="0">
                <a:solidFill>
                  <a:srgbClr val="FFFF00"/>
                </a:solidFill>
                <a:effectLst>
                  <a:outerShdw blurRad="38100" dist="38100" dir="2700000">
                    <a:srgbClr val="000000"/>
                  </a:outerShdw>
                </a:effectLst>
                <a:latin typeface="Arial" charset="0"/>
                <a:ea typeface="ＭＳ Ｐゴシック" charset="-128"/>
              </a:rPr>
              <a:t>Today: 22 Member States</a:t>
            </a:r>
            <a:endParaRPr lang="en-GB" sz="4551" kern="1200" dirty="0">
              <a:solidFill>
                <a:srgbClr val="003366"/>
              </a:solidFill>
              <a:effectLst>
                <a:outerShdw blurRad="38100" dist="38100" dir="2700000">
                  <a:srgbClr val="000000"/>
                </a:outerShdw>
              </a:effectLst>
              <a:latin typeface="Arial" charset="0"/>
              <a:ea typeface="ＭＳ Ｐゴシック" charset="-128"/>
            </a:endParaRPr>
          </a:p>
        </p:txBody>
      </p:sp>
      <p:pic>
        <p:nvPicPr>
          <p:cNvPr id="11" name="Picture 10"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64970" y="8939512"/>
            <a:ext cx="702393" cy="690685"/>
          </a:xfrm>
          <a:prstGeom prst="rect">
            <a:avLst/>
          </a:prstGeom>
        </p:spPr>
      </p:pic>
      <p:sp>
        <p:nvSpPr>
          <p:cNvPr id="10" name="Rectangle 5"/>
          <p:cNvSpPr txBox="1">
            <a:spLocks noChangeArrowheads="1"/>
          </p:cNvSpPr>
          <p:nvPr/>
        </p:nvSpPr>
        <p:spPr bwMode="auto">
          <a:xfrm>
            <a:off x="1791477" y="5798504"/>
            <a:ext cx="11310091" cy="3901261"/>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21918" algn="l" defTabSz="1300460" fontAlgn="base" hangingPunct="1">
              <a:lnSpc>
                <a:spcPct val="90000"/>
              </a:lnSpc>
              <a:spcBef>
                <a:spcPct val="20000"/>
              </a:spcBef>
              <a:spcAft>
                <a:spcPct val="0"/>
              </a:spcAft>
              <a:buSzPct val="65000"/>
              <a:defRPr/>
            </a:pPr>
            <a:r>
              <a:rPr lang="en-GB" sz="2560" kern="1200" dirty="0">
                <a:solidFill>
                  <a:srgbClr val="FFFF00"/>
                </a:solidFill>
                <a:effectLst>
                  <a:outerShdw blurRad="38100" dist="38100" dir="2700000" algn="tl">
                    <a:srgbClr val="000000">
                      <a:alpha val="43137"/>
                    </a:srgbClr>
                  </a:outerShdw>
                </a:effectLst>
                <a:latin typeface="Arial" charset="0"/>
                <a:ea typeface="ＭＳ Ｐゴシック" charset="-128"/>
              </a:rPr>
              <a:t>Member States:</a:t>
            </a:r>
            <a:r>
              <a:rPr lang="en-GB" sz="2560" kern="1200" dirty="0">
                <a:effectLst>
                  <a:outerShdw blurRad="38100" dist="38100" dir="2700000" algn="tl">
                    <a:srgbClr val="000000">
                      <a:alpha val="43137"/>
                    </a:srgbClr>
                  </a:outerShdw>
                </a:effectLst>
                <a:latin typeface="Arial" charset="0"/>
                <a:ea typeface="ＭＳ Ｐゴシック" charset="-128"/>
              </a:rPr>
              <a:t> </a:t>
            </a:r>
            <a: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t>Austria, Belgium, Bulgaria, Czech Republic, Denmark, Finland, France, Germany, Greece, Hungary, </a:t>
            </a:r>
            <a:r>
              <a:rPr lang="en-US" sz="2276" kern="1200" dirty="0">
                <a:solidFill>
                  <a:srgbClr val="FFFFFF"/>
                </a:solidFill>
                <a:effectLst>
                  <a:outerShdw blurRad="38100" dist="38100" dir="2700000" algn="tl">
                    <a:srgbClr val="000000">
                      <a:alpha val="43137"/>
                    </a:srgbClr>
                  </a:outerShdw>
                </a:effectLst>
                <a:latin typeface="Arial" charset="0"/>
                <a:ea typeface="ＭＳ Ｐゴシック" charset="-128"/>
              </a:rPr>
              <a:t>Israel, </a:t>
            </a:r>
            <a: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t>Italy, Netherlands, Norway, Poland, Portugal, </a:t>
            </a:r>
            <a:r>
              <a:rPr lang="en-US" sz="2276" kern="1200" dirty="0">
                <a:solidFill>
                  <a:srgbClr val="FFFFFF"/>
                </a:solidFill>
                <a:effectLst>
                  <a:outerShdw blurRad="38100" dist="38100" dir="2700000" algn="tl">
                    <a:srgbClr val="000000">
                      <a:alpha val="43137"/>
                    </a:srgbClr>
                  </a:outerShdw>
                </a:effectLst>
                <a:latin typeface="Arial" charset="0"/>
                <a:ea typeface="ＭＳ Ｐゴシック" charset="-128"/>
              </a:rPr>
              <a:t>Romania,</a:t>
            </a:r>
            <a:r>
              <a:rPr lang="en-US" sz="2560" kern="1200" dirty="0">
                <a:solidFill>
                  <a:srgbClr val="FFFFFF"/>
                </a:solidFill>
                <a:effectLst>
                  <a:outerShdw blurRad="38100" dist="38100" dir="2700000" algn="tl">
                    <a:srgbClr val="000000">
                      <a:alpha val="43137"/>
                    </a:srgbClr>
                  </a:outerShdw>
                </a:effectLst>
                <a:latin typeface="Arial" charset="0"/>
                <a:ea typeface="ＭＳ Ｐゴシック" charset="-128"/>
              </a:rPr>
              <a:t> </a:t>
            </a:r>
            <a: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t>Slovak Republic, Spain, Sweden, Switzerland and </a:t>
            </a:r>
            <a:b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br>
            <a: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t>United Kingdom </a:t>
            </a:r>
          </a:p>
          <a:p>
            <a:pPr marL="121918" algn="l" defTabSz="1300460" fontAlgn="base" hangingPunct="1">
              <a:lnSpc>
                <a:spcPct val="90000"/>
              </a:lnSpc>
              <a:spcBef>
                <a:spcPct val="20000"/>
              </a:spcBef>
              <a:spcAft>
                <a:spcPct val="0"/>
              </a:spcAft>
              <a:buSzPct val="65000"/>
              <a:defRPr/>
            </a:pPr>
            <a:r>
              <a:rPr lang="en-US" sz="2560" kern="1200" dirty="0">
                <a:solidFill>
                  <a:srgbClr val="FFFF00"/>
                </a:solidFill>
                <a:effectLst>
                  <a:outerShdw blurRad="50800" dist="38100" dir="2700000" algn="tl" rotWithShape="0">
                    <a:prstClr val="black">
                      <a:alpha val="40000"/>
                    </a:prstClr>
                  </a:outerShdw>
                </a:effectLst>
                <a:latin typeface="Arial" charset="0"/>
                <a:ea typeface="ＭＳ Ｐゴシック" charset="-128"/>
              </a:rPr>
              <a:t>Associate Members in the Pre-Stage to Membership</a:t>
            </a:r>
            <a:r>
              <a:rPr lang="en-US" sz="2560" kern="1200" dirty="0">
                <a:solidFill>
                  <a:srgbClr val="FFFF00"/>
                </a:solidFill>
                <a:effectLst>
                  <a:outerShdw blurRad="38100" dist="38100" dir="2700000" algn="tl">
                    <a:srgbClr val="000000">
                      <a:alpha val="43137"/>
                    </a:srgbClr>
                  </a:outerShdw>
                </a:effectLst>
                <a:latin typeface="Arial" charset="0"/>
                <a:ea typeface="ＭＳ Ｐゴシック" charset="-128"/>
              </a:rPr>
              <a:t>: </a:t>
            </a:r>
            <a:r>
              <a:rPr lang="en-US" sz="2276" kern="1200" dirty="0">
                <a:solidFill>
                  <a:srgbClr val="FFFFFF"/>
                </a:solidFill>
                <a:effectLst>
                  <a:outerShdw blurRad="38100" dist="38100" dir="2700000" algn="tl">
                    <a:srgbClr val="000000">
                      <a:alpha val="43137"/>
                    </a:srgbClr>
                  </a:outerShdw>
                </a:effectLst>
                <a:latin typeface="Arial" charset="0"/>
                <a:ea typeface="ＭＳ Ｐゴシック" charset="-128"/>
              </a:rPr>
              <a:t>Cyprus, Serbia, Slovenia</a:t>
            </a:r>
          </a:p>
          <a:p>
            <a:pPr marL="121918" algn="l" defTabSz="1300460" fontAlgn="base" hangingPunct="1">
              <a:lnSpc>
                <a:spcPct val="90000"/>
              </a:lnSpc>
              <a:spcBef>
                <a:spcPct val="20000"/>
              </a:spcBef>
              <a:spcAft>
                <a:spcPct val="0"/>
              </a:spcAft>
              <a:buSzPct val="65000"/>
              <a:defRPr/>
            </a:pPr>
            <a:r>
              <a:rPr lang="en-US" sz="2560" kern="1200" dirty="0">
                <a:solidFill>
                  <a:srgbClr val="FFFF00"/>
                </a:solidFill>
                <a:effectLst>
                  <a:outerShdw blurRad="38100" dist="38100" dir="2700000" algn="tl">
                    <a:srgbClr val="000000">
                      <a:alpha val="43137"/>
                    </a:srgbClr>
                  </a:outerShdw>
                </a:effectLst>
                <a:latin typeface="Arial" charset="0"/>
                <a:ea typeface="ＭＳ Ｐゴシック" charset="-128"/>
              </a:rPr>
              <a:t>Associate Member States: </a:t>
            </a:r>
            <a: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t>India, </a:t>
            </a:r>
            <a:r>
              <a:rPr lang="en-US" sz="2276" kern="1200" dirty="0">
                <a:solidFill>
                  <a:srgbClr val="FFFFFF"/>
                </a:solidFill>
                <a:effectLst>
                  <a:outerShdw blurRad="38100" dist="38100" dir="2700000" algn="tl">
                    <a:srgbClr val="000000">
                      <a:alpha val="43137"/>
                    </a:srgbClr>
                  </a:outerShdw>
                </a:effectLst>
                <a:latin typeface="Arial" charset="0"/>
                <a:ea typeface="ＭＳ Ｐゴシック" charset="-128"/>
              </a:rPr>
              <a:t>Lithuania, Pakistan, Turkey, Ukraine</a:t>
            </a:r>
          </a:p>
          <a:p>
            <a:pPr marL="121918" algn="l" defTabSz="1300460" fontAlgn="base" hangingPunct="1">
              <a:lnSpc>
                <a:spcPct val="90000"/>
              </a:lnSpc>
              <a:spcBef>
                <a:spcPct val="20000"/>
              </a:spcBef>
              <a:spcAft>
                <a:spcPct val="0"/>
              </a:spcAft>
              <a:buSzPct val="65000"/>
              <a:defRPr/>
            </a:pPr>
            <a:r>
              <a:rPr lang="en-US" sz="2560" kern="1200" dirty="0">
                <a:solidFill>
                  <a:srgbClr val="FFFF00"/>
                </a:solidFill>
                <a:effectLst>
                  <a:outerShdw blurRad="38100" dist="38100" dir="2700000" algn="tl">
                    <a:srgbClr val="000000">
                      <a:alpha val="43137"/>
                    </a:srgbClr>
                  </a:outerShdw>
                </a:effectLst>
                <a:latin typeface="Arial" charset="0"/>
                <a:ea typeface="ＭＳ Ｐゴシック" charset="-128"/>
              </a:rPr>
              <a:t>Applications for Membership or Associate Membership:</a:t>
            </a:r>
            <a:br>
              <a:rPr lang="en-US" sz="2560" kern="1200" dirty="0">
                <a:solidFill>
                  <a:srgbClr val="FFFF00"/>
                </a:solidFill>
                <a:effectLst>
                  <a:outerShdw blurRad="38100" dist="38100" dir="2700000" algn="tl">
                    <a:srgbClr val="000000">
                      <a:alpha val="43137"/>
                    </a:srgbClr>
                  </a:outerShdw>
                </a:effectLst>
                <a:latin typeface="Arial" charset="0"/>
                <a:ea typeface="ＭＳ Ｐゴシック" charset="-128"/>
              </a:rPr>
            </a:br>
            <a:r>
              <a:rPr lang="en-US" sz="2276" kern="1200" dirty="0">
                <a:solidFill>
                  <a:srgbClr val="FFFFFF"/>
                </a:solidFill>
                <a:effectLst>
                  <a:outerShdw blurRad="38100" dist="38100" dir="2700000" algn="tl">
                    <a:srgbClr val="000000">
                      <a:alpha val="43137"/>
                    </a:srgbClr>
                  </a:outerShdw>
                </a:effectLst>
                <a:latin typeface="Arial" charset="0"/>
                <a:ea typeface="ＭＳ Ｐゴシック" charset="-128"/>
              </a:rPr>
              <a:t>Brazil, Croatia</a:t>
            </a:r>
          </a:p>
          <a:p>
            <a:pPr marL="121918" algn="l" defTabSz="1300460" fontAlgn="base" hangingPunct="1">
              <a:lnSpc>
                <a:spcPct val="90000"/>
              </a:lnSpc>
              <a:spcBef>
                <a:spcPct val="20000"/>
              </a:spcBef>
              <a:spcAft>
                <a:spcPct val="0"/>
              </a:spcAft>
              <a:buSzPct val="65000"/>
              <a:defRPr/>
            </a:pPr>
            <a:r>
              <a:rPr lang="en-GB" sz="2560" kern="1200" dirty="0">
                <a:solidFill>
                  <a:srgbClr val="FFFF00"/>
                </a:solidFill>
                <a:effectLst>
                  <a:outerShdw blurRad="38100" dist="38100" dir="2700000" algn="tl">
                    <a:srgbClr val="000000">
                      <a:alpha val="43137"/>
                    </a:srgbClr>
                  </a:outerShdw>
                </a:effectLst>
                <a:latin typeface="Arial" charset="0"/>
                <a:ea typeface="ＭＳ Ｐゴシック" charset="-128"/>
              </a:rPr>
              <a:t>Observers to Council:</a:t>
            </a:r>
            <a:r>
              <a:rPr lang="en-GB" sz="2560" kern="1200" dirty="0">
                <a:effectLst>
                  <a:outerShdw blurRad="38100" dist="38100" dir="2700000" algn="tl">
                    <a:srgbClr val="000000">
                      <a:alpha val="43137"/>
                    </a:srgbClr>
                  </a:outerShdw>
                </a:effectLst>
                <a:latin typeface="Arial" charset="0"/>
                <a:ea typeface="ＭＳ Ｐゴシック" charset="-128"/>
              </a:rPr>
              <a:t> </a:t>
            </a:r>
            <a: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t>Japan, Russia, United States of America; </a:t>
            </a:r>
          </a:p>
          <a:p>
            <a:pPr marL="121918" algn="l" defTabSz="1300460" fontAlgn="base" hangingPunct="1">
              <a:lnSpc>
                <a:spcPct val="90000"/>
              </a:lnSpc>
              <a:spcBef>
                <a:spcPct val="20000"/>
              </a:spcBef>
              <a:spcAft>
                <a:spcPct val="0"/>
              </a:spcAft>
              <a:buSzPct val="65000"/>
              <a:defRPr/>
            </a:pPr>
            <a:r>
              <a:rPr lang="en-GB" sz="2276" kern="1200" dirty="0">
                <a:solidFill>
                  <a:srgbClr val="FFFFFF"/>
                </a:solidFill>
                <a:effectLst>
                  <a:outerShdw blurRad="38100" dist="38100" dir="2700000" algn="tl">
                    <a:srgbClr val="000000">
                      <a:alpha val="43137"/>
                    </a:srgbClr>
                  </a:outerShdw>
                </a:effectLst>
                <a:latin typeface="Arial" charset="0"/>
                <a:ea typeface="ＭＳ Ｐゴシック" charset="-128"/>
              </a:rPr>
              <a:t>European Union, JINR and UNESCO </a:t>
            </a:r>
          </a:p>
        </p:txBody>
      </p:sp>
      <p:sp>
        <p:nvSpPr>
          <p:cNvPr id="8" name="Rectangle 4"/>
          <p:cNvSpPr txBox="1">
            <a:spLocks noChangeArrowheads="1"/>
          </p:cNvSpPr>
          <p:nvPr/>
        </p:nvSpPr>
        <p:spPr bwMode="auto">
          <a:xfrm>
            <a:off x="108373" y="3034453"/>
            <a:ext cx="5418667" cy="1950720"/>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243836" indent="-243836" algn="l" defTabSz="1300460" fontAlgn="base" hangingPunct="1">
              <a:lnSpc>
                <a:spcPct val="80000"/>
              </a:lnSpc>
              <a:spcBef>
                <a:spcPct val="20000"/>
              </a:spcBef>
              <a:spcAft>
                <a:spcPct val="0"/>
              </a:spcAft>
              <a:buSzPct val="65000"/>
              <a:defRPr/>
            </a:pPr>
            <a:r>
              <a:rPr lang="en-GB" sz="2844" kern="1200" dirty="0">
                <a:solidFill>
                  <a:srgbClr val="EAEAEA"/>
                </a:solidFill>
                <a:effectLst>
                  <a:outerShdw blurRad="50800" dist="38100" dir="2700000">
                    <a:srgbClr val="000000"/>
                  </a:outerShdw>
                </a:effectLst>
                <a:latin typeface="Arial" charset="0"/>
                <a:ea typeface="ＭＳ Ｐゴシック" charset="-128"/>
              </a:rPr>
              <a:t>  ~ 2500 staff</a:t>
            </a:r>
          </a:p>
          <a:p>
            <a:pPr marL="243836" indent="-243836" algn="l" defTabSz="1300460" fontAlgn="base" hangingPunct="1">
              <a:lnSpc>
                <a:spcPct val="80000"/>
              </a:lnSpc>
              <a:spcBef>
                <a:spcPct val="20000"/>
              </a:spcBef>
              <a:spcAft>
                <a:spcPct val="0"/>
              </a:spcAft>
              <a:buSzPct val="65000"/>
              <a:defRPr/>
            </a:pPr>
            <a:r>
              <a:rPr lang="en-GB" sz="2844" kern="1200" dirty="0">
                <a:solidFill>
                  <a:srgbClr val="EAEAEA"/>
                </a:solidFill>
                <a:effectLst>
                  <a:outerShdw blurRad="50800" dist="38100" dir="2700000">
                    <a:srgbClr val="000000"/>
                  </a:outerShdw>
                </a:effectLst>
                <a:latin typeface="Arial" charset="0"/>
                <a:ea typeface="ＭＳ Ｐゴシック" charset="-128"/>
              </a:rPr>
              <a:t>  ~ 1800 </a:t>
            </a:r>
            <a:r>
              <a:rPr lang="en-GB" sz="2844" kern="1200" dirty="0">
                <a:solidFill>
                  <a:srgbClr val="EAEAEA"/>
                </a:solidFill>
                <a:effectLst>
                  <a:outerShdw blurRad="50800" dist="38100" dir="2700000">
                    <a:srgbClr val="000000"/>
                  </a:outerShdw>
                </a:effectLst>
                <a:latin typeface="Helvetica"/>
                <a:ea typeface="ＭＳ Ｐゴシック" charset="-128"/>
              </a:rPr>
              <a:t>other paid personnel</a:t>
            </a:r>
            <a:endParaRPr lang="en-GB" sz="2844" kern="1200" dirty="0">
              <a:solidFill>
                <a:srgbClr val="EAEAEA"/>
              </a:solidFill>
              <a:effectLst>
                <a:outerShdw blurRad="50800" dist="38100" dir="2700000">
                  <a:srgbClr val="000000"/>
                </a:outerShdw>
              </a:effectLst>
              <a:latin typeface="Arial" charset="0"/>
              <a:ea typeface="ＭＳ Ｐゴシック" charset="-128"/>
            </a:endParaRPr>
          </a:p>
          <a:p>
            <a:pPr marL="243836" indent="-243836" algn="l" defTabSz="1300460" fontAlgn="base" hangingPunct="1">
              <a:lnSpc>
                <a:spcPct val="80000"/>
              </a:lnSpc>
              <a:spcBef>
                <a:spcPct val="20000"/>
              </a:spcBef>
              <a:spcAft>
                <a:spcPct val="0"/>
              </a:spcAft>
              <a:buSzPct val="65000"/>
              <a:defRPr/>
            </a:pPr>
            <a:r>
              <a:rPr lang="en-GB" sz="2844" kern="1200" dirty="0">
                <a:solidFill>
                  <a:srgbClr val="EAEAEA"/>
                </a:solidFill>
                <a:effectLst>
                  <a:outerShdw blurRad="50800" dist="38100" dir="2700000">
                    <a:srgbClr val="000000"/>
                  </a:outerShdw>
                </a:effectLst>
                <a:latin typeface="Arial" charset="0"/>
                <a:ea typeface="ＭＳ Ｐゴシック" charset="-128"/>
              </a:rPr>
              <a:t>  ~ 13000 scientific users</a:t>
            </a:r>
          </a:p>
          <a:p>
            <a:pPr marL="243836" indent="-243836" algn="l" defTabSz="1300460" fontAlgn="base" hangingPunct="1">
              <a:spcBef>
                <a:spcPct val="20000"/>
              </a:spcBef>
              <a:spcAft>
                <a:spcPct val="0"/>
              </a:spcAft>
              <a:buSzPct val="65000"/>
              <a:defRPr/>
            </a:pPr>
            <a:r>
              <a:rPr lang="en-GB" sz="2844" kern="1200" dirty="0">
                <a:solidFill>
                  <a:srgbClr val="EAEAEA"/>
                </a:solidFill>
                <a:effectLst>
                  <a:outerShdw blurRad="50800" dist="38100" dir="2700000">
                    <a:srgbClr val="000000"/>
                  </a:outerShdw>
                </a:effectLst>
                <a:latin typeface="Arial" charset="0"/>
                <a:ea typeface="ＭＳ Ｐゴシック" charset="-128"/>
              </a:rPr>
              <a:t>  Budget (2017) ~ 1100 MCHF</a:t>
            </a:r>
          </a:p>
        </p:txBody>
      </p:sp>
    </p:spTree>
    <p:extLst>
      <p:ext uri="{BB962C8B-B14F-4D97-AF65-F5344CB8AC3E}">
        <p14:creationId xmlns:p14="http://schemas.microsoft.com/office/powerpoint/2010/main" val="34392053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83734" y="216748"/>
            <a:ext cx="11563349" cy="792653"/>
          </a:xfrm>
          <a:prstGeom prst="rect">
            <a:avLst/>
          </a:prstGeom>
          <a:noFill/>
        </p:spPr>
        <p:txBody>
          <a:bodyPr wrap="square" rtlCol="0">
            <a:spAutoFit/>
          </a:bodyPr>
          <a:lstStyle/>
          <a:p>
            <a:pPr algn="l" defTabSz="1300460" fontAlgn="base" hangingPunct="1">
              <a:spcBef>
                <a:spcPct val="0"/>
              </a:spcBef>
              <a:spcAft>
                <a:spcPct val="0"/>
              </a:spcAft>
            </a:pPr>
            <a:r>
              <a:rPr lang="en-GB" sz="4551" kern="1200" dirty="0">
                <a:solidFill>
                  <a:srgbClr val="FFFFFF"/>
                </a:solidFill>
                <a:effectLst>
                  <a:outerShdw blurRad="38100" dist="38100" dir="2700000">
                    <a:srgbClr val="000000"/>
                  </a:outerShdw>
                </a:effectLst>
                <a:latin typeface="Helvetica"/>
                <a:ea typeface="ＭＳ Ｐゴシック" charset="-128"/>
              </a:rPr>
              <a:t>  Science is getting more and more global</a:t>
            </a:r>
          </a:p>
        </p:txBody>
      </p:sp>
      <p:pic>
        <p:nvPicPr>
          <p:cNvPr id="13" name="Picture 12">
            <a:extLst>
              <a:ext uri="{FF2B5EF4-FFF2-40B4-BE49-F238E27FC236}">
                <a16:creationId xmlns:a16="http://schemas.microsoft.com/office/drawing/2014/main" xmlns="" id="{119C974B-CA03-8945-8D01-0B8162CEC146}"/>
              </a:ext>
            </a:extLst>
          </p:cNvPr>
          <p:cNvPicPr>
            <a:picLocks noChangeAspect="1"/>
          </p:cNvPicPr>
          <p:nvPr/>
        </p:nvPicPr>
        <p:blipFill>
          <a:blip r:embed="rId3"/>
          <a:stretch>
            <a:fillRect/>
          </a:stretch>
        </p:blipFill>
        <p:spPr>
          <a:xfrm>
            <a:off x="979955" y="1484211"/>
            <a:ext cx="12032000" cy="8272000"/>
          </a:xfrm>
          <a:prstGeom prst="rect">
            <a:avLst/>
          </a:prstGeom>
        </p:spPr>
      </p:pic>
    </p:spTree>
    <p:extLst>
      <p:ext uri="{BB962C8B-B14F-4D97-AF65-F5344CB8AC3E}">
        <p14:creationId xmlns:p14="http://schemas.microsoft.com/office/powerpoint/2010/main" val="122549334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Did you know?</a:t>
            </a:r>
          </a:p>
        </p:txBody>
      </p:sp>
      <p:pic>
        <p:nvPicPr>
          <p:cNvPr id="5"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91481" y="4478303"/>
            <a:ext cx="5513493" cy="4048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5" descr="62417_650_550_0_0_0_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2243" y="390144"/>
            <a:ext cx="5073196" cy="3816604"/>
          </a:xfrm>
          <a:prstGeom prst="rect">
            <a:avLst/>
          </a:prstGeom>
        </p:spPr>
      </p:pic>
      <p:pic>
        <p:nvPicPr>
          <p:cNvPr id="3" name="Picture 2"/>
          <p:cNvPicPr>
            <a:picLocks noChangeAspect="1"/>
          </p:cNvPicPr>
          <p:nvPr/>
        </p:nvPicPr>
        <p:blipFill>
          <a:blip r:embed="rId4"/>
          <a:stretch>
            <a:fillRect/>
          </a:stretch>
        </p:blipFill>
        <p:spPr>
          <a:xfrm>
            <a:off x="650240" y="2242614"/>
            <a:ext cx="6396342" cy="4259786"/>
          </a:xfrm>
          <a:prstGeom prst="rect">
            <a:avLst/>
          </a:prstGeom>
        </p:spPr>
      </p:pic>
    </p:spTree>
    <p:extLst>
      <p:ext uri="{BB962C8B-B14F-4D97-AF65-F5344CB8AC3E}">
        <p14:creationId xmlns:p14="http://schemas.microsoft.com/office/powerpoint/2010/main" val="33551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627656" y="194066"/>
            <a:ext cx="1822232" cy="136455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300460" rtl="0" eaLnBrk="1" fontAlgn="auto" latinLnBrk="0" hangingPunct="1">
              <a:lnSpc>
                <a:spcPct val="100000"/>
              </a:lnSpc>
              <a:spcBef>
                <a:spcPts val="0"/>
              </a:spcBef>
              <a:spcAft>
                <a:spcPts val="0"/>
              </a:spcAft>
              <a:buClrTx/>
              <a:buSzTx/>
              <a:buFontTx/>
              <a:buNone/>
              <a:tabLst/>
              <a:defRPr/>
            </a:pPr>
            <a:endParaRPr kumimoji="0" lang="en-US" sz="2560" b="0" i="0" u="none" strike="noStrike" kern="1200" cap="none" spc="0" normalizeH="0" baseline="0" noProof="0">
              <a:ln>
                <a:noFill/>
              </a:ln>
              <a:solidFill>
                <a:srgbClr val="FFFFFF"/>
              </a:solidFill>
              <a:effectLst/>
              <a:uLnTx/>
              <a:uFillTx/>
              <a:latin typeface="Arial"/>
              <a:ea typeface="+mn-ea"/>
              <a:cs typeface="+mn-cs"/>
              <a:sym typeface="Helvetica Light"/>
            </a:endParaRPr>
          </a:p>
        </p:txBody>
      </p:sp>
      <p:sp>
        <p:nvSpPr>
          <p:cNvPr id="8" name="Title 7"/>
          <p:cNvSpPr>
            <a:spLocks noGrp="1"/>
          </p:cNvSpPr>
          <p:nvPr>
            <p:ph type="title"/>
          </p:nvPr>
        </p:nvSpPr>
        <p:spPr/>
        <p:txBody>
          <a:bodyPr>
            <a:normAutofit/>
          </a:bodyPr>
          <a:lstStyle/>
          <a:p>
            <a:r>
              <a:rPr lang="en-US" dirty="0"/>
              <a:t>KT Mission</a:t>
            </a:r>
            <a:endParaRPr lang="en-GB" dirty="0"/>
          </a:p>
        </p:txBody>
      </p:sp>
      <p:sp>
        <p:nvSpPr>
          <p:cNvPr id="9" name="Content Placeholder 8"/>
          <p:cNvSpPr>
            <a:spLocks noGrp="1"/>
          </p:cNvSpPr>
          <p:nvPr>
            <p:ph idx="1"/>
          </p:nvPr>
        </p:nvSpPr>
        <p:spPr>
          <a:xfrm>
            <a:off x="650239" y="1885307"/>
            <a:ext cx="11700416" cy="6638110"/>
          </a:xfrm>
        </p:spPr>
        <p:txBody>
          <a:bodyPr>
            <a:normAutofit/>
          </a:bodyPr>
          <a:lstStyle/>
          <a:p>
            <a:pPr marL="52018" indent="0">
              <a:buNone/>
            </a:pPr>
            <a:r>
              <a:rPr lang="en-US" sz="3413" dirty="0"/>
              <a:t>Maximize the technological and knowledge return to society, in particular through Member States industry</a:t>
            </a:r>
          </a:p>
          <a:p>
            <a:pPr marL="52018" indent="0">
              <a:buNone/>
            </a:pPr>
            <a:endParaRPr lang="en-US" sz="3413" dirty="0"/>
          </a:p>
          <a:p>
            <a:pPr marL="52018" indent="0">
              <a:buNone/>
            </a:pPr>
            <a:r>
              <a:rPr lang="en-US" sz="3413" dirty="0"/>
              <a:t>Promote CERN’s image as a center of excellence for technology and innovation</a:t>
            </a:r>
          </a:p>
          <a:p>
            <a:pPr marL="52018" indent="0">
              <a:buNone/>
            </a:pPr>
            <a:endParaRPr lang="en-US" sz="3413" dirty="0"/>
          </a:p>
          <a:p>
            <a:pPr marL="52018" indent="0">
              <a:buNone/>
            </a:pPr>
            <a:r>
              <a:rPr lang="en-US" sz="3413" dirty="0"/>
              <a:t>Demonstrate the importance and impact of fundamental research investments</a:t>
            </a:r>
          </a:p>
          <a:p>
            <a:pPr marL="52018" indent="0">
              <a:buNone/>
            </a:pPr>
            <a:endParaRPr lang="en-US" sz="3413" dirty="0"/>
          </a:p>
          <a:p>
            <a:pPr marL="52018" indent="0">
              <a:buNone/>
            </a:pPr>
            <a:r>
              <a:rPr lang="en-US" sz="3413" dirty="0">
                <a:solidFill>
                  <a:srgbClr val="FF0000"/>
                </a:solidFill>
              </a:rPr>
              <a:t>Key words are dissemination and impact</a:t>
            </a:r>
            <a:endParaRPr lang="en-US" sz="3413" dirty="0"/>
          </a:p>
          <a:p>
            <a:endParaRPr lang="en-GB" dirty="0"/>
          </a:p>
        </p:txBody>
      </p:sp>
    </p:spTree>
    <p:extLst>
      <p:ext uri="{BB962C8B-B14F-4D97-AF65-F5344CB8AC3E}">
        <p14:creationId xmlns:p14="http://schemas.microsoft.com/office/powerpoint/2010/main" val="1280284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a:spLocks noGrp="1"/>
          </p:cNvSpPr>
          <p:nvPr>
            <p:ph type="title"/>
          </p:nvPr>
        </p:nvSpPr>
        <p:spPr>
          <a:xfrm>
            <a:off x="4491877" y="-218217"/>
            <a:ext cx="6924593" cy="2812961"/>
          </a:xfrm>
          <a:prstGeom prst="rect">
            <a:avLst/>
          </a:prstGeom>
        </p:spPr>
        <p:txBody>
          <a:bodyPr/>
          <a:lstStyle>
            <a:lvl1pPr algn="l">
              <a:defRPr sz="4900"/>
            </a:lvl1pPr>
          </a:lstStyle>
          <a:p>
            <a:r>
              <a:t>From CERN Technologies …</a:t>
            </a:r>
          </a:p>
        </p:txBody>
      </p:sp>
      <p:sp>
        <p:nvSpPr>
          <p:cNvPr id="147" name="Shape 147"/>
          <p:cNvSpPr/>
          <p:nvPr/>
        </p:nvSpPr>
        <p:spPr>
          <a:xfrm>
            <a:off x="5403199" y="7016525"/>
            <a:ext cx="9298532" cy="28129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defRPr sz="4900"/>
            </a:lvl1pPr>
          </a:lstStyle>
          <a:p>
            <a:r>
              <a:t>… to Society</a:t>
            </a:r>
          </a:p>
        </p:txBody>
      </p:sp>
      <p:pic>
        <p:nvPicPr>
          <p:cNvPr id="148" name="infographie_1_update.pdf"/>
          <p:cNvPicPr>
            <a:picLocks noChangeAspect="1"/>
          </p:cNvPicPr>
          <p:nvPr/>
        </p:nvPicPr>
        <p:blipFill>
          <a:blip r:embed="rId3">
            <a:extLst/>
          </a:blip>
          <a:stretch>
            <a:fillRect/>
          </a:stretch>
        </p:blipFill>
        <p:spPr>
          <a:xfrm>
            <a:off x="824227" y="945984"/>
            <a:ext cx="9874999" cy="8229657"/>
          </a:xfrm>
          <a:prstGeom prst="rect">
            <a:avLst/>
          </a:prstGeom>
          <a:ln w="12700">
            <a:miter lim="400000"/>
          </a:ln>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unknown.png"/>
          <p:cNvPicPr>
            <a:picLocks noChangeAspect="1"/>
          </p:cNvPicPr>
          <p:nvPr/>
        </p:nvPicPr>
        <p:blipFill>
          <a:blip r:embed="rId3">
            <a:extLst/>
          </a:blip>
          <a:stretch>
            <a:fillRect/>
          </a:stretch>
        </p:blipFill>
        <p:spPr>
          <a:xfrm>
            <a:off x="-1009316" y="-1072024"/>
            <a:ext cx="14668417" cy="12604049"/>
          </a:xfrm>
          <a:prstGeom prst="rect">
            <a:avLst/>
          </a:prstGeom>
          <a:ln w="12700">
            <a:miter lim="400000"/>
          </a:ln>
        </p:spPr>
      </p:pic>
    </p:spTree>
  </p:cSld>
  <p:clrMapOvr>
    <a:masterClrMapping/>
  </p:clrMapOvr>
  <p:transition spd="slow"/>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résentationCERN2">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805</TotalTime>
  <Words>473</Words>
  <Application>Microsoft Macintosh PowerPoint</Application>
  <PresentationFormat>Custom</PresentationFormat>
  <Paragraphs>80</Paragraphs>
  <Slides>21</Slides>
  <Notes>11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21</vt:i4>
      </vt:variant>
    </vt:vector>
  </HeadingPairs>
  <TitlesOfParts>
    <vt:vector size="32" baseType="lpstr">
      <vt:lpstr>Calibri</vt:lpstr>
      <vt:lpstr>Helvetica</vt:lpstr>
      <vt:lpstr>Helvetica Light</vt:lpstr>
      <vt:lpstr>Helvetica Neue</vt:lpstr>
      <vt:lpstr>ＭＳ Ｐゴシック</vt:lpstr>
      <vt:lpstr>Verdana</vt:lpstr>
      <vt:lpstr>Wingdings</vt:lpstr>
      <vt:lpstr>Arial</vt:lpstr>
      <vt:lpstr>White</vt:lpstr>
      <vt:lpstr>Bold Stripes</vt:lpstr>
      <vt:lpstr>1_PrésentationCERN2</vt:lpstr>
      <vt:lpstr>PowerPoint Presentation</vt:lpstr>
      <vt:lpstr>PowerPoint Presentation</vt:lpstr>
      <vt:lpstr>The Mission of CERN</vt:lpstr>
      <vt:lpstr>PowerPoint Presentation</vt:lpstr>
      <vt:lpstr>PowerPoint Presentation</vt:lpstr>
      <vt:lpstr>Did you know?</vt:lpstr>
      <vt:lpstr>KT Mission</vt:lpstr>
      <vt:lpstr>From CERN Technologies …</vt:lpstr>
      <vt:lpstr>PowerPoint Presentation</vt:lpstr>
      <vt:lpstr>“How can machine learning improve vaccine production?”  CERN - Sanofi</vt:lpstr>
      <vt:lpstr>CERN-MEDICIS  First medical isotopes produced </vt:lpstr>
      <vt:lpstr>Neasens -  A start-up to tackle radon gas risk</vt:lpstr>
      <vt:lpstr>#EuropeForCulture  X-ray eyes for cultural heritage - Medipix chip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Many thanks for your attention</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Ranveig Strom</cp:lastModifiedBy>
  <cp:revision>21</cp:revision>
  <dcterms:modified xsi:type="dcterms:W3CDTF">2018-08-16T16:45:46Z</dcterms:modified>
</cp:coreProperties>
</file>