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5"/>
  </p:notesMasterIdLst>
  <p:handoutMasterIdLst>
    <p:handoutMasterId r:id="rId16"/>
  </p:handoutMasterIdLst>
  <p:sldIdLst>
    <p:sldId id="356" r:id="rId2"/>
    <p:sldId id="341" r:id="rId3"/>
    <p:sldId id="260" r:id="rId4"/>
    <p:sldId id="303" r:id="rId5"/>
    <p:sldId id="299" r:id="rId6"/>
    <p:sldId id="269" r:id="rId7"/>
    <p:sldId id="355" r:id="rId8"/>
    <p:sldId id="300" r:id="rId9"/>
    <p:sldId id="307" r:id="rId10"/>
    <p:sldId id="308" r:id="rId11"/>
    <p:sldId id="351" r:id="rId12"/>
    <p:sldId id="339" r:id="rId13"/>
    <p:sldId id="326" r:id="rId14"/>
  </p:sldIdLst>
  <p:sldSz cx="9906000" cy="6858000" type="A4"/>
  <p:notesSz cx="6746875" cy="9753600"/>
  <p:defaultTextStyle>
    <a:defPPr>
      <a:defRPr lang="en-US"/>
    </a:defPPr>
    <a:lvl1pPr algn="l" rtl="0" eaLnBrk="0" fontAlgn="base" hangingPunct="0">
      <a:spcBef>
        <a:spcPct val="0"/>
      </a:spcBef>
      <a:spcAft>
        <a:spcPct val="0"/>
      </a:spcAft>
      <a:defRPr sz="2800" kern="1200">
        <a:solidFill>
          <a:schemeClr val="tx1"/>
        </a:solidFill>
        <a:latin typeface="Helvetica" charset="0"/>
        <a:ea typeface="ＭＳ Ｐゴシック" charset="0"/>
        <a:cs typeface="ＭＳ Ｐゴシック" charset="0"/>
      </a:defRPr>
    </a:lvl1pPr>
    <a:lvl2pPr marL="457200" algn="l" rtl="0" eaLnBrk="0" fontAlgn="base" hangingPunct="0">
      <a:spcBef>
        <a:spcPct val="0"/>
      </a:spcBef>
      <a:spcAft>
        <a:spcPct val="0"/>
      </a:spcAft>
      <a:defRPr sz="2800" kern="1200">
        <a:solidFill>
          <a:schemeClr val="tx1"/>
        </a:solidFill>
        <a:latin typeface="Helvetica" charset="0"/>
        <a:ea typeface="ＭＳ Ｐゴシック" charset="0"/>
        <a:cs typeface="ＭＳ Ｐゴシック" charset="0"/>
      </a:defRPr>
    </a:lvl2pPr>
    <a:lvl3pPr marL="914400" algn="l" rtl="0" eaLnBrk="0" fontAlgn="base" hangingPunct="0">
      <a:spcBef>
        <a:spcPct val="0"/>
      </a:spcBef>
      <a:spcAft>
        <a:spcPct val="0"/>
      </a:spcAft>
      <a:defRPr sz="2800" kern="1200">
        <a:solidFill>
          <a:schemeClr val="tx1"/>
        </a:solidFill>
        <a:latin typeface="Helvetica" charset="0"/>
        <a:ea typeface="ＭＳ Ｐゴシック" charset="0"/>
        <a:cs typeface="ＭＳ Ｐゴシック" charset="0"/>
      </a:defRPr>
    </a:lvl3pPr>
    <a:lvl4pPr marL="1371600" algn="l" rtl="0" eaLnBrk="0" fontAlgn="base" hangingPunct="0">
      <a:spcBef>
        <a:spcPct val="0"/>
      </a:spcBef>
      <a:spcAft>
        <a:spcPct val="0"/>
      </a:spcAft>
      <a:defRPr sz="2800" kern="1200">
        <a:solidFill>
          <a:schemeClr val="tx1"/>
        </a:solidFill>
        <a:latin typeface="Helvetica" charset="0"/>
        <a:ea typeface="ＭＳ Ｐゴシック" charset="0"/>
        <a:cs typeface="ＭＳ Ｐゴシック" charset="0"/>
      </a:defRPr>
    </a:lvl4pPr>
    <a:lvl5pPr marL="1828800" algn="l" rtl="0" eaLnBrk="0" fontAlgn="base" hangingPunct="0">
      <a:spcBef>
        <a:spcPct val="0"/>
      </a:spcBef>
      <a:spcAft>
        <a:spcPct val="0"/>
      </a:spcAft>
      <a:defRPr sz="2800" kern="1200">
        <a:solidFill>
          <a:schemeClr val="tx1"/>
        </a:solidFill>
        <a:latin typeface="Helvetica" charset="0"/>
        <a:ea typeface="ＭＳ Ｐゴシック" charset="0"/>
        <a:cs typeface="ＭＳ Ｐゴシック" charset="0"/>
      </a:defRPr>
    </a:lvl5pPr>
    <a:lvl6pPr marL="2286000" algn="l" defTabSz="457200" rtl="0" eaLnBrk="1" latinLnBrk="0" hangingPunct="1">
      <a:defRPr sz="2800" kern="1200">
        <a:solidFill>
          <a:schemeClr val="tx1"/>
        </a:solidFill>
        <a:latin typeface="Helvetica" charset="0"/>
        <a:ea typeface="ＭＳ Ｐゴシック" charset="0"/>
        <a:cs typeface="ＭＳ Ｐゴシック" charset="0"/>
      </a:defRPr>
    </a:lvl6pPr>
    <a:lvl7pPr marL="2743200" algn="l" defTabSz="457200" rtl="0" eaLnBrk="1" latinLnBrk="0" hangingPunct="1">
      <a:defRPr sz="2800" kern="1200">
        <a:solidFill>
          <a:schemeClr val="tx1"/>
        </a:solidFill>
        <a:latin typeface="Helvetica" charset="0"/>
        <a:ea typeface="ＭＳ Ｐゴシック" charset="0"/>
        <a:cs typeface="ＭＳ Ｐゴシック" charset="0"/>
      </a:defRPr>
    </a:lvl7pPr>
    <a:lvl8pPr marL="3200400" algn="l" defTabSz="457200" rtl="0" eaLnBrk="1" latinLnBrk="0" hangingPunct="1">
      <a:defRPr sz="2800" kern="1200">
        <a:solidFill>
          <a:schemeClr val="tx1"/>
        </a:solidFill>
        <a:latin typeface="Helvetica" charset="0"/>
        <a:ea typeface="ＭＳ Ｐゴシック" charset="0"/>
        <a:cs typeface="ＭＳ Ｐゴシック" charset="0"/>
      </a:defRPr>
    </a:lvl8pPr>
    <a:lvl9pPr marL="3657600" algn="l" defTabSz="457200" rtl="0" eaLnBrk="1" latinLnBrk="0" hangingPunct="1">
      <a:defRPr sz="2800" kern="1200">
        <a:solidFill>
          <a:schemeClr val="tx1"/>
        </a:solidFill>
        <a:latin typeface="Helvetic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672">
          <p15:clr>
            <a:srgbClr val="A4A3A4"/>
          </p15:clr>
        </p15:guide>
        <p15:guide id="2" pos="3120">
          <p15:clr>
            <a:srgbClr val="A4A3A4"/>
          </p15:clr>
        </p15:guide>
      </p15:sldGuideLst>
    </p:ext>
    <p:ext uri="{2D200454-40CA-4A62-9FC3-DE9A4176ACB9}">
      <p15:notesGuideLst xmlns:p15="http://schemas.microsoft.com/office/powerpoint/2012/main">
        <p15:guide id="1" orient="horz" pos="3072">
          <p15:clr>
            <a:srgbClr val="A4A3A4"/>
          </p15:clr>
        </p15:guide>
        <p15:guide id="2" pos="212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inovia gkagianni"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clrMru>
    <a:srgbClr val="030392"/>
    <a:srgbClr val="00547E"/>
    <a:srgbClr val="005A88"/>
    <a:srgbClr val="006295"/>
    <a:srgbClr val="78FF68"/>
    <a:srgbClr val="D7E1F4"/>
    <a:srgbClr val="F8EDBE"/>
    <a:srgbClr val="A50021"/>
    <a:srgbClr val="CC00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7" autoAdjust="0"/>
    <p:restoredTop sz="86547" autoAdjust="0"/>
  </p:normalViewPr>
  <p:slideViewPr>
    <p:cSldViewPr>
      <p:cViewPr varScale="1">
        <p:scale>
          <a:sx n="99" d="100"/>
          <a:sy n="99" d="100"/>
        </p:scale>
        <p:origin x="800" y="184"/>
      </p:cViewPr>
      <p:guideLst>
        <p:guide orient="horz" pos="672"/>
        <p:guide pos="3120"/>
      </p:guideLst>
    </p:cSldViewPr>
  </p:slideViewPr>
  <p:outlineViewPr>
    <p:cViewPr>
      <p:scale>
        <a:sx n="25" d="100"/>
        <a:sy n="25" d="100"/>
      </p:scale>
      <p:origin x="0" y="0"/>
    </p:cViewPr>
  </p:outlineViewPr>
  <p:notesTextViewPr>
    <p:cViewPr>
      <p:scale>
        <a:sx n="200" d="100"/>
        <a:sy n="200" d="100"/>
      </p:scale>
      <p:origin x="0" y="0"/>
    </p:cViewPr>
  </p:notesTextViewPr>
  <p:sorterViewPr>
    <p:cViewPr>
      <p:scale>
        <a:sx n="144" d="100"/>
        <a:sy n="144" d="100"/>
      </p:scale>
      <p:origin x="0" y="26568"/>
    </p:cViewPr>
  </p:sorterViewPr>
  <p:notesViewPr>
    <p:cSldViewPr>
      <p:cViewPr varScale="1">
        <p:scale>
          <a:sx n="163" d="100"/>
          <a:sy n="163" d="100"/>
        </p:scale>
        <p:origin x="6608" y="192"/>
      </p:cViewPr>
      <p:guideLst>
        <p:guide orient="horz" pos="3072"/>
        <p:guide pos="2125"/>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commentAuthors" Target="commentAuthors.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22588" cy="48895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charset="0"/>
                <a:cs typeface="+mn-cs"/>
              </a:defRPr>
            </a:lvl1pPr>
          </a:lstStyle>
          <a:p>
            <a:pPr>
              <a:defRPr/>
            </a:pPr>
            <a:endParaRPr lang="en-US"/>
          </a:p>
        </p:txBody>
      </p:sp>
      <p:sp>
        <p:nvSpPr>
          <p:cNvPr id="8195" name="Rectangle 3"/>
          <p:cNvSpPr>
            <a:spLocks noGrp="1" noChangeArrowheads="1"/>
          </p:cNvSpPr>
          <p:nvPr>
            <p:ph type="dt" sz="quarter" idx="1"/>
          </p:nvPr>
        </p:nvSpPr>
        <p:spPr bwMode="auto">
          <a:xfrm>
            <a:off x="3824288" y="0"/>
            <a:ext cx="2922587" cy="48895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charset="0"/>
                <a:cs typeface="+mn-cs"/>
              </a:defRPr>
            </a:lvl1pPr>
          </a:lstStyle>
          <a:p>
            <a:pPr>
              <a:defRPr/>
            </a:pPr>
            <a:endParaRPr lang="en-US"/>
          </a:p>
        </p:txBody>
      </p:sp>
      <p:sp>
        <p:nvSpPr>
          <p:cNvPr id="8196" name="Rectangle 4"/>
          <p:cNvSpPr>
            <a:spLocks noGrp="1" noChangeArrowheads="1"/>
          </p:cNvSpPr>
          <p:nvPr>
            <p:ph type="ftr" sz="quarter" idx="2"/>
          </p:nvPr>
        </p:nvSpPr>
        <p:spPr bwMode="auto">
          <a:xfrm>
            <a:off x="0" y="9267825"/>
            <a:ext cx="2922588" cy="485775"/>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charset="0"/>
                <a:cs typeface="+mn-cs"/>
              </a:defRPr>
            </a:lvl1pPr>
          </a:lstStyle>
          <a:p>
            <a:pPr>
              <a:defRPr/>
            </a:pPr>
            <a:endParaRPr lang="en-US"/>
          </a:p>
        </p:txBody>
      </p:sp>
      <p:sp>
        <p:nvSpPr>
          <p:cNvPr id="8197" name="Rectangle 5"/>
          <p:cNvSpPr>
            <a:spLocks noGrp="1" noChangeArrowheads="1"/>
          </p:cNvSpPr>
          <p:nvPr>
            <p:ph type="sldNum" sz="quarter" idx="3"/>
          </p:nvPr>
        </p:nvSpPr>
        <p:spPr bwMode="auto">
          <a:xfrm>
            <a:off x="3824288" y="9267825"/>
            <a:ext cx="2922587" cy="485775"/>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charset="0"/>
                <a:cs typeface="+mn-cs"/>
              </a:defRPr>
            </a:lvl1pPr>
          </a:lstStyle>
          <a:p>
            <a:pPr>
              <a:defRPr/>
            </a:pPr>
            <a:fld id="{081AA2F6-B8A8-3F4A-A018-68406688220E}" type="slidenum">
              <a:rPr lang="en-US"/>
              <a:pPr>
                <a:defRPr/>
              </a:pPr>
              <a:t>‹#›</a:t>
            </a:fld>
            <a:endParaRPr lang="en-US"/>
          </a:p>
        </p:txBody>
      </p:sp>
    </p:spTree>
    <p:extLst>
      <p:ext uri="{BB962C8B-B14F-4D97-AF65-F5344CB8AC3E}">
        <p14:creationId xmlns:p14="http://schemas.microsoft.com/office/powerpoint/2010/main" val="2425804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8895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charset="0"/>
                <a:cs typeface="+mn-cs"/>
              </a:defRPr>
            </a:lvl1pPr>
          </a:lstStyle>
          <a:p>
            <a:pPr>
              <a:defRPr/>
            </a:pPr>
            <a:endParaRPr lang="en-US"/>
          </a:p>
        </p:txBody>
      </p:sp>
      <p:sp>
        <p:nvSpPr>
          <p:cNvPr id="6147" name="Rectangle 3"/>
          <p:cNvSpPr>
            <a:spLocks noGrp="1" noChangeArrowheads="1"/>
          </p:cNvSpPr>
          <p:nvPr>
            <p:ph type="dt" idx="1"/>
          </p:nvPr>
        </p:nvSpPr>
        <p:spPr bwMode="auto">
          <a:xfrm>
            <a:off x="3824288" y="0"/>
            <a:ext cx="2922587" cy="48895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charset="0"/>
                <a:cs typeface="+mn-cs"/>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731838" y="731838"/>
            <a:ext cx="5284787" cy="3659187"/>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6149" name="Rectangle 5"/>
          <p:cNvSpPr>
            <a:spLocks noGrp="1" noChangeArrowheads="1"/>
          </p:cNvSpPr>
          <p:nvPr>
            <p:ph type="body" sz="quarter" idx="3"/>
          </p:nvPr>
        </p:nvSpPr>
        <p:spPr bwMode="auto">
          <a:xfrm>
            <a:off x="900113" y="4633913"/>
            <a:ext cx="4946650" cy="438785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267825"/>
            <a:ext cx="2922588" cy="485775"/>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824288" y="9267825"/>
            <a:ext cx="2922587" cy="485775"/>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charset="0"/>
                <a:cs typeface="+mn-cs"/>
              </a:defRPr>
            </a:lvl1pPr>
          </a:lstStyle>
          <a:p>
            <a:pPr>
              <a:defRPr/>
            </a:pPr>
            <a:fld id="{8E50459C-0815-C54F-B1E6-3E28F510258F}" type="slidenum">
              <a:rPr lang="en-US"/>
              <a:pPr>
                <a:defRPr/>
              </a:pPr>
              <a:t>‹#›</a:t>
            </a:fld>
            <a:endParaRPr lang="en-US"/>
          </a:p>
        </p:txBody>
      </p:sp>
    </p:spTree>
    <p:extLst>
      <p:ext uri="{BB962C8B-B14F-4D97-AF65-F5344CB8AC3E}">
        <p14:creationId xmlns:p14="http://schemas.microsoft.com/office/powerpoint/2010/main" val="379566662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p:txBody>
          <a:bodyPr/>
          <a:lstStyle/>
          <a:p>
            <a:pPr>
              <a:defRPr/>
            </a:pPr>
            <a:fld id="{F88A5983-B5DF-4640-93B8-D9C9EB3BD324}" type="slidenum">
              <a:rPr lang="en-US"/>
              <a:pPr>
                <a:defRPr/>
              </a:pPr>
              <a:t>1</a:t>
            </a:fld>
            <a:endParaRPr lang="en-US"/>
          </a:p>
        </p:txBody>
      </p:sp>
      <p:sp>
        <p:nvSpPr>
          <p:cNvPr id="18434" name="Rectangle 2"/>
          <p:cNvSpPr>
            <a:spLocks noChangeArrowheads="1"/>
          </p:cNvSpPr>
          <p:nvPr/>
        </p:nvSpPr>
        <p:spPr bwMode="auto">
          <a:xfrm>
            <a:off x="3824288" y="0"/>
            <a:ext cx="2922587" cy="488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8435" name="Rectangle 3"/>
          <p:cNvSpPr>
            <a:spLocks noChangeArrowheads="1"/>
          </p:cNvSpPr>
          <p:nvPr/>
        </p:nvSpPr>
        <p:spPr bwMode="auto">
          <a:xfrm>
            <a:off x="3824288" y="9267825"/>
            <a:ext cx="2922587"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0487" tIns="44450" rIns="90487" bIns="44450" anchor="b"/>
          <a:lstStyle/>
          <a:p>
            <a:pPr algn="r">
              <a:defRPr/>
            </a:pPr>
            <a:r>
              <a:rPr lang="en-US" sz="1200">
                <a:latin typeface="Times" charset="0"/>
                <a:cs typeface="+mn-cs"/>
              </a:rPr>
              <a:t>1</a:t>
            </a:r>
          </a:p>
        </p:txBody>
      </p:sp>
      <p:sp>
        <p:nvSpPr>
          <p:cNvPr id="18436" name="Rectangle 4"/>
          <p:cNvSpPr>
            <a:spLocks noChangeArrowheads="1"/>
          </p:cNvSpPr>
          <p:nvPr/>
        </p:nvSpPr>
        <p:spPr bwMode="auto">
          <a:xfrm>
            <a:off x="0" y="9267825"/>
            <a:ext cx="2922588"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8437" name="Rectangle 5"/>
          <p:cNvSpPr>
            <a:spLocks noChangeArrowheads="1"/>
          </p:cNvSpPr>
          <p:nvPr/>
        </p:nvSpPr>
        <p:spPr bwMode="auto">
          <a:xfrm>
            <a:off x="0" y="0"/>
            <a:ext cx="2922588" cy="488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8438" name="Rectangle 6"/>
          <p:cNvSpPr>
            <a:spLocks noGrp="1" noRot="1" noChangeAspect="1" noChangeArrowheads="1" noTextEdit="1"/>
          </p:cNvSpPr>
          <p:nvPr>
            <p:ph type="sldImg"/>
          </p:nvPr>
        </p:nvSpPr>
        <p:spPr>
          <a:xfrm>
            <a:off x="741363" y="738188"/>
            <a:ext cx="5264150" cy="3644900"/>
          </a:xfrm>
          <a:ln w="12700" cap="flat"/>
          <a:extLst>
            <a:ext uri="{FAA26D3D-D897-4be2-8F04-BA451C77F1D7}">
              <ma14:placeholderFlag xmlns:ma14="http://schemas.microsoft.com/office/mac/drawingml/2011/main" val="1"/>
            </a:ext>
          </a:extLst>
        </p:spPr>
      </p:sp>
      <p:sp>
        <p:nvSpPr>
          <p:cNvPr id="18439" name="Rectangle 7"/>
          <p:cNvSpPr>
            <a:spLocks noGrp="1" noChangeArrowheads="1"/>
          </p:cNvSpPr>
          <p:nvPr>
            <p:ph type="body" idx="1"/>
          </p:nvPr>
        </p:nvSpPr>
        <p:spPr>
          <a:ln/>
          <a:extLst>
            <a:ext uri="{91240B29-F687-4f45-9708-019B960494DF}">
              <a14:hiddenLine xmlns:a14="http://schemas.microsoft.com/office/drawing/2010/main" xmlns="" w="12700">
                <a:solidFill>
                  <a:schemeClr val="tx1"/>
                </a:solidFill>
                <a:miter lim="800000"/>
                <a:headEnd/>
                <a:tailEnd/>
              </a14:hiddenLine>
            </a:ext>
          </a:extLst>
        </p:spPr>
        <p:txBody>
          <a:bodyPr lIns="90487" tIns="44450" rIns="90487" bIns="44450"/>
          <a:lstStyle/>
          <a:p>
            <a:pPr>
              <a:defRPr/>
            </a:pPr>
            <a:endParaRPr lang="en-US" sz="1200" kern="1200" dirty="0">
              <a:solidFill>
                <a:schemeClr val="tx1"/>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1245385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4AD10F9-0A8C-C54F-8545-DB6FC7CD18F5}" type="slidenum">
              <a:rPr lang="en-US"/>
              <a:pPr>
                <a:defRPr/>
              </a:pPr>
              <a:t>10</a:t>
            </a:fld>
            <a:endParaRPr lang="en-US"/>
          </a:p>
        </p:txBody>
      </p:sp>
      <p:sp>
        <p:nvSpPr>
          <p:cNvPr id="4464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46467"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8D2FAAD-066C-1547-8935-3BAA7171B250}" type="slidenum">
              <a:rPr lang="en-US"/>
              <a:pPr>
                <a:defRPr/>
              </a:pPr>
              <a:t>11</a:t>
            </a:fld>
            <a:endParaRPr lang="en-US"/>
          </a:p>
        </p:txBody>
      </p:sp>
      <p:sp>
        <p:nvSpPr>
          <p:cNvPr id="4423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42371" name="Rectangle 3"/>
          <p:cNvSpPr>
            <a:spLocks noGrp="1" noChangeArrowheads="1"/>
          </p:cNvSpPr>
          <p:nvPr>
            <p:ph type="body" idx="1"/>
          </p:nvPr>
        </p:nvSpPr>
        <p:spPr/>
        <p:txBody>
          <a:bodyPr/>
          <a:lstStyle/>
          <a:p>
            <a:endParaRPr lang="en-US" dirty="0">
              <a:cs typeface="+mn-cs"/>
            </a:endParaRPr>
          </a:p>
        </p:txBody>
      </p:sp>
    </p:spTree>
    <p:extLst>
      <p:ext uri="{BB962C8B-B14F-4D97-AF65-F5344CB8AC3E}">
        <p14:creationId xmlns:p14="http://schemas.microsoft.com/office/powerpoint/2010/main" val="2559309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9C30AB9-92B3-7E43-AF04-C8BC94F7417B}" type="slidenum">
              <a:rPr lang="en-US"/>
              <a:pPr>
                <a:defRPr/>
              </a:pPr>
              <a:t>13</a:t>
            </a:fld>
            <a:endParaRPr lang="en-US"/>
          </a:p>
        </p:txBody>
      </p:sp>
      <p:sp>
        <p:nvSpPr>
          <p:cNvPr id="4372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7251"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0D04D49-8FDE-6A4B-BE02-975731C8BCCD}" type="slidenum">
              <a:rPr lang="en-US"/>
              <a:pPr>
                <a:defRPr/>
              </a:pPr>
              <a:t>2</a:t>
            </a:fld>
            <a:endParaRPr lang="en-US"/>
          </a:p>
        </p:txBody>
      </p:sp>
      <p:sp>
        <p:nvSpPr>
          <p:cNvPr id="56422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5642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cs typeface="+mn-cs"/>
            </a:endParaRPr>
          </a:p>
        </p:txBody>
      </p:sp>
    </p:spTree>
    <p:extLst>
      <p:ext uri="{BB962C8B-B14F-4D97-AF65-F5344CB8AC3E}">
        <p14:creationId xmlns:p14="http://schemas.microsoft.com/office/powerpoint/2010/main" val="3157496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39AB42E-AE3B-3E4A-8F16-667CD1A15A23}" type="slidenum">
              <a:rPr lang="en-US"/>
              <a:pPr>
                <a:defRPr/>
              </a:pPr>
              <a:t>3</a:t>
            </a:fld>
            <a:endParaRPr lang="en-US"/>
          </a:p>
        </p:txBody>
      </p:sp>
      <p:sp>
        <p:nvSpPr>
          <p:cNvPr id="4321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2131"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8994C5-6722-E44B-9152-8B985FFBF0C2}" type="slidenum">
              <a:rPr lang="en-US"/>
              <a:pPr>
                <a:defRPr/>
              </a:pPr>
              <a:t>4</a:t>
            </a:fld>
            <a:endParaRPr lang="en-US"/>
          </a:p>
        </p:txBody>
      </p:sp>
      <p:sp>
        <p:nvSpPr>
          <p:cNvPr id="4423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42371"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F456D76-40A8-0F43-A2FE-1050592D24EF}" type="slidenum">
              <a:rPr lang="en-US"/>
              <a:pPr>
                <a:defRPr/>
              </a:pPr>
              <a:t>5</a:t>
            </a:fld>
            <a:endParaRPr lang="en-US"/>
          </a:p>
        </p:txBody>
      </p:sp>
      <p:sp>
        <p:nvSpPr>
          <p:cNvPr id="518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18147"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F92CDD9-F35B-0A4B-AD5E-D8525F7793E1}" type="slidenum">
              <a:rPr lang="en-US"/>
              <a:pPr>
                <a:defRPr/>
              </a:pPr>
              <a:t>6</a:t>
            </a:fld>
            <a:endParaRPr lang="en-US"/>
          </a:p>
        </p:txBody>
      </p:sp>
      <p:sp>
        <p:nvSpPr>
          <p:cNvPr id="4362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6227"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F92CDD9-F35B-0A4B-AD5E-D8525F7793E1}" type="slidenum">
              <a:rPr lang="en-US"/>
              <a:pPr>
                <a:defRPr/>
              </a:pPr>
              <a:t>7</a:t>
            </a:fld>
            <a:endParaRPr lang="en-US"/>
          </a:p>
        </p:txBody>
      </p:sp>
      <p:sp>
        <p:nvSpPr>
          <p:cNvPr id="4362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6227" name="Rectangle 3"/>
          <p:cNvSpPr>
            <a:spLocks noGrp="1" noChangeArrowheads="1"/>
          </p:cNvSpPr>
          <p:nvPr>
            <p:ph type="body" idx="1"/>
          </p:nvPr>
        </p:nvSpPr>
        <p:spPr/>
        <p:txBody>
          <a:bodyPr/>
          <a:lstStyle/>
          <a:p>
            <a:pPr>
              <a:defRPr/>
            </a:pPr>
            <a:endParaRPr lang="en-US" dirty="0">
              <a:cs typeface="+mn-cs"/>
            </a:endParaRPr>
          </a:p>
        </p:txBody>
      </p:sp>
    </p:spTree>
    <p:extLst>
      <p:ext uri="{BB962C8B-B14F-4D97-AF65-F5344CB8AC3E}">
        <p14:creationId xmlns:p14="http://schemas.microsoft.com/office/powerpoint/2010/main" val="1079081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57A1189-0346-1E4D-8033-DFCF3F0255E5}" type="slidenum">
              <a:rPr lang="en-US"/>
              <a:pPr>
                <a:defRPr/>
              </a:pPr>
              <a:t>8</a:t>
            </a:fld>
            <a:endParaRPr lang="en-US"/>
          </a:p>
        </p:txBody>
      </p:sp>
      <p:sp>
        <p:nvSpPr>
          <p:cNvPr id="520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20195" name="Rectangle 3"/>
          <p:cNvSpPr>
            <a:spLocks noGrp="1" noChangeArrowheads="1"/>
          </p:cNvSpPr>
          <p:nvPr>
            <p:ph type="body" idx="1"/>
          </p:nvPr>
        </p:nvSpPr>
        <p:spPr/>
        <p:txBody>
          <a:bodyPr/>
          <a:lstStyle/>
          <a:p>
            <a:pPr>
              <a:defRPr/>
            </a:pPr>
            <a:endParaRPr lang="en-US" dirty="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p:txBody>
          <a:bodyPr/>
          <a:lstStyle/>
          <a:p>
            <a:pPr>
              <a:defRPr/>
            </a:pPr>
            <a:fld id="{6A733B5F-7EF3-DF4D-B63C-B7D92F941A77}" type="slidenum">
              <a:rPr lang="en-US"/>
              <a:pPr>
                <a:defRPr/>
              </a:pPr>
              <a:t>9</a:t>
            </a:fld>
            <a:endParaRPr lang="en-US"/>
          </a:p>
        </p:txBody>
      </p:sp>
      <p:sp>
        <p:nvSpPr>
          <p:cNvPr id="410626" name="Rectangle 2"/>
          <p:cNvSpPr>
            <a:spLocks noChangeArrowheads="1"/>
          </p:cNvSpPr>
          <p:nvPr/>
        </p:nvSpPr>
        <p:spPr bwMode="auto">
          <a:xfrm>
            <a:off x="3824288" y="0"/>
            <a:ext cx="2922587" cy="488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0627" name="Rectangle 3"/>
          <p:cNvSpPr>
            <a:spLocks noChangeArrowheads="1"/>
          </p:cNvSpPr>
          <p:nvPr/>
        </p:nvSpPr>
        <p:spPr bwMode="auto">
          <a:xfrm>
            <a:off x="3824288" y="9267825"/>
            <a:ext cx="2922587" cy="48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nchor="b"/>
          <a:lstStyle/>
          <a:p>
            <a:pPr algn="r">
              <a:defRPr/>
            </a:pPr>
            <a:r>
              <a:rPr lang="en-US" sz="1200">
                <a:latin typeface="Times" charset="0"/>
                <a:cs typeface="+mn-cs"/>
              </a:rPr>
              <a:t>1</a:t>
            </a:r>
          </a:p>
        </p:txBody>
      </p:sp>
      <p:sp>
        <p:nvSpPr>
          <p:cNvPr id="410628" name="Rectangle 4"/>
          <p:cNvSpPr>
            <a:spLocks noChangeArrowheads="1"/>
          </p:cNvSpPr>
          <p:nvPr/>
        </p:nvSpPr>
        <p:spPr bwMode="auto">
          <a:xfrm>
            <a:off x="0" y="9267825"/>
            <a:ext cx="2922588" cy="48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0629" name="Rectangle 5"/>
          <p:cNvSpPr>
            <a:spLocks noChangeArrowheads="1"/>
          </p:cNvSpPr>
          <p:nvPr/>
        </p:nvSpPr>
        <p:spPr bwMode="auto">
          <a:xfrm>
            <a:off x="0" y="0"/>
            <a:ext cx="2922588" cy="488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0630" name="Rectangle 6"/>
          <p:cNvSpPr>
            <a:spLocks noGrp="1" noRot="1" noChangeAspect="1" noChangeArrowheads="1"/>
          </p:cNvSpPr>
          <p:nvPr>
            <p:ph type="sldImg"/>
          </p:nvPr>
        </p:nvSpPr>
        <p:spPr>
          <a:xfrm>
            <a:off x="741363" y="738188"/>
            <a:ext cx="5264150" cy="3644900"/>
          </a:xfrm>
          <a:solidFill>
            <a:srgbClr val="FFFFFF"/>
          </a:solidFill>
          <a:ln w="12700" cap="flat"/>
          <a:extLst>
            <a:ext uri="{FAA26D3D-D897-4be2-8F04-BA451C77F1D7}">
              <ma14:placeholderFlag xmlns:ma14="http://schemas.microsoft.com/office/mac/drawingml/2011/main" val="1"/>
            </a:ext>
          </a:extLst>
        </p:spPr>
      </p:sp>
      <p:sp>
        <p:nvSpPr>
          <p:cNvPr id="410631" name="Rectangle 7"/>
          <p:cNvSpPr>
            <a:spLocks noGrp="1" noChangeArrowheads="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487" tIns="44450" rIns="90487" bIns="44450"/>
          <a:lstStyle/>
          <a:p>
            <a:pPr>
              <a:defRPr/>
            </a:pPr>
            <a:endParaRPr lang="en-GB" dirty="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80" name="Rectangle 12"/>
          <p:cNvSpPr>
            <a:spLocks noGrp="1" noChangeArrowheads="1"/>
          </p:cNvSpPr>
          <p:nvPr>
            <p:ph type="ctrTitle" sz="quarter"/>
          </p:nvPr>
        </p:nvSpPr>
        <p:spPr>
          <a:xfrm>
            <a:off x="769938" y="369888"/>
            <a:ext cx="8366125" cy="1028700"/>
          </a:xfrm>
        </p:spPr>
        <p:txBody>
          <a:bodyPr/>
          <a:lstStyle>
            <a:lvl1pPr>
              <a:defRPr sz="4400">
                <a:solidFill>
                  <a:srgbClr val="00547E"/>
                </a:solidFill>
              </a:defRPr>
            </a:lvl1pPr>
          </a:lstStyle>
          <a:p>
            <a:pPr lvl="0"/>
            <a:r>
              <a:rPr lang="en-US" noProof="0"/>
              <a:t>Click to edit Master title style</a:t>
            </a:r>
          </a:p>
        </p:txBody>
      </p:sp>
    </p:spTree>
    <p:extLst>
      <p:ext uri="{BB962C8B-B14F-4D97-AF65-F5344CB8AC3E}">
        <p14:creationId xmlns:p14="http://schemas.microsoft.com/office/powerpoint/2010/main" val="4173811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95300" y="1600200"/>
            <a:ext cx="89154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6" name="Text Box 19"/>
          <p:cNvSpPr txBox="1">
            <a:spLocks noGrp="1" noChangeArrowheads="1"/>
          </p:cNvSpPr>
          <p:nvPr>
            <p:ph type="sldNum" sz="quarter" idx="12"/>
          </p:nvPr>
        </p:nvSpPr>
        <p:spPr>
          <a:ln/>
        </p:spPr>
        <p:txBody>
          <a:bodyPr/>
          <a:lstStyle>
            <a:lvl1pPr>
              <a:defRPr/>
            </a:lvl1pPr>
          </a:lstStyle>
          <a:p>
            <a:pPr>
              <a:defRPr/>
            </a:pPr>
            <a:fld id="{3F97FA89-6AF0-3F4E-AF33-D21466CCA8F5}" type="slidenum">
              <a:rPr lang="en-US"/>
              <a:pPr>
                <a:defRPr/>
              </a:pPr>
              <a:t>‹#›</a:t>
            </a:fld>
            <a:endParaRPr lang="en-US"/>
          </a:p>
        </p:txBody>
      </p:sp>
    </p:spTree>
    <p:extLst>
      <p:ext uri="{BB962C8B-B14F-4D97-AF65-F5344CB8AC3E}">
        <p14:creationId xmlns:p14="http://schemas.microsoft.com/office/powerpoint/2010/main" val="1484452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81000"/>
            <a:ext cx="2228850" cy="5745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381000"/>
            <a:ext cx="6534150" cy="57451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6" name="Text Box 19"/>
          <p:cNvSpPr txBox="1">
            <a:spLocks noGrp="1" noChangeArrowheads="1"/>
          </p:cNvSpPr>
          <p:nvPr>
            <p:ph type="sldNum" sz="quarter" idx="12"/>
          </p:nvPr>
        </p:nvSpPr>
        <p:spPr>
          <a:ln/>
        </p:spPr>
        <p:txBody>
          <a:bodyPr/>
          <a:lstStyle>
            <a:lvl1pPr>
              <a:defRPr/>
            </a:lvl1pPr>
          </a:lstStyle>
          <a:p>
            <a:pPr>
              <a:defRPr/>
            </a:pPr>
            <a:fld id="{2DB584E5-E801-0549-9CC5-74E7CFE5FD74}" type="slidenum">
              <a:rPr lang="en-US"/>
              <a:pPr>
                <a:defRPr/>
              </a:pPr>
              <a:t>‹#›</a:t>
            </a:fld>
            <a:endParaRPr lang="en-US"/>
          </a:p>
        </p:txBody>
      </p:sp>
    </p:spTree>
    <p:extLst>
      <p:ext uri="{BB962C8B-B14F-4D97-AF65-F5344CB8AC3E}">
        <p14:creationId xmlns:p14="http://schemas.microsoft.com/office/powerpoint/2010/main" val="3094069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95300" y="1600200"/>
            <a:ext cx="8915400" cy="4525963"/>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6" name="Text Box 19"/>
          <p:cNvSpPr txBox="1">
            <a:spLocks noGrp="1" noChangeArrowheads="1"/>
          </p:cNvSpPr>
          <p:nvPr>
            <p:ph type="sldNum" sz="quarter" idx="12"/>
          </p:nvPr>
        </p:nvSpPr>
        <p:spPr>
          <a:ln/>
        </p:spPr>
        <p:txBody>
          <a:bodyPr/>
          <a:lstStyle>
            <a:lvl1pPr>
              <a:defRPr/>
            </a:lvl1pPr>
          </a:lstStyle>
          <a:p>
            <a:pPr>
              <a:defRPr/>
            </a:pPr>
            <a:fld id="{C2EF2095-57FA-EF49-80C6-E95A5074C26F}" type="slidenum">
              <a:rPr lang="en-US"/>
              <a:pPr>
                <a:defRPr/>
              </a:pPr>
              <a:t>‹#›</a:t>
            </a:fld>
            <a:endParaRPr lang="en-US"/>
          </a:p>
        </p:txBody>
      </p:sp>
    </p:spTree>
    <p:extLst>
      <p:ext uri="{BB962C8B-B14F-4D97-AF65-F5344CB8AC3E}">
        <p14:creationId xmlns:p14="http://schemas.microsoft.com/office/powerpoint/2010/main" val="2579527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6" name="Text Box 19"/>
          <p:cNvSpPr txBox="1">
            <a:spLocks noGrp="1" noChangeArrowheads="1"/>
          </p:cNvSpPr>
          <p:nvPr>
            <p:ph type="sldNum" sz="quarter" idx="12"/>
          </p:nvPr>
        </p:nvSpPr>
        <p:spPr>
          <a:ln/>
        </p:spPr>
        <p:txBody>
          <a:bodyPr/>
          <a:lstStyle>
            <a:lvl1pPr>
              <a:defRPr/>
            </a:lvl1pPr>
          </a:lstStyle>
          <a:p>
            <a:pPr>
              <a:defRPr/>
            </a:pPr>
            <a:fld id="{A2599BEA-E444-8348-ADCA-562653E83814}" type="slidenum">
              <a:rPr lang="en-US"/>
              <a:pPr>
                <a:defRPr/>
              </a:pPr>
              <a:t>‹#›</a:t>
            </a:fld>
            <a:endParaRPr lang="en-US"/>
          </a:p>
        </p:txBody>
      </p:sp>
    </p:spTree>
    <p:extLst>
      <p:ext uri="{BB962C8B-B14F-4D97-AF65-F5344CB8AC3E}">
        <p14:creationId xmlns:p14="http://schemas.microsoft.com/office/powerpoint/2010/main" val="3399311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7" name="Text Box 19"/>
          <p:cNvSpPr txBox="1">
            <a:spLocks noGrp="1" noChangeArrowheads="1"/>
          </p:cNvSpPr>
          <p:nvPr>
            <p:ph type="sldNum" sz="quarter" idx="12"/>
          </p:nvPr>
        </p:nvSpPr>
        <p:spPr>
          <a:ln/>
        </p:spPr>
        <p:txBody>
          <a:bodyPr/>
          <a:lstStyle>
            <a:lvl1pPr>
              <a:defRPr/>
            </a:lvl1pPr>
          </a:lstStyle>
          <a:p>
            <a:pPr>
              <a:defRPr/>
            </a:pPr>
            <a:fld id="{7BF28B82-8AE9-2E4F-AA14-44542D219825}" type="slidenum">
              <a:rPr lang="en-US"/>
              <a:pPr>
                <a:defRPr/>
              </a:pPr>
              <a:t>‹#›</a:t>
            </a:fld>
            <a:endParaRPr lang="en-US"/>
          </a:p>
        </p:txBody>
      </p:sp>
    </p:spTree>
    <p:extLst>
      <p:ext uri="{BB962C8B-B14F-4D97-AF65-F5344CB8AC3E}">
        <p14:creationId xmlns:p14="http://schemas.microsoft.com/office/powerpoint/2010/main" val="3953222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9" name="Text Box 19"/>
          <p:cNvSpPr txBox="1">
            <a:spLocks noGrp="1" noChangeArrowheads="1"/>
          </p:cNvSpPr>
          <p:nvPr>
            <p:ph type="sldNum" sz="quarter" idx="12"/>
          </p:nvPr>
        </p:nvSpPr>
        <p:spPr>
          <a:ln/>
        </p:spPr>
        <p:txBody>
          <a:bodyPr/>
          <a:lstStyle>
            <a:lvl1pPr>
              <a:defRPr/>
            </a:lvl1pPr>
          </a:lstStyle>
          <a:p>
            <a:pPr>
              <a:defRPr/>
            </a:pPr>
            <a:fld id="{35AB23F4-2823-8D48-9CD6-7D3D8955828B}" type="slidenum">
              <a:rPr lang="en-US"/>
              <a:pPr>
                <a:defRPr/>
              </a:pPr>
              <a:t>‹#›</a:t>
            </a:fld>
            <a:endParaRPr lang="en-US"/>
          </a:p>
        </p:txBody>
      </p:sp>
    </p:spTree>
    <p:extLst>
      <p:ext uri="{BB962C8B-B14F-4D97-AF65-F5344CB8AC3E}">
        <p14:creationId xmlns:p14="http://schemas.microsoft.com/office/powerpoint/2010/main" val="2982355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5" name="Text Box 19"/>
          <p:cNvSpPr txBox="1">
            <a:spLocks noGrp="1" noChangeArrowheads="1"/>
          </p:cNvSpPr>
          <p:nvPr>
            <p:ph type="sldNum" sz="quarter" idx="12"/>
          </p:nvPr>
        </p:nvSpPr>
        <p:spPr>
          <a:ln/>
        </p:spPr>
        <p:txBody>
          <a:bodyPr/>
          <a:lstStyle>
            <a:lvl1pPr>
              <a:defRPr/>
            </a:lvl1pPr>
          </a:lstStyle>
          <a:p>
            <a:pPr>
              <a:defRPr/>
            </a:pPr>
            <a:fld id="{3898A1ED-01BC-974C-B0AB-FBABE7903459}" type="slidenum">
              <a:rPr lang="en-US"/>
              <a:pPr>
                <a:defRPr/>
              </a:pPr>
              <a:t>‹#›</a:t>
            </a:fld>
            <a:endParaRPr lang="en-US"/>
          </a:p>
        </p:txBody>
      </p:sp>
    </p:spTree>
    <p:extLst>
      <p:ext uri="{BB962C8B-B14F-4D97-AF65-F5344CB8AC3E}">
        <p14:creationId xmlns:p14="http://schemas.microsoft.com/office/powerpoint/2010/main" val="2786683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4" name="Text Box 19"/>
          <p:cNvSpPr txBox="1">
            <a:spLocks noGrp="1" noChangeArrowheads="1"/>
          </p:cNvSpPr>
          <p:nvPr>
            <p:ph type="sldNum" sz="quarter" idx="12"/>
          </p:nvPr>
        </p:nvSpPr>
        <p:spPr>
          <a:ln/>
        </p:spPr>
        <p:txBody>
          <a:bodyPr/>
          <a:lstStyle>
            <a:lvl1pPr>
              <a:defRPr/>
            </a:lvl1pPr>
          </a:lstStyle>
          <a:p>
            <a:pPr>
              <a:defRPr/>
            </a:pPr>
            <a:fld id="{373EA436-58A7-6C4B-9DC4-7E4A07A87D01}" type="slidenum">
              <a:rPr lang="en-US"/>
              <a:pPr>
                <a:defRPr/>
              </a:pPr>
              <a:t>‹#›</a:t>
            </a:fld>
            <a:endParaRPr lang="en-US"/>
          </a:p>
        </p:txBody>
      </p:sp>
    </p:spTree>
    <p:extLst>
      <p:ext uri="{BB962C8B-B14F-4D97-AF65-F5344CB8AC3E}">
        <p14:creationId xmlns:p14="http://schemas.microsoft.com/office/powerpoint/2010/main" val="3324655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7" name="Text Box 19"/>
          <p:cNvSpPr txBox="1">
            <a:spLocks noGrp="1" noChangeArrowheads="1"/>
          </p:cNvSpPr>
          <p:nvPr>
            <p:ph type="sldNum" sz="quarter" idx="12"/>
          </p:nvPr>
        </p:nvSpPr>
        <p:spPr>
          <a:ln/>
        </p:spPr>
        <p:txBody>
          <a:bodyPr/>
          <a:lstStyle>
            <a:lvl1pPr>
              <a:defRPr/>
            </a:lvl1pPr>
          </a:lstStyle>
          <a:p>
            <a:pPr>
              <a:defRPr/>
            </a:pPr>
            <a:fld id="{4D6BBEAA-93F4-1C49-BAA6-32AE61D171BE}" type="slidenum">
              <a:rPr lang="en-US"/>
              <a:pPr>
                <a:defRPr/>
              </a:pPr>
              <a:t>‹#›</a:t>
            </a:fld>
            <a:endParaRPr lang="en-US"/>
          </a:p>
        </p:txBody>
      </p:sp>
    </p:spTree>
    <p:extLst>
      <p:ext uri="{BB962C8B-B14F-4D97-AF65-F5344CB8AC3E}">
        <p14:creationId xmlns:p14="http://schemas.microsoft.com/office/powerpoint/2010/main" val="3609435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29 May 2018</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Baltic Meeting</a:t>
            </a:r>
            <a:endParaRPr lang="en-US"/>
          </a:p>
        </p:txBody>
      </p:sp>
      <p:sp>
        <p:nvSpPr>
          <p:cNvPr id="7" name="Text Box 19"/>
          <p:cNvSpPr txBox="1">
            <a:spLocks noGrp="1" noChangeArrowheads="1"/>
          </p:cNvSpPr>
          <p:nvPr>
            <p:ph type="sldNum" sz="quarter" idx="12"/>
          </p:nvPr>
        </p:nvSpPr>
        <p:spPr>
          <a:ln/>
        </p:spPr>
        <p:txBody>
          <a:bodyPr/>
          <a:lstStyle>
            <a:lvl1pPr>
              <a:defRPr/>
            </a:lvl1pPr>
          </a:lstStyle>
          <a:p>
            <a:pPr>
              <a:defRPr/>
            </a:pPr>
            <a:fld id="{92D1B890-7616-EC42-965B-9674BC32A4CD}" type="slidenum">
              <a:rPr lang="en-US"/>
              <a:pPr>
                <a:defRPr/>
              </a:pPr>
              <a:t>‹#›</a:t>
            </a:fld>
            <a:endParaRPr lang="en-US"/>
          </a:p>
        </p:txBody>
      </p:sp>
    </p:spTree>
    <p:extLst>
      <p:ext uri="{BB962C8B-B14F-4D97-AF65-F5344CB8AC3E}">
        <p14:creationId xmlns:p14="http://schemas.microsoft.com/office/powerpoint/2010/main" val="41572218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533400" y="6553200"/>
            <a:ext cx="2667000" cy="1524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800" smtClean="0">
                <a:cs typeface="+mn-cs"/>
              </a:defRPr>
            </a:lvl1pPr>
          </a:lstStyle>
          <a:p>
            <a:pPr>
              <a:defRPr/>
            </a:pPr>
            <a:r>
              <a:rPr lang="en-GB" smtClean="0"/>
              <a:t>29 May 2018</a:t>
            </a:r>
            <a:endParaRPr lang="en-US"/>
          </a:p>
        </p:txBody>
      </p:sp>
      <p:sp>
        <p:nvSpPr>
          <p:cNvPr id="1029" name="Rectangle 5"/>
          <p:cNvSpPr>
            <a:spLocks noGrp="1" noChangeArrowheads="1"/>
          </p:cNvSpPr>
          <p:nvPr>
            <p:ph type="ftr" sz="quarter" idx="3"/>
          </p:nvPr>
        </p:nvSpPr>
        <p:spPr bwMode="auto">
          <a:xfrm>
            <a:off x="3384550" y="6553200"/>
            <a:ext cx="3136900" cy="1524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800" smtClean="0">
                <a:cs typeface="+mn-cs"/>
              </a:defRPr>
            </a:lvl1pPr>
          </a:lstStyle>
          <a:p>
            <a:pPr>
              <a:defRPr/>
            </a:pPr>
            <a:r>
              <a:rPr lang="en-US" smtClean="0"/>
              <a:t>Baltic Meeting</a:t>
            </a:r>
            <a:endParaRPr lang="en-US"/>
          </a:p>
        </p:txBody>
      </p:sp>
      <p:sp>
        <p:nvSpPr>
          <p:cNvPr id="1034" name="Rectangle 10"/>
          <p:cNvSpPr>
            <a:spLocks noChangeArrowheads="1"/>
          </p:cNvSpPr>
          <p:nvPr/>
        </p:nvSpPr>
        <p:spPr bwMode="auto">
          <a:xfrm>
            <a:off x="1219200" y="304800"/>
            <a:ext cx="8001000" cy="619125"/>
          </a:xfrm>
          <a:prstGeom prst="rect">
            <a:avLst/>
          </a:prstGeom>
          <a:gradFill rotWithShape="0">
            <a:gsLst>
              <a:gs pos="0">
                <a:srgbClr val="FFFFFF"/>
              </a:gs>
              <a:gs pos="100000">
                <a:srgbClr val="97C1E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sy="50000" rotWithShape="0">
                    <a:schemeClr val="bg2">
                      <a:alpha val="74998"/>
                    </a:schemeClr>
                  </a:outerShdw>
                </a:effectLst>
              </a14:hiddenEffects>
            </a:ext>
          </a:extLst>
        </p:spPr>
        <p:txBody>
          <a:bodyPr wrap="none" anchor="ctr"/>
          <a:lstStyle/>
          <a:p>
            <a:pPr>
              <a:defRPr/>
            </a:pPr>
            <a:endParaRPr lang="en-US">
              <a:cs typeface="+mn-cs"/>
            </a:endParaRPr>
          </a:p>
        </p:txBody>
      </p:sp>
      <p:sp>
        <p:nvSpPr>
          <p:cNvPr id="1035" name="Line 11"/>
          <p:cNvSpPr>
            <a:spLocks noChangeShapeType="1"/>
          </p:cNvSpPr>
          <p:nvPr/>
        </p:nvSpPr>
        <p:spPr bwMode="auto">
          <a:xfrm>
            <a:off x="660400" y="990600"/>
            <a:ext cx="8585200" cy="0"/>
          </a:xfrm>
          <a:prstGeom prst="line">
            <a:avLst/>
          </a:prstGeom>
          <a:noFill/>
          <a:ln w="31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030" name="Picture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0400" y="315913"/>
            <a:ext cx="596900" cy="60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42" name="Rectangle 18"/>
          <p:cNvSpPr>
            <a:spLocks noGrp="1" noChangeArrowheads="1"/>
          </p:cNvSpPr>
          <p:nvPr>
            <p:ph type="title"/>
          </p:nvPr>
        </p:nvSpPr>
        <p:spPr bwMode="auto">
          <a:xfrm>
            <a:off x="1219200" y="381000"/>
            <a:ext cx="8004175" cy="4572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43" name="Text Box 19"/>
          <p:cNvSpPr txBox="1">
            <a:spLocks noGrp="1" noChangeArrowheads="1"/>
          </p:cNvSpPr>
          <p:nvPr>
            <p:ph type="sldNum" sz="quarter" idx="4"/>
          </p:nvPr>
        </p:nvSpPr>
        <p:spPr bwMode="auto">
          <a:xfrm>
            <a:off x="8839200" y="6553200"/>
            <a:ext cx="533400" cy="1524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800">
                <a:cs typeface="+mn-cs"/>
              </a:defRPr>
            </a:lvl1pPr>
          </a:lstStyle>
          <a:p>
            <a:pPr>
              <a:defRPr/>
            </a:pPr>
            <a:fld id="{F5CF8885-7CB3-634B-8E61-DF7B7C361F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63"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hdr="0"/>
  <p:txStyles>
    <p:titleStyle>
      <a:lvl1pPr algn="ctr" rtl="0" eaLnBrk="0" fontAlgn="base" hangingPunct="0">
        <a:spcBef>
          <a:spcPct val="0"/>
        </a:spcBef>
        <a:spcAft>
          <a:spcPct val="0"/>
        </a:spcAft>
        <a:defRPr sz="2800" b="1">
          <a:solidFill>
            <a:srgbClr val="006699"/>
          </a:solidFill>
          <a:latin typeface="+mj-lt"/>
          <a:ea typeface="+mj-ea"/>
          <a:cs typeface="ＭＳ Ｐゴシック" charset="0"/>
        </a:defRPr>
      </a:lvl1pPr>
      <a:lvl2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2pPr>
      <a:lvl3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3pPr>
      <a:lvl4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4pPr>
      <a:lvl5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5pPr>
      <a:lvl6pPr marL="457200" algn="ctr" rtl="0" eaLnBrk="0" fontAlgn="base" hangingPunct="0">
        <a:spcBef>
          <a:spcPct val="0"/>
        </a:spcBef>
        <a:spcAft>
          <a:spcPct val="0"/>
        </a:spcAft>
        <a:defRPr sz="2800" b="1">
          <a:solidFill>
            <a:srgbClr val="006699"/>
          </a:solidFill>
          <a:latin typeface="Helvetica" charset="0"/>
          <a:ea typeface="ＭＳ Ｐゴシック" charset="0"/>
        </a:defRPr>
      </a:lvl6pPr>
      <a:lvl7pPr marL="914400" algn="ctr" rtl="0" eaLnBrk="0" fontAlgn="base" hangingPunct="0">
        <a:spcBef>
          <a:spcPct val="0"/>
        </a:spcBef>
        <a:spcAft>
          <a:spcPct val="0"/>
        </a:spcAft>
        <a:defRPr sz="2800" b="1">
          <a:solidFill>
            <a:srgbClr val="006699"/>
          </a:solidFill>
          <a:latin typeface="Helvetica" charset="0"/>
          <a:ea typeface="ＭＳ Ｐゴシック" charset="0"/>
        </a:defRPr>
      </a:lvl7pPr>
      <a:lvl8pPr marL="1371600" algn="ctr" rtl="0" eaLnBrk="0" fontAlgn="base" hangingPunct="0">
        <a:spcBef>
          <a:spcPct val="0"/>
        </a:spcBef>
        <a:spcAft>
          <a:spcPct val="0"/>
        </a:spcAft>
        <a:defRPr sz="2800" b="1">
          <a:solidFill>
            <a:srgbClr val="006699"/>
          </a:solidFill>
          <a:latin typeface="Helvetica" charset="0"/>
          <a:ea typeface="ＭＳ Ｐゴシック" charset="0"/>
        </a:defRPr>
      </a:lvl8pPr>
      <a:lvl9pPr marL="1828800" algn="ctr" rtl="0" eaLnBrk="0" fontAlgn="base" hangingPunct="0">
        <a:spcBef>
          <a:spcPct val="0"/>
        </a:spcBef>
        <a:spcAft>
          <a:spcPct val="0"/>
        </a:spcAft>
        <a:defRPr sz="2800" b="1">
          <a:solidFill>
            <a:srgbClr val="006699"/>
          </a:solidFill>
          <a:latin typeface="Helvetica" charset="0"/>
          <a:ea typeface="ＭＳ Ｐゴシック" charset="0"/>
        </a:defRPr>
      </a:lvl9pPr>
    </p:titleStyle>
    <p:bodyStyle>
      <a:lvl1pPr marL="342900" indent="-342900" algn="l" rtl="0" eaLnBrk="0" fontAlgn="base" hangingPunct="0">
        <a:spcBef>
          <a:spcPct val="20000"/>
        </a:spcBef>
        <a:spcAft>
          <a:spcPct val="0"/>
        </a:spcAft>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defRPr>
          <a:solidFill>
            <a:schemeClr val="tx1"/>
          </a:solidFill>
          <a:latin typeface="+mn-lt"/>
          <a:ea typeface="+mn-ea"/>
        </a:defRPr>
      </a:lvl2pPr>
      <a:lvl3pPr marL="1143000" indent="-228600" algn="l" rtl="0" eaLnBrk="0" fontAlgn="base" hangingPunct="0">
        <a:spcBef>
          <a:spcPct val="20000"/>
        </a:spcBef>
        <a:spcAft>
          <a:spcPct val="0"/>
        </a:spcAft>
        <a:defRPr>
          <a:solidFill>
            <a:schemeClr val="tx1"/>
          </a:solidFill>
          <a:latin typeface="+mn-lt"/>
          <a:ea typeface="+mn-ea"/>
        </a:defRPr>
      </a:lvl3pPr>
      <a:lvl4pPr marL="1600200" indent="-228600" algn="l" rtl="0" eaLnBrk="0" fontAlgn="base" hangingPunct="0">
        <a:spcBef>
          <a:spcPct val="20000"/>
        </a:spcBef>
        <a:spcAft>
          <a:spcPct val="0"/>
        </a:spcAft>
        <a:defRPr>
          <a:solidFill>
            <a:schemeClr val="tx1"/>
          </a:solidFill>
          <a:latin typeface="+mn-lt"/>
          <a:ea typeface="+mn-ea"/>
        </a:defRPr>
      </a:lvl4pPr>
      <a:lvl5pPr marL="2057400" indent="-228600" algn="l" rtl="0" eaLnBrk="0" fontAlgn="base" hangingPunct="0">
        <a:spcBef>
          <a:spcPct val="20000"/>
        </a:spcBef>
        <a:spcAft>
          <a:spcPct val="0"/>
        </a:spcAft>
        <a:defRPr>
          <a:solidFill>
            <a:schemeClr val="tx1"/>
          </a:solidFill>
          <a:latin typeface="+mn-lt"/>
          <a:ea typeface="+mn-ea"/>
        </a:defRPr>
      </a:lvl5pPr>
      <a:lvl6pPr marL="2514600" indent="-228600" algn="l" rtl="0" eaLnBrk="0" fontAlgn="base" hangingPunct="0">
        <a:spcBef>
          <a:spcPct val="20000"/>
        </a:spcBef>
        <a:spcAft>
          <a:spcPct val="0"/>
        </a:spcAft>
        <a:defRPr>
          <a:solidFill>
            <a:schemeClr val="tx1"/>
          </a:solidFill>
          <a:latin typeface="+mn-lt"/>
          <a:ea typeface="+mn-ea"/>
        </a:defRPr>
      </a:lvl6pPr>
      <a:lvl7pPr marL="2971800" indent="-228600" algn="l" rtl="0" eaLnBrk="0" fontAlgn="base" hangingPunct="0">
        <a:spcBef>
          <a:spcPct val="20000"/>
        </a:spcBef>
        <a:spcAft>
          <a:spcPct val="0"/>
        </a:spcAft>
        <a:defRPr>
          <a:solidFill>
            <a:schemeClr val="tx1"/>
          </a:solidFill>
          <a:latin typeface="+mn-lt"/>
          <a:ea typeface="+mn-ea"/>
        </a:defRPr>
      </a:lvl7pPr>
      <a:lvl8pPr marL="3429000" indent="-228600" algn="l" rtl="0" eaLnBrk="0" fontAlgn="base" hangingPunct="0">
        <a:spcBef>
          <a:spcPct val="20000"/>
        </a:spcBef>
        <a:spcAft>
          <a:spcPct val="0"/>
        </a:spcAft>
        <a:defRPr>
          <a:solidFill>
            <a:schemeClr val="tx1"/>
          </a:solidFill>
          <a:latin typeface="+mn-lt"/>
          <a:ea typeface="+mn-ea"/>
        </a:defRPr>
      </a:lvl8pPr>
      <a:lvl9pPr marL="3886200" indent="-228600" algn="l" rtl="0" eaLnBrk="0" fontAlgn="base" hangingPunct="0">
        <a:spcBef>
          <a:spcPct val="20000"/>
        </a:spcBef>
        <a:spcAft>
          <a:spcPct val="0"/>
        </a:spcAft>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microsoft.com/office/2007/relationships/hdphoto" Target="../media/hdphoto1.wdp"/><Relationship Id="rId6" Type="http://schemas.openxmlformats.org/officeDocument/2006/relationships/image" Target="../media/image4.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tiff"/><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2.png"/><Relationship Id="rId5" Type="http://schemas.openxmlformats.org/officeDocument/2006/relationships/image" Target="../media/image12.JPG"/><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2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1990" y="414337"/>
            <a:ext cx="5638800" cy="563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7419" name="Rectangle 11"/>
          <p:cNvSpPr>
            <a:spLocks noChangeArrowheads="1"/>
          </p:cNvSpPr>
          <p:nvPr/>
        </p:nvSpPr>
        <p:spPr bwMode="auto">
          <a:xfrm>
            <a:off x="2895600" y="3352800"/>
            <a:ext cx="184150" cy="311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nSpc>
                <a:spcPct val="80000"/>
              </a:lnSpc>
              <a:spcBef>
                <a:spcPct val="10000"/>
              </a:spcBef>
              <a:tabLst>
                <a:tab pos="450850" algn="l"/>
              </a:tabLst>
              <a:defRPr/>
            </a:pPr>
            <a:endParaRPr lang="en-GB" sz="1800" b="1">
              <a:solidFill>
                <a:srgbClr val="00547E"/>
              </a:solidFill>
              <a:cs typeface="+mn-cs"/>
            </a:endParaRPr>
          </a:p>
        </p:txBody>
      </p:sp>
      <p:sp>
        <p:nvSpPr>
          <p:cNvPr id="17422" name="Text Box 14"/>
          <p:cNvSpPr txBox="1">
            <a:spLocks noChangeArrowheads="1"/>
          </p:cNvSpPr>
          <p:nvPr/>
        </p:nvSpPr>
        <p:spPr bwMode="auto">
          <a:xfrm>
            <a:off x="2076029" y="6264266"/>
            <a:ext cx="2987675"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endParaRPr lang="en-GB">
              <a:cs typeface="+mn-cs"/>
            </a:endParaRPr>
          </a:p>
        </p:txBody>
      </p:sp>
      <p:sp>
        <p:nvSpPr>
          <p:cNvPr id="17427" name="Rectangle 19"/>
          <p:cNvSpPr>
            <a:spLocks noChangeArrowheads="1"/>
          </p:cNvSpPr>
          <p:nvPr/>
        </p:nvSpPr>
        <p:spPr bwMode="auto">
          <a:xfrm>
            <a:off x="1424608" y="6263858"/>
            <a:ext cx="5562600"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80000"/>
              </a:lnSpc>
              <a:spcBef>
                <a:spcPct val="20000"/>
              </a:spcBef>
              <a:defRPr/>
            </a:pPr>
            <a:r>
              <a:rPr lang="en-US" sz="2000" b="1" dirty="0">
                <a:cs typeface="+mn-cs"/>
              </a:rPr>
              <a:t>A. Charkiewicz, </a:t>
            </a:r>
            <a:r>
              <a:rPr lang="en-US" sz="2000" b="1" dirty="0" smtClean="0">
                <a:cs typeface="+mn-cs"/>
              </a:rPr>
              <a:t>Baltic Meeting, 29 May </a:t>
            </a:r>
            <a:r>
              <a:rPr lang="el-GR" sz="2000" b="1" dirty="0" smtClean="0">
                <a:cs typeface="+mn-cs"/>
              </a:rPr>
              <a:t>2018</a:t>
            </a:r>
            <a:endParaRPr lang="en-US" sz="2000" b="1" dirty="0">
              <a:cs typeface="+mn-cs"/>
            </a:endParaRPr>
          </a:p>
        </p:txBody>
      </p:sp>
      <p:pic>
        <p:nvPicPr>
          <p:cNvPr id="4" name="Picture 3">
            <a:extLst>
              <a:ext uri="{FF2B5EF4-FFF2-40B4-BE49-F238E27FC236}">
                <a16:creationId xmlns="" xmlns:a16="http://schemas.microsoft.com/office/drawing/2014/main" id="{F0AA5874-1992-E54B-9511-DD70ACD99A28}"/>
              </a:ext>
            </a:extLst>
          </p:cNvPr>
          <p:cNvPicPr>
            <a:picLocks noChangeAspect="1"/>
          </p:cNvPicPr>
          <p:nvPr/>
        </p:nvPicPr>
        <p:blipFill>
          <a:blip r:embed="rId4">
            <a:alphaModFix amt="32000"/>
            <a:extLst>
              <a:ext uri="{BEBA8EAE-BF5A-486C-A8C5-ECC9F3942E4B}">
                <a14:imgProps xmlns:a14="http://schemas.microsoft.com/office/drawing/2010/main">
                  <a14:imgLayer r:embed="rId5">
                    <a14:imgEffect>
                      <a14:sharpenSoften amount="-4000"/>
                    </a14:imgEffect>
                    <a14:imgEffect>
                      <a14:brightnessContrast contrast="-12000"/>
                    </a14:imgEffect>
                  </a14:imgLayer>
                </a14:imgProps>
              </a:ext>
            </a:extLst>
          </a:blip>
          <a:stretch>
            <a:fillRect/>
          </a:stretch>
        </p:blipFill>
        <p:spPr>
          <a:xfrm>
            <a:off x="1136576" y="1196336"/>
            <a:ext cx="8375686" cy="4624077"/>
          </a:xfrm>
          <a:prstGeom prst="rect">
            <a:avLst/>
          </a:prstGeom>
          <a:ln>
            <a:noFill/>
          </a:ln>
          <a:effectLst>
            <a:softEdge rad="635000"/>
          </a:effectLst>
        </p:spPr>
      </p:pic>
      <p:sp>
        <p:nvSpPr>
          <p:cNvPr id="17428" name="Rectangle 20"/>
          <p:cNvSpPr>
            <a:spLocks noChangeArrowheads="1"/>
          </p:cNvSpPr>
          <p:nvPr/>
        </p:nvSpPr>
        <p:spPr bwMode="auto">
          <a:xfrm>
            <a:off x="2395204" y="5088335"/>
            <a:ext cx="548640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a:defRPr/>
            </a:pPr>
            <a:endParaRPr lang="en-US" b="1" dirty="0">
              <a:solidFill>
                <a:srgbClr val="A50021"/>
              </a:solidFill>
              <a:cs typeface="+mn-cs"/>
            </a:endParaRPr>
          </a:p>
        </p:txBody>
      </p:sp>
      <p:sp>
        <p:nvSpPr>
          <p:cNvPr id="17417" name="Rectangle 9"/>
          <p:cNvSpPr>
            <a:spLocks noGrp="1" noChangeArrowheads="1"/>
          </p:cNvSpPr>
          <p:nvPr>
            <p:ph type="ctrTitle"/>
          </p:nvPr>
        </p:nvSpPr>
        <p:spPr>
          <a:xfrm>
            <a:off x="2033132" y="2478153"/>
            <a:ext cx="5486400" cy="2057400"/>
          </a:xfrm>
        </p:spPr>
        <p:txBody>
          <a:bodyPr/>
          <a:lstStyle/>
          <a:p>
            <a:pPr>
              <a:defRPr/>
            </a:pPr>
            <a:r>
              <a:rPr lang="en-US" sz="5400" dirty="0" smtClean="0">
                <a:cs typeface="+mj-cs"/>
              </a:rPr>
              <a:t>Finance Issues</a:t>
            </a:r>
            <a:endParaRPr lang="en-US" sz="5400" dirty="0">
              <a:cs typeface="+mj-cs"/>
            </a:endParaRPr>
          </a:p>
        </p:txBody>
      </p:sp>
      <p:sp>
        <p:nvSpPr>
          <p:cNvPr id="2" name="AutoShape 2" descr="mage result for baltic states images"/>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mage result for baltic states ima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461" y="4725143"/>
            <a:ext cx="2781399" cy="2058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36788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p:txBody>
          <a:bodyPr/>
          <a:lstStyle/>
          <a:p>
            <a:pPr>
              <a:defRPr/>
            </a:pPr>
            <a:r>
              <a:rPr lang="en-US" dirty="0"/>
              <a:t/>
            </a:r>
            <a:br>
              <a:rPr lang="en-US" dirty="0"/>
            </a:br>
            <a:r>
              <a:rPr lang="en-US" dirty="0"/>
              <a:t>Status of Phase I Upgrade </a:t>
            </a:r>
            <a:br>
              <a:rPr lang="en-US" dirty="0"/>
            </a:br>
            <a:endParaRPr lang="en-US" dirty="0">
              <a:cs typeface="+mj-cs"/>
            </a:endParaRPr>
          </a:p>
        </p:txBody>
      </p:sp>
      <p:sp>
        <p:nvSpPr>
          <p:cNvPr id="416771" name="Rectangle 3"/>
          <p:cNvSpPr>
            <a:spLocks noChangeArrowheads="1"/>
          </p:cNvSpPr>
          <p:nvPr/>
        </p:nvSpPr>
        <p:spPr bwMode="auto">
          <a:xfrm>
            <a:off x="762000" y="1676400"/>
            <a:ext cx="8382000" cy="441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50000"/>
              </a:spcBef>
              <a:defRPr/>
            </a:pPr>
            <a:endParaRPr lang="en-US" b="1" dirty="0">
              <a:solidFill>
                <a:srgbClr val="FF0000"/>
              </a:solidFill>
              <a:cs typeface="+mn-cs"/>
            </a:endParaRPr>
          </a:p>
        </p:txBody>
      </p:sp>
      <p:sp>
        <p:nvSpPr>
          <p:cNvPr id="9" name="Content Placeholder 3"/>
          <p:cNvSpPr txBox="1">
            <a:spLocks/>
          </p:cNvSpPr>
          <p:nvPr/>
        </p:nvSpPr>
        <p:spPr>
          <a:xfrm>
            <a:off x="170533" y="1046046"/>
            <a:ext cx="5703615" cy="5364162"/>
          </a:xfrm>
          <a:prstGeom prst="rect">
            <a:avLst/>
          </a:prstGeom>
        </p:spPr>
        <p:txBody>
          <a:bodyPr/>
          <a:lstStyle>
            <a:lvl1pPr marL="342900" indent="-342900" algn="l" rtl="0" eaLnBrk="0" fontAlgn="base" hangingPunct="0">
              <a:spcBef>
                <a:spcPct val="20000"/>
              </a:spcBef>
              <a:spcAft>
                <a:spcPct val="0"/>
              </a:spcAft>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defRPr>
                <a:solidFill>
                  <a:schemeClr val="tx1"/>
                </a:solidFill>
                <a:latin typeface="+mn-lt"/>
                <a:ea typeface="+mn-ea"/>
              </a:defRPr>
            </a:lvl2pPr>
            <a:lvl3pPr marL="1143000" indent="-228600" algn="l" rtl="0" eaLnBrk="0" fontAlgn="base" hangingPunct="0">
              <a:spcBef>
                <a:spcPct val="20000"/>
              </a:spcBef>
              <a:spcAft>
                <a:spcPct val="0"/>
              </a:spcAft>
              <a:defRPr>
                <a:solidFill>
                  <a:schemeClr val="tx1"/>
                </a:solidFill>
                <a:latin typeface="+mn-lt"/>
                <a:ea typeface="+mn-ea"/>
              </a:defRPr>
            </a:lvl3pPr>
            <a:lvl4pPr marL="1600200" indent="-228600" algn="l" rtl="0" eaLnBrk="0" fontAlgn="base" hangingPunct="0">
              <a:spcBef>
                <a:spcPct val="20000"/>
              </a:spcBef>
              <a:spcAft>
                <a:spcPct val="0"/>
              </a:spcAft>
              <a:defRPr>
                <a:solidFill>
                  <a:schemeClr val="tx1"/>
                </a:solidFill>
                <a:latin typeface="+mn-lt"/>
                <a:ea typeface="+mn-ea"/>
              </a:defRPr>
            </a:lvl4pPr>
            <a:lvl5pPr marL="2057400" indent="-228600" algn="l" rtl="0" eaLnBrk="0" fontAlgn="base" hangingPunct="0">
              <a:spcBef>
                <a:spcPct val="20000"/>
              </a:spcBef>
              <a:spcAft>
                <a:spcPct val="0"/>
              </a:spcAft>
              <a:defRPr>
                <a:solidFill>
                  <a:schemeClr val="tx1"/>
                </a:solidFill>
                <a:latin typeface="+mn-lt"/>
                <a:ea typeface="+mn-ea"/>
              </a:defRPr>
            </a:lvl5pPr>
            <a:lvl6pPr marL="2514600" indent="-228600" algn="l" rtl="0" eaLnBrk="0" fontAlgn="base" hangingPunct="0">
              <a:spcBef>
                <a:spcPct val="20000"/>
              </a:spcBef>
              <a:spcAft>
                <a:spcPct val="0"/>
              </a:spcAft>
              <a:defRPr>
                <a:solidFill>
                  <a:schemeClr val="tx1"/>
                </a:solidFill>
                <a:latin typeface="+mn-lt"/>
                <a:ea typeface="+mn-ea"/>
              </a:defRPr>
            </a:lvl6pPr>
            <a:lvl7pPr marL="2971800" indent="-228600" algn="l" rtl="0" eaLnBrk="0" fontAlgn="base" hangingPunct="0">
              <a:spcBef>
                <a:spcPct val="20000"/>
              </a:spcBef>
              <a:spcAft>
                <a:spcPct val="0"/>
              </a:spcAft>
              <a:defRPr>
                <a:solidFill>
                  <a:schemeClr val="tx1"/>
                </a:solidFill>
                <a:latin typeface="+mn-lt"/>
                <a:ea typeface="+mn-ea"/>
              </a:defRPr>
            </a:lvl7pPr>
            <a:lvl8pPr marL="3429000" indent="-228600" algn="l" rtl="0" eaLnBrk="0" fontAlgn="base" hangingPunct="0">
              <a:spcBef>
                <a:spcPct val="20000"/>
              </a:spcBef>
              <a:spcAft>
                <a:spcPct val="0"/>
              </a:spcAft>
              <a:defRPr>
                <a:solidFill>
                  <a:schemeClr val="tx1"/>
                </a:solidFill>
                <a:latin typeface="+mn-lt"/>
                <a:ea typeface="+mn-ea"/>
              </a:defRPr>
            </a:lvl8pPr>
            <a:lvl9pPr marL="3886200" indent="-228600" algn="l" rtl="0" eaLnBrk="0" fontAlgn="base" hangingPunct="0">
              <a:spcBef>
                <a:spcPct val="20000"/>
              </a:spcBef>
              <a:spcAft>
                <a:spcPct val="0"/>
              </a:spcAft>
              <a:defRPr>
                <a:solidFill>
                  <a:schemeClr val="tx1"/>
                </a:solidFill>
                <a:latin typeface="+mn-lt"/>
                <a:ea typeface="+mn-ea"/>
              </a:defRPr>
            </a:lvl9pPr>
          </a:lstStyle>
          <a:p>
            <a:pPr marL="0" indent="0" algn="just">
              <a:lnSpc>
                <a:spcPct val="110000"/>
              </a:lnSpc>
              <a:spcAft>
                <a:spcPts val="600"/>
              </a:spcAft>
              <a:defRPr/>
            </a:pPr>
            <a:endParaRPr lang="en-US" sz="1400" dirty="0"/>
          </a:p>
          <a:p>
            <a:pPr algn="just">
              <a:lnSpc>
                <a:spcPct val="110000"/>
              </a:lnSpc>
              <a:spcAft>
                <a:spcPts val="600"/>
              </a:spcAft>
              <a:buFont typeface="Wingdings" pitchFamily="2" charset="2"/>
              <a:buChar char="q"/>
              <a:defRPr/>
            </a:pPr>
            <a:r>
              <a:rPr lang="en-US" sz="1600" b="1" dirty="0">
                <a:solidFill>
                  <a:srgbClr val="006295"/>
                </a:solidFill>
              </a:rPr>
              <a:t>The CMS Phase I Upgrade has already been largely accomplished with few expenditures remaining for HCAL, Tracker and DAQ</a:t>
            </a:r>
          </a:p>
          <a:p>
            <a:pPr algn="just">
              <a:lnSpc>
                <a:spcPct val="110000"/>
              </a:lnSpc>
              <a:spcAft>
                <a:spcPts val="600"/>
              </a:spcAft>
              <a:buFont typeface="Wingdings" pitchFamily="2" charset="2"/>
              <a:buChar char="q"/>
              <a:defRPr/>
            </a:pPr>
            <a:r>
              <a:rPr lang="en-US" sz="1600" b="1" dirty="0">
                <a:solidFill>
                  <a:srgbClr val="006295"/>
                </a:solidFill>
              </a:rPr>
              <a:t>There is no change to the overall budget of the Phase I Upgrade</a:t>
            </a:r>
          </a:p>
          <a:p>
            <a:pPr algn="just">
              <a:lnSpc>
                <a:spcPct val="110000"/>
              </a:lnSpc>
              <a:spcAft>
                <a:spcPts val="600"/>
              </a:spcAft>
              <a:buFont typeface="Wingdings" pitchFamily="2" charset="2"/>
              <a:buChar char="q"/>
              <a:defRPr/>
            </a:pPr>
            <a:r>
              <a:rPr lang="en-US" sz="1600" b="1" dirty="0">
                <a:solidFill>
                  <a:srgbClr val="006295"/>
                </a:solidFill>
              </a:rPr>
              <a:t>There are no specific problems related to funding </a:t>
            </a:r>
            <a:endParaRPr lang="en-US" sz="1400" dirty="0">
              <a:solidFill>
                <a:srgbClr val="006295"/>
              </a:solidFill>
            </a:endParaRPr>
          </a:p>
        </p:txBody>
      </p:sp>
      <p:pic>
        <p:nvPicPr>
          <p:cNvPr id="15" name="Picture 14"/>
          <p:cNvPicPr>
            <a:picLocks noChangeAspect="1"/>
          </p:cNvPicPr>
          <p:nvPr/>
        </p:nvPicPr>
        <p:blipFill>
          <a:blip r:embed="rId3"/>
          <a:stretch>
            <a:fillRect/>
          </a:stretch>
        </p:blipFill>
        <p:spPr>
          <a:xfrm>
            <a:off x="5874148" y="1761037"/>
            <a:ext cx="3745200" cy="4826182"/>
          </a:xfrm>
          <a:prstGeom prst="rect">
            <a:avLst/>
          </a:prstGeom>
        </p:spPr>
      </p:pic>
      <p:sp>
        <p:nvSpPr>
          <p:cNvPr id="4" name="Slide Number Placeholder 3"/>
          <p:cNvSpPr>
            <a:spLocks noGrp="1"/>
          </p:cNvSpPr>
          <p:nvPr>
            <p:ph type="sldNum" sz="quarter" idx="12"/>
          </p:nvPr>
        </p:nvSpPr>
        <p:spPr/>
        <p:txBody>
          <a:bodyPr/>
          <a:lstStyle/>
          <a:p>
            <a:pPr>
              <a:defRPr/>
            </a:pPr>
            <a:fld id="{3898A1ED-01BC-974C-B0AB-FBABE7903459}"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US" smtClean="0"/>
              <a:t>Baltic Meeting</a:t>
            </a:r>
            <a:endParaRPr lang="en-US"/>
          </a:p>
        </p:txBody>
      </p:sp>
      <p:sp>
        <p:nvSpPr>
          <p:cNvPr id="6" name="Date Placeholder 5"/>
          <p:cNvSpPr>
            <a:spLocks noGrp="1"/>
          </p:cNvSpPr>
          <p:nvPr>
            <p:ph type="dt" sz="half" idx="10"/>
          </p:nvPr>
        </p:nvSpPr>
        <p:spPr/>
        <p:txBody>
          <a:bodyPr/>
          <a:lstStyle/>
          <a:p>
            <a:pPr>
              <a:defRPr/>
            </a:pPr>
            <a:r>
              <a:rPr lang="en-GB" smtClean="0"/>
              <a:t>29 May 2018</a:t>
            </a:r>
            <a:endParaRPr lang="en-US"/>
          </a:p>
        </p:txBody>
      </p:sp>
      <p:sp>
        <p:nvSpPr>
          <p:cNvPr id="2" name="TextBox 1"/>
          <p:cNvSpPr txBox="1"/>
          <p:nvPr/>
        </p:nvSpPr>
        <p:spPr>
          <a:xfrm>
            <a:off x="6465168" y="1268760"/>
            <a:ext cx="2274982" cy="338554"/>
          </a:xfrm>
          <a:prstGeom prst="rect">
            <a:avLst/>
          </a:prstGeom>
          <a:noFill/>
        </p:spPr>
        <p:txBody>
          <a:bodyPr wrap="none" rtlCol="0">
            <a:spAutoFit/>
          </a:bodyPr>
          <a:lstStyle/>
          <a:p>
            <a:r>
              <a:rPr lang="en-US" sz="1600" b="1" dirty="0">
                <a:solidFill>
                  <a:srgbClr val="0000FF"/>
                </a:solidFill>
              </a:rPr>
              <a:t>Phase I Money Matrix</a:t>
            </a:r>
          </a:p>
        </p:txBody>
      </p:sp>
      <p:sp>
        <p:nvSpPr>
          <p:cNvPr id="3" name="TextBox 2"/>
          <p:cNvSpPr txBox="1"/>
          <p:nvPr/>
        </p:nvSpPr>
        <p:spPr>
          <a:xfrm rot="18954699">
            <a:off x="5858301" y="3528013"/>
            <a:ext cx="4083169" cy="1661993"/>
          </a:xfrm>
          <a:prstGeom prst="rect">
            <a:avLst/>
          </a:prstGeom>
          <a:noFill/>
        </p:spPr>
        <p:txBody>
          <a:bodyPr wrap="none" rtlCol="0">
            <a:spAutoFit/>
          </a:bodyPr>
          <a:lstStyle/>
          <a:p>
            <a:r>
              <a:rPr lang="en-US" sz="6600" b="1" dirty="0">
                <a:solidFill>
                  <a:srgbClr val="FF0000"/>
                </a:solidFill>
              </a:rPr>
              <a:t>FROZEN</a:t>
            </a:r>
          </a:p>
          <a:p>
            <a:r>
              <a:rPr lang="en-US" sz="3600" b="1" dirty="0">
                <a:solidFill>
                  <a:srgbClr val="FF0000"/>
                </a:solidFill>
              </a:rPr>
              <a:t>since three years </a:t>
            </a:r>
          </a:p>
        </p:txBody>
      </p:sp>
      <p:sp>
        <p:nvSpPr>
          <p:cNvPr id="7" name="TextBox 6"/>
          <p:cNvSpPr txBox="1"/>
          <p:nvPr/>
        </p:nvSpPr>
        <p:spPr>
          <a:xfrm>
            <a:off x="1388215" y="3330948"/>
            <a:ext cx="2891086" cy="369332"/>
          </a:xfrm>
          <a:prstGeom prst="rect">
            <a:avLst/>
          </a:prstGeom>
          <a:noFill/>
        </p:spPr>
        <p:txBody>
          <a:bodyPr wrap="none" rtlCol="0">
            <a:spAutoFit/>
          </a:bodyPr>
          <a:lstStyle/>
          <a:p>
            <a:r>
              <a:rPr lang="en-US" sz="1800" b="1" dirty="0">
                <a:solidFill>
                  <a:srgbClr val="CC0000"/>
                </a:solidFill>
              </a:rPr>
              <a:t>Phase I Spending Profile</a:t>
            </a:r>
          </a:p>
        </p:txBody>
      </p:sp>
      <p:pic>
        <p:nvPicPr>
          <p:cNvPr id="8" name="Picture 7">
            <a:extLst>
              <a:ext uri="{FF2B5EF4-FFF2-40B4-BE49-F238E27FC236}">
                <a16:creationId xmlns:a16="http://schemas.microsoft.com/office/drawing/2014/main" xmlns="" id="{F9E685FE-B0C1-094E-B72C-BD44FFB678C8}"/>
              </a:ext>
            </a:extLst>
          </p:cNvPr>
          <p:cNvPicPr>
            <a:picLocks noChangeAspect="1"/>
          </p:cNvPicPr>
          <p:nvPr/>
        </p:nvPicPr>
        <p:blipFill>
          <a:blip r:embed="rId4"/>
          <a:stretch>
            <a:fillRect/>
          </a:stretch>
        </p:blipFill>
        <p:spPr>
          <a:xfrm>
            <a:off x="1039673" y="3789040"/>
            <a:ext cx="3704704" cy="277965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pPr>
              <a:defRPr/>
            </a:pPr>
            <a:r>
              <a:rPr lang="en-US" dirty="0">
                <a:cs typeface="+mj-cs"/>
              </a:rPr>
              <a:t/>
            </a:r>
            <a:br>
              <a:rPr lang="en-US" dirty="0">
                <a:cs typeface="+mj-cs"/>
              </a:rPr>
            </a:br>
            <a:r>
              <a:rPr lang="en-US" dirty="0">
                <a:cs typeface="+mj-cs"/>
              </a:rPr>
              <a:t>Phase II Upgrade </a:t>
            </a:r>
            <a:br>
              <a:rPr lang="en-US" dirty="0">
                <a:cs typeface="+mj-cs"/>
              </a:rPr>
            </a:br>
            <a:endParaRPr lang="en-US" dirty="0">
              <a:cs typeface="+mj-cs"/>
            </a:endParaRPr>
          </a:p>
        </p:txBody>
      </p:sp>
      <p:sp>
        <p:nvSpPr>
          <p:cNvPr id="412675" name="Rectangle 3"/>
          <p:cNvSpPr>
            <a:spLocks noGrp="1" noChangeArrowheads="1"/>
          </p:cNvSpPr>
          <p:nvPr>
            <p:ph type="body" idx="1"/>
          </p:nvPr>
        </p:nvSpPr>
        <p:spPr bwMode="auto">
          <a:xfrm>
            <a:off x="380492" y="1268760"/>
            <a:ext cx="9145016" cy="5877272"/>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marL="285750" indent="-285750" algn="just">
              <a:lnSpc>
                <a:spcPct val="90000"/>
              </a:lnSpc>
              <a:spcBef>
                <a:spcPct val="100000"/>
              </a:spcBef>
              <a:buFont typeface="Wingdings" pitchFamily="2" charset="2"/>
              <a:buChar char="q"/>
              <a:defRPr/>
            </a:pPr>
            <a:r>
              <a:rPr lang="en-US" b="1" dirty="0">
                <a:solidFill>
                  <a:srgbClr val="00547E"/>
                </a:solidFill>
              </a:rPr>
              <a:t>CMS is currently </a:t>
            </a:r>
            <a:r>
              <a:rPr lang="en-US" b="1" dirty="0" smtClean="0">
                <a:solidFill>
                  <a:srgbClr val="00547E"/>
                </a:solidFill>
              </a:rPr>
              <a:t>shifting full focus to </a:t>
            </a:r>
            <a:r>
              <a:rPr lang="en-US" b="1" dirty="0">
                <a:solidFill>
                  <a:srgbClr val="00547E"/>
                </a:solidFill>
              </a:rPr>
              <a:t>intense preparations for the Phase II Upgrade </a:t>
            </a:r>
            <a:r>
              <a:rPr lang="en-US" b="1" dirty="0" smtClean="0">
                <a:solidFill>
                  <a:srgbClr val="00547E"/>
                </a:solidFill>
              </a:rPr>
              <a:t>with each Subsystem project having </a:t>
            </a:r>
            <a:r>
              <a:rPr lang="en-US" b="1" dirty="0">
                <a:solidFill>
                  <a:srgbClr val="00547E"/>
                </a:solidFill>
              </a:rPr>
              <a:t>prepared a Technical Design Report (TDR) with accompanying cost, schedule and resource information </a:t>
            </a:r>
            <a:endParaRPr lang="en-US" b="1" dirty="0" smtClean="0">
              <a:solidFill>
                <a:srgbClr val="00547E"/>
              </a:solidFill>
            </a:endParaRPr>
          </a:p>
          <a:p>
            <a:pPr marL="285750" indent="-285750" algn="just">
              <a:lnSpc>
                <a:spcPct val="90000"/>
              </a:lnSpc>
              <a:spcBef>
                <a:spcPct val="100000"/>
              </a:spcBef>
              <a:buFont typeface="Wingdings" pitchFamily="2" charset="2"/>
              <a:buChar char="q"/>
              <a:defRPr/>
            </a:pPr>
            <a:r>
              <a:rPr lang="en-US" b="1" dirty="0" smtClean="0">
                <a:solidFill>
                  <a:srgbClr val="00547E"/>
                </a:solidFill>
              </a:rPr>
              <a:t>All </a:t>
            </a:r>
            <a:r>
              <a:rPr lang="en-US" b="1" dirty="0">
                <a:solidFill>
                  <a:srgbClr val="00547E"/>
                </a:solidFill>
              </a:rPr>
              <a:t>reviews by the LHCC and UCG (the Upgrade Cost </a:t>
            </a:r>
            <a:r>
              <a:rPr lang="en-US" b="1" dirty="0" smtClean="0">
                <a:solidFill>
                  <a:srgbClr val="00547E"/>
                </a:solidFill>
              </a:rPr>
              <a:t>Group) are complete </a:t>
            </a:r>
            <a:r>
              <a:rPr lang="en-US" b="1" dirty="0">
                <a:solidFill>
                  <a:srgbClr val="00547E"/>
                </a:solidFill>
              </a:rPr>
              <a:t>for all projects except for the Trigger and DAQ systems, for which the final TDRs are planned in </a:t>
            </a:r>
            <a:r>
              <a:rPr lang="en-US" b="1" dirty="0" smtClean="0">
                <a:solidFill>
                  <a:srgbClr val="00547E"/>
                </a:solidFill>
              </a:rPr>
              <a:t>2020-2021</a:t>
            </a:r>
          </a:p>
          <a:p>
            <a:pPr marL="285750" indent="-285750" algn="just">
              <a:lnSpc>
                <a:spcPct val="90000"/>
              </a:lnSpc>
              <a:spcBef>
                <a:spcPct val="100000"/>
              </a:spcBef>
              <a:buFont typeface="Wingdings" pitchFamily="2" charset="2"/>
              <a:buChar char="q"/>
              <a:defRPr/>
            </a:pPr>
            <a:r>
              <a:rPr lang="en-US" b="1" dirty="0" smtClean="0">
                <a:solidFill>
                  <a:srgbClr val="00547E"/>
                </a:solidFill>
              </a:rPr>
              <a:t>CMS </a:t>
            </a:r>
            <a:r>
              <a:rPr lang="en-US" b="1" dirty="0">
                <a:solidFill>
                  <a:srgbClr val="00547E"/>
                </a:solidFill>
              </a:rPr>
              <a:t>Management continues iterations with Funding Agencies via the Linkpersons to the CMS Finance Board with the main objective of addressing cost and funding imbalances across different Subsystem projects</a:t>
            </a:r>
            <a:endParaRPr lang="en-US" b="1" dirty="0">
              <a:solidFill>
                <a:srgbClr val="00547E"/>
              </a:solidFill>
              <a:cs typeface="+mn-cs"/>
            </a:endParaRPr>
          </a:p>
          <a:p>
            <a:pPr marL="285750" indent="-285750" algn="just">
              <a:lnSpc>
                <a:spcPct val="90000"/>
              </a:lnSpc>
              <a:spcBef>
                <a:spcPct val="100000"/>
              </a:spcBef>
              <a:buFont typeface="Wingdings" pitchFamily="2" charset="2"/>
              <a:buChar char="q"/>
              <a:defRPr/>
            </a:pPr>
            <a:r>
              <a:rPr lang="en-US" b="1" dirty="0" smtClean="0">
                <a:solidFill>
                  <a:srgbClr val="00547E"/>
                </a:solidFill>
                <a:cs typeface="+mn-cs"/>
              </a:rPr>
              <a:t>One MoU </a:t>
            </a:r>
            <a:r>
              <a:rPr lang="en-US" b="1" dirty="0">
                <a:solidFill>
                  <a:srgbClr val="00547E"/>
                </a:solidFill>
                <a:cs typeface="+mn-cs"/>
              </a:rPr>
              <a:t>Addendum </a:t>
            </a:r>
            <a:r>
              <a:rPr lang="en-US" b="1" dirty="0" smtClean="0">
                <a:solidFill>
                  <a:srgbClr val="00547E"/>
                </a:solidFill>
                <a:cs typeface="+mn-cs"/>
              </a:rPr>
              <a:t>defining </a:t>
            </a:r>
            <a:r>
              <a:rPr lang="en-US" b="1" dirty="0">
                <a:solidFill>
                  <a:srgbClr val="00547E"/>
                </a:solidFill>
                <a:cs typeface="+mn-cs"/>
              </a:rPr>
              <a:t>GEM GE 1/1 Upgrade </a:t>
            </a:r>
            <a:r>
              <a:rPr lang="en-US" b="1" dirty="0" smtClean="0">
                <a:solidFill>
                  <a:srgbClr val="00547E"/>
                </a:solidFill>
                <a:cs typeface="+mn-cs"/>
              </a:rPr>
              <a:t>Project has been finalized </a:t>
            </a:r>
            <a:r>
              <a:rPr lang="en-US" b="1" dirty="0">
                <a:solidFill>
                  <a:srgbClr val="00547E"/>
                </a:solidFill>
                <a:cs typeface="+mn-cs"/>
              </a:rPr>
              <a:t>the process of being signed by Funding Agencies participating in this project </a:t>
            </a:r>
          </a:p>
          <a:p>
            <a:pPr marL="285750" indent="-285750" algn="just">
              <a:lnSpc>
                <a:spcPct val="90000"/>
              </a:lnSpc>
              <a:spcBef>
                <a:spcPct val="100000"/>
              </a:spcBef>
              <a:buFont typeface="Wingdings" pitchFamily="2" charset="2"/>
              <a:buChar char="q"/>
              <a:defRPr/>
            </a:pPr>
            <a:r>
              <a:rPr lang="en-US" b="1" dirty="0">
                <a:solidFill>
                  <a:srgbClr val="00547E"/>
                </a:solidFill>
                <a:cs typeface="+mn-cs"/>
              </a:rPr>
              <a:t>More </a:t>
            </a:r>
            <a:r>
              <a:rPr lang="en-US" b="1" dirty="0" smtClean="0">
                <a:solidFill>
                  <a:srgbClr val="00547E"/>
                </a:solidFill>
                <a:cs typeface="+mn-cs"/>
              </a:rPr>
              <a:t>MoU Addenda </a:t>
            </a:r>
            <a:r>
              <a:rPr lang="en-US" b="1" dirty="0" smtClean="0">
                <a:solidFill>
                  <a:srgbClr val="00547E"/>
                </a:solidFill>
              </a:rPr>
              <a:t>specific </a:t>
            </a:r>
            <a:r>
              <a:rPr lang="en-US" b="1" dirty="0">
                <a:solidFill>
                  <a:srgbClr val="00547E"/>
                </a:solidFill>
              </a:rPr>
              <a:t>to every TDR project will follow after October 2018 RRB meeting in order to formalize the funding of </a:t>
            </a:r>
            <a:r>
              <a:rPr lang="en-US" b="1" dirty="0" smtClean="0">
                <a:solidFill>
                  <a:srgbClr val="00547E"/>
                </a:solidFill>
              </a:rPr>
              <a:t>the </a:t>
            </a:r>
            <a:r>
              <a:rPr lang="en-US" b="1" dirty="0">
                <a:solidFill>
                  <a:srgbClr val="00547E"/>
                </a:solidFill>
              </a:rPr>
              <a:t>Phase II </a:t>
            </a:r>
            <a:r>
              <a:rPr lang="en-US" b="1" dirty="0" smtClean="0">
                <a:solidFill>
                  <a:srgbClr val="00547E"/>
                </a:solidFill>
              </a:rPr>
              <a:t>Upgrade</a:t>
            </a:r>
          </a:p>
          <a:p>
            <a:pPr marL="285750" indent="-285750" algn="just">
              <a:lnSpc>
                <a:spcPct val="90000"/>
              </a:lnSpc>
              <a:spcBef>
                <a:spcPct val="100000"/>
              </a:spcBef>
              <a:buFont typeface="Wingdings" pitchFamily="2" charset="2"/>
              <a:buChar char="q"/>
              <a:defRPr/>
            </a:pPr>
            <a:r>
              <a:rPr lang="en-US" b="1" dirty="0" smtClean="0">
                <a:solidFill>
                  <a:srgbClr val="00547E"/>
                </a:solidFill>
              </a:rPr>
              <a:t>New countries and institutes joining CMS  are expected to contribute to the Phase II Upgrade (preferably in projects which remain underfunded)</a:t>
            </a:r>
            <a:endParaRPr lang="en-US" b="1" dirty="0">
              <a:solidFill>
                <a:srgbClr val="00547E"/>
              </a:solidFill>
              <a:cs typeface="+mn-cs"/>
            </a:endParaRPr>
          </a:p>
        </p:txBody>
      </p:sp>
      <p:sp>
        <p:nvSpPr>
          <p:cNvPr id="3" name="Slide Number Placeholder 2"/>
          <p:cNvSpPr>
            <a:spLocks noGrp="1"/>
          </p:cNvSpPr>
          <p:nvPr>
            <p:ph type="sldNum" sz="quarter" idx="12"/>
          </p:nvPr>
        </p:nvSpPr>
        <p:spPr/>
        <p:txBody>
          <a:bodyPr/>
          <a:lstStyle/>
          <a:p>
            <a:pPr>
              <a:defRPr/>
            </a:pPr>
            <a:fld id="{C2EF2095-57FA-EF49-80C6-E95A5074C26F}" type="slidenum">
              <a:rPr lang="en-US" smtClean="0"/>
              <a:pPr>
                <a:defRPr/>
              </a:pPr>
              <a:t>11</a:t>
            </a:fld>
            <a:endParaRPr lang="en-US"/>
          </a:p>
        </p:txBody>
      </p:sp>
      <p:sp>
        <p:nvSpPr>
          <p:cNvPr id="4" name="Footer Placeholder 3"/>
          <p:cNvSpPr>
            <a:spLocks noGrp="1"/>
          </p:cNvSpPr>
          <p:nvPr>
            <p:ph type="ftr" sz="quarter" idx="11"/>
          </p:nvPr>
        </p:nvSpPr>
        <p:spPr/>
        <p:txBody>
          <a:bodyPr/>
          <a:lstStyle/>
          <a:p>
            <a:pPr>
              <a:defRPr/>
            </a:pPr>
            <a:r>
              <a:rPr lang="en-US" smtClean="0"/>
              <a:t>Baltic Meeting</a:t>
            </a:r>
            <a:endParaRPr lang="en-US"/>
          </a:p>
        </p:txBody>
      </p:sp>
      <p:sp>
        <p:nvSpPr>
          <p:cNvPr id="5" name="Date Placeholder 4"/>
          <p:cNvSpPr>
            <a:spLocks noGrp="1"/>
          </p:cNvSpPr>
          <p:nvPr>
            <p:ph type="dt" sz="half" idx="10"/>
          </p:nvPr>
        </p:nvSpPr>
        <p:spPr/>
        <p:txBody>
          <a:bodyPr/>
          <a:lstStyle/>
          <a:p>
            <a:pPr>
              <a:defRPr/>
            </a:pPr>
            <a:r>
              <a:rPr lang="en-GB" smtClean="0"/>
              <a:t>29 May 2018</a:t>
            </a:r>
            <a:endParaRPr lang="en-US"/>
          </a:p>
        </p:txBody>
      </p:sp>
    </p:spTree>
    <p:extLst>
      <p:ext uri="{BB962C8B-B14F-4D97-AF65-F5344CB8AC3E}">
        <p14:creationId xmlns:p14="http://schemas.microsoft.com/office/powerpoint/2010/main" val="2552309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II Upgrade </a:t>
            </a:r>
            <a:r>
              <a:rPr lang="en-US"/>
              <a:t>Common </a:t>
            </a:r>
            <a:r>
              <a:rPr lang="en-US" smtClean="0"/>
              <a:t>Fund</a:t>
            </a:r>
            <a:endParaRPr lang="en-US" dirty="0"/>
          </a:p>
        </p:txBody>
      </p:sp>
      <p:sp>
        <p:nvSpPr>
          <p:cNvPr id="3" name="Content Placeholder 2"/>
          <p:cNvSpPr>
            <a:spLocks noGrp="1"/>
          </p:cNvSpPr>
          <p:nvPr>
            <p:ph idx="1"/>
          </p:nvPr>
        </p:nvSpPr>
        <p:spPr>
          <a:xfrm>
            <a:off x="533399" y="957572"/>
            <a:ext cx="8839201" cy="5748027"/>
          </a:xfrm>
        </p:spPr>
        <p:txBody>
          <a:bodyPr/>
          <a:lstStyle/>
          <a:p>
            <a:pPr algn="just">
              <a:spcBef>
                <a:spcPts val="1200"/>
              </a:spcBef>
              <a:spcAft>
                <a:spcPts val="600"/>
              </a:spcAft>
              <a:buFont typeface="Wingdings" pitchFamily="2" charset="2"/>
              <a:buChar char="q"/>
            </a:pPr>
            <a:r>
              <a:rPr lang="en-US" b="1" dirty="0">
                <a:solidFill>
                  <a:srgbClr val="00547E"/>
                </a:solidFill>
                <a:ea typeface="ＭＳ 明朝"/>
                <a:cs typeface="Helvetica"/>
              </a:rPr>
              <a:t>A Phase II Common Fund </a:t>
            </a:r>
            <a:r>
              <a:rPr lang="en-US" b="1" dirty="0" smtClean="0">
                <a:solidFill>
                  <a:srgbClr val="00547E"/>
                </a:solidFill>
                <a:ea typeface="ＭＳ 明朝"/>
                <a:cs typeface="Helvetica"/>
              </a:rPr>
              <a:t>has been established to cover infrastructure upgrades which benefit all Subsystems </a:t>
            </a:r>
          </a:p>
          <a:p>
            <a:pPr algn="just">
              <a:spcBef>
                <a:spcPts val="1200"/>
              </a:spcBef>
              <a:spcAft>
                <a:spcPts val="600"/>
              </a:spcAft>
              <a:buFont typeface="Wingdings" pitchFamily="2" charset="2"/>
              <a:buChar char="q"/>
            </a:pPr>
            <a:r>
              <a:rPr lang="en-US" b="1" dirty="0" smtClean="0">
                <a:solidFill>
                  <a:srgbClr val="00547E"/>
                </a:solidFill>
                <a:ea typeface="ＭＳ 明朝"/>
                <a:cs typeface="Helvetica"/>
              </a:rPr>
              <a:t>It will be financed by contributions </a:t>
            </a:r>
            <a:r>
              <a:rPr lang="en-US" b="1" dirty="0">
                <a:solidFill>
                  <a:srgbClr val="00547E"/>
                </a:solidFill>
                <a:ea typeface="ＭＳ 明朝"/>
                <a:cs typeface="Helvetica"/>
              </a:rPr>
              <a:t>expected from all </a:t>
            </a:r>
            <a:r>
              <a:rPr lang="en-US" b="1" dirty="0" smtClean="0">
                <a:solidFill>
                  <a:srgbClr val="00547E"/>
                </a:solidFill>
                <a:ea typeface="ＭＳ 明朝"/>
                <a:cs typeface="Helvetica"/>
              </a:rPr>
              <a:t>CMS Funding </a:t>
            </a:r>
            <a:r>
              <a:rPr lang="en-US" b="1" dirty="0">
                <a:solidFill>
                  <a:srgbClr val="00547E"/>
                </a:solidFill>
                <a:ea typeface="ＭＳ 明朝"/>
                <a:cs typeface="Helvetica"/>
              </a:rPr>
              <a:t>Agencies </a:t>
            </a:r>
            <a:r>
              <a:rPr lang="en-US" b="1" dirty="0" smtClean="0">
                <a:solidFill>
                  <a:srgbClr val="00547E"/>
                </a:solidFill>
                <a:ea typeface="ＭＳ 明朝"/>
                <a:cs typeface="Helvetica"/>
              </a:rPr>
              <a:t>as agreed at the October 2017 RRB with a total cost established </a:t>
            </a:r>
            <a:r>
              <a:rPr lang="en-US" b="1" dirty="0">
                <a:solidFill>
                  <a:srgbClr val="00547E"/>
                </a:solidFill>
                <a:ea typeface="ＭＳ 明朝"/>
                <a:cs typeface="Helvetica"/>
              </a:rPr>
              <a:t>at the level of 25 </a:t>
            </a:r>
            <a:r>
              <a:rPr lang="en-US" b="1" dirty="0" smtClean="0">
                <a:solidFill>
                  <a:srgbClr val="00547E"/>
                </a:solidFill>
                <a:ea typeface="ＭＳ 明朝"/>
                <a:cs typeface="Helvetica"/>
              </a:rPr>
              <a:t>MCHF</a:t>
            </a:r>
            <a:endParaRPr lang="en-US" b="1" dirty="0">
              <a:solidFill>
                <a:srgbClr val="00547E"/>
              </a:solidFill>
              <a:ea typeface="ＭＳ 明朝"/>
              <a:cs typeface="Helvetica"/>
            </a:endParaRPr>
          </a:p>
          <a:p>
            <a:pPr algn="just">
              <a:spcBef>
                <a:spcPts val="1200"/>
              </a:spcBef>
              <a:spcAft>
                <a:spcPts val="600"/>
              </a:spcAft>
              <a:buFont typeface="Wingdings" pitchFamily="2" charset="2"/>
              <a:buChar char="q"/>
            </a:pPr>
            <a:r>
              <a:rPr lang="en-US" b="1" dirty="0">
                <a:solidFill>
                  <a:srgbClr val="00547E"/>
                </a:solidFill>
                <a:ea typeface="ＭＳ 明朝"/>
                <a:cs typeface="Helvetica"/>
              </a:rPr>
              <a:t>At the end of last year, CMS finalized the elaboration of an Addendum No. 10 to the Memorandum of Understanding for the Construction of the CMS Detector outlining the principles of this Common Fund </a:t>
            </a:r>
            <a:endParaRPr lang="en-US" b="1" dirty="0" smtClean="0">
              <a:solidFill>
                <a:srgbClr val="00547E"/>
              </a:solidFill>
              <a:ea typeface="ＭＳ 明朝"/>
              <a:cs typeface="Helvetica"/>
            </a:endParaRPr>
          </a:p>
          <a:p>
            <a:pPr algn="just">
              <a:spcBef>
                <a:spcPts val="1200"/>
              </a:spcBef>
              <a:spcAft>
                <a:spcPts val="600"/>
              </a:spcAft>
              <a:buFont typeface="Wingdings" pitchFamily="2" charset="2"/>
              <a:buChar char="q"/>
            </a:pPr>
            <a:r>
              <a:rPr lang="en-US" b="1" dirty="0" smtClean="0">
                <a:solidFill>
                  <a:srgbClr val="00547E"/>
                </a:solidFill>
                <a:ea typeface="ＭＳ 明朝"/>
                <a:cs typeface="Helvetica"/>
              </a:rPr>
              <a:t>Up </a:t>
            </a:r>
            <a:r>
              <a:rPr lang="en-US" b="1" dirty="0">
                <a:solidFill>
                  <a:srgbClr val="00547E"/>
                </a:solidFill>
                <a:ea typeface="ＭＳ 明朝"/>
                <a:cs typeface="Helvetica"/>
              </a:rPr>
              <a:t>to date, a significant number of Funding Agencies have already signed the document </a:t>
            </a:r>
            <a:r>
              <a:rPr lang="en-US" b="1" dirty="0" smtClean="0">
                <a:solidFill>
                  <a:srgbClr val="00547E"/>
                </a:solidFill>
                <a:ea typeface="ＭＳ 明朝"/>
                <a:cs typeface="Helvetica"/>
              </a:rPr>
              <a:t>and some have made contributions, which is highly welcome since the Phase II Infrastructure work is already ongoing</a:t>
            </a:r>
          </a:p>
          <a:p>
            <a:pPr algn="just">
              <a:spcBef>
                <a:spcPts val="1200"/>
              </a:spcBef>
              <a:spcAft>
                <a:spcPts val="600"/>
              </a:spcAft>
              <a:buFont typeface="Wingdings" pitchFamily="2" charset="2"/>
              <a:buChar char="q"/>
            </a:pPr>
            <a:r>
              <a:rPr lang="en-US" b="1" dirty="0">
                <a:solidFill>
                  <a:srgbClr val="00547E"/>
                </a:solidFill>
                <a:ea typeface="ＭＳ 明朝"/>
                <a:cs typeface="Helvetica"/>
              </a:rPr>
              <a:t>Sharing of costs is defined by the proportion of PhD physicist authors supported by each Funding </a:t>
            </a:r>
            <a:r>
              <a:rPr lang="en-US" b="1" dirty="0" smtClean="0">
                <a:solidFill>
                  <a:srgbClr val="00547E"/>
                </a:solidFill>
                <a:ea typeface="ＭＳ 明朝"/>
                <a:cs typeface="Helvetica"/>
              </a:rPr>
              <a:t>Agency </a:t>
            </a:r>
            <a:r>
              <a:rPr lang="en-US" sz="1600" b="1" dirty="0" smtClean="0">
                <a:solidFill>
                  <a:srgbClr val="00547E"/>
                </a:solidFill>
                <a:ea typeface="ＭＳ 明朝"/>
                <a:cs typeface="Helvetica"/>
              </a:rPr>
              <a:t>(list established for the 2015 M&amp;O-A sharing)</a:t>
            </a:r>
            <a:endParaRPr lang="en-US" b="1" dirty="0">
              <a:solidFill>
                <a:srgbClr val="00547E"/>
              </a:solidFill>
              <a:ea typeface="ＭＳ 明朝"/>
              <a:cs typeface="Helvetica"/>
            </a:endParaRPr>
          </a:p>
          <a:p>
            <a:pPr algn="just">
              <a:spcBef>
                <a:spcPts val="1200"/>
              </a:spcBef>
              <a:spcAft>
                <a:spcPts val="600"/>
              </a:spcAft>
              <a:buFont typeface="Wingdings" pitchFamily="2" charset="2"/>
              <a:buChar char="q"/>
            </a:pPr>
            <a:r>
              <a:rPr lang="en-US" b="1" dirty="0" smtClean="0">
                <a:solidFill>
                  <a:srgbClr val="00547E"/>
                </a:solidFill>
                <a:ea typeface="ＭＳ 明朝"/>
                <a:cs typeface="Helvetica"/>
              </a:rPr>
              <a:t>Newly joining countries will contribute in accordance with their foreseen number of PhDs (as defined in MoU Addendum No 10)</a:t>
            </a:r>
            <a:endParaRPr lang="en-US" b="1" dirty="0">
              <a:solidFill>
                <a:srgbClr val="00547E"/>
              </a:solidFill>
              <a:ea typeface="ＭＳ 明朝"/>
              <a:cs typeface="Helvetica"/>
            </a:endParaRPr>
          </a:p>
          <a:p>
            <a:pPr algn="just">
              <a:spcBef>
                <a:spcPts val="1200"/>
              </a:spcBef>
              <a:spcAft>
                <a:spcPts val="600"/>
              </a:spcAft>
              <a:buFont typeface="Wingdings" pitchFamily="2" charset="2"/>
              <a:buChar char="q"/>
            </a:pPr>
            <a:endParaRPr lang="en-US" b="1" dirty="0">
              <a:solidFill>
                <a:srgbClr val="00547E"/>
              </a:solidFill>
              <a:ea typeface="ＭＳ 明朝"/>
              <a:cs typeface="Helvetica"/>
            </a:endParaRPr>
          </a:p>
        </p:txBody>
      </p:sp>
      <p:sp>
        <p:nvSpPr>
          <p:cNvPr id="4" name="Date Placeholder 3"/>
          <p:cNvSpPr>
            <a:spLocks noGrp="1"/>
          </p:cNvSpPr>
          <p:nvPr>
            <p:ph type="dt" sz="half" idx="10"/>
          </p:nvPr>
        </p:nvSpPr>
        <p:spPr/>
        <p:txBody>
          <a:bodyPr/>
          <a:lstStyle/>
          <a:p>
            <a:pPr>
              <a:defRPr/>
            </a:pPr>
            <a:r>
              <a:rPr lang="en-GB" smtClean="0"/>
              <a:t>29 May 2018</a:t>
            </a:r>
            <a:endParaRPr lang="en-US"/>
          </a:p>
        </p:txBody>
      </p:sp>
      <p:sp>
        <p:nvSpPr>
          <p:cNvPr id="5" name="Footer Placeholder 4"/>
          <p:cNvSpPr>
            <a:spLocks noGrp="1"/>
          </p:cNvSpPr>
          <p:nvPr>
            <p:ph type="ftr" sz="quarter" idx="11"/>
          </p:nvPr>
        </p:nvSpPr>
        <p:spPr/>
        <p:txBody>
          <a:bodyPr/>
          <a:lstStyle/>
          <a:p>
            <a:pPr>
              <a:defRPr/>
            </a:pPr>
            <a:r>
              <a:rPr lang="en-US" smtClean="0"/>
              <a:t>Baltic Meeting</a:t>
            </a:r>
            <a:endParaRPr lang="en-US"/>
          </a:p>
        </p:txBody>
      </p:sp>
      <p:sp>
        <p:nvSpPr>
          <p:cNvPr id="6" name="Slide Number Placeholder 5"/>
          <p:cNvSpPr>
            <a:spLocks noGrp="1"/>
          </p:cNvSpPr>
          <p:nvPr>
            <p:ph type="sldNum" sz="quarter" idx="12"/>
          </p:nvPr>
        </p:nvSpPr>
        <p:spPr/>
        <p:txBody>
          <a:bodyPr/>
          <a:lstStyle/>
          <a:p>
            <a:pPr>
              <a:defRPr/>
            </a:pPr>
            <a:fld id="{C2EF2095-57FA-EF49-80C6-E95A5074C26F}" type="slidenum">
              <a:rPr lang="en-US" smtClean="0"/>
              <a:pPr>
                <a:defRPr/>
              </a:pPr>
              <a:t>12</a:t>
            </a:fld>
            <a:endParaRPr lang="en-US"/>
          </a:p>
        </p:txBody>
      </p:sp>
      <p:sp>
        <p:nvSpPr>
          <p:cNvPr id="7" name="TextBox 6"/>
          <p:cNvSpPr txBox="1"/>
          <p:nvPr/>
        </p:nvSpPr>
        <p:spPr>
          <a:xfrm>
            <a:off x="1712640" y="6453336"/>
            <a:ext cx="184666" cy="523220"/>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8933817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defRPr/>
            </a:pPr>
            <a:r>
              <a:rPr lang="en-US" dirty="0" smtClean="0">
                <a:cs typeface="+mj-cs"/>
              </a:rPr>
              <a:t>Questions</a:t>
            </a:r>
            <a:endParaRPr lang="en-US" dirty="0">
              <a:cs typeface="+mj-cs"/>
            </a:endParaRPr>
          </a:p>
        </p:txBody>
      </p:sp>
      <p:sp>
        <p:nvSpPr>
          <p:cNvPr id="3" name="Slide Number Placeholder 2"/>
          <p:cNvSpPr>
            <a:spLocks noGrp="1"/>
          </p:cNvSpPr>
          <p:nvPr>
            <p:ph type="sldNum" sz="quarter" idx="12"/>
          </p:nvPr>
        </p:nvSpPr>
        <p:spPr/>
        <p:txBody>
          <a:bodyPr/>
          <a:lstStyle/>
          <a:p>
            <a:pPr>
              <a:defRPr/>
            </a:pPr>
            <a:fld id="{C2EF2095-57FA-EF49-80C6-E95A5074C26F}" type="slidenum">
              <a:rPr lang="en-US" smtClean="0"/>
              <a:pPr>
                <a:defRPr/>
              </a:pPr>
              <a:t>13</a:t>
            </a:fld>
            <a:endParaRPr lang="en-US"/>
          </a:p>
        </p:txBody>
      </p:sp>
      <p:sp>
        <p:nvSpPr>
          <p:cNvPr id="4" name="Footer Placeholder 3"/>
          <p:cNvSpPr>
            <a:spLocks noGrp="1"/>
          </p:cNvSpPr>
          <p:nvPr>
            <p:ph type="ftr" sz="quarter" idx="11"/>
          </p:nvPr>
        </p:nvSpPr>
        <p:spPr/>
        <p:txBody>
          <a:bodyPr/>
          <a:lstStyle/>
          <a:p>
            <a:pPr>
              <a:defRPr/>
            </a:pPr>
            <a:r>
              <a:rPr lang="en-US" smtClean="0"/>
              <a:t>Baltic Meeting</a:t>
            </a:r>
            <a:endParaRPr lang="en-US"/>
          </a:p>
        </p:txBody>
      </p:sp>
      <p:sp>
        <p:nvSpPr>
          <p:cNvPr id="5" name="Date Placeholder 4"/>
          <p:cNvSpPr>
            <a:spLocks noGrp="1"/>
          </p:cNvSpPr>
          <p:nvPr>
            <p:ph type="dt" sz="half" idx="10"/>
          </p:nvPr>
        </p:nvSpPr>
        <p:spPr/>
        <p:txBody>
          <a:bodyPr/>
          <a:lstStyle/>
          <a:p>
            <a:pPr>
              <a:defRPr/>
            </a:pPr>
            <a:r>
              <a:rPr lang="en-GB" smtClean="0"/>
              <a:t>29 May 2018</a:t>
            </a:r>
            <a:endParaRPr lang="en-US"/>
          </a:p>
        </p:txBody>
      </p:sp>
      <p:pic>
        <p:nvPicPr>
          <p:cNvPr id="2" name="Picture 1" descr="DSC_449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536" y="1181576"/>
            <a:ext cx="8446839" cy="5336701"/>
          </a:xfrm>
          <a:prstGeom prst="rect">
            <a:avLst/>
          </a:prstGeom>
        </p:spPr>
      </p:pic>
      <p:sp>
        <p:nvSpPr>
          <p:cNvPr id="408579" name="Rectangle 3"/>
          <p:cNvSpPr>
            <a:spLocks noGrp="1" noChangeArrowheads="1"/>
          </p:cNvSpPr>
          <p:nvPr>
            <p:ph type="body" idx="1"/>
          </p:nvPr>
        </p:nvSpPr>
        <p:spPr bwMode="auto">
          <a:xfrm>
            <a:off x="2268959" y="1628800"/>
            <a:ext cx="5904656" cy="4176464"/>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marL="0" indent="0" algn="ctr">
              <a:spcBef>
                <a:spcPct val="100000"/>
              </a:spcBef>
              <a:defRPr/>
            </a:pPr>
            <a:r>
              <a:rPr lang="en-US" sz="5400" b="1" dirty="0" smtClean="0">
                <a:solidFill>
                  <a:schemeClr val="accent3"/>
                </a:solidFill>
                <a:latin typeface="Helvetica (Body)"/>
                <a:cs typeface="Helvetica (Body)"/>
              </a:rPr>
              <a:t>Thank you for your attention</a:t>
            </a:r>
            <a:endParaRPr lang="en-US" sz="5400" b="1" dirty="0">
              <a:solidFill>
                <a:schemeClr val="accent3"/>
              </a:solidFill>
              <a:latin typeface="Helvetica (Body)"/>
              <a:cs typeface="Helvetica (Body)"/>
            </a:endParaRPr>
          </a:p>
        </p:txBody>
      </p:sp>
    </p:spTree>
    <p:extLst>
      <p:ext uri="{BB962C8B-B14F-4D97-AF65-F5344CB8AC3E}">
        <p14:creationId xmlns:p14="http://schemas.microsoft.com/office/powerpoint/2010/main" val="3962089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xmlns="" id="{871418B8-1553-3F44-8277-2A2389D1D3AA}"/>
              </a:ext>
            </a:extLst>
          </p:cNvPr>
          <p:cNvPicPr>
            <a:picLocks noChangeAspect="1"/>
          </p:cNvPicPr>
          <p:nvPr/>
        </p:nvPicPr>
        <p:blipFill>
          <a:blip r:embed="rId3"/>
          <a:stretch>
            <a:fillRect/>
          </a:stretch>
        </p:blipFill>
        <p:spPr>
          <a:xfrm>
            <a:off x="3800872" y="2187013"/>
            <a:ext cx="6046451" cy="3635476"/>
          </a:xfrm>
          <a:prstGeom prst="rect">
            <a:avLst/>
          </a:prstGeom>
        </p:spPr>
      </p:pic>
      <p:sp>
        <p:nvSpPr>
          <p:cNvPr id="563203" name="Rectangle 3"/>
          <p:cNvSpPr>
            <a:spLocks noGrp="1" noChangeArrowheads="1"/>
          </p:cNvSpPr>
          <p:nvPr>
            <p:ph type="body" idx="1"/>
          </p:nvPr>
        </p:nvSpPr>
        <p:spPr bwMode="auto">
          <a:xfrm>
            <a:off x="5961063" y="1268413"/>
            <a:ext cx="3182937" cy="144462"/>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algn="ctr">
              <a:spcBef>
                <a:spcPct val="0"/>
              </a:spcBef>
              <a:buFont typeface="Wingdings" charset="0"/>
              <a:buNone/>
              <a:defRPr/>
            </a:pPr>
            <a:endParaRPr lang="en-US" sz="2000" b="1" dirty="0">
              <a:cs typeface="+mn-cs"/>
            </a:endParaRPr>
          </a:p>
          <a:p>
            <a:pPr algn="ctr">
              <a:spcBef>
                <a:spcPct val="0"/>
              </a:spcBef>
              <a:buFont typeface="Wingdings" charset="0"/>
              <a:buNone/>
              <a:defRPr/>
            </a:pPr>
            <a:endParaRPr lang="en-US" sz="2000" b="1" dirty="0">
              <a:cs typeface="+mn-cs"/>
            </a:endParaRPr>
          </a:p>
          <a:p>
            <a:pPr algn="ctr">
              <a:spcBef>
                <a:spcPct val="0"/>
              </a:spcBef>
              <a:buFont typeface="Wingdings" charset="0"/>
              <a:buNone/>
              <a:defRPr/>
            </a:pPr>
            <a:endParaRPr lang="en-US" sz="2000" b="1" dirty="0">
              <a:cs typeface="+mn-cs"/>
            </a:endParaRPr>
          </a:p>
          <a:p>
            <a:pPr algn="ctr">
              <a:spcBef>
                <a:spcPct val="0"/>
              </a:spcBef>
              <a:buFont typeface="Wingdings" charset="0"/>
              <a:buNone/>
              <a:defRPr/>
            </a:pPr>
            <a:endParaRPr lang="en-US" sz="2000" b="1" dirty="0">
              <a:cs typeface="+mn-cs"/>
            </a:endParaRPr>
          </a:p>
          <a:p>
            <a:pPr algn="ctr">
              <a:spcBef>
                <a:spcPct val="0"/>
              </a:spcBef>
              <a:buFont typeface="Wingdings" charset="0"/>
              <a:buNone/>
              <a:defRPr/>
            </a:pPr>
            <a:endParaRPr lang="en-US" sz="2000" b="1" dirty="0">
              <a:cs typeface="+mn-cs"/>
            </a:endParaRPr>
          </a:p>
          <a:p>
            <a:pPr algn="ctr">
              <a:spcBef>
                <a:spcPct val="0"/>
              </a:spcBef>
              <a:buFont typeface="Wingdings" charset="0"/>
              <a:buNone/>
              <a:defRPr/>
            </a:pPr>
            <a:endParaRPr lang="en-US" sz="2000" b="1" dirty="0">
              <a:cs typeface="+mn-cs"/>
            </a:endParaRPr>
          </a:p>
        </p:txBody>
      </p:sp>
      <p:sp>
        <p:nvSpPr>
          <p:cNvPr id="5" name="Date Placeholder 3"/>
          <p:cNvSpPr>
            <a:spLocks noGrp="1"/>
          </p:cNvSpPr>
          <p:nvPr>
            <p:ph type="dt" sz="quarter" idx="10"/>
          </p:nvPr>
        </p:nvSpPr>
        <p:spPr/>
        <p:txBody>
          <a:bodyPr/>
          <a:lstStyle/>
          <a:p>
            <a:pPr>
              <a:defRPr/>
            </a:pPr>
            <a:r>
              <a:rPr lang="en-GB" smtClean="0"/>
              <a:t>29 May 2018</a:t>
            </a:r>
            <a:endParaRPr lang="en-US" dirty="0"/>
          </a:p>
        </p:txBody>
      </p:sp>
      <p:sp>
        <p:nvSpPr>
          <p:cNvPr id="6" name="Footer Placeholder 4"/>
          <p:cNvSpPr>
            <a:spLocks noGrp="1"/>
          </p:cNvSpPr>
          <p:nvPr>
            <p:ph type="ftr" sz="quarter" idx="11"/>
          </p:nvPr>
        </p:nvSpPr>
        <p:spPr>
          <a:xfrm>
            <a:off x="3400276" y="6553200"/>
            <a:ext cx="3136900" cy="152400"/>
          </a:xfrm>
        </p:spPr>
        <p:txBody>
          <a:bodyPr/>
          <a:lstStyle/>
          <a:p>
            <a:pPr>
              <a:defRPr/>
            </a:pPr>
            <a:r>
              <a:rPr lang="en-US" smtClean="0"/>
              <a:t>Baltic Meeting</a:t>
            </a:r>
            <a:endParaRPr lang="en-US" dirty="0"/>
          </a:p>
        </p:txBody>
      </p:sp>
      <p:sp>
        <p:nvSpPr>
          <p:cNvPr id="7" name="Slide Number Placeholder 5"/>
          <p:cNvSpPr>
            <a:spLocks noGrp="1"/>
          </p:cNvSpPr>
          <p:nvPr>
            <p:ph type="sldNum" sz="quarter" idx="12"/>
          </p:nvPr>
        </p:nvSpPr>
        <p:spPr/>
        <p:txBody>
          <a:bodyPr/>
          <a:lstStyle/>
          <a:p>
            <a:pPr>
              <a:defRPr/>
            </a:pPr>
            <a:fld id="{1779BBAE-29B6-4042-AD0E-60A3767BCABE}" type="slidenum">
              <a:rPr lang="en-US"/>
              <a:pPr>
                <a:defRPr/>
              </a:pPr>
              <a:t>2</a:t>
            </a:fld>
            <a:endParaRPr lang="en-US" dirty="0"/>
          </a:p>
        </p:txBody>
      </p:sp>
      <p:sp>
        <p:nvSpPr>
          <p:cNvPr id="563202" name="Rectangle 2"/>
          <p:cNvSpPr>
            <a:spLocks noGrp="1" noChangeArrowheads="1"/>
          </p:cNvSpPr>
          <p:nvPr>
            <p:ph type="title"/>
          </p:nvPr>
        </p:nvSpPr>
        <p:spPr/>
        <p:txBody>
          <a:bodyPr/>
          <a:lstStyle/>
          <a:p>
            <a:pPr>
              <a:defRPr/>
            </a:pPr>
            <a:r>
              <a:rPr lang="en-US" dirty="0">
                <a:solidFill>
                  <a:srgbClr val="006295"/>
                </a:solidFill>
                <a:cs typeface="+mj-cs"/>
              </a:rPr>
              <a:t>CMS is </a:t>
            </a:r>
            <a:r>
              <a:rPr lang="en-US" dirty="0" smtClean="0">
                <a:solidFill>
                  <a:srgbClr val="006295"/>
                </a:solidFill>
                <a:cs typeface="+mj-cs"/>
              </a:rPr>
              <a:t>a global Collaboration</a:t>
            </a:r>
            <a:endParaRPr lang="en-US" dirty="0">
              <a:solidFill>
                <a:srgbClr val="006295"/>
              </a:solidFill>
              <a:cs typeface="+mj-cs"/>
            </a:endParaRPr>
          </a:p>
        </p:txBody>
      </p:sp>
      <p:sp>
        <p:nvSpPr>
          <p:cNvPr id="13" name="Content Placeholder 2"/>
          <p:cNvSpPr txBox="1">
            <a:spLocks/>
          </p:cNvSpPr>
          <p:nvPr/>
        </p:nvSpPr>
        <p:spPr bwMode="auto">
          <a:xfrm>
            <a:off x="272480" y="1042110"/>
            <a:ext cx="8950896" cy="533921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284163" indent="-284163" algn="l" rtl="0" eaLnBrk="0" fontAlgn="base" hangingPunct="0">
              <a:lnSpc>
                <a:spcPct val="90000"/>
              </a:lnSpc>
              <a:spcBef>
                <a:spcPct val="30000"/>
              </a:spcBef>
              <a:spcAft>
                <a:spcPct val="0"/>
              </a:spcAft>
              <a:buClr>
                <a:schemeClr val="hlink"/>
              </a:buClr>
              <a:buSzPct val="70000"/>
              <a:buFont typeface="Monotype Sorts" charset="0"/>
              <a:buChar char="l"/>
              <a:defRPr sz="2400" b="1">
                <a:solidFill>
                  <a:srgbClr val="0000CC"/>
                </a:solidFill>
                <a:effectLst>
                  <a:outerShdw blurRad="38100" dist="38100" dir="2700000" algn="tl">
                    <a:srgbClr val="C0C0C0"/>
                  </a:outerShdw>
                </a:effectLst>
                <a:latin typeface="+mn-lt"/>
                <a:ea typeface="ＭＳ Ｐゴシック" pitchFamily="-65" charset="-128"/>
                <a:cs typeface="ＭＳ Ｐゴシック" pitchFamily="-65" charset="-128"/>
              </a:defRPr>
            </a:lvl1pPr>
            <a:lvl2pPr marL="738188" indent="-338138" algn="l" rtl="0" eaLnBrk="0" fontAlgn="base" hangingPunct="0">
              <a:lnSpc>
                <a:spcPct val="90000"/>
              </a:lnSpc>
              <a:spcBef>
                <a:spcPct val="30000"/>
              </a:spcBef>
              <a:spcAft>
                <a:spcPct val="0"/>
              </a:spcAft>
              <a:buClr>
                <a:schemeClr val="bg2"/>
              </a:buClr>
              <a:buSzPct val="70000"/>
              <a:buFont typeface="Monotype Sorts" charset="0"/>
              <a:buChar char="s"/>
              <a:defRPr sz="2400" b="1">
                <a:solidFill>
                  <a:schemeClr val="tx1"/>
                </a:solidFill>
                <a:latin typeface="+mn-lt"/>
                <a:ea typeface="ＭＳ Ｐゴシック" charset="-128"/>
              </a:defRPr>
            </a:lvl2pPr>
            <a:lvl3pPr marL="1139825" indent="-223838" algn="l" rtl="0" eaLnBrk="0" fontAlgn="base" hangingPunct="0">
              <a:lnSpc>
                <a:spcPct val="90000"/>
              </a:lnSpc>
              <a:spcBef>
                <a:spcPct val="30000"/>
              </a:spcBef>
              <a:spcAft>
                <a:spcPct val="0"/>
              </a:spcAft>
              <a:buClr>
                <a:schemeClr val="hlink"/>
              </a:buClr>
              <a:buSzPct val="79000"/>
              <a:buFont typeface="Monotype Sorts" charset="0"/>
              <a:buChar char="è"/>
              <a:defRPr sz="1600" b="1">
                <a:solidFill>
                  <a:srgbClr val="0000CC"/>
                </a:solidFill>
                <a:latin typeface="+mn-lt"/>
                <a:ea typeface="ＭＳ Ｐゴシック" charset="-128"/>
              </a:defRPr>
            </a:lvl3pPr>
            <a:lvl4pPr marL="1431925" indent="-177800" algn="l" rtl="0" eaLnBrk="0" fontAlgn="base" hangingPunct="0">
              <a:lnSpc>
                <a:spcPct val="90000"/>
              </a:lnSpc>
              <a:spcBef>
                <a:spcPct val="30000"/>
              </a:spcBef>
              <a:spcAft>
                <a:spcPct val="0"/>
              </a:spcAft>
              <a:buClr>
                <a:schemeClr val="hlink"/>
              </a:buClr>
              <a:buSzPct val="100000"/>
              <a:buFont typeface="Monotype Sorts" charset="0"/>
              <a:buChar char="ø"/>
              <a:defRPr sz="1400" b="1">
                <a:solidFill>
                  <a:srgbClr val="0000CC"/>
                </a:solidFill>
                <a:latin typeface="+mn-lt"/>
                <a:ea typeface="ＭＳ Ｐゴシック" charset="-128"/>
              </a:defRPr>
            </a:lvl4pPr>
            <a:lvl5pPr marL="2398713" indent="-852488" algn="l" rtl="0" eaLnBrk="0" fontAlgn="base" hangingPunct="0">
              <a:lnSpc>
                <a:spcPct val="90000"/>
              </a:lnSpc>
              <a:spcBef>
                <a:spcPct val="30000"/>
              </a:spcBef>
              <a:spcAft>
                <a:spcPct val="0"/>
              </a:spcAft>
              <a:buFont typeface="Monotype Sorts" charset="0"/>
              <a:buChar char="ü"/>
              <a:defRPr sz="1400" b="1">
                <a:solidFill>
                  <a:srgbClr val="0000CC"/>
                </a:solidFill>
                <a:latin typeface="+mn-lt"/>
                <a:ea typeface="ＭＳ Ｐゴシック" charset="-128"/>
              </a:defRPr>
            </a:lvl5pPr>
            <a:lvl6pPr marL="2855913" indent="-852488" algn="l" rtl="0" eaLnBrk="0" fontAlgn="base" hangingPunct="0">
              <a:lnSpc>
                <a:spcPct val="90000"/>
              </a:lnSpc>
              <a:spcBef>
                <a:spcPct val="30000"/>
              </a:spcBef>
              <a:spcAft>
                <a:spcPct val="0"/>
              </a:spcAft>
              <a:buFont typeface="Monotype Sorts" pitchFamily="2" charset="2"/>
              <a:buChar char="ü"/>
              <a:defRPr sz="1400" b="1">
                <a:solidFill>
                  <a:srgbClr val="0000CC"/>
                </a:solidFill>
                <a:latin typeface="+mn-lt"/>
              </a:defRPr>
            </a:lvl6pPr>
            <a:lvl7pPr marL="3313113" indent="-852488" algn="l" rtl="0" eaLnBrk="0" fontAlgn="base" hangingPunct="0">
              <a:lnSpc>
                <a:spcPct val="90000"/>
              </a:lnSpc>
              <a:spcBef>
                <a:spcPct val="30000"/>
              </a:spcBef>
              <a:spcAft>
                <a:spcPct val="0"/>
              </a:spcAft>
              <a:buFont typeface="Monotype Sorts" pitchFamily="2" charset="2"/>
              <a:buChar char="ü"/>
              <a:defRPr sz="1400" b="1">
                <a:solidFill>
                  <a:srgbClr val="0000CC"/>
                </a:solidFill>
                <a:latin typeface="+mn-lt"/>
              </a:defRPr>
            </a:lvl7pPr>
            <a:lvl8pPr marL="3770313" indent="-852488" algn="l" rtl="0" eaLnBrk="0" fontAlgn="base" hangingPunct="0">
              <a:lnSpc>
                <a:spcPct val="90000"/>
              </a:lnSpc>
              <a:spcBef>
                <a:spcPct val="30000"/>
              </a:spcBef>
              <a:spcAft>
                <a:spcPct val="0"/>
              </a:spcAft>
              <a:buFont typeface="Monotype Sorts" pitchFamily="2" charset="2"/>
              <a:buChar char="ü"/>
              <a:defRPr sz="1400" b="1">
                <a:solidFill>
                  <a:srgbClr val="0000CC"/>
                </a:solidFill>
                <a:latin typeface="+mn-lt"/>
              </a:defRPr>
            </a:lvl8pPr>
            <a:lvl9pPr marL="4227513" indent="-852488" algn="l" rtl="0" eaLnBrk="0" fontAlgn="base" hangingPunct="0">
              <a:lnSpc>
                <a:spcPct val="90000"/>
              </a:lnSpc>
              <a:spcBef>
                <a:spcPct val="30000"/>
              </a:spcBef>
              <a:spcAft>
                <a:spcPct val="0"/>
              </a:spcAft>
              <a:buFont typeface="Monotype Sorts" pitchFamily="2" charset="2"/>
              <a:buChar char="ü"/>
              <a:defRPr sz="1400" b="1">
                <a:solidFill>
                  <a:srgbClr val="0000CC"/>
                </a:solidFill>
                <a:latin typeface="+mn-lt"/>
              </a:defRPr>
            </a:lvl9pPr>
          </a:lstStyle>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r>
              <a:rPr lang="en-US" sz="1800" kern="0" noProof="0" dirty="0" smtClean="0">
                <a:solidFill>
                  <a:schemeClr val="tx1"/>
                </a:solidFill>
                <a:latin typeface="Arial"/>
              </a:rPr>
              <a:t>CMS is composed of over 40 countries with each represented by one or more Funding </a:t>
            </a:r>
            <a:r>
              <a:rPr lang="en-US" sz="1800" kern="0" noProof="0" dirty="0" smtClean="0">
                <a:solidFill>
                  <a:schemeClr val="tx1"/>
                </a:solidFill>
                <a:latin typeface="Arial"/>
              </a:rPr>
              <a:t>Agency </a:t>
            </a:r>
            <a:r>
              <a:rPr lang="en-US" sz="1800" kern="0" noProof="0" dirty="0" smtClean="0">
                <a:solidFill>
                  <a:schemeClr val="tx1"/>
                </a:solidFill>
                <a:latin typeface="Arial"/>
              </a:rPr>
              <a:t>(</a:t>
            </a:r>
            <a:r>
              <a:rPr lang="en-US" sz="1800" kern="0" noProof="0" dirty="0" smtClean="0">
                <a:solidFill>
                  <a:schemeClr val="tx1"/>
                </a:solidFill>
                <a:latin typeface="Arial"/>
              </a:rPr>
              <a:t>FA) </a:t>
            </a:r>
            <a:r>
              <a:rPr lang="en-US" sz="1800" kern="0" noProof="0" dirty="0" smtClean="0">
                <a:solidFill>
                  <a:schemeClr val="tx1"/>
                </a:solidFill>
                <a:latin typeface="Arial"/>
              </a:rPr>
              <a:t>in the Resource Review Board (RRB)</a:t>
            </a:r>
          </a:p>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r>
              <a:rPr lang="en-US" sz="1800" kern="0" dirty="0" smtClean="0">
                <a:solidFill>
                  <a:schemeClr val="tx1"/>
                </a:solidFill>
                <a:latin typeface="Arial"/>
              </a:rPr>
              <a:t>The RRB meets twice a year </a:t>
            </a:r>
            <a:r>
              <a:rPr lang="en-US" sz="1800" kern="0" dirty="0" smtClean="0">
                <a:solidFill>
                  <a:schemeClr val="tx1"/>
                </a:solidFill>
                <a:latin typeface="Arial"/>
              </a:rPr>
              <a:t>(April and October) and </a:t>
            </a:r>
            <a:r>
              <a:rPr lang="en-US" sz="1800" kern="0" dirty="0" smtClean="0">
                <a:solidFill>
                  <a:schemeClr val="tx1"/>
                </a:solidFill>
                <a:latin typeface="Arial"/>
              </a:rPr>
              <a:t>decides on all major financial issues related to CMS (approval of budget and expenditures)</a:t>
            </a:r>
            <a:endParaRPr lang="en-US" sz="1800" kern="0" noProof="0" dirty="0" smtClean="0">
              <a:solidFill>
                <a:schemeClr val="tx1"/>
              </a:solidFill>
              <a:latin typeface="Arial"/>
            </a:endParaRPr>
          </a:p>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r>
              <a:rPr lang="en-US" sz="1800" kern="0" dirty="0" smtClean="0">
                <a:solidFill>
                  <a:schemeClr val="tx1"/>
                </a:solidFill>
                <a:latin typeface="Arial"/>
              </a:rPr>
              <a:t>CMS has three types of membership status</a:t>
            </a:r>
          </a:p>
          <a:p>
            <a:pPr lvl="1" algn="just">
              <a:spcAft>
                <a:spcPts val="600"/>
              </a:spcAft>
              <a:buClr>
                <a:srgbClr val="00547E"/>
              </a:buClr>
              <a:buFont typeface="Wingdings" charset="2"/>
              <a:buChar char="§"/>
              <a:defRPr/>
            </a:pPr>
            <a:r>
              <a:rPr lang="en-US" sz="1600" kern="0" dirty="0" smtClean="0">
                <a:solidFill>
                  <a:srgbClr val="030392"/>
                </a:solidFill>
                <a:latin typeface="Arial"/>
              </a:rPr>
              <a:t>Full member</a:t>
            </a:r>
          </a:p>
          <a:p>
            <a:pPr lvl="1" algn="just">
              <a:spcAft>
                <a:spcPts val="600"/>
              </a:spcAft>
              <a:buClr>
                <a:srgbClr val="00547E"/>
              </a:buClr>
              <a:buFont typeface="Wingdings" charset="2"/>
              <a:buChar char="§"/>
              <a:defRPr/>
            </a:pPr>
            <a:r>
              <a:rPr lang="en-US" sz="1600" kern="0" dirty="0" smtClean="0">
                <a:solidFill>
                  <a:srgbClr val="030392"/>
                </a:solidFill>
                <a:latin typeface="Arial"/>
              </a:rPr>
              <a:t>Cooperating member</a:t>
            </a:r>
          </a:p>
          <a:p>
            <a:pPr lvl="1" algn="just">
              <a:spcAft>
                <a:spcPts val="600"/>
              </a:spcAft>
              <a:buClr>
                <a:srgbClr val="00547E"/>
              </a:buClr>
              <a:buFont typeface="Wingdings" charset="2"/>
              <a:buChar char="§"/>
              <a:defRPr/>
            </a:pPr>
            <a:r>
              <a:rPr lang="en-US" sz="1600" kern="0" dirty="0" smtClean="0">
                <a:solidFill>
                  <a:srgbClr val="030392"/>
                </a:solidFill>
                <a:latin typeface="Arial"/>
              </a:rPr>
              <a:t>Associate member</a:t>
            </a:r>
          </a:p>
          <a:p>
            <a:pPr algn="just">
              <a:spcAft>
                <a:spcPts val="600"/>
              </a:spcAft>
              <a:buClr>
                <a:srgbClr val="00547E"/>
              </a:buClr>
              <a:buFont typeface="Wingdings" charset="2"/>
              <a:buChar char="q"/>
              <a:defRPr/>
            </a:pPr>
            <a:r>
              <a:rPr lang="en-US" sz="1800" kern="0" dirty="0">
                <a:solidFill>
                  <a:schemeClr val="tx1"/>
                </a:solidFill>
                <a:latin typeface="Arial"/>
              </a:rPr>
              <a:t>For new Funding Agencies a </a:t>
            </a:r>
            <a:r>
              <a:rPr lang="en-US" sz="1800" kern="0" dirty="0" err="1">
                <a:solidFill>
                  <a:schemeClr val="tx1"/>
                </a:solidFill>
                <a:latin typeface="Arial"/>
              </a:rPr>
              <a:t>Linkperson</a:t>
            </a:r>
            <a:r>
              <a:rPr lang="en-US" sz="1800" kern="0" dirty="0">
                <a:solidFill>
                  <a:schemeClr val="tx1"/>
                </a:solidFill>
                <a:latin typeface="Arial"/>
              </a:rPr>
              <a:t> who is the interface between that FA and CMS and a member of the Finance Board (FB) will be nominated. The FB meets on average ten times a year </a:t>
            </a:r>
            <a:endParaRPr lang="en-US" sz="1800" kern="0" noProof="0" dirty="0" smtClean="0">
              <a:solidFill>
                <a:schemeClr val="tx1"/>
              </a:solidFill>
              <a:latin typeface="Arial"/>
            </a:endParaRPr>
          </a:p>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r>
              <a:rPr lang="en-US" sz="1800" kern="0" dirty="0" smtClean="0">
                <a:solidFill>
                  <a:schemeClr val="tx1"/>
                </a:solidFill>
                <a:latin typeface="Arial"/>
              </a:rPr>
              <a:t>The </a:t>
            </a:r>
            <a:r>
              <a:rPr lang="en-US" sz="1800" kern="0" dirty="0" smtClean="0">
                <a:solidFill>
                  <a:schemeClr val="tx1"/>
                </a:solidFill>
                <a:latin typeface="Arial"/>
              </a:rPr>
              <a:t>Finance Board is chaired by the CMS Resources Manager and its role is to manage all financial issues and prepare the budget request and other documents for RRB approval</a:t>
            </a:r>
          </a:p>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r>
              <a:rPr lang="en-US" sz="1800" kern="0" dirty="0" smtClean="0">
                <a:solidFill>
                  <a:schemeClr val="tx1"/>
                </a:solidFill>
                <a:latin typeface="Arial"/>
              </a:rPr>
              <a:t>The CMS budget is reviewed by external review groups: LHC </a:t>
            </a:r>
            <a:r>
              <a:rPr lang="en-US" sz="1800" kern="0" dirty="0" smtClean="0">
                <a:solidFill>
                  <a:schemeClr val="tx1"/>
                </a:solidFill>
                <a:latin typeface="Arial"/>
              </a:rPr>
              <a:t>Committee (LHCC), </a:t>
            </a:r>
            <a:r>
              <a:rPr lang="en-US" sz="1800" kern="0" dirty="0" smtClean="0">
                <a:solidFill>
                  <a:schemeClr val="tx1"/>
                </a:solidFill>
                <a:latin typeface="Arial"/>
              </a:rPr>
              <a:t>Upgrade Cost Group </a:t>
            </a:r>
            <a:r>
              <a:rPr lang="en-US" sz="1800" kern="0" dirty="0" smtClean="0">
                <a:solidFill>
                  <a:schemeClr val="tx1"/>
                </a:solidFill>
                <a:latin typeface="Arial"/>
              </a:rPr>
              <a:t>(UCG) and </a:t>
            </a:r>
            <a:r>
              <a:rPr lang="en-US" sz="1800" kern="0" dirty="0" smtClean="0">
                <a:solidFill>
                  <a:schemeClr val="tx1"/>
                </a:solidFill>
                <a:latin typeface="Arial"/>
              </a:rPr>
              <a:t>Scrutiny </a:t>
            </a:r>
            <a:r>
              <a:rPr lang="en-US" sz="1800" kern="0" dirty="0" smtClean="0">
                <a:solidFill>
                  <a:schemeClr val="tx1"/>
                </a:solidFill>
                <a:latin typeface="Arial"/>
              </a:rPr>
              <a:t>Group (SG)</a:t>
            </a:r>
            <a:endParaRPr lang="en-US" sz="1800" kern="0" dirty="0" smtClean="0">
              <a:solidFill>
                <a:schemeClr val="tx1"/>
              </a:solidFill>
              <a:latin typeface="Arial"/>
            </a:endParaRPr>
          </a:p>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endParaRPr lang="en-US" sz="1800" kern="0" noProof="0" dirty="0" smtClean="0">
              <a:solidFill>
                <a:schemeClr val="tx1"/>
              </a:solidFill>
              <a:latin typeface="Arial"/>
            </a:endParaRPr>
          </a:p>
          <a:p>
            <a:pPr marR="0" lvl="0" algn="just" defTabSz="914400" rtl="0" eaLnBrk="0" fontAlgn="base" latinLnBrk="0" hangingPunct="0">
              <a:lnSpc>
                <a:spcPct val="90000"/>
              </a:lnSpc>
              <a:spcBef>
                <a:spcPct val="30000"/>
              </a:spcBef>
              <a:spcAft>
                <a:spcPts val="600"/>
              </a:spcAft>
              <a:buClr>
                <a:srgbClr val="00547E"/>
              </a:buClr>
              <a:buSzPct val="70000"/>
              <a:buFont typeface="Wingdings" charset="2"/>
              <a:buChar char="q"/>
              <a:tabLst/>
              <a:defRPr/>
            </a:pPr>
            <a:endParaRPr lang="en-US" sz="1800" kern="0" noProof="0" dirty="0" smtClean="0">
              <a:solidFill>
                <a:srgbClr val="006295"/>
              </a:solidFill>
              <a:latin typeface="Arial"/>
            </a:endParaRPr>
          </a:p>
        </p:txBody>
      </p:sp>
      <p:sp>
        <p:nvSpPr>
          <p:cNvPr id="11" name="TextBox 10"/>
          <p:cNvSpPr txBox="1"/>
          <p:nvPr/>
        </p:nvSpPr>
        <p:spPr>
          <a:xfrm>
            <a:off x="1640632" y="6381328"/>
            <a:ext cx="2160240" cy="289823"/>
          </a:xfrm>
          <a:prstGeom prst="rect">
            <a:avLst/>
          </a:prstGeom>
          <a:noFill/>
        </p:spPr>
        <p:txBody>
          <a:bodyPr wrap="square" rtlCol="0">
            <a:spAutoFit/>
          </a:bodyPr>
          <a:lstStyle/>
          <a:p>
            <a:pPr marL="400050" lvl="1" algn="just">
              <a:lnSpc>
                <a:spcPct val="90000"/>
              </a:lnSpc>
              <a:spcBef>
                <a:spcPct val="30000"/>
              </a:spcBef>
              <a:buClr>
                <a:srgbClr val="919191"/>
              </a:buClr>
              <a:buSzPct val="70000"/>
              <a:defRPr/>
            </a:pPr>
            <a:endParaRPr lang="en-US" sz="1400" b="1" kern="0" dirty="0">
              <a:solidFill>
                <a:srgbClr val="2D2DB9"/>
              </a:solidFill>
              <a:latin typeface="Arial"/>
              <a:ea typeface="ＭＳ Ｐゴシック" charset="-128"/>
            </a:endParaRPr>
          </a:p>
        </p:txBody>
      </p:sp>
    </p:spTree>
    <p:extLst>
      <p:ext uri="{BB962C8B-B14F-4D97-AF65-F5344CB8AC3E}">
        <p14:creationId xmlns:p14="http://schemas.microsoft.com/office/powerpoint/2010/main" val="4111491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pPr>
              <a:defRPr/>
            </a:pPr>
            <a:r>
              <a:rPr lang="en-US" dirty="0" smtClean="0">
                <a:solidFill>
                  <a:srgbClr val="00547E"/>
                </a:solidFill>
                <a:cs typeface="+mj-cs"/>
              </a:rPr>
              <a:t>CMS Budgets</a:t>
            </a:r>
            <a:endParaRPr lang="en-US" dirty="0">
              <a:solidFill>
                <a:srgbClr val="00547E"/>
              </a:solidFill>
              <a:cs typeface="+mj-cs"/>
            </a:endParaRPr>
          </a:p>
        </p:txBody>
      </p:sp>
      <p:sp>
        <p:nvSpPr>
          <p:cNvPr id="377861" name="Rectangle 5"/>
          <p:cNvSpPr>
            <a:spLocks noGrp="1" noChangeArrowheads="1"/>
          </p:cNvSpPr>
          <p:nvPr>
            <p:ph type="body" idx="1"/>
          </p:nvPr>
        </p:nvSpPr>
        <p:spPr bwMode="auto">
          <a:xfrm>
            <a:off x="322957" y="1070223"/>
            <a:ext cx="8928992" cy="543253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algn="just">
              <a:spcBef>
                <a:spcPct val="100000"/>
              </a:spcBef>
              <a:buFont typeface="Wingdings" pitchFamily="2" charset="2"/>
              <a:buChar char="q"/>
              <a:defRPr/>
            </a:pPr>
            <a:r>
              <a:rPr lang="en-US" sz="2000" b="1" dirty="0" smtClean="0">
                <a:solidFill>
                  <a:srgbClr val="00547E"/>
                </a:solidFill>
                <a:cs typeface="+mn-cs"/>
              </a:rPr>
              <a:t>Maintenance and Operation Category A (M&amp;O-A)</a:t>
            </a:r>
          </a:p>
          <a:p>
            <a:pPr lvl="1" algn="just">
              <a:spcBef>
                <a:spcPts val="1200"/>
              </a:spcBef>
              <a:buFont typeface="Wingdings" charset="2"/>
              <a:buChar char="§"/>
              <a:defRPr/>
            </a:pPr>
            <a:r>
              <a:rPr lang="en-US" b="1" dirty="0" smtClean="0">
                <a:cs typeface="+mn-cs"/>
              </a:rPr>
              <a:t>Expenditures common to the whole detector</a:t>
            </a:r>
          </a:p>
          <a:p>
            <a:pPr lvl="1" algn="just">
              <a:spcBef>
                <a:spcPts val="1200"/>
              </a:spcBef>
              <a:buFont typeface="Wingdings" charset="2"/>
              <a:buChar char="§"/>
              <a:defRPr/>
            </a:pPr>
            <a:r>
              <a:rPr lang="en-US" b="1" dirty="0" smtClean="0">
                <a:cs typeface="+mn-cs"/>
              </a:rPr>
              <a:t>Sharing based on the number of physicists signing CMS </a:t>
            </a:r>
            <a:r>
              <a:rPr lang="en-US" b="1" dirty="0" smtClean="0">
                <a:cs typeface="+mn-cs"/>
              </a:rPr>
              <a:t>papers (PhD List)</a:t>
            </a:r>
            <a:endParaRPr lang="en-US" b="1" dirty="0">
              <a:cs typeface="+mn-cs"/>
            </a:endParaRPr>
          </a:p>
          <a:p>
            <a:pPr marL="180000" algn="just">
              <a:spcBef>
                <a:spcPct val="100000"/>
              </a:spcBef>
              <a:buFont typeface="Wingdings" pitchFamily="2" charset="2"/>
              <a:buChar char="q"/>
              <a:defRPr/>
            </a:pPr>
            <a:r>
              <a:rPr lang="en-US" sz="2000" b="1" dirty="0">
                <a:solidFill>
                  <a:srgbClr val="00547E"/>
                </a:solidFill>
              </a:rPr>
              <a:t>Maintenance and Operation </a:t>
            </a:r>
            <a:r>
              <a:rPr lang="en-US" sz="2000" b="1" dirty="0" smtClean="0">
                <a:solidFill>
                  <a:srgbClr val="00547E"/>
                </a:solidFill>
              </a:rPr>
              <a:t>Category B </a:t>
            </a:r>
            <a:r>
              <a:rPr lang="en-US" sz="2000" b="1" dirty="0">
                <a:solidFill>
                  <a:srgbClr val="00547E"/>
                </a:solidFill>
              </a:rPr>
              <a:t>(</a:t>
            </a:r>
            <a:r>
              <a:rPr lang="en-US" sz="2000" b="1" dirty="0" smtClean="0">
                <a:solidFill>
                  <a:srgbClr val="00547E"/>
                </a:solidFill>
              </a:rPr>
              <a:t>M&amp;O-B)</a:t>
            </a:r>
          </a:p>
          <a:p>
            <a:pPr marL="580050" lvl="2" algn="just">
              <a:spcBef>
                <a:spcPts val="1200"/>
              </a:spcBef>
              <a:buFont typeface="Wingdings" charset="2"/>
              <a:buChar char="§"/>
              <a:defRPr/>
            </a:pPr>
            <a:r>
              <a:rPr lang="en-US" b="1" dirty="0" smtClean="0"/>
              <a:t>Subsystem-specific expenditures</a:t>
            </a:r>
          </a:p>
          <a:p>
            <a:pPr marL="580050" lvl="2">
              <a:spcBef>
                <a:spcPts val="1200"/>
              </a:spcBef>
              <a:buFont typeface="Wingdings" charset="2"/>
              <a:buChar char="§"/>
              <a:defRPr/>
            </a:pPr>
            <a:r>
              <a:rPr lang="en-US" b="1" dirty="0" smtClean="0"/>
              <a:t>Sharing based on institute responsibility                                            with PhD list as guideline</a:t>
            </a:r>
            <a:endParaRPr lang="en-US" b="1" dirty="0"/>
          </a:p>
          <a:p>
            <a:pPr>
              <a:spcBef>
                <a:spcPct val="100000"/>
              </a:spcBef>
              <a:buFont typeface="Wingdings" pitchFamily="2" charset="2"/>
              <a:buChar char="q"/>
              <a:defRPr/>
            </a:pPr>
            <a:r>
              <a:rPr lang="en-US" sz="2000" b="1" dirty="0" smtClean="0">
                <a:solidFill>
                  <a:srgbClr val="00547E"/>
                </a:solidFill>
                <a:cs typeface="+mn-cs"/>
              </a:rPr>
              <a:t>Upgrades</a:t>
            </a:r>
          </a:p>
          <a:p>
            <a:pPr marL="800100" lvl="1" indent="-342900">
              <a:spcBef>
                <a:spcPts val="600"/>
              </a:spcBef>
              <a:buFont typeface="Wingdings" charset="2"/>
              <a:buChar char="§"/>
              <a:defRPr/>
            </a:pPr>
            <a:r>
              <a:rPr lang="en-US" b="1" dirty="0" smtClean="0">
                <a:cs typeface="+mn-cs"/>
              </a:rPr>
              <a:t>Phase I Upgrade (65 MCHF)</a:t>
            </a:r>
          </a:p>
          <a:p>
            <a:pPr marL="1200150" lvl="2" indent="-342900">
              <a:spcBef>
                <a:spcPts val="600"/>
              </a:spcBef>
              <a:buFont typeface="Wingdings" charset="2"/>
              <a:buChar char="Ø"/>
              <a:defRPr/>
            </a:pPr>
            <a:r>
              <a:rPr lang="en-US" sz="1400" b="1" dirty="0" smtClean="0">
                <a:solidFill>
                  <a:schemeClr val="accent2">
                    <a:lumMod val="75000"/>
                  </a:schemeClr>
                </a:solidFill>
                <a:cs typeface="+mn-cs"/>
              </a:rPr>
              <a:t>Including Common Fund of  6.5 MCHF</a:t>
            </a:r>
            <a:endParaRPr lang="en-US" b="1" dirty="0" smtClean="0">
              <a:solidFill>
                <a:schemeClr val="accent2">
                  <a:lumMod val="75000"/>
                </a:schemeClr>
              </a:solidFill>
              <a:cs typeface="+mn-cs"/>
            </a:endParaRPr>
          </a:p>
          <a:p>
            <a:pPr marL="800100" lvl="1" indent="-342900">
              <a:spcBef>
                <a:spcPts val="1080"/>
              </a:spcBef>
              <a:buFont typeface="Wingdings" charset="2"/>
              <a:buChar char="§"/>
              <a:defRPr/>
            </a:pPr>
            <a:r>
              <a:rPr lang="en-US" b="1" dirty="0" smtClean="0">
                <a:cs typeface="+mn-cs"/>
              </a:rPr>
              <a:t>Phase II Upgrade (280 MCHF)</a:t>
            </a:r>
          </a:p>
          <a:p>
            <a:pPr marL="1200150" lvl="2" indent="-342900">
              <a:spcBef>
                <a:spcPts val="1080"/>
              </a:spcBef>
              <a:buFont typeface="Wingdings" charset="2"/>
              <a:buChar char="Ø"/>
              <a:defRPr/>
            </a:pPr>
            <a:r>
              <a:rPr lang="en-US" sz="1400" b="1" dirty="0">
                <a:solidFill>
                  <a:schemeClr val="accent2">
                    <a:lumMod val="75000"/>
                  </a:schemeClr>
                </a:solidFill>
              </a:rPr>
              <a:t>Including Common Fund of  </a:t>
            </a:r>
            <a:r>
              <a:rPr lang="en-US" sz="1400" b="1" dirty="0" smtClean="0">
                <a:solidFill>
                  <a:schemeClr val="accent2">
                    <a:lumMod val="75000"/>
                  </a:schemeClr>
                </a:solidFill>
              </a:rPr>
              <a:t>25 </a:t>
            </a:r>
            <a:r>
              <a:rPr lang="en-US" sz="1400" b="1" dirty="0">
                <a:solidFill>
                  <a:schemeClr val="accent2">
                    <a:lumMod val="75000"/>
                  </a:schemeClr>
                </a:solidFill>
              </a:rPr>
              <a:t>MCHF</a:t>
            </a:r>
            <a:endParaRPr lang="en-US" b="1" dirty="0">
              <a:solidFill>
                <a:schemeClr val="accent2">
                  <a:lumMod val="75000"/>
                </a:schemeClr>
              </a:solidFill>
            </a:endParaRPr>
          </a:p>
          <a:p>
            <a:pPr marL="1200150" lvl="2" indent="-342900">
              <a:spcBef>
                <a:spcPct val="100000"/>
              </a:spcBef>
              <a:buFont typeface="Wingdings" charset="2"/>
              <a:buChar char="Ø"/>
              <a:defRPr/>
            </a:pPr>
            <a:endParaRPr lang="en-US" sz="2000" b="1" dirty="0">
              <a:cs typeface="+mn-cs"/>
            </a:endParaRPr>
          </a:p>
          <a:p>
            <a:pPr>
              <a:spcBef>
                <a:spcPct val="100000"/>
              </a:spcBef>
              <a:buFont typeface="Wingdings" charset="0"/>
              <a:buChar char="§"/>
              <a:defRPr/>
            </a:pPr>
            <a:endParaRPr lang="en-US" sz="2400" b="1" dirty="0">
              <a:solidFill>
                <a:srgbClr val="00547E"/>
              </a:solidFill>
              <a:cs typeface="+mn-cs"/>
            </a:endParaRPr>
          </a:p>
        </p:txBody>
      </p:sp>
      <p:sp>
        <p:nvSpPr>
          <p:cNvPr id="4" name="Slide Number Placeholder 3"/>
          <p:cNvSpPr>
            <a:spLocks noGrp="1"/>
          </p:cNvSpPr>
          <p:nvPr>
            <p:ph type="sldNum" sz="quarter" idx="12"/>
          </p:nvPr>
        </p:nvSpPr>
        <p:spPr/>
        <p:txBody>
          <a:bodyPr/>
          <a:lstStyle/>
          <a:p>
            <a:pPr>
              <a:defRPr/>
            </a:pPr>
            <a:fld id="{C2EF2095-57FA-EF49-80C6-E95A5074C26F}"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Baltic Meeting</a:t>
            </a:r>
            <a:endParaRPr lang="en-US"/>
          </a:p>
        </p:txBody>
      </p:sp>
      <p:sp>
        <p:nvSpPr>
          <p:cNvPr id="7" name="Date Placeholder 6"/>
          <p:cNvSpPr>
            <a:spLocks noGrp="1"/>
          </p:cNvSpPr>
          <p:nvPr>
            <p:ph type="dt" sz="half" idx="10"/>
          </p:nvPr>
        </p:nvSpPr>
        <p:spPr/>
        <p:txBody>
          <a:bodyPr/>
          <a:lstStyle/>
          <a:p>
            <a:pPr>
              <a:defRPr/>
            </a:pPr>
            <a:r>
              <a:rPr lang="en-GB" smtClean="0"/>
              <a:t>29 May 2018</a:t>
            </a:r>
            <a:endParaRPr lang="en-US" dirty="0"/>
          </a:p>
        </p:txBody>
      </p:sp>
      <p:pic>
        <p:nvPicPr>
          <p:cNvPr id="9" name="Picture 8">
            <a:extLst>
              <a:ext uri="{FF2B5EF4-FFF2-40B4-BE49-F238E27FC236}">
                <a16:creationId xmlns:a16="http://schemas.microsoft.com/office/drawing/2014/main" xmlns="" id="{E29FDD63-C98B-EB4A-ADAE-73F022BF9D55}"/>
              </a:ext>
            </a:extLst>
          </p:cNvPr>
          <p:cNvPicPr>
            <a:picLocks noChangeAspect="1"/>
          </p:cNvPicPr>
          <p:nvPr/>
        </p:nvPicPr>
        <p:blipFill>
          <a:blip r:embed="rId3"/>
          <a:stretch>
            <a:fillRect/>
          </a:stretch>
        </p:blipFill>
        <p:spPr>
          <a:xfrm>
            <a:off x="5817096" y="3190822"/>
            <a:ext cx="4010406" cy="36366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pPr>
              <a:defRPr/>
            </a:pPr>
            <a:r>
              <a:rPr lang="en-US" dirty="0">
                <a:solidFill>
                  <a:srgbClr val="006295"/>
                </a:solidFill>
                <a:cs typeface="+mj-cs"/>
              </a:rPr>
              <a:t>2019 </a:t>
            </a:r>
            <a:r>
              <a:rPr lang="en-US" dirty="0">
                <a:solidFill>
                  <a:srgbClr val="FF0000"/>
                </a:solidFill>
                <a:cs typeface="+mj-cs"/>
              </a:rPr>
              <a:t>M&amp;O-A </a:t>
            </a:r>
            <a:r>
              <a:rPr lang="en-US" dirty="0" smtClean="0">
                <a:solidFill>
                  <a:srgbClr val="006295"/>
                </a:solidFill>
                <a:cs typeface="+mj-cs"/>
              </a:rPr>
              <a:t>Preliminary Budget request</a:t>
            </a:r>
            <a:endParaRPr lang="en-US" dirty="0">
              <a:solidFill>
                <a:srgbClr val="006295"/>
              </a:solidFill>
              <a:cs typeface="+mj-cs"/>
            </a:endParaRPr>
          </a:p>
        </p:txBody>
      </p:sp>
      <p:sp>
        <p:nvSpPr>
          <p:cNvPr id="412675" name="Rectangle 3"/>
          <p:cNvSpPr>
            <a:spLocks noGrp="1" noChangeArrowheads="1"/>
          </p:cNvSpPr>
          <p:nvPr>
            <p:ph type="body" idx="1"/>
          </p:nvPr>
        </p:nvSpPr>
        <p:spPr bwMode="auto">
          <a:xfrm>
            <a:off x="488504" y="1124744"/>
            <a:ext cx="8784976" cy="518477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marL="285750" indent="-285750" algn="just">
              <a:lnSpc>
                <a:spcPct val="90000"/>
              </a:lnSpc>
              <a:spcBef>
                <a:spcPts val="1560"/>
              </a:spcBef>
              <a:buFont typeface="Wingdings" pitchFamily="2" charset="2"/>
              <a:buChar char="q"/>
              <a:defRPr/>
            </a:pPr>
            <a:r>
              <a:rPr lang="en-US" sz="1600" b="1" dirty="0">
                <a:solidFill>
                  <a:srgbClr val="006295"/>
                </a:solidFill>
                <a:cs typeface="+mn-cs"/>
              </a:rPr>
              <a:t>The M&amp;O-A cost estimates </a:t>
            </a:r>
            <a:r>
              <a:rPr lang="en-US" sz="1600" b="1" dirty="0" smtClean="0">
                <a:solidFill>
                  <a:srgbClr val="006295"/>
                </a:solidFill>
                <a:cs typeface="+mn-cs"/>
              </a:rPr>
              <a:t>for 2019 were presented to the RRB at the meeting in April 2018</a:t>
            </a:r>
            <a:endParaRPr lang="en-US" sz="1600" b="1" dirty="0">
              <a:cs typeface="+mn-cs"/>
            </a:endParaRPr>
          </a:p>
          <a:p>
            <a:pPr marL="0" indent="0" algn="ctr">
              <a:lnSpc>
                <a:spcPct val="90000"/>
              </a:lnSpc>
              <a:spcBef>
                <a:spcPts val="1560"/>
              </a:spcBef>
              <a:defRPr/>
            </a:pPr>
            <a:r>
              <a:rPr lang="en-US" sz="1600" b="1" i="1" dirty="0" smtClean="0">
                <a:solidFill>
                  <a:srgbClr val="0000FF"/>
                </a:solidFill>
              </a:rPr>
              <a:t>The </a:t>
            </a:r>
            <a:r>
              <a:rPr lang="en-US" sz="1600" b="1" i="1" dirty="0">
                <a:solidFill>
                  <a:srgbClr val="0000FF"/>
                </a:solidFill>
              </a:rPr>
              <a:t>total estimated budget for M&amp;O-A </a:t>
            </a:r>
            <a:r>
              <a:rPr lang="en-US" sz="1600" b="1" i="1" dirty="0" smtClean="0">
                <a:solidFill>
                  <a:srgbClr val="0000FF"/>
                </a:solidFill>
              </a:rPr>
              <a:t>is </a:t>
            </a:r>
            <a:r>
              <a:rPr lang="en-US" sz="1600" b="1" i="1" dirty="0">
                <a:solidFill>
                  <a:srgbClr val="CC0000"/>
                </a:solidFill>
              </a:rPr>
              <a:t>15’297 </a:t>
            </a:r>
            <a:r>
              <a:rPr lang="en-US" sz="1600" b="1" i="1" dirty="0" err="1" smtClean="0">
                <a:solidFill>
                  <a:srgbClr val="CC0000"/>
                </a:solidFill>
              </a:rPr>
              <a:t>kCHF</a:t>
            </a:r>
            <a:endParaRPr lang="en-US" b="1" dirty="0" smtClean="0">
              <a:solidFill>
                <a:srgbClr val="00547E"/>
              </a:solidFill>
            </a:endParaRPr>
          </a:p>
          <a:p>
            <a:pPr>
              <a:lnSpc>
                <a:spcPct val="90000"/>
              </a:lnSpc>
              <a:spcBef>
                <a:spcPct val="100000"/>
              </a:spcBef>
              <a:buFont typeface="Wingdings" charset="0"/>
              <a:buNone/>
              <a:defRPr/>
            </a:pPr>
            <a:endParaRPr lang="en-US" sz="2800" i="1" dirty="0">
              <a:solidFill>
                <a:srgbClr val="00547E"/>
              </a:solidFill>
              <a:cs typeface="+mn-cs"/>
            </a:endParaRPr>
          </a:p>
        </p:txBody>
      </p:sp>
      <p:sp>
        <p:nvSpPr>
          <p:cNvPr id="6" name="TextBox 5"/>
          <p:cNvSpPr txBox="1"/>
          <p:nvPr/>
        </p:nvSpPr>
        <p:spPr>
          <a:xfrm>
            <a:off x="488504" y="2276872"/>
            <a:ext cx="8649037" cy="1815882"/>
          </a:xfrm>
          <a:prstGeom prst="rect">
            <a:avLst/>
          </a:prstGeom>
          <a:noFill/>
        </p:spPr>
        <p:txBody>
          <a:bodyPr wrap="square">
            <a:spAutoFit/>
          </a:bodyPr>
          <a:lstStyle/>
          <a:p>
            <a:pPr marL="285750" indent="-285750">
              <a:buFont typeface="Wingdings" charset="2"/>
              <a:buChar char="§"/>
              <a:defRPr/>
            </a:pPr>
            <a:endParaRPr lang="en-US" sz="1600" b="1" dirty="0">
              <a:solidFill>
                <a:srgbClr val="00547E"/>
              </a:solidFill>
            </a:endParaRPr>
          </a:p>
          <a:p>
            <a:pPr marL="285750" indent="-285750" algn="just">
              <a:buFont typeface="Wingdings" charset="2"/>
              <a:buChar char="q"/>
              <a:defRPr/>
            </a:pPr>
            <a:r>
              <a:rPr lang="en-US" sz="1600" b="1" dirty="0" smtClean="0">
                <a:solidFill>
                  <a:srgbClr val="00547E"/>
                </a:solidFill>
              </a:rPr>
              <a:t>The RRB is presented with a budget </a:t>
            </a:r>
            <a:r>
              <a:rPr lang="en-US" sz="1600" b="1" dirty="0">
                <a:solidFill>
                  <a:srgbClr val="00547E"/>
                </a:solidFill>
              </a:rPr>
              <a:t>projection </a:t>
            </a:r>
            <a:r>
              <a:rPr lang="en-US" sz="1600" b="1" dirty="0" smtClean="0">
                <a:solidFill>
                  <a:srgbClr val="00547E"/>
                </a:solidFill>
              </a:rPr>
              <a:t>for the following 4 years </a:t>
            </a:r>
          </a:p>
          <a:p>
            <a:pPr marL="285750" indent="-285750" algn="just">
              <a:buFont typeface="Wingdings" charset="2"/>
              <a:buChar char="q"/>
              <a:defRPr/>
            </a:pPr>
            <a:endParaRPr lang="en-US" sz="1600" b="1" dirty="0">
              <a:solidFill>
                <a:srgbClr val="00547E"/>
              </a:solidFill>
            </a:endParaRPr>
          </a:p>
          <a:p>
            <a:pPr marL="285750" indent="-285750" algn="just">
              <a:buFont typeface="Wingdings" charset="2"/>
              <a:buChar char="q"/>
              <a:defRPr/>
            </a:pPr>
            <a:r>
              <a:rPr lang="en-US" sz="1600" b="1" dirty="0" smtClean="0">
                <a:solidFill>
                  <a:srgbClr val="00547E"/>
                </a:solidFill>
              </a:rPr>
              <a:t>Experience shows higher expenditures in the years of Long </a:t>
            </a:r>
            <a:r>
              <a:rPr lang="en-US" sz="1600" b="1" dirty="0" smtClean="0">
                <a:solidFill>
                  <a:srgbClr val="00547E"/>
                </a:solidFill>
              </a:rPr>
              <a:t>Shutdowns </a:t>
            </a:r>
            <a:endParaRPr lang="en-US" sz="1600" b="1" dirty="0" smtClean="0">
              <a:solidFill>
                <a:srgbClr val="00547E"/>
              </a:solidFill>
            </a:endParaRPr>
          </a:p>
          <a:p>
            <a:pPr marL="285750" indent="-285750" algn="just">
              <a:buFont typeface="Wingdings" charset="2"/>
              <a:buChar char="q"/>
              <a:defRPr/>
            </a:pPr>
            <a:endParaRPr lang="en-US" sz="1600" b="1" dirty="0" smtClean="0">
              <a:solidFill>
                <a:srgbClr val="00547E"/>
              </a:solidFill>
            </a:endParaRPr>
          </a:p>
          <a:p>
            <a:pPr marL="285750" indent="-285750" algn="just">
              <a:buFont typeface="Wingdings" charset="2"/>
              <a:buChar char="q"/>
              <a:defRPr/>
            </a:pPr>
            <a:r>
              <a:rPr lang="en-US" sz="1600" b="1" dirty="0" smtClean="0">
                <a:solidFill>
                  <a:srgbClr val="00547E"/>
                </a:solidFill>
              </a:rPr>
              <a:t>Final approval of the budget for 2019 is made by the RRB at its meeting in October 2018</a:t>
            </a:r>
          </a:p>
        </p:txBody>
      </p:sp>
      <p:sp>
        <p:nvSpPr>
          <p:cNvPr id="3" name="Slide Number Placeholder 2"/>
          <p:cNvSpPr>
            <a:spLocks noGrp="1"/>
          </p:cNvSpPr>
          <p:nvPr>
            <p:ph type="sldNum" sz="quarter" idx="12"/>
          </p:nvPr>
        </p:nvSpPr>
        <p:spPr/>
        <p:txBody>
          <a:bodyPr/>
          <a:lstStyle/>
          <a:p>
            <a:pPr>
              <a:defRPr/>
            </a:pPr>
            <a:fld id="{C2EF2095-57FA-EF49-80C6-E95A5074C26F}" type="slidenum">
              <a:rPr lang="en-US" smtClean="0"/>
              <a:pPr>
                <a:defRPr/>
              </a:pPr>
              <a:t>4</a:t>
            </a:fld>
            <a:endParaRPr lang="en-US"/>
          </a:p>
        </p:txBody>
      </p:sp>
      <p:sp>
        <p:nvSpPr>
          <p:cNvPr id="4" name="Footer Placeholder 3"/>
          <p:cNvSpPr>
            <a:spLocks noGrp="1"/>
          </p:cNvSpPr>
          <p:nvPr>
            <p:ph type="ftr" sz="quarter" idx="11"/>
          </p:nvPr>
        </p:nvSpPr>
        <p:spPr/>
        <p:txBody>
          <a:bodyPr/>
          <a:lstStyle/>
          <a:p>
            <a:pPr>
              <a:defRPr/>
            </a:pPr>
            <a:r>
              <a:rPr lang="en-US" smtClean="0"/>
              <a:t>Baltic Meeting</a:t>
            </a:r>
            <a:endParaRPr lang="en-US"/>
          </a:p>
        </p:txBody>
      </p:sp>
      <p:sp>
        <p:nvSpPr>
          <p:cNvPr id="5" name="Date Placeholder 4"/>
          <p:cNvSpPr>
            <a:spLocks noGrp="1"/>
          </p:cNvSpPr>
          <p:nvPr>
            <p:ph type="dt" sz="half" idx="10"/>
          </p:nvPr>
        </p:nvSpPr>
        <p:spPr/>
        <p:txBody>
          <a:bodyPr/>
          <a:lstStyle/>
          <a:p>
            <a:pPr>
              <a:defRPr/>
            </a:pPr>
            <a:r>
              <a:rPr lang="en-GB" smtClean="0"/>
              <a:t>29 May 2018</a:t>
            </a:r>
            <a:endParaRPr lang="en-US"/>
          </a:p>
        </p:txBody>
      </p:sp>
      <p:pic>
        <p:nvPicPr>
          <p:cNvPr id="2" name="Picture 1">
            <a:extLst>
              <a:ext uri="{FF2B5EF4-FFF2-40B4-BE49-F238E27FC236}">
                <a16:creationId xmlns:a16="http://schemas.microsoft.com/office/drawing/2014/main" xmlns="" id="{60FFDFF9-EE9B-B146-AF08-1C60361C4C74}"/>
              </a:ext>
            </a:extLst>
          </p:cNvPr>
          <p:cNvPicPr>
            <a:picLocks noChangeAspect="1"/>
          </p:cNvPicPr>
          <p:nvPr/>
        </p:nvPicPr>
        <p:blipFill>
          <a:blip r:embed="rId3"/>
          <a:stretch>
            <a:fillRect/>
          </a:stretch>
        </p:blipFill>
        <p:spPr>
          <a:xfrm>
            <a:off x="704528" y="3975189"/>
            <a:ext cx="8841432" cy="262583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pPr>
              <a:defRPr/>
            </a:pPr>
            <a:r>
              <a:rPr lang="en-US" dirty="0">
                <a:solidFill>
                  <a:srgbClr val="006295"/>
                </a:solidFill>
                <a:cs typeface="+mj-cs"/>
              </a:rPr>
              <a:t>2019 </a:t>
            </a:r>
            <a:r>
              <a:rPr lang="en-US" dirty="0">
                <a:solidFill>
                  <a:srgbClr val="FF0000"/>
                </a:solidFill>
                <a:cs typeface="+mj-cs"/>
              </a:rPr>
              <a:t>M&amp;O-A </a:t>
            </a:r>
            <a:r>
              <a:rPr lang="en-US" dirty="0">
                <a:solidFill>
                  <a:srgbClr val="006295"/>
                </a:solidFill>
                <a:cs typeface="+mj-cs"/>
              </a:rPr>
              <a:t>Preliminary </a:t>
            </a:r>
            <a:r>
              <a:rPr lang="en-US" dirty="0" smtClean="0">
                <a:solidFill>
                  <a:srgbClr val="006295"/>
                </a:solidFill>
                <a:cs typeface="+mj-cs"/>
              </a:rPr>
              <a:t>Budget Request</a:t>
            </a:r>
            <a:endParaRPr lang="en-US" dirty="0">
              <a:solidFill>
                <a:srgbClr val="006295"/>
              </a:solidFill>
              <a:cs typeface="+mj-cs"/>
            </a:endParaRPr>
          </a:p>
        </p:txBody>
      </p:sp>
      <p:sp>
        <p:nvSpPr>
          <p:cNvPr id="517123" name="Rectangle 3"/>
          <p:cNvSpPr>
            <a:spLocks noChangeArrowheads="1"/>
          </p:cNvSpPr>
          <p:nvPr/>
        </p:nvSpPr>
        <p:spPr bwMode="auto">
          <a:xfrm>
            <a:off x="762000" y="5867400"/>
            <a:ext cx="8382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buFont typeface="Wingdings" charset="0"/>
              <a:buChar char="§"/>
              <a:defRPr/>
            </a:pPr>
            <a:endParaRPr lang="en-US" sz="1800">
              <a:solidFill>
                <a:srgbClr val="0698C6"/>
              </a:solidFill>
              <a:cs typeface="+mn-cs"/>
            </a:endParaRPr>
          </a:p>
        </p:txBody>
      </p:sp>
      <p:sp>
        <p:nvSpPr>
          <p:cNvPr id="4" name="Slide Number Placeholder 3"/>
          <p:cNvSpPr>
            <a:spLocks noGrp="1"/>
          </p:cNvSpPr>
          <p:nvPr>
            <p:ph type="sldNum" sz="quarter" idx="12"/>
          </p:nvPr>
        </p:nvSpPr>
        <p:spPr/>
        <p:txBody>
          <a:bodyPr/>
          <a:lstStyle/>
          <a:p>
            <a:pPr>
              <a:defRPr/>
            </a:pPr>
            <a:fld id="{3898A1ED-01BC-974C-B0AB-FBABE7903459}"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Baltic Meeting</a:t>
            </a:r>
            <a:endParaRPr lang="en-US"/>
          </a:p>
        </p:txBody>
      </p:sp>
      <p:sp>
        <p:nvSpPr>
          <p:cNvPr id="6" name="Date Placeholder 5"/>
          <p:cNvSpPr>
            <a:spLocks noGrp="1"/>
          </p:cNvSpPr>
          <p:nvPr>
            <p:ph type="dt" sz="half" idx="10"/>
          </p:nvPr>
        </p:nvSpPr>
        <p:spPr/>
        <p:txBody>
          <a:bodyPr/>
          <a:lstStyle/>
          <a:p>
            <a:pPr>
              <a:defRPr/>
            </a:pPr>
            <a:r>
              <a:rPr lang="en-GB" smtClean="0"/>
              <a:t>29 May 2018</a:t>
            </a:r>
            <a:endParaRPr lang="en-US"/>
          </a:p>
        </p:txBody>
      </p:sp>
      <p:pic>
        <p:nvPicPr>
          <p:cNvPr id="8" name="Picture 7">
            <a:extLst>
              <a:ext uri="{FF2B5EF4-FFF2-40B4-BE49-F238E27FC236}">
                <a16:creationId xmlns:a16="http://schemas.microsoft.com/office/drawing/2014/main" xmlns="" id="{3B05A1E3-4BC4-F343-87B1-6D7B11B54B96}"/>
              </a:ext>
            </a:extLst>
          </p:cNvPr>
          <p:cNvPicPr>
            <a:picLocks noChangeAspect="1"/>
          </p:cNvPicPr>
          <p:nvPr/>
        </p:nvPicPr>
        <p:blipFill>
          <a:blip r:embed="rId3"/>
          <a:stretch>
            <a:fillRect/>
          </a:stretch>
        </p:blipFill>
        <p:spPr>
          <a:xfrm>
            <a:off x="951225" y="1865811"/>
            <a:ext cx="7887975" cy="380424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pPr>
              <a:defRPr/>
            </a:pPr>
            <a:r>
              <a:rPr lang="en-US" dirty="0">
                <a:solidFill>
                  <a:srgbClr val="00B050"/>
                </a:solidFill>
                <a:cs typeface="+mj-cs"/>
              </a:rPr>
              <a:t>M&amp;O-B </a:t>
            </a:r>
            <a:r>
              <a:rPr lang="en-US" dirty="0" smtClean="0">
                <a:solidFill>
                  <a:srgbClr val="00547E"/>
                </a:solidFill>
                <a:cs typeface="+mj-cs"/>
              </a:rPr>
              <a:t>Budget</a:t>
            </a:r>
            <a:endParaRPr lang="en-US" dirty="0">
              <a:solidFill>
                <a:srgbClr val="00547E"/>
              </a:solidFill>
              <a:cs typeface="+mj-cs"/>
            </a:endParaRPr>
          </a:p>
        </p:txBody>
      </p:sp>
      <p:sp>
        <p:nvSpPr>
          <p:cNvPr id="394243" name="Rectangle 3"/>
          <p:cNvSpPr>
            <a:spLocks noGrp="1" noChangeArrowheads="1"/>
          </p:cNvSpPr>
          <p:nvPr>
            <p:ph type="body" idx="1"/>
          </p:nvPr>
        </p:nvSpPr>
        <p:spPr bwMode="auto">
          <a:xfrm>
            <a:off x="372317" y="1216670"/>
            <a:ext cx="9015536" cy="1943993"/>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algn="just">
              <a:spcBef>
                <a:spcPct val="100000"/>
              </a:spcBef>
              <a:buFont typeface="Wingdings" pitchFamily="2" charset="2"/>
              <a:buChar char="q"/>
              <a:defRPr/>
            </a:pPr>
            <a:r>
              <a:rPr lang="en-US" b="1" dirty="0" smtClean="0">
                <a:solidFill>
                  <a:srgbClr val="00547E"/>
                </a:solidFill>
                <a:cs typeface="+mn-cs"/>
              </a:rPr>
              <a:t>Each CMS Subdetector  or Subsystem is an independent entity with its own management structure including a System Manager, System Resources Manager and an Institution Board which approves all major financial decisions and the annual budget</a:t>
            </a:r>
            <a:endParaRPr lang="en-US" b="1" dirty="0">
              <a:solidFill>
                <a:srgbClr val="00547E"/>
              </a:solidFill>
              <a:cs typeface="+mn-cs"/>
            </a:endParaRPr>
          </a:p>
          <a:p>
            <a:pPr>
              <a:spcBef>
                <a:spcPct val="100000"/>
              </a:spcBef>
              <a:buFont typeface="Wingdings" pitchFamily="2" charset="2"/>
              <a:buChar char="q"/>
              <a:defRPr/>
            </a:pPr>
            <a:endParaRPr lang="en-US" sz="2000" b="1" dirty="0">
              <a:solidFill>
                <a:srgbClr val="00547E"/>
              </a:solidFill>
              <a:cs typeface="+mn-cs"/>
            </a:endParaRPr>
          </a:p>
          <a:p>
            <a:pPr marL="177800" indent="-177800">
              <a:spcBef>
                <a:spcPct val="100000"/>
              </a:spcBef>
              <a:buFont typeface="Wingdings" charset="0"/>
              <a:buChar char="§"/>
              <a:defRPr/>
            </a:pPr>
            <a:endParaRPr lang="en-US" b="1" dirty="0">
              <a:solidFill>
                <a:srgbClr val="00547E"/>
              </a:solidFill>
              <a:cs typeface="+mn-cs"/>
            </a:endParaRPr>
          </a:p>
        </p:txBody>
      </p:sp>
      <p:sp>
        <p:nvSpPr>
          <p:cNvPr id="10" name="Slide Number Placeholder 9"/>
          <p:cNvSpPr>
            <a:spLocks noGrp="1"/>
          </p:cNvSpPr>
          <p:nvPr>
            <p:ph type="sldNum" sz="quarter" idx="12"/>
          </p:nvPr>
        </p:nvSpPr>
        <p:spPr/>
        <p:txBody>
          <a:bodyPr/>
          <a:lstStyle/>
          <a:p>
            <a:pPr>
              <a:defRPr/>
            </a:pPr>
            <a:fld id="{C2EF2095-57FA-EF49-80C6-E95A5074C26F}" type="slidenum">
              <a:rPr lang="en-US" smtClean="0"/>
              <a:pPr>
                <a:defRPr/>
              </a:pPr>
              <a:t>6</a:t>
            </a:fld>
            <a:endParaRPr lang="en-US"/>
          </a:p>
        </p:txBody>
      </p:sp>
      <p:sp>
        <p:nvSpPr>
          <p:cNvPr id="12" name="Footer Placeholder 11"/>
          <p:cNvSpPr>
            <a:spLocks noGrp="1"/>
          </p:cNvSpPr>
          <p:nvPr>
            <p:ph type="ftr" sz="quarter" idx="11"/>
          </p:nvPr>
        </p:nvSpPr>
        <p:spPr/>
        <p:txBody>
          <a:bodyPr/>
          <a:lstStyle/>
          <a:p>
            <a:pPr>
              <a:defRPr/>
            </a:pPr>
            <a:r>
              <a:rPr lang="en-US" smtClean="0"/>
              <a:t>Baltic Meeting</a:t>
            </a:r>
            <a:endParaRPr lang="en-US"/>
          </a:p>
        </p:txBody>
      </p:sp>
      <p:sp>
        <p:nvSpPr>
          <p:cNvPr id="13" name="Date Placeholder 12"/>
          <p:cNvSpPr>
            <a:spLocks noGrp="1"/>
          </p:cNvSpPr>
          <p:nvPr>
            <p:ph type="dt" sz="half" idx="10"/>
          </p:nvPr>
        </p:nvSpPr>
        <p:spPr/>
        <p:txBody>
          <a:bodyPr/>
          <a:lstStyle/>
          <a:p>
            <a:pPr>
              <a:defRPr/>
            </a:pPr>
            <a:r>
              <a:rPr lang="en-GB" smtClean="0"/>
              <a:t>29 May 2018</a:t>
            </a:r>
            <a:endParaRPr lang="en-US"/>
          </a:p>
        </p:txBody>
      </p:sp>
      <p:sp>
        <p:nvSpPr>
          <p:cNvPr id="11" name="Rectangle 3">
            <a:extLst>
              <a:ext uri="{FF2B5EF4-FFF2-40B4-BE49-F238E27FC236}">
                <a16:creationId xmlns:a16="http://schemas.microsoft.com/office/drawing/2014/main" xmlns="" id="{E7F5D562-7D22-D141-9051-CEC73BD7E2C4}"/>
              </a:ext>
            </a:extLst>
          </p:cNvPr>
          <p:cNvSpPr txBox="1">
            <a:spLocks noChangeArrowheads="1"/>
          </p:cNvSpPr>
          <p:nvPr/>
        </p:nvSpPr>
        <p:spPr bwMode="auto">
          <a:xfrm>
            <a:off x="338884" y="2610668"/>
            <a:ext cx="5406204" cy="3770660"/>
          </a:xfrm>
          <a:prstGeom prst="rect">
            <a:avLst/>
          </a:prstGeo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defRPr>
                <a:solidFill>
                  <a:schemeClr val="tx1"/>
                </a:solidFill>
                <a:latin typeface="+mn-lt"/>
                <a:ea typeface="+mn-ea"/>
              </a:defRPr>
            </a:lvl2pPr>
            <a:lvl3pPr marL="1143000" indent="-228600" algn="l" rtl="0" eaLnBrk="0" fontAlgn="base" hangingPunct="0">
              <a:spcBef>
                <a:spcPct val="20000"/>
              </a:spcBef>
              <a:spcAft>
                <a:spcPct val="0"/>
              </a:spcAft>
              <a:defRPr>
                <a:solidFill>
                  <a:schemeClr val="tx1"/>
                </a:solidFill>
                <a:latin typeface="+mn-lt"/>
                <a:ea typeface="+mn-ea"/>
              </a:defRPr>
            </a:lvl3pPr>
            <a:lvl4pPr marL="1600200" indent="-228600" algn="l" rtl="0" eaLnBrk="0" fontAlgn="base" hangingPunct="0">
              <a:spcBef>
                <a:spcPct val="20000"/>
              </a:spcBef>
              <a:spcAft>
                <a:spcPct val="0"/>
              </a:spcAft>
              <a:defRPr>
                <a:solidFill>
                  <a:schemeClr val="tx1"/>
                </a:solidFill>
                <a:latin typeface="+mn-lt"/>
                <a:ea typeface="+mn-ea"/>
              </a:defRPr>
            </a:lvl4pPr>
            <a:lvl5pPr marL="2057400" indent="-228600" algn="l" rtl="0" eaLnBrk="0" fontAlgn="base" hangingPunct="0">
              <a:spcBef>
                <a:spcPct val="20000"/>
              </a:spcBef>
              <a:spcAft>
                <a:spcPct val="0"/>
              </a:spcAft>
              <a:defRPr>
                <a:solidFill>
                  <a:schemeClr val="tx1"/>
                </a:solidFill>
                <a:latin typeface="+mn-lt"/>
                <a:ea typeface="+mn-ea"/>
              </a:defRPr>
            </a:lvl5pPr>
            <a:lvl6pPr marL="2514600" indent="-228600" algn="l" rtl="0" eaLnBrk="0" fontAlgn="base" hangingPunct="0">
              <a:spcBef>
                <a:spcPct val="20000"/>
              </a:spcBef>
              <a:spcAft>
                <a:spcPct val="0"/>
              </a:spcAft>
              <a:defRPr>
                <a:solidFill>
                  <a:schemeClr val="tx1"/>
                </a:solidFill>
                <a:latin typeface="+mn-lt"/>
                <a:ea typeface="+mn-ea"/>
              </a:defRPr>
            </a:lvl6pPr>
            <a:lvl7pPr marL="2971800" indent="-228600" algn="l" rtl="0" eaLnBrk="0" fontAlgn="base" hangingPunct="0">
              <a:spcBef>
                <a:spcPct val="20000"/>
              </a:spcBef>
              <a:spcAft>
                <a:spcPct val="0"/>
              </a:spcAft>
              <a:defRPr>
                <a:solidFill>
                  <a:schemeClr val="tx1"/>
                </a:solidFill>
                <a:latin typeface="+mn-lt"/>
                <a:ea typeface="+mn-ea"/>
              </a:defRPr>
            </a:lvl7pPr>
            <a:lvl8pPr marL="3429000" indent="-228600" algn="l" rtl="0" eaLnBrk="0" fontAlgn="base" hangingPunct="0">
              <a:spcBef>
                <a:spcPct val="20000"/>
              </a:spcBef>
              <a:spcAft>
                <a:spcPct val="0"/>
              </a:spcAft>
              <a:defRPr>
                <a:solidFill>
                  <a:schemeClr val="tx1"/>
                </a:solidFill>
                <a:latin typeface="+mn-lt"/>
                <a:ea typeface="+mn-ea"/>
              </a:defRPr>
            </a:lvl8pPr>
            <a:lvl9pPr marL="3886200" indent="-228600" algn="l" rtl="0" eaLnBrk="0" fontAlgn="base" hangingPunct="0">
              <a:spcBef>
                <a:spcPct val="20000"/>
              </a:spcBef>
              <a:spcAft>
                <a:spcPct val="0"/>
              </a:spcAft>
              <a:defRPr>
                <a:solidFill>
                  <a:schemeClr val="tx1"/>
                </a:solidFill>
                <a:latin typeface="+mn-lt"/>
                <a:ea typeface="+mn-ea"/>
              </a:defRPr>
            </a:lvl9pPr>
          </a:lstStyle>
          <a:p>
            <a:pPr algn="just">
              <a:spcBef>
                <a:spcPct val="100000"/>
              </a:spcBef>
              <a:buFont typeface="Wingdings" pitchFamily="2" charset="2"/>
              <a:buChar char="q"/>
              <a:defRPr/>
            </a:pPr>
            <a:r>
              <a:rPr lang="en-US" sz="1800" b="1" kern="0" dirty="0" smtClean="0">
                <a:solidFill>
                  <a:srgbClr val="00547E"/>
                </a:solidFill>
              </a:rPr>
              <a:t>Each CMS Funding Agency is expected to contribute to at least one  Subsystem (where it is implicated on the technological and research level)</a:t>
            </a:r>
          </a:p>
          <a:p>
            <a:pPr algn="just">
              <a:spcBef>
                <a:spcPct val="100000"/>
              </a:spcBef>
              <a:buFont typeface="Wingdings" pitchFamily="2" charset="2"/>
              <a:buChar char="q"/>
              <a:defRPr/>
            </a:pPr>
            <a:r>
              <a:rPr lang="en-US" sz="1800" b="1" kern="0" dirty="0" smtClean="0">
                <a:solidFill>
                  <a:srgbClr val="00547E"/>
                </a:solidFill>
              </a:rPr>
              <a:t>The sharing mechanism among Funding Agencies and the consequent contributions are decided by the Institution Board</a:t>
            </a:r>
          </a:p>
          <a:p>
            <a:pPr algn="just">
              <a:spcBef>
                <a:spcPct val="100000"/>
              </a:spcBef>
              <a:buFont typeface="Wingdings" pitchFamily="2" charset="2"/>
              <a:buChar char="q"/>
              <a:defRPr/>
            </a:pPr>
            <a:r>
              <a:rPr lang="en-US" sz="1800" b="1" kern="0" dirty="0" smtClean="0">
                <a:solidFill>
                  <a:srgbClr val="00547E"/>
                </a:solidFill>
                <a:cs typeface="+mn-cs"/>
              </a:rPr>
              <a:t>In most Subsystems the relative percentage as defined by the PhD count is </a:t>
            </a:r>
            <a:r>
              <a:rPr lang="en-US" sz="1800" b="1" kern="0" dirty="0" smtClean="0">
                <a:solidFill>
                  <a:srgbClr val="00547E"/>
                </a:solidFill>
                <a:cs typeface="+mn-cs"/>
              </a:rPr>
              <a:t>used. Only few use other schemes.</a:t>
            </a:r>
            <a:endParaRPr lang="en-US" sz="1800" b="1" kern="0" dirty="0">
              <a:solidFill>
                <a:srgbClr val="00547E"/>
              </a:solidFill>
              <a:cs typeface="+mn-cs"/>
            </a:endParaRPr>
          </a:p>
        </p:txBody>
      </p:sp>
      <p:pic>
        <p:nvPicPr>
          <p:cNvPr id="9" name="Picture 8">
            <a:extLst>
              <a:ext uri="{FF2B5EF4-FFF2-40B4-BE49-F238E27FC236}">
                <a16:creationId xmlns:a16="http://schemas.microsoft.com/office/drawing/2014/main" xmlns="" id="{B98ACB8C-83F5-5842-8320-339B13C59EE3}"/>
              </a:ext>
            </a:extLst>
          </p:cNvPr>
          <p:cNvPicPr>
            <a:picLocks noChangeAspect="1"/>
          </p:cNvPicPr>
          <p:nvPr/>
        </p:nvPicPr>
        <p:blipFill>
          <a:blip r:embed="rId3"/>
          <a:stretch>
            <a:fillRect/>
          </a:stretch>
        </p:blipFill>
        <p:spPr>
          <a:xfrm>
            <a:off x="5766766" y="3548261"/>
            <a:ext cx="4160976" cy="267007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1248427" y="248066"/>
            <a:ext cx="8004175" cy="457200"/>
          </a:xfrm>
        </p:spPr>
        <p:txBody>
          <a:bodyPr/>
          <a:lstStyle/>
          <a:p>
            <a:pPr>
              <a:defRPr/>
            </a:pPr>
            <a:r>
              <a:rPr lang="en-US" dirty="0">
                <a:solidFill>
                  <a:srgbClr val="006295"/>
                </a:solidFill>
              </a:rPr>
              <a:t>2019 </a:t>
            </a:r>
            <a:r>
              <a:rPr lang="en-US" dirty="0">
                <a:solidFill>
                  <a:srgbClr val="00B050"/>
                </a:solidFill>
              </a:rPr>
              <a:t>M&amp;O-B </a:t>
            </a:r>
            <a:r>
              <a:rPr lang="en-US" dirty="0">
                <a:solidFill>
                  <a:srgbClr val="006295"/>
                </a:solidFill>
              </a:rPr>
              <a:t>Preliminary </a:t>
            </a:r>
            <a:r>
              <a:rPr lang="en-US" dirty="0" smtClean="0">
                <a:solidFill>
                  <a:srgbClr val="006295"/>
                </a:solidFill>
              </a:rPr>
              <a:t>Budget Request</a:t>
            </a:r>
            <a:endParaRPr lang="en-US" dirty="0">
              <a:solidFill>
                <a:srgbClr val="006295"/>
              </a:solidFill>
              <a:cs typeface="+mj-cs"/>
            </a:endParaRPr>
          </a:p>
        </p:txBody>
      </p:sp>
      <p:sp>
        <p:nvSpPr>
          <p:cNvPr id="394243" name="Rectangle 3"/>
          <p:cNvSpPr>
            <a:spLocks noGrp="1" noChangeArrowheads="1"/>
          </p:cNvSpPr>
          <p:nvPr>
            <p:ph type="body" idx="1"/>
          </p:nvPr>
        </p:nvSpPr>
        <p:spPr bwMode="auto">
          <a:xfrm>
            <a:off x="488504" y="1018978"/>
            <a:ext cx="8784976" cy="4536504"/>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algn="just">
              <a:spcBef>
                <a:spcPts val="720"/>
              </a:spcBef>
              <a:buFont typeface="Wingdings" pitchFamily="2" charset="2"/>
              <a:buChar char="q"/>
              <a:defRPr/>
            </a:pPr>
            <a:r>
              <a:rPr lang="en-US" sz="1600" b="1" dirty="0" smtClean="0">
                <a:solidFill>
                  <a:srgbClr val="00547E"/>
                </a:solidFill>
                <a:cs typeface="+mn-cs"/>
              </a:rPr>
              <a:t>In the same way as the M&amp;O-A budget the Subsystems’ M&amp;O-B budgets are submitted to the RRB for approval (preliminary request in April and final in October)</a:t>
            </a:r>
          </a:p>
          <a:p>
            <a:pPr algn="just">
              <a:spcBef>
                <a:spcPts val="720"/>
              </a:spcBef>
              <a:buFont typeface="Wingdings" pitchFamily="2" charset="2"/>
              <a:buChar char="q"/>
              <a:defRPr/>
            </a:pPr>
            <a:r>
              <a:rPr lang="en-US" sz="1600" b="1" dirty="0" smtClean="0">
                <a:solidFill>
                  <a:srgbClr val="00547E"/>
                </a:solidFill>
                <a:cs typeface="+mn-cs"/>
              </a:rPr>
              <a:t>The </a:t>
            </a:r>
            <a:r>
              <a:rPr lang="en-US" sz="1600" b="1" dirty="0">
                <a:solidFill>
                  <a:srgbClr val="00547E"/>
                </a:solidFill>
                <a:cs typeface="+mn-cs"/>
              </a:rPr>
              <a:t>forecast of the M&amp;O-B budget for 2019 </a:t>
            </a:r>
            <a:r>
              <a:rPr lang="en-US" sz="1600" b="1" dirty="0" smtClean="0">
                <a:solidFill>
                  <a:srgbClr val="00547E"/>
                </a:solidFill>
                <a:cs typeface="+mn-cs"/>
              </a:rPr>
              <a:t>amounts to</a:t>
            </a:r>
            <a:r>
              <a:rPr lang="en-US" sz="1600" b="1" dirty="0" smtClean="0">
                <a:solidFill>
                  <a:srgbClr val="005A88"/>
                </a:solidFill>
              </a:rPr>
              <a:t> </a:t>
            </a:r>
            <a:r>
              <a:rPr lang="en-US" sz="1600" b="1" dirty="0">
                <a:solidFill>
                  <a:srgbClr val="00B050"/>
                </a:solidFill>
                <a:cs typeface="+mn-cs"/>
              </a:rPr>
              <a:t>5’382</a:t>
            </a:r>
            <a:r>
              <a:rPr lang="el-GR" sz="1600" b="1" dirty="0">
                <a:solidFill>
                  <a:srgbClr val="FF0000"/>
                </a:solidFill>
                <a:cs typeface="+mn-cs"/>
              </a:rPr>
              <a:t> </a:t>
            </a:r>
            <a:r>
              <a:rPr lang="en-US" sz="1600" b="1" dirty="0" err="1">
                <a:solidFill>
                  <a:srgbClr val="00547E"/>
                </a:solidFill>
                <a:cs typeface="+mn-cs"/>
              </a:rPr>
              <a:t>kCHF</a:t>
            </a:r>
            <a:r>
              <a:rPr lang="en-US" sz="1600" b="1" dirty="0">
                <a:solidFill>
                  <a:srgbClr val="00547E"/>
                </a:solidFill>
                <a:cs typeface="+mn-cs"/>
              </a:rPr>
              <a:t> </a:t>
            </a:r>
            <a:endParaRPr lang="en-US" sz="1600" b="1" dirty="0" smtClean="0">
              <a:solidFill>
                <a:srgbClr val="00547E"/>
              </a:solidFill>
              <a:cs typeface="+mn-cs"/>
            </a:endParaRPr>
          </a:p>
          <a:p>
            <a:pPr algn="just">
              <a:spcBef>
                <a:spcPts val="720"/>
              </a:spcBef>
              <a:buFont typeface="Wingdings" pitchFamily="2" charset="2"/>
              <a:buChar char="q"/>
              <a:defRPr/>
            </a:pPr>
            <a:r>
              <a:rPr lang="en-US" sz="1600" b="1" dirty="0" smtClean="0">
                <a:solidFill>
                  <a:srgbClr val="00547E"/>
                </a:solidFill>
              </a:rPr>
              <a:t>The M&amp;O-B </a:t>
            </a:r>
            <a:r>
              <a:rPr lang="en-US" sz="1600" b="1" dirty="0">
                <a:solidFill>
                  <a:srgbClr val="00547E"/>
                </a:solidFill>
              </a:rPr>
              <a:t>expenditures </a:t>
            </a:r>
            <a:r>
              <a:rPr lang="en-US" sz="1600" b="1" dirty="0" smtClean="0">
                <a:solidFill>
                  <a:srgbClr val="00547E"/>
                </a:solidFill>
              </a:rPr>
              <a:t>undergo </a:t>
            </a:r>
            <a:r>
              <a:rPr lang="en-US" sz="1600" b="1" dirty="0">
                <a:solidFill>
                  <a:srgbClr val="00547E"/>
                </a:solidFill>
              </a:rPr>
              <a:t>formal scrutiny by the RRB Scrutiny Group </a:t>
            </a:r>
            <a:r>
              <a:rPr lang="en-US" sz="1400" b="1" dirty="0" smtClean="0"/>
              <a:t>(</a:t>
            </a:r>
            <a:r>
              <a:rPr lang="en-US" sz="1400" b="1" dirty="0"/>
              <a:t>following an internal CMS Scrutiny </a:t>
            </a:r>
            <a:r>
              <a:rPr lang="en-US" sz="1400" b="1" dirty="0" smtClean="0"/>
              <a:t>process)</a:t>
            </a:r>
          </a:p>
          <a:p>
            <a:pPr algn="just">
              <a:spcBef>
                <a:spcPts val="720"/>
              </a:spcBef>
              <a:buFont typeface="Wingdings" pitchFamily="2" charset="2"/>
              <a:buChar char="q"/>
              <a:defRPr/>
            </a:pPr>
            <a:r>
              <a:rPr lang="en-US" sz="1600" b="1" dirty="0">
                <a:solidFill>
                  <a:srgbClr val="00547E"/>
                </a:solidFill>
              </a:rPr>
              <a:t>The forecast for the next four years shows that the M&amp;O-B budget remains at a </a:t>
            </a:r>
            <a:r>
              <a:rPr lang="en-US" sz="1600" b="1" dirty="0" smtClean="0">
                <a:solidFill>
                  <a:srgbClr val="00547E"/>
                </a:solidFill>
              </a:rPr>
              <a:t>flat level</a:t>
            </a:r>
          </a:p>
          <a:p>
            <a:pPr algn="just">
              <a:spcBef>
                <a:spcPts val="720"/>
              </a:spcBef>
              <a:buFont typeface="Wingdings" pitchFamily="2" charset="2"/>
              <a:buChar char="q"/>
              <a:defRPr/>
            </a:pPr>
            <a:r>
              <a:rPr lang="en-US" sz="1600" b="1" dirty="0" smtClean="0">
                <a:solidFill>
                  <a:srgbClr val="00547E"/>
                </a:solidFill>
              </a:rPr>
              <a:t>This is however likely to change in the future due to the addition of new Subsystems with the Phase II Upgrade </a:t>
            </a:r>
            <a:r>
              <a:rPr lang="en-US" sz="1400" b="1" dirty="0" smtClean="0"/>
              <a:t>(Endcap Calorimeter, MIP Timing Detector)</a:t>
            </a:r>
          </a:p>
          <a:p>
            <a:pPr algn="just">
              <a:spcBef>
                <a:spcPts val="720"/>
              </a:spcBef>
              <a:buFont typeface="Wingdings" pitchFamily="2" charset="2"/>
              <a:buChar char="q"/>
              <a:defRPr/>
            </a:pPr>
            <a:endParaRPr lang="en-US" sz="1400" b="1" dirty="0" smtClean="0"/>
          </a:p>
        </p:txBody>
      </p:sp>
      <p:sp>
        <p:nvSpPr>
          <p:cNvPr id="9" name="Rectangle 3"/>
          <p:cNvSpPr txBox="1">
            <a:spLocks noChangeArrowheads="1"/>
          </p:cNvSpPr>
          <p:nvPr/>
        </p:nvSpPr>
        <p:spPr bwMode="auto">
          <a:xfrm>
            <a:off x="299365" y="3287230"/>
            <a:ext cx="8784976" cy="2924944"/>
          </a:xfrm>
          <a:prstGeom prst="rect">
            <a:avLst/>
          </a:prstGeo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defRPr>
                <a:solidFill>
                  <a:schemeClr val="tx1"/>
                </a:solidFill>
                <a:latin typeface="+mn-lt"/>
                <a:ea typeface="+mn-ea"/>
              </a:defRPr>
            </a:lvl2pPr>
            <a:lvl3pPr marL="1143000" indent="-228600" algn="l" rtl="0" eaLnBrk="0" fontAlgn="base" hangingPunct="0">
              <a:spcBef>
                <a:spcPct val="20000"/>
              </a:spcBef>
              <a:spcAft>
                <a:spcPct val="0"/>
              </a:spcAft>
              <a:defRPr>
                <a:solidFill>
                  <a:schemeClr val="tx1"/>
                </a:solidFill>
                <a:latin typeface="+mn-lt"/>
                <a:ea typeface="+mn-ea"/>
              </a:defRPr>
            </a:lvl3pPr>
            <a:lvl4pPr marL="1600200" indent="-228600" algn="l" rtl="0" eaLnBrk="0" fontAlgn="base" hangingPunct="0">
              <a:spcBef>
                <a:spcPct val="20000"/>
              </a:spcBef>
              <a:spcAft>
                <a:spcPct val="0"/>
              </a:spcAft>
              <a:defRPr>
                <a:solidFill>
                  <a:schemeClr val="tx1"/>
                </a:solidFill>
                <a:latin typeface="+mn-lt"/>
                <a:ea typeface="+mn-ea"/>
              </a:defRPr>
            </a:lvl4pPr>
            <a:lvl5pPr marL="2057400" indent="-228600" algn="l" rtl="0" eaLnBrk="0" fontAlgn="base" hangingPunct="0">
              <a:spcBef>
                <a:spcPct val="20000"/>
              </a:spcBef>
              <a:spcAft>
                <a:spcPct val="0"/>
              </a:spcAft>
              <a:defRPr>
                <a:solidFill>
                  <a:schemeClr val="tx1"/>
                </a:solidFill>
                <a:latin typeface="+mn-lt"/>
                <a:ea typeface="+mn-ea"/>
              </a:defRPr>
            </a:lvl5pPr>
            <a:lvl6pPr marL="2514600" indent="-228600" algn="l" rtl="0" eaLnBrk="0" fontAlgn="base" hangingPunct="0">
              <a:spcBef>
                <a:spcPct val="20000"/>
              </a:spcBef>
              <a:spcAft>
                <a:spcPct val="0"/>
              </a:spcAft>
              <a:defRPr>
                <a:solidFill>
                  <a:schemeClr val="tx1"/>
                </a:solidFill>
                <a:latin typeface="+mn-lt"/>
                <a:ea typeface="+mn-ea"/>
              </a:defRPr>
            </a:lvl6pPr>
            <a:lvl7pPr marL="2971800" indent="-228600" algn="l" rtl="0" eaLnBrk="0" fontAlgn="base" hangingPunct="0">
              <a:spcBef>
                <a:spcPct val="20000"/>
              </a:spcBef>
              <a:spcAft>
                <a:spcPct val="0"/>
              </a:spcAft>
              <a:defRPr>
                <a:solidFill>
                  <a:schemeClr val="tx1"/>
                </a:solidFill>
                <a:latin typeface="+mn-lt"/>
                <a:ea typeface="+mn-ea"/>
              </a:defRPr>
            </a:lvl7pPr>
            <a:lvl8pPr marL="3429000" indent="-228600" algn="l" rtl="0" eaLnBrk="0" fontAlgn="base" hangingPunct="0">
              <a:spcBef>
                <a:spcPct val="20000"/>
              </a:spcBef>
              <a:spcAft>
                <a:spcPct val="0"/>
              </a:spcAft>
              <a:defRPr>
                <a:solidFill>
                  <a:schemeClr val="tx1"/>
                </a:solidFill>
                <a:latin typeface="+mn-lt"/>
                <a:ea typeface="+mn-ea"/>
              </a:defRPr>
            </a:lvl8pPr>
            <a:lvl9pPr marL="3886200" indent="-228600" algn="l" rtl="0" eaLnBrk="0" fontAlgn="base" hangingPunct="0">
              <a:spcBef>
                <a:spcPct val="20000"/>
              </a:spcBef>
              <a:spcAft>
                <a:spcPct val="0"/>
              </a:spcAft>
              <a:defRPr>
                <a:solidFill>
                  <a:schemeClr val="tx1"/>
                </a:solidFill>
                <a:latin typeface="+mn-lt"/>
                <a:ea typeface="+mn-ea"/>
              </a:defRPr>
            </a:lvl9pPr>
          </a:lstStyle>
          <a:p>
            <a:pPr>
              <a:spcBef>
                <a:spcPct val="100000"/>
              </a:spcBef>
              <a:buFont typeface="Wingdings" pitchFamily="2" charset="2"/>
              <a:buChar char="q"/>
              <a:defRPr/>
            </a:pPr>
            <a:endParaRPr lang="en-US" sz="1600" b="1" dirty="0">
              <a:solidFill>
                <a:srgbClr val="00547E"/>
              </a:solidFill>
              <a:cs typeface="+mn-cs"/>
            </a:endParaRPr>
          </a:p>
        </p:txBody>
      </p:sp>
      <p:sp>
        <p:nvSpPr>
          <p:cNvPr id="4" name="Slide Number Placeholder 3"/>
          <p:cNvSpPr>
            <a:spLocks noGrp="1"/>
          </p:cNvSpPr>
          <p:nvPr>
            <p:ph type="sldNum" sz="quarter" idx="12"/>
          </p:nvPr>
        </p:nvSpPr>
        <p:spPr/>
        <p:txBody>
          <a:bodyPr/>
          <a:lstStyle/>
          <a:p>
            <a:pPr>
              <a:defRPr/>
            </a:pPr>
            <a:fld id="{C2EF2095-57FA-EF49-80C6-E95A5074C26F}" type="slidenum">
              <a:rPr lang="en-US" smtClean="0"/>
              <a:pPr>
                <a:defRPr/>
              </a:pPr>
              <a:t>7</a:t>
            </a:fld>
            <a:endParaRPr lang="en-US"/>
          </a:p>
        </p:txBody>
      </p:sp>
      <p:sp>
        <p:nvSpPr>
          <p:cNvPr id="5" name="Footer Placeholder 4"/>
          <p:cNvSpPr>
            <a:spLocks noGrp="1"/>
          </p:cNvSpPr>
          <p:nvPr>
            <p:ph type="ftr" sz="quarter" idx="11"/>
          </p:nvPr>
        </p:nvSpPr>
        <p:spPr/>
        <p:txBody>
          <a:bodyPr/>
          <a:lstStyle/>
          <a:p>
            <a:pPr>
              <a:defRPr/>
            </a:pPr>
            <a:r>
              <a:rPr lang="en-US" smtClean="0"/>
              <a:t>Baltic Meeting</a:t>
            </a:r>
            <a:endParaRPr lang="en-US"/>
          </a:p>
        </p:txBody>
      </p:sp>
      <p:sp>
        <p:nvSpPr>
          <p:cNvPr id="6" name="Date Placeholder 5"/>
          <p:cNvSpPr>
            <a:spLocks noGrp="1"/>
          </p:cNvSpPr>
          <p:nvPr>
            <p:ph type="dt" sz="half" idx="10"/>
          </p:nvPr>
        </p:nvSpPr>
        <p:spPr/>
        <p:txBody>
          <a:bodyPr/>
          <a:lstStyle/>
          <a:p>
            <a:pPr>
              <a:defRPr/>
            </a:pPr>
            <a:r>
              <a:rPr lang="en-GB" smtClean="0"/>
              <a:t>29 May 2018</a:t>
            </a:r>
            <a:endParaRPr lang="en-US"/>
          </a:p>
        </p:txBody>
      </p:sp>
      <p:pic>
        <p:nvPicPr>
          <p:cNvPr id="7" name="Picture 6">
            <a:extLst>
              <a:ext uri="{FF2B5EF4-FFF2-40B4-BE49-F238E27FC236}">
                <a16:creationId xmlns:a16="http://schemas.microsoft.com/office/drawing/2014/main" xmlns="" id="{117CCE3F-3F03-5042-BEAB-F8D8F8D000BC}"/>
              </a:ext>
            </a:extLst>
          </p:cNvPr>
          <p:cNvPicPr>
            <a:picLocks noChangeAspect="1"/>
          </p:cNvPicPr>
          <p:nvPr/>
        </p:nvPicPr>
        <p:blipFill>
          <a:blip r:embed="rId3"/>
          <a:stretch>
            <a:fillRect/>
          </a:stretch>
        </p:blipFill>
        <p:spPr>
          <a:xfrm>
            <a:off x="1316596" y="3758860"/>
            <a:ext cx="7272808" cy="2623827"/>
          </a:xfrm>
          <a:prstGeom prst="rect">
            <a:avLst/>
          </a:prstGeom>
        </p:spPr>
      </p:pic>
    </p:spTree>
    <p:extLst>
      <p:ext uri="{BB962C8B-B14F-4D97-AF65-F5344CB8AC3E}">
        <p14:creationId xmlns:p14="http://schemas.microsoft.com/office/powerpoint/2010/main" val="1902734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a:xfrm>
            <a:off x="1208088" y="404664"/>
            <a:ext cx="8004175" cy="720874"/>
          </a:xfrm>
        </p:spPr>
        <p:txBody>
          <a:bodyPr/>
          <a:lstStyle/>
          <a:p>
            <a:pPr>
              <a:defRPr/>
            </a:pPr>
            <a:r>
              <a:rPr lang="en-US" dirty="0">
                <a:solidFill>
                  <a:srgbClr val="006295"/>
                </a:solidFill>
                <a:cs typeface="+mj-cs"/>
              </a:rPr>
              <a:t>2019 </a:t>
            </a:r>
            <a:r>
              <a:rPr lang="en-US" dirty="0">
                <a:solidFill>
                  <a:srgbClr val="00B050"/>
                </a:solidFill>
                <a:cs typeface="+mj-cs"/>
              </a:rPr>
              <a:t>M&amp;O-B </a:t>
            </a:r>
            <a:r>
              <a:rPr lang="en-US" dirty="0">
                <a:solidFill>
                  <a:srgbClr val="006295"/>
                </a:solidFill>
                <a:cs typeface="+mj-cs"/>
              </a:rPr>
              <a:t>Preliminary </a:t>
            </a:r>
            <a:r>
              <a:rPr lang="en-US" smtClean="0">
                <a:solidFill>
                  <a:srgbClr val="006295"/>
                </a:solidFill>
                <a:cs typeface="+mj-cs"/>
              </a:rPr>
              <a:t>Budget  Request</a:t>
            </a:r>
            <a:r>
              <a:rPr lang="en-US" dirty="0">
                <a:solidFill>
                  <a:srgbClr val="006295"/>
                </a:solidFill>
                <a:cs typeface="+mj-cs"/>
              </a:rPr>
              <a:t/>
            </a:r>
            <a:br>
              <a:rPr lang="en-US" dirty="0">
                <a:solidFill>
                  <a:srgbClr val="006295"/>
                </a:solidFill>
                <a:cs typeface="+mj-cs"/>
              </a:rPr>
            </a:br>
            <a:endParaRPr lang="en-US" sz="1800" dirty="0">
              <a:solidFill>
                <a:srgbClr val="006295"/>
              </a:solidFill>
              <a:cs typeface="+mj-cs"/>
            </a:endParaRPr>
          </a:p>
        </p:txBody>
      </p:sp>
      <p:sp>
        <p:nvSpPr>
          <p:cNvPr id="519171" name="Rectangle 3"/>
          <p:cNvSpPr>
            <a:spLocks noChangeArrowheads="1"/>
          </p:cNvSpPr>
          <p:nvPr/>
        </p:nvSpPr>
        <p:spPr bwMode="auto">
          <a:xfrm>
            <a:off x="762000" y="5334000"/>
            <a:ext cx="83820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 typeface="Wingdings" charset="0"/>
              <a:buChar char="§"/>
              <a:defRPr/>
            </a:pPr>
            <a:endParaRPr lang="en-US" sz="1800">
              <a:cs typeface="+mn-cs"/>
            </a:endParaRPr>
          </a:p>
        </p:txBody>
      </p:sp>
      <p:sp>
        <p:nvSpPr>
          <p:cNvPr id="4" name="Slide Number Placeholder 3"/>
          <p:cNvSpPr>
            <a:spLocks noGrp="1"/>
          </p:cNvSpPr>
          <p:nvPr>
            <p:ph type="sldNum" sz="quarter" idx="12"/>
          </p:nvPr>
        </p:nvSpPr>
        <p:spPr/>
        <p:txBody>
          <a:bodyPr/>
          <a:lstStyle/>
          <a:p>
            <a:pPr>
              <a:defRPr/>
            </a:pPr>
            <a:fld id="{3898A1ED-01BC-974C-B0AB-FBABE7903459}"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US" smtClean="0"/>
              <a:t>Baltic Meeting</a:t>
            </a:r>
            <a:endParaRPr lang="en-US"/>
          </a:p>
        </p:txBody>
      </p:sp>
      <p:sp>
        <p:nvSpPr>
          <p:cNvPr id="6" name="Date Placeholder 5"/>
          <p:cNvSpPr>
            <a:spLocks noGrp="1"/>
          </p:cNvSpPr>
          <p:nvPr>
            <p:ph type="dt" sz="half" idx="10"/>
          </p:nvPr>
        </p:nvSpPr>
        <p:spPr/>
        <p:txBody>
          <a:bodyPr/>
          <a:lstStyle/>
          <a:p>
            <a:pPr>
              <a:defRPr/>
            </a:pPr>
            <a:r>
              <a:rPr lang="en-GB" smtClean="0"/>
              <a:t>29 May 2018</a:t>
            </a:r>
            <a:endParaRPr lang="en-US"/>
          </a:p>
        </p:txBody>
      </p:sp>
      <p:pic>
        <p:nvPicPr>
          <p:cNvPr id="8" name="Picture 7">
            <a:extLst>
              <a:ext uri="{FF2B5EF4-FFF2-40B4-BE49-F238E27FC236}">
                <a16:creationId xmlns:a16="http://schemas.microsoft.com/office/drawing/2014/main" xmlns="" id="{C15A6F2A-AFEC-8A4D-9F94-8F4A0A4F5FE7}"/>
              </a:ext>
            </a:extLst>
          </p:cNvPr>
          <p:cNvPicPr>
            <a:picLocks noChangeAspect="1"/>
          </p:cNvPicPr>
          <p:nvPr/>
        </p:nvPicPr>
        <p:blipFill>
          <a:blip r:embed="rId3"/>
          <a:stretch>
            <a:fillRect/>
          </a:stretch>
        </p:blipFill>
        <p:spPr>
          <a:xfrm>
            <a:off x="272480" y="1907059"/>
            <a:ext cx="9536053" cy="384804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096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6896" y="548680"/>
            <a:ext cx="5638800" cy="563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409603" name="Rectangle 3"/>
          <p:cNvSpPr>
            <a:spLocks noGrp="1" noChangeArrowheads="1"/>
          </p:cNvSpPr>
          <p:nvPr>
            <p:ph type="ctrTitle"/>
          </p:nvPr>
        </p:nvSpPr>
        <p:spPr>
          <a:xfrm>
            <a:off x="4016896" y="2780928"/>
            <a:ext cx="5486400" cy="2057400"/>
          </a:xfrm>
        </p:spPr>
        <p:txBody>
          <a:bodyPr/>
          <a:lstStyle/>
          <a:p>
            <a:pPr>
              <a:defRPr/>
            </a:pPr>
            <a:r>
              <a:rPr lang="en-US" dirty="0">
                <a:cs typeface="+mj-cs"/>
              </a:rPr>
              <a:t>Upgrade Status</a:t>
            </a:r>
          </a:p>
        </p:txBody>
      </p:sp>
      <p:sp>
        <p:nvSpPr>
          <p:cNvPr id="409604" name="Rectangle 4"/>
          <p:cNvSpPr>
            <a:spLocks noChangeArrowheads="1"/>
          </p:cNvSpPr>
          <p:nvPr/>
        </p:nvSpPr>
        <p:spPr bwMode="auto">
          <a:xfrm>
            <a:off x="2895600" y="3352800"/>
            <a:ext cx="184150" cy="311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0000"/>
              </a:lnSpc>
              <a:spcBef>
                <a:spcPct val="10000"/>
              </a:spcBef>
              <a:tabLst>
                <a:tab pos="450850" algn="l"/>
              </a:tabLst>
              <a:defRPr/>
            </a:pPr>
            <a:endParaRPr lang="en-GB" sz="1800" b="1">
              <a:solidFill>
                <a:srgbClr val="00547E"/>
              </a:solidFill>
              <a:cs typeface="+mn-cs"/>
            </a:endParaRPr>
          </a:p>
        </p:txBody>
      </p:sp>
      <p:sp>
        <p:nvSpPr>
          <p:cNvPr id="409605" name="Text Box 5"/>
          <p:cNvSpPr txBox="1">
            <a:spLocks noChangeArrowheads="1"/>
          </p:cNvSpPr>
          <p:nvPr/>
        </p:nvSpPr>
        <p:spPr bwMode="auto">
          <a:xfrm>
            <a:off x="3032125" y="6242050"/>
            <a:ext cx="2987675"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GB">
              <a:cs typeface="+mn-cs"/>
            </a:endParaRPr>
          </a:p>
        </p:txBody>
      </p:sp>
      <p:sp>
        <p:nvSpPr>
          <p:cNvPr id="409607" name="Rectangle 7"/>
          <p:cNvSpPr>
            <a:spLocks noChangeArrowheads="1"/>
          </p:cNvSpPr>
          <p:nvPr/>
        </p:nvSpPr>
        <p:spPr bwMode="auto">
          <a:xfrm>
            <a:off x="4088904" y="5301208"/>
            <a:ext cx="5486400" cy="685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endParaRPr lang="en-US" b="1" dirty="0">
              <a:solidFill>
                <a:srgbClr val="A50021"/>
              </a:solidFill>
              <a:cs typeface="+mn-cs"/>
            </a:endParaRPr>
          </a:p>
        </p:txBody>
      </p:sp>
      <p:pic>
        <p:nvPicPr>
          <p:cNvPr id="2" name="Picture 1" descr="IMG_249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5648" y="1277761"/>
            <a:ext cx="5256584" cy="3942438"/>
          </a:xfrm>
          <a:prstGeom prst="rect">
            <a:avLst/>
          </a:prstGeom>
        </p:spPr>
      </p:pic>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59846</TotalTime>
  <Words>1033</Words>
  <Application>Microsoft Macintosh PowerPoint</Application>
  <PresentationFormat>A4 Paper (210x297 mm)</PresentationFormat>
  <Paragraphs>123</Paragraphs>
  <Slides>13</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Helvetica</vt:lpstr>
      <vt:lpstr>Helvetica (Body)</vt:lpstr>
      <vt:lpstr>ＭＳ Ｐゴシック</vt:lpstr>
      <vt:lpstr>ＭＳ 明朝</vt:lpstr>
      <vt:lpstr>Times</vt:lpstr>
      <vt:lpstr>Wingdings</vt:lpstr>
      <vt:lpstr>Arial</vt:lpstr>
      <vt:lpstr>Blank Presentation</vt:lpstr>
      <vt:lpstr>Finance Issues</vt:lpstr>
      <vt:lpstr>CMS is a global Collaboration</vt:lpstr>
      <vt:lpstr>CMS Budgets</vt:lpstr>
      <vt:lpstr>2019 M&amp;O-A Preliminary Budget request</vt:lpstr>
      <vt:lpstr>2019 M&amp;O-A Preliminary Budget Request</vt:lpstr>
      <vt:lpstr>M&amp;O-B Budget</vt:lpstr>
      <vt:lpstr>2019 M&amp;O-B Preliminary Budget Request</vt:lpstr>
      <vt:lpstr>2019 M&amp;O-B Preliminary Budget  Request </vt:lpstr>
      <vt:lpstr>Upgrade Status</vt:lpstr>
      <vt:lpstr> Status of Phase I Upgrade  </vt:lpstr>
      <vt:lpstr> Phase II Upgrade  </vt:lpstr>
      <vt:lpstr>Phase II Upgrade Common Fund</vt:lpstr>
      <vt:lpstr>Questions</vt:lpstr>
    </vt:vector>
  </TitlesOfParts>
  <Company>cern</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M&amp;O Expenditure for 2009</dc:title>
  <dc:creator>CERN User</dc:creator>
  <cp:lastModifiedBy>Microsoft Office User</cp:lastModifiedBy>
  <cp:revision>901</cp:revision>
  <cp:lastPrinted>2018-04-23T12:02:56Z</cp:lastPrinted>
  <dcterms:created xsi:type="dcterms:W3CDTF">2010-04-09T13:02:23Z</dcterms:created>
  <dcterms:modified xsi:type="dcterms:W3CDTF">2018-05-28T16:59:38Z</dcterms:modified>
</cp:coreProperties>
</file>