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E399A3E5-72F6-4DFA-B9B7-C1D8B3F143DD}"/>
    <pc:docChg chg="custSel addSld delSld modSld">
      <pc:chgData name="Gordon Watts" userId="a0850f2b96f54c79" providerId="LiveId" clId="{E399A3E5-72F6-4DFA-B9B7-C1D8B3F143DD}" dt="2017-08-23T09:50:45.189" v="823"/>
      <pc:docMkLst>
        <pc:docMk/>
      </pc:docMkLst>
      <pc:sldChg chg="addSp delSp modSp modTransition">
        <pc:chgData name="Gordon Watts" userId="a0850f2b96f54c79" providerId="LiveId" clId="{E399A3E5-72F6-4DFA-B9B7-C1D8B3F143DD}" dt="2017-08-23T09:47:43.717" v="813"/>
        <pc:sldMkLst>
          <pc:docMk/>
          <pc:sldMk cId="2364797303" sldId="256"/>
        </pc:sldMkLst>
        <pc:spChg chg="del mod">
          <ac:chgData name="Gordon Watts" userId="a0850f2b96f54c79" providerId="LiveId" clId="{E399A3E5-72F6-4DFA-B9B7-C1D8B3F143DD}" dt="2017-08-23T09:15:53.219" v="389"/>
          <ac:spMkLst>
            <pc:docMk/>
            <pc:sldMk cId="2364797303" sldId="256"/>
            <ac:spMk id="2" creationId="{C05979B2-B125-4B61-B4FF-188FAD2FADF9}"/>
          </ac:spMkLst>
        </pc:spChg>
        <pc:spChg chg="mod">
          <ac:chgData name="Gordon Watts" userId="a0850f2b96f54c79" providerId="LiveId" clId="{E399A3E5-72F6-4DFA-B9B7-C1D8B3F143DD}" dt="2017-08-23T09:11:10.773" v="16" actId="20577"/>
          <ac:spMkLst>
            <pc:docMk/>
            <pc:sldMk cId="2364797303" sldId="256"/>
            <ac:spMk id="4" creationId="{AB8018C8-58B6-43F2-A192-538C17A9BF6E}"/>
          </ac:spMkLst>
        </pc:spChg>
        <pc:spChg chg="mod">
          <ac:chgData name="Gordon Watts" userId="a0850f2b96f54c79" providerId="LiveId" clId="{E399A3E5-72F6-4DFA-B9B7-C1D8B3F143DD}" dt="2017-08-23T09:19:33.669" v="395" actId="1076"/>
          <ac:spMkLst>
            <pc:docMk/>
            <pc:sldMk cId="2364797303" sldId="256"/>
            <ac:spMk id="5" creationId="{6C3723A2-4864-4527-B358-4D207EDE103F}"/>
          </ac:spMkLst>
        </pc:spChg>
        <pc:spChg chg="mod">
          <ac:chgData name="Gordon Watts" userId="a0850f2b96f54c79" providerId="LiveId" clId="{E399A3E5-72F6-4DFA-B9B7-C1D8B3F143DD}" dt="2017-08-23T09:16:32.049" v="394" actId="1076"/>
          <ac:spMkLst>
            <pc:docMk/>
            <pc:sldMk cId="2364797303" sldId="256"/>
            <ac:spMk id="8" creationId="{1C75E630-BCCA-420D-94FA-B8D1A170FCF0}"/>
          </ac:spMkLst>
        </pc:spChg>
        <pc:spChg chg="mod">
          <ac:chgData name="Gordon Watts" userId="a0850f2b96f54c79" providerId="LiveId" clId="{E399A3E5-72F6-4DFA-B9B7-C1D8B3F143DD}" dt="2017-08-23T09:16:32.049" v="394" actId="1076"/>
          <ac:spMkLst>
            <pc:docMk/>
            <pc:sldMk cId="2364797303" sldId="256"/>
            <ac:spMk id="9" creationId="{2262476B-EAAD-4DBA-B68E-DF83673C3200}"/>
          </ac:spMkLst>
        </pc:spChg>
        <pc:spChg chg="del mod">
          <ac:chgData name="Gordon Watts" userId="a0850f2b96f54c79" providerId="LiveId" clId="{E399A3E5-72F6-4DFA-B9B7-C1D8B3F143DD}" dt="2017-08-23T09:14:51.871" v="197" actId="478"/>
          <ac:spMkLst>
            <pc:docMk/>
            <pc:sldMk cId="2364797303" sldId="256"/>
            <ac:spMk id="10" creationId="{854F602F-F1E8-49C1-BF5B-2EBA5FC25C98}"/>
          </ac:spMkLst>
        </pc:spChg>
        <pc:spChg chg="del">
          <ac:chgData name="Gordon Watts" userId="a0850f2b96f54c79" providerId="LiveId" clId="{E399A3E5-72F6-4DFA-B9B7-C1D8B3F143DD}" dt="2017-08-23T09:15:39.537" v="376" actId="478"/>
          <ac:spMkLst>
            <pc:docMk/>
            <pc:sldMk cId="2364797303" sldId="256"/>
            <ac:spMk id="11" creationId="{A7C6EBE1-834E-45B0-B0E6-462E2DBD5335}"/>
          </ac:spMkLst>
        </pc:spChg>
        <pc:spChg chg="del">
          <ac:chgData name="Gordon Watts" userId="a0850f2b96f54c79" providerId="LiveId" clId="{E399A3E5-72F6-4DFA-B9B7-C1D8B3F143DD}" dt="2017-08-23T09:16:04.031" v="392" actId="478"/>
          <ac:spMkLst>
            <pc:docMk/>
            <pc:sldMk cId="2364797303" sldId="256"/>
            <ac:spMk id="14" creationId="{17A183EA-E9C3-4545-960E-2B038A83700B}"/>
          </ac:spMkLst>
        </pc:spChg>
        <pc:picChg chg="add mod modCrop">
          <ac:chgData name="Gordon Watts" userId="a0850f2b96f54c79" providerId="LiveId" clId="{E399A3E5-72F6-4DFA-B9B7-C1D8B3F143DD}" dt="2017-08-23T09:13:50.114" v="24" actId="1076"/>
          <ac:picMkLst>
            <pc:docMk/>
            <pc:sldMk cId="2364797303" sldId="256"/>
            <ac:picMk id="6" creationId="{69DD2A08-6397-41B4-952A-D1B73003DB47}"/>
          </ac:picMkLst>
        </pc:picChg>
        <pc:picChg chg="del mod">
          <ac:chgData name="Gordon Watts" userId="a0850f2b96f54c79" providerId="LiveId" clId="{E399A3E5-72F6-4DFA-B9B7-C1D8B3F143DD}" dt="2017-08-23T09:13:27.305" v="18"/>
          <ac:picMkLst>
            <pc:docMk/>
            <pc:sldMk cId="2364797303" sldId="256"/>
            <ac:picMk id="7" creationId="{CB05C721-F75B-4FD4-8041-04D42F5AB741}"/>
          </ac:picMkLst>
        </pc:picChg>
      </pc:sldChg>
      <pc:sldChg chg="addSp modSp add modTransition">
        <pc:chgData name="Gordon Watts" userId="a0850f2b96f54c79" providerId="LiveId" clId="{E399A3E5-72F6-4DFA-B9B7-C1D8B3F143DD}" dt="2017-08-23T09:47:51.109" v="814"/>
        <pc:sldMkLst>
          <pc:docMk/>
          <pc:sldMk cId="2152847497" sldId="257"/>
        </pc:sldMkLst>
        <pc:picChg chg="add mod">
          <ac:chgData name="Gordon Watts" userId="a0850f2b96f54c79" providerId="LiveId" clId="{E399A3E5-72F6-4DFA-B9B7-C1D8B3F143DD}" dt="2017-08-23T09:22:11.289" v="547" actId="1076"/>
          <ac:picMkLst>
            <pc:docMk/>
            <pc:sldMk cId="2152847497" sldId="257"/>
            <ac:picMk id="2" creationId="{54F4C65D-3A3F-44D1-804B-CC0BCB9DFADF}"/>
          </ac:picMkLst>
        </pc:picChg>
      </pc:sldChg>
      <pc:sldChg chg="addSp modSp add modTransition">
        <pc:chgData name="Gordon Watts" userId="a0850f2b96f54c79" providerId="LiveId" clId="{E399A3E5-72F6-4DFA-B9B7-C1D8B3F143DD}" dt="2017-08-23T09:47:56.317" v="816"/>
        <pc:sldMkLst>
          <pc:docMk/>
          <pc:sldMk cId="3949558840" sldId="258"/>
        </pc:sldMkLst>
        <pc:spChg chg="add mod">
          <ac:chgData name="Gordon Watts" userId="a0850f2b96f54c79" providerId="LiveId" clId="{E399A3E5-72F6-4DFA-B9B7-C1D8B3F143DD}" dt="2017-08-23T09:24:47.581" v="728"/>
          <ac:spMkLst>
            <pc:docMk/>
            <pc:sldMk cId="3949558840" sldId="258"/>
            <ac:spMk id="2" creationId="{84A1C805-1ADC-43FD-AA5D-32C876358C5C}"/>
          </ac:spMkLst>
        </pc:spChg>
        <pc:spChg chg="add mod">
          <ac:chgData name="Gordon Watts" userId="a0850f2b96f54c79" providerId="LiveId" clId="{E399A3E5-72F6-4DFA-B9B7-C1D8B3F143DD}" dt="2017-08-23T09:24:34.150" v="725" actId="1076"/>
          <ac:spMkLst>
            <pc:docMk/>
            <pc:sldMk cId="3949558840" sldId="258"/>
            <ac:spMk id="3" creationId="{712BA451-BE7E-4009-AD22-6304A6900890}"/>
          </ac:spMkLst>
        </pc:spChg>
      </pc:sldChg>
      <pc:sldChg chg="addSp modSp add modTransition">
        <pc:chgData name="Gordon Watts" userId="a0850f2b96f54c79" providerId="LiveId" clId="{E399A3E5-72F6-4DFA-B9B7-C1D8B3F143DD}" dt="2017-08-23T09:47:34.164" v="808"/>
        <pc:sldMkLst>
          <pc:docMk/>
          <pc:sldMk cId="1037435268" sldId="259"/>
        </pc:sldMkLst>
        <pc:spChg chg="add mod">
          <ac:chgData name="Gordon Watts" userId="a0850f2b96f54c79" providerId="LiveId" clId="{E399A3E5-72F6-4DFA-B9B7-C1D8B3F143DD}" dt="2017-08-23T09:21:19.536" v="427" actId="1076"/>
          <ac:spMkLst>
            <pc:docMk/>
            <pc:sldMk cId="1037435268" sldId="259"/>
            <ac:spMk id="4" creationId="{FBCF361E-999D-49A3-A5B2-E60E19381F9A}"/>
          </ac:spMkLst>
        </pc:spChg>
        <pc:spChg chg="add mod">
          <ac:chgData name="Gordon Watts" userId="a0850f2b96f54c79" providerId="LiveId" clId="{E399A3E5-72F6-4DFA-B9B7-C1D8B3F143DD}" dt="2017-08-23T09:21:53.928" v="544" actId="179"/>
          <ac:spMkLst>
            <pc:docMk/>
            <pc:sldMk cId="1037435268" sldId="259"/>
            <ac:spMk id="5" creationId="{B62F260C-4A9B-4BF2-A7EE-3FF0E7BFAE3F}"/>
          </ac:spMkLst>
        </pc:spChg>
        <pc:picChg chg="add mod">
          <ac:chgData name="Gordon Watts" userId="a0850f2b96f54c79" providerId="LiveId" clId="{E399A3E5-72F6-4DFA-B9B7-C1D8B3F143DD}" dt="2017-08-23T09:21:02.053" v="400" actId="1076"/>
          <ac:picMkLst>
            <pc:docMk/>
            <pc:sldMk cId="1037435268" sldId="259"/>
            <ac:picMk id="3" creationId="{1270C285-ABB0-4DAC-9C8D-2658371F03E4}"/>
          </ac:picMkLst>
        </pc:picChg>
      </pc:sldChg>
      <pc:sldChg chg="addSp modSp add modTransition">
        <pc:chgData name="Gordon Watts" userId="a0850f2b96f54c79" providerId="LiveId" clId="{E399A3E5-72F6-4DFA-B9B7-C1D8B3F143DD}" dt="2017-08-23T09:48:01.727" v="817"/>
        <pc:sldMkLst>
          <pc:docMk/>
          <pc:sldMk cId="2256954785" sldId="260"/>
        </pc:sldMkLst>
        <pc:picChg chg="add mod">
          <ac:chgData name="Gordon Watts" userId="a0850f2b96f54c79" providerId="LiveId" clId="{E399A3E5-72F6-4DFA-B9B7-C1D8B3F143DD}" dt="2017-08-23T09:25:26.777" v="736" actId="1076"/>
          <ac:picMkLst>
            <pc:docMk/>
            <pc:sldMk cId="2256954785" sldId="260"/>
            <ac:picMk id="3" creationId="{82A195AE-3CBA-4B5A-8774-901F6EFA7FB5}"/>
          </ac:picMkLst>
        </pc:picChg>
        <pc:picChg chg="add mod">
          <ac:chgData name="Gordon Watts" userId="a0850f2b96f54c79" providerId="LiveId" clId="{E399A3E5-72F6-4DFA-B9B7-C1D8B3F143DD}" dt="2017-08-23T09:25:46.833" v="740" actId="14100"/>
          <ac:picMkLst>
            <pc:docMk/>
            <pc:sldMk cId="2256954785" sldId="260"/>
            <ac:picMk id="5" creationId="{8C2EFBBB-0DF6-4748-B40B-A56CB60033E2}"/>
          </ac:picMkLst>
        </pc:picChg>
      </pc:sldChg>
      <pc:sldChg chg="add del">
        <pc:chgData name="Gordon Watts" userId="a0850f2b96f54c79" providerId="LiveId" clId="{E399A3E5-72F6-4DFA-B9B7-C1D8B3F143DD}" dt="2017-08-23T09:25:10.172" v="731"/>
        <pc:sldMkLst>
          <pc:docMk/>
          <pc:sldMk cId="1951693111" sldId="261"/>
        </pc:sldMkLst>
      </pc:sldChg>
      <pc:sldChg chg="addSp modSp add modTransition">
        <pc:chgData name="Gordon Watts" userId="a0850f2b96f54c79" providerId="LiveId" clId="{E399A3E5-72F6-4DFA-B9B7-C1D8B3F143DD}" dt="2017-08-23T09:50:13.714" v="822"/>
        <pc:sldMkLst>
          <pc:docMk/>
          <pc:sldMk cId="3634217933" sldId="261"/>
        </pc:sldMkLst>
        <pc:spChg chg="add mod">
          <ac:chgData name="Gordon Watts" userId="a0850f2b96f54c79" providerId="LiveId" clId="{E399A3E5-72F6-4DFA-B9B7-C1D8B3F143DD}" dt="2017-08-23T09:45:47.643" v="783" actId="1076"/>
          <ac:spMkLst>
            <pc:docMk/>
            <pc:sldMk cId="3634217933" sldId="261"/>
            <ac:spMk id="3" creationId="{460B517A-F8EA-4B1A-B700-DCFB1DA59628}"/>
          </ac:spMkLst>
        </pc:spChg>
        <pc:spChg chg="add mod">
          <ac:chgData name="Gordon Watts" userId="a0850f2b96f54c79" providerId="LiveId" clId="{E399A3E5-72F6-4DFA-B9B7-C1D8B3F143DD}" dt="2017-08-23T09:45:56.333" v="786" actId="1076"/>
          <ac:spMkLst>
            <pc:docMk/>
            <pc:sldMk cId="3634217933" sldId="261"/>
            <ac:spMk id="4" creationId="{9F060B3A-B698-489A-8338-97A8281E6BF7}"/>
          </ac:spMkLst>
        </pc:spChg>
        <pc:picChg chg="add mod">
          <ac:chgData name="Gordon Watts" userId="a0850f2b96f54c79" providerId="LiveId" clId="{E399A3E5-72F6-4DFA-B9B7-C1D8B3F143DD}" dt="2017-08-23T09:45:49.172" v="784" actId="1076"/>
          <ac:picMkLst>
            <pc:docMk/>
            <pc:sldMk cId="3634217933" sldId="261"/>
            <ac:picMk id="2" creationId="{C82463FF-BA5A-4BB1-8C2A-E1B6729343E7}"/>
          </ac:picMkLst>
        </pc:picChg>
      </pc:sldChg>
      <pc:sldChg chg="addSp modSp add modTransition">
        <pc:chgData name="Gordon Watts" userId="a0850f2b96f54c79" providerId="LiveId" clId="{E399A3E5-72F6-4DFA-B9B7-C1D8B3F143DD}" dt="2017-08-23T09:50:45.189" v="823"/>
        <pc:sldMkLst>
          <pc:docMk/>
          <pc:sldMk cId="2880931246" sldId="262"/>
        </pc:sldMkLst>
        <pc:picChg chg="add mod">
          <ac:chgData name="Gordon Watts" userId="a0850f2b96f54c79" providerId="LiveId" clId="{E399A3E5-72F6-4DFA-B9B7-C1D8B3F143DD}" dt="2017-08-23T09:46:15.559" v="790" actId="1076"/>
          <ac:picMkLst>
            <pc:docMk/>
            <pc:sldMk cId="2880931246" sldId="262"/>
            <ac:picMk id="3" creationId="{1D6FB265-03DE-4765-A268-DB88DF61BE7C}"/>
          </ac:picMkLst>
        </pc:picChg>
        <pc:picChg chg="add mod">
          <ac:chgData name="Gordon Watts" userId="a0850f2b96f54c79" providerId="LiveId" clId="{E399A3E5-72F6-4DFA-B9B7-C1D8B3F143DD}" dt="2017-08-23T09:46:49.547" v="795" actId="1076"/>
          <ac:picMkLst>
            <pc:docMk/>
            <pc:sldMk cId="2880931246" sldId="262"/>
            <ac:picMk id="5" creationId="{57B8A611-1CA2-4B93-B3D1-87D279DE4B9B}"/>
          </ac:picMkLst>
        </pc:picChg>
      </pc:sldChg>
    </pc:docChg>
  </pc:docChgLst>
  <pc:docChgLst>
    <pc:chgData name="Gordon Watts" userId="a0850f2b96f54c79" providerId="LiveId" clId="{4985B0C2-9A32-45EC-9FBD-7FCD6E452799}"/>
    <pc:docChg chg="modSld">
      <pc:chgData name="Gordon Watts" userId="a0850f2b96f54c79" providerId="LiveId" clId="{4985B0C2-9A32-45EC-9FBD-7FCD6E452799}" dt="2017-08-23T15:29:18.277" v="73" actId="1076"/>
      <pc:docMkLst>
        <pc:docMk/>
      </pc:docMkLst>
      <pc:sldChg chg="addSp modSp">
        <pc:chgData name="Gordon Watts" userId="a0850f2b96f54c79" providerId="LiveId" clId="{4985B0C2-9A32-45EC-9FBD-7FCD6E452799}" dt="2017-08-23T15:29:18.277" v="73" actId="1076"/>
        <pc:sldMkLst>
          <pc:docMk/>
          <pc:sldMk cId="3949558840" sldId="258"/>
        </pc:sldMkLst>
        <pc:spChg chg="add mod">
          <ac:chgData name="Gordon Watts" userId="a0850f2b96f54c79" providerId="LiveId" clId="{4985B0C2-9A32-45EC-9FBD-7FCD6E452799}" dt="2017-08-23T15:29:18.277" v="73" actId="1076"/>
          <ac:spMkLst>
            <pc:docMk/>
            <pc:sldMk cId="3949558840" sldId="258"/>
            <ac:spMk id="4" creationId="{1F8D74B8-28F8-4149-8ED7-4DAE5907E7FE}"/>
          </ac:spMkLst>
        </pc:spChg>
      </pc:sldChg>
    </pc:docChg>
  </pc:docChgLst>
  <pc:docChgLst>
    <pc:chgData name="Gordon Watts" userId="a0850f2b96f54c79" providerId="LiveId" clId="{EC5C7942-3D47-4C34-9C09-2588EE86BB6B}"/>
    <pc:docChg chg="custSel modSld">
      <pc:chgData name="Gordon Watts" userId="a0850f2b96f54c79" providerId="LiveId" clId="{EC5C7942-3D47-4C34-9C09-2588EE86BB6B}" dt="2017-08-22T17:50:39.372" v="123" actId="1076"/>
      <pc:docMkLst>
        <pc:docMk/>
      </pc:docMkLst>
      <pc:sldChg chg="addSp modSp">
        <pc:chgData name="Gordon Watts" userId="a0850f2b96f54c79" providerId="LiveId" clId="{EC5C7942-3D47-4C34-9C09-2588EE86BB6B}" dt="2017-08-22T17:50:39.372" v="123" actId="1076"/>
        <pc:sldMkLst>
          <pc:docMk/>
          <pc:sldMk cId="2364797303" sldId="256"/>
        </pc:sldMkLst>
        <pc:spChg chg="add mod">
          <ac:chgData name="Gordon Watts" userId="a0850f2b96f54c79" providerId="LiveId" clId="{EC5C7942-3D47-4C34-9C09-2588EE86BB6B}" dt="2017-08-22T17:50:39.372" v="123" actId="1076"/>
          <ac:spMkLst>
            <pc:docMk/>
            <pc:sldMk cId="2364797303" sldId="256"/>
            <ac:spMk id="2" creationId="{C05979B2-B125-4B61-B4FF-188FAD2FADF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DD2E-DC41-4DF4-B189-A600DB4E5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EFE163-10D2-4A00-972F-927024EDC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E9733-F36B-4252-80B2-2890570EE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78880-9B16-438A-A0F5-C65149D92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6CD1A-C741-4739-A70B-B27B7922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8F2EA-B9B3-44C8-B69B-D9D41EBEA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D67F22-4008-44D6-9EFB-F8F180CCF7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36057-F94E-41D7-B7F1-19943A529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608B0-3555-409A-8397-A0DD91BF1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0215F-6898-4390-A7BB-AD663E035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2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786B50-D4B3-43B7-AD12-A16263E5F8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6E9BC-1209-493C-A548-C1D9DC6D7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0DBA0-C376-4479-B16C-FEEDA1951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73014-8C33-45D9-8925-A0C92956E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72E89-65D2-4536-982F-2787EDE5C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4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C328C-4322-41F2-89CB-DB912B16D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C6AC8-1FE4-4CAE-8B74-539DD4F41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FA2BA-B4CD-4E17-9E9D-CD08E1863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1D202-23F9-441F-AE25-003D17EF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B5778-84D5-4DD2-B00E-716369C4A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6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5394B-ECE6-4D2C-994B-814D9FEDB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FE381-18C7-46A5-8507-A0591814B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D9366-3BB3-438B-9D55-42B744C63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CF070-222B-431B-898B-11FCBECF3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DA222-E700-47C8-9C6D-1C8A60826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9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16EA2-1CF0-4293-BBA9-CECF7961D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054D9-CAA3-44D0-98D0-34A9A8B330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184CE-39C3-4C16-9DBB-C78A16C35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701E7-1A3F-4014-BC43-C3DDA09B6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7A7AB-925B-4494-8ABA-76571C520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54F3F-05EB-4F68-BCE2-57736427F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0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59E7A-DF83-4881-A160-4E9390A9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66573-A62F-4548-A6B8-D25E78330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06702-AC0D-4338-8243-6991F90ED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2405BC-72B2-4E47-B01C-820BCC0A6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59A22-097B-4148-AE50-CCE4422B3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77DD-9D79-463F-9D43-4A8D1FE93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300553-8864-4496-BBAB-69FB08804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9C1195-A15E-4ABE-8006-502E5BD6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7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9FDC9-7C07-4F87-B39F-A194E223B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CBF080-B575-4806-8966-CCE092756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7018DC-CAC1-4BAC-A7DD-D8B8563E6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4D3146-9BD0-4F2E-98F0-8DC1F970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8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D35BF7-E3C5-4F33-9A55-B18A06B6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2628E6-B175-496B-925D-3CA4E6D75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00F591-E0F9-4AFE-882D-2164FB98F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3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C10D8-692E-4D87-946D-E3D3BB008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F313B-964A-430C-A92A-D49F8B0D2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1D9CE-DDF5-40D2-8A63-048E91A15A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430DA-6CCB-4C39-B9AB-BC7FF6EF4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708E82-3884-436D-94C2-BC6BF0B7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863312-DA6F-445B-B7F6-533047AEB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0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E5D7D-9D91-4CC5-B566-E5409F4BC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AB83A8-27B8-4E9C-A86D-7C091675C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7D1AF2-371D-409B-A6F5-20F7E634C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624D86-2FCE-46B4-8175-65A8FD74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90F05F-E6A1-46EE-97A5-74B6F7A6B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2A795-488D-481B-A859-7B3097A0E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1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D20DB0-1176-4489-880B-B4D965553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8CDD9-F725-4448-BF15-94FE94F9F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B7896-57CE-4147-8F9F-71CF6338F5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EF87C-E254-4AD1-A196-321D588DF4FC}" type="datetimeFigureOut">
              <a:rPr lang="en-US" smtClean="0"/>
              <a:t>2017-08-23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9AEAA-FFC1-459E-B083-3FE8136C1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4BCDD-B0A3-41D4-BF55-AB79C18A0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3BB25-65D7-447F-8729-758C1E73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4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8018C8-58B6-43F2-A192-538C17A9BF6E}"/>
              </a:ext>
            </a:extLst>
          </p:cNvPr>
          <p:cNvSpPr txBox="1"/>
          <p:nvPr/>
        </p:nvSpPr>
        <p:spPr>
          <a:xfrm>
            <a:off x="391064" y="517585"/>
            <a:ext cx="79017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Welcome to Day 3 of ACAT 2017!!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3723A2-4864-4527-B358-4D207EDE103F}"/>
              </a:ext>
            </a:extLst>
          </p:cNvPr>
          <p:cNvSpPr txBox="1"/>
          <p:nvPr/>
        </p:nvSpPr>
        <p:spPr>
          <a:xfrm>
            <a:off x="5851585" y="5531031"/>
            <a:ext cx="384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Lunch is in Lander Hall today!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75E630-BCCA-420D-94FA-B8D1A170FCF0}"/>
              </a:ext>
            </a:extLst>
          </p:cNvPr>
          <p:cNvSpPr txBox="1"/>
          <p:nvPr/>
        </p:nvSpPr>
        <p:spPr>
          <a:xfrm>
            <a:off x="391064" y="1454988"/>
            <a:ext cx="363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for the Tuesday Poster Votes!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62476B-EAAD-4DBA-B68E-DF83673C3200}"/>
              </a:ext>
            </a:extLst>
          </p:cNvPr>
          <p:cNvSpPr txBox="1"/>
          <p:nvPr/>
        </p:nvSpPr>
        <p:spPr>
          <a:xfrm>
            <a:off x="549566" y="1837539"/>
            <a:ext cx="33211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will do the same thing for Thursday Posters – so please make sure to check out the posters Thursday!</a:t>
            </a:r>
          </a:p>
          <a:p>
            <a:endParaRPr lang="en-US" dirty="0"/>
          </a:p>
          <a:p>
            <a:r>
              <a:rPr lang="en-US" dirty="0"/>
              <a:t>Please take down all posters by the end of morning Coffee Break!</a:t>
            </a:r>
          </a:p>
          <a:p>
            <a:endParaRPr lang="en-US" dirty="0"/>
          </a:p>
          <a:p>
            <a:r>
              <a:rPr lang="en-US" dirty="0"/>
              <a:t>Thursday posters can go up after the end of the plenaries today, or first thing tomorrow morning!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DD2A08-6397-41B4-952A-D1B73003DB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77"/>
          <a:stretch/>
        </p:blipFill>
        <p:spPr>
          <a:xfrm>
            <a:off x="4507434" y="1532414"/>
            <a:ext cx="6949214" cy="283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9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0">
        <p14:reveal/>
      </p:transition>
    </mc:Choice>
    <mc:Fallback xmlns="">
      <p:transition spd="slow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70C285-ABB0-4DAC-9C8D-2658371F0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477" y="954880"/>
            <a:ext cx="4928680" cy="32750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CF361E-999D-49A3-A5B2-E60E19381F9A}"/>
              </a:ext>
            </a:extLst>
          </p:cNvPr>
          <p:cNvSpPr txBox="1"/>
          <p:nvPr/>
        </p:nvSpPr>
        <p:spPr>
          <a:xfrm>
            <a:off x="1050587" y="5048655"/>
            <a:ext cx="3338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Today is a half day!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2F260C-4A9B-4BF2-A7EE-3FF0E7BFAE3F}"/>
              </a:ext>
            </a:extLst>
          </p:cNvPr>
          <p:cNvSpPr txBox="1"/>
          <p:nvPr/>
        </p:nvSpPr>
        <p:spPr>
          <a:xfrm>
            <a:off x="4844374" y="4740877"/>
            <a:ext cx="6615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Sight See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Relax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Have a great Seattle meal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Recharge and be ready for more intense discussions on Thursday!</a:t>
            </a:r>
          </a:p>
        </p:txBody>
      </p:sp>
    </p:spTree>
    <p:extLst>
      <p:ext uri="{BB962C8B-B14F-4D97-AF65-F5344CB8AC3E}">
        <p14:creationId xmlns:p14="http://schemas.microsoft.com/office/powerpoint/2010/main" val="103743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in front of a crowd&#10;&#10;Description generated with very high confidence">
            <a:extLst>
              <a:ext uri="{FF2B5EF4-FFF2-40B4-BE49-F238E27FC236}">
                <a16:creationId xmlns:a16="http://schemas.microsoft.com/office/drawing/2014/main" id="{54F4C65D-3A3F-44D1-804B-CC0BCB9DF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1190"/>
            <a:ext cx="12192000" cy="530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8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A1C805-1ADC-43FD-AA5D-32C876358C5C}"/>
              </a:ext>
            </a:extLst>
          </p:cNvPr>
          <p:cNvSpPr txBox="1"/>
          <p:nvPr/>
        </p:nvSpPr>
        <p:spPr>
          <a:xfrm>
            <a:off x="2451471" y="1324479"/>
            <a:ext cx="7115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2"/>
                </a:solidFill>
              </a:rPr>
              <a:t>Please send in questions for the Diversity Round Table!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2BA451-BE7E-4009-AD22-6304A6900890}"/>
              </a:ext>
            </a:extLst>
          </p:cNvPr>
          <p:cNvSpPr txBox="1"/>
          <p:nvPr/>
        </p:nvSpPr>
        <p:spPr>
          <a:xfrm>
            <a:off x="2670379" y="5029200"/>
            <a:ext cx="667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can find the link on the Friday Morning Round Table Indico Entry!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8D74B8-28F8-4149-8ED7-4DAE5907E7FE}"/>
              </a:ext>
            </a:extLst>
          </p:cNvPr>
          <p:cNvSpPr txBox="1"/>
          <p:nvPr/>
        </p:nvSpPr>
        <p:spPr>
          <a:xfrm>
            <a:off x="3507866" y="5625981"/>
            <a:ext cx="467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They will collate the questions starting  at 2 pm!</a:t>
            </a:r>
          </a:p>
        </p:txBody>
      </p:sp>
    </p:spTree>
    <p:extLst>
      <p:ext uri="{BB962C8B-B14F-4D97-AF65-F5344CB8AC3E}">
        <p14:creationId xmlns:p14="http://schemas.microsoft.com/office/powerpoint/2010/main" val="394955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7000">
        <p14:reveal/>
      </p:transition>
    </mc:Choice>
    <mc:Fallback xmlns="">
      <p:transition spd="slow" advClick="0" advTm="7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A195AE-3CBA-4B5A-8774-901F6EFA7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88" y="1780161"/>
            <a:ext cx="5021236" cy="33365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2EFBBB-0DF6-4748-B40B-A56CB6003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888" y="1780160"/>
            <a:ext cx="5021237" cy="333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5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82463FF-BA5A-4BB1-8C2A-E1B672934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134" y="2731968"/>
            <a:ext cx="2228850" cy="29813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0B517A-F8EA-4B1A-B700-DCFB1DA59628}"/>
              </a:ext>
            </a:extLst>
          </p:cNvPr>
          <p:cNvSpPr txBox="1"/>
          <p:nvPr/>
        </p:nvSpPr>
        <p:spPr>
          <a:xfrm>
            <a:off x="577969" y="1337095"/>
            <a:ext cx="7643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Want to see more Photos?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9F060B3A-B698-489A-8338-97A8281E6BF7}"/>
              </a:ext>
            </a:extLst>
          </p:cNvPr>
          <p:cNvSpPr/>
          <p:nvPr/>
        </p:nvSpPr>
        <p:spPr>
          <a:xfrm>
            <a:off x="4226943" y="5124090"/>
            <a:ext cx="2493034" cy="7936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6000">
        <p14:reveal/>
      </p:transition>
    </mc:Choice>
    <mc:Fallback xmlns="">
      <p:transition spd="slow" advClick="0" advTm="6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6FB265-03DE-4765-A268-DB88DF61B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5399" y="2126634"/>
            <a:ext cx="4036978" cy="26825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B8A611-1CA2-4B93-B3D1-87D279DE4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843" y="1449421"/>
            <a:ext cx="6070060" cy="40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3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140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Gordon Watts</dc:creator>
  <cp:lastModifiedBy>Gordon Watts</cp:lastModifiedBy>
  <cp:revision>3</cp:revision>
  <dcterms:created xsi:type="dcterms:W3CDTF">2017-08-22T15:27:31Z</dcterms:created>
  <dcterms:modified xsi:type="dcterms:W3CDTF">2017-08-23T15:29:26Z</dcterms:modified>
</cp:coreProperties>
</file>