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84" r:id="rId3"/>
    <p:sldId id="260" r:id="rId4"/>
    <p:sldId id="268" r:id="rId5"/>
    <p:sldId id="281" r:id="rId6"/>
    <p:sldId id="266" r:id="rId7"/>
    <p:sldId id="269" r:id="rId8"/>
    <p:sldId id="270" r:id="rId9"/>
    <p:sldId id="272" r:id="rId10"/>
    <p:sldId id="273" r:id="rId11"/>
    <p:sldId id="274" r:id="rId12"/>
    <p:sldId id="261" r:id="rId13"/>
    <p:sldId id="265" r:id="rId14"/>
    <p:sldId id="286" r:id="rId15"/>
    <p:sldId id="283" r:id="rId16"/>
    <p:sldId id="259" r:id="rId17"/>
    <p:sldId id="263" r:id="rId18"/>
    <p:sldId id="285" r:id="rId19"/>
    <p:sldId id="278" r:id="rId20"/>
    <p:sldId id="279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0" autoAdjust="0"/>
    <p:restoredTop sz="80841" autoAdjust="0"/>
  </p:normalViewPr>
  <p:slideViewPr>
    <p:cSldViewPr snapToGrid="0" snapToObjects="1">
      <p:cViewPr varScale="1">
        <p:scale>
          <a:sx n="110" d="100"/>
          <a:sy n="110" d="100"/>
        </p:scale>
        <p:origin x="10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Alexandre.Carvalho\8.LS-DYNA\5.LS_DYNA_FORUM_PRESENTATION\Bowl_Thickness_and_Position_X_Z_Minor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Alexandre.Carvalho\8.LS-DYNA\5.LS_DYNA_FORUM_PRESENTATION\Bowl_Thickness_and_Position_X_Z_Majo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Projects\MME_MechanicalEngineering\Alexandre.Carvalho\9.Work\1.Presentations\2016_10_Presentation_For_CERN1\Other_Material\EDMS.1709479_J3023573_BowlsNingxia_7_TokyoDenkai_8_9_10_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rgbClr val="F725E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725ED"/>
              </a:solidFill>
              <a:ln w="9525">
                <a:solidFill>
                  <a:srgbClr val="F725ED"/>
                </a:solidFill>
              </a:ln>
              <a:effectLst/>
            </c:spPr>
          </c:marker>
          <c:xVal>
            <c:numRef>
              <c:f>Sheet2!$C$2:$C$40</c:f>
              <c:numCache>
                <c:formatCode>General</c:formatCode>
                <c:ptCount val="39"/>
                <c:pt idx="0">
                  <c:v>39</c:v>
                </c:pt>
                <c:pt idx="1">
                  <c:v>38</c:v>
                </c:pt>
                <c:pt idx="2">
                  <c:v>37</c:v>
                </c:pt>
                <c:pt idx="3">
                  <c:v>36</c:v>
                </c:pt>
                <c:pt idx="4">
                  <c:v>35</c:v>
                </c:pt>
                <c:pt idx="5">
                  <c:v>34</c:v>
                </c:pt>
                <c:pt idx="6">
                  <c:v>33</c:v>
                </c:pt>
                <c:pt idx="7">
                  <c:v>32</c:v>
                </c:pt>
                <c:pt idx="8">
                  <c:v>31</c:v>
                </c:pt>
                <c:pt idx="9">
                  <c:v>30</c:v>
                </c:pt>
                <c:pt idx="10">
                  <c:v>29</c:v>
                </c:pt>
                <c:pt idx="11">
                  <c:v>28</c:v>
                </c:pt>
                <c:pt idx="12">
                  <c:v>27</c:v>
                </c:pt>
                <c:pt idx="13">
                  <c:v>26</c:v>
                </c:pt>
                <c:pt idx="14">
                  <c:v>25</c:v>
                </c:pt>
                <c:pt idx="15">
                  <c:v>24</c:v>
                </c:pt>
                <c:pt idx="16">
                  <c:v>23</c:v>
                </c:pt>
                <c:pt idx="17">
                  <c:v>22</c:v>
                </c:pt>
                <c:pt idx="18">
                  <c:v>21</c:v>
                </c:pt>
                <c:pt idx="19">
                  <c:v>20</c:v>
                </c:pt>
                <c:pt idx="20">
                  <c:v>19</c:v>
                </c:pt>
                <c:pt idx="21">
                  <c:v>18</c:v>
                </c:pt>
                <c:pt idx="22">
                  <c:v>17</c:v>
                </c:pt>
                <c:pt idx="23">
                  <c:v>16</c:v>
                </c:pt>
                <c:pt idx="24">
                  <c:v>15</c:v>
                </c:pt>
                <c:pt idx="25">
                  <c:v>14</c:v>
                </c:pt>
                <c:pt idx="26">
                  <c:v>13</c:v>
                </c:pt>
                <c:pt idx="27">
                  <c:v>12</c:v>
                </c:pt>
                <c:pt idx="28">
                  <c:v>11</c:v>
                </c:pt>
                <c:pt idx="29">
                  <c:v>10</c:v>
                </c:pt>
                <c:pt idx="30">
                  <c:v>9</c:v>
                </c:pt>
                <c:pt idx="31">
                  <c:v>8</c:v>
                </c:pt>
                <c:pt idx="32">
                  <c:v>7</c:v>
                </c:pt>
                <c:pt idx="33">
                  <c:v>6</c:v>
                </c:pt>
                <c:pt idx="34">
                  <c:v>5</c:v>
                </c:pt>
                <c:pt idx="35">
                  <c:v>4</c:v>
                </c:pt>
                <c:pt idx="36">
                  <c:v>3</c:v>
                </c:pt>
                <c:pt idx="37">
                  <c:v>2</c:v>
                </c:pt>
                <c:pt idx="38">
                  <c:v>1</c:v>
                </c:pt>
              </c:numCache>
            </c:numRef>
          </c:xVal>
          <c:yVal>
            <c:numRef>
              <c:f>Sheet2!$D$2:$D$40</c:f>
              <c:numCache>
                <c:formatCode>General</c:formatCode>
                <c:ptCount val="39"/>
                <c:pt idx="0">
                  <c:v>-3.3610495393079809E-2</c:v>
                </c:pt>
                <c:pt idx="1">
                  <c:v>3.4215025838806312E-3</c:v>
                </c:pt>
                <c:pt idx="2">
                  <c:v>3.7227338218550621E-2</c:v>
                </c:pt>
                <c:pt idx="3">
                  <c:v>7.2311202381969863E-2</c:v>
                </c:pt>
                <c:pt idx="4">
                  <c:v>6.9279792451039768E-2</c:v>
                </c:pt>
                <c:pt idx="5">
                  <c:v>7.4273937343499519E-2</c:v>
                </c:pt>
                <c:pt idx="6">
                  <c:v>6.2294964373069917E-2</c:v>
                </c:pt>
                <c:pt idx="7">
                  <c:v>4.8073990294700053E-2</c:v>
                </c:pt>
                <c:pt idx="8">
                  <c:v>2.8579813514809871E-2</c:v>
                </c:pt>
                <c:pt idx="9">
                  <c:v>2.2007919583709956E-2</c:v>
                </c:pt>
                <c:pt idx="10">
                  <c:v>2.277444057742084E-2</c:v>
                </c:pt>
                <c:pt idx="11">
                  <c:v>1.6128234523910656E-2</c:v>
                </c:pt>
                <c:pt idx="12">
                  <c:v>4.7069552314100704E-3</c:v>
                </c:pt>
                <c:pt idx="13">
                  <c:v>8.5527090285992813E-3</c:v>
                </c:pt>
                <c:pt idx="14">
                  <c:v>6.5641261853901511E-3</c:v>
                </c:pt>
                <c:pt idx="15">
                  <c:v>-3.6464560609399399E-3</c:v>
                </c:pt>
                <c:pt idx="16">
                  <c:v>7.7741024943405179E-3</c:v>
                </c:pt>
                <c:pt idx="17">
                  <c:v>1.7450753273709374E-2</c:v>
                </c:pt>
                <c:pt idx="18">
                  <c:v>2.9465010930699975E-2</c:v>
                </c:pt>
                <c:pt idx="19">
                  <c:v>5.2150250235710072E-2</c:v>
                </c:pt>
                <c:pt idx="20">
                  <c:v>5.729680213154964E-2</c:v>
                </c:pt>
                <c:pt idx="21">
                  <c:v>5.3689280110060356E-2</c:v>
                </c:pt>
                <c:pt idx="22">
                  <c:v>3.0637837786600119E-2</c:v>
                </c:pt>
                <c:pt idx="23">
                  <c:v>1.4410273208760316E-2</c:v>
                </c:pt>
                <c:pt idx="24">
                  <c:v>5.7202868589496525E-3</c:v>
                </c:pt>
                <c:pt idx="25">
                  <c:v>-1.391321860252992E-2</c:v>
                </c:pt>
                <c:pt idx="26">
                  <c:v>-2.8271146088300281E-2</c:v>
                </c:pt>
                <c:pt idx="27">
                  <c:v>-5.7613148131079761E-2</c:v>
                </c:pt>
                <c:pt idx="28">
                  <c:v>-3.4257605144150105E-2</c:v>
                </c:pt>
                <c:pt idx="29">
                  <c:v>-1.2246100885890066E-2</c:v>
                </c:pt>
                <c:pt idx="30">
                  <c:v>-3.0524913812297605E-3</c:v>
                </c:pt>
                <c:pt idx="31">
                  <c:v>7.4031606662696703E-3</c:v>
                </c:pt>
                <c:pt idx="32">
                  <c:v>2.2466295666099256E-3</c:v>
                </c:pt>
                <c:pt idx="33">
                  <c:v>-8.8051785801002147E-3</c:v>
                </c:pt>
                <c:pt idx="34">
                  <c:v>-9.4533376307599504E-3</c:v>
                </c:pt>
                <c:pt idx="35">
                  <c:v>5.8849785813701594E-3</c:v>
                </c:pt>
                <c:pt idx="36">
                  <c:v>-7.8198482511901979E-3</c:v>
                </c:pt>
                <c:pt idx="37">
                  <c:v>-8.6498160648598166E-3</c:v>
                </c:pt>
                <c:pt idx="38">
                  <c:v>1.2223142441439627E-2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8EC-4E73-A53A-833575A87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034504"/>
        <c:axId val="234034896"/>
      </c:scatterChart>
      <c:valAx>
        <c:axId val="234034504"/>
        <c:scaling>
          <c:orientation val="minMax"/>
          <c:max val="4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crossAx val="234034896"/>
        <c:crosses val="autoZero"/>
        <c:crossBetween val="midCat"/>
      </c:valAx>
      <c:valAx>
        <c:axId val="234034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Thickness error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034504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rgbClr val="F725E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725ED"/>
              </a:solidFill>
              <a:ln w="25400">
                <a:noFill/>
              </a:ln>
              <a:effectLst/>
            </c:spPr>
          </c:marker>
          <c:xVal>
            <c:numRef>
              <c:f>Sheet2!$E$2:$E$51</c:f>
              <c:numCache>
                <c:formatCode>General</c:formatCode>
                <c:ptCount val="50"/>
                <c:pt idx="0">
                  <c:v>50</c:v>
                </c:pt>
                <c:pt idx="1">
                  <c:v>49</c:v>
                </c:pt>
                <c:pt idx="2">
                  <c:v>48</c:v>
                </c:pt>
                <c:pt idx="3">
                  <c:v>47</c:v>
                </c:pt>
                <c:pt idx="4">
                  <c:v>46</c:v>
                </c:pt>
                <c:pt idx="5">
                  <c:v>45</c:v>
                </c:pt>
                <c:pt idx="6">
                  <c:v>44</c:v>
                </c:pt>
                <c:pt idx="7">
                  <c:v>43</c:v>
                </c:pt>
                <c:pt idx="8">
                  <c:v>42</c:v>
                </c:pt>
                <c:pt idx="9">
                  <c:v>41</c:v>
                </c:pt>
                <c:pt idx="10">
                  <c:v>40</c:v>
                </c:pt>
                <c:pt idx="11">
                  <c:v>39</c:v>
                </c:pt>
                <c:pt idx="12">
                  <c:v>38</c:v>
                </c:pt>
                <c:pt idx="13">
                  <c:v>37</c:v>
                </c:pt>
                <c:pt idx="14">
                  <c:v>36</c:v>
                </c:pt>
                <c:pt idx="15">
                  <c:v>35</c:v>
                </c:pt>
                <c:pt idx="16">
                  <c:v>34</c:v>
                </c:pt>
                <c:pt idx="17">
                  <c:v>33</c:v>
                </c:pt>
                <c:pt idx="18">
                  <c:v>32</c:v>
                </c:pt>
                <c:pt idx="19">
                  <c:v>31</c:v>
                </c:pt>
                <c:pt idx="20">
                  <c:v>30</c:v>
                </c:pt>
                <c:pt idx="21">
                  <c:v>29</c:v>
                </c:pt>
                <c:pt idx="22">
                  <c:v>28</c:v>
                </c:pt>
                <c:pt idx="23">
                  <c:v>27</c:v>
                </c:pt>
                <c:pt idx="24">
                  <c:v>26</c:v>
                </c:pt>
                <c:pt idx="25">
                  <c:v>25</c:v>
                </c:pt>
                <c:pt idx="26">
                  <c:v>24</c:v>
                </c:pt>
                <c:pt idx="27">
                  <c:v>23</c:v>
                </c:pt>
                <c:pt idx="28">
                  <c:v>22</c:v>
                </c:pt>
                <c:pt idx="29">
                  <c:v>21</c:v>
                </c:pt>
                <c:pt idx="30">
                  <c:v>20</c:v>
                </c:pt>
                <c:pt idx="31">
                  <c:v>19</c:v>
                </c:pt>
                <c:pt idx="32">
                  <c:v>18</c:v>
                </c:pt>
                <c:pt idx="33">
                  <c:v>17</c:v>
                </c:pt>
                <c:pt idx="34">
                  <c:v>16</c:v>
                </c:pt>
                <c:pt idx="35">
                  <c:v>15</c:v>
                </c:pt>
                <c:pt idx="36">
                  <c:v>14</c:v>
                </c:pt>
                <c:pt idx="37">
                  <c:v>13</c:v>
                </c:pt>
                <c:pt idx="38">
                  <c:v>12</c:v>
                </c:pt>
                <c:pt idx="39">
                  <c:v>11</c:v>
                </c:pt>
                <c:pt idx="40">
                  <c:v>10</c:v>
                </c:pt>
                <c:pt idx="41">
                  <c:v>9</c:v>
                </c:pt>
                <c:pt idx="42">
                  <c:v>8</c:v>
                </c:pt>
                <c:pt idx="43">
                  <c:v>7</c:v>
                </c:pt>
                <c:pt idx="44">
                  <c:v>6</c:v>
                </c:pt>
                <c:pt idx="45">
                  <c:v>5</c:v>
                </c:pt>
                <c:pt idx="46">
                  <c:v>4</c:v>
                </c:pt>
                <c:pt idx="47">
                  <c:v>3</c:v>
                </c:pt>
                <c:pt idx="48">
                  <c:v>2</c:v>
                </c:pt>
                <c:pt idx="49">
                  <c:v>1</c:v>
                </c:pt>
              </c:numCache>
            </c:numRef>
          </c:xVal>
          <c:yVal>
            <c:numRef>
              <c:f>Sheet2!$F$2:$F$51</c:f>
              <c:numCache>
                <c:formatCode>General</c:formatCode>
                <c:ptCount val="50"/>
                <c:pt idx="0">
                  <c:v>-3.3637321403599429E-2</c:v>
                </c:pt>
                <c:pt idx="1">
                  <c:v>5.3102861488089736E-2</c:v>
                </c:pt>
                <c:pt idx="2">
                  <c:v>4.8441490919069352E-2</c:v>
                </c:pt>
                <c:pt idx="3">
                  <c:v>4.4004146034610336E-2</c:v>
                </c:pt>
                <c:pt idx="4">
                  <c:v>4.4912451137889775E-2</c:v>
                </c:pt>
                <c:pt idx="5">
                  <c:v>4.2570082596640191E-2</c:v>
                </c:pt>
                <c:pt idx="6">
                  <c:v>1.8680165599440635E-2</c:v>
                </c:pt>
                <c:pt idx="7">
                  <c:v>-3.2224511289395963E-3</c:v>
                </c:pt>
                <c:pt idx="8">
                  <c:v>-8.8458879193904494E-3</c:v>
                </c:pt>
                <c:pt idx="9">
                  <c:v>-1.7710268044049293E-2</c:v>
                </c:pt>
                <c:pt idx="10">
                  <c:v>-2.3277613141059916E-2</c:v>
                </c:pt>
                <c:pt idx="11">
                  <c:v>-3.6927454254489511E-2</c:v>
                </c:pt>
                <c:pt idx="12">
                  <c:v>-3.4201842192720378E-2</c:v>
                </c:pt>
                <c:pt idx="13">
                  <c:v>-2.7065574352310051E-2</c:v>
                </c:pt>
                <c:pt idx="14">
                  <c:v>-3.8153047328989942E-2</c:v>
                </c:pt>
                <c:pt idx="15">
                  <c:v>-3.0795205384130497E-2</c:v>
                </c:pt>
                <c:pt idx="16">
                  <c:v>-3.4058361273269888E-2</c:v>
                </c:pt>
                <c:pt idx="17">
                  <c:v>-1.7097623257209982E-2</c:v>
                </c:pt>
                <c:pt idx="18">
                  <c:v>-5.8772757010498999E-3</c:v>
                </c:pt>
                <c:pt idx="19">
                  <c:v>1.2259628229370101E-2</c:v>
                </c:pt>
                <c:pt idx="20">
                  <c:v>4.1919432877119966E-2</c:v>
                </c:pt>
                <c:pt idx="21">
                  <c:v>3.1710445440110036E-2</c:v>
                </c:pt>
                <c:pt idx="22">
                  <c:v>-2.9567204059119945E-2</c:v>
                </c:pt>
                <c:pt idx="23">
                  <c:v>-5.3493846573489989E-2</c:v>
                </c:pt>
                <c:pt idx="24">
                  <c:v>-6.8116413218230143E-2</c:v>
                </c:pt>
                <c:pt idx="25">
                  <c:v>-7.4497151258849925E-2</c:v>
                </c:pt>
                <c:pt idx="26">
                  <c:v>-9.5966150270589967E-2</c:v>
                </c:pt>
                <c:pt idx="27">
                  <c:v>-8.3115616663109737E-2</c:v>
                </c:pt>
                <c:pt idx="28">
                  <c:v>-7.4705113875009665E-2</c:v>
                </c:pt>
                <c:pt idx="29">
                  <c:v>9.7692297681097884E-3</c:v>
                </c:pt>
                <c:pt idx="30">
                  <c:v>-3.209688544480116E-3</c:v>
                </c:pt>
                <c:pt idx="31">
                  <c:v>-7.4712109591401621E-3</c:v>
                </c:pt>
                <c:pt idx="32">
                  <c:v>-2.3426767945720073E-2</c:v>
                </c:pt>
                <c:pt idx="33">
                  <c:v>-2.0869409099019798E-2</c:v>
                </c:pt>
                <c:pt idx="34">
                  <c:v>-6.7948821065400011E-3</c:v>
                </c:pt>
                <c:pt idx="35">
                  <c:v>-1.0481972328830302E-2</c:v>
                </c:pt>
                <c:pt idx="36">
                  <c:v>1.5262547640699786E-3</c:v>
                </c:pt>
                <c:pt idx="37">
                  <c:v>3.7414643509329881E-2</c:v>
                </c:pt>
                <c:pt idx="38">
                  <c:v>1.0873774987279816E-2</c:v>
                </c:pt>
                <c:pt idx="39">
                  <c:v>4.0834343484189795E-2</c:v>
                </c:pt>
                <c:pt idx="40">
                  <c:v>3.4742466202119626E-2</c:v>
                </c:pt>
                <c:pt idx="41">
                  <c:v>4.3000000000000149E-2</c:v>
                </c:pt>
                <c:pt idx="42">
                  <c:v>-4.3567078749279897E-2</c:v>
                </c:pt>
                <c:pt idx="43">
                  <c:v>-3.9996207032602094E-3</c:v>
                </c:pt>
                <c:pt idx="44">
                  <c:v>-8.9789558185100482E-3</c:v>
                </c:pt>
                <c:pt idx="45">
                  <c:v>1.4037117810099531E-3</c:v>
                </c:pt>
                <c:pt idx="46">
                  <c:v>-8.3857827850999378E-3</c:v>
                </c:pt>
                <c:pt idx="47">
                  <c:v>-1.394295132706036E-2</c:v>
                </c:pt>
                <c:pt idx="48">
                  <c:v>-6.0420049782297092E-3</c:v>
                </c:pt>
                <c:pt idx="49">
                  <c:v>-1.5491643053739956E-2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DE4-4BF5-AAE9-59C34B13D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035680"/>
        <c:axId val="234036072"/>
      </c:scatterChart>
      <c:valAx>
        <c:axId val="234035680"/>
        <c:scaling>
          <c:orientation val="minMax"/>
          <c:max val="5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crossAx val="234036072"/>
        <c:crosses val="autoZero"/>
        <c:crossBetween val="midCat"/>
      </c:valAx>
      <c:valAx>
        <c:axId val="234036072"/>
        <c:scaling>
          <c:orientation val="minMax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Thickness Error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0356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772478228214878E-2"/>
          <c:y val="5.9785445802824744E-2"/>
          <c:w val="0.90176869183080122"/>
          <c:h val="0.72190432357548451"/>
        </c:manualLayout>
      </c:layout>
      <c:scatterChart>
        <c:scatterStyle val="smoothMarker"/>
        <c:varyColors val="0"/>
        <c:ser>
          <c:idx val="0"/>
          <c:order val="0"/>
          <c:tx>
            <c:v>Ningxia 7</c:v>
          </c:tx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Results!$A$2:$A$361</c:f>
              <c:numCache>
                <c:formatCode>General</c:formatCode>
                <c:ptCount val="3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</c:numCache>
            </c:numRef>
          </c:xVal>
          <c:yVal>
            <c:numRef>
              <c:f>Results!$C$2:$C$361</c:f>
              <c:numCache>
                <c:formatCode>General</c:formatCode>
                <c:ptCount val="360"/>
                <c:pt idx="0">
                  <c:v>-0.35599999999999998</c:v>
                </c:pt>
                <c:pt idx="1">
                  <c:v>-0.318</c:v>
                </c:pt>
                <c:pt idx="2">
                  <c:v>-0.27900000000000003</c:v>
                </c:pt>
                <c:pt idx="3">
                  <c:v>-0.23799999999999999</c:v>
                </c:pt>
                <c:pt idx="4">
                  <c:v>-0.19600000000000001</c:v>
                </c:pt>
                <c:pt idx="5">
                  <c:v>-0.193</c:v>
                </c:pt>
                <c:pt idx="6">
                  <c:v>-0.19600000000000001</c:v>
                </c:pt>
                <c:pt idx="7">
                  <c:v>-0.184</c:v>
                </c:pt>
                <c:pt idx="8">
                  <c:v>-0.17100000000000001</c:v>
                </c:pt>
                <c:pt idx="9">
                  <c:v>-0.154</c:v>
                </c:pt>
                <c:pt idx="10">
                  <c:v>-0.14000000000000001</c:v>
                </c:pt>
                <c:pt idx="11">
                  <c:v>-0.123</c:v>
                </c:pt>
                <c:pt idx="12">
                  <c:v>-0.109</c:v>
                </c:pt>
                <c:pt idx="13">
                  <c:v>-9.9000000000000005E-2</c:v>
                </c:pt>
                <c:pt idx="14">
                  <c:v>-8.7999999999999995E-2</c:v>
                </c:pt>
                <c:pt idx="15">
                  <c:v>-9.2999999999999999E-2</c:v>
                </c:pt>
                <c:pt idx="16">
                  <c:v>-0.161</c:v>
                </c:pt>
                <c:pt idx="17">
                  <c:v>-0.29899999999999999</c:v>
                </c:pt>
                <c:pt idx="18">
                  <c:v>-0.34899999999999998</c:v>
                </c:pt>
                <c:pt idx="19">
                  <c:v>-0.28199999999999997</c:v>
                </c:pt>
                <c:pt idx="20">
                  <c:v>-0.20300000000000001</c:v>
                </c:pt>
                <c:pt idx="21">
                  <c:v>-0.17399999999999999</c:v>
                </c:pt>
                <c:pt idx="22">
                  <c:v>-0.17100000000000001</c:v>
                </c:pt>
                <c:pt idx="23">
                  <c:v>-0.192</c:v>
                </c:pt>
                <c:pt idx="24">
                  <c:v>-0.246</c:v>
                </c:pt>
                <c:pt idx="25">
                  <c:v>-0.28399999999999997</c:v>
                </c:pt>
                <c:pt idx="26">
                  <c:v>-0.28399999999999997</c:v>
                </c:pt>
                <c:pt idx="27">
                  <c:v>-0.27500000000000002</c:v>
                </c:pt>
                <c:pt idx="28">
                  <c:v>-0.27900000000000003</c:v>
                </c:pt>
                <c:pt idx="29">
                  <c:v>-0.29199999999999998</c:v>
                </c:pt>
                <c:pt idx="30">
                  <c:v>-0.29299999999999998</c:v>
                </c:pt>
                <c:pt idx="31">
                  <c:v>-0.27400000000000002</c:v>
                </c:pt>
                <c:pt idx="32">
                  <c:v>-0.25800000000000001</c:v>
                </c:pt>
                <c:pt idx="33">
                  <c:v>-0.27300000000000002</c:v>
                </c:pt>
                <c:pt idx="34">
                  <c:v>-0.309</c:v>
                </c:pt>
                <c:pt idx="35">
                  <c:v>-0.33300000000000002</c:v>
                </c:pt>
                <c:pt idx="36">
                  <c:v>-0.34</c:v>
                </c:pt>
                <c:pt idx="37">
                  <c:v>-0.34100000000000003</c:v>
                </c:pt>
                <c:pt idx="38">
                  <c:v>-0.34300000000000003</c:v>
                </c:pt>
                <c:pt idx="39">
                  <c:v>-0.34599999999999997</c:v>
                </c:pt>
                <c:pt idx="40">
                  <c:v>-0.34899999999999998</c:v>
                </c:pt>
                <c:pt idx="41">
                  <c:v>-0.35299999999999998</c:v>
                </c:pt>
                <c:pt idx="42">
                  <c:v>-0.35799999999999998</c:v>
                </c:pt>
                <c:pt idx="43">
                  <c:v>-0.36</c:v>
                </c:pt>
                <c:pt idx="44">
                  <c:v>-0.36099999999999999</c:v>
                </c:pt>
                <c:pt idx="45">
                  <c:v>-0.36</c:v>
                </c:pt>
                <c:pt idx="46">
                  <c:v>-0.35699999999999998</c:v>
                </c:pt>
                <c:pt idx="47">
                  <c:v>-0.35199999999999998</c:v>
                </c:pt>
                <c:pt idx="48">
                  <c:v>-0.34399999999999997</c:v>
                </c:pt>
                <c:pt idx="49">
                  <c:v>-0.33</c:v>
                </c:pt>
                <c:pt idx="50">
                  <c:v>-0.314</c:v>
                </c:pt>
                <c:pt idx="51">
                  <c:v>-0.30299999999999999</c:v>
                </c:pt>
                <c:pt idx="52">
                  <c:v>-0.30199999999999999</c:v>
                </c:pt>
                <c:pt idx="53">
                  <c:v>-0.30499999999999999</c:v>
                </c:pt>
                <c:pt idx="54">
                  <c:v>-0.308</c:v>
                </c:pt>
                <c:pt idx="55">
                  <c:v>-0.311</c:v>
                </c:pt>
                <c:pt idx="56">
                  <c:v>-0.316</c:v>
                </c:pt>
                <c:pt idx="57">
                  <c:v>-0.32</c:v>
                </c:pt>
                <c:pt idx="58">
                  <c:v>-0.32700000000000001</c:v>
                </c:pt>
                <c:pt idx="59">
                  <c:v>-0.33300000000000002</c:v>
                </c:pt>
                <c:pt idx="60">
                  <c:v>-0.33500000000000002</c:v>
                </c:pt>
                <c:pt idx="61">
                  <c:v>-0.33800000000000002</c:v>
                </c:pt>
                <c:pt idx="62">
                  <c:v>-0.33700000000000002</c:v>
                </c:pt>
                <c:pt idx="63">
                  <c:v>-0.33100000000000002</c:v>
                </c:pt>
                <c:pt idx="64">
                  <c:v>-0.32100000000000001</c:v>
                </c:pt>
                <c:pt idx="65">
                  <c:v>-0.311</c:v>
                </c:pt>
                <c:pt idx="66">
                  <c:v>-0.307</c:v>
                </c:pt>
                <c:pt idx="67">
                  <c:v>-0.308</c:v>
                </c:pt>
                <c:pt idx="68">
                  <c:v>-0.31</c:v>
                </c:pt>
                <c:pt idx="69">
                  <c:v>-0.308</c:v>
                </c:pt>
                <c:pt idx="70">
                  <c:v>-0.30599999999999999</c:v>
                </c:pt>
                <c:pt idx="71">
                  <c:v>-0.30199999999999999</c:v>
                </c:pt>
                <c:pt idx="72">
                  <c:v>-0.29599999999999999</c:v>
                </c:pt>
                <c:pt idx="73">
                  <c:v>-0.28899999999999998</c:v>
                </c:pt>
                <c:pt idx="74">
                  <c:v>-0.28199999999999997</c:v>
                </c:pt>
                <c:pt idx="75">
                  <c:v>-0.27500000000000002</c:v>
                </c:pt>
                <c:pt idx="76">
                  <c:v>-0.27200000000000002</c:v>
                </c:pt>
                <c:pt idx="77">
                  <c:v>-0.27100000000000002</c:v>
                </c:pt>
                <c:pt idx="78">
                  <c:v>-0.26800000000000002</c:v>
                </c:pt>
                <c:pt idx="79">
                  <c:v>-0.26900000000000002</c:v>
                </c:pt>
                <c:pt idx="80">
                  <c:v>-0.27300000000000002</c:v>
                </c:pt>
                <c:pt idx="81">
                  <c:v>-0.26800000000000002</c:v>
                </c:pt>
                <c:pt idx="82">
                  <c:v>-0.255</c:v>
                </c:pt>
                <c:pt idx="83">
                  <c:v>-0.24399999999999999</c:v>
                </c:pt>
                <c:pt idx="84">
                  <c:v>-0.23100000000000001</c:v>
                </c:pt>
                <c:pt idx="85">
                  <c:v>-0.217</c:v>
                </c:pt>
                <c:pt idx="86">
                  <c:v>-0.21199999999999999</c:v>
                </c:pt>
                <c:pt idx="87">
                  <c:v>-0.20499999999999999</c:v>
                </c:pt>
                <c:pt idx="88">
                  <c:v>-0.19</c:v>
                </c:pt>
                <c:pt idx="89">
                  <c:v>-0.18099999999999999</c:v>
                </c:pt>
                <c:pt idx="90">
                  <c:v>-0.18099999999999999</c:v>
                </c:pt>
                <c:pt idx="91">
                  <c:v>-0.191</c:v>
                </c:pt>
                <c:pt idx="92">
                  <c:v>-0.192</c:v>
                </c:pt>
                <c:pt idx="93">
                  <c:v>-0.188</c:v>
                </c:pt>
                <c:pt idx="94">
                  <c:v>-0.189</c:v>
                </c:pt>
                <c:pt idx="95">
                  <c:v>-0.192</c:v>
                </c:pt>
                <c:pt idx="96">
                  <c:v>-0.19</c:v>
                </c:pt>
                <c:pt idx="97">
                  <c:v>-0.19</c:v>
                </c:pt>
                <c:pt idx="98">
                  <c:v>-0.19</c:v>
                </c:pt>
                <c:pt idx="99">
                  <c:v>-0.186</c:v>
                </c:pt>
                <c:pt idx="100">
                  <c:v>-0.183</c:v>
                </c:pt>
                <c:pt idx="101">
                  <c:v>-0.183</c:v>
                </c:pt>
                <c:pt idx="102">
                  <c:v>-0.182</c:v>
                </c:pt>
                <c:pt idx="103">
                  <c:v>-0.182</c:v>
                </c:pt>
                <c:pt idx="104">
                  <c:v>-0.182</c:v>
                </c:pt>
                <c:pt idx="105">
                  <c:v>-0.18099999999999999</c:v>
                </c:pt>
                <c:pt idx="106">
                  <c:v>-0.17799999999999999</c:v>
                </c:pt>
                <c:pt idx="107">
                  <c:v>-0.17699999999999999</c:v>
                </c:pt>
                <c:pt idx="108">
                  <c:v>-0.17299999999999999</c:v>
                </c:pt>
                <c:pt idx="109">
                  <c:v>-0.16900000000000001</c:v>
                </c:pt>
                <c:pt idx="110">
                  <c:v>-0.16700000000000001</c:v>
                </c:pt>
                <c:pt idx="111">
                  <c:v>-0.16400000000000001</c:v>
                </c:pt>
                <c:pt idx="112">
                  <c:v>-0.16200000000000001</c:v>
                </c:pt>
                <c:pt idx="113">
                  <c:v>-0.16200000000000001</c:v>
                </c:pt>
                <c:pt idx="114">
                  <c:v>-0.16200000000000001</c:v>
                </c:pt>
                <c:pt idx="115">
                  <c:v>-0.16300000000000001</c:v>
                </c:pt>
                <c:pt idx="116">
                  <c:v>-0.16500000000000001</c:v>
                </c:pt>
                <c:pt idx="117">
                  <c:v>-0.16800000000000001</c:v>
                </c:pt>
                <c:pt idx="118">
                  <c:v>-0.17100000000000001</c:v>
                </c:pt>
                <c:pt idx="119">
                  <c:v>-0.17499999999999999</c:v>
                </c:pt>
                <c:pt idx="120">
                  <c:v>-0.18</c:v>
                </c:pt>
                <c:pt idx="121">
                  <c:v>-0.185</c:v>
                </c:pt>
                <c:pt idx="122">
                  <c:v>-0.189</c:v>
                </c:pt>
                <c:pt idx="123">
                  <c:v>-0.191</c:v>
                </c:pt>
                <c:pt idx="124">
                  <c:v>-0.193</c:v>
                </c:pt>
                <c:pt idx="125">
                  <c:v>-0.19700000000000001</c:v>
                </c:pt>
                <c:pt idx="126">
                  <c:v>-0.20100000000000001</c:v>
                </c:pt>
                <c:pt idx="127">
                  <c:v>-0.20499999999999999</c:v>
                </c:pt>
                <c:pt idx="128">
                  <c:v>-0.20599999999999999</c:v>
                </c:pt>
                <c:pt idx="129">
                  <c:v>-0.20499999999999999</c:v>
                </c:pt>
                <c:pt idx="130">
                  <c:v>-0.20300000000000001</c:v>
                </c:pt>
                <c:pt idx="131">
                  <c:v>-0.20399999999999999</c:v>
                </c:pt>
                <c:pt idx="132">
                  <c:v>-0.20599999999999999</c:v>
                </c:pt>
                <c:pt idx="133">
                  <c:v>-0.20799999999999999</c:v>
                </c:pt>
                <c:pt idx="134">
                  <c:v>-0.20899999999999999</c:v>
                </c:pt>
                <c:pt idx="135">
                  <c:v>-0.20899999999999999</c:v>
                </c:pt>
                <c:pt idx="136">
                  <c:v>-0.20899999999999999</c:v>
                </c:pt>
                <c:pt idx="137">
                  <c:v>-0.20699999999999999</c:v>
                </c:pt>
                <c:pt idx="138">
                  <c:v>-0.20399999999999999</c:v>
                </c:pt>
                <c:pt idx="139">
                  <c:v>-0.2</c:v>
                </c:pt>
                <c:pt idx="140">
                  <c:v>-0.19500000000000001</c:v>
                </c:pt>
                <c:pt idx="141">
                  <c:v>-0.191</c:v>
                </c:pt>
                <c:pt idx="142">
                  <c:v>-0.184</c:v>
                </c:pt>
                <c:pt idx="143">
                  <c:v>-0.17799999999999999</c:v>
                </c:pt>
                <c:pt idx="144">
                  <c:v>-0.17599999999999999</c:v>
                </c:pt>
                <c:pt idx="145">
                  <c:v>-0.17699999999999999</c:v>
                </c:pt>
                <c:pt idx="146">
                  <c:v>-0.17399999999999999</c:v>
                </c:pt>
                <c:pt idx="147">
                  <c:v>-0.156</c:v>
                </c:pt>
                <c:pt idx="148">
                  <c:v>-0.13900000000000001</c:v>
                </c:pt>
                <c:pt idx="149">
                  <c:v>-0.154</c:v>
                </c:pt>
                <c:pt idx="150">
                  <c:v>-0.193</c:v>
                </c:pt>
                <c:pt idx="151">
                  <c:v>-0.223</c:v>
                </c:pt>
                <c:pt idx="152">
                  <c:v>-0.23</c:v>
                </c:pt>
                <c:pt idx="153">
                  <c:v>-0.22800000000000001</c:v>
                </c:pt>
                <c:pt idx="154">
                  <c:v>-0.222</c:v>
                </c:pt>
                <c:pt idx="155">
                  <c:v>-0.21</c:v>
                </c:pt>
                <c:pt idx="156">
                  <c:v>-0.19600000000000001</c:v>
                </c:pt>
                <c:pt idx="157">
                  <c:v>-0.17499999999999999</c:v>
                </c:pt>
                <c:pt idx="158">
                  <c:v>-0.16</c:v>
                </c:pt>
                <c:pt idx="159">
                  <c:v>-0.16200000000000001</c:v>
                </c:pt>
                <c:pt idx="160">
                  <c:v>-0.16900000000000001</c:v>
                </c:pt>
                <c:pt idx="161">
                  <c:v>-0.17199999999999999</c:v>
                </c:pt>
                <c:pt idx="162">
                  <c:v>-0.16900000000000001</c:v>
                </c:pt>
                <c:pt idx="163">
                  <c:v>-0.16600000000000001</c:v>
                </c:pt>
                <c:pt idx="164">
                  <c:v>-0.157</c:v>
                </c:pt>
                <c:pt idx="165">
                  <c:v>-0.151</c:v>
                </c:pt>
                <c:pt idx="166">
                  <c:v>-0.14899999999999999</c:v>
                </c:pt>
                <c:pt idx="167">
                  <c:v>-0.152</c:v>
                </c:pt>
                <c:pt idx="168">
                  <c:v>-0.20100000000000001</c:v>
                </c:pt>
                <c:pt idx="169">
                  <c:v>-0.28000000000000003</c:v>
                </c:pt>
                <c:pt idx="170">
                  <c:v>-0.32700000000000001</c:v>
                </c:pt>
                <c:pt idx="171">
                  <c:v>-0.318</c:v>
                </c:pt>
                <c:pt idx="172">
                  <c:v>-0.28499999999999998</c:v>
                </c:pt>
                <c:pt idx="173">
                  <c:v>-0.23200000000000001</c:v>
                </c:pt>
                <c:pt idx="174">
                  <c:v>-0.17100000000000001</c:v>
                </c:pt>
                <c:pt idx="175">
                  <c:v>-0.16700000000000001</c:v>
                </c:pt>
                <c:pt idx="176">
                  <c:v>-0.17199999999999999</c:v>
                </c:pt>
                <c:pt idx="177">
                  <c:v>-0.20300000000000001</c:v>
                </c:pt>
                <c:pt idx="178">
                  <c:v>-0.22900000000000001</c:v>
                </c:pt>
                <c:pt idx="179">
                  <c:v>-0.23599999999999999</c:v>
                </c:pt>
                <c:pt idx="180">
                  <c:v>-0.27900000000000003</c:v>
                </c:pt>
                <c:pt idx="181">
                  <c:v>-0.24099999999999999</c:v>
                </c:pt>
                <c:pt idx="182">
                  <c:v>-0.21199999999999999</c:v>
                </c:pt>
                <c:pt idx="183">
                  <c:v>-0.19500000000000001</c:v>
                </c:pt>
                <c:pt idx="184">
                  <c:v>-0.17599999999999999</c:v>
                </c:pt>
                <c:pt idx="185">
                  <c:v>-0.188</c:v>
                </c:pt>
                <c:pt idx="186">
                  <c:v>-0.19600000000000001</c:v>
                </c:pt>
                <c:pt idx="187">
                  <c:v>-0.16500000000000001</c:v>
                </c:pt>
                <c:pt idx="188">
                  <c:v>-0.124</c:v>
                </c:pt>
                <c:pt idx="189">
                  <c:v>-0.10299999999999999</c:v>
                </c:pt>
                <c:pt idx="190">
                  <c:v>-0.111</c:v>
                </c:pt>
                <c:pt idx="191">
                  <c:v>-0.113</c:v>
                </c:pt>
                <c:pt idx="192">
                  <c:v>-0.113</c:v>
                </c:pt>
                <c:pt idx="193">
                  <c:v>-0.113</c:v>
                </c:pt>
                <c:pt idx="194">
                  <c:v>-0.12</c:v>
                </c:pt>
                <c:pt idx="195">
                  <c:v>-0.13</c:v>
                </c:pt>
                <c:pt idx="196">
                  <c:v>-0.128</c:v>
                </c:pt>
                <c:pt idx="197">
                  <c:v>-0.11899999999999999</c:v>
                </c:pt>
                <c:pt idx="198">
                  <c:v>-0.112</c:v>
                </c:pt>
                <c:pt idx="199">
                  <c:v>-0.108</c:v>
                </c:pt>
                <c:pt idx="200">
                  <c:v>-0.108</c:v>
                </c:pt>
                <c:pt idx="201">
                  <c:v>-0.11700000000000001</c:v>
                </c:pt>
                <c:pt idx="202">
                  <c:v>-0.13100000000000001</c:v>
                </c:pt>
                <c:pt idx="203">
                  <c:v>-0.14199999999999999</c:v>
                </c:pt>
                <c:pt idx="204">
                  <c:v>-0.151</c:v>
                </c:pt>
                <c:pt idx="205">
                  <c:v>-0.156</c:v>
                </c:pt>
                <c:pt idx="206">
                  <c:v>-0.154</c:v>
                </c:pt>
                <c:pt idx="207">
                  <c:v>-0.15</c:v>
                </c:pt>
                <c:pt idx="208">
                  <c:v>-0.153</c:v>
                </c:pt>
                <c:pt idx="209">
                  <c:v>-0.16200000000000001</c:v>
                </c:pt>
                <c:pt idx="210">
                  <c:v>-0.17</c:v>
                </c:pt>
                <c:pt idx="211">
                  <c:v>-0.17499999999999999</c:v>
                </c:pt>
                <c:pt idx="212">
                  <c:v>-0.182</c:v>
                </c:pt>
                <c:pt idx="213">
                  <c:v>-0.19</c:v>
                </c:pt>
                <c:pt idx="214">
                  <c:v>-0.20100000000000001</c:v>
                </c:pt>
                <c:pt idx="215">
                  <c:v>-0.21199999999999999</c:v>
                </c:pt>
                <c:pt idx="216">
                  <c:v>-0.22500000000000001</c:v>
                </c:pt>
                <c:pt idx="217">
                  <c:v>-0.23899999999999999</c:v>
                </c:pt>
                <c:pt idx="218">
                  <c:v>-0.251</c:v>
                </c:pt>
                <c:pt idx="219">
                  <c:v>-0.26400000000000001</c:v>
                </c:pt>
                <c:pt idx="220">
                  <c:v>-0.27200000000000002</c:v>
                </c:pt>
                <c:pt idx="221">
                  <c:v>-0.27300000000000002</c:v>
                </c:pt>
                <c:pt idx="222">
                  <c:v>-0.27200000000000002</c:v>
                </c:pt>
                <c:pt idx="223">
                  <c:v>-0.28000000000000003</c:v>
                </c:pt>
                <c:pt idx="224">
                  <c:v>-0.29899999999999999</c:v>
                </c:pt>
                <c:pt idx="225">
                  <c:v>-0.318</c:v>
                </c:pt>
                <c:pt idx="226">
                  <c:v>-0.32900000000000001</c:v>
                </c:pt>
                <c:pt idx="227">
                  <c:v>-0.33600000000000002</c:v>
                </c:pt>
                <c:pt idx="228">
                  <c:v>-0.33900000000000002</c:v>
                </c:pt>
                <c:pt idx="229">
                  <c:v>-0.33900000000000002</c:v>
                </c:pt>
                <c:pt idx="230">
                  <c:v>-0.33700000000000002</c:v>
                </c:pt>
                <c:pt idx="231">
                  <c:v>-0.34</c:v>
                </c:pt>
                <c:pt idx="232">
                  <c:v>-0.35299999999999998</c:v>
                </c:pt>
                <c:pt idx="233">
                  <c:v>-0.36699999999999999</c:v>
                </c:pt>
                <c:pt idx="234">
                  <c:v>-0.36899999999999999</c:v>
                </c:pt>
                <c:pt idx="235">
                  <c:v>-0.36099999999999999</c:v>
                </c:pt>
                <c:pt idx="236">
                  <c:v>-0.34899999999999998</c:v>
                </c:pt>
                <c:pt idx="237">
                  <c:v>-0.33700000000000002</c:v>
                </c:pt>
                <c:pt idx="238">
                  <c:v>-0.32500000000000001</c:v>
                </c:pt>
                <c:pt idx="239">
                  <c:v>-0.314</c:v>
                </c:pt>
                <c:pt idx="240">
                  <c:v>-0.307</c:v>
                </c:pt>
                <c:pt idx="241">
                  <c:v>-0.30499999999999999</c:v>
                </c:pt>
                <c:pt idx="242">
                  <c:v>-0.30399999999999999</c:v>
                </c:pt>
                <c:pt idx="243">
                  <c:v>-0.29899999999999999</c:v>
                </c:pt>
                <c:pt idx="244">
                  <c:v>-0.29299999999999998</c:v>
                </c:pt>
                <c:pt idx="245">
                  <c:v>-0.28699999999999998</c:v>
                </c:pt>
                <c:pt idx="246">
                  <c:v>-0.28000000000000003</c:v>
                </c:pt>
                <c:pt idx="247">
                  <c:v>-0.27200000000000002</c:v>
                </c:pt>
                <c:pt idx="248">
                  <c:v>-0.26500000000000001</c:v>
                </c:pt>
                <c:pt idx="249">
                  <c:v>-0.26200000000000001</c:v>
                </c:pt>
                <c:pt idx="250">
                  <c:v>-0.26400000000000001</c:v>
                </c:pt>
                <c:pt idx="251">
                  <c:v>-0.26600000000000001</c:v>
                </c:pt>
                <c:pt idx="252">
                  <c:v>-0.26400000000000001</c:v>
                </c:pt>
                <c:pt idx="253">
                  <c:v>-0.26100000000000001</c:v>
                </c:pt>
                <c:pt idx="254">
                  <c:v>-0.25800000000000001</c:v>
                </c:pt>
                <c:pt idx="255">
                  <c:v>-0.25800000000000001</c:v>
                </c:pt>
                <c:pt idx="256">
                  <c:v>-0.26600000000000001</c:v>
                </c:pt>
                <c:pt idx="257">
                  <c:v>-0.27600000000000002</c:v>
                </c:pt>
                <c:pt idx="258">
                  <c:v>-0.27600000000000002</c:v>
                </c:pt>
                <c:pt idx="259">
                  <c:v>-0.26900000000000002</c:v>
                </c:pt>
                <c:pt idx="260">
                  <c:v>-0.26</c:v>
                </c:pt>
                <c:pt idx="261">
                  <c:v>-0.251</c:v>
                </c:pt>
                <c:pt idx="262">
                  <c:v>-0.24399999999999999</c:v>
                </c:pt>
                <c:pt idx="263">
                  <c:v>-0.24199999999999999</c:v>
                </c:pt>
                <c:pt idx="264">
                  <c:v>-0.23599999999999999</c:v>
                </c:pt>
                <c:pt idx="265">
                  <c:v>-0.22600000000000001</c:v>
                </c:pt>
                <c:pt idx="266">
                  <c:v>-0.224</c:v>
                </c:pt>
                <c:pt idx="267">
                  <c:v>-0.22</c:v>
                </c:pt>
                <c:pt idx="268">
                  <c:v>-0.20399999999999999</c:v>
                </c:pt>
                <c:pt idx="269">
                  <c:v>-0.19600000000000001</c:v>
                </c:pt>
                <c:pt idx="270">
                  <c:v>-0.2</c:v>
                </c:pt>
                <c:pt idx="271">
                  <c:v>-0.21199999999999999</c:v>
                </c:pt>
                <c:pt idx="272">
                  <c:v>-0.21299999999999999</c:v>
                </c:pt>
                <c:pt idx="273">
                  <c:v>-0.20499999999999999</c:v>
                </c:pt>
                <c:pt idx="274">
                  <c:v>-0.20399999999999999</c:v>
                </c:pt>
                <c:pt idx="275">
                  <c:v>-0.20300000000000001</c:v>
                </c:pt>
                <c:pt idx="276">
                  <c:v>-0.19800000000000001</c:v>
                </c:pt>
                <c:pt idx="277">
                  <c:v>-0.19500000000000001</c:v>
                </c:pt>
                <c:pt idx="278">
                  <c:v>-0.19600000000000001</c:v>
                </c:pt>
                <c:pt idx="279">
                  <c:v>-0.19500000000000001</c:v>
                </c:pt>
                <c:pt idx="280">
                  <c:v>-0.19500000000000001</c:v>
                </c:pt>
                <c:pt idx="281">
                  <c:v>-0.19500000000000001</c:v>
                </c:pt>
                <c:pt idx="282">
                  <c:v>-0.191</c:v>
                </c:pt>
                <c:pt idx="283">
                  <c:v>-0.187</c:v>
                </c:pt>
                <c:pt idx="284">
                  <c:v>-0.187</c:v>
                </c:pt>
                <c:pt idx="285">
                  <c:v>-0.187</c:v>
                </c:pt>
                <c:pt idx="286">
                  <c:v>-0.187</c:v>
                </c:pt>
                <c:pt idx="287">
                  <c:v>-0.19</c:v>
                </c:pt>
                <c:pt idx="288">
                  <c:v>-0.19400000000000001</c:v>
                </c:pt>
                <c:pt idx="289">
                  <c:v>-0.19900000000000001</c:v>
                </c:pt>
                <c:pt idx="290">
                  <c:v>-0.20300000000000001</c:v>
                </c:pt>
                <c:pt idx="291">
                  <c:v>-0.20399999999999999</c:v>
                </c:pt>
                <c:pt idx="292">
                  <c:v>-0.20399999999999999</c:v>
                </c:pt>
                <c:pt idx="293">
                  <c:v>-0.20699999999999999</c:v>
                </c:pt>
                <c:pt idx="294">
                  <c:v>-0.21</c:v>
                </c:pt>
                <c:pt idx="295">
                  <c:v>-0.214</c:v>
                </c:pt>
                <c:pt idx="296">
                  <c:v>-0.217</c:v>
                </c:pt>
                <c:pt idx="297">
                  <c:v>-0.219</c:v>
                </c:pt>
                <c:pt idx="298">
                  <c:v>-0.219</c:v>
                </c:pt>
                <c:pt idx="299">
                  <c:v>-0.222</c:v>
                </c:pt>
                <c:pt idx="300">
                  <c:v>-0.22500000000000001</c:v>
                </c:pt>
                <c:pt idx="301">
                  <c:v>-0.22900000000000001</c:v>
                </c:pt>
                <c:pt idx="302">
                  <c:v>-0.23400000000000001</c:v>
                </c:pt>
                <c:pt idx="303">
                  <c:v>-0.23799999999999999</c:v>
                </c:pt>
                <c:pt idx="304">
                  <c:v>-0.24199999999999999</c:v>
                </c:pt>
                <c:pt idx="305">
                  <c:v>-0.252</c:v>
                </c:pt>
                <c:pt idx="306">
                  <c:v>-0.26600000000000001</c:v>
                </c:pt>
                <c:pt idx="307">
                  <c:v>-0.27800000000000002</c:v>
                </c:pt>
                <c:pt idx="308">
                  <c:v>-0.28299999999999997</c:v>
                </c:pt>
                <c:pt idx="309">
                  <c:v>-0.28000000000000003</c:v>
                </c:pt>
                <c:pt idx="310">
                  <c:v>-0.27300000000000002</c:v>
                </c:pt>
                <c:pt idx="311">
                  <c:v>-0.25900000000000001</c:v>
                </c:pt>
                <c:pt idx="312">
                  <c:v>-0.24</c:v>
                </c:pt>
                <c:pt idx="313">
                  <c:v>-0.223</c:v>
                </c:pt>
                <c:pt idx="314">
                  <c:v>-0.20899999999999999</c:v>
                </c:pt>
                <c:pt idx="315">
                  <c:v>-0.19800000000000001</c:v>
                </c:pt>
                <c:pt idx="316">
                  <c:v>-0.19500000000000001</c:v>
                </c:pt>
                <c:pt idx="317">
                  <c:v>-0.19700000000000001</c:v>
                </c:pt>
                <c:pt idx="318">
                  <c:v>-0.20399999999999999</c:v>
                </c:pt>
                <c:pt idx="319">
                  <c:v>-0.223</c:v>
                </c:pt>
                <c:pt idx="320">
                  <c:v>-0.249</c:v>
                </c:pt>
                <c:pt idx="321">
                  <c:v>-0.254</c:v>
                </c:pt>
                <c:pt idx="322">
                  <c:v>-0.216</c:v>
                </c:pt>
                <c:pt idx="323">
                  <c:v>-0.16700000000000001</c:v>
                </c:pt>
                <c:pt idx="324">
                  <c:v>-0.14399999999999999</c:v>
                </c:pt>
                <c:pt idx="325">
                  <c:v>-0.13600000000000001</c:v>
                </c:pt>
                <c:pt idx="326">
                  <c:v>-0.13300000000000001</c:v>
                </c:pt>
                <c:pt idx="327">
                  <c:v>-0.13200000000000001</c:v>
                </c:pt>
                <c:pt idx="328">
                  <c:v>-0.13300000000000001</c:v>
                </c:pt>
                <c:pt idx="329">
                  <c:v>-0.13600000000000001</c:v>
                </c:pt>
                <c:pt idx="330">
                  <c:v>-0.13800000000000001</c:v>
                </c:pt>
                <c:pt idx="331">
                  <c:v>-0.14099999999999999</c:v>
                </c:pt>
                <c:pt idx="332">
                  <c:v>-0.14199999999999999</c:v>
                </c:pt>
                <c:pt idx="333">
                  <c:v>-0.14399999999999999</c:v>
                </c:pt>
                <c:pt idx="334">
                  <c:v>-0.154</c:v>
                </c:pt>
                <c:pt idx="335">
                  <c:v>-0.16600000000000001</c:v>
                </c:pt>
                <c:pt idx="336">
                  <c:v>-0.17100000000000001</c:v>
                </c:pt>
                <c:pt idx="337">
                  <c:v>-0.157</c:v>
                </c:pt>
                <c:pt idx="338">
                  <c:v>-0.16</c:v>
                </c:pt>
                <c:pt idx="339">
                  <c:v>-0.216</c:v>
                </c:pt>
                <c:pt idx="340">
                  <c:v>-0.28100000000000003</c:v>
                </c:pt>
                <c:pt idx="341">
                  <c:v>-0.28100000000000003</c:v>
                </c:pt>
                <c:pt idx="342">
                  <c:v>-0.216</c:v>
                </c:pt>
                <c:pt idx="343">
                  <c:v>-0.17100000000000001</c:v>
                </c:pt>
                <c:pt idx="344">
                  <c:v>-0.14899999999999999</c:v>
                </c:pt>
                <c:pt idx="345">
                  <c:v>-0.16</c:v>
                </c:pt>
                <c:pt idx="346">
                  <c:v>-0.23100000000000001</c:v>
                </c:pt>
                <c:pt idx="347">
                  <c:v>-0.32500000000000001</c:v>
                </c:pt>
                <c:pt idx="348">
                  <c:v>-0.40500000000000003</c:v>
                </c:pt>
                <c:pt idx="349">
                  <c:v>-0.47399999999999998</c:v>
                </c:pt>
                <c:pt idx="350">
                  <c:v>-0.505</c:v>
                </c:pt>
                <c:pt idx="351">
                  <c:v>-0.47099999999999997</c:v>
                </c:pt>
                <c:pt idx="352">
                  <c:v>-0.42299999999999999</c:v>
                </c:pt>
                <c:pt idx="353">
                  <c:v>-0.39900000000000002</c:v>
                </c:pt>
                <c:pt idx="354">
                  <c:v>-0.376</c:v>
                </c:pt>
                <c:pt idx="355">
                  <c:v>-0.35399999999999998</c:v>
                </c:pt>
                <c:pt idx="356">
                  <c:v>-0.32400000000000001</c:v>
                </c:pt>
                <c:pt idx="357">
                  <c:v>-0.28799999999999998</c:v>
                </c:pt>
                <c:pt idx="358">
                  <c:v>-0.255</c:v>
                </c:pt>
                <c:pt idx="359">
                  <c:v>-0.23300000000000001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334-4B96-A01D-80F114BCF8DE}"/>
            </c:ext>
          </c:extLst>
        </c:ser>
        <c:ser>
          <c:idx val="1"/>
          <c:order val="1"/>
          <c:tx>
            <c:v>Tokyo Denkai 8</c:v>
          </c:tx>
          <c:spPr>
            <a:ln w="381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Results!$A$2:$A$360</c:f>
              <c:numCache>
                <c:formatCode>General</c:formatCode>
                <c:ptCount val="35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</c:numCache>
            </c:numRef>
          </c:xVal>
          <c:yVal>
            <c:numRef>
              <c:f>Results!$D$2:$D$361</c:f>
              <c:numCache>
                <c:formatCode>General</c:formatCode>
                <c:ptCount val="360"/>
                <c:pt idx="0">
                  <c:v>-0.48699999999999999</c:v>
                </c:pt>
                <c:pt idx="1">
                  <c:v>-0.495</c:v>
                </c:pt>
                <c:pt idx="2">
                  <c:v>-0.50600000000000001</c:v>
                </c:pt>
                <c:pt idx="3">
                  <c:v>-0.51</c:v>
                </c:pt>
                <c:pt idx="4">
                  <c:v>-0.504</c:v>
                </c:pt>
                <c:pt idx="5">
                  <c:v>-0.499</c:v>
                </c:pt>
                <c:pt idx="6">
                  <c:v>-0.49099999999999999</c:v>
                </c:pt>
                <c:pt idx="7">
                  <c:v>-0.49</c:v>
                </c:pt>
                <c:pt idx="8">
                  <c:v>-0.49299999999999999</c:v>
                </c:pt>
                <c:pt idx="9">
                  <c:v>-0.49399999999999999</c:v>
                </c:pt>
                <c:pt idx="10">
                  <c:v>-0.501</c:v>
                </c:pt>
                <c:pt idx="11">
                  <c:v>-0.504</c:v>
                </c:pt>
                <c:pt idx="12">
                  <c:v>-0.51300000000000001</c:v>
                </c:pt>
                <c:pt idx="13">
                  <c:v>-0.503</c:v>
                </c:pt>
                <c:pt idx="14">
                  <c:v>-0.46400000000000002</c:v>
                </c:pt>
                <c:pt idx="15">
                  <c:v>-0.41099999999999998</c:v>
                </c:pt>
                <c:pt idx="16">
                  <c:v>-0.35899999999999999</c:v>
                </c:pt>
                <c:pt idx="17">
                  <c:v>-0.30599999999999999</c:v>
                </c:pt>
                <c:pt idx="18">
                  <c:v>-0.253</c:v>
                </c:pt>
                <c:pt idx="19">
                  <c:v>-0.20200000000000001</c:v>
                </c:pt>
                <c:pt idx="20">
                  <c:v>-0.159</c:v>
                </c:pt>
                <c:pt idx="21">
                  <c:v>-0.13500000000000001</c:v>
                </c:pt>
                <c:pt idx="22">
                  <c:v>-0.121</c:v>
                </c:pt>
                <c:pt idx="23">
                  <c:v>-0.1</c:v>
                </c:pt>
                <c:pt idx="24">
                  <c:v>-7.8E-2</c:v>
                </c:pt>
                <c:pt idx="25">
                  <c:v>-6.4000000000000001E-2</c:v>
                </c:pt>
                <c:pt idx="26">
                  <c:v>-6.4000000000000001E-2</c:v>
                </c:pt>
                <c:pt idx="27">
                  <c:v>-7.0999999999999994E-2</c:v>
                </c:pt>
                <c:pt idx="28">
                  <c:v>-8.7999999999999995E-2</c:v>
                </c:pt>
                <c:pt idx="29">
                  <c:v>-0.114</c:v>
                </c:pt>
                <c:pt idx="30">
                  <c:v>-0.127</c:v>
                </c:pt>
                <c:pt idx="31">
                  <c:v>-0.128</c:v>
                </c:pt>
                <c:pt idx="32">
                  <c:v>-0.121</c:v>
                </c:pt>
                <c:pt idx="33">
                  <c:v>-0.105</c:v>
                </c:pt>
                <c:pt idx="34">
                  <c:v>-8.4000000000000005E-2</c:v>
                </c:pt>
                <c:pt idx="35">
                  <c:v>-7.0000000000000007E-2</c:v>
                </c:pt>
                <c:pt idx="36">
                  <c:v>-6.8000000000000005E-2</c:v>
                </c:pt>
                <c:pt idx="37">
                  <c:v>-7.1999999999999995E-2</c:v>
                </c:pt>
                <c:pt idx="38">
                  <c:v>-7.8E-2</c:v>
                </c:pt>
                <c:pt idx="39">
                  <c:v>-8.8999999999999996E-2</c:v>
                </c:pt>
                <c:pt idx="40">
                  <c:v>-0.1</c:v>
                </c:pt>
                <c:pt idx="41">
                  <c:v>-0.108</c:v>
                </c:pt>
                <c:pt idx="42">
                  <c:v>-0.11700000000000001</c:v>
                </c:pt>
                <c:pt idx="43">
                  <c:v>-0.13400000000000001</c:v>
                </c:pt>
                <c:pt idx="44">
                  <c:v>-0.159</c:v>
                </c:pt>
                <c:pt idx="45">
                  <c:v>-0.186</c:v>
                </c:pt>
                <c:pt idx="46">
                  <c:v>-0.21</c:v>
                </c:pt>
                <c:pt idx="47">
                  <c:v>-0.23499999999999999</c:v>
                </c:pt>
                <c:pt idx="48">
                  <c:v>-0.255</c:v>
                </c:pt>
                <c:pt idx="49">
                  <c:v>-0.27100000000000002</c:v>
                </c:pt>
                <c:pt idx="50">
                  <c:v>-0.28399999999999997</c:v>
                </c:pt>
                <c:pt idx="51">
                  <c:v>-0.29299999999999998</c:v>
                </c:pt>
                <c:pt idx="52">
                  <c:v>-0.29699999999999999</c:v>
                </c:pt>
                <c:pt idx="53">
                  <c:v>-0.3</c:v>
                </c:pt>
                <c:pt idx="54">
                  <c:v>-0.3</c:v>
                </c:pt>
                <c:pt idx="55">
                  <c:v>-0.3</c:v>
                </c:pt>
                <c:pt idx="56">
                  <c:v>-0.29899999999999999</c:v>
                </c:pt>
                <c:pt idx="57">
                  <c:v>-0.29799999999999999</c:v>
                </c:pt>
                <c:pt idx="58">
                  <c:v>-0.29699999999999999</c:v>
                </c:pt>
                <c:pt idx="59">
                  <c:v>-0.29599999999999999</c:v>
                </c:pt>
                <c:pt idx="60">
                  <c:v>-0.29599999999999999</c:v>
                </c:pt>
                <c:pt idx="61">
                  <c:v>-0.29899999999999999</c:v>
                </c:pt>
                <c:pt idx="62">
                  <c:v>-0.29899999999999999</c:v>
                </c:pt>
                <c:pt idx="63">
                  <c:v>-0.29199999999999998</c:v>
                </c:pt>
                <c:pt idx="64">
                  <c:v>-0.28100000000000003</c:v>
                </c:pt>
                <c:pt idx="65">
                  <c:v>-0.27</c:v>
                </c:pt>
                <c:pt idx="66">
                  <c:v>-0.25900000000000001</c:v>
                </c:pt>
                <c:pt idx="67">
                  <c:v>-0.25</c:v>
                </c:pt>
                <c:pt idx="68">
                  <c:v>-0.24299999999999999</c:v>
                </c:pt>
                <c:pt idx="69">
                  <c:v>-0.24199999999999999</c:v>
                </c:pt>
                <c:pt idx="70">
                  <c:v>-0.249</c:v>
                </c:pt>
                <c:pt idx="71">
                  <c:v>-0.255</c:v>
                </c:pt>
                <c:pt idx="72">
                  <c:v>-0.253</c:v>
                </c:pt>
                <c:pt idx="73">
                  <c:v>-0.246</c:v>
                </c:pt>
                <c:pt idx="74">
                  <c:v>-0.23899999999999999</c:v>
                </c:pt>
                <c:pt idx="75">
                  <c:v>-0.23499999999999999</c:v>
                </c:pt>
                <c:pt idx="76">
                  <c:v>-0.23699999999999999</c:v>
                </c:pt>
                <c:pt idx="77">
                  <c:v>-0.24</c:v>
                </c:pt>
                <c:pt idx="78">
                  <c:v>-0.24</c:v>
                </c:pt>
                <c:pt idx="79">
                  <c:v>-0.24199999999999999</c:v>
                </c:pt>
                <c:pt idx="80">
                  <c:v>-0.245</c:v>
                </c:pt>
                <c:pt idx="81">
                  <c:v>-0.24099999999999999</c:v>
                </c:pt>
                <c:pt idx="82">
                  <c:v>-0.23200000000000001</c:v>
                </c:pt>
                <c:pt idx="83">
                  <c:v>-0.22500000000000001</c:v>
                </c:pt>
                <c:pt idx="84">
                  <c:v>-0.22</c:v>
                </c:pt>
                <c:pt idx="85">
                  <c:v>-0.22500000000000001</c:v>
                </c:pt>
                <c:pt idx="86">
                  <c:v>-0.23899999999999999</c:v>
                </c:pt>
                <c:pt idx="87">
                  <c:v>-0.248</c:v>
                </c:pt>
                <c:pt idx="88">
                  <c:v>-0.24199999999999999</c:v>
                </c:pt>
                <c:pt idx="89">
                  <c:v>-0.24299999999999999</c:v>
                </c:pt>
                <c:pt idx="90">
                  <c:v>-0.254</c:v>
                </c:pt>
                <c:pt idx="91">
                  <c:v>-0.27</c:v>
                </c:pt>
                <c:pt idx="92">
                  <c:v>-0.27300000000000002</c:v>
                </c:pt>
                <c:pt idx="93">
                  <c:v>-0.27100000000000002</c:v>
                </c:pt>
                <c:pt idx="94">
                  <c:v>-0.27600000000000002</c:v>
                </c:pt>
                <c:pt idx="95">
                  <c:v>-0.27600000000000002</c:v>
                </c:pt>
                <c:pt idx="96">
                  <c:v>-0.27100000000000002</c:v>
                </c:pt>
                <c:pt idx="97">
                  <c:v>-0.27100000000000002</c:v>
                </c:pt>
                <c:pt idx="98">
                  <c:v>-0.27800000000000002</c:v>
                </c:pt>
                <c:pt idx="99">
                  <c:v>-0.28699999999999998</c:v>
                </c:pt>
                <c:pt idx="100">
                  <c:v>-0.29699999999999999</c:v>
                </c:pt>
                <c:pt idx="101">
                  <c:v>-0.30399999999999999</c:v>
                </c:pt>
                <c:pt idx="102">
                  <c:v>-0.307</c:v>
                </c:pt>
                <c:pt idx="103">
                  <c:v>-0.308</c:v>
                </c:pt>
                <c:pt idx="104">
                  <c:v>-0.31</c:v>
                </c:pt>
                <c:pt idx="105">
                  <c:v>-0.308</c:v>
                </c:pt>
                <c:pt idx="106">
                  <c:v>-0.30499999999999999</c:v>
                </c:pt>
                <c:pt idx="107">
                  <c:v>-0.307</c:v>
                </c:pt>
                <c:pt idx="108">
                  <c:v>-0.31</c:v>
                </c:pt>
                <c:pt idx="109">
                  <c:v>-0.312</c:v>
                </c:pt>
                <c:pt idx="110">
                  <c:v>-0.316</c:v>
                </c:pt>
                <c:pt idx="111">
                  <c:v>-0.316</c:v>
                </c:pt>
                <c:pt idx="112">
                  <c:v>-0.317</c:v>
                </c:pt>
                <c:pt idx="113">
                  <c:v>-0.32200000000000001</c:v>
                </c:pt>
                <c:pt idx="114">
                  <c:v>-0.33</c:v>
                </c:pt>
                <c:pt idx="115">
                  <c:v>-0.34</c:v>
                </c:pt>
                <c:pt idx="116">
                  <c:v>-0.34799999999999998</c:v>
                </c:pt>
                <c:pt idx="117">
                  <c:v>-0.35099999999999998</c:v>
                </c:pt>
                <c:pt idx="118">
                  <c:v>-0.35399999999999998</c:v>
                </c:pt>
                <c:pt idx="119">
                  <c:v>-0.36099999999999999</c:v>
                </c:pt>
                <c:pt idx="120">
                  <c:v>-0.371</c:v>
                </c:pt>
                <c:pt idx="121">
                  <c:v>-0.38100000000000001</c:v>
                </c:pt>
                <c:pt idx="122">
                  <c:v>-0.38700000000000001</c:v>
                </c:pt>
                <c:pt idx="123">
                  <c:v>-0.38400000000000001</c:v>
                </c:pt>
                <c:pt idx="124">
                  <c:v>-0.38100000000000001</c:v>
                </c:pt>
                <c:pt idx="125">
                  <c:v>-0.38200000000000001</c:v>
                </c:pt>
                <c:pt idx="126">
                  <c:v>-0.38600000000000001</c:v>
                </c:pt>
                <c:pt idx="127">
                  <c:v>-0.39300000000000002</c:v>
                </c:pt>
                <c:pt idx="128">
                  <c:v>-0.40400000000000003</c:v>
                </c:pt>
                <c:pt idx="129">
                  <c:v>-0.41899999999999998</c:v>
                </c:pt>
                <c:pt idx="130">
                  <c:v>-0.42399999999999999</c:v>
                </c:pt>
                <c:pt idx="131">
                  <c:v>-0.40300000000000002</c:v>
                </c:pt>
                <c:pt idx="132">
                  <c:v>-0.36499999999999999</c:v>
                </c:pt>
                <c:pt idx="133">
                  <c:v>-0.32600000000000001</c:v>
                </c:pt>
                <c:pt idx="134">
                  <c:v>-0.28000000000000003</c:v>
                </c:pt>
                <c:pt idx="135">
                  <c:v>-0.23799999999999999</c:v>
                </c:pt>
                <c:pt idx="136">
                  <c:v>-0.216</c:v>
                </c:pt>
                <c:pt idx="137">
                  <c:v>-0.20899999999999999</c:v>
                </c:pt>
                <c:pt idx="138">
                  <c:v>-0.215</c:v>
                </c:pt>
                <c:pt idx="139">
                  <c:v>-0.23599999999999999</c:v>
                </c:pt>
                <c:pt idx="140">
                  <c:v>-0.26600000000000001</c:v>
                </c:pt>
                <c:pt idx="141">
                  <c:v>-0.28499999999999998</c:v>
                </c:pt>
                <c:pt idx="142">
                  <c:v>-0.29099999999999998</c:v>
                </c:pt>
                <c:pt idx="143">
                  <c:v>-0.28699999999999998</c:v>
                </c:pt>
                <c:pt idx="144">
                  <c:v>-0.27200000000000002</c:v>
                </c:pt>
                <c:pt idx="145">
                  <c:v>-0.246</c:v>
                </c:pt>
                <c:pt idx="146">
                  <c:v>-0.23599999999999999</c:v>
                </c:pt>
                <c:pt idx="147">
                  <c:v>-0.253</c:v>
                </c:pt>
                <c:pt idx="148">
                  <c:v>-0.27400000000000002</c:v>
                </c:pt>
                <c:pt idx="149">
                  <c:v>-0.28399999999999997</c:v>
                </c:pt>
                <c:pt idx="150">
                  <c:v>-0.28599999999999998</c:v>
                </c:pt>
                <c:pt idx="151">
                  <c:v>-0.255</c:v>
                </c:pt>
                <c:pt idx="152">
                  <c:v>-0.17</c:v>
                </c:pt>
                <c:pt idx="153">
                  <c:v>-7.6999999999999999E-2</c:v>
                </c:pt>
                <c:pt idx="154">
                  <c:v>-6.0000000000000001E-3</c:v>
                </c:pt>
                <c:pt idx="155">
                  <c:v>5.1999999999999998E-2</c:v>
                </c:pt>
                <c:pt idx="156">
                  <c:v>0.06</c:v>
                </c:pt>
                <c:pt idx="157">
                  <c:v>2.3E-2</c:v>
                </c:pt>
                <c:pt idx="158">
                  <c:v>-6.0000000000000001E-3</c:v>
                </c:pt>
                <c:pt idx="159">
                  <c:v>-2E-3</c:v>
                </c:pt>
                <c:pt idx="160">
                  <c:v>1.2999999999999999E-2</c:v>
                </c:pt>
                <c:pt idx="161">
                  <c:v>2.5000000000000001E-2</c:v>
                </c:pt>
                <c:pt idx="162">
                  <c:v>0.04</c:v>
                </c:pt>
                <c:pt idx="163">
                  <c:v>4.4999999999999998E-2</c:v>
                </c:pt>
                <c:pt idx="164">
                  <c:v>0.05</c:v>
                </c:pt>
                <c:pt idx="165">
                  <c:v>2.3E-2</c:v>
                </c:pt>
                <c:pt idx="166">
                  <c:v>-0.06</c:v>
                </c:pt>
                <c:pt idx="167">
                  <c:v>-0.152</c:v>
                </c:pt>
                <c:pt idx="168">
                  <c:v>-0.20799999999999999</c:v>
                </c:pt>
                <c:pt idx="169">
                  <c:v>-0.23699999999999999</c:v>
                </c:pt>
                <c:pt idx="170">
                  <c:v>-0.221</c:v>
                </c:pt>
                <c:pt idx="171">
                  <c:v>-0.11700000000000001</c:v>
                </c:pt>
                <c:pt idx="172">
                  <c:v>-9.5000000000000001E-2</c:v>
                </c:pt>
                <c:pt idx="173">
                  <c:v>-0.19800000000000001</c:v>
                </c:pt>
                <c:pt idx="174">
                  <c:v>-0.311</c:v>
                </c:pt>
                <c:pt idx="175">
                  <c:v>-0.41499999999999998</c:v>
                </c:pt>
                <c:pt idx="176">
                  <c:v>-0.499</c:v>
                </c:pt>
                <c:pt idx="177">
                  <c:v>-0.56200000000000006</c:v>
                </c:pt>
                <c:pt idx="178">
                  <c:v>-0.60899999999999999</c:v>
                </c:pt>
                <c:pt idx="179">
                  <c:v>-0.59699999999999998</c:v>
                </c:pt>
                <c:pt idx="180">
                  <c:v>-0.59699999999999998</c:v>
                </c:pt>
                <c:pt idx="181">
                  <c:v>-0.58299999999999996</c:v>
                </c:pt>
                <c:pt idx="182">
                  <c:v>-0.56899999999999995</c:v>
                </c:pt>
                <c:pt idx="183">
                  <c:v>-0.58099999999999996</c:v>
                </c:pt>
                <c:pt idx="184">
                  <c:v>-0.57699999999999996</c:v>
                </c:pt>
                <c:pt idx="185">
                  <c:v>-0.57499999999999996</c:v>
                </c:pt>
                <c:pt idx="186">
                  <c:v>-0.55800000000000005</c:v>
                </c:pt>
                <c:pt idx="187">
                  <c:v>-0.52400000000000002</c:v>
                </c:pt>
                <c:pt idx="188">
                  <c:v>-0.47099999999999997</c:v>
                </c:pt>
                <c:pt idx="189">
                  <c:v>-0.38500000000000001</c:v>
                </c:pt>
                <c:pt idx="190">
                  <c:v>-0.27800000000000002</c:v>
                </c:pt>
                <c:pt idx="191">
                  <c:v>-0.191</c:v>
                </c:pt>
                <c:pt idx="192">
                  <c:v>-0.13700000000000001</c:v>
                </c:pt>
                <c:pt idx="193">
                  <c:v>-9.6000000000000002E-2</c:v>
                </c:pt>
                <c:pt idx="194">
                  <c:v>-7.3999999999999996E-2</c:v>
                </c:pt>
                <c:pt idx="195">
                  <c:v>-6.4000000000000001E-2</c:v>
                </c:pt>
                <c:pt idx="196">
                  <c:v>-0.04</c:v>
                </c:pt>
                <c:pt idx="197">
                  <c:v>-1.6E-2</c:v>
                </c:pt>
                <c:pt idx="198">
                  <c:v>-1.4999999999999999E-2</c:v>
                </c:pt>
                <c:pt idx="199">
                  <c:v>-5.2999999999999999E-2</c:v>
                </c:pt>
                <c:pt idx="200">
                  <c:v>-0.08</c:v>
                </c:pt>
                <c:pt idx="201">
                  <c:v>-6.6000000000000003E-2</c:v>
                </c:pt>
                <c:pt idx="202">
                  <c:v>-3.7999999999999999E-2</c:v>
                </c:pt>
                <c:pt idx="203">
                  <c:v>-1.9E-2</c:v>
                </c:pt>
                <c:pt idx="204">
                  <c:v>-6.0000000000000001E-3</c:v>
                </c:pt>
                <c:pt idx="205">
                  <c:v>-1E-3</c:v>
                </c:pt>
                <c:pt idx="206">
                  <c:v>-0.01</c:v>
                </c:pt>
                <c:pt idx="207">
                  <c:v>-2.3E-2</c:v>
                </c:pt>
                <c:pt idx="208">
                  <c:v>-2.8000000000000001E-2</c:v>
                </c:pt>
                <c:pt idx="209">
                  <c:v>-3.2000000000000001E-2</c:v>
                </c:pt>
                <c:pt idx="210">
                  <c:v>-5.5E-2</c:v>
                </c:pt>
                <c:pt idx="211">
                  <c:v>-0.11</c:v>
                </c:pt>
                <c:pt idx="212">
                  <c:v>-0.158</c:v>
                </c:pt>
                <c:pt idx="213">
                  <c:v>-0.16700000000000001</c:v>
                </c:pt>
                <c:pt idx="214">
                  <c:v>-0.158</c:v>
                </c:pt>
                <c:pt idx="215">
                  <c:v>-0.154</c:v>
                </c:pt>
                <c:pt idx="216">
                  <c:v>-0.158</c:v>
                </c:pt>
                <c:pt idx="217">
                  <c:v>-0.16400000000000001</c:v>
                </c:pt>
                <c:pt idx="218">
                  <c:v>-0.16900000000000001</c:v>
                </c:pt>
                <c:pt idx="219">
                  <c:v>-0.17399999999999999</c:v>
                </c:pt>
                <c:pt idx="220">
                  <c:v>-0.18099999999999999</c:v>
                </c:pt>
                <c:pt idx="221">
                  <c:v>-0.19</c:v>
                </c:pt>
                <c:pt idx="222">
                  <c:v>-0.20100000000000001</c:v>
                </c:pt>
                <c:pt idx="223">
                  <c:v>-0.21299999999999999</c:v>
                </c:pt>
                <c:pt idx="224">
                  <c:v>-0.22800000000000001</c:v>
                </c:pt>
                <c:pt idx="225">
                  <c:v>-0.23599999999999999</c:v>
                </c:pt>
                <c:pt idx="226">
                  <c:v>-0.23</c:v>
                </c:pt>
                <c:pt idx="227">
                  <c:v>-0.216</c:v>
                </c:pt>
                <c:pt idx="228">
                  <c:v>-0.20799999999999999</c:v>
                </c:pt>
                <c:pt idx="229">
                  <c:v>-0.21099999999999999</c:v>
                </c:pt>
                <c:pt idx="230">
                  <c:v>-0.219</c:v>
                </c:pt>
                <c:pt idx="231">
                  <c:v>-0.22600000000000001</c:v>
                </c:pt>
                <c:pt idx="232">
                  <c:v>-0.23599999999999999</c:v>
                </c:pt>
                <c:pt idx="233">
                  <c:v>-0.24299999999999999</c:v>
                </c:pt>
                <c:pt idx="234">
                  <c:v>-0.24199999999999999</c:v>
                </c:pt>
                <c:pt idx="235">
                  <c:v>-0.23200000000000001</c:v>
                </c:pt>
                <c:pt idx="236">
                  <c:v>-0.222</c:v>
                </c:pt>
                <c:pt idx="237">
                  <c:v>-0.221</c:v>
                </c:pt>
                <c:pt idx="238">
                  <c:v>-0.22900000000000001</c:v>
                </c:pt>
                <c:pt idx="239">
                  <c:v>-0.23599999999999999</c:v>
                </c:pt>
                <c:pt idx="240">
                  <c:v>-0.23100000000000001</c:v>
                </c:pt>
                <c:pt idx="241">
                  <c:v>-0.221</c:v>
                </c:pt>
                <c:pt idx="242">
                  <c:v>-0.214</c:v>
                </c:pt>
                <c:pt idx="243">
                  <c:v>-0.218</c:v>
                </c:pt>
                <c:pt idx="244">
                  <c:v>-0.23100000000000001</c:v>
                </c:pt>
                <c:pt idx="245">
                  <c:v>-0.24399999999999999</c:v>
                </c:pt>
                <c:pt idx="246">
                  <c:v>-0.25600000000000001</c:v>
                </c:pt>
                <c:pt idx="247">
                  <c:v>-0.27100000000000002</c:v>
                </c:pt>
                <c:pt idx="248">
                  <c:v>-0.28000000000000003</c:v>
                </c:pt>
                <c:pt idx="249">
                  <c:v>-0.27900000000000003</c:v>
                </c:pt>
                <c:pt idx="250">
                  <c:v>-0.27</c:v>
                </c:pt>
                <c:pt idx="251">
                  <c:v>-0.26200000000000001</c:v>
                </c:pt>
                <c:pt idx="252">
                  <c:v>-0.26100000000000001</c:v>
                </c:pt>
                <c:pt idx="253">
                  <c:v>-0.26900000000000002</c:v>
                </c:pt>
                <c:pt idx="254">
                  <c:v>-0.27700000000000002</c:v>
                </c:pt>
                <c:pt idx="255">
                  <c:v>-0.27600000000000002</c:v>
                </c:pt>
                <c:pt idx="256">
                  <c:v>-0.27100000000000002</c:v>
                </c:pt>
                <c:pt idx="257">
                  <c:v>-0.26500000000000001</c:v>
                </c:pt>
                <c:pt idx="258">
                  <c:v>-0.26</c:v>
                </c:pt>
                <c:pt idx="259">
                  <c:v>-0.26</c:v>
                </c:pt>
                <c:pt idx="260">
                  <c:v>-0.26200000000000001</c:v>
                </c:pt>
                <c:pt idx="261">
                  <c:v>-0.25900000000000001</c:v>
                </c:pt>
                <c:pt idx="262">
                  <c:v>-0.253</c:v>
                </c:pt>
                <c:pt idx="263">
                  <c:v>-0.248</c:v>
                </c:pt>
                <c:pt idx="264">
                  <c:v>-0.24299999999999999</c:v>
                </c:pt>
                <c:pt idx="265">
                  <c:v>-0.24099999999999999</c:v>
                </c:pt>
                <c:pt idx="266">
                  <c:v>-0.246</c:v>
                </c:pt>
                <c:pt idx="267">
                  <c:v>-0.247</c:v>
                </c:pt>
                <c:pt idx="268">
                  <c:v>-0.24</c:v>
                </c:pt>
                <c:pt idx="269">
                  <c:v>-0.24199999999999999</c:v>
                </c:pt>
                <c:pt idx="270">
                  <c:v>-0.252</c:v>
                </c:pt>
                <c:pt idx="271">
                  <c:v>-0.26800000000000002</c:v>
                </c:pt>
                <c:pt idx="272">
                  <c:v>-0.26700000000000002</c:v>
                </c:pt>
                <c:pt idx="273">
                  <c:v>-0.25800000000000001</c:v>
                </c:pt>
                <c:pt idx="274">
                  <c:v>-0.25700000000000001</c:v>
                </c:pt>
                <c:pt idx="275">
                  <c:v>-0.255</c:v>
                </c:pt>
                <c:pt idx="276">
                  <c:v>-0.249</c:v>
                </c:pt>
                <c:pt idx="277">
                  <c:v>-0.245</c:v>
                </c:pt>
                <c:pt idx="278">
                  <c:v>-0.23799999999999999</c:v>
                </c:pt>
                <c:pt idx="279">
                  <c:v>-0.22500000000000001</c:v>
                </c:pt>
                <c:pt idx="280">
                  <c:v>-0.215</c:v>
                </c:pt>
                <c:pt idx="281">
                  <c:v>-0.21299999999999999</c:v>
                </c:pt>
                <c:pt idx="282">
                  <c:v>-0.215</c:v>
                </c:pt>
                <c:pt idx="283">
                  <c:v>-0.217</c:v>
                </c:pt>
                <c:pt idx="284">
                  <c:v>-0.219</c:v>
                </c:pt>
                <c:pt idx="285">
                  <c:v>-0.217</c:v>
                </c:pt>
                <c:pt idx="286">
                  <c:v>-0.215</c:v>
                </c:pt>
                <c:pt idx="287">
                  <c:v>-0.215</c:v>
                </c:pt>
                <c:pt idx="288">
                  <c:v>-0.216</c:v>
                </c:pt>
                <c:pt idx="289">
                  <c:v>-0.215</c:v>
                </c:pt>
                <c:pt idx="290">
                  <c:v>-0.21299999999999999</c:v>
                </c:pt>
                <c:pt idx="291">
                  <c:v>-0.20499999999999999</c:v>
                </c:pt>
                <c:pt idx="292">
                  <c:v>-0.19500000000000001</c:v>
                </c:pt>
                <c:pt idx="293">
                  <c:v>-0.186</c:v>
                </c:pt>
                <c:pt idx="294">
                  <c:v>-0.17299999999999999</c:v>
                </c:pt>
                <c:pt idx="295">
                  <c:v>-0.16</c:v>
                </c:pt>
                <c:pt idx="296">
                  <c:v>-0.151</c:v>
                </c:pt>
                <c:pt idx="297">
                  <c:v>-0.14299999999999999</c:v>
                </c:pt>
                <c:pt idx="298">
                  <c:v>-0.13700000000000001</c:v>
                </c:pt>
                <c:pt idx="299">
                  <c:v>-0.13400000000000001</c:v>
                </c:pt>
                <c:pt idx="300">
                  <c:v>-0.13500000000000001</c:v>
                </c:pt>
                <c:pt idx="301">
                  <c:v>-0.13500000000000001</c:v>
                </c:pt>
                <c:pt idx="302">
                  <c:v>-0.13400000000000001</c:v>
                </c:pt>
                <c:pt idx="303">
                  <c:v>-0.128</c:v>
                </c:pt>
                <c:pt idx="304">
                  <c:v>-0.122</c:v>
                </c:pt>
                <c:pt idx="305">
                  <c:v>-0.11899999999999999</c:v>
                </c:pt>
                <c:pt idx="306">
                  <c:v>-0.11600000000000001</c:v>
                </c:pt>
                <c:pt idx="307">
                  <c:v>-0.114</c:v>
                </c:pt>
                <c:pt idx="308">
                  <c:v>-0.113</c:v>
                </c:pt>
                <c:pt idx="309">
                  <c:v>-0.113</c:v>
                </c:pt>
                <c:pt idx="310">
                  <c:v>-0.108</c:v>
                </c:pt>
                <c:pt idx="311">
                  <c:v>-9.4E-2</c:v>
                </c:pt>
                <c:pt idx="312">
                  <c:v>-7.3999999999999996E-2</c:v>
                </c:pt>
                <c:pt idx="313">
                  <c:v>-5.7000000000000002E-2</c:v>
                </c:pt>
                <c:pt idx="314">
                  <c:v>-3.9E-2</c:v>
                </c:pt>
                <c:pt idx="315">
                  <c:v>-2.5999999999999999E-2</c:v>
                </c:pt>
                <c:pt idx="316">
                  <c:v>-2.1999999999999999E-2</c:v>
                </c:pt>
                <c:pt idx="317">
                  <c:v>-2.8000000000000001E-2</c:v>
                </c:pt>
                <c:pt idx="318">
                  <c:v>-3.5000000000000003E-2</c:v>
                </c:pt>
                <c:pt idx="319">
                  <c:v>-3.6999999999999998E-2</c:v>
                </c:pt>
                <c:pt idx="320">
                  <c:v>-3.6999999999999998E-2</c:v>
                </c:pt>
                <c:pt idx="321">
                  <c:v>-3.3000000000000002E-2</c:v>
                </c:pt>
                <c:pt idx="322">
                  <c:v>-2.1999999999999999E-2</c:v>
                </c:pt>
                <c:pt idx="323">
                  <c:v>-1.2E-2</c:v>
                </c:pt>
                <c:pt idx="324">
                  <c:v>-0.01</c:v>
                </c:pt>
                <c:pt idx="325">
                  <c:v>-1.2999999999999999E-2</c:v>
                </c:pt>
                <c:pt idx="326">
                  <c:v>-8.9999999999999993E-3</c:v>
                </c:pt>
                <c:pt idx="327">
                  <c:v>8.9999999999999993E-3</c:v>
                </c:pt>
                <c:pt idx="328">
                  <c:v>2.9000000000000001E-2</c:v>
                </c:pt>
                <c:pt idx="329">
                  <c:v>4.5999999999999999E-2</c:v>
                </c:pt>
                <c:pt idx="330">
                  <c:v>6.2E-2</c:v>
                </c:pt>
                <c:pt idx="331">
                  <c:v>6.2E-2</c:v>
                </c:pt>
                <c:pt idx="332">
                  <c:v>4.2000000000000003E-2</c:v>
                </c:pt>
                <c:pt idx="333">
                  <c:v>1.7999999999999999E-2</c:v>
                </c:pt>
                <c:pt idx="334">
                  <c:v>3.0000000000000001E-3</c:v>
                </c:pt>
                <c:pt idx="335">
                  <c:v>-8.0000000000000002E-3</c:v>
                </c:pt>
                <c:pt idx="336">
                  <c:v>-1.7999999999999999E-2</c:v>
                </c:pt>
                <c:pt idx="337">
                  <c:v>-2.7E-2</c:v>
                </c:pt>
                <c:pt idx="338">
                  <c:v>-2.8000000000000001E-2</c:v>
                </c:pt>
                <c:pt idx="339">
                  <c:v>-1.4999999999999999E-2</c:v>
                </c:pt>
                <c:pt idx="340">
                  <c:v>5.0000000000000001E-3</c:v>
                </c:pt>
                <c:pt idx="341">
                  <c:v>0.03</c:v>
                </c:pt>
                <c:pt idx="342">
                  <c:v>0.06</c:v>
                </c:pt>
                <c:pt idx="343">
                  <c:v>3.2000000000000001E-2</c:v>
                </c:pt>
                <c:pt idx="344">
                  <c:v>-5.8000000000000003E-2</c:v>
                </c:pt>
                <c:pt idx="345">
                  <c:v>-0.13</c:v>
                </c:pt>
                <c:pt idx="346">
                  <c:v>-0.11700000000000001</c:v>
                </c:pt>
                <c:pt idx="347">
                  <c:v>-7.8E-2</c:v>
                </c:pt>
                <c:pt idx="348">
                  <c:v>-8.2000000000000003E-2</c:v>
                </c:pt>
                <c:pt idx="349">
                  <c:v>-0.10299999999999999</c:v>
                </c:pt>
                <c:pt idx="350">
                  <c:v>-0.17</c:v>
                </c:pt>
                <c:pt idx="351">
                  <c:v>-0.27100000000000002</c:v>
                </c:pt>
                <c:pt idx="352">
                  <c:v>-0.36399999999999999</c:v>
                </c:pt>
                <c:pt idx="353">
                  <c:v>-0.42699999999999999</c:v>
                </c:pt>
                <c:pt idx="354">
                  <c:v>-0.47</c:v>
                </c:pt>
                <c:pt idx="355">
                  <c:v>-0.49399999999999999</c:v>
                </c:pt>
                <c:pt idx="356">
                  <c:v>-0.49299999999999999</c:v>
                </c:pt>
                <c:pt idx="357">
                  <c:v>-0.51600000000000001</c:v>
                </c:pt>
                <c:pt idx="358">
                  <c:v>-0.55500000000000005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334-4B96-A01D-80F114BCF8DE}"/>
            </c:ext>
          </c:extLst>
        </c:ser>
        <c:ser>
          <c:idx val="2"/>
          <c:order val="2"/>
          <c:tx>
            <c:v>Tokyo Denkai 9</c:v>
          </c:tx>
          <c:spPr>
            <a:ln w="3810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Results!$A$2:$A$361</c:f>
              <c:numCache>
                <c:formatCode>General</c:formatCode>
                <c:ptCount val="3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</c:numCache>
            </c:numRef>
          </c:xVal>
          <c:yVal>
            <c:numRef>
              <c:f>Results!$E$2:$E$361</c:f>
              <c:numCache>
                <c:formatCode>General</c:formatCode>
                <c:ptCount val="360"/>
                <c:pt idx="0">
                  <c:v>-0.56100000000000005</c:v>
                </c:pt>
                <c:pt idx="1">
                  <c:v>-0.63500000000000001</c:v>
                </c:pt>
                <c:pt idx="2">
                  <c:v>-0.66400000000000003</c:v>
                </c:pt>
                <c:pt idx="3">
                  <c:v>-0.66700000000000004</c:v>
                </c:pt>
                <c:pt idx="4">
                  <c:v>-0.65900000000000003</c:v>
                </c:pt>
                <c:pt idx="5">
                  <c:v>-0.65400000000000003</c:v>
                </c:pt>
                <c:pt idx="6">
                  <c:v>-0.63900000000000001</c:v>
                </c:pt>
                <c:pt idx="7">
                  <c:v>-0.60299999999999998</c:v>
                </c:pt>
                <c:pt idx="8">
                  <c:v>-0.56399999999999995</c:v>
                </c:pt>
                <c:pt idx="9">
                  <c:v>-0.54600000000000004</c:v>
                </c:pt>
                <c:pt idx="10">
                  <c:v>-0.55600000000000005</c:v>
                </c:pt>
                <c:pt idx="11">
                  <c:v>-0.56499999999999995</c:v>
                </c:pt>
                <c:pt idx="12">
                  <c:v>-0.58899999999999997</c:v>
                </c:pt>
                <c:pt idx="13">
                  <c:v>-0.57499999999999996</c:v>
                </c:pt>
                <c:pt idx="14">
                  <c:v>-0.48</c:v>
                </c:pt>
                <c:pt idx="15">
                  <c:v>-0.35</c:v>
                </c:pt>
                <c:pt idx="16">
                  <c:v>-0.23200000000000001</c:v>
                </c:pt>
                <c:pt idx="17">
                  <c:v>-0.121</c:v>
                </c:pt>
                <c:pt idx="18">
                  <c:v>-3.9E-2</c:v>
                </c:pt>
                <c:pt idx="19">
                  <c:v>-6.0000000000000001E-3</c:v>
                </c:pt>
                <c:pt idx="20">
                  <c:v>-8.0000000000000002E-3</c:v>
                </c:pt>
                <c:pt idx="21">
                  <c:v>-6.2E-2</c:v>
                </c:pt>
                <c:pt idx="22">
                  <c:v>-0.14299999999999999</c:v>
                </c:pt>
                <c:pt idx="23">
                  <c:v>-0.13400000000000001</c:v>
                </c:pt>
                <c:pt idx="24">
                  <c:v>-4.7E-2</c:v>
                </c:pt>
                <c:pt idx="25">
                  <c:v>2.4E-2</c:v>
                </c:pt>
                <c:pt idx="26">
                  <c:v>3.9E-2</c:v>
                </c:pt>
                <c:pt idx="27">
                  <c:v>1.7000000000000001E-2</c:v>
                </c:pt>
                <c:pt idx="28">
                  <c:v>-5.7000000000000002E-2</c:v>
                </c:pt>
                <c:pt idx="29">
                  <c:v>-0.191</c:v>
                </c:pt>
                <c:pt idx="30">
                  <c:v>-0.29099999999999998</c:v>
                </c:pt>
                <c:pt idx="31">
                  <c:v>-0.34499999999999997</c:v>
                </c:pt>
                <c:pt idx="32">
                  <c:v>-0.372</c:v>
                </c:pt>
                <c:pt idx="33">
                  <c:v>-0.36799999999999999</c:v>
                </c:pt>
                <c:pt idx="34">
                  <c:v>-0.34</c:v>
                </c:pt>
                <c:pt idx="35">
                  <c:v>-0.31900000000000001</c:v>
                </c:pt>
                <c:pt idx="36">
                  <c:v>-0.313</c:v>
                </c:pt>
                <c:pt idx="37">
                  <c:v>-0.309</c:v>
                </c:pt>
                <c:pt idx="38">
                  <c:v>-0.29599999999999999</c:v>
                </c:pt>
                <c:pt idx="39">
                  <c:v>-0.27800000000000002</c:v>
                </c:pt>
                <c:pt idx="40">
                  <c:v>-0.26400000000000001</c:v>
                </c:pt>
                <c:pt idx="41">
                  <c:v>-0.26200000000000001</c:v>
                </c:pt>
                <c:pt idx="42">
                  <c:v>-0.26600000000000001</c:v>
                </c:pt>
                <c:pt idx="43">
                  <c:v>-0.26700000000000002</c:v>
                </c:pt>
                <c:pt idx="44">
                  <c:v>-0.26800000000000002</c:v>
                </c:pt>
                <c:pt idx="45">
                  <c:v>-0.26500000000000001</c:v>
                </c:pt>
                <c:pt idx="46">
                  <c:v>-0.255</c:v>
                </c:pt>
                <c:pt idx="47">
                  <c:v>-0.24</c:v>
                </c:pt>
                <c:pt idx="48">
                  <c:v>-0.22500000000000001</c:v>
                </c:pt>
                <c:pt idx="49">
                  <c:v>-0.21299999999999999</c:v>
                </c:pt>
                <c:pt idx="50">
                  <c:v>-0.20300000000000001</c:v>
                </c:pt>
                <c:pt idx="51">
                  <c:v>-0.193</c:v>
                </c:pt>
                <c:pt idx="52">
                  <c:v>-0.186</c:v>
                </c:pt>
                <c:pt idx="53">
                  <c:v>-0.18099999999999999</c:v>
                </c:pt>
                <c:pt idx="54">
                  <c:v>-0.17399999999999999</c:v>
                </c:pt>
                <c:pt idx="55">
                  <c:v>-0.16800000000000001</c:v>
                </c:pt>
                <c:pt idx="56">
                  <c:v>-0.161</c:v>
                </c:pt>
                <c:pt idx="57">
                  <c:v>-0.152</c:v>
                </c:pt>
                <c:pt idx="58">
                  <c:v>-0.14299999999999999</c:v>
                </c:pt>
                <c:pt idx="59">
                  <c:v>-0.13300000000000001</c:v>
                </c:pt>
                <c:pt idx="60">
                  <c:v>-0.123</c:v>
                </c:pt>
                <c:pt idx="61">
                  <c:v>-0.115</c:v>
                </c:pt>
                <c:pt idx="62">
                  <c:v>-0.107</c:v>
                </c:pt>
                <c:pt idx="63">
                  <c:v>-9.7000000000000003E-2</c:v>
                </c:pt>
                <c:pt idx="64">
                  <c:v>-8.6999999999999994E-2</c:v>
                </c:pt>
                <c:pt idx="65">
                  <c:v>-7.9000000000000001E-2</c:v>
                </c:pt>
                <c:pt idx="66">
                  <c:v>-7.6999999999999999E-2</c:v>
                </c:pt>
                <c:pt idx="67">
                  <c:v>-8.2000000000000003E-2</c:v>
                </c:pt>
                <c:pt idx="68">
                  <c:v>-8.7999999999999995E-2</c:v>
                </c:pt>
                <c:pt idx="69">
                  <c:v>-8.6999999999999994E-2</c:v>
                </c:pt>
                <c:pt idx="70">
                  <c:v>-8.4000000000000005E-2</c:v>
                </c:pt>
                <c:pt idx="71">
                  <c:v>-8.1000000000000003E-2</c:v>
                </c:pt>
                <c:pt idx="72">
                  <c:v>-7.6999999999999999E-2</c:v>
                </c:pt>
                <c:pt idx="73">
                  <c:v>-7.4999999999999997E-2</c:v>
                </c:pt>
                <c:pt idx="74">
                  <c:v>-7.2999999999999995E-2</c:v>
                </c:pt>
                <c:pt idx="75">
                  <c:v>-6.8000000000000005E-2</c:v>
                </c:pt>
                <c:pt idx="76">
                  <c:v>-6.2E-2</c:v>
                </c:pt>
                <c:pt idx="77">
                  <c:v>-5.6000000000000001E-2</c:v>
                </c:pt>
                <c:pt idx="78">
                  <c:v>-0.05</c:v>
                </c:pt>
                <c:pt idx="79">
                  <c:v>-4.5999999999999999E-2</c:v>
                </c:pt>
                <c:pt idx="80">
                  <c:v>-4.4999999999999998E-2</c:v>
                </c:pt>
                <c:pt idx="81">
                  <c:v>-4.2999999999999997E-2</c:v>
                </c:pt>
                <c:pt idx="82">
                  <c:v>-4.4999999999999998E-2</c:v>
                </c:pt>
                <c:pt idx="83">
                  <c:v>-5.0999999999999997E-2</c:v>
                </c:pt>
                <c:pt idx="84">
                  <c:v>-5.3999999999999999E-2</c:v>
                </c:pt>
                <c:pt idx="85">
                  <c:v>-5.1999999999999998E-2</c:v>
                </c:pt>
                <c:pt idx="86">
                  <c:v>-5.8999999999999997E-2</c:v>
                </c:pt>
                <c:pt idx="87">
                  <c:v>-0.06</c:v>
                </c:pt>
                <c:pt idx="88">
                  <c:v>-4.5999999999999999E-2</c:v>
                </c:pt>
                <c:pt idx="89">
                  <c:v>-3.6999999999999998E-2</c:v>
                </c:pt>
                <c:pt idx="90">
                  <c:v>-3.7999999999999999E-2</c:v>
                </c:pt>
                <c:pt idx="91">
                  <c:v>-4.9000000000000002E-2</c:v>
                </c:pt>
                <c:pt idx="92">
                  <c:v>-5.8000000000000003E-2</c:v>
                </c:pt>
                <c:pt idx="93">
                  <c:v>-6.6000000000000003E-2</c:v>
                </c:pt>
                <c:pt idx="94">
                  <c:v>-0.08</c:v>
                </c:pt>
                <c:pt idx="95">
                  <c:v>-0.09</c:v>
                </c:pt>
                <c:pt idx="96">
                  <c:v>-9.4E-2</c:v>
                </c:pt>
                <c:pt idx="97">
                  <c:v>-9.9000000000000005E-2</c:v>
                </c:pt>
                <c:pt idx="98">
                  <c:v>-0.10299999999999999</c:v>
                </c:pt>
                <c:pt idx="99">
                  <c:v>-0.10100000000000001</c:v>
                </c:pt>
                <c:pt idx="100">
                  <c:v>-0.10100000000000001</c:v>
                </c:pt>
                <c:pt idx="101">
                  <c:v>-0.108</c:v>
                </c:pt>
                <c:pt idx="102">
                  <c:v>-0.11700000000000001</c:v>
                </c:pt>
                <c:pt idx="103">
                  <c:v>-0.127</c:v>
                </c:pt>
                <c:pt idx="104">
                  <c:v>-0.13500000000000001</c:v>
                </c:pt>
                <c:pt idx="105">
                  <c:v>-0.13700000000000001</c:v>
                </c:pt>
                <c:pt idx="106">
                  <c:v>-0.13700000000000001</c:v>
                </c:pt>
                <c:pt idx="107">
                  <c:v>-0.14000000000000001</c:v>
                </c:pt>
                <c:pt idx="108">
                  <c:v>-0.14399999999999999</c:v>
                </c:pt>
                <c:pt idx="109">
                  <c:v>-0.14799999999999999</c:v>
                </c:pt>
                <c:pt idx="110">
                  <c:v>-0.155</c:v>
                </c:pt>
                <c:pt idx="111">
                  <c:v>-0.16400000000000001</c:v>
                </c:pt>
                <c:pt idx="112">
                  <c:v>-0.17299999999999999</c:v>
                </c:pt>
                <c:pt idx="113">
                  <c:v>-0.18099999999999999</c:v>
                </c:pt>
                <c:pt idx="114">
                  <c:v>-0.183</c:v>
                </c:pt>
                <c:pt idx="115">
                  <c:v>-0.183</c:v>
                </c:pt>
                <c:pt idx="116">
                  <c:v>-0.185</c:v>
                </c:pt>
                <c:pt idx="117">
                  <c:v>-0.188</c:v>
                </c:pt>
                <c:pt idx="118">
                  <c:v>-0.191</c:v>
                </c:pt>
                <c:pt idx="119">
                  <c:v>-0.19500000000000001</c:v>
                </c:pt>
                <c:pt idx="120">
                  <c:v>-0.19800000000000001</c:v>
                </c:pt>
                <c:pt idx="121">
                  <c:v>-0.20200000000000001</c:v>
                </c:pt>
                <c:pt idx="122">
                  <c:v>-0.20699999999999999</c:v>
                </c:pt>
                <c:pt idx="123">
                  <c:v>-0.21099999999999999</c:v>
                </c:pt>
                <c:pt idx="124">
                  <c:v>-0.217</c:v>
                </c:pt>
                <c:pt idx="125">
                  <c:v>-0.22500000000000001</c:v>
                </c:pt>
                <c:pt idx="126">
                  <c:v>-0.23599999999999999</c:v>
                </c:pt>
                <c:pt idx="127">
                  <c:v>-0.247</c:v>
                </c:pt>
                <c:pt idx="128">
                  <c:v>-0.25900000000000001</c:v>
                </c:pt>
                <c:pt idx="129">
                  <c:v>-0.27</c:v>
                </c:pt>
                <c:pt idx="130">
                  <c:v>-0.27600000000000002</c:v>
                </c:pt>
                <c:pt idx="131">
                  <c:v>-0.27</c:v>
                </c:pt>
                <c:pt idx="132">
                  <c:v>-0.255</c:v>
                </c:pt>
                <c:pt idx="133">
                  <c:v>-0.23899999999999999</c:v>
                </c:pt>
                <c:pt idx="134">
                  <c:v>-0.219</c:v>
                </c:pt>
                <c:pt idx="135">
                  <c:v>-0.20100000000000001</c:v>
                </c:pt>
                <c:pt idx="136">
                  <c:v>-0.20399999999999999</c:v>
                </c:pt>
                <c:pt idx="137">
                  <c:v>-0.23</c:v>
                </c:pt>
                <c:pt idx="138">
                  <c:v>-0.26200000000000001</c:v>
                </c:pt>
                <c:pt idx="139">
                  <c:v>-0.29299999999999998</c:v>
                </c:pt>
                <c:pt idx="140">
                  <c:v>-0.32600000000000001</c:v>
                </c:pt>
                <c:pt idx="141">
                  <c:v>-0.34200000000000003</c:v>
                </c:pt>
                <c:pt idx="142">
                  <c:v>-0.32700000000000001</c:v>
                </c:pt>
                <c:pt idx="143">
                  <c:v>-0.29799999999999999</c:v>
                </c:pt>
                <c:pt idx="144">
                  <c:v>-0.27400000000000002</c:v>
                </c:pt>
                <c:pt idx="145">
                  <c:v>-0.249</c:v>
                </c:pt>
                <c:pt idx="146">
                  <c:v>-0.23100000000000001</c:v>
                </c:pt>
                <c:pt idx="147">
                  <c:v>-0.22700000000000001</c:v>
                </c:pt>
                <c:pt idx="148">
                  <c:v>-0.23</c:v>
                </c:pt>
                <c:pt idx="149">
                  <c:v>-0.23699999999999999</c:v>
                </c:pt>
                <c:pt idx="150">
                  <c:v>-0.246</c:v>
                </c:pt>
                <c:pt idx="151">
                  <c:v>-0.26200000000000001</c:v>
                </c:pt>
                <c:pt idx="152">
                  <c:v>-0.28699999999999998</c:v>
                </c:pt>
                <c:pt idx="153">
                  <c:v>-0.312</c:v>
                </c:pt>
                <c:pt idx="154">
                  <c:v>-0.33400000000000002</c:v>
                </c:pt>
                <c:pt idx="155">
                  <c:v>-0.35199999999999998</c:v>
                </c:pt>
                <c:pt idx="156">
                  <c:v>-0.315</c:v>
                </c:pt>
                <c:pt idx="157">
                  <c:v>-0.17699999999999999</c:v>
                </c:pt>
                <c:pt idx="158">
                  <c:v>-4.9000000000000002E-2</c:v>
                </c:pt>
                <c:pt idx="159">
                  <c:v>-3.0000000000000001E-3</c:v>
                </c:pt>
                <c:pt idx="160">
                  <c:v>4.0000000000000001E-3</c:v>
                </c:pt>
                <c:pt idx="161">
                  <c:v>-3.7999999999999999E-2</c:v>
                </c:pt>
                <c:pt idx="162">
                  <c:v>-0.12</c:v>
                </c:pt>
                <c:pt idx="163">
                  <c:v>-0.16800000000000001</c:v>
                </c:pt>
                <c:pt idx="164">
                  <c:v>-0.13600000000000001</c:v>
                </c:pt>
                <c:pt idx="165">
                  <c:v>-9.4E-2</c:v>
                </c:pt>
                <c:pt idx="166">
                  <c:v>-8.6999999999999994E-2</c:v>
                </c:pt>
                <c:pt idx="167">
                  <c:v>-9.8000000000000004E-2</c:v>
                </c:pt>
                <c:pt idx="168">
                  <c:v>-0.16500000000000001</c:v>
                </c:pt>
                <c:pt idx="169">
                  <c:v>-0.26400000000000001</c:v>
                </c:pt>
                <c:pt idx="170">
                  <c:v>-0.371</c:v>
                </c:pt>
                <c:pt idx="171">
                  <c:v>-0.48499999999999999</c:v>
                </c:pt>
                <c:pt idx="172">
                  <c:v>-0.57699999999999996</c:v>
                </c:pt>
                <c:pt idx="173">
                  <c:v>-0.60799999999999998</c:v>
                </c:pt>
                <c:pt idx="174">
                  <c:v>-0.59599999999999997</c:v>
                </c:pt>
                <c:pt idx="175">
                  <c:v>-0.55900000000000005</c:v>
                </c:pt>
                <c:pt idx="176">
                  <c:v>-0.47899999999999998</c:v>
                </c:pt>
                <c:pt idx="177">
                  <c:v>-0.47299999999999998</c:v>
                </c:pt>
                <c:pt idx="178">
                  <c:v>-0.51900000000000002</c:v>
                </c:pt>
                <c:pt idx="179">
                  <c:v>-0.52</c:v>
                </c:pt>
                <c:pt idx="180">
                  <c:v>-0.53700000000000003</c:v>
                </c:pt>
                <c:pt idx="181">
                  <c:v>-0.58399999999999996</c:v>
                </c:pt>
                <c:pt idx="182">
                  <c:v>-0.622</c:v>
                </c:pt>
                <c:pt idx="183">
                  <c:v>-0.68500000000000005</c:v>
                </c:pt>
                <c:pt idx="184">
                  <c:v>-0.73599999999999999</c:v>
                </c:pt>
                <c:pt idx="185">
                  <c:v>-0.78200000000000003</c:v>
                </c:pt>
                <c:pt idx="186">
                  <c:v>-0.81200000000000006</c:v>
                </c:pt>
                <c:pt idx="187">
                  <c:v>-0.82</c:v>
                </c:pt>
                <c:pt idx="188">
                  <c:v>-0.81</c:v>
                </c:pt>
                <c:pt idx="189">
                  <c:v>-0.78300000000000003</c:v>
                </c:pt>
                <c:pt idx="190">
                  <c:v>-0.74099999999999999</c:v>
                </c:pt>
                <c:pt idx="191">
                  <c:v>-0.63800000000000001</c:v>
                </c:pt>
                <c:pt idx="192">
                  <c:v>-0.45900000000000002</c:v>
                </c:pt>
                <c:pt idx="193">
                  <c:v>-0.27700000000000002</c:v>
                </c:pt>
                <c:pt idx="194">
                  <c:v>-0.15</c:v>
                </c:pt>
                <c:pt idx="195">
                  <c:v>-6.9000000000000006E-2</c:v>
                </c:pt>
                <c:pt idx="196">
                  <c:v>-3.5999999999999997E-2</c:v>
                </c:pt>
                <c:pt idx="197">
                  <c:v>-7.6999999999999999E-2</c:v>
                </c:pt>
                <c:pt idx="198">
                  <c:v>-0.115</c:v>
                </c:pt>
                <c:pt idx="199">
                  <c:v>-0.13900000000000001</c:v>
                </c:pt>
                <c:pt idx="200">
                  <c:v>-0.15</c:v>
                </c:pt>
                <c:pt idx="201">
                  <c:v>-0.13500000000000001</c:v>
                </c:pt>
                <c:pt idx="202">
                  <c:v>-0.10100000000000001</c:v>
                </c:pt>
                <c:pt idx="203">
                  <c:v>-4.7E-2</c:v>
                </c:pt>
                <c:pt idx="204">
                  <c:v>3.4000000000000002E-2</c:v>
                </c:pt>
                <c:pt idx="205">
                  <c:v>0.09</c:v>
                </c:pt>
                <c:pt idx="206">
                  <c:v>6.4000000000000001E-2</c:v>
                </c:pt>
                <c:pt idx="207">
                  <c:v>1.6E-2</c:v>
                </c:pt>
                <c:pt idx="208">
                  <c:v>4.4999999999999998E-2</c:v>
                </c:pt>
                <c:pt idx="209">
                  <c:v>0.13</c:v>
                </c:pt>
                <c:pt idx="210">
                  <c:v>0.158</c:v>
                </c:pt>
                <c:pt idx="211">
                  <c:v>2.5999999999999999E-2</c:v>
                </c:pt>
                <c:pt idx="212">
                  <c:v>-0.11600000000000001</c:v>
                </c:pt>
                <c:pt idx="213">
                  <c:v>-8.2000000000000003E-2</c:v>
                </c:pt>
                <c:pt idx="214">
                  <c:v>4.8000000000000001E-2</c:v>
                </c:pt>
                <c:pt idx="215">
                  <c:v>0.151</c:v>
                </c:pt>
                <c:pt idx="216">
                  <c:v>0.19500000000000001</c:v>
                </c:pt>
                <c:pt idx="217">
                  <c:v>0.20100000000000001</c:v>
                </c:pt>
                <c:pt idx="218">
                  <c:v>0.161</c:v>
                </c:pt>
                <c:pt idx="219">
                  <c:v>6.2E-2</c:v>
                </c:pt>
                <c:pt idx="220">
                  <c:v>-3.5000000000000003E-2</c:v>
                </c:pt>
                <c:pt idx="221">
                  <c:v>-0.108</c:v>
                </c:pt>
                <c:pt idx="222">
                  <c:v>-0.17</c:v>
                </c:pt>
                <c:pt idx="223">
                  <c:v>-0.20100000000000001</c:v>
                </c:pt>
                <c:pt idx="224">
                  <c:v>-0.20300000000000001</c:v>
                </c:pt>
                <c:pt idx="225">
                  <c:v>-0.19400000000000001</c:v>
                </c:pt>
                <c:pt idx="226">
                  <c:v>-0.193</c:v>
                </c:pt>
                <c:pt idx="227">
                  <c:v>-0.19500000000000001</c:v>
                </c:pt>
                <c:pt idx="228">
                  <c:v>-0.19400000000000001</c:v>
                </c:pt>
                <c:pt idx="229">
                  <c:v>-0.186</c:v>
                </c:pt>
                <c:pt idx="230">
                  <c:v>-0.17599999999999999</c:v>
                </c:pt>
                <c:pt idx="231">
                  <c:v>-0.17100000000000001</c:v>
                </c:pt>
                <c:pt idx="232">
                  <c:v>-0.17399999999999999</c:v>
                </c:pt>
                <c:pt idx="233">
                  <c:v>-0.18</c:v>
                </c:pt>
                <c:pt idx="234">
                  <c:v>-0.19</c:v>
                </c:pt>
                <c:pt idx="235">
                  <c:v>-0.20499999999999999</c:v>
                </c:pt>
                <c:pt idx="236">
                  <c:v>-0.221</c:v>
                </c:pt>
                <c:pt idx="237">
                  <c:v>-0.22700000000000001</c:v>
                </c:pt>
                <c:pt idx="238">
                  <c:v>-0.22700000000000001</c:v>
                </c:pt>
                <c:pt idx="239">
                  <c:v>-0.22500000000000001</c:v>
                </c:pt>
                <c:pt idx="240">
                  <c:v>-0.22600000000000001</c:v>
                </c:pt>
                <c:pt idx="241">
                  <c:v>-0.23</c:v>
                </c:pt>
                <c:pt idx="242">
                  <c:v>-0.23499999999999999</c:v>
                </c:pt>
                <c:pt idx="243">
                  <c:v>-0.23899999999999999</c:v>
                </c:pt>
                <c:pt idx="244">
                  <c:v>-0.245</c:v>
                </c:pt>
                <c:pt idx="245">
                  <c:v>-0.251</c:v>
                </c:pt>
                <c:pt idx="246">
                  <c:v>-0.254</c:v>
                </c:pt>
                <c:pt idx="247">
                  <c:v>-0.25600000000000001</c:v>
                </c:pt>
                <c:pt idx="248">
                  <c:v>-0.25800000000000001</c:v>
                </c:pt>
                <c:pt idx="249">
                  <c:v>-0.25600000000000001</c:v>
                </c:pt>
                <c:pt idx="250">
                  <c:v>-0.254</c:v>
                </c:pt>
                <c:pt idx="251">
                  <c:v>-0.252</c:v>
                </c:pt>
                <c:pt idx="252">
                  <c:v>-0.252</c:v>
                </c:pt>
                <c:pt idx="253">
                  <c:v>-0.25700000000000001</c:v>
                </c:pt>
                <c:pt idx="254">
                  <c:v>-0.26300000000000001</c:v>
                </c:pt>
                <c:pt idx="255">
                  <c:v>-0.26200000000000001</c:v>
                </c:pt>
                <c:pt idx="256">
                  <c:v>-0.25800000000000001</c:v>
                </c:pt>
                <c:pt idx="257">
                  <c:v>-0.253</c:v>
                </c:pt>
                <c:pt idx="258">
                  <c:v>-0.247</c:v>
                </c:pt>
                <c:pt idx="259">
                  <c:v>-0.245</c:v>
                </c:pt>
                <c:pt idx="260">
                  <c:v>-0.245</c:v>
                </c:pt>
                <c:pt idx="261">
                  <c:v>-0.24299999999999999</c:v>
                </c:pt>
                <c:pt idx="262">
                  <c:v>-0.24199999999999999</c:v>
                </c:pt>
                <c:pt idx="263">
                  <c:v>-0.245</c:v>
                </c:pt>
                <c:pt idx="264">
                  <c:v>-0.24299999999999999</c:v>
                </c:pt>
                <c:pt idx="265">
                  <c:v>-0.23699999999999999</c:v>
                </c:pt>
                <c:pt idx="266">
                  <c:v>-0.23599999999999999</c:v>
                </c:pt>
                <c:pt idx="267">
                  <c:v>-0.23400000000000001</c:v>
                </c:pt>
                <c:pt idx="268">
                  <c:v>-0.22500000000000001</c:v>
                </c:pt>
                <c:pt idx="269">
                  <c:v>-0.224</c:v>
                </c:pt>
                <c:pt idx="270">
                  <c:v>-0.23400000000000001</c:v>
                </c:pt>
                <c:pt idx="271">
                  <c:v>-0.252</c:v>
                </c:pt>
                <c:pt idx="272">
                  <c:v>-0.26300000000000001</c:v>
                </c:pt>
                <c:pt idx="273">
                  <c:v>-0.26800000000000002</c:v>
                </c:pt>
                <c:pt idx="274">
                  <c:v>-0.27900000000000003</c:v>
                </c:pt>
                <c:pt idx="275">
                  <c:v>-0.29099999999999998</c:v>
                </c:pt>
                <c:pt idx="276">
                  <c:v>-0.29799999999999999</c:v>
                </c:pt>
                <c:pt idx="277">
                  <c:v>-0.30599999999999999</c:v>
                </c:pt>
                <c:pt idx="278">
                  <c:v>-0.31</c:v>
                </c:pt>
                <c:pt idx="279">
                  <c:v>-0.30399999999999999</c:v>
                </c:pt>
                <c:pt idx="280">
                  <c:v>-0.3</c:v>
                </c:pt>
                <c:pt idx="281">
                  <c:v>-0.31</c:v>
                </c:pt>
                <c:pt idx="282">
                  <c:v>-0.32900000000000001</c:v>
                </c:pt>
                <c:pt idx="283">
                  <c:v>-0.34799999999999998</c:v>
                </c:pt>
                <c:pt idx="284">
                  <c:v>-0.35799999999999998</c:v>
                </c:pt>
                <c:pt idx="285">
                  <c:v>-0.35499999999999998</c:v>
                </c:pt>
                <c:pt idx="286">
                  <c:v>-0.34799999999999998</c:v>
                </c:pt>
                <c:pt idx="287">
                  <c:v>-0.34799999999999998</c:v>
                </c:pt>
                <c:pt idx="288">
                  <c:v>-0.35399999999999998</c:v>
                </c:pt>
                <c:pt idx="289">
                  <c:v>-0.36199999999999999</c:v>
                </c:pt>
                <c:pt idx="290">
                  <c:v>-0.36799999999999999</c:v>
                </c:pt>
                <c:pt idx="291">
                  <c:v>-0.371</c:v>
                </c:pt>
                <c:pt idx="292">
                  <c:v>-0.371</c:v>
                </c:pt>
                <c:pt idx="293">
                  <c:v>-0.373</c:v>
                </c:pt>
                <c:pt idx="294">
                  <c:v>-0.373</c:v>
                </c:pt>
                <c:pt idx="295">
                  <c:v>-0.372</c:v>
                </c:pt>
                <c:pt idx="296">
                  <c:v>-0.373</c:v>
                </c:pt>
                <c:pt idx="297">
                  <c:v>-0.375</c:v>
                </c:pt>
                <c:pt idx="298">
                  <c:v>-0.378</c:v>
                </c:pt>
                <c:pt idx="299">
                  <c:v>-0.379</c:v>
                </c:pt>
                <c:pt idx="300">
                  <c:v>-0.378</c:v>
                </c:pt>
                <c:pt idx="301">
                  <c:v>-0.375</c:v>
                </c:pt>
                <c:pt idx="302">
                  <c:v>-0.374</c:v>
                </c:pt>
                <c:pt idx="303">
                  <c:v>-0.374</c:v>
                </c:pt>
                <c:pt idx="304">
                  <c:v>-0.373</c:v>
                </c:pt>
                <c:pt idx="305">
                  <c:v>-0.36799999999999999</c:v>
                </c:pt>
                <c:pt idx="306">
                  <c:v>-0.35399999999999998</c:v>
                </c:pt>
                <c:pt idx="307">
                  <c:v>-0.34</c:v>
                </c:pt>
                <c:pt idx="308">
                  <c:v>-0.33400000000000002</c:v>
                </c:pt>
                <c:pt idx="309">
                  <c:v>-0.33400000000000002</c:v>
                </c:pt>
                <c:pt idx="310">
                  <c:v>-0.33600000000000002</c:v>
                </c:pt>
                <c:pt idx="311">
                  <c:v>-0.34</c:v>
                </c:pt>
                <c:pt idx="312">
                  <c:v>-0.34399999999999997</c:v>
                </c:pt>
                <c:pt idx="313">
                  <c:v>-0.34</c:v>
                </c:pt>
                <c:pt idx="314">
                  <c:v>-0.32800000000000001</c:v>
                </c:pt>
                <c:pt idx="315">
                  <c:v>-0.3</c:v>
                </c:pt>
                <c:pt idx="316">
                  <c:v>-0.23400000000000001</c:v>
                </c:pt>
                <c:pt idx="317">
                  <c:v>-0.106</c:v>
                </c:pt>
                <c:pt idx="318">
                  <c:v>1.4E-2</c:v>
                </c:pt>
                <c:pt idx="319">
                  <c:v>6.9000000000000006E-2</c:v>
                </c:pt>
                <c:pt idx="320">
                  <c:v>8.7999999999999995E-2</c:v>
                </c:pt>
                <c:pt idx="321">
                  <c:v>0.08</c:v>
                </c:pt>
                <c:pt idx="322">
                  <c:v>3.4000000000000002E-2</c:v>
                </c:pt>
                <c:pt idx="323">
                  <c:v>-0.02</c:v>
                </c:pt>
                <c:pt idx="324">
                  <c:v>-4.9000000000000002E-2</c:v>
                </c:pt>
                <c:pt idx="325">
                  <c:v>-6.2E-2</c:v>
                </c:pt>
                <c:pt idx="326">
                  <c:v>-4.3999999999999997E-2</c:v>
                </c:pt>
                <c:pt idx="327">
                  <c:v>3.7999999999999999E-2</c:v>
                </c:pt>
                <c:pt idx="328">
                  <c:v>0.128</c:v>
                </c:pt>
                <c:pt idx="329">
                  <c:v>0.13700000000000001</c:v>
                </c:pt>
                <c:pt idx="330">
                  <c:v>9.1999999999999998E-2</c:v>
                </c:pt>
                <c:pt idx="331">
                  <c:v>6.3E-2</c:v>
                </c:pt>
                <c:pt idx="332">
                  <c:v>7.6999999999999999E-2</c:v>
                </c:pt>
                <c:pt idx="333">
                  <c:v>0.1</c:v>
                </c:pt>
                <c:pt idx="334">
                  <c:v>0.11600000000000001</c:v>
                </c:pt>
                <c:pt idx="335">
                  <c:v>0.129</c:v>
                </c:pt>
                <c:pt idx="336">
                  <c:v>8.4000000000000005E-2</c:v>
                </c:pt>
                <c:pt idx="337">
                  <c:v>-0.04</c:v>
                </c:pt>
                <c:pt idx="338">
                  <c:v>-0.127</c:v>
                </c:pt>
                <c:pt idx="339">
                  <c:v>-4.2000000000000003E-2</c:v>
                </c:pt>
                <c:pt idx="340">
                  <c:v>0.115</c:v>
                </c:pt>
                <c:pt idx="341">
                  <c:v>0.14399999999999999</c:v>
                </c:pt>
                <c:pt idx="342">
                  <c:v>0.10199999999999999</c:v>
                </c:pt>
                <c:pt idx="343">
                  <c:v>2.1999999999999999E-2</c:v>
                </c:pt>
                <c:pt idx="344">
                  <c:v>-0.11</c:v>
                </c:pt>
                <c:pt idx="345">
                  <c:v>-0.218</c:v>
                </c:pt>
                <c:pt idx="346">
                  <c:v>-0.19500000000000001</c:v>
                </c:pt>
                <c:pt idx="347">
                  <c:v>-0.1</c:v>
                </c:pt>
                <c:pt idx="348">
                  <c:v>-0.09</c:v>
                </c:pt>
                <c:pt idx="349">
                  <c:v>-0.124</c:v>
                </c:pt>
                <c:pt idx="350">
                  <c:v>-0.185</c:v>
                </c:pt>
                <c:pt idx="351">
                  <c:v>-0.27900000000000003</c:v>
                </c:pt>
                <c:pt idx="352">
                  <c:v>-0.34599999999999997</c:v>
                </c:pt>
                <c:pt idx="353">
                  <c:v>-0.29299999999999998</c:v>
                </c:pt>
                <c:pt idx="354">
                  <c:v>-0.17899999999999999</c:v>
                </c:pt>
                <c:pt idx="355">
                  <c:v>-0.158</c:v>
                </c:pt>
                <c:pt idx="356">
                  <c:v>-0.159</c:v>
                </c:pt>
                <c:pt idx="357">
                  <c:v>-0.19800000000000001</c:v>
                </c:pt>
                <c:pt idx="358">
                  <c:v>-0.318</c:v>
                </c:pt>
                <c:pt idx="359">
                  <c:v>-0.56200000000000006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334-4B96-A01D-80F114BCF8DE}"/>
            </c:ext>
          </c:extLst>
        </c:ser>
        <c:ser>
          <c:idx val="3"/>
          <c:order val="3"/>
          <c:tx>
            <c:v>Tokyo Denkai 10</c:v>
          </c:tx>
          <c:spPr>
            <a:ln w="3810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Results!$A$2:$A$361</c:f>
              <c:numCache>
                <c:formatCode>General</c:formatCode>
                <c:ptCount val="3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</c:numCache>
            </c:numRef>
          </c:xVal>
          <c:yVal>
            <c:numRef>
              <c:f>Results!$F$2:$F$361</c:f>
              <c:numCache>
                <c:formatCode>General</c:formatCode>
                <c:ptCount val="360"/>
                <c:pt idx="0">
                  <c:v>-0.24</c:v>
                </c:pt>
                <c:pt idx="1">
                  <c:v>-0.23400000000000001</c:v>
                </c:pt>
                <c:pt idx="2">
                  <c:v>-0.23899999999999999</c:v>
                </c:pt>
                <c:pt idx="3">
                  <c:v>-0.24399999999999999</c:v>
                </c:pt>
                <c:pt idx="4">
                  <c:v>-0.24299999999999999</c:v>
                </c:pt>
                <c:pt idx="5">
                  <c:v>-0.251</c:v>
                </c:pt>
                <c:pt idx="6">
                  <c:v>-0.25700000000000001</c:v>
                </c:pt>
                <c:pt idx="7">
                  <c:v>-0.26200000000000001</c:v>
                </c:pt>
                <c:pt idx="8">
                  <c:v>-0.27300000000000002</c:v>
                </c:pt>
                <c:pt idx="9">
                  <c:v>-0.29799999999999999</c:v>
                </c:pt>
                <c:pt idx="10">
                  <c:v>-0.34100000000000003</c:v>
                </c:pt>
                <c:pt idx="11">
                  <c:v>-0.36699999999999999</c:v>
                </c:pt>
                <c:pt idx="12">
                  <c:v>-0.38300000000000001</c:v>
                </c:pt>
                <c:pt idx="13">
                  <c:v>-0.39200000000000002</c:v>
                </c:pt>
                <c:pt idx="14">
                  <c:v>-0.40300000000000002</c:v>
                </c:pt>
                <c:pt idx="15">
                  <c:v>-0.40799999999999997</c:v>
                </c:pt>
                <c:pt idx="16">
                  <c:v>-0.40100000000000002</c:v>
                </c:pt>
                <c:pt idx="17">
                  <c:v>-0.38500000000000001</c:v>
                </c:pt>
                <c:pt idx="18">
                  <c:v>-0.36499999999999999</c:v>
                </c:pt>
                <c:pt idx="19">
                  <c:v>-0.34300000000000003</c:v>
                </c:pt>
                <c:pt idx="20">
                  <c:v>-0.315</c:v>
                </c:pt>
                <c:pt idx="21">
                  <c:v>-0.28799999999999998</c:v>
                </c:pt>
                <c:pt idx="22">
                  <c:v>-0.248</c:v>
                </c:pt>
                <c:pt idx="23">
                  <c:v>-0.16500000000000001</c:v>
                </c:pt>
                <c:pt idx="24">
                  <c:v>-4.9000000000000002E-2</c:v>
                </c:pt>
                <c:pt idx="25">
                  <c:v>6.2E-2</c:v>
                </c:pt>
                <c:pt idx="26">
                  <c:v>0.16800000000000001</c:v>
                </c:pt>
                <c:pt idx="27">
                  <c:v>0.25</c:v>
                </c:pt>
                <c:pt idx="28">
                  <c:v>0.26400000000000001</c:v>
                </c:pt>
                <c:pt idx="29">
                  <c:v>0.217</c:v>
                </c:pt>
                <c:pt idx="30">
                  <c:v>0.155</c:v>
                </c:pt>
                <c:pt idx="31">
                  <c:v>5.7000000000000002E-2</c:v>
                </c:pt>
                <c:pt idx="32">
                  <c:v>-0.01</c:v>
                </c:pt>
                <c:pt idx="33">
                  <c:v>3.5000000000000003E-2</c:v>
                </c:pt>
                <c:pt idx="34">
                  <c:v>0.13200000000000001</c:v>
                </c:pt>
                <c:pt idx="35">
                  <c:v>0.183</c:v>
                </c:pt>
                <c:pt idx="36">
                  <c:v>0.17100000000000001</c:v>
                </c:pt>
                <c:pt idx="37">
                  <c:v>0.12</c:v>
                </c:pt>
                <c:pt idx="38">
                  <c:v>2.5999999999999999E-2</c:v>
                </c:pt>
                <c:pt idx="39">
                  <c:v>-0.112</c:v>
                </c:pt>
                <c:pt idx="40">
                  <c:v>-0.20200000000000001</c:v>
                </c:pt>
                <c:pt idx="41">
                  <c:v>-0.221</c:v>
                </c:pt>
                <c:pt idx="42">
                  <c:v>-0.21299999999999999</c:v>
                </c:pt>
                <c:pt idx="43">
                  <c:v>-0.20699999999999999</c:v>
                </c:pt>
                <c:pt idx="44">
                  <c:v>-0.19600000000000001</c:v>
                </c:pt>
                <c:pt idx="45">
                  <c:v>-0.187</c:v>
                </c:pt>
                <c:pt idx="46">
                  <c:v>-0.187</c:v>
                </c:pt>
                <c:pt idx="47">
                  <c:v>-0.19400000000000001</c:v>
                </c:pt>
                <c:pt idx="48">
                  <c:v>-0.20200000000000001</c:v>
                </c:pt>
                <c:pt idx="49">
                  <c:v>-0.214</c:v>
                </c:pt>
                <c:pt idx="50">
                  <c:v>-0.22600000000000001</c:v>
                </c:pt>
                <c:pt idx="51">
                  <c:v>-0.23200000000000001</c:v>
                </c:pt>
                <c:pt idx="52">
                  <c:v>-0.23</c:v>
                </c:pt>
                <c:pt idx="53">
                  <c:v>-0.22600000000000001</c:v>
                </c:pt>
                <c:pt idx="54">
                  <c:v>-0.22600000000000001</c:v>
                </c:pt>
                <c:pt idx="55">
                  <c:v>-0.22900000000000001</c:v>
                </c:pt>
                <c:pt idx="56">
                  <c:v>-0.23100000000000001</c:v>
                </c:pt>
                <c:pt idx="57">
                  <c:v>-0.221</c:v>
                </c:pt>
                <c:pt idx="58">
                  <c:v>-0.20599999999999999</c:v>
                </c:pt>
                <c:pt idx="59">
                  <c:v>-0.19</c:v>
                </c:pt>
                <c:pt idx="60">
                  <c:v>-0.17899999999999999</c:v>
                </c:pt>
                <c:pt idx="61">
                  <c:v>-0.17399999999999999</c:v>
                </c:pt>
                <c:pt idx="62">
                  <c:v>-0.16600000000000001</c:v>
                </c:pt>
                <c:pt idx="63">
                  <c:v>-0.14899999999999999</c:v>
                </c:pt>
                <c:pt idx="64">
                  <c:v>-0.126</c:v>
                </c:pt>
                <c:pt idx="65">
                  <c:v>-0.104</c:v>
                </c:pt>
                <c:pt idx="66">
                  <c:v>-8.5999999999999993E-2</c:v>
                </c:pt>
                <c:pt idx="67">
                  <c:v>-7.1999999999999995E-2</c:v>
                </c:pt>
                <c:pt idx="68">
                  <c:v>-0.06</c:v>
                </c:pt>
                <c:pt idx="69">
                  <c:v>-5.2999999999999999E-2</c:v>
                </c:pt>
                <c:pt idx="70">
                  <c:v>-5.2999999999999999E-2</c:v>
                </c:pt>
                <c:pt idx="71">
                  <c:v>-5.2999999999999999E-2</c:v>
                </c:pt>
                <c:pt idx="72">
                  <c:v>-0.05</c:v>
                </c:pt>
                <c:pt idx="73">
                  <c:v>-4.5999999999999999E-2</c:v>
                </c:pt>
                <c:pt idx="74">
                  <c:v>-4.2000000000000003E-2</c:v>
                </c:pt>
                <c:pt idx="75">
                  <c:v>-0.04</c:v>
                </c:pt>
                <c:pt idx="76">
                  <c:v>-4.2000000000000003E-2</c:v>
                </c:pt>
                <c:pt idx="77">
                  <c:v>-4.4999999999999998E-2</c:v>
                </c:pt>
                <c:pt idx="78">
                  <c:v>-4.5999999999999999E-2</c:v>
                </c:pt>
                <c:pt idx="79">
                  <c:v>-0.05</c:v>
                </c:pt>
                <c:pt idx="80">
                  <c:v>-5.5E-2</c:v>
                </c:pt>
                <c:pt idx="81">
                  <c:v>-5.8999999999999997E-2</c:v>
                </c:pt>
                <c:pt idx="82">
                  <c:v>-6.6000000000000003E-2</c:v>
                </c:pt>
                <c:pt idx="83">
                  <c:v>-7.5999999999999998E-2</c:v>
                </c:pt>
                <c:pt idx="84">
                  <c:v>-8.1000000000000003E-2</c:v>
                </c:pt>
                <c:pt idx="85">
                  <c:v>-8.5999999999999993E-2</c:v>
                </c:pt>
                <c:pt idx="86">
                  <c:v>-9.9000000000000005E-2</c:v>
                </c:pt>
                <c:pt idx="87">
                  <c:v>-0.10100000000000001</c:v>
                </c:pt>
                <c:pt idx="88">
                  <c:v>-8.5000000000000006E-2</c:v>
                </c:pt>
                <c:pt idx="89">
                  <c:v>-7.8E-2</c:v>
                </c:pt>
                <c:pt idx="90">
                  <c:v>-8.4000000000000005E-2</c:v>
                </c:pt>
                <c:pt idx="91">
                  <c:v>-9.8000000000000004E-2</c:v>
                </c:pt>
                <c:pt idx="92">
                  <c:v>-9.6000000000000002E-2</c:v>
                </c:pt>
                <c:pt idx="93">
                  <c:v>-8.7999999999999995E-2</c:v>
                </c:pt>
                <c:pt idx="94">
                  <c:v>-8.8999999999999996E-2</c:v>
                </c:pt>
                <c:pt idx="95">
                  <c:v>-0.09</c:v>
                </c:pt>
                <c:pt idx="96">
                  <c:v>-8.8999999999999996E-2</c:v>
                </c:pt>
                <c:pt idx="97">
                  <c:v>-9.1999999999999998E-2</c:v>
                </c:pt>
                <c:pt idx="98">
                  <c:v>-9.7000000000000003E-2</c:v>
                </c:pt>
                <c:pt idx="99">
                  <c:v>-0.10100000000000001</c:v>
                </c:pt>
                <c:pt idx="100">
                  <c:v>-0.107</c:v>
                </c:pt>
                <c:pt idx="101">
                  <c:v>-0.115</c:v>
                </c:pt>
                <c:pt idx="102">
                  <c:v>-0.123</c:v>
                </c:pt>
                <c:pt idx="103">
                  <c:v>-0.13</c:v>
                </c:pt>
                <c:pt idx="104">
                  <c:v>-0.13700000000000001</c:v>
                </c:pt>
                <c:pt idx="105">
                  <c:v>-0.13800000000000001</c:v>
                </c:pt>
                <c:pt idx="106">
                  <c:v>-0.14099999999999999</c:v>
                </c:pt>
                <c:pt idx="107">
                  <c:v>-0.14799999999999999</c:v>
                </c:pt>
                <c:pt idx="108">
                  <c:v>-0.158</c:v>
                </c:pt>
                <c:pt idx="109">
                  <c:v>-0.16900000000000001</c:v>
                </c:pt>
                <c:pt idx="110">
                  <c:v>-0.18</c:v>
                </c:pt>
                <c:pt idx="111">
                  <c:v>-0.191</c:v>
                </c:pt>
                <c:pt idx="112">
                  <c:v>-0.19900000000000001</c:v>
                </c:pt>
                <c:pt idx="113">
                  <c:v>-0.20599999999999999</c:v>
                </c:pt>
                <c:pt idx="114">
                  <c:v>-0.20599999999999999</c:v>
                </c:pt>
                <c:pt idx="115">
                  <c:v>-0.20499999999999999</c:v>
                </c:pt>
                <c:pt idx="116">
                  <c:v>-0.20699999999999999</c:v>
                </c:pt>
                <c:pt idx="117">
                  <c:v>-0.21199999999999999</c:v>
                </c:pt>
                <c:pt idx="118">
                  <c:v>-0.217</c:v>
                </c:pt>
                <c:pt idx="119">
                  <c:v>-0.22</c:v>
                </c:pt>
                <c:pt idx="120">
                  <c:v>-0.219</c:v>
                </c:pt>
                <c:pt idx="121">
                  <c:v>-0.216</c:v>
                </c:pt>
                <c:pt idx="122">
                  <c:v>-0.21299999999999999</c:v>
                </c:pt>
                <c:pt idx="123">
                  <c:v>-0.21</c:v>
                </c:pt>
                <c:pt idx="124">
                  <c:v>-0.20599999999999999</c:v>
                </c:pt>
                <c:pt idx="125">
                  <c:v>-0.20300000000000001</c:v>
                </c:pt>
                <c:pt idx="126">
                  <c:v>-0.20100000000000001</c:v>
                </c:pt>
                <c:pt idx="127">
                  <c:v>-0.19400000000000001</c:v>
                </c:pt>
                <c:pt idx="128">
                  <c:v>-0.18</c:v>
                </c:pt>
                <c:pt idx="129">
                  <c:v>-0.158</c:v>
                </c:pt>
                <c:pt idx="130">
                  <c:v>-0.13800000000000001</c:v>
                </c:pt>
                <c:pt idx="131">
                  <c:v>-0.126</c:v>
                </c:pt>
                <c:pt idx="132">
                  <c:v>-0.115</c:v>
                </c:pt>
                <c:pt idx="133">
                  <c:v>-0.10100000000000001</c:v>
                </c:pt>
                <c:pt idx="134">
                  <c:v>-7.5999999999999998E-2</c:v>
                </c:pt>
                <c:pt idx="135">
                  <c:v>-5.3999999999999999E-2</c:v>
                </c:pt>
                <c:pt idx="136">
                  <c:v>-5.0999999999999997E-2</c:v>
                </c:pt>
                <c:pt idx="137">
                  <c:v>-6.5000000000000002E-2</c:v>
                </c:pt>
                <c:pt idx="138">
                  <c:v>-7.9000000000000001E-2</c:v>
                </c:pt>
                <c:pt idx="139">
                  <c:v>-9.1999999999999998E-2</c:v>
                </c:pt>
                <c:pt idx="140">
                  <c:v>-0.10100000000000001</c:v>
                </c:pt>
                <c:pt idx="141">
                  <c:v>-8.7999999999999995E-2</c:v>
                </c:pt>
                <c:pt idx="142">
                  <c:v>-3.9E-2</c:v>
                </c:pt>
                <c:pt idx="143">
                  <c:v>0.01</c:v>
                </c:pt>
                <c:pt idx="144">
                  <c:v>3.1E-2</c:v>
                </c:pt>
                <c:pt idx="145">
                  <c:v>3.7999999999999999E-2</c:v>
                </c:pt>
                <c:pt idx="146">
                  <c:v>0.03</c:v>
                </c:pt>
                <c:pt idx="147">
                  <c:v>5.0000000000000001E-3</c:v>
                </c:pt>
                <c:pt idx="148">
                  <c:v>-2.4E-2</c:v>
                </c:pt>
                <c:pt idx="149">
                  <c:v>-4.5999999999999999E-2</c:v>
                </c:pt>
                <c:pt idx="150">
                  <c:v>-6.5000000000000002E-2</c:v>
                </c:pt>
                <c:pt idx="151">
                  <c:v>-8.1000000000000003E-2</c:v>
                </c:pt>
                <c:pt idx="152">
                  <c:v>-9.4E-2</c:v>
                </c:pt>
                <c:pt idx="153">
                  <c:v>-0.107</c:v>
                </c:pt>
                <c:pt idx="154">
                  <c:v>-0.13700000000000001</c:v>
                </c:pt>
                <c:pt idx="155">
                  <c:v>-0.16600000000000001</c:v>
                </c:pt>
                <c:pt idx="156">
                  <c:v>-0.14099999999999999</c:v>
                </c:pt>
                <c:pt idx="157">
                  <c:v>-5.0999999999999997E-2</c:v>
                </c:pt>
                <c:pt idx="158">
                  <c:v>3.7999999999999999E-2</c:v>
                </c:pt>
                <c:pt idx="159">
                  <c:v>0.128</c:v>
                </c:pt>
                <c:pt idx="160">
                  <c:v>0.17799999999999999</c:v>
                </c:pt>
                <c:pt idx="161">
                  <c:v>0.10100000000000001</c:v>
                </c:pt>
                <c:pt idx="162">
                  <c:v>-3.6999999999999998E-2</c:v>
                </c:pt>
                <c:pt idx="163">
                  <c:v>-0.10199999999999999</c:v>
                </c:pt>
                <c:pt idx="164">
                  <c:v>-5.8999999999999997E-2</c:v>
                </c:pt>
                <c:pt idx="165">
                  <c:v>4.0000000000000001E-3</c:v>
                </c:pt>
                <c:pt idx="166">
                  <c:v>6.9000000000000006E-2</c:v>
                </c:pt>
                <c:pt idx="167">
                  <c:v>0.115</c:v>
                </c:pt>
                <c:pt idx="168">
                  <c:v>6.6000000000000003E-2</c:v>
                </c:pt>
                <c:pt idx="169">
                  <c:v>-2.4E-2</c:v>
                </c:pt>
                <c:pt idx="170">
                  <c:v>-0.106</c:v>
                </c:pt>
                <c:pt idx="171">
                  <c:v>-0.17199999999999999</c:v>
                </c:pt>
                <c:pt idx="172">
                  <c:v>-0.22800000000000001</c:v>
                </c:pt>
                <c:pt idx="173">
                  <c:v>-0.27</c:v>
                </c:pt>
                <c:pt idx="174">
                  <c:v>-0.29499999999999998</c:v>
                </c:pt>
                <c:pt idx="175">
                  <c:v>-0.29199999999999998</c:v>
                </c:pt>
                <c:pt idx="176">
                  <c:v>-0.26200000000000001</c:v>
                </c:pt>
                <c:pt idx="177">
                  <c:v>-0.312</c:v>
                </c:pt>
                <c:pt idx="178">
                  <c:v>-0.36899999999999999</c:v>
                </c:pt>
                <c:pt idx="179">
                  <c:v>-0.39400000000000002</c:v>
                </c:pt>
                <c:pt idx="180">
                  <c:v>-0.43099999999999999</c:v>
                </c:pt>
                <c:pt idx="181">
                  <c:v>-0.47699999999999998</c:v>
                </c:pt>
                <c:pt idx="182">
                  <c:v>-0.51500000000000001</c:v>
                </c:pt>
                <c:pt idx="183">
                  <c:v>-0.56299999999999994</c:v>
                </c:pt>
                <c:pt idx="184">
                  <c:v>-0.58299999999999996</c:v>
                </c:pt>
                <c:pt idx="185">
                  <c:v>-0.57699999999999996</c:v>
                </c:pt>
                <c:pt idx="186">
                  <c:v>-0.55900000000000005</c:v>
                </c:pt>
                <c:pt idx="187">
                  <c:v>-0.54200000000000004</c:v>
                </c:pt>
                <c:pt idx="188">
                  <c:v>-0.51800000000000002</c:v>
                </c:pt>
                <c:pt idx="189">
                  <c:v>-0.47599999999999998</c:v>
                </c:pt>
                <c:pt idx="190">
                  <c:v>-0.42299999999999999</c:v>
                </c:pt>
                <c:pt idx="191">
                  <c:v>-0.35399999999999998</c:v>
                </c:pt>
                <c:pt idx="192">
                  <c:v>-0.26900000000000002</c:v>
                </c:pt>
                <c:pt idx="193">
                  <c:v>-0.187</c:v>
                </c:pt>
                <c:pt idx="194">
                  <c:v>-0.126</c:v>
                </c:pt>
                <c:pt idx="195">
                  <c:v>-7.3999999999999996E-2</c:v>
                </c:pt>
                <c:pt idx="196">
                  <c:v>-2.1999999999999999E-2</c:v>
                </c:pt>
                <c:pt idx="197">
                  <c:v>2.3E-2</c:v>
                </c:pt>
                <c:pt idx="198">
                  <c:v>0.06</c:v>
                </c:pt>
                <c:pt idx="199">
                  <c:v>8.6999999999999994E-2</c:v>
                </c:pt>
                <c:pt idx="200">
                  <c:v>8.5999999999999993E-2</c:v>
                </c:pt>
                <c:pt idx="201">
                  <c:v>4.0000000000000001E-3</c:v>
                </c:pt>
                <c:pt idx="202">
                  <c:v>-9.4E-2</c:v>
                </c:pt>
                <c:pt idx="203">
                  <c:v>-7.0000000000000007E-2</c:v>
                </c:pt>
                <c:pt idx="204">
                  <c:v>3.6999999999999998E-2</c:v>
                </c:pt>
                <c:pt idx="205">
                  <c:v>9.9000000000000005E-2</c:v>
                </c:pt>
                <c:pt idx="206">
                  <c:v>0.06</c:v>
                </c:pt>
                <c:pt idx="207">
                  <c:v>-1.4E-2</c:v>
                </c:pt>
                <c:pt idx="208">
                  <c:v>-7.3999999999999996E-2</c:v>
                </c:pt>
                <c:pt idx="209">
                  <c:v>-0.13800000000000001</c:v>
                </c:pt>
                <c:pt idx="210">
                  <c:v>-0.188</c:v>
                </c:pt>
                <c:pt idx="211">
                  <c:v>-0.22500000000000001</c:v>
                </c:pt>
                <c:pt idx="212">
                  <c:v>-0.249</c:v>
                </c:pt>
                <c:pt idx="213">
                  <c:v>-0.25900000000000001</c:v>
                </c:pt>
                <c:pt idx="214">
                  <c:v>-0.25800000000000001</c:v>
                </c:pt>
                <c:pt idx="215">
                  <c:v>-0.24199999999999999</c:v>
                </c:pt>
                <c:pt idx="216">
                  <c:v>-0.20499999999999999</c:v>
                </c:pt>
                <c:pt idx="217">
                  <c:v>-0.17100000000000001</c:v>
                </c:pt>
                <c:pt idx="218">
                  <c:v>-0.16300000000000001</c:v>
                </c:pt>
                <c:pt idx="219">
                  <c:v>-0.17299999999999999</c:v>
                </c:pt>
                <c:pt idx="220">
                  <c:v>-0.17399999999999999</c:v>
                </c:pt>
                <c:pt idx="221">
                  <c:v>-0.159</c:v>
                </c:pt>
                <c:pt idx="222">
                  <c:v>-0.14099999999999999</c:v>
                </c:pt>
                <c:pt idx="223">
                  <c:v>-0.129</c:v>
                </c:pt>
                <c:pt idx="224">
                  <c:v>-0.12</c:v>
                </c:pt>
                <c:pt idx="225">
                  <c:v>-0.11799999999999999</c:v>
                </c:pt>
                <c:pt idx="226">
                  <c:v>-0.13300000000000001</c:v>
                </c:pt>
                <c:pt idx="227">
                  <c:v>-0.16</c:v>
                </c:pt>
                <c:pt idx="228">
                  <c:v>-0.17</c:v>
                </c:pt>
                <c:pt idx="229">
                  <c:v>-0.151</c:v>
                </c:pt>
                <c:pt idx="230">
                  <c:v>-0.121</c:v>
                </c:pt>
                <c:pt idx="231">
                  <c:v>-9.2999999999999999E-2</c:v>
                </c:pt>
                <c:pt idx="232">
                  <c:v>-6.7000000000000004E-2</c:v>
                </c:pt>
                <c:pt idx="233">
                  <c:v>-4.2999999999999997E-2</c:v>
                </c:pt>
                <c:pt idx="234">
                  <c:v>-2.5999999999999999E-2</c:v>
                </c:pt>
                <c:pt idx="235">
                  <c:v>-1.4E-2</c:v>
                </c:pt>
                <c:pt idx="236">
                  <c:v>-0.01</c:v>
                </c:pt>
                <c:pt idx="237">
                  <c:v>-1.4999999999999999E-2</c:v>
                </c:pt>
                <c:pt idx="238">
                  <c:v>-2.9000000000000001E-2</c:v>
                </c:pt>
                <c:pt idx="239">
                  <c:v>-0.05</c:v>
                </c:pt>
                <c:pt idx="240">
                  <c:v>-7.5999999999999998E-2</c:v>
                </c:pt>
                <c:pt idx="241">
                  <c:v>-0.109</c:v>
                </c:pt>
                <c:pt idx="242">
                  <c:v>-0.14199999999999999</c:v>
                </c:pt>
                <c:pt idx="243">
                  <c:v>-0.17299999999999999</c:v>
                </c:pt>
                <c:pt idx="244">
                  <c:v>-0.20599999999999999</c:v>
                </c:pt>
                <c:pt idx="245">
                  <c:v>-0.23200000000000001</c:v>
                </c:pt>
                <c:pt idx="246">
                  <c:v>-0.24099999999999999</c:v>
                </c:pt>
                <c:pt idx="247">
                  <c:v>-0.24199999999999999</c:v>
                </c:pt>
                <c:pt idx="248">
                  <c:v>-0.23899999999999999</c:v>
                </c:pt>
                <c:pt idx="249">
                  <c:v>-0.23400000000000001</c:v>
                </c:pt>
                <c:pt idx="250">
                  <c:v>-0.22900000000000001</c:v>
                </c:pt>
                <c:pt idx="251">
                  <c:v>-0.222</c:v>
                </c:pt>
                <c:pt idx="252">
                  <c:v>-0.21299999999999999</c:v>
                </c:pt>
                <c:pt idx="253">
                  <c:v>-0.20300000000000001</c:v>
                </c:pt>
                <c:pt idx="254">
                  <c:v>-0.19400000000000001</c:v>
                </c:pt>
                <c:pt idx="255">
                  <c:v>-0.188</c:v>
                </c:pt>
                <c:pt idx="256">
                  <c:v>-0.188</c:v>
                </c:pt>
                <c:pt idx="257">
                  <c:v>-0.191</c:v>
                </c:pt>
                <c:pt idx="258">
                  <c:v>-0.191</c:v>
                </c:pt>
                <c:pt idx="259">
                  <c:v>-0.19400000000000001</c:v>
                </c:pt>
                <c:pt idx="260">
                  <c:v>-0.19900000000000001</c:v>
                </c:pt>
                <c:pt idx="261">
                  <c:v>-0.19600000000000001</c:v>
                </c:pt>
                <c:pt idx="262">
                  <c:v>-0.189</c:v>
                </c:pt>
                <c:pt idx="263">
                  <c:v>-0.183</c:v>
                </c:pt>
                <c:pt idx="264">
                  <c:v>-0.17499999999999999</c:v>
                </c:pt>
                <c:pt idx="265">
                  <c:v>-0.17199999999999999</c:v>
                </c:pt>
                <c:pt idx="266">
                  <c:v>-0.17599999999999999</c:v>
                </c:pt>
                <c:pt idx="267">
                  <c:v>-0.17399999999999999</c:v>
                </c:pt>
                <c:pt idx="268">
                  <c:v>-0.157</c:v>
                </c:pt>
                <c:pt idx="269">
                  <c:v>-0.14399999999999999</c:v>
                </c:pt>
                <c:pt idx="270">
                  <c:v>-0.13900000000000001</c:v>
                </c:pt>
                <c:pt idx="271">
                  <c:v>-0.14399999999999999</c:v>
                </c:pt>
                <c:pt idx="272">
                  <c:v>-0.152</c:v>
                </c:pt>
                <c:pt idx="273">
                  <c:v>-0.16300000000000001</c:v>
                </c:pt>
                <c:pt idx="274">
                  <c:v>-0.17899999999999999</c:v>
                </c:pt>
                <c:pt idx="275">
                  <c:v>-0.187</c:v>
                </c:pt>
                <c:pt idx="276">
                  <c:v>-0.188</c:v>
                </c:pt>
                <c:pt idx="277">
                  <c:v>-0.192</c:v>
                </c:pt>
                <c:pt idx="278">
                  <c:v>-0.19600000000000001</c:v>
                </c:pt>
                <c:pt idx="279">
                  <c:v>-0.19500000000000001</c:v>
                </c:pt>
                <c:pt idx="280">
                  <c:v>-0.192</c:v>
                </c:pt>
                <c:pt idx="281">
                  <c:v>-0.183</c:v>
                </c:pt>
                <c:pt idx="282">
                  <c:v>-0.16300000000000001</c:v>
                </c:pt>
                <c:pt idx="283">
                  <c:v>-0.14499999999999999</c:v>
                </c:pt>
                <c:pt idx="284">
                  <c:v>-0.13800000000000001</c:v>
                </c:pt>
                <c:pt idx="285">
                  <c:v>-0.13500000000000001</c:v>
                </c:pt>
                <c:pt idx="286">
                  <c:v>-0.13600000000000001</c:v>
                </c:pt>
                <c:pt idx="287">
                  <c:v>-0.13900000000000001</c:v>
                </c:pt>
                <c:pt idx="288">
                  <c:v>-0.14099999999999999</c:v>
                </c:pt>
                <c:pt idx="289">
                  <c:v>-0.14599999999999999</c:v>
                </c:pt>
                <c:pt idx="290">
                  <c:v>-0.154</c:v>
                </c:pt>
                <c:pt idx="291">
                  <c:v>-0.16300000000000001</c:v>
                </c:pt>
                <c:pt idx="292">
                  <c:v>-0.17299999999999999</c:v>
                </c:pt>
                <c:pt idx="293">
                  <c:v>-0.182</c:v>
                </c:pt>
                <c:pt idx="294">
                  <c:v>-0.188</c:v>
                </c:pt>
                <c:pt idx="295">
                  <c:v>-0.192</c:v>
                </c:pt>
                <c:pt idx="296">
                  <c:v>-0.19600000000000001</c:v>
                </c:pt>
                <c:pt idx="297">
                  <c:v>-0.19500000000000001</c:v>
                </c:pt>
                <c:pt idx="298">
                  <c:v>-0.192</c:v>
                </c:pt>
                <c:pt idx="299">
                  <c:v>-0.187</c:v>
                </c:pt>
                <c:pt idx="300">
                  <c:v>-0.17899999999999999</c:v>
                </c:pt>
                <c:pt idx="301">
                  <c:v>-0.16800000000000001</c:v>
                </c:pt>
                <c:pt idx="302">
                  <c:v>-0.157</c:v>
                </c:pt>
                <c:pt idx="303">
                  <c:v>-0.14299999999999999</c:v>
                </c:pt>
                <c:pt idx="304">
                  <c:v>-0.128</c:v>
                </c:pt>
                <c:pt idx="305">
                  <c:v>-0.115</c:v>
                </c:pt>
                <c:pt idx="306">
                  <c:v>-0.10199999999999999</c:v>
                </c:pt>
                <c:pt idx="307">
                  <c:v>-8.6999999999999994E-2</c:v>
                </c:pt>
                <c:pt idx="308">
                  <c:v>-6.9000000000000006E-2</c:v>
                </c:pt>
                <c:pt idx="309">
                  <c:v>-4.7E-2</c:v>
                </c:pt>
                <c:pt idx="310">
                  <c:v>-2.7E-2</c:v>
                </c:pt>
                <c:pt idx="311">
                  <c:v>-1.0999999999999999E-2</c:v>
                </c:pt>
                <c:pt idx="312">
                  <c:v>3.0000000000000001E-3</c:v>
                </c:pt>
                <c:pt idx="313">
                  <c:v>1.2999999999999999E-2</c:v>
                </c:pt>
                <c:pt idx="314">
                  <c:v>2.1000000000000001E-2</c:v>
                </c:pt>
                <c:pt idx="315">
                  <c:v>2.4E-2</c:v>
                </c:pt>
                <c:pt idx="316">
                  <c:v>0.02</c:v>
                </c:pt>
                <c:pt idx="317">
                  <c:v>1.0999999999999999E-2</c:v>
                </c:pt>
                <c:pt idx="318">
                  <c:v>-8.0000000000000002E-3</c:v>
                </c:pt>
                <c:pt idx="319">
                  <c:v>-4.3999999999999997E-2</c:v>
                </c:pt>
                <c:pt idx="320">
                  <c:v>-0.09</c:v>
                </c:pt>
                <c:pt idx="321">
                  <c:v>-0.11899999999999999</c:v>
                </c:pt>
                <c:pt idx="322">
                  <c:v>-0.13200000000000001</c:v>
                </c:pt>
                <c:pt idx="323">
                  <c:v>-0.127</c:v>
                </c:pt>
                <c:pt idx="324">
                  <c:v>-8.8999999999999996E-2</c:v>
                </c:pt>
                <c:pt idx="325">
                  <c:v>-2.4E-2</c:v>
                </c:pt>
                <c:pt idx="326">
                  <c:v>1.7999999999999999E-2</c:v>
                </c:pt>
                <c:pt idx="327">
                  <c:v>0.03</c:v>
                </c:pt>
                <c:pt idx="328">
                  <c:v>2.7E-2</c:v>
                </c:pt>
                <c:pt idx="329">
                  <c:v>1.4E-2</c:v>
                </c:pt>
                <c:pt idx="330">
                  <c:v>-0.01</c:v>
                </c:pt>
                <c:pt idx="331">
                  <c:v>-4.1000000000000002E-2</c:v>
                </c:pt>
                <c:pt idx="332">
                  <c:v>-7.9000000000000001E-2</c:v>
                </c:pt>
                <c:pt idx="333">
                  <c:v>-0.11700000000000001</c:v>
                </c:pt>
                <c:pt idx="334">
                  <c:v>-0.14699999999999999</c:v>
                </c:pt>
                <c:pt idx="335">
                  <c:v>-0.17100000000000001</c:v>
                </c:pt>
                <c:pt idx="336">
                  <c:v>-0.19800000000000001</c:v>
                </c:pt>
                <c:pt idx="337">
                  <c:v>-0.22700000000000001</c:v>
                </c:pt>
                <c:pt idx="338">
                  <c:v>-0.252</c:v>
                </c:pt>
                <c:pt idx="339">
                  <c:v>-0.26800000000000002</c:v>
                </c:pt>
                <c:pt idx="340">
                  <c:v>-0.27800000000000002</c:v>
                </c:pt>
                <c:pt idx="341">
                  <c:v>-0.29299999999999998</c:v>
                </c:pt>
                <c:pt idx="342">
                  <c:v>-0.30499999999999999</c:v>
                </c:pt>
                <c:pt idx="343">
                  <c:v>-0.317</c:v>
                </c:pt>
                <c:pt idx="344">
                  <c:v>-0.32500000000000001</c:v>
                </c:pt>
                <c:pt idx="345">
                  <c:v>-0.32900000000000001</c:v>
                </c:pt>
                <c:pt idx="346">
                  <c:v>-0.32800000000000001</c:v>
                </c:pt>
                <c:pt idx="347">
                  <c:v>-0.32200000000000001</c:v>
                </c:pt>
                <c:pt idx="348">
                  <c:v>-0.315</c:v>
                </c:pt>
                <c:pt idx="349">
                  <c:v>-0.30299999999999999</c:v>
                </c:pt>
                <c:pt idx="350">
                  <c:v>-0.29399999999999998</c:v>
                </c:pt>
                <c:pt idx="351">
                  <c:v>-0.28100000000000003</c:v>
                </c:pt>
                <c:pt idx="352">
                  <c:v>-0.26900000000000002</c:v>
                </c:pt>
                <c:pt idx="353">
                  <c:v>-0.248</c:v>
                </c:pt>
                <c:pt idx="354">
                  <c:v>-0.22500000000000001</c:v>
                </c:pt>
                <c:pt idx="355">
                  <c:v>-0.214</c:v>
                </c:pt>
                <c:pt idx="356">
                  <c:v>-0.19600000000000001</c:v>
                </c:pt>
                <c:pt idx="357">
                  <c:v>-0.21199999999999999</c:v>
                </c:pt>
                <c:pt idx="358">
                  <c:v>-0.25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334-4B96-A01D-80F114BCF8DE}"/>
            </c:ext>
          </c:extLst>
        </c:ser>
        <c:ser>
          <c:idx val="4"/>
          <c:order val="4"/>
          <c:tx>
            <c:v>Tokyo Denkai 11</c:v>
          </c:tx>
          <c:spPr>
            <a:ln w="38100" cap="rnd">
              <a:solidFill>
                <a:schemeClr val="accent1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Results!$A$2:$A$361</c:f>
              <c:numCache>
                <c:formatCode>General</c:formatCode>
                <c:ptCount val="3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</c:numCache>
            </c:numRef>
          </c:xVal>
          <c:yVal>
            <c:numRef>
              <c:f>Results!$G$2:$G$361</c:f>
              <c:numCache>
                <c:formatCode>General</c:formatCode>
                <c:ptCount val="360"/>
                <c:pt idx="0">
                  <c:v>-0.59</c:v>
                </c:pt>
                <c:pt idx="1">
                  <c:v>-0.53900000000000003</c:v>
                </c:pt>
                <c:pt idx="2">
                  <c:v>-0.48599999999999999</c:v>
                </c:pt>
                <c:pt idx="3">
                  <c:v>-0.46400000000000002</c:v>
                </c:pt>
                <c:pt idx="4">
                  <c:v>-0.44700000000000001</c:v>
                </c:pt>
                <c:pt idx="5">
                  <c:v>-0.49299999999999999</c:v>
                </c:pt>
                <c:pt idx="6">
                  <c:v>-0.54500000000000004</c:v>
                </c:pt>
                <c:pt idx="7">
                  <c:v>-0.57599999999999996</c:v>
                </c:pt>
                <c:pt idx="8">
                  <c:v>-0.58599999999999997</c:v>
                </c:pt>
                <c:pt idx="9">
                  <c:v>-0.52600000000000002</c:v>
                </c:pt>
                <c:pt idx="10">
                  <c:v>-0.41499999999999998</c:v>
                </c:pt>
                <c:pt idx="11">
                  <c:v>-0.29099999999999998</c:v>
                </c:pt>
                <c:pt idx="12">
                  <c:v>-0.14899999999999999</c:v>
                </c:pt>
                <c:pt idx="13">
                  <c:v>-2.5999999999999999E-2</c:v>
                </c:pt>
                <c:pt idx="14">
                  <c:v>2.3E-2</c:v>
                </c:pt>
                <c:pt idx="15">
                  <c:v>1.7000000000000001E-2</c:v>
                </c:pt>
                <c:pt idx="16">
                  <c:v>-1.0999999999999999E-2</c:v>
                </c:pt>
                <c:pt idx="17">
                  <c:v>-7.5999999999999998E-2</c:v>
                </c:pt>
                <c:pt idx="18">
                  <c:v>-0.08</c:v>
                </c:pt>
                <c:pt idx="19">
                  <c:v>8.9999999999999993E-3</c:v>
                </c:pt>
                <c:pt idx="20">
                  <c:v>0.09</c:v>
                </c:pt>
                <c:pt idx="21">
                  <c:v>7.5999999999999998E-2</c:v>
                </c:pt>
                <c:pt idx="22">
                  <c:v>4.0000000000000001E-3</c:v>
                </c:pt>
                <c:pt idx="23">
                  <c:v>-7.3999999999999996E-2</c:v>
                </c:pt>
                <c:pt idx="24">
                  <c:v>-0.17100000000000001</c:v>
                </c:pt>
                <c:pt idx="25">
                  <c:v>-0.24099999999999999</c:v>
                </c:pt>
                <c:pt idx="26">
                  <c:v>-0.26400000000000001</c:v>
                </c:pt>
                <c:pt idx="27">
                  <c:v>-0.26700000000000002</c:v>
                </c:pt>
                <c:pt idx="28">
                  <c:v>-0.26100000000000001</c:v>
                </c:pt>
                <c:pt idx="29">
                  <c:v>-0.245</c:v>
                </c:pt>
                <c:pt idx="30">
                  <c:v>-0.24099999999999999</c:v>
                </c:pt>
                <c:pt idx="31">
                  <c:v>-0.255</c:v>
                </c:pt>
                <c:pt idx="32">
                  <c:v>-0.27500000000000002</c:v>
                </c:pt>
                <c:pt idx="33">
                  <c:v>-0.29099999999999998</c:v>
                </c:pt>
                <c:pt idx="34">
                  <c:v>-0.307</c:v>
                </c:pt>
                <c:pt idx="35">
                  <c:v>-0.315</c:v>
                </c:pt>
                <c:pt idx="36">
                  <c:v>-0.314</c:v>
                </c:pt>
                <c:pt idx="37">
                  <c:v>-0.308</c:v>
                </c:pt>
                <c:pt idx="38">
                  <c:v>-0.30099999999999999</c:v>
                </c:pt>
                <c:pt idx="39">
                  <c:v>-0.29199999999999998</c:v>
                </c:pt>
                <c:pt idx="40">
                  <c:v>-0.28199999999999997</c:v>
                </c:pt>
                <c:pt idx="41">
                  <c:v>-0.27400000000000002</c:v>
                </c:pt>
                <c:pt idx="42">
                  <c:v>-0.26600000000000001</c:v>
                </c:pt>
                <c:pt idx="43">
                  <c:v>-0.25600000000000001</c:v>
                </c:pt>
                <c:pt idx="44">
                  <c:v>-0.247</c:v>
                </c:pt>
                <c:pt idx="45">
                  <c:v>-0.23799999999999999</c:v>
                </c:pt>
                <c:pt idx="46">
                  <c:v>-0.23100000000000001</c:v>
                </c:pt>
                <c:pt idx="47">
                  <c:v>-0.22500000000000001</c:v>
                </c:pt>
                <c:pt idx="48">
                  <c:v>-0.224</c:v>
                </c:pt>
                <c:pt idx="49">
                  <c:v>-0.23100000000000001</c:v>
                </c:pt>
                <c:pt idx="50">
                  <c:v>-0.24199999999999999</c:v>
                </c:pt>
                <c:pt idx="51">
                  <c:v>-0.249</c:v>
                </c:pt>
                <c:pt idx="52">
                  <c:v>-0.251</c:v>
                </c:pt>
                <c:pt idx="53">
                  <c:v>-0.251</c:v>
                </c:pt>
                <c:pt idx="54">
                  <c:v>-0.253</c:v>
                </c:pt>
                <c:pt idx="55">
                  <c:v>-0.25900000000000001</c:v>
                </c:pt>
                <c:pt idx="56">
                  <c:v>-0.26400000000000001</c:v>
                </c:pt>
                <c:pt idx="57">
                  <c:v>-0.26600000000000001</c:v>
                </c:pt>
                <c:pt idx="58">
                  <c:v>-0.26600000000000001</c:v>
                </c:pt>
                <c:pt idx="59">
                  <c:v>-0.26700000000000002</c:v>
                </c:pt>
                <c:pt idx="60">
                  <c:v>-0.27100000000000002</c:v>
                </c:pt>
                <c:pt idx="61">
                  <c:v>-0.27900000000000003</c:v>
                </c:pt>
                <c:pt idx="62">
                  <c:v>-0.28799999999999998</c:v>
                </c:pt>
                <c:pt idx="63">
                  <c:v>-0.29399999999999998</c:v>
                </c:pt>
                <c:pt idx="64">
                  <c:v>-0.3</c:v>
                </c:pt>
                <c:pt idx="65">
                  <c:v>-0.30599999999999999</c:v>
                </c:pt>
                <c:pt idx="66">
                  <c:v>-0.312</c:v>
                </c:pt>
                <c:pt idx="67">
                  <c:v>-0.32100000000000001</c:v>
                </c:pt>
                <c:pt idx="68">
                  <c:v>-0.32900000000000001</c:v>
                </c:pt>
                <c:pt idx="69">
                  <c:v>-0.33200000000000002</c:v>
                </c:pt>
                <c:pt idx="70">
                  <c:v>-0.33200000000000002</c:v>
                </c:pt>
                <c:pt idx="71">
                  <c:v>-0.33200000000000002</c:v>
                </c:pt>
                <c:pt idx="72">
                  <c:v>-0.33400000000000002</c:v>
                </c:pt>
                <c:pt idx="73">
                  <c:v>-0.33900000000000002</c:v>
                </c:pt>
                <c:pt idx="74">
                  <c:v>-0.34499999999999997</c:v>
                </c:pt>
                <c:pt idx="75">
                  <c:v>-0.34499999999999997</c:v>
                </c:pt>
                <c:pt idx="76">
                  <c:v>-0.34300000000000003</c:v>
                </c:pt>
                <c:pt idx="77">
                  <c:v>-0.34100000000000003</c:v>
                </c:pt>
                <c:pt idx="78">
                  <c:v>-0.33900000000000002</c:v>
                </c:pt>
                <c:pt idx="79">
                  <c:v>-0.34200000000000003</c:v>
                </c:pt>
                <c:pt idx="80">
                  <c:v>-0.34799999999999998</c:v>
                </c:pt>
                <c:pt idx="81">
                  <c:v>-0.35</c:v>
                </c:pt>
                <c:pt idx="82">
                  <c:v>-0.34799999999999998</c:v>
                </c:pt>
                <c:pt idx="83">
                  <c:v>-0.35</c:v>
                </c:pt>
                <c:pt idx="84">
                  <c:v>-0.34899999999999998</c:v>
                </c:pt>
                <c:pt idx="85">
                  <c:v>-0.34799999999999998</c:v>
                </c:pt>
                <c:pt idx="86">
                  <c:v>-0.35599999999999998</c:v>
                </c:pt>
                <c:pt idx="87">
                  <c:v>-0.35899999999999999</c:v>
                </c:pt>
                <c:pt idx="88">
                  <c:v>-0.34599999999999997</c:v>
                </c:pt>
                <c:pt idx="89">
                  <c:v>-0.34</c:v>
                </c:pt>
                <c:pt idx="90">
                  <c:v>-0.34699999999999998</c:v>
                </c:pt>
                <c:pt idx="91">
                  <c:v>-0.36399999999999999</c:v>
                </c:pt>
                <c:pt idx="92">
                  <c:v>-0.37</c:v>
                </c:pt>
                <c:pt idx="93">
                  <c:v>-0.36899999999999999</c:v>
                </c:pt>
                <c:pt idx="94">
                  <c:v>-0.374</c:v>
                </c:pt>
                <c:pt idx="95">
                  <c:v>-0.38100000000000001</c:v>
                </c:pt>
                <c:pt idx="96">
                  <c:v>-0.38300000000000001</c:v>
                </c:pt>
                <c:pt idx="97">
                  <c:v>-0.38700000000000001</c:v>
                </c:pt>
                <c:pt idx="98">
                  <c:v>-0.39</c:v>
                </c:pt>
                <c:pt idx="99">
                  <c:v>-0.38600000000000001</c:v>
                </c:pt>
                <c:pt idx="100">
                  <c:v>-0.38400000000000001</c:v>
                </c:pt>
                <c:pt idx="101">
                  <c:v>-0.38800000000000001</c:v>
                </c:pt>
                <c:pt idx="102">
                  <c:v>-0.39300000000000002</c:v>
                </c:pt>
                <c:pt idx="103">
                  <c:v>-0.39700000000000002</c:v>
                </c:pt>
                <c:pt idx="104">
                  <c:v>-0.39900000000000002</c:v>
                </c:pt>
                <c:pt idx="105">
                  <c:v>-0.39500000000000002</c:v>
                </c:pt>
                <c:pt idx="106">
                  <c:v>-0.38900000000000001</c:v>
                </c:pt>
                <c:pt idx="107">
                  <c:v>-0.38600000000000001</c:v>
                </c:pt>
                <c:pt idx="108">
                  <c:v>-0.38200000000000001</c:v>
                </c:pt>
                <c:pt idx="109">
                  <c:v>-0.378</c:v>
                </c:pt>
                <c:pt idx="110">
                  <c:v>-0.375</c:v>
                </c:pt>
                <c:pt idx="111">
                  <c:v>-0.36899999999999999</c:v>
                </c:pt>
                <c:pt idx="112">
                  <c:v>-0.36299999999999999</c:v>
                </c:pt>
                <c:pt idx="113">
                  <c:v>-0.36</c:v>
                </c:pt>
                <c:pt idx="114">
                  <c:v>-0.35799999999999998</c:v>
                </c:pt>
                <c:pt idx="115">
                  <c:v>-0.35699999999999998</c:v>
                </c:pt>
                <c:pt idx="116">
                  <c:v>-0.35799999999999998</c:v>
                </c:pt>
                <c:pt idx="117">
                  <c:v>-0.36099999999999999</c:v>
                </c:pt>
                <c:pt idx="118">
                  <c:v>-0.36499999999999999</c:v>
                </c:pt>
                <c:pt idx="119">
                  <c:v>-0.36699999999999999</c:v>
                </c:pt>
                <c:pt idx="120">
                  <c:v>-0.36399999999999999</c:v>
                </c:pt>
                <c:pt idx="121">
                  <c:v>-0.35899999999999999</c:v>
                </c:pt>
                <c:pt idx="122">
                  <c:v>-0.35699999999999998</c:v>
                </c:pt>
                <c:pt idx="123">
                  <c:v>-0.35699999999999998</c:v>
                </c:pt>
                <c:pt idx="124">
                  <c:v>-0.35799999999999998</c:v>
                </c:pt>
                <c:pt idx="125">
                  <c:v>-0.36199999999999999</c:v>
                </c:pt>
                <c:pt idx="126">
                  <c:v>-0.36799999999999999</c:v>
                </c:pt>
                <c:pt idx="127">
                  <c:v>-0.375</c:v>
                </c:pt>
                <c:pt idx="128">
                  <c:v>-0.38600000000000001</c:v>
                </c:pt>
                <c:pt idx="129">
                  <c:v>-0.39800000000000002</c:v>
                </c:pt>
                <c:pt idx="130">
                  <c:v>-0.40699999999999997</c:v>
                </c:pt>
                <c:pt idx="131">
                  <c:v>-0.40300000000000002</c:v>
                </c:pt>
                <c:pt idx="132">
                  <c:v>-0.38900000000000001</c:v>
                </c:pt>
                <c:pt idx="133">
                  <c:v>-0.375</c:v>
                </c:pt>
                <c:pt idx="134">
                  <c:v>-0.35499999999999998</c:v>
                </c:pt>
                <c:pt idx="135">
                  <c:v>-0.33600000000000002</c:v>
                </c:pt>
                <c:pt idx="136">
                  <c:v>-0.33600000000000002</c:v>
                </c:pt>
                <c:pt idx="137">
                  <c:v>-0.35699999999999998</c:v>
                </c:pt>
                <c:pt idx="138">
                  <c:v>-0.377</c:v>
                </c:pt>
                <c:pt idx="139">
                  <c:v>-0.38400000000000001</c:v>
                </c:pt>
                <c:pt idx="140">
                  <c:v>-0.38</c:v>
                </c:pt>
                <c:pt idx="141">
                  <c:v>-0.33200000000000002</c:v>
                </c:pt>
                <c:pt idx="142">
                  <c:v>-0.192</c:v>
                </c:pt>
                <c:pt idx="143">
                  <c:v>-4.5999999999999999E-2</c:v>
                </c:pt>
                <c:pt idx="144">
                  <c:v>8.9999999999999993E-3</c:v>
                </c:pt>
                <c:pt idx="145">
                  <c:v>1.2E-2</c:v>
                </c:pt>
                <c:pt idx="146">
                  <c:v>-1.6E-2</c:v>
                </c:pt>
                <c:pt idx="147">
                  <c:v>-9.4E-2</c:v>
                </c:pt>
                <c:pt idx="148">
                  <c:v>-0.16900000000000001</c:v>
                </c:pt>
                <c:pt idx="149">
                  <c:v>-0.16200000000000001</c:v>
                </c:pt>
                <c:pt idx="150">
                  <c:v>-8.3000000000000004E-2</c:v>
                </c:pt>
                <c:pt idx="151">
                  <c:v>-1.9E-2</c:v>
                </c:pt>
                <c:pt idx="152">
                  <c:v>1.6E-2</c:v>
                </c:pt>
                <c:pt idx="153">
                  <c:v>4.2000000000000003E-2</c:v>
                </c:pt>
                <c:pt idx="154">
                  <c:v>6.6000000000000003E-2</c:v>
                </c:pt>
                <c:pt idx="155">
                  <c:v>8.5999999999999993E-2</c:v>
                </c:pt>
                <c:pt idx="156">
                  <c:v>0.11600000000000001</c:v>
                </c:pt>
                <c:pt idx="157">
                  <c:v>0.17699999999999999</c:v>
                </c:pt>
                <c:pt idx="158">
                  <c:v>0.16500000000000001</c:v>
                </c:pt>
                <c:pt idx="159">
                  <c:v>0</c:v>
                </c:pt>
                <c:pt idx="160">
                  <c:v>-0.18</c:v>
                </c:pt>
                <c:pt idx="161">
                  <c:v>-0.159</c:v>
                </c:pt>
                <c:pt idx="162">
                  <c:v>7.8E-2</c:v>
                </c:pt>
                <c:pt idx="163">
                  <c:v>0.19700000000000001</c:v>
                </c:pt>
                <c:pt idx="164">
                  <c:v>0.19700000000000001</c:v>
                </c:pt>
                <c:pt idx="165">
                  <c:v>0.122</c:v>
                </c:pt>
                <c:pt idx="166">
                  <c:v>-3.4000000000000002E-2</c:v>
                </c:pt>
                <c:pt idx="167">
                  <c:v>-0.216</c:v>
                </c:pt>
                <c:pt idx="168">
                  <c:v>-0.377</c:v>
                </c:pt>
                <c:pt idx="169">
                  <c:v>-0.52400000000000002</c:v>
                </c:pt>
                <c:pt idx="170">
                  <c:v>-0.61899999999999999</c:v>
                </c:pt>
                <c:pt idx="171">
                  <c:v>-0.63900000000000001</c:v>
                </c:pt>
                <c:pt idx="172">
                  <c:v>-0.61599999999999999</c:v>
                </c:pt>
                <c:pt idx="173">
                  <c:v>-0.56599999999999995</c:v>
                </c:pt>
                <c:pt idx="174">
                  <c:v>-0.496</c:v>
                </c:pt>
                <c:pt idx="175">
                  <c:v>-0.44500000000000001</c:v>
                </c:pt>
                <c:pt idx="176">
                  <c:v>-0.38600000000000001</c:v>
                </c:pt>
                <c:pt idx="177">
                  <c:v>-0.40300000000000002</c:v>
                </c:pt>
                <c:pt idx="178">
                  <c:v>-0.45</c:v>
                </c:pt>
                <c:pt idx="179">
                  <c:v>-0.442</c:v>
                </c:pt>
                <c:pt idx="180">
                  <c:v>-0.46899999999999997</c:v>
                </c:pt>
                <c:pt idx="181">
                  <c:v>-0.51200000000000001</c:v>
                </c:pt>
                <c:pt idx="182">
                  <c:v>-0.53500000000000003</c:v>
                </c:pt>
                <c:pt idx="183">
                  <c:v>-0.56299999999999994</c:v>
                </c:pt>
                <c:pt idx="184">
                  <c:v>-0.59</c:v>
                </c:pt>
                <c:pt idx="185">
                  <c:v>-0.63700000000000001</c:v>
                </c:pt>
                <c:pt idx="186">
                  <c:v>-0.66900000000000004</c:v>
                </c:pt>
                <c:pt idx="187">
                  <c:v>-0.67500000000000004</c:v>
                </c:pt>
                <c:pt idx="188">
                  <c:v>-0.65</c:v>
                </c:pt>
                <c:pt idx="189">
                  <c:v>-0.56799999999999995</c:v>
                </c:pt>
                <c:pt idx="190">
                  <c:v>-0.44</c:v>
                </c:pt>
                <c:pt idx="191">
                  <c:v>-0.28599999999999998</c:v>
                </c:pt>
                <c:pt idx="192">
                  <c:v>-9.2999999999999999E-2</c:v>
                </c:pt>
                <c:pt idx="193">
                  <c:v>7.0999999999999994E-2</c:v>
                </c:pt>
                <c:pt idx="194">
                  <c:v>9.4E-2</c:v>
                </c:pt>
                <c:pt idx="195">
                  <c:v>2.1999999999999999E-2</c:v>
                </c:pt>
                <c:pt idx="196">
                  <c:v>-5.1999999999999998E-2</c:v>
                </c:pt>
                <c:pt idx="197">
                  <c:v>-0.154</c:v>
                </c:pt>
                <c:pt idx="198">
                  <c:v>-0.16</c:v>
                </c:pt>
                <c:pt idx="199">
                  <c:v>-5.2999999999999999E-2</c:v>
                </c:pt>
                <c:pt idx="200">
                  <c:v>5.8999999999999997E-2</c:v>
                </c:pt>
                <c:pt idx="201">
                  <c:v>0.111</c:v>
                </c:pt>
                <c:pt idx="202">
                  <c:v>0.13100000000000001</c:v>
                </c:pt>
                <c:pt idx="203">
                  <c:v>0.14399999999999999</c:v>
                </c:pt>
                <c:pt idx="204">
                  <c:v>0.14099999999999999</c:v>
                </c:pt>
                <c:pt idx="205">
                  <c:v>0.124</c:v>
                </c:pt>
                <c:pt idx="206">
                  <c:v>7.8E-2</c:v>
                </c:pt>
                <c:pt idx="207">
                  <c:v>3.4000000000000002E-2</c:v>
                </c:pt>
                <c:pt idx="208">
                  <c:v>3.7999999999999999E-2</c:v>
                </c:pt>
                <c:pt idx="209">
                  <c:v>7.2999999999999995E-2</c:v>
                </c:pt>
                <c:pt idx="210">
                  <c:v>0.107</c:v>
                </c:pt>
                <c:pt idx="211">
                  <c:v>0.14799999999999999</c:v>
                </c:pt>
                <c:pt idx="212">
                  <c:v>0.17199999999999999</c:v>
                </c:pt>
                <c:pt idx="213">
                  <c:v>0.14199999999999999</c:v>
                </c:pt>
                <c:pt idx="214">
                  <c:v>6.8000000000000005E-2</c:v>
                </c:pt>
                <c:pt idx="215">
                  <c:v>-1.4999999999999999E-2</c:v>
                </c:pt>
                <c:pt idx="216">
                  <c:v>-0.112</c:v>
                </c:pt>
                <c:pt idx="217">
                  <c:v>-0.20300000000000001</c:v>
                </c:pt>
                <c:pt idx="218">
                  <c:v>-0.255</c:v>
                </c:pt>
                <c:pt idx="219">
                  <c:v>-0.28199999999999997</c:v>
                </c:pt>
                <c:pt idx="220">
                  <c:v>-0.29699999999999999</c:v>
                </c:pt>
                <c:pt idx="221">
                  <c:v>-0.30299999999999999</c:v>
                </c:pt>
                <c:pt idx="222">
                  <c:v>-0.30199999999999999</c:v>
                </c:pt>
                <c:pt idx="223">
                  <c:v>-0.30399999999999999</c:v>
                </c:pt>
                <c:pt idx="224">
                  <c:v>-0.309</c:v>
                </c:pt>
                <c:pt idx="225">
                  <c:v>-0.317</c:v>
                </c:pt>
                <c:pt idx="226">
                  <c:v>-0.33500000000000002</c:v>
                </c:pt>
                <c:pt idx="227">
                  <c:v>-0.36199999999999999</c:v>
                </c:pt>
                <c:pt idx="228">
                  <c:v>-0.378</c:v>
                </c:pt>
                <c:pt idx="229">
                  <c:v>-0.379</c:v>
                </c:pt>
                <c:pt idx="230">
                  <c:v>-0.373</c:v>
                </c:pt>
                <c:pt idx="231">
                  <c:v>-0.36899999999999999</c:v>
                </c:pt>
                <c:pt idx="232">
                  <c:v>-0.36799999999999999</c:v>
                </c:pt>
                <c:pt idx="233">
                  <c:v>-0.36699999999999999</c:v>
                </c:pt>
                <c:pt idx="234">
                  <c:v>-0.36499999999999999</c:v>
                </c:pt>
                <c:pt idx="235">
                  <c:v>-0.36099999999999999</c:v>
                </c:pt>
                <c:pt idx="236">
                  <c:v>-0.35899999999999999</c:v>
                </c:pt>
                <c:pt idx="237">
                  <c:v>-0.36</c:v>
                </c:pt>
                <c:pt idx="238">
                  <c:v>-0.36699999999999999</c:v>
                </c:pt>
                <c:pt idx="239">
                  <c:v>-0.373</c:v>
                </c:pt>
                <c:pt idx="240">
                  <c:v>-0.375</c:v>
                </c:pt>
                <c:pt idx="241">
                  <c:v>-0.376</c:v>
                </c:pt>
                <c:pt idx="242">
                  <c:v>-0.374</c:v>
                </c:pt>
                <c:pt idx="243">
                  <c:v>-0.36699999999999999</c:v>
                </c:pt>
                <c:pt idx="244">
                  <c:v>-0.35799999999999998</c:v>
                </c:pt>
                <c:pt idx="245">
                  <c:v>-0.34799999999999998</c:v>
                </c:pt>
                <c:pt idx="246">
                  <c:v>-0.34399999999999997</c:v>
                </c:pt>
                <c:pt idx="247">
                  <c:v>-0.34399999999999997</c:v>
                </c:pt>
                <c:pt idx="248">
                  <c:v>-0.34399999999999997</c:v>
                </c:pt>
                <c:pt idx="249">
                  <c:v>-0.33900000000000002</c:v>
                </c:pt>
                <c:pt idx="250">
                  <c:v>-0.33100000000000002</c:v>
                </c:pt>
                <c:pt idx="251">
                  <c:v>-0.32500000000000001</c:v>
                </c:pt>
                <c:pt idx="252">
                  <c:v>-0.32400000000000001</c:v>
                </c:pt>
                <c:pt idx="253">
                  <c:v>-0.33</c:v>
                </c:pt>
                <c:pt idx="254">
                  <c:v>-0.33800000000000002</c:v>
                </c:pt>
                <c:pt idx="255">
                  <c:v>-0.33800000000000002</c:v>
                </c:pt>
                <c:pt idx="256">
                  <c:v>-0.33600000000000002</c:v>
                </c:pt>
                <c:pt idx="257">
                  <c:v>-0.33300000000000002</c:v>
                </c:pt>
                <c:pt idx="258">
                  <c:v>-0.32600000000000001</c:v>
                </c:pt>
                <c:pt idx="259">
                  <c:v>-0.318</c:v>
                </c:pt>
                <c:pt idx="260">
                  <c:v>-0.311</c:v>
                </c:pt>
                <c:pt idx="261">
                  <c:v>-0.308</c:v>
                </c:pt>
                <c:pt idx="262">
                  <c:v>-0.312</c:v>
                </c:pt>
                <c:pt idx="263">
                  <c:v>-0.32300000000000001</c:v>
                </c:pt>
                <c:pt idx="264">
                  <c:v>-0.33100000000000002</c:v>
                </c:pt>
                <c:pt idx="265">
                  <c:v>-0.33700000000000002</c:v>
                </c:pt>
                <c:pt idx="266">
                  <c:v>-0.35099999999999998</c:v>
                </c:pt>
                <c:pt idx="267">
                  <c:v>-0.35599999999999998</c:v>
                </c:pt>
                <c:pt idx="268">
                  <c:v>-0.34200000000000003</c:v>
                </c:pt>
                <c:pt idx="269">
                  <c:v>-0.33600000000000002</c:v>
                </c:pt>
                <c:pt idx="270">
                  <c:v>-0.34300000000000003</c:v>
                </c:pt>
                <c:pt idx="271">
                  <c:v>-0.35899999999999999</c:v>
                </c:pt>
                <c:pt idx="272">
                  <c:v>-0.36799999999999999</c:v>
                </c:pt>
                <c:pt idx="273">
                  <c:v>-0.373</c:v>
                </c:pt>
                <c:pt idx="274">
                  <c:v>-0.38400000000000001</c:v>
                </c:pt>
                <c:pt idx="275">
                  <c:v>-0.39400000000000002</c:v>
                </c:pt>
                <c:pt idx="276">
                  <c:v>-0.39900000000000002</c:v>
                </c:pt>
                <c:pt idx="277">
                  <c:v>-0.40500000000000003</c:v>
                </c:pt>
                <c:pt idx="278">
                  <c:v>-0.40899999999999997</c:v>
                </c:pt>
                <c:pt idx="279">
                  <c:v>-0.40500000000000003</c:v>
                </c:pt>
                <c:pt idx="280">
                  <c:v>-0.40100000000000002</c:v>
                </c:pt>
                <c:pt idx="281">
                  <c:v>-0.4</c:v>
                </c:pt>
                <c:pt idx="282">
                  <c:v>-0.39500000000000002</c:v>
                </c:pt>
                <c:pt idx="283">
                  <c:v>-0.39200000000000002</c:v>
                </c:pt>
                <c:pt idx="284">
                  <c:v>-0.39300000000000002</c:v>
                </c:pt>
                <c:pt idx="285">
                  <c:v>-0.39600000000000002</c:v>
                </c:pt>
                <c:pt idx="286">
                  <c:v>-0.39900000000000002</c:v>
                </c:pt>
                <c:pt idx="287">
                  <c:v>-0.40100000000000002</c:v>
                </c:pt>
                <c:pt idx="288">
                  <c:v>-0.39900000000000002</c:v>
                </c:pt>
                <c:pt idx="289">
                  <c:v>-0.39600000000000002</c:v>
                </c:pt>
                <c:pt idx="290">
                  <c:v>-0.39500000000000002</c:v>
                </c:pt>
                <c:pt idx="291">
                  <c:v>-0.39200000000000002</c:v>
                </c:pt>
                <c:pt idx="292">
                  <c:v>-0.39</c:v>
                </c:pt>
                <c:pt idx="293">
                  <c:v>-0.39100000000000001</c:v>
                </c:pt>
                <c:pt idx="294">
                  <c:v>-0.39500000000000002</c:v>
                </c:pt>
                <c:pt idx="295">
                  <c:v>-0.4</c:v>
                </c:pt>
                <c:pt idx="296">
                  <c:v>-0.40100000000000002</c:v>
                </c:pt>
                <c:pt idx="297">
                  <c:v>-0.39400000000000002</c:v>
                </c:pt>
                <c:pt idx="298">
                  <c:v>-0.38500000000000001</c:v>
                </c:pt>
                <c:pt idx="299">
                  <c:v>-0.38100000000000001</c:v>
                </c:pt>
                <c:pt idx="300">
                  <c:v>-0.38400000000000001</c:v>
                </c:pt>
                <c:pt idx="301">
                  <c:v>-0.38700000000000001</c:v>
                </c:pt>
                <c:pt idx="302">
                  <c:v>-0.38800000000000001</c:v>
                </c:pt>
                <c:pt idx="303">
                  <c:v>-0.38500000000000001</c:v>
                </c:pt>
                <c:pt idx="304">
                  <c:v>-0.38</c:v>
                </c:pt>
                <c:pt idx="305">
                  <c:v>-0.38100000000000001</c:v>
                </c:pt>
                <c:pt idx="306">
                  <c:v>-0.38700000000000001</c:v>
                </c:pt>
                <c:pt idx="307">
                  <c:v>-0.38900000000000001</c:v>
                </c:pt>
                <c:pt idx="308">
                  <c:v>-0.373</c:v>
                </c:pt>
                <c:pt idx="309">
                  <c:v>-0.34</c:v>
                </c:pt>
                <c:pt idx="310">
                  <c:v>-0.308</c:v>
                </c:pt>
                <c:pt idx="311">
                  <c:v>-0.28499999999999998</c:v>
                </c:pt>
                <c:pt idx="312">
                  <c:v>-0.26600000000000001</c:v>
                </c:pt>
                <c:pt idx="313">
                  <c:v>-0.253</c:v>
                </c:pt>
                <c:pt idx="314">
                  <c:v>-0.249</c:v>
                </c:pt>
                <c:pt idx="315">
                  <c:v>-0.249</c:v>
                </c:pt>
                <c:pt idx="316">
                  <c:v>-0.248</c:v>
                </c:pt>
                <c:pt idx="317">
                  <c:v>-0.24399999999999999</c:v>
                </c:pt>
                <c:pt idx="318">
                  <c:v>-0.245</c:v>
                </c:pt>
                <c:pt idx="319">
                  <c:v>-0.26300000000000001</c:v>
                </c:pt>
                <c:pt idx="320">
                  <c:v>-0.28999999999999998</c:v>
                </c:pt>
                <c:pt idx="321">
                  <c:v>-0.308</c:v>
                </c:pt>
                <c:pt idx="322">
                  <c:v>-0.311</c:v>
                </c:pt>
                <c:pt idx="323">
                  <c:v>-0.30599999999999999</c:v>
                </c:pt>
                <c:pt idx="324">
                  <c:v>-0.29899999999999999</c:v>
                </c:pt>
                <c:pt idx="325">
                  <c:v>-0.28499999999999998</c:v>
                </c:pt>
                <c:pt idx="326">
                  <c:v>-0.27300000000000002</c:v>
                </c:pt>
                <c:pt idx="327">
                  <c:v>-0.26700000000000002</c:v>
                </c:pt>
                <c:pt idx="328">
                  <c:v>-0.25800000000000001</c:v>
                </c:pt>
                <c:pt idx="329">
                  <c:v>-0.23599999999999999</c:v>
                </c:pt>
                <c:pt idx="330">
                  <c:v>-0.20100000000000001</c:v>
                </c:pt>
                <c:pt idx="331">
                  <c:v>-0.14000000000000001</c:v>
                </c:pt>
                <c:pt idx="332">
                  <c:v>-2.5000000000000001E-2</c:v>
                </c:pt>
                <c:pt idx="333">
                  <c:v>8.2000000000000003E-2</c:v>
                </c:pt>
                <c:pt idx="334">
                  <c:v>0.114</c:v>
                </c:pt>
                <c:pt idx="335">
                  <c:v>0.108</c:v>
                </c:pt>
                <c:pt idx="336">
                  <c:v>0.10199999999999999</c:v>
                </c:pt>
                <c:pt idx="337">
                  <c:v>9.8000000000000004E-2</c:v>
                </c:pt>
                <c:pt idx="338">
                  <c:v>9.5000000000000001E-2</c:v>
                </c:pt>
                <c:pt idx="339">
                  <c:v>0.109</c:v>
                </c:pt>
                <c:pt idx="340">
                  <c:v>0.11600000000000001</c:v>
                </c:pt>
                <c:pt idx="341">
                  <c:v>6.7000000000000004E-2</c:v>
                </c:pt>
                <c:pt idx="342">
                  <c:v>-0.02</c:v>
                </c:pt>
                <c:pt idx="343">
                  <c:v>-5.5E-2</c:v>
                </c:pt>
                <c:pt idx="344">
                  <c:v>1.2E-2</c:v>
                </c:pt>
                <c:pt idx="345">
                  <c:v>5.7000000000000002E-2</c:v>
                </c:pt>
                <c:pt idx="346">
                  <c:v>-1.0999999999999999E-2</c:v>
                </c:pt>
                <c:pt idx="347">
                  <c:v>-0.104</c:v>
                </c:pt>
                <c:pt idx="348">
                  <c:v>-0.14499999999999999</c:v>
                </c:pt>
                <c:pt idx="349">
                  <c:v>-0.14299999999999999</c:v>
                </c:pt>
                <c:pt idx="350">
                  <c:v>-0.123</c:v>
                </c:pt>
                <c:pt idx="351">
                  <c:v>-4.5999999999999999E-2</c:v>
                </c:pt>
                <c:pt idx="352">
                  <c:v>-3.1E-2</c:v>
                </c:pt>
                <c:pt idx="353">
                  <c:v>-0.13300000000000001</c:v>
                </c:pt>
                <c:pt idx="354">
                  <c:v>-0.249</c:v>
                </c:pt>
                <c:pt idx="355">
                  <c:v>-0.39200000000000002</c:v>
                </c:pt>
                <c:pt idx="356">
                  <c:v>-0.51200000000000001</c:v>
                </c:pt>
                <c:pt idx="357">
                  <c:v>-0.60099999999999998</c:v>
                </c:pt>
                <c:pt idx="358">
                  <c:v>-0.66</c:v>
                </c:pt>
                <c:pt idx="359">
                  <c:v>-0.68899999999999995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8334-4B96-A01D-80F114BCF8DE}"/>
            </c:ext>
          </c:extLst>
        </c:ser>
        <c:ser>
          <c:idx val="5"/>
          <c:order val="5"/>
          <c:tx>
            <c:v>Simulation</c:v>
          </c:tx>
          <c:spPr>
            <a:ln w="38100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Results!$A$2:$A$361</c:f>
              <c:numCache>
                <c:formatCode>General</c:formatCode>
                <c:ptCount val="3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</c:numCache>
            </c:numRef>
          </c:xVal>
          <c:yVal>
            <c:numRef>
              <c:f>Results!$H$2:$H$361</c:f>
              <c:numCache>
                <c:formatCode>General</c:formatCode>
                <c:ptCount val="360"/>
                <c:pt idx="0">
                  <c:v>-0.45900000000000002</c:v>
                </c:pt>
                <c:pt idx="1">
                  <c:v>-0.32100000000000001</c:v>
                </c:pt>
                <c:pt idx="2">
                  <c:v>-0.35399999999999998</c:v>
                </c:pt>
                <c:pt idx="3">
                  <c:v>-0.4</c:v>
                </c:pt>
                <c:pt idx="4">
                  <c:v>-0.42699999999999999</c:v>
                </c:pt>
                <c:pt idx="5">
                  <c:v>-0.40400000000000003</c:v>
                </c:pt>
                <c:pt idx="6">
                  <c:v>-0.34200000000000003</c:v>
                </c:pt>
                <c:pt idx="7">
                  <c:v>-0.28599999999999998</c:v>
                </c:pt>
                <c:pt idx="8">
                  <c:v>-0.252</c:v>
                </c:pt>
                <c:pt idx="9">
                  <c:v>-0.26700000000000002</c:v>
                </c:pt>
                <c:pt idx="10">
                  <c:v>-0.32100000000000001</c:v>
                </c:pt>
                <c:pt idx="11">
                  <c:v>-0.371</c:v>
                </c:pt>
                <c:pt idx="12">
                  <c:v>-0.39700000000000002</c:v>
                </c:pt>
                <c:pt idx="13">
                  <c:v>-0.41599999999999998</c:v>
                </c:pt>
                <c:pt idx="14">
                  <c:v>-0.41099999999999998</c:v>
                </c:pt>
                <c:pt idx="15">
                  <c:v>-0.38900000000000001</c:v>
                </c:pt>
                <c:pt idx="16">
                  <c:v>-0.36299999999999999</c:v>
                </c:pt>
                <c:pt idx="17">
                  <c:v>-0.3</c:v>
                </c:pt>
                <c:pt idx="18">
                  <c:v>-0.23699999999999999</c:v>
                </c:pt>
                <c:pt idx="19">
                  <c:v>-0.23400000000000001</c:v>
                </c:pt>
                <c:pt idx="20">
                  <c:v>-0.27500000000000002</c:v>
                </c:pt>
                <c:pt idx="21">
                  <c:v>-0.29399999999999998</c:v>
                </c:pt>
                <c:pt idx="22">
                  <c:v>-0.28699999999999998</c:v>
                </c:pt>
                <c:pt idx="23">
                  <c:v>-0.29299999999999998</c:v>
                </c:pt>
                <c:pt idx="24">
                  <c:v>-0.26700000000000002</c:v>
                </c:pt>
                <c:pt idx="25">
                  <c:v>-0.26100000000000001</c:v>
                </c:pt>
                <c:pt idx="26">
                  <c:v>-0.22</c:v>
                </c:pt>
                <c:pt idx="27">
                  <c:v>-0.151</c:v>
                </c:pt>
                <c:pt idx="28">
                  <c:v>-0.14899999999999999</c:v>
                </c:pt>
                <c:pt idx="29">
                  <c:v>-0.17799999999999999</c:v>
                </c:pt>
                <c:pt idx="30">
                  <c:v>-0.184</c:v>
                </c:pt>
                <c:pt idx="31">
                  <c:v>-0.185</c:v>
                </c:pt>
                <c:pt idx="32">
                  <c:v>-0.17399999999999999</c:v>
                </c:pt>
                <c:pt idx="33">
                  <c:v>-0.13800000000000001</c:v>
                </c:pt>
                <c:pt idx="34">
                  <c:v>-0.11600000000000001</c:v>
                </c:pt>
                <c:pt idx="35">
                  <c:v>-0.13200000000000001</c:v>
                </c:pt>
                <c:pt idx="36">
                  <c:v>-0.13400000000000001</c:v>
                </c:pt>
                <c:pt idx="37">
                  <c:v>-8.5000000000000006E-2</c:v>
                </c:pt>
                <c:pt idx="38">
                  <c:v>-9.7000000000000003E-2</c:v>
                </c:pt>
                <c:pt idx="39">
                  <c:v>-0.14899999999999999</c:v>
                </c:pt>
                <c:pt idx="40">
                  <c:v>-0.15</c:v>
                </c:pt>
                <c:pt idx="41">
                  <c:v>-0.14899999999999999</c:v>
                </c:pt>
                <c:pt idx="42">
                  <c:v>-0.16400000000000001</c:v>
                </c:pt>
                <c:pt idx="43">
                  <c:v>-0.185</c:v>
                </c:pt>
                <c:pt idx="44">
                  <c:v>-0.191</c:v>
                </c:pt>
                <c:pt idx="45">
                  <c:v>-0.192</c:v>
                </c:pt>
                <c:pt idx="46">
                  <c:v>-0.20499999999999999</c:v>
                </c:pt>
                <c:pt idx="47">
                  <c:v>-0.20699999999999999</c:v>
                </c:pt>
                <c:pt idx="48">
                  <c:v>-0.21</c:v>
                </c:pt>
                <c:pt idx="49">
                  <c:v>-0.224</c:v>
                </c:pt>
                <c:pt idx="50">
                  <c:v>-0.23100000000000001</c:v>
                </c:pt>
                <c:pt idx="51">
                  <c:v>-0.245</c:v>
                </c:pt>
                <c:pt idx="52">
                  <c:v>-0.27100000000000002</c:v>
                </c:pt>
                <c:pt idx="53">
                  <c:v>-0.30099999999999999</c:v>
                </c:pt>
                <c:pt idx="54">
                  <c:v>-0.31900000000000001</c:v>
                </c:pt>
                <c:pt idx="55">
                  <c:v>-0.314</c:v>
                </c:pt>
                <c:pt idx="56">
                  <c:v>-0.29599999999999999</c:v>
                </c:pt>
                <c:pt idx="57">
                  <c:v>-0.28299999999999997</c:v>
                </c:pt>
                <c:pt idx="58">
                  <c:v>-0.27800000000000002</c:v>
                </c:pt>
                <c:pt idx="59">
                  <c:v>-0.29499999999999998</c:v>
                </c:pt>
                <c:pt idx="60">
                  <c:v>-0.307</c:v>
                </c:pt>
                <c:pt idx="61">
                  <c:v>-0.30099999999999999</c:v>
                </c:pt>
                <c:pt idx="62">
                  <c:v>-0.28999999999999998</c:v>
                </c:pt>
                <c:pt idx="63">
                  <c:v>-0.28599999999999998</c:v>
                </c:pt>
                <c:pt idx="64">
                  <c:v>-0.29499999999999998</c:v>
                </c:pt>
                <c:pt idx="65">
                  <c:v>-0.315</c:v>
                </c:pt>
                <c:pt idx="66">
                  <c:v>-0.33900000000000002</c:v>
                </c:pt>
                <c:pt idx="67">
                  <c:v>-0.35299999999999998</c:v>
                </c:pt>
                <c:pt idx="68">
                  <c:v>-0.36299999999999999</c:v>
                </c:pt>
                <c:pt idx="69">
                  <c:v>-0.377</c:v>
                </c:pt>
                <c:pt idx="70">
                  <c:v>-0.38900000000000001</c:v>
                </c:pt>
                <c:pt idx="71">
                  <c:v>-0.38200000000000001</c:v>
                </c:pt>
                <c:pt idx="72">
                  <c:v>-0.35</c:v>
                </c:pt>
                <c:pt idx="73">
                  <c:v>-0.317</c:v>
                </c:pt>
                <c:pt idx="74">
                  <c:v>-0.29399999999999998</c:v>
                </c:pt>
                <c:pt idx="75">
                  <c:v>-0.28799999999999998</c:v>
                </c:pt>
                <c:pt idx="76">
                  <c:v>-0.3</c:v>
                </c:pt>
                <c:pt idx="77">
                  <c:v>-0.32500000000000001</c:v>
                </c:pt>
                <c:pt idx="78">
                  <c:v>-0.34599999999999997</c:v>
                </c:pt>
                <c:pt idx="79">
                  <c:v>-0.36299999999999999</c:v>
                </c:pt>
                <c:pt idx="80">
                  <c:v>-0.37</c:v>
                </c:pt>
                <c:pt idx="81">
                  <c:v>-0.36699999999999999</c:v>
                </c:pt>
                <c:pt idx="82">
                  <c:v>-0.377</c:v>
                </c:pt>
                <c:pt idx="83">
                  <c:v>-0.38600000000000001</c:v>
                </c:pt>
                <c:pt idx="84">
                  <c:v>-0.38</c:v>
                </c:pt>
                <c:pt idx="85">
                  <c:v>-0.35799999999999998</c:v>
                </c:pt>
                <c:pt idx="86">
                  <c:v>-0.33100000000000002</c:v>
                </c:pt>
                <c:pt idx="87">
                  <c:v>-0.311</c:v>
                </c:pt>
                <c:pt idx="88">
                  <c:v>-0.313</c:v>
                </c:pt>
                <c:pt idx="89">
                  <c:v>-0.312</c:v>
                </c:pt>
                <c:pt idx="90">
                  <c:v>-0.313</c:v>
                </c:pt>
                <c:pt idx="91">
                  <c:v>-0.311</c:v>
                </c:pt>
                <c:pt idx="92">
                  <c:v>-0.33100000000000002</c:v>
                </c:pt>
                <c:pt idx="93">
                  <c:v>-0.35799999999999998</c:v>
                </c:pt>
                <c:pt idx="94">
                  <c:v>-0.38</c:v>
                </c:pt>
                <c:pt idx="95">
                  <c:v>-0.38600000000000001</c:v>
                </c:pt>
                <c:pt idx="96">
                  <c:v>-0.377</c:v>
                </c:pt>
                <c:pt idx="97">
                  <c:v>-0.36699999999999999</c:v>
                </c:pt>
                <c:pt idx="98">
                  <c:v>-0.37</c:v>
                </c:pt>
                <c:pt idx="99">
                  <c:v>-0.36299999999999999</c:v>
                </c:pt>
                <c:pt idx="100">
                  <c:v>-0.34599999999999997</c:v>
                </c:pt>
                <c:pt idx="101">
                  <c:v>-0.32500000000000001</c:v>
                </c:pt>
                <c:pt idx="102">
                  <c:v>-0.3</c:v>
                </c:pt>
                <c:pt idx="103">
                  <c:v>-0.28799999999999998</c:v>
                </c:pt>
                <c:pt idx="104">
                  <c:v>-0.29399999999999998</c:v>
                </c:pt>
                <c:pt idx="105">
                  <c:v>-0.317</c:v>
                </c:pt>
                <c:pt idx="106">
                  <c:v>-0.35</c:v>
                </c:pt>
                <c:pt idx="107">
                  <c:v>-0.38200000000000001</c:v>
                </c:pt>
                <c:pt idx="108">
                  <c:v>-0.38900000000000001</c:v>
                </c:pt>
                <c:pt idx="109">
                  <c:v>-0.377</c:v>
                </c:pt>
                <c:pt idx="110">
                  <c:v>-0.36299999999999999</c:v>
                </c:pt>
                <c:pt idx="111">
                  <c:v>-0.35299999999999998</c:v>
                </c:pt>
                <c:pt idx="112">
                  <c:v>-0.33900000000000002</c:v>
                </c:pt>
                <c:pt idx="113">
                  <c:v>-0.315</c:v>
                </c:pt>
                <c:pt idx="114">
                  <c:v>-0.29499999999999998</c:v>
                </c:pt>
                <c:pt idx="115">
                  <c:v>-0.28599999999999998</c:v>
                </c:pt>
                <c:pt idx="116">
                  <c:v>-0.28999999999999998</c:v>
                </c:pt>
                <c:pt idx="117">
                  <c:v>-0.30099999999999999</c:v>
                </c:pt>
                <c:pt idx="118">
                  <c:v>-0.307</c:v>
                </c:pt>
                <c:pt idx="119">
                  <c:v>-0.29499999999999998</c:v>
                </c:pt>
                <c:pt idx="120">
                  <c:v>-0.27800000000000002</c:v>
                </c:pt>
                <c:pt idx="121">
                  <c:v>-0.28299999999999997</c:v>
                </c:pt>
                <c:pt idx="122">
                  <c:v>-0.29599999999999999</c:v>
                </c:pt>
                <c:pt idx="123">
                  <c:v>-0.315</c:v>
                </c:pt>
                <c:pt idx="124">
                  <c:v>-0.31900000000000001</c:v>
                </c:pt>
                <c:pt idx="125">
                  <c:v>-0.30099999999999999</c:v>
                </c:pt>
                <c:pt idx="126">
                  <c:v>-0.27200000000000002</c:v>
                </c:pt>
                <c:pt idx="127">
                  <c:v>-0.245</c:v>
                </c:pt>
                <c:pt idx="128">
                  <c:v>-0.23100000000000001</c:v>
                </c:pt>
                <c:pt idx="129">
                  <c:v>-0.224</c:v>
                </c:pt>
                <c:pt idx="130">
                  <c:v>-0.21</c:v>
                </c:pt>
                <c:pt idx="131">
                  <c:v>-0.20699999999999999</c:v>
                </c:pt>
                <c:pt idx="132">
                  <c:v>-0.20499999999999999</c:v>
                </c:pt>
                <c:pt idx="133">
                  <c:v>-0.192</c:v>
                </c:pt>
                <c:pt idx="134">
                  <c:v>-0.191</c:v>
                </c:pt>
                <c:pt idx="135">
                  <c:v>-0.185</c:v>
                </c:pt>
                <c:pt idx="136">
                  <c:v>-0.16400000000000001</c:v>
                </c:pt>
                <c:pt idx="137">
                  <c:v>-0.14799999999999999</c:v>
                </c:pt>
                <c:pt idx="138">
                  <c:v>-0.15</c:v>
                </c:pt>
                <c:pt idx="139">
                  <c:v>-0.14899999999999999</c:v>
                </c:pt>
                <c:pt idx="140">
                  <c:v>-9.7000000000000003E-2</c:v>
                </c:pt>
                <c:pt idx="141">
                  <c:v>-8.5000000000000006E-2</c:v>
                </c:pt>
                <c:pt idx="142">
                  <c:v>-0.13400000000000001</c:v>
                </c:pt>
                <c:pt idx="143">
                  <c:v>-0.13200000000000001</c:v>
                </c:pt>
                <c:pt idx="144">
                  <c:v>-0.11600000000000001</c:v>
                </c:pt>
                <c:pt idx="145">
                  <c:v>-0.13800000000000001</c:v>
                </c:pt>
                <c:pt idx="146">
                  <c:v>-0.17399999999999999</c:v>
                </c:pt>
                <c:pt idx="147">
                  <c:v>-0.186</c:v>
                </c:pt>
                <c:pt idx="148">
                  <c:v>-0.184</c:v>
                </c:pt>
                <c:pt idx="149">
                  <c:v>-0.17799999999999999</c:v>
                </c:pt>
                <c:pt idx="150">
                  <c:v>-0.14899999999999999</c:v>
                </c:pt>
                <c:pt idx="151">
                  <c:v>-0.152</c:v>
                </c:pt>
                <c:pt idx="152">
                  <c:v>-0.22</c:v>
                </c:pt>
                <c:pt idx="153">
                  <c:v>-0.26100000000000001</c:v>
                </c:pt>
                <c:pt idx="154">
                  <c:v>-0.26700000000000002</c:v>
                </c:pt>
                <c:pt idx="155">
                  <c:v>-0.29299999999999998</c:v>
                </c:pt>
                <c:pt idx="156">
                  <c:v>-0.28599999999999998</c:v>
                </c:pt>
                <c:pt idx="157">
                  <c:v>-0.29399999999999998</c:v>
                </c:pt>
                <c:pt idx="158">
                  <c:v>-0.27500000000000002</c:v>
                </c:pt>
                <c:pt idx="159">
                  <c:v>-0.23300000000000001</c:v>
                </c:pt>
                <c:pt idx="160">
                  <c:v>-0.23699999999999999</c:v>
                </c:pt>
                <c:pt idx="161">
                  <c:v>-0.3</c:v>
                </c:pt>
                <c:pt idx="162">
                  <c:v>-0.36299999999999999</c:v>
                </c:pt>
                <c:pt idx="163">
                  <c:v>-0.38900000000000001</c:v>
                </c:pt>
                <c:pt idx="164">
                  <c:v>-0.41099999999999998</c:v>
                </c:pt>
                <c:pt idx="165">
                  <c:v>-0.41599999999999998</c:v>
                </c:pt>
                <c:pt idx="166">
                  <c:v>-0.39700000000000002</c:v>
                </c:pt>
                <c:pt idx="167">
                  <c:v>-0.371</c:v>
                </c:pt>
                <c:pt idx="168">
                  <c:v>-0.32100000000000001</c:v>
                </c:pt>
                <c:pt idx="169">
                  <c:v>-0.26700000000000002</c:v>
                </c:pt>
                <c:pt idx="170">
                  <c:v>-0.252</c:v>
                </c:pt>
                <c:pt idx="171">
                  <c:v>-0.28699999999999998</c:v>
                </c:pt>
                <c:pt idx="172">
                  <c:v>-0.34200000000000003</c:v>
                </c:pt>
                <c:pt idx="173">
                  <c:v>-0.40400000000000003</c:v>
                </c:pt>
                <c:pt idx="174">
                  <c:v>-0.42699999999999999</c:v>
                </c:pt>
                <c:pt idx="175">
                  <c:v>-0.4</c:v>
                </c:pt>
                <c:pt idx="176">
                  <c:v>-0.35399999999999998</c:v>
                </c:pt>
                <c:pt idx="177">
                  <c:v>-0.32100000000000001</c:v>
                </c:pt>
                <c:pt idx="178">
                  <c:v>-0.41599999999999998</c:v>
                </c:pt>
                <c:pt idx="179">
                  <c:v>-0.32500000000000001</c:v>
                </c:pt>
                <c:pt idx="180">
                  <c:v>-0.41599999999999998</c:v>
                </c:pt>
                <c:pt idx="181">
                  <c:v>-0.32100000000000001</c:v>
                </c:pt>
                <c:pt idx="182">
                  <c:v>-0.35399999999999998</c:v>
                </c:pt>
                <c:pt idx="183">
                  <c:v>-0.4</c:v>
                </c:pt>
                <c:pt idx="184">
                  <c:v>-0.42699999999999999</c:v>
                </c:pt>
                <c:pt idx="185">
                  <c:v>-0.40400000000000003</c:v>
                </c:pt>
                <c:pt idx="186">
                  <c:v>-0.34200000000000003</c:v>
                </c:pt>
                <c:pt idx="187">
                  <c:v>-0.28599999999999998</c:v>
                </c:pt>
                <c:pt idx="188">
                  <c:v>-0.252</c:v>
                </c:pt>
                <c:pt idx="189">
                  <c:v>-0.26700000000000002</c:v>
                </c:pt>
                <c:pt idx="190">
                  <c:v>-0.32100000000000001</c:v>
                </c:pt>
                <c:pt idx="191">
                  <c:v>-0.371</c:v>
                </c:pt>
                <c:pt idx="192">
                  <c:v>-0.39700000000000002</c:v>
                </c:pt>
                <c:pt idx="193">
                  <c:v>-0.41599999999999998</c:v>
                </c:pt>
                <c:pt idx="194">
                  <c:v>-0.41099999999999998</c:v>
                </c:pt>
                <c:pt idx="195">
                  <c:v>-0.38900000000000001</c:v>
                </c:pt>
                <c:pt idx="196">
                  <c:v>-0.36299999999999999</c:v>
                </c:pt>
                <c:pt idx="197">
                  <c:v>-0.3</c:v>
                </c:pt>
                <c:pt idx="198">
                  <c:v>-0.23699999999999999</c:v>
                </c:pt>
                <c:pt idx="199">
                  <c:v>-0.23400000000000001</c:v>
                </c:pt>
                <c:pt idx="200">
                  <c:v>-0.27500000000000002</c:v>
                </c:pt>
                <c:pt idx="201">
                  <c:v>-0.29399999999999998</c:v>
                </c:pt>
                <c:pt idx="202">
                  <c:v>-0.28699999999999998</c:v>
                </c:pt>
                <c:pt idx="203">
                  <c:v>-0.29299999999999998</c:v>
                </c:pt>
                <c:pt idx="204">
                  <c:v>-0.26700000000000002</c:v>
                </c:pt>
                <c:pt idx="205">
                  <c:v>-0.26100000000000001</c:v>
                </c:pt>
                <c:pt idx="206">
                  <c:v>-0.22</c:v>
                </c:pt>
                <c:pt idx="207">
                  <c:v>-0.151</c:v>
                </c:pt>
                <c:pt idx="208">
                  <c:v>-0.14899999999999999</c:v>
                </c:pt>
                <c:pt idx="209">
                  <c:v>-0.17799999999999999</c:v>
                </c:pt>
                <c:pt idx="210">
                  <c:v>-0.184</c:v>
                </c:pt>
                <c:pt idx="211">
                  <c:v>-0.185</c:v>
                </c:pt>
                <c:pt idx="212">
                  <c:v>-0.17399999999999999</c:v>
                </c:pt>
                <c:pt idx="213">
                  <c:v>-0.13800000000000001</c:v>
                </c:pt>
                <c:pt idx="214">
                  <c:v>-0.11600000000000001</c:v>
                </c:pt>
                <c:pt idx="215">
                  <c:v>-0.13200000000000001</c:v>
                </c:pt>
                <c:pt idx="216">
                  <c:v>-0.13400000000000001</c:v>
                </c:pt>
                <c:pt idx="217">
                  <c:v>-8.5000000000000006E-2</c:v>
                </c:pt>
                <c:pt idx="218">
                  <c:v>-9.7000000000000003E-2</c:v>
                </c:pt>
                <c:pt idx="219">
                  <c:v>-0.14899999999999999</c:v>
                </c:pt>
                <c:pt idx="220">
                  <c:v>-0.15</c:v>
                </c:pt>
                <c:pt idx="221">
                  <c:v>-0.14899999999999999</c:v>
                </c:pt>
                <c:pt idx="222">
                  <c:v>-0.16400000000000001</c:v>
                </c:pt>
                <c:pt idx="223">
                  <c:v>-0.185</c:v>
                </c:pt>
                <c:pt idx="224">
                  <c:v>-0.191</c:v>
                </c:pt>
                <c:pt idx="225">
                  <c:v>-0.192</c:v>
                </c:pt>
                <c:pt idx="226">
                  <c:v>-0.20499999999999999</c:v>
                </c:pt>
                <c:pt idx="227">
                  <c:v>-0.20699999999999999</c:v>
                </c:pt>
                <c:pt idx="228">
                  <c:v>-0.21</c:v>
                </c:pt>
                <c:pt idx="229">
                  <c:v>-0.224</c:v>
                </c:pt>
                <c:pt idx="230">
                  <c:v>-0.23100000000000001</c:v>
                </c:pt>
                <c:pt idx="231">
                  <c:v>-0.245</c:v>
                </c:pt>
                <c:pt idx="232">
                  <c:v>-0.27100000000000002</c:v>
                </c:pt>
                <c:pt idx="233">
                  <c:v>-0.30099999999999999</c:v>
                </c:pt>
                <c:pt idx="234">
                  <c:v>-0.31900000000000001</c:v>
                </c:pt>
                <c:pt idx="235">
                  <c:v>-0.314</c:v>
                </c:pt>
                <c:pt idx="236">
                  <c:v>-0.29599999999999999</c:v>
                </c:pt>
                <c:pt idx="237">
                  <c:v>-0.28299999999999997</c:v>
                </c:pt>
                <c:pt idx="238">
                  <c:v>-0.27800000000000002</c:v>
                </c:pt>
                <c:pt idx="239">
                  <c:v>-0.29499999999999998</c:v>
                </c:pt>
                <c:pt idx="240">
                  <c:v>-0.307</c:v>
                </c:pt>
                <c:pt idx="241">
                  <c:v>-0.30099999999999999</c:v>
                </c:pt>
                <c:pt idx="242">
                  <c:v>-0.28999999999999998</c:v>
                </c:pt>
                <c:pt idx="243">
                  <c:v>-0.28599999999999998</c:v>
                </c:pt>
                <c:pt idx="244">
                  <c:v>-0.29499999999999998</c:v>
                </c:pt>
                <c:pt idx="245">
                  <c:v>-0.315</c:v>
                </c:pt>
                <c:pt idx="246">
                  <c:v>-0.33900000000000002</c:v>
                </c:pt>
                <c:pt idx="247">
                  <c:v>-0.35299999999999998</c:v>
                </c:pt>
                <c:pt idx="248">
                  <c:v>-0.36299999999999999</c:v>
                </c:pt>
                <c:pt idx="249">
                  <c:v>-0.377</c:v>
                </c:pt>
                <c:pt idx="250">
                  <c:v>-0.38900000000000001</c:v>
                </c:pt>
                <c:pt idx="251">
                  <c:v>-0.38200000000000001</c:v>
                </c:pt>
                <c:pt idx="252">
                  <c:v>-0.35</c:v>
                </c:pt>
                <c:pt idx="253">
                  <c:v>-0.317</c:v>
                </c:pt>
                <c:pt idx="254">
                  <c:v>-0.29399999999999998</c:v>
                </c:pt>
                <c:pt idx="255">
                  <c:v>-0.28799999999999998</c:v>
                </c:pt>
                <c:pt idx="256">
                  <c:v>-0.3</c:v>
                </c:pt>
                <c:pt idx="257">
                  <c:v>-0.32500000000000001</c:v>
                </c:pt>
                <c:pt idx="258">
                  <c:v>-0.34599999999999997</c:v>
                </c:pt>
                <c:pt idx="259">
                  <c:v>-0.36299999999999999</c:v>
                </c:pt>
                <c:pt idx="260">
                  <c:v>-0.37</c:v>
                </c:pt>
                <c:pt idx="261">
                  <c:v>-0.36699999999999999</c:v>
                </c:pt>
                <c:pt idx="262">
                  <c:v>-0.377</c:v>
                </c:pt>
                <c:pt idx="263">
                  <c:v>-0.38600000000000001</c:v>
                </c:pt>
                <c:pt idx="264">
                  <c:v>-0.38</c:v>
                </c:pt>
                <c:pt idx="265">
                  <c:v>-0.35799999999999998</c:v>
                </c:pt>
                <c:pt idx="266">
                  <c:v>-0.33100000000000002</c:v>
                </c:pt>
                <c:pt idx="267">
                  <c:v>-0.311</c:v>
                </c:pt>
                <c:pt idx="268">
                  <c:v>-0.313</c:v>
                </c:pt>
                <c:pt idx="269">
                  <c:v>-0.312</c:v>
                </c:pt>
                <c:pt idx="270">
                  <c:v>-0.313</c:v>
                </c:pt>
                <c:pt idx="271">
                  <c:v>-0.311</c:v>
                </c:pt>
                <c:pt idx="272">
                  <c:v>-0.33100000000000002</c:v>
                </c:pt>
                <c:pt idx="273">
                  <c:v>-0.35799999999999998</c:v>
                </c:pt>
                <c:pt idx="274">
                  <c:v>-0.38</c:v>
                </c:pt>
                <c:pt idx="275">
                  <c:v>-0.38600000000000001</c:v>
                </c:pt>
                <c:pt idx="276">
                  <c:v>-0.377</c:v>
                </c:pt>
                <c:pt idx="277">
                  <c:v>-0.36699999999999999</c:v>
                </c:pt>
                <c:pt idx="278">
                  <c:v>-0.37</c:v>
                </c:pt>
                <c:pt idx="279">
                  <c:v>-0.36299999999999999</c:v>
                </c:pt>
                <c:pt idx="280">
                  <c:v>-0.34599999999999997</c:v>
                </c:pt>
                <c:pt idx="281">
                  <c:v>-0.32500000000000001</c:v>
                </c:pt>
                <c:pt idx="282">
                  <c:v>-0.3</c:v>
                </c:pt>
                <c:pt idx="283">
                  <c:v>-0.28799999999999998</c:v>
                </c:pt>
                <c:pt idx="284">
                  <c:v>-0.29399999999999998</c:v>
                </c:pt>
                <c:pt idx="285">
                  <c:v>-0.317</c:v>
                </c:pt>
                <c:pt idx="286">
                  <c:v>-0.35</c:v>
                </c:pt>
                <c:pt idx="287">
                  <c:v>-0.38200000000000001</c:v>
                </c:pt>
                <c:pt idx="288">
                  <c:v>-0.38900000000000001</c:v>
                </c:pt>
                <c:pt idx="289">
                  <c:v>-0.377</c:v>
                </c:pt>
                <c:pt idx="290">
                  <c:v>-0.36299999999999999</c:v>
                </c:pt>
                <c:pt idx="291">
                  <c:v>-0.35299999999999998</c:v>
                </c:pt>
                <c:pt idx="292">
                  <c:v>-0.33900000000000002</c:v>
                </c:pt>
                <c:pt idx="293">
                  <c:v>-0.315</c:v>
                </c:pt>
                <c:pt idx="294">
                  <c:v>-0.29499999999999998</c:v>
                </c:pt>
                <c:pt idx="295">
                  <c:v>-0.28599999999999998</c:v>
                </c:pt>
                <c:pt idx="296">
                  <c:v>-0.28999999999999998</c:v>
                </c:pt>
                <c:pt idx="297">
                  <c:v>-0.30099999999999999</c:v>
                </c:pt>
                <c:pt idx="298">
                  <c:v>-0.307</c:v>
                </c:pt>
                <c:pt idx="299">
                  <c:v>-0.29499999999999998</c:v>
                </c:pt>
                <c:pt idx="300">
                  <c:v>-0.27800000000000002</c:v>
                </c:pt>
                <c:pt idx="301">
                  <c:v>-0.28299999999999997</c:v>
                </c:pt>
                <c:pt idx="302">
                  <c:v>-0.29599999999999999</c:v>
                </c:pt>
                <c:pt idx="303">
                  <c:v>-0.315</c:v>
                </c:pt>
                <c:pt idx="304">
                  <c:v>-0.31900000000000001</c:v>
                </c:pt>
                <c:pt idx="305">
                  <c:v>-0.30099999999999999</c:v>
                </c:pt>
                <c:pt idx="306">
                  <c:v>-0.27200000000000002</c:v>
                </c:pt>
                <c:pt idx="307">
                  <c:v>-0.245</c:v>
                </c:pt>
                <c:pt idx="308">
                  <c:v>-0.23100000000000001</c:v>
                </c:pt>
                <c:pt idx="309">
                  <c:v>-0.224</c:v>
                </c:pt>
                <c:pt idx="310">
                  <c:v>-0.21</c:v>
                </c:pt>
                <c:pt idx="311">
                  <c:v>-0.20699999999999999</c:v>
                </c:pt>
                <c:pt idx="312">
                  <c:v>-0.20499999999999999</c:v>
                </c:pt>
                <c:pt idx="313">
                  <c:v>-0.192</c:v>
                </c:pt>
                <c:pt idx="314">
                  <c:v>-0.191</c:v>
                </c:pt>
                <c:pt idx="315">
                  <c:v>-0.185</c:v>
                </c:pt>
                <c:pt idx="316">
                  <c:v>-0.16400000000000001</c:v>
                </c:pt>
                <c:pt idx="317">
                  <c:v>-0.14799999999999999</c:v>
                </c:pt>
                <c:pt idx="318">
                  <c:v>-0.15</c:v>
                </c:pt>
                <c:pt idx="319">
                  <c:v>-0.14899999999999999</c:v>
                </c:pt>
                <c:pt idx="320">
                  <c:v>-9.7000000000000003E-2</c:v>
                </c:pt>
                <c:pt idx="321">
                  <c:v>-8.5000000000000006E-2</c:v>
                </c:pt>
                <c:pt idx="322">
                  <c:v>-0.13400000000000001</c:v>
                </c:pt>
                <c:pt idx="323">
                  <c:v>-0.13200000000000001</c:v>
                </c:pt>
                <c:pt idx="324">
                  <c:v>-0.11600000000000001</c:v>
                </c:pt>
                <c:pt idx="325">
                  <c:v>-0.13800000000000001</c:v>
                </c:pt>
                <c:pt idx="326">
                  <c:v>-0.17399999999999999</c:v>
                </c:pt>
                <c:pt idx="327">
                  <c:v>-0.186</c:v>
                </c:pt>
                <c:pt idx="328">
                  <c:v>-0.184</c:v>
                </c:pt>
                <c:pt idx="329">
                  <c:v>-0.17799999999999999</c:v>
                </c:pt>
                <c:pt idx="330">
                  <c:v>-0.14899999999999999</c:v>
                </c:pt>
                <c:pt idx="331">
                  <c:v>-0.152</c:v>
                </c:pt>
                <c:pt idx="332">
                  <c:v>-0.22</c:v>
                </c:pt>
                <c:pt idx="333">
                  <c:v>-0.26100000000000001</c:v>
                </c:pt>
                <c:pt idx="334">
                  <c:v>-0.26700000000000002</c:v>
                </c:pt>
                <c:pt idx="335">
                  <c:v>-0.29299999999999998</c:v>
                </c:pt>
                <c:pt idx="336">
                  <c:v>-0.28599999999999998</c:v>
                </c:pt>
                <c:pt idx="337">
                  <c:v>-0.29399999999999998</c:v>
                </c:pt>
                <c:pt idx="338">
                  <c:v>-0.27500000000000002</c:v>
                </c:pt>
                <c:pt idx="339">
                  <c:v>-0.23300000000000001</c:v>
                </c:pt>
                <c:pt idx="340">
                  <c:v>-0.23699999999999999</c:v>
                </c:pt>
                <c:pt idx="341">
                  <c:v>-0.3</c:v>
                </c:pt>
                <c:pt idx="342">
                  <c:v>-0.36299999999999999</c:v>
                </c:pt>
                <c:pt idx="343">
                  <c:v>-0.38900000000000001</c:v>
                </c:pt>
                <c:pt idx="344">
                  <c:v>-0.41099999999999998</c:v>
                </c:pt>
                <c:pt idx="345">
                  <c:v>-0.41599999999999998</c:v>
                </c:pt>
                <c:pt idx="346">
                  <c:v>-0.39700000000000002</c:v>
                </c:pt>
                <c:pt idx="347">
                  <c:v>-0.371</c:v>
                </c:pt>
                <c:pt idx="348">
                  <c:v>-0.5</c:v>
                </c:pt>
                <c:pt idx="349">
                  <c:v>-0.43</c:v>
                </c:pt>
                <c:pt idx="350">
                  <c:v>-0.4</c:v>
                </c:pt>
                <c:pt idx="351">
                  <c:v>-0.42199999999999999</c:v>
                </c:pt>
                <c:pt idx="352">
                  <c:v>-0.46700000000000003</c:v>
                </c:pt>
                <c:pt idx="353">
                  <c:v>-0.51800000000000002</c:v>
                </c:pt>
                <c:pt idx="354">
                  <c:v>-0.53300000000000003</c:v>
                </c:pt>
                <c:pt idx="355">
                  <c:v>-0.501</c:v>
                </c:pt>
                <c:pt idx="356">
                  <c:v>-0.45100000000000001</c:v>
                </c:pt>
                <c:pt idx="357">
                  <c:v>-0.41599999999999998</c:v>
                </c:pt>
                <c:pt idx="358">
                  <c:v>-0.55200000000000005</c:v>
                </c:pt>
                <c:pt idx="359">
                  <c:v>-0.20300000000000001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8334-4B96-A01D-80F114BCF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085152"/>
        <c:axId val="233085544"/>
      </c:scatterChart>
      <c:valAx>
        <c:axId val="233085152"/>
        <c:scaling>
          <c:orientation val="minMax"/>
          <c:max val="3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Angle [deg]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33085544"/>
        <c:crosses val="autoZero"/>
        <c:crossBetween val="midCat"/>
      </c:valAx>
      <c:valAx>
        <c:axId val="233085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Error </a:t>
                </a:r>
                <a:r>
                  <a:rPr lang="en-GB" dirty="0" smtClean="0"/>
                  <a:t>to </a:t>
                </a:r>
                <a:r>
                  <a:rPr lang="en-GB" dirty="0"/>
                  <a:t>theoretical line [mm]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#,##0.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308515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7375200330330163"/>
          <c:y val="9.7374256874638535E-2"/>
          <c:w val="0.17381441500814857"/>
          <c:h val="0.4869964597300957"/>
        </c:manualLayout>
      </c:layout>
      <c:overlay val="0"/>
      <c:spPr>
        <a:solidFill>
          <a:schemeClr val="bg1"/>
        </a:solidFill>
        <a:ln w="25400">
          <a:solidFill>
            <a:schemeClr val="tx1">
              <a:lumMod val="15000"/>
              <a:lumOff val="85000"/>
            </a:schemeClr>
          </a:solidFill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0.37941</cdr:x>
      <cdr:y>0.76666</cdr:y>
    </cdr:from>
    <cdr:to>
      <cdr:x>0.45158</cdr:x>
      <cdr:y>0.92468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1898303" y="1602915"/>
          <a:ext cx="361085" cy="33038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B</a:t>
          </a:r>
          <a:endParaRPr lang="en-GB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DFB91-4991-4903-A159-5D3B4F61B1A9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560B5-4509-4DE9-987E-BCC42D833A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070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6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567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68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446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443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60B5-4509-4DE9-987E-BCC42D833A7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1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7D6EF-94FA-4DEC-B8B8-6B53D6F590A8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743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A7D6EF-94FA-4DEC-B8B8-6B53D6F590A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4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A7D6EF-94FA-4DEC-B8B8-6B53D6F590A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56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13" Type="http://schemas.openxmlformats.org/officeDocument/2006/relationships/image" Target="../media/image51.pn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49.gif"/><Relationship Id="rId5" Type="http://schemas.openxmlformats.org/officeDocument/2006/relationships/image" Target="../media/image44.jpeg"/><Relationship Id="rId10" Type="http://schemas.openxmlformats.org/officeDocument/2006/relationships/image" Target="../media/image37.gif"/><Relationship Id="rId4" Type="http://schemas.openxmlformats.org/officeDocument/2006/relationships/image" Target="../media/image43.jpeg"/><Relationship Id="rId9" Type="http://schemas.openxmlformats.org/officeDocument/2006/relationships/image" Target="../media/image4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17.jpe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Simulations of </a:t>
            </a:r>
            <a:r>
              <a:rPr lang="en-US" dirty="0"/>
              <a:t>M</a:t>
            </a:r>
            <a:r>
              <a:rPr lang="en-US" dirty="0" smtClean="0"/>
              <a:t>anufacturing </a:t>
            </a:r>
            <a:r>
              <a:rPr lang="en-US" dirty="0"/>
              <a:t>M</a:t>
            </a:r>
            <a:r>
              <a:rPr lang="en-US" dirty="0" smtClean="0"/>
              <a:t>ethods for SRF Cavities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625114" cy="1066688"/>
          </a:xfrm>
        </p:spPr>
        <p:txBody>
          <a:bodyPr>
            <a:normAutofit/>
          </a:bodyPr>
          <a:lstStyle/>
          <a:p>
            <a:r>
              <a:rPr lang="en-US" dirty="0" smtClean="0"/>
              <a:t>Alexandre Amorim Carvalho</a:t>
            </a:r>
            <a:br>
              <a:rPr lang="en-US" dirty="0" smtClean="0"/>
            </a:br>
            <a:r>
              <a:rPr lang="en-US" sz="2400" dirty="0" smtClean="0"/>
              <a:t>On behalf of the EN/MME </a:t>
            </a:r>
            <a:r>
              <a:rPr lang="en-US" sz="2400" dirty="0" smtClean="0"/>
              <a:t>Design Office </a:t>
            </a:r>
            <a:r>
              <a:rPr lang="en-US" sz="2400" dirty="0" smtClean="0"/>
              <a:t>and </a:t>
            </a:r>
            <a:r>
              <a:rPr lang="en-US" sz="2400" dirty="0" smtClean="0"/>
              <a:t>Workshop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019" y="5458465"/>
            <a:ext cx="1074766" cy="109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Niobium Sheets under Forming Processes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94933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Cyclic Plasticity: non-linear Springback is not relevant</a:t>
            </a:r>
          </a:p>
          <a:p>
            <a:r>
              <a:rPr lang="en-GB" dirty="0" smtClean="0"/>
              <a:t>Strain rate: workshop processes are barely affected, impact can be estimated</a:t>
            </a:r>
          </a:p>
          <a:p>
            <a:r>
              <a:rPr lang="en-GB" b="1" dirty="0" smtClean="0"/>
              <a:t>Anisotropy: First indications show it’s not present, further testing is required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2949" y="5383658"/>
            <a:ext cx="3567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Testing campaign not successful</a:t>
            </a:r>
          </a:p>
          <a:p>
            <a:pPr algn="ctr"/>
            <a:r>
              <a:rPr lang="en-GB" dirty="0" smtClean="0"/>
              <a:t>New tests being prepared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79818" y="2671281"/>
            <a:ext cx="3678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Deep drawing processes done in the workshop tend to confirm that niobium sheets are isotropic.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160" y="3627766"/>
            <a:ext cx="3418993" cy="1755892"/>
          </a:xfrm>
          <a:prstGeom prst="rect">
            <a:avLst/>
          </a:prstGeom>
        </p:spPr>
      </p:pic>
      <p:pic>
        <p:nvPicPr>
          <p:cNvPr id="14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62" y="2179442"/>
            <a:ext cx="4235041" cy="307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35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 of the FE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4630066"/>
            <a:ext cx="637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Achievements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Thickness accuracy – max. error of 0.1mm;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Dimensional accuracy – max. error of 0.42mm;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Punch Load vs. Punch </a:t>
            </a:r>
            <a:r>
              <a:rPr lang="en-GB" dirty="0" smtClean="0"/>
              <a:t>Stoke – </a:t>
            </a:r>
            <a:r>
              <a:rPr lang="en-GB" dirty="0" smtClean="0"/>
              <a:t>consistent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3" t="5979" r="15270" b="18837"/>
          <a:stretch/>
        </p:blipFill>
        <p:spPr>
          <a:xfrm>
            <a:off x="177880" y="956035"/>
            <a:ext cx="5092101" cy="32349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8671" y="3400188"/>
            <a:ext cx="1264778" cy="738664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Displacement &amp; pressure sensors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53875" y="2278847"/>
            <a:ext cx="921994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DAQ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54490" y="2432736"/>
            <a:ext cx="568971" cy="1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t="3240" r="14778" b="13427"/>
          <a:stretch/>
        </p:blipFill>
        <p:spPr>
          <a:xfrm>
            <a:off x="5370772" y="968924"/>
            <a:ext cx="3710311" cy="29291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ounded Rectangle 16"/>
          <p:cNvSpPr/>
          <p:nvPr/>
        </p:nvSpPr>
        <p:spPr>
          <a:xfrm>
            <a:off x="5399347" y="999859"/>
            <a:ext cx="2402639" cy="752951"/>
          </a:xfrm>
          <a:prstGeom prst="roundRect">
            <a:avLst>
              <a:gd name="adj" fmla="val 4034"/>
            </a:avLst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rgbClr val="C00000"/>
                </a:solidFill>
              </a:rPr>
              <a:t>Metrology</a:t>
            </a:r>
            <a:r>
              <a:rPr lang="fr-CH" sz="1400" b="1" dirty="0" smtClean="0">
                <a:solidFill>
                  <a:srgbClr val="C00000"/>
                </a:solidFill>
              </a:rPr>
              <a:t> &amp;  </a:t>
            </a:r>
            <a:endParaRPr lang="en-GB" sz="1400" b="1" dirty="0">
              <a:solidFill>
                <a:srgbClr val="C00000"/>
              </a:solidFill>
            </a:endParaRPr>
          </a:p>
          <a:p>
            <a:pPr algn="ctr"/>
            <a:r>
              <a:rPr lang="en-GB" sz="1400" b="1" dirty="0">
                <a:solidFill>
                  <a:srgbClr val="C00000"/>
                </a:solidFill>
              </a:rPr>
              <a:t>Evaluation of thicknesses via </a:t>
            </a:r>
            <a:r>
              <a:rPr lang="en-GB" sz="1400" b="1" dirty="0" err="1">
                <a:solidFill>
                  <a:srgbClr val="C00000"/>
                </a:solidFill>
              </a:rPr>
              <a:t>Matlab</a:t>
            </a:r>
            <a:r>
              <a:rPr lang="en-GB" sz="1400" b="1" dirty="0">
                <a:solidFill>
                  <a:srgbClr val="C00000"/>
                </a:solidFill>
              </a:rPr>
              <a:t>® </a:t>
            </a:r>
            <a:r>
              <a:rPr lang="en-GB" sz="1400" b="1" dirty="0" smtClean="0">
                <a:solidFill>
                  <a:srgbClr val="C00000"/>
                </a:solidFill>
              </a:rPr>
              <a:t>code</a:t>
            </a:r>
            <a:endParaRPr lang="en-GB" sz="1400" b="1" dirty="0">
              <a:solidFill>
                <a:srgbClr val="C0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9033" y="3766847"/>
            <a:ext cx="3353722" cy="233520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4587" y="3846243"/>
            <a:ext cx="3359414" cy="214975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6615" y="4031264"/>
            <a:ext cx="3398623" cy="213377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43449" y="5995998"/>
            <a:ext cx="2432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EDMS. 1740011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7486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1589" y="1245521"/>
            <a:ext cx="8952411" cy="5028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Tailored material models available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Predict formed shapes (≈ 0.4mm error)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Predict thickness distributions </a:t>
            </a:r>
            <a:r>
              <a:rPr lang="en-US" dirty="0"/>
              <a:t>(≈ </a:t>
            </a:r>
            <a:r>
              <a:rPr lang="en-US" dirty="0" smtClean="0"/>
              <a:t>0.1mm error)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Estimate springback and sequential processes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Optimize tools and material usage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	Introduce the real thickness distribution of the sheet before forming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	Export deformed geometry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3" y="110024"/>
            <a:ext cx="1891254" cy="2270994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9252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3" y="2162533"/>
            <a:ext cx="3037015" cy="3372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64880" cy="5028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Exploitation of thickness knowledge for advanced tooling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6720" y="3027268"/>
            <a:ext cx="3514592" cy="25359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86232" y="3505723"/>
            <a:ext cx="136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  <a:r>
              <a:rPr lang="en-GB" dirty="0" smtClean="0"/>
              <a:t>hickening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12" idx="1"/>
          </p:cNvCxnSpPr>
          <p:nvPr/>
        </p:nvCxnSpPr>
        <p:spPr>
          <a:xfrm flipH="1">
            <a:off x="2861531" y="3690389"/>
            <a:ext cx="524701" cy="133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28700" y="5026534"/>
            <a:ext cx="112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Thinning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2564692" y="5211200"/>
            <a:ext cx="10640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8" descr="http://www.intercadsys.com/images/l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57" y="456242"/>
            <a:ext cx="1735644" cy="553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644" y="327815"/>
            <a:ext cx="1054783" cy="704068"/>
          </a:xfrm>
          <a:prstGeom prst="rect">
            <a:avLst/>
          </a:prstGeom>
        </p:spPr>
      </p:pic>
      <p:cxnSp>
        <p:nvCxnSpPr>
          <p:cNvPr id="2052" name="Straight Arrow Connector 2051"/>
          <p:cNvCxnSpPr>
            <a:stCxn id="31" idx="3"/>
          </p:cNvCxnSpPr>
          <p:nvPr/>
        </p:nvCxnSpPr>
        <p:spPr>
          <a:xfrm flipV="1">
            <a:off x="6770301" y="733093"/>
            <a:ext cx="62638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3"/>
          </p:cNvCxnSpPr>
          <p:nvPr/>
        </p:nvCxnSpPr>
        <p:spPr>
          <a:xfrm>
            <a:off x="4753305" y="5211200"/>
            <a:ext cx="724386" cy="161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3"/>
          </p:cNvCxnSpPr>
          <p:nvPr/>
        </p:nvCxnSpPr>
        <p:spPr>
          <a:xfrm>
            <a:off x="4753305" y="3690389"/>
            <a:ext cx="2920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7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64880" cy="5028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Exploitation of thickness knowledge for advanced tooling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1" descr="cid:image001.jpg@01D3EEC2.B095F4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600" y="3116914"/>
            <a:ext cx="5466829" cy="246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67600" y="2747582"/>
            <a:ext cx="217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After forming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63740" y="2742910"/>
            <a:ext cx="3270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Distance mould to punch</a:t>
            </a:r>
            <a:endParaRPr lang="en-GB" dirty="0"/>
          </a:p>
        </p:txBody>
      </p:sp>
      <p:pic>
        <p:nvPicPr>
          <p:cNvPr id="11" name="Picture 8" descr="http://www.intercadsys.com/images/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57" y="456242"/>
            <a:ext cx="1735644" cy="553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644" y="327815"/>
            <a:ext cx="1054783" cy="704068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1" idx="3"/>
          </p:cNvCxnSpPr>
          <p:nvPr/>
        </p:nvCxnSpPr>
        <p:spPr>
          <a:xfrm flipV="1">
            <a:off x="6770301" y="733093"/>
            <a:ext cx="62638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8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64880" cy="5028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Friction coefficient mapping according to tool speeds and surface pressure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83" y="3176674"/>
            <a:ext cx="3691630" cy="19516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2" r="12783"/>
          <a:stretch/>
        </p:blipFill>
        <p:spPr>
          <a:xfrm rot="5400000">
            <a:off x="4414871" y="3041828"/>
            <a:ext cx="3284445" cy="237842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5690620" y="4906725"/>
            <a:ext cx="0" cy="477685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690620" y="4676760"/>
            <a:ext cx="1" cy="187581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690620" y="4152504"/>
            <a:ext cx="0" cy="477685"/>
          </a:xfrm>
          <a:prstGeom prst="line">
            <a:avLst/>
          </a:prstGeom>
          <a:ln w="57150"/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98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lh3.googleusercontent.com/HlvIaMmdQW4T-SgoS9xySV0L3OCTLtFr4HDkkWcKSZmzhxWwiQgr7KfycwwwNMYKOUVJzx9gIYHpbaQQc_JAsQVukgUur4NzHVLIH86Rvr0gqfp43uSTS2POIKunNWvbOvcXagYFa2xFgc-TWQ8n5vHO9Liv0fKiLZ6TPEhtB9ki2J7pAXthR6Dszf575xnrLXLLyunbI1_YP6WDE4ekTV71Mffd_2I_cEC6OSF38z2LpNmc-kiNdYy1OPA65zhIQagC0rh8VloJbpzRh8STfXzeYFKz4ms8jBmT_6cI7-m_FhGMh5I4CYiUtCT7PP9DDOsVrld1KZ-hV-rue-Tu0pxTx47iNYjgU9CsAGbMPESxEZoGn_Jc9geu3ef7aSguaq-rj6hxwCmQdusCkkrDYzOjACQrmUq7pFrU311Xkry6aaRCVGeSACEQgBQiZx8dMS4VO9NN9-FbBeTY2EXJUur5zVA_licP_yWmshAffDMzGhmY9RgivY9escVcTg8wcl7v9CalQoHGJtYdOCwNDJygwnmoDmBy9I8tA_DVrIPh6tGkUJM1Ip_PorDmMdpINvUUDIPonY3uVduNMeX9fbCNpSmGJbL0iP0Rvnxv4W8_f6Gr=w1518-h911-n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1" r="17337" b="6719"/>
          <a:stretch/>
        </p:blipFill>
        <p:spPr bwMode="auto">
          <a:xfrm>
            <a:off x="5317044" y="875402"/>
            <a:ext cx="2079859" cy="1303853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r="-471" b="233"/>
          <a:stretch/>
        </p:blipFill>
        <p:spPr>
          <a:xfrm>
            <a:off x="1819979" y="876157"/>
            <a:ext cx="2182335" cy="130818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5" t="7765" r="16485" b="9086"/>
          <a:stretch/>
        </p:blipFill>
        <p:spPr>
          <a:xfrm>
            <a:off x="4002314" y="875403"/>
            <a:ext cx="1281251" cy="130385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" t="6522" r="5929" b="3953"/>
          <a:stretch/>
        </p:blipFill>
        <p:spPr>
          <a:xfrm>
            <a:off x="7442869" y="876157"/>
            <a:ext cx="1698038" cy="130818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t="10151" r="15339" b="2317"/>
          <a:stretch/>
        </p:blipFill>
        <p:spPr>
          <a:xfrm rot="10800000">
            <a:off x="7750" y="876157"/>
            <a:ext cx="1812229" cy="13031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26" y="4240877"/>
            <a:ext cx="2068492" cy="155984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69" y="4240877"/>
            <a:ext cx="1675157" cy="155984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" y="4240877"/>
            <a:ext cx="1299019" cy="155984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419" y="4240877"/>
            <a:ext cx="1989846" cy="155984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880" y="4245793"/>
            <a:ext cx="3420359" cy="155493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3"/>
          <a:srcRect l="12635"/>
          <a:stretch/>
        </p:blipFill>
        <p:spPr>
          <a:xfrm>
            <a:off x="7932545" y="2287078"/>
            <a:ext cx="1025599" cy="183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sheet thickness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3644048"/>
            <a:ext cx="3543410" cy="2443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361" y="949333"/>
            <a:ext cx="3574633" cy="24376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16" y="1268439"/>
            <a:ext cx="3046003" cy="28799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6274" y="1295841"/>
            <a:ext cx="426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598319" y="952820"/>
            <a:ext cx="426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144585" y="3644048"/>
            <a:ext cx="426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4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 – How?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38130" y="3782359"/>
            <a:ext cx="2504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Hydraulic Pressure Machine</a:t>
            </a:r>
          </a:p>
          <a:p>
            <a:pPr algn="r"/>
            <a:r>
              <a:rPr lang="en-GB" dirty="0" smtClean="0"/>
              <a:t>SKAG – Type JP-SVF</a:t>
            </a:r>
          </a:p>
          <a:p>
            <a:pPr algn="r"/>
            <a:r>
              <a:rPr lang="en-GB" dirty="0" smtClean="0"/>
              <a:t>Max. Load 100tons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6" r="9730" b="13545"/>
          <a:stretch/>
        </p:blipFill>
        <p:spPr>
          <a:xfrm>
            <a:off x="4235647" y="885217"/>
            <a:ext cx="4789083" cy="277905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Straight Arrow Connector 5"/>
          <p:cNvCxnSpPr>
            <a:stCxn id="7" idx="0"/>
          </p:cNvCxnSpPr>
          <p:nvPr/>
        </p:nvCxnSpPr>
        <p:spPr>
          <a:xfrm flipH="1" flipV="1">
            <a:off x="6848438" y="1711015"/>
            <a:ext cx="369692" cy="43557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65202" y="2146587"/>
            <a:ext cx="905855" cy="523220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Pressure sensor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35647" y="2621979"/>
            <a:ext cx="1264778" cy="523220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Displacement sensors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5500425" y="2200985"/>
            <a:ext cx="587030" cy="68260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5500425" y="2146587"/>
            <a:ext cx="905855" cy="73700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3"/>
          </p:cNvCxnSpPr>
          <p:nvPr/>
        </p:nvCxnSpPr>
        <p:spPr>
          <a:xfrm flipV="1">
            <a:off x="5500425" y="2250853"/>
            <a:ext cx="1119499" cy="63273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01575" y="979826"/>
            <a:ext cx="757791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Supply</a:t>
            </a:r>
            <a:endParaRPr lang="en-GB" sz="1400" dirty="0"/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8507895" y="1287603"/>
            <a:ext cx="72576" cy="19044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48259" y="3334876"/>
            <a:ext cx="921994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Graphtec</a:t>
            </a:r>
            <a:endParaRPr lang="en-GB" sz="1400" dirty="0"/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8395588" y="2250853"/>
            <a:ext cx="13668" cy="108402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544535" y="5351941"/>
            <a:ext cx="4182704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1600" dirty="0" smtClean="0"/>
              <a:t>Δ</a:t>
            </a:r>
            <a:r>
              <a:rPr lang="en-GB" sz="1600" dirty="0" smtClean="0"/>
              <a:t>z vs. </a:t>
            </a:r>
            <a:r>
              <a:rPr lang="en-GB" sz="1600" dirty="0" err="1" smtClean="0"/>
              <a:t>Fz</a:t>
            </a:r>
            <a:endParaRPr lang="en-GB" sz="1600" dirty="0" smtClean="0"/>
          </a:p>
          <a:p>
            <a:pPr algn="ctr"/>
            <a:r>
              <a:rPr lang="en-GB" sz="1600" dirty="0" smtClean="0"/>
              <a:t>Uncertainty for small loads due to variation in hydraulic pressure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544535" y="3797823"/>
            <a:ext cx="4171306" cy="135421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Data acquisition: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 optical </a:t>
            </a:r>
            <a:r>
              <a:rPr lang="en-GB" sz="1600" dirty="0"/>
              <a:t>displacement </a:t>
            </a:r>
            <a:r>
              <a:rPr lang="en-GB" sz="1600" dirty="0" smtClean="0"/>
              <a:t>sensors;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Pressure sensor in the hydraulic system;</a:t>
            </a:r>
          </a:p>
          <a:p>
            <a:pPr algn="ctr"/>
            <a:r>
              <a:rPr lang="en-GB" sz="1600" dirty="0" smtClean="0"/>
              <a:t>+</a:t>
            </a:r>
          </a:p>
          <a:p>
            <a:r>
              <a:rPr lang="en-GB" sz="1600" dirty="0" smtClean="0"/>
              <a:t>Calibration of pressure sensor with load cell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666911" y="5350116"/>
            <a:ext cx="335471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err="1" smtClean="0"/>
              <a:t>Matlab</a:t>
            </a:r>
            <a:r>
              <a:rPr lang="en-GB" sz="1600" dirty="0" smtClean="0"/>
              <a:t> program maps the points and calculates thickness on a given cross section</a:t>
            </a:r>
            <a:endParaRPr lang="en-GB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9" t="14767" r="34847" b="16580"/>
          <a:stretch/>
        </p:blipFill>
        <p:spPr>
          <a:xfrm>
            <a:off x="256837" y="3782359"/>
            <a:ext cx="1630421" cy="12624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306595" y="944995"/>
            <a:ext cx="943897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EDMS: 1572428</a:t>
            </a:r>
            <a:endParaRPr lang="en-GB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915471" y="3798034"/>
            <a:ext cx="943897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EDMS: 1709479</a:t>
            </a:r>
            <a:endParaRPr lang="en-GB" sz="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t="3240" r="14778" b="13427"/>
          <a:stretch/>
        </p:blipFill>
        <p:spPr>
          <a:xfrm>
            <a:off x="666911" y="1048051"/>
            <a:ext cx="2896646" cy="22868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38532" y="2950740"/>
            <a:ext cx="2573278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Post forming metrology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046592" y="3243459"/>
            <a:ext cx="2702773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Process data acquisition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02/12/2016, A. Carvalho and M. Garlaschè, A. Dallocchio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57139" y="463249"/>
                <a:ext cx="6190990" cy="612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𝑇h𝑖𝑐𝑘𝑛𝑒𝑠𝑠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𝑆𝑖𝑚𝑢𝑙𝑎𝑡𝑖𝑜𝑛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𝑇h𝑖𝑐𝑘𝑛𝑒𝑠𝑠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𝑀𝑒𝑡𝑟𝑜𝑙𝑜𝑔𝑦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𝑇h𝑖𝑐𝑘𝑛𝑒𝑠𝑠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𝑀𝑒𝑡𝑟𝑜𝑙𝑜𝑔𝑦</m:t>
                              </m:r>
                            </m:sub>
                          </m:sSub>
                        </m:den>
                      </m:f>
                      <m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139" y="463249"/>
                <a:ext cx="6190990" cy="6125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376"/>
            <a:ext cx="8226854" cy="71584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Model vs. </a:t>
            </a:r>
            <a:r>
              <a:rPr lang="en-US" dirty="0" smtClean="0"/>
              <a:t>Experimental: Thickness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4" y="1319393"/>
            <a:ext cx="4099853" cy="25266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1" y="6052059"/>
            <a:ext cx="9144001" cy="805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17" y="4029661"/>
            <a:ext cx="3394997" cy="27588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2625" y="3203146"/>
            <a:ext cx="2868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Max. error: 0.08mm </a:t>
            </a:r>
          </a:p>
          <a:p>
            <a:r>
              <a:rPr lang="en-GB" dirty="0" smtClean="0"/>
              <a:t>Average error: 0.025mm</a:t>
            </a:r>
          </a:p>
        </p:txBody>
      </p:sp>
      <p:sp>
        <p:nvSpPr>
          <p:cNvPr id="6" name="Rectangle 5"/>
          <p:cNvSpPr/>
          <p:nvPr/>
        </p:nvSpPr>
        <p:spPr>
          <a:xfrm>
            <a:off x="434838" y="1035058"/>
            <a:ext cx="7684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Thickness at </a:t>
            </a:r>
            <a:r>
              <a:rPr lang="en-GB" b="1" u="sng" dirty="0" smtClean="0"/>
              <a:t>Minor axis</a:t>
            </a:r>
            <a:endParaRPr lang="en-GB" b="1" u="sng" dirty="0"/>
          </a:p>
        </p:txBody>
      </p:sp>
      <p:grpSp>
        <p:nvGrpSpPr>
          <p:cNvPr id="17" name="Group 16"/>
          <p:cNvGrpSpPr/>
          <p:nvPr/>
        </p:nvGrpSpPr>
        <p:grpSpPr>
          <a:xfrm>
            <a:off x="2581466" y="1389050"/>
            <a:ext cx="835852" cy="2709789"/>
            <a:chOff x="7678412" y="202153"/>
            <a:chExt cx="711903" cy="2217232"/>
          </a:xfrm>
        </p:grpSpPr>
        <p:sp>
          <p:nvSpPr>
            <p:cNvPr id="8" name="TextBox 7"/>
            <p:cNvSpPr txBox="1"/>
            <p:nvPr/>
          </p:nvSpPr>
          <p:spPr>
            <a:xfrm>
              <a:off x="8082744" y="202153"/>
              <a:ext cx="30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87929" y="1809214"/>
              <a:ext cx="30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80358" y="2050053"/>
              <a:ext cx="30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</a:t>
              </a:r>
              <a:endParaRPr lang="en-GB" dirty="0"/>
            </a:p>
          </p:txBody>
        </p:sp>
        <p:sp>
          <p:nvSpPr>
            <p:cNvPr id="30" name="Freeform 29"/>
            <p:cNvSpPr/>
            <p:nvPr/>
          </p:nvSpPr>
          <p:spPr>
            <a:xfrm rot="21401142">
              <a:off x="7678412" y="348693"/>
              <a:ext cx="449153" cy="1716449"/>
            </a:xfrm>
            <a:custGeom>
              <a:avLst/>
              <a:gdLst>
                <a:gd name="connsiteX0" fmla="*/ 264639 w 264639"/>
                <a:gd name="connsiteY0" fmla="*/ 0 h 1709530"/>
                <a:gd name="connsiteX1" fmla="*/ 185126 w 264639"/>
                <a:gd name="connsiteY1" fmla="*/ 1480930 h 1709530"/>
                <a:gd name="connsiteX2" fmla="*/ 6222 w 264639"/>
                <a:gd name="connsiteY2" fmla="*/ 1709530 h 170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4639" h="1709530">
                  <a:moveTo>
                    <a:pt x="264639" y="0"/>
                  </a:moveTo>
                  <a:cubicBezTo>
                    <a:pt x="246417" y="598004"/>
                    <a:pt x="228196" y="1196008"/>
                    <a:pt x="185126" y="1480930"/>
                  </a:cubicBezTo>
                  <a:cubicBezTo>
                    <a:pt x="142056" y="1765852"/>
                    <a:pt x="-35191" y="1545534"/>
                    <a:pt x="6222" y="1709530"/>
                  </a:cubicBezTo>
                </a:path>
              </a:pathLst>
            </a:custGeom>
            <a:noFill/>
            <a:ln w="38100">
              <a:solidFill>
                <a:srgbClr val="F725E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39" name="Chart 38"/>
          <p:cNvGraphicFramePr>
            <a:graphicFrameLocks/>
          </p:cNvGraphicFramePr>
          <p:nvPr>
            <p:extLst/>
          </p:nvPr>
        </p:nvGraphicFramePr>
        <p:xfrm>
          <a:off x="4073894" y="1150841"/>
          <a:ext cx="5003247" cy="209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8676441" y="2534307"/>
            <a:ext cx="361122" cy="43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950262" y="171435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43" name="Freeform 42"/>
          <p:cNvSpPr/>
          <p:nvPr/>
        </p:nvSpPr>
        <p:spPr>
          <a:xfrm rot="21392886">
            <a:off x="2417924" y="4327472"/>
            <a:ext cx="442135" cy="2284002"/>
          </a:xfrm>
          <a:custGeom>
            <a:avLst/>
            <a:gdLst>
              <a:gd name="connsiteX0" fmla="*/ 264639 w 264639"/>
              <a:gd name="connsiteY0" fmla="*/ 0 h 1709530"/>
              <a:gd name="connsiteX1" fmla="*/ 185126 w 264639"/>
              <a:gd name="connsiteY1" fmla="*/ 1480930 h 1709530"/>
              <a:gd name="connsiteX2" fmla="*/ 6222 w 264639"/>
              <a:gd name="connsiteY2" fmla="*/ 1709530 h 170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639" h="1709530">
                <a:moveTo>
                  <a:pt x="264639" y="0"/>
                </a:moveTo>
                <a:cubicBezTo>
                  <a:pt x="246417" y="598004"/>
                  <a:pt x="228196" y="1196008"/>
                  <a:pt x="185126" y="1480930"/>
                </a:cubicBezTo>
                <a:cubicBezTo>
                  <a:pt x="142056" y="1765852"/>
                  <a:pt x="-35191" y="1545534"/>
                  <a:pt x="6222" y="1709530"/>
                </a:cubicBezTo>
              </a:path>
            </a:pathLst>
          </a:custGeom>
          <a:noFill/>
          <a:ln w="38100">
            <a:solidFill>
              <a:srgbClr val="F725E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41814" y="3844995"/>
            <a:ext cx="7684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Thickness at </a:t>
            </a:r>
            <a:r>
              <a:rPr lang="en-GB" b="1" u="sng" dirty="0" smtClean="0"/>
              <a:t>Major axis</a:t>
            </a:r>
            <a:endParaRPr lang="en-GB" b="1" u="sng" dirty="0"/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/>
          </p:nvPr>
        </p:nvGraphicFramePr>
        <p:xfrm>
          <a:off x="4068033" y="3902398"/>
          <a:ext cx="5009108" cy="2149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872625" y="5942257"/>
            <a:ext cx="28680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Max. error: 0.1mm</a:t>
            </a:r>
          </a:p>
          <a:p>
            <a:r>
              <a:rPr lang="en-GB" dirty="0" smtClean="0"/>
              <a:t>Average error: 0.03mm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50262" y="5136316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22036" y="561156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84054" y="524611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5938" y="4195151"/>
            <a:ext cx="24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2753820" y="6149827"/>
            <a:ext cx="24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2463451" y="6547849"/>
            <a:ext cx="24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6009325" y="5563102"/>
            <a:ext cx="7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2.6%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125434" y="1899023"/>
            <a:ext cx="3685545" cy="1068762"/>
          </a:xfrm>
          <a:prstGeom prst="straightConnector1">
            <a:avLst/>
          </a:prstGeom>
          <a:ln w="254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3085856" y="1697775"/>
            <a:ext cx="5262298" cy="281819"/>
          </a:xfrm>
          <a:prstGeom prst="straightConnector1">
            <a:avLst/>
          </a:prstGeom>
          <a:ln w="254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2916238" y="4818594"/>
            <a:ext cx="4396060" cy="929174"/>
          </a:xfrm>
          <a:prstGeom prst="straightConnector1">
            <a:avLst/>
          </a:prstGeom>
          <a:ln w="254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20" idx="2"/>
          </p:cNvCxnSpPr>
          <p:nvPr/>
        </p:nvCxnSpPr>
        <p:spPr>
          <a:xfrm flipH="1">
            <a:off x="2916238" y="4422597"/>
            <a:ext cx="5713284" cy="141886"/>
          </a:xfrm>
          <a:prstGeom prst="straightConnector1">
            <a:avLst/>
          </a:prstGeom>
          <a:ln w="254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00372" y="2556797"/>
            <a:ext cx="73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1.5%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6524737" y="1344487"/>
            <a:ext cx="73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1.4%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8082294" y="1185322"/>
            <a:ext cx="73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1.7%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7332694" y="4443424"/>
            <a:ext cx="7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1.1%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8337392" y="4069146"/>
            <a:ext cx="7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1.2%</a:t>
            </a:r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 rot="21283586">
            <a:off x="8219117" y="3063640"/>
            <a:ext cx="9861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/>
              <a:t>Supplier1 sheets</a:t>
            </a:r>
            <a:endParaRPr lang="en-GB" i="1" dirty="0"/>
          </a:p>
        </p:txBody>
      </p:sp>
      <p:sp>
        <p:nvSpPr>
          <p:cNvPr id="51" name="Round Single Corner Rectangle 50"/>
          <p:cNvSpPr/>
          <p:nvPr/>
        </p:nvSpPr>
        <p:spPr>
          <a:xfrm>
            <a:off x="6564703" y="22680"/>
            <a:ext cx="1204189" cy="333127"/>
          </a:xfrm>
          <a:prstGeom prst="round1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Ubuntu"/>
              </a:rPr>
              <a:t>Beyond</a:t>
            </a:r>
            <a:endParaRPr lang="en-GB" sz="1600" dirty="0">
              <a:latin typeface="Ubuntu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-419099" y="-17573"/>
            <a:ext cx="8193500" cy="392396"/>
            <a:chOff x="-419100" y="-17569"/>
            <a:chExt cx="8217379" cy="392396"/>
          </a:xfrm>
        </p:grpSpPr>
        <p:grpSp>
          <p:nvGrpSpPr>
            <p:cNvPr id="53" name="Group 52"/>
            <p:cNvGrpSpPr/>
            <p:nvPr/>
          </p:nvGrpSpPr>
          <p:grpSpPr>
            <a:xfrm>
              <a:off x="-419100" y="1447"/>
              <a:ext cx="6949294" cy="373380"/>
              <a:chOff x="-419100" y="1447"/>
              <a:chExt cx="6949294" cy="373380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-1" y="10822"/>
                <a:ext cx="6530195" cy="344986"/>
                <a:chOff x="-1" y="10822"/>
                <a:chExt cx="6530195" cy="344986"/>
              </a:xfrm>
            </p:grpSpPr>
            <p:sp>
              <p:nvSpPr>
                <p:cNvPr id="57" name="Round Single Corner Rectangle 56"/>
                <p:cNvSpPr/>
                <p:nvPr/>
              </p:nvSpPr>
              <p:spPr>
                <a:xfrm>
                  <a:off x="-1" y="10822"/>
                  <a:ext cx="1550013" cy="344985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Ubuntu"/>
                    </a:rPr>
                    <a:t>Context</a:t>
                  </a:r>
                  <a:endParaRPr lang="en-GB" sz="1600" dirty="0">
                    <a:latin typeface="Ubuntu"/>
                  </a:endParaRPr>
                </a:p>
              </p:txBody>
            </p:sp>
            <p:sp>
              <p:nvSpPr>
                <p:cNvPr id="58" name="Round Single Corner Rectangle 57"/>
                <p:cNvSpPr/>
                <p:nvPr/>
              </p:nvSpPr>
              <p:spPr>
                <a:xfrm>
                  <a:off x="1589425" y="16661"/>
                  <a:ext cx="2415787" cy="339147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Ubuntu"/>
                    </a:rPr>
                    <a:t>Bowl</a:t>
                  </a:r>
                  <a:endParaRPr lang="en-GB" sz="1600" dirty="0">
                    <a:latin typeface="Ubuntu"/>
                  </a:endParaRPr>
                </a:p>
              </p:txBody>
            </p:sp>
            <p:sp>
              <p:nvSpPr>
                <p:cNvPr id="59" name="Round Single Corner Rectangle 58"/>
                <p:cNvSpPr/>
                <p:nvPr/>
              </p:nvSpPr>
              <p:spPr>
                <a:xfrm>
                  <a:off x="4056970" y="22680"/>
                  <a:ext cx="2473224" cy="333128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err="1" smtClean="0">
                      <a:latin typeface="Ubuntu"/>
                    </a:rPr>
                    <a:t>Diabolo</a:t>
                  </a:r>
                  <a:endParaRPr lang="en-GB" sz="1600" dirty="0">
                    <a:latin typeface="Ubuntu"/>
                  </a:endParaRPr>
                </a:p>
              </p:txBody>
            </p:sp>
          </p:grpSp>
          <p:sp>
            <p:nvSpPr>
              <p:cNvPr id="56" name="Rectangle 55"/>
              <p:cNvSpPr/>
              <p:nvPr/>
            </p:nvSpPr>
            <p:spPr>
              <a:xfrm flipH="1">
                <a:off x="-419100" y="1447"/>
                <a:ext cx="419099" cy="373380"/>
              </a:xfrm>
              <a:prstGeom prst="rect">
                <a:avLst/>
              </a:prstGeom>
              <a:solidFill>
                <a:schemeClr val="l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Ubuntu"/>
                </a:endParaRPr>
              </a:p>
            </p:txBody>
          </p:sp>
        </p:grpSp>
        <p:sp>
          <p:nvSpPr>
            <p:cNvPr id="54" name="Rectangle 53"/>
            <p:cNvSpPr/>
            <p:nvPr/>
          </p:nvSpPr>
          <p:spPr>
            <a:xfrm>
              <a:off x="4056970" y="-17569"/>
              <a:ext cx="3741309" cy="373380"/>
            </a:xfrm>
            <a:prstGeom prst="rect">
              <a:avLst/>
            </a:prstGeom>
            <a:solidFill>
              <a:schemeClr val="lt1">
                <a:alpha val="59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Ubuntu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-42273" y="-9513"/>
            <a:ext cx="1620353" cy="373380"/>
          </a:xfrm>
          <a:prstGeom prst="rect">
            <a:avLst/>
          </a:prstGeom>
          <a:solidFill>
            <a:schemeClr val="lt1">
              <a:alpha val="5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08301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41" grpId="0"/>
      <p:bldP spid="21" grpId="0"/>
      <p:bldP spid="64" grpId="0"/>
      <p:bldP spid="65" grpId="0"/>
      <p:bldP spid="66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Fabrication Processes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Metal Forming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Crab Cavities Challenge</a:t>
            </a:r>
          </a:p>
          <a:p>
            <a:pPr marL="231775" lvl="1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Niobium Sheets under Forming Processes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Simulating What?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Material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Behavior and Material Models</a:t>
            </a:r>
          </a:p>
          <a:p>
            <a:pPr marL="231775" lvl="1" indent="0"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/>
              <a:t>Simulations </a:t>
            </a:r>
            <a:r>
              <a:rPr lang="en-US" dirty="0" smtClean="0"/>
              <a:t>Capabilities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Present and Future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9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8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255544" y="6358201"/>
            <a:ext cx="4629736" cy="365125"/>
          </a:xfrm>
        </p:spPr>
        <p:txBody>
          <a:bodyPr/>
          <a:lstStyle/>
          <a:p>
            <a:r>
              <a:rPr lang="it-IT" smtClean="0"/>
              <a:t>02/12/2016, A. Carvalho and M. Garlaschè, A. Dallocchio</a:t>
            </a:r>
            <a:endParaRPr lang="en-US" dirty="0"/>
          </a:p>
        </p:txBody>
      </p:sp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256309" y="360405"/>
            <a:ext cx="8887691" cy="715840"/>
          </a:xfrm>
        </p:spPr>
        <p:txBody>
          <a:bodyPr>
            <a:normAutofit/>
          </a:bodyPr>
          <a:lstStyle/>
          <a:p>
            <a:r>
              <a:rPr lang="en-US" sz="3200" dirty="0"/>
              <a:t>Model vs. </a:t>
            </a:r>
            <a:r>
              <a:rPr lang="en-US" sz="3200" dirty="0" smtClean="0"/>
              <a:t>Experimental: Dimension</a:t>
            </a:r>
            <a:endParaRPr lang="en-US" sz="3200" dirty="0"/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/>
          </p:nvPr>
        </p:nvGraphicFramePr>
        <p:xfrm>
          <a:off x="0" y="1816403"/>
          <a:ext cx="9161743" cy="293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t="19180" r="20132" b="66429"/>
          <a:stretch/>
        </p:blipFill>
        <p:spPr>
          <a:xfrm>
            <a:off x="6607951" y="485145"/>
            <a:ext cx="2536049" cy="1548861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5418023" y="1031821"/>
            <a:ext cx="993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/>
              <a:t>RF surface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6536384" y="528798"/>
            <a:ext cx="2218513" cy="908871"/>
            <a:chOff x="5954526" y="1275825"/>
            <a:chExt cx="2218513" cy="908871"/>
          </a:xfrm>
        </p:grpSpPr>
        <p:cxnSp>
          <p:nvCxnSpPr>
            <p:cNvPr id="43" name="Straight Arrow Connector 42"/>
            <p:cNvCxnSpPr/>
            <p:nvPr/>
          </p:nvCxnSpPr>
          <p:spPr>
            <a:xfrm flipV="1">
              <a:off x="7145518" y="1659118"/>
              <a:ext cx="1027521" cy="207389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136449" y="1420315"/>
              <a:ext cx="376714" cy="44619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 44"/>
            <p:cNvSpPr/>
            <p:nvPr/>
          </p:nvSpPr>
          <p:spPr>
            <a:xfrm>
              <a:off x="7249212" y="1696825"/>
              <a:ext cx="170316" cy="103695"/>
            </a:xfrm>
            <a:custGeom>
              <a:avLst/>
              <a:gdLst>
                <a:gd name="connsiteX0" fmla="*/ 0 w 170316"/>
                <a:gd name="connsiteY0" fmla="*/ 0 h 103695"/>
                <a:gd name="connsiteX1" fmla="*/ 131976 w 170316"/>
                <a:gd name="connsiteY1" fmla="*/ 9427 h 103695"/>
                <a:gd name="connsiteX2" fmla="*/ 160256 w 170316"/>
                <a:gd name="connsiteY2" fmla="*/ 103695 h 103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316" h="103695">
                  <a:moveTo>
                    <a:pt x="0" y="0"/>
                  </a:moveTo>
                  <a:lnTo>
                    <a:pt x="131976" y="9427"/>
                  </a:lnTo>
                  <a:cubicBezTo>
                    <a:pt x="158685" y="26709"/>
                    <a:pt x="185394" y="64417"/>
                    <a:pt x="160256" y="103695"/>
                  </a:cubicBezTo>
                </a:path>
              </a:pathLst>
            </a:cu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348193" y="1449027"/>
              <a:ext cx="287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GreekC" panose="00000400000000000000" pitchFamily="2" charset="0"/>
                  <a:cs typeface="GreekC" panose="00000400000000000000" pitchFamily="2" charset="0"/>
                </a:rPr>
                <a:t>a</a:t>
              </a:r>
              <a:endParaRPr lang="en-GB" sz="2000" dirty="0"/>
            </a:p>
          </p:txBody>
        </p:sp>
        <p:sp>
          <p:nvSpPr>
            <p:cNvPr id="47" name="Rectangle 46"/>
            <p:cNvSpPr/>
            <p:nvPr/>
          </p:nvSpPr>
          <p:spPr>
            <a:xfrm rot="18569378">
              <a:off x="6625992" y="1542565"/>
              <a:ext cx="9028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Radius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5954526" y="2184696"/>
              <a:ext cx="320503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Oval 48"/>
          <p:cNvSpPr/>
          <p:nvPr/>
        </p:nvSpPr>
        <p:spPr>
          <a:xfrm rot="21374775">
            <a:off x="6863057" y="623087"/>
            <a:ext cx="2078088" cy="710888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44756" y="981801"/>
            <a:ext cx="3780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Bowl before trimming step at the trimming height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8759" y="2043297"/>
            <a:ext cx="23134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Process dispersion</a:t>
            </a:r>
            <a:endParaRPr lang="en-GB" b="1" dirty="0"/>
          </a:p>
        </p:txBody>
      </p:sp>
      <p:sp>
        <p:nvSpPr>
          <p:cNvPr id="31" name="Rectangle 30"/>
          <p:cNvSpPr/>
          <p:nvPr/>
        </p:nvSpPr>
        <p:spPr>
          <a:xfrm>
            <a:off x="1149716" y="4891469"/>
            <a:ext cx="2723823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u="sng" dirty="0" smtClean="0"/>
              <a:t>Simulation Vs. Reality</a:t>
            </a:r>
          </a:p>
          <a:p>
            <a:pPr algn="ctr"/>
            <a:r>
              <a:rPr lang="en-GB" dirty="0" smtClean="0"/>
              <a:t>Average: 	0.15mm</a:t>
            </a:r>
          </a:p>
          <a:p>
            <a:pPr algn="ctr"/>
            <a:r>
              <a:rPr lang="en-GB" dirty="0" smtClean="0"/>
              <a:t>Maximum: 	0.42mm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5064261" y="5026781"/>
            <a:ext cx="289266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Considering dimensional deviations of the tools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Round Single Corner Rectangle 38"/>
          <p:cNvSpPr/>
          <p:nvPr/>
        </p:nvSpPr>
        <p:spPr>
          <a:xfrm>
            <a:off x="6564703" y="22680"/>
            <a:ext cx="1204189" cy="333127"/>
          </a:xfrm>
          <a:prstGeom prst="round1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Ubuntu"/>
              </a:rPr>
              <a:t>Beyond</a:t>
            </a:r>
            <a:endParaRPr lang="en-GB" sz="1600" dirty="0">
              <a:latin typeface="Ubuntu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-419099" y="-17573"/>
            <a:ext cx="8193500" cy="392396"/>
            <a:chOff x="-419100" y="-17569"/>
            <a:chExt cx="8217379" cy="392396"/>
          </a:xfrm>
        </p:grpSpPr>
        <p:grpSp>
          <p:nvGrpSpPr>
            <p:cNvPr id="59" name="Group 58"/>
            <p:cNvGrpSpPr/>
            <p:nvPr/>
          </p:nvGrpSpPr>
          <p:grpSpPr>
            <a:xfrm>
              <a:off x="-419100" y="1447"/>
              <a:ext cx="6949294" cy="373380"/>
              <a:chOff x="-419100" y="1447"/>
              <a:chExt cx="6949294" cy="373380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-1" y="10822"/>
                <a:ext cx="6530195" cy="344986"/>
                <a:chOff x="-1" y="10822"/>
                <a:chExt cx="6530195" cy="344986"/>
              </a:xfrm>
            </p:grpSpPr>
            <p:sp>
              <p:nvSpPr>
                <p:cNvPr id="63" name="Round Single Corner Rectangle 62"/>
                <p:cNvSpPr/>
                <p:nvPr/>
              </p:nvSpPr>
              <p:spPr>
                <a:xfrm>
                  <a:off x="-1" y="10822"/>
                  <a:ext cx="1550013" cy="344985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Ubuntu"/>
                    </a:rPr>
                    <a:t>Context</a:t>
                  </a:r>
                  <a:endParaRPr lang="en-GB" sz="1600" dirty="0">
                    <a:latin typeface="Ubuntu"/>
                  </a:endParaRPr>
                </a:p>
              </p:txBody>
            </p:sp>
            <p:sp>
              <p:nvSpPr>
                <p:cNvPr id="64" name="Round Single Corner Rectangle 63"/>
                <p:cNvSpPr/>
                <p:nvPr/>
              </p:nvSpPr>
              <p:spPr>
                <a:xfrm>
                  <a:off x="1589425" y="16661"/>
                  <a:ext cx="2415787" cy="339147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Ubuntu"/>
                    </a:rPr>
                    <a:t>Bowl</a:t>
                  </a:r>
                  <a:endParaRPr lang="en-GB" sz="1600" dirty="0">
                    <a:latin typeface="Ubuntu"/>
                  </a:endParaRPr>
                </a:p>
              </p:txBody>
            </p:sp>
            <p:sp>
              <p:nvSpPr>
                <p:cNvPr id="65" name="Round Single Corner Rectangle 64"/>
                <p:cNvSpPr/>
                <p:nvPr/>
              </p:nvSpPr>
              <p:spPr>
                <a:xfrm>
                  <a:off x="4056970" y="22680"/>
                  <a:ext cx="2473224" cy="333128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err="1" smtClean="0">
                      <a:latin typeface="Ubuntu"/>
                    </a:rPr>
                    <a:t>Diabolo</a:t>
                  </a:r>
                  <a:endParaRPr lang="en-GB" sz="1600" dirty="0">
                    <a:latin typeface="Ubuntu"/>
                  </a:endParaRPr>
                </a:p>
              </p:txBody>
            </p:sp>
          </p:grpSp>
          <p:sp>
            <p:nvSpPr>
              <p:cNvPr id="62" name="Rectangle 61"/>
              <p:cNvSpPr/>
              <p:nvPr/>
            </p:nvSpPr>
            <p:spPr>
              <a:xfrm flipH="1">
                <a:off x="-419100" y="1447"/>
                <a:ext cx="419099" cy="373380"/>
              </a:xfrm>
              <a:prstGeom prst="rect">
                <a:avLst/>
              </a:prstGeom>
              <a:solidFill>
                <a:schemeClr val="l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Ubuntu"/>
                </a:endParaRPr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4056970" y="-17569"/>
              <a:ext cx="3741309" cy="373380"/>
            </a:xfrm>
            <a:prstGeom prst="rect">
              <a:avLst/>
            </a:prstGeom>
            <a:solidFill>
              <a:schemeClr val="lt1">
                <a:alpha val="59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Ubuntu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-42273" y="-9513"/>
            <a:ext cx="1620353" cy="373380"/>
          </a:xfrm>
          <a:prstGeom prst="rect">
            <a:avLst/>
          </a:prstGeom>
          <a:solidFill>
            <a:schemeClr val="lt1">
              <a:alpha val="5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7075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6" y="2162533"/>
            <a:ext cx="3037015" cy="3372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64880" cy="50282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Exploitation of thickness knowledge for advanced tooling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AEA5A0"/>
              </a:clrFrom>
              <a:clrTo>
                <a:srgbClr val="AEA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2" t="19107" r="53645" b="38655"/>
          <a:stretch/>
        </p:blipFill>
        <p:spPr>
          <a:xfrm>
            <a:off x="7272924" y="2790989"/>
            <a:ext cx="1619794" cy="14445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AEA5A0"/>
              </a:clrFrom>
              <a:clrTo>
                <a:srgbClr val="AEA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32" t="19107" b="38655"/>
          <a:stretch/>
        </p:blipFill>
        <p:spPr>
          <a:xfrm>
            <a:off x="7353672" y="4224862"/>
            <a:ext cx="1790328" cy="15056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4909" y="3123172"/>
            <a:ext cx="3514592" cy="25359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79902" y="2401424"/>
            <a:ext cx="136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  <a:r>
              <a:rPr lang="en-GB" dirty="0" smtClean="0"/>
              <a:t>hickening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216086" y="2663937"/>
            <a:ext cx="1073206" cy="486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79902" y="5730516"/>
            <a:ext cx="112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Thinning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 flipV="1">
            <a:off x="3315894" y="5395866"/>
            <a:ext cx="1064008" cy="519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3"/>
          </p:cNvCxnSpPr>
          <p:nvPr/>
        </p:nvCxnSpPr>
        <p:spPr>
          <a:xfrm flipV="1">
            <a:off x="5504507" y="5535154"/>
            <a:ext cx="1635364" cy="3800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8" descr="http://www.intercadsys.com/images/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57" y="456242"/>
            <a:ext cx="1735644" cy="553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644" y="327815"/>
            <a:ext cx="1054783" cy="704068"/>
          </a:xfrm>
          <a:prstGeom prst="rect">
            <a:avLst/>
          </a:prstGeom>
        </p:spPr>
      </p:pic>
      <p:cxnSp>
        <p:nvCxnSpPr>
          <p:cNvPr id="2052" name="Straight Arrow Connector 2051"/>
          <p:cNvCxnSpPr>
            <a:stCxn id="31" idx="3"/>
          </p:cNvCxnSpPr>
          <p:nvPr/>
        </p:nvCxnSpPr>
        <p:spPr>
          <a:xfrm flipV="1">
            <a:off x="6770301" y="733093"/>
            <a:ext cx="62638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02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Sheet Metal Forming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73923"/>
            <a:ext cx="8226425" cy="502827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Bending, stretching, compressing, twisting, extruding of metal sheets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9" y="4232667"/>
            <a:ext cx="3608585" cy="2041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3"/>
          <a:stretch/>
        </p:blipFill>
        <p:spPr>
          <a:xfrm>
            <a:off x="5811677" y="1724457"/>
            <a:ext cx="2935623" cy="27297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5"/>
          <a:stretch/>
        </p:blipFill>
        <p:spPr>
          <a:xfrm>
            <a:off x="181069" y="2133779"/>
            <a:ext cx="2879002" cy="19945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6"/>
          <a:stretch/>
        </p:blipFill>
        <p:spPr>
          <a:xfrm>
            <a:off x="3210279" y="2056787"/>
            <a:ext cx="2451189" cy="22576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490" y="4504499"/>
            <a:ext cx="2141769" cy="17134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15" y="4454177"/>
            <a:ext cx="2143125" cy="17145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675" y="4852176"/>
            <a:ext cx="2444496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Crab Cavities </a:t>
            </a:r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67944" y="1892301"/>
            <a:ext cx="4865265" cy="230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 smtClean="0"/>
              <a:t>Manufacturing </a:t>
            </a:r>
            <a:r>
              <a:rPr lang="en-GB" b="1" dirty="0" smtClean="0"/>
              <a:t>Challenges</a:t>
            </a:r>
            <a:r>
              <a:rPr lang="en-GB" dirty="0" smtClean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Material: pure </a:t>
            </a:r>
            <a:r>
              <a:rPr lang="en-GB" b="1" dirty="0" smtClean="0"/>
              <a:t>Niobium 4mm thick sheets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Shaping: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large deformation </a:t>
            </a:r>
            <a:r>
              <a:rPr lang="en-GB" dirty="0" smtClean="0"/>
              <a:t>processes (deep drawing, extrusion..)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multiple</a:t>
            </a:r>
            <a:r>
              <a:rPr lang="en-GB" dirty="0" smtClean="0"/>
              <a:t> shaping </a:t>
            </a:r>
            <a:r>
              <a:rPr lang="en-GB" b="1" dirty="0" smtClean="0"/>
              <a:t>steps</a:t>
            </a:r>
            <a:r>
              <a:rPr lang="en-GB" dirty="0" smtClean="0"/>
              <a:t> on same subcomponent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highly precise tolerances</a:t>
            </a:r>
            <a:r>
              <a:rPr lang="en-GB" dirty="0" smtClean="0"/>
              <a:t> (±0.3mm)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52706" y="4381598"/>
            <a:ext cx="457200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b="1" dirty="0" smtClean="0"/>
              <a:t>FE</a:t>
            </a:r>
            <a:r>
              <a:rPr lang="en-GB" dirty="0" smtClean="0"/>
              <a:t> analyses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teer </a:t>
            </a:r>
            <a:r>
              <a:rPr lang="en-GB" b="1" dirty="0" smtClean="0"/>
              <a:t>manufacturing choices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Speed up </a:t>
            </a:r>
            <a:r>
              <a:rPr lang="en-GB" b="1" dirty="0" smtClean="0"/>
              <a:t>tool design</a:t>
            </a:r>
            <a:r>
              <a:rPr lang="en-GB" dirty="0" smtClean="0"/>
              <a:t> and reduce tooling </a:t>
            </a:r>
            <a:r>
              <a:rPr lang="en-GB" b="1" dirty="0" smtClean="0"/>
              <a:t>costs</a:t>
            </a:r>
            <a:endParaRPr lang="en-GB" b="1" dirty="0"/>
          </a:p>
        </p:txBody>
      </p:sp>
      <p:sp>
        <p:nvSpPr>
          <p:cNvPr id="10" name="Down Arrow 9"/>
          <p:cNvSpPr/>
          <p:nvPr/>
        </p:nvSpPr>
        <p:spPr>
          <a:xfrm rot="16200000">
            <a:off x="4118897" y="4325090"/>
            <a:ext cx="402638" cy="466476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086978" y="1097844"/>
            <a:ext cx="4324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Shaping</a:t>
            </a:r>
            <a:r>
              <a:rPr lang="en-GB" dirty="0" smtClean="0"/>
              <a:t> + Electron Beam welding of 3x main subcomponents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0" r="28120"/>
          <a:stretch/>
        </p:blipFill>
        <p:spPr>
          <a:xfrm>
            <a:off x="322394" y="725880"/>
            <a:ext cx="3512457" cy="34563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935" y="4611409"/>
            <a:ext cx="2085378" cy="1746792"/>
          </a:xfrm>
          <a:prstGeom prst="rect">
            <a:avLst/>
          </a:prstGeom>
        </p:spPr>
      </p:pic>
      <p:pic>
        <p:nvPicPr>
          <p:cNvPr id="14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89" y="4020970"/>
            <a:ext cx="1843582" cy="13990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702" y="3400570"/>
            <a:ext cx="1542999" cy="104276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1026539" y="1408978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610715" y="3209178"/>
            <a:ext cx="711696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13194" y="3303992"/>
            <a:ext cx="432048" cy="454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3194" y="1718496"/>
            <a:ext cx="1179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0.5m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3134" y="3280900"/>
            <a:ext cx="1179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0.4m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3282" y="3039901"/>
            <a:ext cx="1179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0.65m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4802" y="4242048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Bowl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4149" y="3086540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Elliptical Cap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9904" y="4381598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Body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287005" y="1718496"/>
            <a:ext cx="2035406" cy="338555"/>
          </a:xfrm>
          <a:prstGeom prst="line">
            <a:avLst/>
          </a:prstGeom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385567" y="3138397"/>
            <a:ext cx="245275" cy="52457"/>
          </a:xfrm>
          <a:prstGeom prst="line">
            <a:avLst/>
          </a:prstGeom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752041" y="3061707"/>
            <a:ext cx="245275" cy="52457"/>
          </a:xfrm>
          <a:prstGeom prst="line">
            <a:avLst/>
          </a:prstGeom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732846" y="2785731"/>
            <a:ext cx="245275" cy="52457"/>
          </a:xfrm>
          <a:prstGeom prst="line">
            <a:avLst/>
          </a:prstGeom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077136" y="2714581"/>
            <a:ext cx="245275" cy="52457"/>
          </a:xfrm>
          <a:prstGeom prst="line">
            <a:avLst/>
          </a:prstGeom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3194" y="5562354"/>
            <a:ext cx="150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DQW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3484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Sheet Metal Forming Simulations: Why?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949333"/>
            <a:ext cx="630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the </a:t>
            </a:r>
            <a:r>
              <a:rPr lang="en-US" dirty="0" smtClean="0"/>
              <a:t>initial trials out </a:t>
            </a:r>
            <a:r>
              <a:rPr lang="en-US" dirty="0"/>
              <a:t>of the workshop into </a:t>
            </a:r>
            <a:r>
              <a:rPr lang="en-US" dirty="0" smtClean="0"/>
              <a:t>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Compare different manufacturing strategies;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Identify forming defects e.g. wrinkles;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Identify highly stressed regions;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Awareness </a:t>
            </a:r>
            <a:r>
              <a:rPr lang="en-US" dirty="0" smtClean="0"/>
              <a:t>on the final thickness distribution</a:t>
            </a:r>
            <a:r>
              <a:rPr lang="en-US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Optimize the initial sheet for forming</a:t>
            </a:r>
            <a:r>
              <a:rPr lang="en-US" dirty="0" smtClean="0"/>
              <a:t>;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283" y="3649602"/>
            <a:ext cx="2637757" cy="24968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0118" y="2937646"/>
            <a:ext cx="4135789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Identify tooling's design improvements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68013" y="2684378"/>
            <a:ext cx="0" cy="190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85" y="3640130"/>
            <a:ext cx="3139398" cy="25677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0205" y="3384379"/>
            <a:ext cx="1202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Ubuntu"/>
              </a:rPr>
              <a:t>Steel 1.2343</a:t>
            </a:r>
            <a:endParaRPr lang="en-GB" sz="1400" dirty="0">
              <a:latin typeface="Ubuntu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2071" y="3474730"/>
            <a:ext cx="157896" cy="127079"/>
          </a:xfrm>
          <a:prstGeom prst="rect">
            <a:avLst/>
          </a:prstGeom>
          <a:gradFill>
            <a:gsLst>
              <a:gs pos="100000">
                <a:srgbClr val="DDC1FB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308299" y="3493531"/>
            <a:ext cx="157896" cy="127079"/>
          </a:xfrm>
          <a:prstGeom prst="rect">
            <a:avLst/>
          </a:prstGeom>
          <a:gradFill>
            <a:gsLst>
              <a:gs pos="100000">
                <a:srgbClr val="F9DAC3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94498" y="3474729"/>
            <a:ext cx="157896" cy="127079"/>
          </a:xfrm>
          <a:prstGeom prst="rect">
            <a:avLst/>
          </a:prstGeom>
          <a:gradFill>
            <a:gsLst>
              <a:gs pos="100000">
                <a:srgbClr val="F4E366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75247" y="3477576"/>
            <a:ext cx="157896" cy="127079"/>
          </a:xfrm>
          <a:prstGeom prst="rect">
            <a:avLst/>
          </a:prstGeom>
          <a:gradFill>
            <a:gsLst>
              <a:gs pos="100000">
                <a:srgbClr val="9F9F9F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410887" y="3409070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Ubuntu"/>
              </a:rPr>
              <a:t>Bronze</a:t>
            </a:r>
            <a:endParaRPr lang="en-GB" sz="1400" dirty="0">
              <a:latin typeface="Ubuntu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2385" y="3474730"/>
            <a:ext cx="157896" cy="127079"/>
          </a:xfrm>
          <a:prstGeom prst="rect">
            <a:avLst/>
          </a:prstGeom>
          <a:gradFill>
            <a:gsLst>
              <a:gs pos="100000">
                <a:srgbClr val="DCF6C2"/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309641" y="4880236"/>
            <a:ext cx="3567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76861" y="4898028"/>
            <a:ext cx="3567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51889" y="1729288"/>
            <a:ext cx="217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Explicit Integration</a:t>
            </a:r>
          </a:p>
        </p:txBody>
      </p:sp>
      <p:pic>
        <p:nvPicPr>
          <p:cNvPr id="29" name="Picture 8" descr="http://www.intercadsys.com/images/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403" y="1164936"/>
            <a:ext cx="1735644" cy="553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0395" y="4725908"/>
            <a:ext cx="2383605" cy="168106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4540" y="2971582"/>
            <a:ext cx="2367663" cy="170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9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13" y="3762103"/>
            <a:ext cx="2805088" cy="2311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Sheet Metal Forming Simulations: Why?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741" y="4178564"/>
            <a:ext cx="2381250" cy="1895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7802" y="3762103"/>
            <a:ext cx="3978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Exercise extensively done in the automotive industry and all industries of mass production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949333"/>
            <a:ext cx="630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the </a:t>
            </a:r>
            <a:r>
              <a:rPr lang="en-US" dirty="0" smtClean="0"/>
              <a:t>initial trials out </a:t>
            </a:r>
            <a:r>
              <a:rPr lang="en-US" dirty="0"/>
              <a:t>of the workshop into </a:t>
            </a:r>
            <a:r>
              <a:rPr lang="en-US" dirty="0" smtClean="0"/>
              <a:t>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Compare different manufacturing strategies;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Identify forming defects e.g. wrinkles;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Identify highly stressed regions;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Optimize the initial sheet for forming;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Awareness on the final thickness distribution;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468013" y="2684378"/>
            <a:ext cx="0" cy="190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51889" y="1729288"/>
            <a:ext cx="217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Explicit Integration</a:t>
            </a:r>
          </a:p>
        </p:txBody>
      </p:sp>
      <p:pic>
        <p:nvPicPr>
          <p:cNvPr id="17" name="Picture 8" descr="http://www.intercadsys.com/images/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403" y="1164936"/>
            <a:ext cx="1735644" cy="553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400118" y="2937646"/>
            <a:ext cx="4135789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Identify tooling's design improvements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1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Niobium Sheets under Forming Processes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86848" y="2228671"/>
            <a:ext cx="3875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Niobium has Body Centred Cubic (BCC) structure:</a:t>
            </a:r>
          </a:p>
          <a:p>
            <a:r>
              <a:rPr lang="en-GB" dirty="0" smtClean="0"/>
              <a:t>Strain Rate Sensitivity (SRS) in the Yield stress.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563888" y="2339588"/>
            <a:ext cx="1356189" cy="369332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Strain 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63889" y="1378035"/>
            <a:ext cx="1356188" cy="369332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Anisotropy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98694" y="1234054"/>
            <a:ext cx="3993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Preferred orientation typically affects sheet metal forming processes.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8132" y="1498469"/>
            <a:ext cx="191654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Anisotropy</a:t>
            </a:r>
          </a:p>
          <a:p>
            <a:pPr algn="ctr"/>
            <a:r>
              <a:rPr lang="en-GB" dirty="0" smtClean="0"/>
              <a:t>Strain Rate</a:t>
            </a:r>
          </a:p>
          <a:p>
            <a:pPr algn="ctr"/>
            <a:r>
              <a:rPr lang="en-GB" dirty="0" smtClean="0"/>
              <a:t>Cyclic Plasticity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48133" y="1100400"/>
            <a:ext cx="191654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Tensile Tests</a:t>
            </a:r>
          </a:p>
        </p:txBody>
      </p:sp>
      <p:pic>
        <p:nvPicPr>
          <p:cNvPr id="18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39" y="2636912"/>
            <a:ext cx="2932081" cy="18889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660" y="3368115"/>
            <a:ext cx="2604208" cy="28919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24736" y="5978998"/>
            <a:ext cx="2590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Compression</a:t>
            </a:r>
            <a:r>
              <a:rPr lang="en-GB" dirty="0"/>
              <a:t> </a:t>
            </a:r>
            <a:r>
              <a:rPr lang="en-GB" dirty="0" smtClean="0"/>
              <a:t>+ Tension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313085" y="4827155"/>
            <a:ext cx="635092" cy="117800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563888" y="3761251"/>
            <a:ext cx="174919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Cyclic plasticity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6890">
            <a:off x="3842217" y="2704617"/>
            <a:ext cx="899158" cy="837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4087" y="5055406"/>
            <a:ext cx="2429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Testing campaign @ </a:t>
            </a:r>
            <a:r>
              <a:rPr lang="en-GB" dirty="0" err="1" smtClean="0"/>
              <a:t>Politecnico</a:t>
            </a:r>
            <a:r>
              <a:rPr lang="en-GB" dirty="0" smtClean="0"/>
              <a:t> di Torino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07985" y="5969654"/>
            <a:ext cx="2432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EDMS. 1907223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3697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/>
      <p:bldP spid="20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Niobium Sheets under Forming Processes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94933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Cyclic Plasticity: non-linear Springback is not relevant</a:t>
            </a:r>
          </a:p>
          <a:p>
            <a:r>
              <a:rPr lang="en-GB" dirty="0" smtClean="0"/>
              <a:t>Strain rate: workshop processes are barely affected, impact can be estimated</a:t>
            </a:r>
          </a:p>
          <a:p>
            <a:r>
              <a:rPr lang="en-GB" dirty="0"/>
              <a:t>Anisotropy: First indications show it’s not present, further testing is required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077" y="2161097"/>
            <a:ext cx="4645671" cy="3417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659" y="2161097"/>
            <a:ext cx="3324775" cy="346769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7438490" y="4009062"/>
            <a:ext cx="323635" cy="23197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3331" y="5637075"/>
            <a:ext cx="46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B050"/>
                </a:solidFill>
              </a:rPr>
              <a:t>Cyclic Plasticity specific material model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760617" y="2621280"/>
            <a:ext cx="0" cy="1193074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90948" y="3006510"/>
            <a:ext cx="132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springback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30" y="838488"/>
            <a:ext cx="1656897" cy="165216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313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01/06/2018, Alexandre Amorim Carvalho`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Niobium Sheets under Forming Processes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522312"/>
              </p:ext>
            </p:extLst>
          </p:nvPr>
        </p:nvGraphicFramePr>
        <p:xfrm>
          <a:off x="1397043" y="2776113"/>
          <a:ext cx="2019300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Bitmap Image" r:id="rId4" imgW="2019240" imgH="1952640" progId="Paint.Picture">
                  <p:embed/>
                </p:oleObj>
              </mc:Choice>
              <mc:Fallback>
                <p:oleObj name="Bitmap Image" r:id="rId4" imgW="2019240" imgH="19526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7043" y="2776113"/>
                        <a:ext cx="2019300" cy="195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97044" y="2406781"/>
            <a:ext cx="231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Typically in BCC …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94933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Cyclic Plasticity: non-linear Springback is not relevant</a:t>
            </a:r>
          </a:p>
          <a:p>
            <a:r>
              <a:rPr lang="en-GB" b="1" dirty="0" smtClean="0"/>
              <a:t>Strain rate: workshop processes are barely affected, impact can be estimated</a:t>
            </a:r>
          </a:p>
          <a:p>
            <a:r>
              <a:rPr lang="en-GB" dirty="0"/>
              <a:t>Anisotropy: First indications show it’s not present, further testing is required</a:t>
            </a:r>
          </a:p>
        </p:txBody>
      </p:sp>
      <p:pic>
        <p:nvPicPr>
          <p:cNvPr id="14" name="Immagin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3484" y="2401235"/>
            <a:ext cx="3834018" cy="2520000"/>
          </a:xfrm>
          <a:prstGeom prst="rect">
            <a:avLst/>
          </a:prstGeom>
        </p:spPr>
      </p:pic>
      <p:sp>
        <p:nvSpPr>
          <p:cNvPr id="16" name="CasellaDiTesto 23"/>
          <p:cNvSpPr txBox="1"/>
          <p:nvPr/>
        </p:nvSpPr>
        <p:spPr>
          <a:xfrm>
            <a:off x="4925728" y="2633470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it-IT" sz="1400" dirty="0"/>
              <a:t>0.1 1/s</a:t>
            </a:r>
          </a:p>
        </p:txBody>
      </p:sp>
      <p:sp>
        <p:nvSpPr>
          <p:cNvPr id="17" name="CasellaDiTesto 24"/>
          <p:cNvSpPr txBox="1"/>
          <p:nvPr/>
        </p:nvSpPr>
        <p:spPr>
          <a:xfrm>
            <a:off x="5273128" y="3212752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it-IT" sz="1400" dirty="0"/>
              <a:t>0.001 1/s</a:t>
            </a:r>
          </a:p>
        </p:txBody>
      </p:sp>
      <p:sp>
        <p:nvSpPr>
          <p:cNvPr id="18" name="CasellaDiTesto 29"/>
          <p:cNvSpPr txBox="1"/>
          <p:nvPr/>
        </p:nvSpPr>
        <p:spPr>
          <a:xfrm>
            <a:off x="5925196" y="2568907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it-IT" sz="1200" dirty="0"/>
              <a:t>0.01 1/s</a:t>
            </a:r>
          </a:p>
        </p:txBody>
      </p:sp>
      <p:cxnSp>
        <p:nvCxnSpPr>
          <p:cNvPr id="19" name="Connettore diritto 32"/>
          <p:cNvCxnSpPr/>
          <p:nvPr/>
        </p:nvCxnSpPr>
        <p:spPr>
          <a:xfrm flipH="1">
            <a:off x="5793816" y="2776113"/>
            <a:ext cx="257394" cy="205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3331" y="5637075"/>
            <a:ext cx="4192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B050"/>
                </a:solidFill>
              </a:rPr>
              <a:t>Strain rate specific material model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03484" y="2027153"/>
            <a:ext cx="3834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 niobium sheets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8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03_2018_AlexandreCarvalho</Template>
  <TotalTime>900</TotalTime>
  <Words>979</Words>
  <Application>Microsoft Office PowerPoint</Application>
  <PresentationFormat>On-screen Show (4:3)</PresentationFormat>
  <Paragraphs>243</Paragraphs>
  <Slides>21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Cambria Math</vt:lpstr>
      <vt:lpstr>GreekC</vt:lpstr>
      <vt:lpstr>Ubuntu</vt:lpstr>
      <vt:lpstr>Ubuntu Light</vt:lpstr>
      <vt:lpstr>Ubuntu Medium</vt:lpstr>
      <vt:lpstr>Wingdings</vt:lpstr>
      <vt:lpstr>CERN_ENdept_Presentation_ArialFont copy</vt:lpstr>
      <vt:lpstr>Bitmap Image</vt:lpstr>
      <vt:lpstr>Advanced Simulations of Manufacturing Methods for SRF Cavities</vt:lpstr>
      <vt:lpstr>Summary</vt:lpstr>
      <vt:lpstr>Sheet Metal Forming</vt:lpstr>
      <vt:lpstr>The Crab Cavities Challenge</vt:lpstr>
      <vt:lpstr>Sheet Metal Forming Simulations: Why?</vt:lpstr>
      <vt:lpstr>Sheet Metal Forming Simulations: Why?</vt:lpstr>
      <vt:lpstr>Niobium Sheets under Forming Processes</vt:lpstr>
      <vt:lpstr>Niobium Sheets under Forming Processes</vt:lpstr>
      <vt:lpstr>Niobium Sheets under Forming Processes</vt:lpstr>
      <vt:lpstr>Niobium Sheets under Forming Processes</vt:lpstr>
      <vt:lpstr>Benchmarking of the FE model</vt:lpstr>
      <vt:lpstr>Simulation capabilities</vt:lpstr>
      <vt:lpstr>Ongoing activities</vt:lpstr>
      <vt:lpstr>Ongoing activities</vt:lpstr>
      <vt:lpstr>Ongoing activities</vt:lpstr>
      <vt:lpstr>PowerPoint Presentation</vt:lpstr>
      <vt:lpstr>Initial sheet thickness</vt:lpstr>
      <vt:lpstr>Benchmarking – How? </vt:lpstr>
      <vt:lpstr>Model vs. Experimental: Thickness</vt:lpstr>
      <vt:lpstr>Model vs. Experimental: Dimension</vt:lpstr>
      <vt:lpstr>Ongoing activities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simulations for manufacturing methods for SRF cavities</dc:title>
  <dc:creator>Alexandre Amorim Carvalho</dc:creator>
  <cp:lastModifiedBy>Alexandre Amorim Carvalho</cp:lastModifiedBy>
  <cp:revision>58</cp:revision>
  <dcterms:created xsi:type="dcterms:W3CDTF">2018-02-28T19:39:45Z</dcterms:created>
  <dcterms:modified xsi:type="dcterms:W3CDTF">2018-05-31T19:40:38Z</dcterms:modified>
</cp:coreProperties>
</file>