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31"/>
  </p:notesMasterIdLst>
  <p:sldIdLst>
    <p:sldId id="351" r:id="rId4"/>
    <p:sldId id="352" r:id="rId5"/>
    <p:sldId id="353" r:id="rId6"/>
    <p:sldId id="354" r:id="rId7"/>
    <p:sldId id="355" r:id="rId8"/>
    <p:sldId id="356" r:id="rId9"/>
    <p:sldId id="357" r:id="rId10"/>
    <p:sldId id="358" r:id="rId11"/>
    <p:sldId id="359" r:id="rId12"/>
    <p:sldId id="360" r:id="rId13"/>
    <p:sldId id="361" r:id="rId14"/>
    <p:sldId id="362" r:id="rId15"/>
    <p:sldId id="363" r:id="rId16"/>
    <p:sldId id="364" r:id="rId17"/>
    <p:sldId id="365" r:id="rId18"/>
    <p:sldId id="366" r:id="rId19"/>
    <p:sldId id="367" r:id="rId20"/>
    <p:sldId id="368" r:id="rId21"/>
    <p:sldId id="369" r:id="rId22"/>
    <p:sldId id="276" r:id="rId23"/>
    <p:sldId id="295" r:id="rId24"/>
    <p:sldId id="347" r:id="rId25"/>
    <p:sldId id="370" r:id="rId26"/>
    <p:sldId id="371" r:id="rId27"/>
    <p:sldId id="372" r:id="rId28"/>
    <p:sldId id="373" r:id="rId29"/>
    <p:sldId id="374" r:id="rId3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45273" autoAdjust="0"/>
    <p:restoredTop sz="94660"/>
  </p:normalViewPr>
  <p:slideViewPr>
    <p:cSldViewPr snapToGrid="0">
      <p:cViewPr varScale="1">
        <p:scale>
          <a:sx n="25" d="100"/>
          <a:sy n="25" d="100"/>
        </p:scale>
        <p:origin x="28" y="9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34DBB6-4222-495B-8B2E-1D8A96AAAC38}" type="datetimeFigureOut">
              <a:rPr kumimoji="1" lang="ja-JP" altLang="en-US" smtClean="0"/>
              <a:t>2018/5/30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D1C08E-95D1-4D4C-A4D8-E9B7178874B4}" type="slidenum">
              <a:rPr kumimoji="1" lang="ja-JP" altLang="en-US" smtClean="0"/>
              <a:t>‹#›</a:t>
            </a:fld>
            <a:endParaRPr kumimoji="1" lang="ja-JP" altLang="en-US"/>
          </a:p>
        </p:txBody>
      </p:sp>
    </p:spTree>
    <p:extLst>
      <p:ext uri="{BB962C8B-B14F-4D97-AF65-F5344CB8AC3E}">
        <p14:creationId xmlns:p14="http://schemas.microsoft.com/office/powerpoint/2010/main" val="116773775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The theme of my presentation is “Plasmonic spectrum analysis with Carbon track and dust”.</a:t>
            </a:r>
          </a:p>
          <a:p>
            <a:r>
              <a:rPr kumimoji="1" lang="en-US" altLang="ja-JP" dirty="0"/>
              <a:t>I will talk about demonstration of spectrum analysis and vision.</a:t>
            </a:r>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312D0C-A03B-4C8C-8590-3BC35762C9F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1268924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The next content is practice the analysis with carbon and dust.</a:t>
            </a:r>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312D0C-A03B-4C8C-8590-3BC35762C9F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8468287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First, I will explain about flow of this analysis. At first, I scanned overall of scan area with mercury-xenon lamp and chose the event with 1</a:t>
            </a:r>
            <a:r>
              <a:rPr kumimoji="1" lang="en-US" altLang="ja-JP" baseline="30000" dirty="0"/>
              <a:t>st</a:t>
            </a:r>
            <a:r>
              <a:rPr kumimoji="1" lang="en-US" altLang="ja-JP" dirty="0"/>
              <a:t> selection. The selection parameter was higher than the ellipticity ratio 2 and the minor was set to 4 or more and less then 6.</a:t>
            </a:r>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312D0C-A03B-4C8C-8590-3BC35762C9F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0873272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After the 1</a:t>
            </a:r>
            <a:r>
              <a:rPr kumimoji="1" lang="en-US" altLang="ja-JP" baseline="30000" dirty="0"/>
              <a:t>st</a:t>
            </a:r>
            <a:r>
              <a:rPr kumimoji="1" lang="en-US" altLang="ja-JP" dirty="0"/>
              <a:t> selection, I eliminated obvious noise with 2</a:t>
            </a:r>
            <a:r>
              <a:rPr kumimoji="1" lang="en-US" altLang="ja-JP" baseline="30000" dirty="0"/>
              <a:t>nd</a:t>
            </a:r>
            <a:r>
              <a:rPr kumimoji="1" lang="en-US" altLang="ja-JP" dirty="0"/>
              <a:t> selection. </a:t>
            </a:r>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312D0C-A03B-4C8C-8590-3BC35762C9F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0648988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Then, I scanned the event area remaining in the selection with multiple wavelengths and analyzed after alignment with BDT.</a:t>
            </a:r>
          </a:p>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312D0C-A03B-4C8C-8590-3BC35762C9F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6945601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In this analysis, carbon ion track was used as signal, and dust event was used background event. These are the characteristics as shown in the figure. In signal, the sample is 200keV Carbon ion implanted sample. Energy of incident carbon ion is approximately 150keV. And expected track length is about 400nm. Carbon track’s angle is nearly uniform.  And ellipticity is higher than 2. Number of event have finished is 240.</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On the other hand,  Background sample is Fix only sample. Emulsion batch ID is FAN085gf. And event angle is almost random.  And ellipticity is also higher than 2. . Number of event have finished is 79.</a:t>
            </a:r>
          </a:p>
          <a:p>
            <a:endParaRPr kumimoji="1" lang="en-US" altLang="ja-JP"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312D0C-A03B-4C8C-8590-3BC35762C9F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2894885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Slide number 15, I will talk about the result of BDT for carbon track and dust event. Parameters used in BDT are relative max brightness, relative area. Although the number of events is small, I cannot make a definite conclusion, but seems to be clearly distinguished.</a:t>
            </a:r>
          </a:p>
          <a:p>
            <a:endParaRPr kumimoji="1" lang="en-US" altLang="ja-JP"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312D0C-A03B-4C8C-8590-3BC35762C9F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3862862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And, next slide shows correlation plot for Carbon and Dust.  The more red it is, the stronger the correlation is, the more the blue the correlation disappears. It seems that the main difference is relative area. </a:t>
            </a:r>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312D0C-A03B-4C8C-8590-3BC35762C9F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4046273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However, if the use parameter is set to only relative area, cutting is poor, and if only relative maximum brightness value is used, it seems that cutting is good. So, I think shape of spectrum is different.</a:t>
            </a:r>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312D0C-A03B-4C8C-8590-3BC35762C9F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6722581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Finally, problem and vision. </a:t>
            </a:r>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312D0C-A03B-4C8C-8590-3BC35762C9F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3541576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Problem is that the number of event is small for BDT analysis.  Carbon events can be easily increased because event density is high, but dust event seems to take time. The 79 events are obtained by scanning for 3 days. I’m rescanning with high exposure and aim for 10 times statics.</a:t>
            </a:r>
          </a:p>
          <a:p>
            <a:r>
              <a:rPr kumimoji="1" lang="en-US" altLang="ja-JP" dirty="0"/>
              <a:t>Then, I would like to evaluate whether nuclear recoil event by neutron and dust can be identified with the learning model, and with smaller ellipticity event.</a:t>
            </a:r>
          </a:p>
          <a:p>
            <a:r>
              <a:rPr kumimoji="1" lang="en-US" altLang="ja-JP" dirty="0"/>
              <a:t>Also, add evaluation parameter, for example wavelength, shift of brightness barycenter.</a:t>
            </a:r>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312D0C-A03B-4C8C-8590-3BC35762C9F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439713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a:solidFill>
                  <a:schemeClr val="tx1"/>
                </a:solidFill>
                <a:effectLst/>
                <a:latin typeface="+mn-lt"/>
                <a:ea typeface="+mn-ea"/>
                <a:cs typeface="+mn-cs"/>
              </a:rPr>
              <a:t>First, I will explain motivation.</a:t>
            </a:r>
          </a:p>
          <a:p>
            <a:r>
              <a:rPr kumimoji="1" lang="en-US" altLang="ja-JP" sz="1200" kern="1200" dirty="0">
                <a:solidFill>
                  <a:schemeClr val="tx1"/>
                </a:solidFill>
                <a:effectLst/>
                <a:latin typeface="+mn-lt"/>
                <a:ea typeface="+mn-ea"/>
                <a:cs typeface="+mn-cs"/>
              </a:rPr>
              <a:t>My motivation is that silver track and dust which are remained with current ellipticity analysis may be identified by spectrum analysis. So, to verify this analysis, I evaluate target optical response to some wavelength by scanning with PTS2 installed optical band pass filter. And verify that event identification can be performed by multivariable analysis using information acquired by spectrum analysis.</a:t>
            </a:r>
            <a:endParaRPr kumimoji="1" lang="ja-JP" altLang="ja-JP" sz="1200" kern="1200" dirty="0">
              <a:solidFill>
                <a:schemeClr val="tx1"/>
              </a:solidFill>
              <a:effectLst/>
              <a:latin typeface="+mn-lt"/>
              <a:ea typeface="+mn-ea"/>
              <a:cs typeface="+mn-cs"/>
            </a:endParaRPr>
          </a:p>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79FCAF-9944-4FF6-A648-6C783663CC64}"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2405334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scanning takes time because of surface recognition failure</a:t>
            </a:r>
            <a:endParaRPr kumimoji="1" lang="ja-JP" altLang="en-US" dirty="0"/>
          </a:p>
        </p:txBody>
      </p:sp>
      <p:sp>
        <p:nvSpPr>
          <p:cNvPr id="4" name="スライド番号プレースホルダー 3"/>
          <p:cNvSpPr>
            <a:spLocks noGrp="1"/>
          </p:cNvSpPr>
          <p:nvPr>
            <p:ph type="sldNum" sz="quarter" idx="10"/>
          </p:nvPr>
        </p:nvSpPr>
        <p:spPr/>
        <p:txBody>
          <a:bodyPr/>
          <a:lstStyle/>
          <a:p>
            <a:fld id="{95312D0C-A03B-4C8C-8590-3BC35762C9FB}" type="slidenum">
              <a:rPr kumimoji="1" lang="ja-JP" altLang="en-US" smtClean="0"/>
              <a:t>20</a:t>
            </a:fld>
            <a:endParaRPr kumimoji="1" lang="ja-JP" altLang="en-US"/>
          </a:p>
        </p:txBody>
      </p:sp>
    </p:spTree>
    <p:extLst>
      <p:ext uri="{BB962C8B-B14F-4D97-AF65-F5344CB8AC3E}">
        <p14:creationId xmlns:p14="http://schemas.microsoft.com/office/powerpoint/2010/main" val="28231923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312D0C-A03B-4C8C-8590-3BC35762C9F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6661997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312D0C-A03B-4C8C-8590-3BC35762C9F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046960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Slide number 15, I will talk about the result of BDT for carbon track and dust event. Parameters used in BDT are relative max brightness, relative area. Although the number of events is small, I cannot make a definite conclusion, but seems to be clearly distinguished.</a:t>
            </a:r>
          </a:p>
          <a:p>
            <a:endParaRPr kumimoji="1" lang="en-US" altLang="ja-JP"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312D0C-A03B-4C8C-8590-3BC35762C9F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8943774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kern="1200" dirty="0">
                <a:solidFill>
                  <a:schemeClr val="tx1"/>
                </a:solidFill>
                <a:effectLst/>
                <a:latin typeface="+mn-lt"/>
                <a:ea typeface="+mn-ea"/>
                <a:cs typeface="+mn-cs"/>
              </a:rPr>
              <a:t>At first, I will talk about introduction of spectrum analysis. This slide is quote from </a:t>
            </a:r>
            <a:r>
              <a:rPr kumimoji="1" lang="en-US" altLang="ja-JP" sz="1200" kern="1200" dirty="0" err="1">
                <a:solidFill>
                  <a:schemeClr val="tx1"/>
                </a:solidFill>
                <a:effectLst/>
                <a:latin typeface="+mn-lt"/>
                <a:ea typeface="+mn-ea"/>
                <a:cs typeface="+mn-cs"/>
              </a:rPr>
              <a:t>Umemoto</a:t>
            </a:r>
            <a:r>
              <a:rPr kumimoji="1" lang="en-US" altLang="ja-JP" sz="1200" kern="1200" dirty="0">
                <a:solidFill>
                  <a:schemeClr val="tx1"/>
                </a:solidFill>
                <a:effectLst/>
                <a:latin typeface="+mn-lt"/>
                <a:ea typeface="+mn-ea"/>
                <a:cs typeface="+mn-cs"/>
              </a:rPr>
              <a:t> san.  These were drawn spectrum of dust. This plot was created from taking one picture of surface silver coated Dust sample by multi changing wavelength. These spectra look broad. </a:t>
            </a:r>
            <a:endParaRPr kumimoji="1" lang="ja-JP" altLang="ja-JP" sz="1200" kern="1200" dirty="0">
              <a:solidFill>
                <a:schemeClr val="tx1"/>
              </a:solidFill>
              <a:effectLst/>
              <a:latin typeface="+mn-lt"/>
              <a:ea typeface="+mn-ea"/>
              <a:cs typeface="+mn-cs"/>
            </a:endParaRPr>
          </a:p>
          <a:p>
            <a:r>
              <a:rPr kumimoji="1" lang="en-US" altLang="ja-JP" sz="1200" kern="1200" dirty="0">
                <a:solidFill>
                  <a:schemeClr val="tx1"/>
                </a:solidFill>
                <a:effectLst/>
                <a:latin typeface="+mn-lt"/>
                <a:ea typeface="+mn-ea"/>
                <a:cs typeface="+mn-cs"/>
              </a:rPr>
              <a:t>So, I expected that spectrum analysis is effective to distinguish dusts and silver.</a:t>
            </a:r>
            <a:endParaRPr kumimoji="1" lang="ja-JP" altLang="ja-JP" sz="1200" kern="1200" dirty="0">
              <a:solidFill>
                <a:schemeClr val="tx1"/>
              </a:solidFill>
              <a:effectLst/>
              <a:latin typeface="+mn-lt"/>
              <a:ea typeface="+mn-ea"/>
              <a:cs typeface="+mn-cs"/>
            </a:endParaRPr>
          </a:p>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79FCAF-9944-4FF6-A648-6C783663CC64}"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311319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 So, This is contents of my presentation.</a:t>
            </a:r>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312D0C-A03B-4C8C-8590-3BC35762C9F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6469020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First content is Method of optical spectrum analysis.</a:t>
            </a:r>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312D0C-A03B-4C8C-8590-3BC35762C9F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684970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First, scanning same area with each bandpass filter. Filters I used were bandpass filter. There is a width of 25nm with respect to the center value. There’s transmittance is described this bottom figure.</a:t>
            </a:r>
          </a:p>
          <a:p>
            <a:r>
              <a:rPr kumimoji="1" lang="en-US" altLang="ja-JP" dirty="0"/>
              <a:t>After scanning with each filter, aligning the event at all wavelengths from each image. Alignment with silver 40nm </a:t>
            </a:r>
            <a:r>
              <a:rPr kumimoji="1" lang="en-US" altLang="ja-JP" dirty="0" err="1"/>
              <a:t>nano</a:t>
            </a:r>
            <a:r>
              <a:rPr kumimoji="1" lang="en-US" altLang="ja-JP" dirty="0"/>
              <a:t> crystal on the surface.  Then, Calibrating the wavelength dependence of the optical system and analyze it using brightness of matched event.</a:t>
            </a:r>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312D0C-A03B-4C8C-8590-3BC35762C9F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6863732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Next slide, this analysis can be obtained some information, such as event image, max brightness, mean brightness, area of event, minor, major, and brightness barycenter of event for each wavelength. So, there are many parameters, I tried multivariable analysis. I will talk about multivariable analysis later slide.</a:t>
            </a: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312D0C-A03B-4C8C-8590-3BC35762C9F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8881458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Next, I will talk about Demonstration of spectrum analysis with silver </a:t>
            </a:r>
            <a:r>
              <a:rPr kumimoji="1" lang="en-US" altLang="ja-JP" dirty="0" err="1"/>
              <a:t>nano</a:t>
            </a:r>
            <a:r>
              <a:rPr kumimoji="1" lang="en-US" altLang="ja-JP" dirty="0"/>
              <a:t> crystal. The results shown here are briefly shown as they were reported at the previous meeting.</a:t>
            </a:r>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312D0C-A03B-4C8C-8590-3BC35762C9F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4940447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slide is described spectrum of silver </a:t>
            </a:r>
            <a:r>
              <a:rPr kumimoji="1" lang="en-US" altLang="ja-JP" dirty="0" err="1"/>
              <a:t>nano</a:t>
            </a:r>
            <a:r>
              <a:rPr kumimoji="1" lang="en-US" altLang="ja-JP" dirty="0"/>
              <a:t> crystal. These are 40nm, 60nm and 100nm spectrum from the left. y-axis is represented relative max brightness based on 450nm value. You can see the difference from the shape of the spectrum. </a:t>
            </a:r>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312D0C-A03B-4C8C-8590-3BC35762C9F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633394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Next slide, it is result of discrimination with BDT. Parameters used in BDT are relative max brightness, relative area at each wavelength. The left figure is result of 40nm versus 60nm. Red is 60nm event and Blue is 40nm. Although discrimination ability is not so good, it is probably because the size distribution of silver </a:t>
            </a:r>
            <a:r>
              <a:rPr kumimoji="1" lang="en-US" altLang="ja-JP" dirty="0" err="1"/>
              <a:t>nano</a:t>
            </a:r>
            <a:r>
              <a:rPr kumimoji="1" lang="en-US" altLang="ja-JP" dirty="0"/>
              <a:t> crystal is close and the spectrum shape is also similar. The center figure represents the result of 40nm versus 100nm. Blue is 40nm and red is 100nm. Unlike the previous figure, discrimination ability is good. Finally the right figure is the result of 60nm versus 100nm. Blue is 60nm and red is 100nm.</a:t>
            </a:r>
          </a:p>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312D0C-A03B-4C8C-8590-3BC35762C9F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8533107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60DE86-5E47-48EB-8135-9B688F122CB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54D2756-64D2-4B7D-B585-4BE0AA25F30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F671397-F4E8-4785-B7FF-E0EE7F03CA5C}"/>
              </a:ext>
            </a:extLst>
          </p:cNvPr>
          <p:cNvSpPr>
            <a:spLocks noGrp="1"/>
          </p:cNvSpPr>
          <p:nvPr>
            <p:ph type="dt" sz="half" idx="10"/>
          </p:nvPr>
        </p:nvSpPr>
        <p:spPr/>
        <p:txBody>
          <a:bodyPr/>
          <a:lstStyle/>
          <a:p>
            <a:fld id="{4C418A7D-6AAA-42AD-8287-D360ACA61E2F}" type="datetimeFigureOut">
              <a:rPr kumimoji="1" lang="ja-JP" altLang="en-US" smtClean="0"/>
              <a:t>2018/5/30</a:t>
            </a:fld>
            <a:endParaRPr kumimoji="1" lang="ja-JP" altLang="en-US"/>
          </a:p>
        </p:txBody>
      </p:sp>
      <p:sp>
        <p:nvSpPr>
          <p:cNvPr id="5" name="フッター プレースホルダー 4">
            <a:extLst>
              <a:ext uri="{FF2B5EF4-FFF2-40B4-BE49-F238E27FC236}">
                <a16:creationId xmlns:a16="http://schemas.microsoft.com/office/drawing/2014/main" id="{6DCAA0A6-78F1-420A-B29E-02C33E89969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D09D952-D427-4F73-A7A6-405157483BA2}"/>
              </a:ext>
            </a:extLst>
          </p:cNvPr>
          <p:cNvSpPr>
            <a:spLocks noGrp="1"/>
          </p:cNvSpPr>
          <p:nvPr>
            <p:ph type="sldNum" sz="quarter" idx="12"/>
          </p:nvPr>
        </p:nvSpPr>
        <p:spPr/>
        <p:txBody>
          <a:bodyPr/>
          <a:lstStyle/>
          <a:p>
            <a:fld id="{AAB39EDC-9C9C-41EF-A107-E556C591F5CD}" type="slidenum">
              <a:rPr kumimoji="1" lang="ja-JP" altLang="en-US" smtClean="0"/>
              <a:t>‹#›</a:t>
            </a:fld>
            <a:endParaRPr kumimoji="1" lang="ja-JP" altLang="en-US"/>
          </a:p>
        </p:txBody>
      </p:sp>
    </p:spTree>
    <p:extLst>
      <p:ext uri="{BB962C8B-B14F-4D97-AF65-F5344CB8AC3E}">
        <p14:creationId xmlns:p14="http://schemas.microsoft.com/office/powerpoint/2010/main" val="3056247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1D770D-5EAE-4228-AFED-AF66D3E8DBB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6C4053F-FCE2-41C8-ACC6-C7E197470573}"/>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B9FB32F-BD91-4092-8131-E44AB7F12958}"/>
              </a:ext>
            </a:extLst>
          </p:cNvPr>
          <p:cNvSpPr>
            <a:spLocks noGrp="1"/>
          </p:cNvSpPr>
          <p:nvPr>
            <p:ph type="dt" sz="half" idx="10"/>
          </p:nvPr>
        </p:nvSpPr>
        <p:spPr/>
        <p:txBody>
          <a:bodyPr/>
          <a:lstStyle/>
          <a:p>
            <a:fld id="{4C418A7D-6AAA-42AD-8287-D360ACA61E2F}" type="datetimeFigureOut">
              <a:rPr kumimoji="1" lang="ja-JP" altLang="en-US" smtClean="0"/>
              <a:t>2018/5/30</a:t>
            </a:fld>
            <a:endParaRPr kumimoji="1" lang="ja-JP" altLang="en-US"/>
          </a:p>
        </p:txBody>
      </p:sp>
      <p:sp>
        <p:nvSpPr>
          <p:cNvPr id="5" name="フッター プレースホルダー 4">
            <a:extLst>
              <a:ext uri="{FF2B5EF4-FFF2-40B4-BE49-F238E27FC236}">
                <a16:creationId xmlns:a16="http://schemas.microsoft.com/office/drawing/2014/main" id="{2F75FB22-21E2-4511-8A98-7A2E58A62DD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F91EA15-EB9A-4025-8808-B6A30B7888C0}"/>
              </a:ext>
            </a:extLst>
          </p:cNvPr>
          <p:cNvSpPr>
            <a:spLocks noGrp="1"/>
          </p:cNvSpPr>
          <p:nvPr>
            <p:ph type="sldNum" sz="quarter" idx="12"/>
          </p:nvPr>
        </p:nvSpPr>
        <p:spPr/>
        <p:txBody>
          <a:bodyPr/>
          <a:lstStyle/>
          <a:p>
            <a:fld id="{AAB39EDC-9C9C-41EF-A107-E556C591F5CD}" type="slidenum">
              <a:rPr kumimoji="1" lang="ja-JP" altLang="en-US" smtClean="0"/>
              <a:t>‹#›</a:t>
            </a:fld>
            <a:endParaRPr kumimoji="1" lang="ja-JP" altLang="en-US"/>
          </a:p>
        </p:txBody>
      </p:sp>
    </p:spTree>
    <p:extLst>
      <p:ext uri="{BB962C8B-B14F-4D97-AF65-F5344CB8AC3E}">
        <p14:creationId xmlns:p14="http://schemas.microsoft.com/office/powerpoint/2010/main" val="1233037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1D721AD2-2780-44C6-ACC6-CCC86A4A0E5C}"/>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53ECE96-BE88-4595-81D3-26199453DE10}"/>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4083EC6-E2E6-43EA-9669-9158625C8121}"/>
              </a:ext>
            </a:extLst>
          </p:cNvPr>
          <p:cNvSpPr>
            <a:spLocks noGrp="1"/>
          </p:cNvSpPr>
          <p:nvPr>
            <p:ph type="dt" sz="half" idx="10"/>
          </p:nvPr>
        </p:nvSpPr>
        <p:spPr/>
        <p:txBody>
          <a:bodyPr/>
          <a:lstStyle/>
          <a:p>
            <a:fld id="{4C418A7D-6AAA-42AD-8287-D360ACA61E2F}" type="datetimeFigureOut">
              <a:rPr kumimoji="1" lang="ja-JP" altLang="en-US" smtClean="0"/>
              <a:t>2018/5/30</a:t>
            </a:fld>
            <a:endParaRPr kumimoji="1" lang="ja-JP" altLang="en-US"/>
          </a:p>
        </p:txBody>
      </p:sp>
      <p:sp>
        <p:nvSpPr>
          <p:cNvPr id="5" name="フッター プレースホルダー 4">
            <a:extLst>
              <a:ext uri="{FF2B5EF4-FFF2-40B4-BE49-F238E27FC236}">
                <a16:creationId xmlns:a16="http://schemas.microsoft.com/office/drawing/2014/main" id="{7FE834E7-622E-4C1B-91E6-3A7E334199D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DB39904-23AA-41E0-B20F-DD66B9969404}"/>
              </a:ext>
            </a:extLst>
          </p:cNvPr>
          <p:cNvSpPr>
            <a:spLocks noGrp="1"/>
          </p:cNvSpPr>
          <p:nvPr>
            <p:ph type="sldNum" sz="quarter" idx="12"/>
          </p:nvPr>
        </p:nvSpPr>
        <p:spPr/>
        <p:txBody>
          <a:bodyPr/>
          <a:lstStyle/>
          <a:p>
            <a:fld id="{AAB39EDC-9C9C-41EF-A107-E556C591F5CD}" type="slidenum">
              <a:rPr kumimoji="1" lang="ja-JP" altLang="en-US" smtClean="0"/>
              <a:t>‹#›</a:t>
            </a:fld>
            <a:endParaRPr kumimoji="1" lang="ja-JP" altLang="en-US"/>
          </a:p>
        </p:txBody>
      </p:sp>
    </p:spTree>
    <p:extLst>
      <p:ext uri="{BB962C8B-B14F-4D97-AF65-F5344CB8AC3E}">
        <p14:creationId xmlns:p14="http://schemas.microsoft.com/office/powerpoint/2010/main" val="8766325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A76C6D-7AB9-41C2-8194-A46BA2FC78F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886C7A6-322D-4FBC-A8DD-6B84FCCF89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マスター字幕の書式設定</a:t>
            </a:r>
          </a:p>
        </p:txBody>
      </p:sp>
      <p:sp>
        <p:nvSpPr>
          <p:cNvPr id="4" name="日付プレースホルダー 3">
            <a:extLst>
              <a:ext uri="{FF2B5EF4-FFF2-40B4-BE49-F238E27FC236}">
                <a16:creationId xmlns:a16="http://schemas.microsoft.com/office/drawing/2014/main" id="{AB243781-F3A1-4ED1-8D8E-1C0435DE893C}"/>
              </a:ext>
            </a:extLst>
          </p:cNvPr>
          <p:cNvSpPr>
            <a:spLocks noGrp="1"/>
          </p:cNvSpPr>
          <p:nvPr>
            <p:ph type="dt" sz="half" idx="10"/>
          </p:nvPr>
        </p:nvSpPr>
        <p:spPr/>
        <p:txBody>
          <a:bodyPr/>
          <a:lstStyle/>
          <a:p>
            <a:fld id="{48B16BFF-D126-4788-B30D-561CC69E50C4}" type="datetime1">
              <a:rPr kumimoji="1" lang="ja-JP" altLang="en-US" smtClean="0"/>
              <a:t>2018/5/30</a:t>
            </a:fld>
            <a:endParaRPr kumimoji="1" lang="ja-JP" altLang="en-US"/>
          </a:p>
        </p:txBody>
      </p:sp>
      <p:sp>
        <p:nvSpPr>
          <p:cNvPr id="5" name="フッター プレースホルダー 4">
            <a:extLst>
              <a:ext uri="{FF2B5EF4-FFF2-40B4-BE49-F238E27FC236}">
                <a16:creationId xmlns:a16="http://schemas.microsoft.com/office/drawing/2014/main" id="{FECDD8EA-67B5-4ACB-9F66-788A59A5B55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2AA26C2-7F0E-478B-9039-2D4AA0B51D82}"/>
              </a:ext>
            </a:extLst>
          </p:cNvPr>
          <p:cNvSpPr>
            <a:spLocks noGrp="1"/>
          </p:cNvSpPr>
          <p:nvPr>
            <p:ph type="sldNum" sz="quarter" idx="12"/>
          </p:nvPr>
        </p:nvSpPr>
        <p:spPr/>
        <p:txBody>
          <a:bodyPr/>
          <a:lstStyle/>
          <a:p>
            <a:fld id="{CA1FAA61-0D24-44E1-AD06-2EC7C092B504}" type="slidenum">
              <a:rPr kumimoji="1" lang="ja-JP" altLang="en-US" smtClean="0"/>
              <a:t>‹#›</a:t>
            </a:fld>
            <a:endParaRPr kumimoji="1" lang="ja-JP" altLang="en-US"/>
          </a:p>
        </p:txBody>
      </p:sp>
    </p:spTree>
    <p:extLst>
      <p:ext uri="{BB962C8B-B14F-4D97-AF65-F5344CB8AC3E}">
        <p14:creationId xmlns:p14="http://schemas.microsoft.com/office/powerpoint/2010/main" val="27872224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F98647-EDA4-4F58-BB59-36CC9455E14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413F4BC-6E9F-48E8-8B01-D363228AB6FC}"/>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0B8CF0E-AF51-4985-933D-47DF7B9D0A58}"/>
              </a:ext>
            </a:extLst>
          </p:cNvPr>
          <p:cNvSpPr>
            <a:spLocks noGrp="1"/>
          </p:cNvSpPr>
          <p:nvPr>
            <p:ph type="dt" sz="half" idx="10"/>
          </p:nvPr>
        </p:nvSpPr>
        <p:spPr/>
        <p:txBody>
          <a:bodyPr/>
          <a:lstStyle/>
          <a:p>
            <a:fld id="{08D02140-17AE-469B-B536-FFCC0FA94454}" type="datetime1">
              <a:rPr kumimoji="1" lang="ja-JP" altLang="en-US" smtClean="0"/>
              <a:t>2018/5/30</a:t>
            </a:fld>
            <a:endParaRPr kumimoji="1" lang="ja-JP" altLang="en-US"/>
          </a:p>
        </p:txBody>
      </p:sp>
      <p:sp>
        <p:nvSpPr>
          <p:cNvPr id="5" name="フッター プレースホルダー 4">
            <a:extLst>
              <a:ext uri="{FF2B5EF4-FFF2-40B4-BE49-F238E27FC236}">
                <a16:creationId xmlns:a16="http://schemas.microsoft.com/office/drawing/2014/main" id="{D1596683-B65E-47B6-8670-5E0D2EEC11B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FC79B5D-8BE4-4E3A-819E-737DD9F76F34}"/>
              </a:ext>
            </a:extLst>
          </p:cNvPr>
          <p:cNvSpPr>
            <a:spLocks noGrp="1"/>
          </p:cNvSpPr>
          <p:nvPr>
            <p:ph type="sldNum" sz="quarter" idx="12"/>
          </p:nvPr>
        </p:nvSpPr>
        <p:spPr/>
        <p:txBody>
          <a:bodyPr/>
          <a:lstStyle>
            <a:lvl1pPr>
              <a:defRPr sz="2800"/>
            </a:lvl1pPr>
          </a:lstStyle>
          <a:p>
            <a:fld id="{CA1FAA61-0D24-44E1-AD06-2EC7C092B504}" type="slidenum">
              <a:rPr lang="ja-JP" altLang="en-US" smtClean="0"/>
              <a:pPr/>
              <a:t>‹#›</a:t>
            </a:fld>
            <a:endParaRPr lang="ja-JP" altLang="en-US" dirty="0"/>
          </a:p>
        </p:txBody>
      </p:sp>
    </p:spTree>
    <p:extLst>
      <p:ext uri="{BB962C8B-B14F-4D97-AF65-F5344CB8AC3E}">
        <p14:creationId xmlns:p14="http://schemas.microsoft.com/office/powerpoint/2010/main" val="30188113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6234A0D-191D-41DE-BC29-07F8935A9A3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B11CFB0-50A4-41EA-8979-BFE0B358417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F6460E3-98E8-4E9E-B21D-306A1B287EE4}"/>
              </a:ext>
            </a:extLst>
          </p:cNvPr>
          <p:cNvSpPr>
            <a:spLocks noGrp="1"/>
          </p:cNvSpPr>
          <p:nvPr>
            <p:ph type="dt" sz="half" idx="10"/>
          </p:nvPr>
        </p:nvSpPr>
        <p:spPr/>
        <p:txBody>
          <a:bodyPr/>
          <a:lstStyle/>
          <a:p>
            <a:fld id="{2E452F23-46C5-4D98-B7B2-297B04122105}" type="datetime1">
              <a:rPr kumimoji="1" lang="ja-JP" altLang="en-US" smtClean="0"/>
              <a:t>2018/5/30</a:t>
            </a:fld>
            <a:endParaRPr kumimoji="1" lang="ja-JP" altLang="en-US"/>
          </a:p>
        </p:txBody>
      </p:sp>
      <p:sp>
        <p:nvSpPr>
          <p:cNvPr id="5" name="フッター プレースホルダー 4">
            <a:extLst>
              <a:ext uri="{FF2B5EF4-FFF2-40B4-BE49-F238E27FC236}">
                <a16:creationId xmlns:a16="http://schemas.microsoft.com/office/drawing/2014/main" id="{46FACAC0-FFF0-4154-9416-E964471B1A2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2BB13FB-99AA-4926-9E5B-B8E1F1781BC5}"/>
              </a:ext>
            </a:extLst>
          </p:cNvPr>
          <p:cNvSpPr>
            <a:spLocks noGrp="1"/>
          </p:cNvSpPr>
          <p:nvPr>
            <p:ph type="sldNum" sz="quarter" idx="12"/>
          </p:nvPr>
        </p:nvSpPr>
        <p:spPr/>
        <p:txBody>
          <a:bodyPr/>
          <a:lstStyle/>
          <a:p>
            <a:fld id="{CA1FAA61-0D24-44E1-AD06-2EC7C092B504}" type="slidenum">
              <a:rPr kumimoji="1" lang="ja-JP" altLang="en-US" smtClean="0"/>
              <a:t>‹#›</a:t>
            </a:fld>
            <a:endParaRPr kumimoji="1" lang="ja-JP" altLang="en-US"/>
          </a:p>
        </p:txBody>
      </p:sp>
    </p:spTree>
    <p:extLst>
      <p:ext uri="{BB962C8B-B14F-4D97-AF65-F5344CB8AC3E}">
        <p14:creationId xmlns:p14="http://schemas.microsoft.com/office/powerpoint/2010/main" val="35845984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9861935-9108-489F-80F6-A04CAE1F7A0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5F258A2-F5CE-4913-8EE1-42D33340E31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E1CB7A8C-4C50-422C-BD3E-EAED1528AB70}"/>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43804014-58EE-4175-991C-C6967FE9DE4F}"/>
              </a:ext>
            </a:extLst>
          </p:cNvPr>
          <p:cNvSpPr>
            <a:spLocks noGrp="1"/>
          </p:cNvSpPr>
          <p:nvPr>
            <p:ph type="dt" sz="half" idx="10"/>
          </p:nvPr>
        </p:nvSpPr>
        <p:spPr/>
        <p:txBody>
          <a:bodyPr/>
          <a:lstStyle/>
          <a:p>
            <a:fld id="{A4263987-0270-4558-8687-B6EF6938B1B2}" type="datetime1">
              <a:rPr kumimoji="1" lang="ja-JP" altLang="en-US" smtClean="0"/>
              <a:t>2018/5/30</a:t>
            </a:fld>
            <a:endParaRPr kumimoji="1" lang="ja-JP" altLang="en-US"/>
          </a:p>
        </p:txBody>
      </p:sp>
      <p:sp>
        <p:nvSpPr>
          <p:cNvPr id="6" name="フッター プレースホルダー 5">
            <a:extLst>
              <a:ext uri="{FF2B5EF4-FFF2-40B4-BE49-F238E27FC236}">
                <a16:creationId xmlns:a16="http://schemas.microsoft.com/office/drawing/2014/main" id="{0263C0D8-243C-4639-901F-68369A224F5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A07ED3E-1705-40D5-A88F-86B02510F6BF}"/>
              </a:ext>
            </a:extLst>
          </p:cNvPr>
          <p:cNvSpPr>
            <a:spLocks noGrp="1"/>
          </p:cNvSpPr>
          <p:nvPr>
            <p:ph type="sldNum" sz="quarter" idx="12"/>
          </p:nvPr>
        </p:nvSpPr>
        <p:spPr/>
        <p:txBody>
          <a:bodyPr/>
          <a:lstStyle>
            <a:lvl1pPr>
              <a:defRPr sz="2800"/>
            </a:lvl1pPr>
          </a:lstStyle>
          <a:p>
            <a:fld id="{CA1FAA61-0D24-44E1-AD06-2EC7C092B504}" type="slidenum">
              <a:rPr lang="ja-JP" altLang="en-US" smtClean="0"/>
              <a:pPr/>
              <a:t>‹#›</a:t>
            </a:fld>
            <a:endParaRPr lang="ja-JP" altLang="en-US" dirty="0"/>
          </a:p>
        </p:txBody>
      </p:sp>
    </p:spTree>
    <p:extLst>
      <p:ext uri="{BB962C8B-B14F-4D97-AF65-F5344CB8AC3E}">
        <p14:creationId xmlns:p14="http://schemas.microsoft.com/office/powerpoint/2010/main" val="40744769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A9DB35-17F7-4E08-8280-394A395CCFC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981C610-A381-465A-B540-2EC5754F97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B091351D-0174-4C95-ACF9-AA0F9EF0D311}"/>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46323EED-B2A0-43CE-BEC9-96459B23AA9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6EFEA27-3801-4CD0-87DA-C0F6C8425FE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BD48766-DC63-4587-824F-DFE8E4EDCAFF}"/>
              </a:ext>
            </a:extLst>
          </p:cNvPr>
          <p:cNvSpPr>
            <a:spLocks noGrp="1"/>
          </p:cNvSpPr>
          <p:nvPr>
            <p:ph type="dt" sz="half" idx="10"/>
          </p:nvPr>
        </p:nvSpPr>
        <p:spPr/>
        <p:txBody>
          <a:bodyPr/>
          <a:lstStyle/>
          <a:p>
            <a:fld id="{9CB839BB-9524-4D72-A450-75A58992A80F}" type="datetime1">
              <a:rPr kumimoji="1" lang="ja-JP" altLang="en-US" smtClean="0"/>
              <a:t>2018/5/30</a:t>
            </a:fld>
            <a:endParaRPr kumimoji="1" lang="ja-JP" altLang="en-US"/>
          </a:p>
        </p:txBody>
      </p:sp>
      <p:sp>
        <p:nvSpPr>
          <p:cNvPr id="8" name="フッター プレースホルダー 7">
            <a:extLst>
              <a:ext uri="{FF2B5EF4-FFF2-40B4-BE49-F238E27FC236}">
                <a16:creationId xmlns:a16="http://schemas.microsoft.com/office/drawing/2014/main" id="{444F5263-4F3C-4B2D-807E-BFB7C6AC093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8E32685-9494-4943-BDF9-084380739EEA}"/>
              </a:ext>
            </a:extLst>
          </p:cNvPr>
          <p:cNvSpPr>
            <a:spLocks noGrp="1"/>
          </p:cNvSpPr>
          <p:nvPr>
            <p:ph type="sldNum" sz="quarter" idx="12"/>
          </p:nvPr>
        </p:nvSpPr>
        <p:spPr/>
        <p:txBody>
          <a:bodyPr/>
          <a:lstStyle>
            <a:lvl1pPr>
              <a:defRPr sz="2800"/>
            </a:lvl1pPr>
          </a:lstStyle>
          <a:p>
            <a:fld id="{CA1FAA61-0D24-44E1-AD06-2EC7C092B504}" type="slidenum">
              <a:rPr lang="ja-JP" altLang="en-US" smtClean="0"/>
              <a:pPr/>
              <a:t>‹#›</a:t>
            </a:fld>
            <a:endParaRPr lang="ja-JP" altLang="en-US" dirty="0"/>
          </a:p>
        </p:txBody>
      </p:sp>
    </p:spTree>
    <p:extLst>
      <p:ext uri="{BB962C8B-B14F-4D97-AF65-F5344CB8AC3E}">
        <p14:creationId xmlns:p14="http://schemas.microsoft.com/office/powerpoint/2010/main" val="38371393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2FE956-F993-4663-B560-956F49EBFA76}"/>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5966FDAF-AB86-4204-8AF5-ACEFFD47B565}"/>
              </a:ext>
            </a:extLst>
          </p:cNvPr>
          <p:cNvSpPr>
            <a:spLocks noGrp="1"/>
          </p:cNvSpPr>
          <p:nvPr>
            <p:ph type="dt" sz="half" idx="10"/>
          </p:nvPr>
        </p:nvSpPr>
        <p:spPr/>
        <p:txBody>
          <a:bodyPr/>
          <a:lstStyle/>
          <a:p>
            <a:fld id="{C6CE067A-E409-4888-BF59-A3321C553841}" type="datetime1">
              <a:rPr kumimoji="1" lang="ja-JP" altLang="en-US" smtClean="0"/>
              <a:t>2018/5/30</a:t>
            </a:fld>
            <a:endParaRPr kumimoji="1" lang="ja-JP" altLang="en-US"/>
          </a:p>
        </p:txBody>
      </p:sp>
      <p:sp>
        <p:nvSpPr>
          <p:cNvPr id="4" name="フッター プレースホルダー 3">
            <a:extLst>
              <a:ext uri="{FF2B5EF4-FFF2-40B4-BE49-F238E27FC236}">
                <a16:creationId xmlns:a16="http://schemas.microsoft.com/office/drawing/2014/main" id="{B2447D60-89C8-441E-AC1D-E22E190717B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AAD02253-E9AA-4210-948C-BED9F866E8F3}"/>
              </a:ext>
            </a:extLst>
          </p:cNvPr>
          <p:cNvSpPr>
            <a:spLocks noGrp="1"/>
          </p:cNvSpPr>
          <p:nvPr>
            <p:ph type="sldNum" sz="quarter" idx="12"/>
          </p:nvPr>
        </p:nvSpPr>
        <p:spPr/>
        <p:txBody>
          <a:bodyPr/>
          <a:lstStyle>
            <a:lvl1pPr>
              <a:defRPr sz="2800"/>
            </a:lvl1pPr>
          </a:lstStyle>
          <a:p>
            <a:fld id="{CA1FAA61-0D24-44E1-AD06-2EC7C092B504}" type="slidenum">
              <a:rPr lang="ja-JP" altLang="en-US" smtClean="0"/>
              <a:pPr/>
              <a:t>‹#›</a:t>
            </a:fld>
            <a:endParaRPr lang="ja-JP" altLang="en-US" dirty="0"/>
          </a:p>
        </p:txBody>
      </p:sp>
    </p:spTree>
    <p:extLst>
      <p:ext uri="{BB962C8B-B14F-4D97-AF65-F5344CB8AC3E}">
        <p14:creationId xmlns:p14="http://schemas.microsoft.com/office/powerpoint/2010/main" val="3739111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46AE707-D00A-40ED-A44B-7B7B00968AE7}"/>
              </a:ext>
            </a:extLst>
          </p:cNvPr>
          <p:cNvSpPr>
            <a:spLocks noGrp="1"/>
          </p:cNvSpPr>
          <p:nvPr>
            <p:ph type="dt" sz="half" idx="10"/>
          </p:nvPr>
        </p:nvSpPr>
        <p:spPr/>
        <p:txBody>
          <a:bodyPr/>
          <a:lstStyle/>
          <a:p>
            <a:fld id="{C1F64B94-24D0-4F3C-8993-3351213945A5}" type="datetime1">
              <a:rPr kumimoji="1" lang="ja-JP" altLang="en-US" smtClean="0"/>
              <a:t>2018/5/30</a:t>
            </a:fld>
            <a:endParaRPr kumimoji="1" lang="ja-JP" altLang="en-US"/>
          </a:p>
        </p:txBody>
      </p:sp>
      <p:sp>
        <p:nvSpPr>
          <p:cNvPr id="3" name="フッター プレースホルダー 2">
            <a:extLst>
              <a:ext uri="{FF2B5EF4-FFF2-40B4-BE49-F238E27FC236}">
                <a16:creationId xmlns:a16="http://schemas.microsoft.com/office/drawing/2014/main" id="{B947212C-0C75-4C0A-885A-ACC829183262}"/>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66D10B3-9841-4FB6-8C19-AE93793623DA}"/>
              </a:ext>
            </a:extLst>
          </p:cNvPr>
          <p:cNvSpPr>
            <a:spLocks noGrp="1"/>
          </p:cNvSpPr>
          <p:nvPr>
            <p:ph type="sldNum" sz="quarter" idx="12"/>
          </p:nvPr>
        </p:nvSpPr>
        <p:spPr/>
        <p:txBody>
          <a:bodyPr/>
          <a:lstStyle/>
          <a:p>
            <a:fld id="{CA1FAA61-0D24-44E1-AD06-2EC7C092B504}" type="slidenum">
              <a:rPr kumimoji="1" lang="ja-JP" altLang="en-US" smtClean="0"/>
              <a:t>‹#›</a:t>
            </a:fld>
            <a:endParaRPr kumimoji="1" lang="ja-JP" altLang="en-US"/>
          </a:p>
        </p:txBody>
      </p:sp>
    </p:spTree>
    <p:extLst>
      <p:ext uri="{BB962C8B-B14F-4D97-AF65-F5344CB8AC3E}">
        <p14:creationId xmlns:p14="http://schemas.microsoft.com/office/powerpoint/2010/main" val="3383039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4DEC01D-2DF4-4C97-8617-0732C00A854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590AB16-963F-443A-9CF8-1986AE8399C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C86DC04-824E-4216-A33A-68A6D0390C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6FD8938-72E4-4001-AD1C-C0EDDED61FC7}"/>
              </a:ext>
            </a:extLst>
          </p:cNvPr>
          <p:cNvSpPr>
            <a:spLocks noGrp="1"/>
          </p:cNvSpPr>
          <p:nvPr>
            <p:ph type="dt" sz="half" idx="10"/>
          </p:nvPr>
        </p:nvSpPr>
        <p:spPr/>
        <p:txBody>
          <a:bodyPr/>
          <a:lstStyle/>
          <a:p>
            <a:fld id="{1C13D869-5BF9-4EDF-BD30-4668A962D761}" type="datetime1">
              <a:rPr kumimoji="1" lang="ja-JP" altLang="en-US" smtClean="0"/>
              <a:t>2018/5/30</a:t>
            </a:fld>
            <a:endParaRPr kumimoji="1" lang="ja-JP" altLang="en-US"/>
          </a:p>
        </p:txBody>
      </p:sp>
      <p:sp>
        <p:nvSpPr>
          <p:cNvPr id="6" name="フッター プレースホルダー 5">
            <a:extLst>
              <a:ext uri="{FF2B5EF4-FFF2-40B4-BE49-F238E27FC236}">
                <a16:creationId xmlns:a16="http://schemas.microsoft.com/office/drawing/2014/main" id="{3800845B-9D6B-4129-B6BE-70C69138CC9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3FE4DD2-BE12-4CD0-8641-194ABEF134F3}"/>
              </a:ext>
            </a:extLst>
          </p:cNvPr>
          <p:cNvSpPr>
            <a:spLocks noGrp="1"/>
          </p:cNvSpPr>
          <p:nvPr>
            <p:ph type="sldNum" sz="quarter" idx="12"/>
          </p:nvPr>
        </p:nvSpPr>
        <p:spPr/>
        <p:txBody>
          <a:bodyPr/>
          <a:lstStyle/>
          <a:p>
            <a:fld id="{CA1FAA61-0D24-44E1-AD06-2EC7C092B504}" type="slidenum">
              <a:rPr kumimoji="1" lang="ja-JP" altLang="en-US" smtClean="0"/>
              <a:t>‹#›</a:t>
            </a:fld>
            <a:endParaRPr kumimoji="1" lang="ja-JP" altLang="en-US"/>
          </a:p>
        </p:txBody>
      </p:sp>
    </p:spTree>
    <p:extLst>
      <p:ext uri="{BB962C8B-B14F-4D97-AF65-F5344CB8AC3E}">
        <p14:creationId xmlns:p14="http://schemas.microsoft.com/office/powerpoint/2010/main" val="2280467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1269B3-1F00-449F-8F82-1DEB11F2272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749F0B8-4AFC-4E30-92EE-A22A9B5C84C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4F5912A-883B-448A-AC33-10D8576D8B48}"/>
              </a:ext>
            </a:extLst>
          </p:cNvPr>
          <p:cNvSpPr>
            <a:spLocks noGrp="1"/>
          </p:cNvSpPr>
          <p:nvPr>
            <p:ph type="dt" sz="half" idx="10"/>
          </p:nvPr>
        </p:nvSpPr>
        <p:spPr/>
        <p:txBody>
          <a:bodyPr/>
          <a:lstStyle/>
          <a:p>
            <a:fld id="{4C418A7D-6AAA-42AD-8287-D360ACA61E2F}" type="datetimeFigureOut">
              <a:rPr kumimoji="1" lang="ja-JP" altLang="en-US" smtClean="0"/>
              <a:t>2018/5/30</a:t>
            </a:fld>
            <a:endParaRPr kumimoji="1" lang="ja-JP" altLang="en-US"/>
          </a:p>
        </p:txBody>
      </p:sp>
      <p:sp>
        <p:nvSpPr>
          <p:cNvPr id="5" name="フッター プレースホルダー 4">
            <a:extLst>
              <a:ext uri="{FF2B5EF4-FFF2-40B4-BE49-F238E27FC236}">
                <a16:creationId xmlns:a16="http://schemas.microsoft.com/office/drawing/2014/main" id="{B14C2C26-F1AA-498C-9C0E-4EBDFE57D30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5AD7319-C0B3-4949-B18E-F98C91EEA7D3}"/>
              </a:ext>
            </a:extLst>
          </p:cNvPr>
          <p:cNvSpPr>
            <a:spLocks noGrp="1"/>
          </p:cNvSpPr>
          <p:nvPr>
            <p:ph type="sldNum" sz="quarter" idx="12"/>
          </p:nvPr>
        </p:nvSpPr>
        <p:spPr/>
        <p:txBody>
          <a:bodyPr/>
          <a:lstStyle/>
          <a:p>
            <a:fld id="{AAB39EDC-9C9C-41EF-A107-E556C591F5CD}" type="slidenum">
              <a:rPr kumimoji="1" lang="ja-JP" altLang="en-US" smtClean="0"/>
              <a:t>‹#›</a:t>
            </a:fld>
            <a:endParaRPr kumimoji="1" lang="ja-JP" altLang="en-US"/>
          </a:p>
        </p:txBody>
      </p:sp>
    </p:spTree>
    <p:extLst>
      <p:ext uri="{BB962C8B-B14F-4D97-AF65-F5344CB8AC3E}">
        <p14:creationId xmlns:p14="http://schemas.microsoft.com/office/powerpoint/2010/main" val="16388496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A6DF43-13B1-4D3E-8E95-8682112C2DA6}"/>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FD6A6F36-DE73-4848-8439-FBEE622C3D4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737229EC-DB1A-4A9B-A5D0-37487F2EBD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88657DC-5115-499D-ADCD-1A16567377F7}"/>
              </a:ext>
            </a:extLst>
          </p:cNvPr>
          <p:cNvSpPr>
            <a:spLocks noGrp="1"/>
          </p:cNvSpPr>
          <p:nvPr>
            <p:ph type="dt" sz="half" idx="10"/>
          </p:nvPr>
        </p:nvSpPr>
        <p:spPr/>
        <p:txBody>
          <a:bodyPr/>
          <a:lstStyle/>
          <a:p>
            <a:fld id="{10A1ED32-0042-409D-8173-D1A641F303E8}" type="datetime1">
              <a:rPr kumimoji="1" lang="ja-JP" altLang="en-US" smtClean="0"/>
              <a:t>2018/5/30</a:t>
            </a:fld>
            <a:endParaRPr kumimoji="1" lang="ja-JP" altLang="en-US"/>
          </a:p>
        </p:txBody>
      </p:sp>
      <p:sp>
        <p:nvSpPr>
          <p:cNvPr id="6" name="フッター プレースホルダー 5">
            <a:extLst>
              <a:ext uri="{FF2B5EF4-FFF2-40B4-BE49-F238E27FC236}">
                <a16:creationId xmlns:a16="http://schemas.microsoft.com/office/drawing/2014/main" id="{4DEDAE6B-0CF1-4445-86AD-7DA47986164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480BB69-11FC-408D-88D8-F40A378F5E6C}"/>
              </a:ext>
            </a:extLst>
          </p:cNvPr>
          <p:cNvSpPr>
            <a:spLocks noGrp="1"/>
          </p:cNvSpPr>
          <p:nvPr>
            <p:ph type="sldNum" sz="quarter" idx="12"/>
          </p:nvPr>
        </p:nvSpPr>
        <p:spPr/>
        <p:txBody>
          <a:bodyPr/>
          <a:lstStyle/>
          <a:p>
            <a:fld id="{CA1FAA61-0D24-44E1-AD06-2EC7C092B504}" type="slidenum">
              <a:rPr kumimoji="1" lang="ja-JP" altLang="en-US" smtClean="0"/>
              <a:t>‹#›</a:t>
            </a:fld>
            <a:endParaRPr kumimoji="1" lang="ja-JP" altLang="en-US"/>
          </a:p>
        </p:txBody>
      </p:sp>
    </p:spTree>
    <p:extLst>
      <p:ext uri="{BB962C8B-B14F-4D97-AF65-F5344CB8AC3E}">
        <p14:creationId xmlns:p14="http://schemas.microsoft.com/office/powerpoint/2010/main" val="22533480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C5FA27-6FE4-4B8E-8038-029F72DD743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49C8C36-42C1-437F-9104-09415306A7C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87F22A2-EA02-4CD4-A536-EDD98AA1EEAA}"/>
              </a:ext>
            </a:extLst>
          </p:cNvPr>
          <p:cNvSpPr>
            <a:spLocks noGrp="1"/>
          </p:cNvSpPr>
          <p:nvPr>
            <p:ph type="dt" sz="half" idx="10"/>
          </p:nvPr>
        </p:nvSpPr>
        <p:spPr/>
        <p:txBody>
          <a:bodyPr/>
          <a:lstStyle/>
          <a:p>
            <a:fld id="{1A6A31E4-0DCA-4E64-9D41-DE029D3C1A70}" type="datetime1">
              <a:rPr kumimoji="1" lang="ja-JP" altLang="en-US" smtClean="0"/>
              <a:t>2018/5/30</a:t>
            </a:fld>
            <a:endParaRPr kumimoji="1" lang="ja-JP" altLang="en-US"/>
          </a:p>
        </p:txBody>
      </p:sp>
      <p:sp>
        <p:nvSpPr>
          <p:cNvPr id="5" name="フッター プレースホルダー 4">
            <a:extLst>
              <a:ext uri="{FF2B5EF4-FFF2-40B4-BE49-F238E27FC236}">
                <a16:creationId xmlns:a16="http://schemas.microsoft.com/office/drawing/2014/main" id="{05AAD50B-D3C0-4A9D-B156-9CDBF891332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3B08A95-72C1-47FE-B7DC-E87785722209}"/>
              </a:ext>
            </a:extLst>
          </p:cNvPr>
          <p:cNvSpPr>
            <a:spLocks noGrp="1"/>
          </p:cNvSpPr>
          <p:nvPr>
            <p:ph type="sldNum" sz="quarter" idx="12"/>
          </p:nvPr>
        </p:nvSpPr>
        <p:spPr/>
        <p:txBody>
          <a:bodyPr/>
          <a:lstStyle/>
          <a:p>
            <a:fld id="{CA1FAA61-0D24-44E1-AD06-2EC7C092B504}" type="slidenum">
              <a:rPr kumimoji="1" lang="ja-JP" altLang="en-US" smtClean="0"/>
              <a:t>‹#›</a:t>
            </a:fld>
            <a:endParaRPr kumimoji="1" lang="ja-JP" altLang="en-US"/>
          </a:p>
        </p:txBody>
      </p:sp>
    </p:spTree>
    <p:extLst>
      <p:ext uri="{BB962C8B-B14F-4D97-AF65-F5344CB8AC3E}">
        <p14:creationId xmlns:p14="http://schemas.microsoft.com/office/powerpoint/2010/main" val="34798472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7E154B5-B0EF-4F45-A047-F9D645E25CEE}"/>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F2E55FB-3B89-4071-83F5-A1F3D0954089}"/>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730528F-5A26-4993-BE65-BA0D006799C9}"/>
              </a:ext>
            </a:extLst>
          </p:cNvPr>
          <p:cNvSpPr>
            <a:spLocks noGrp="1"/>
          </p:cNvSpPr>
          <p:nvPr>
            <p:ph type="dt" sz="half" idx="10"/>
          </p:nvPr>
        </p:nvSpPr>
        <p:spPr/>
        <p:txBody>
          <a:bodyPr/>
          <a:lstStyle/>
          <a:p>
            <a:fld id="{0D166DE1-7FF2-4BBE-A34B-5928B38E925B}" type="datetime1">
              <a:rPr kumimoji="1" lang="ja-JP" altLang="en-US" smtClean="0"/>
              <a:t>2018/5/30</a:t>
            </a:fld>
            <a:endParaRPr kumimoji="1" lang="ja-JP" altLang="en-US"/>
          </a:p>
        </p:txBody>
      </p:sp>
      <p:sp>
        <p:nvSpPr>
          <p:cNvPr id="5" name="フッター プレースホルダー 4">
            <a:extLst>
              <a:ext uri="{FF2B5EF4-FFF2-40B4-BE49-F238E27FC236}">
                <a16:creationId xmlns:a16="http://schemas.microsoft.com/office/drawing/2014/main" id="{6528A7E3-5C2A-42F0-B312-A53E9AA1E5F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BADF570-6AAC-4D20-98D9-8EB341B4EDBA}"/>
              </a:ext>
            </a:extLst>
          </p:cNvPr>
          <p:cNvSpPr>
            <a:spLocks noGrp="1"/>
          </p:cNvSpPr>
          <p:nvPr>
            <p:ph type="sldNum" sz="quarter" idx="12"/>
          </p:nvPr>
        </p:nvSpPr>
        <p:spPr/>
        <p:txBody>
          <a:bodyPr/>
          <a:lstStyle/>
          <a:p>
            <a:fld id="{CA1FAA61-0D24-44E1-AD06-2EC7C092B504}" type="slidenum">
              <a:rPr kumimoji="1" lang="ja-JP" altLang="en-US" smtClean="0"/>
              <a:t>‹#›</a:t>
            </a:fld>
            <a:endParaRPr kumimoji="1" lang="ja-JP" altLang="en-US"/>
          </a:p>
        </p:txBody>
      </p:sp>
    </p:spTree>
    <p:extLst>
      <p:ext uri="{BB962C8B-B14F-4D97-AF65-F5344CB8AC3E}">
        <p14:creationId xmlns:p14="http://schemas.microsoft.com/office/powerpoint/2010/main" val="19986844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21A2F4-8EC7-4398-99C5-253DE27DC44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a:extLst>
              <a:ext uri="{FF2B5EF4-FFF2-40B4-BE49-F238E27FC236}">
                <a16:creationId xmlns:a16="http://schemas.microsoft.com/office/drawing/2014/main" id="{4C4D6EF0-2A28-45C8-A548-F46BF69499F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7889189A-A2D2-4ACC-A9E1-59A8DCDE1B6B}"/>
              </a:ext>
            </a:extLst>
          </p:cNvPr>
          <p:cNvSpPr>
            <a:spLocks noGrp="1"/>
          </p:cNvSpPr>
          <p:nvPr>
            <p:ph type="dt" sz="half" idx="10"/>
          </p:nvPr>
        </p:nvSpPr>
        <p:spPr/>
        <p:txBody>
          <a:bodyPr/>
          <a:lstStyle/>
          <a:p>
            <a:fld id="{D9FF76BC-033D-4DF1-9B85-6CE02B221A71}" type="datetime1">
              <a:rPr kumimoji="1" lang="ja-JP" altLang="en-US" smtClean="0"/>
              <a:t>2018/5/30</a:t>
            </a:fld>
            <a:endParaRPr kumimoji="1" lang="ja-JP" altLang="en-US" dirty="0"/>
          </a:p>
        </p:txBody>
      </p:sp>
      <p:sp>
        <p:nvSpPr>
          <p:cNvPr id="5" name="フッター プレースホルダー 4">
            <a:extLst>
              <a:ext uri="{FF2B5EF4-FFF2-40B4-BE49-F238E27FC236}">
                <a16:creationId xmlns:a16="http://schemas.microsoft.com/office/drawing/2014/main" id="{BF008F16-C513-4B8A-B9BC-7322DEFAC184}"/>
              </a:ext>
            </a:extLst>
          </p:cNvPr>
          <p:cNvSpPr>
            <a:spLocks noGrp="1"/>
          </p:cNvSpPr>
          <p:nvPr>
            <p:ph type="ftr" sz="quarter" idx="11"/>
          </p:nvPr>
        </p:nvSpPr>
        <p:spPr/>
        <p:txBody>
          <a:bodyPr/>
          <a:lstStyle/>
          <a:p>
            <a:endParaRPr kumimoji="1" lang="ja-JP" altLang="en-US" dirty="0"/>
          </a:p>
        </p:txBody>
      </p:sp>
      <p:sp>
        <p:nvSpPr>
          <p:cNvPr id="6" name="スライド番号プレースホルダー 5">
            <a:extLst>
              <a:ext uri="{FF2B5EF4-FFF2-40B4-BE49-F238E27FC236}">
                <a16:creationId xmlns:a16="http://schemas.microsoft.com/office/drawing/2014/main" id="{C22C7871-0621-4E1C-BE5D-8FD87C352726}"/>
              </a:ext>
            </a:extLst>
          </p:cNvPr>
          <p:cNvSpPr>
            <a:spLocks noGrp="1"/>
          </p:cNvSpPr>
          <p:nvPr>
            <p:ph type="sldNum" sz="quarter" idx="12"/>
          </p:nvPr>
        </p:nvSpPr>
        <p:spPr/>
        <p:txBody>
          <a:bodyPr/>
          <a:lstStyle/>
          <a:p>
            <a:fld id="{D38B0DA4-EE8C-424F-934D-CAE3F9E72EEC}" type="slidenum">
              <a:rPr kumimoji="1" lang="ja-JP" altLang="en-US" smtClean="0"/>
              <a:t>‹#›</a:t>
            </a:fld>
            <a:endParaRPr kumimoji="1" lang="ja-JP" altLang="en-US" dirty="0"/>
          </a:p>
        </p:txBody>
      </p:sp>
    </p:spTree>
    <p:extLst>
      <p:ext uri="{BB962C8B-B14F-4D97-AF65-F5344CB8AC3E}">
        <p14:creationId xmlns:p14="http://schemas.microsoft.com/office/powerpoint/2010/main" val="41160863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2B6829-ECB6-4481-93C2-0A5E30AB127C}"/>
              </a:ext>
            </a:extLst>
          </p:cNvPr>
          <p:cNvSpPr>
            <a:spLocks noGrp="1"/>
          </p:cNvSpPr>
          <p:nvPr>
            <p:ph type="title"/>
          </p:nvPr>
        </p:nvSpPr>
        <p:spPr>
          <a:xfrm>
            <a:off x="5080" y="0"/>
            <a:ext cx="10515600" cy="1325563"/>
          </a:xfr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01FA302-FD13-45C8-B717-406D5EFF89E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C8300EB-6968-4E17-9FC8-0F04607D60CB}"/>
              </a:ext>
            </a:extLst>
          </p:cNvPr>
          <p:cNvSpPr>
            <a:spLocks noGrp="1"/>
          </p:cNvSpPr>
          <p:nvPr>
            <p:ph type="dt" sz="half" idx="10"/>
          </p:nvPr>
        </p:nvSpPr>
        <p:spPr/>
        <p:txBody>
          <a:bodyPr/>
          <a:lstStyle/>
          <a:p>
            <a:fld id="{33508A70-E980-4EC7-92CB-B51AE638061C}" type="datetime1">
              <a:rPr kumimoji="1" lang="ja-JP" altLang="en-US" smtClean="0"/>
              <a:t>2018/5/30</a:t>
            </a:fld>
            <a:endParaRPr kumimoji="1" lang="ja-JP" altLang="en-US" dirty="0"/>
          </a:p>
        </p:txBody>
      </p:sp>
      <p:sp>
        <p:nvSpPr>
          <p:cNvPr id="5" name="フッター プレースホルダー 4">
            <a:extLst>
              <a:ext uri="{FF2B5EF4-FFF2-40B4-BE49-F238E27FC236}">
                <a16:creationId xmlns:a16="http://schemas.microsoft.com/office/drawing/2014/main" id="{52343E03-4BA8-41F2-B586-63D8DEC48610}"/>
              </a:ext>
            </a:extLst>
          </p:cNvPr>
          <p:cNvSpPr>
            <a:spLocks noGrp="1"/>
          </p:cNvSpPr>
          <p:nvPr>
            <p:ph type="ftr" sz="quarter" idx="11"/>
          </p:nvPr>
        </p:nvSpPr>
        <p:spPr/>
        <p:txBody>
          <a:bodyPr/>
          <a:lstStyle/>
          <a:p>
            <a:endParaRPr kumimoji="1" lang="ja-JP" altLang="en-US" dirty="0"/>
          </a:p>
        </p:txBody>
      </p:sp>
      <p:sp>
        <p:nvSpPr>
          <p:cNvPr id="6" name="スライド番号プレースホルダー 5">
            <a:extLst>
              <a:ext uri="{FF2B5EF4-FFF2-40B4-BE49-F238E27FC236}">
                <a16:creationId xmlns:a16="http://schemas.microsoft.com/office/drawing/2014/main" id="{5F536047-00D5-47B7-B031-26D97A222661}"/>
              </a:ext>
            </a:extLst>
          </p:cNvPr>
          <p:cNvSpPr>
            <a:spLocks noGrp="1"/>
          </p:cNvSpPr>
          <p:nvPr>
            <p:ph type="sldNum" sz="quarter" idx="12"/>
          </p:nvPr>
        </p:nvSpPr>
        <p:spPr/>
        <p:txBody>
          <a:bodyPr/>
          <a:lstStyle/>
          <a:p>
            <a:fld id="{D38B0DA4-EE8C-424F-934D-CAE3F9E72EEC}" type="slidenum">
              <a:rPr kumimoji="1" lang="ja-JP" altLang="en-US" smtClean="0"/>
              <a:t>‹#›</a:t>
            </a:fld>
            <a:endParaRPr kumimoji="1" lang="ja-JP" altLang="en-US" dirty="0"/>
          </a:p>
        </p:txBody>
      </p:sp>
    </p:spTree>
    <p:extLst>
      <p:ext uri="{BB962C8B-B14F-4D97-AF65-F5344CB8AC3E}">
        <p14:creationId xmlns:p14="http://schemas.microsoft.com/office/powerpoint/2010/main" val="32359221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81181E-045A-4338-B8D5-0A6684F1B771}"/>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C91F2F6-A1D7-4A1B-9758-D7D6558326D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5B85E81-1AC5-4283-A85D-21EC289FD0C8}"/>
              </a:ext>
            </a:extLst>
          </p:cNvPr>
          <p:cNvSpPr>
            <a:spLocks noGrp="1"/>
          </p:cNvSpPr>
          <p:nvPr>
            <p:ph type="dt" sz="half" idx="10"/>
          </p:nvPr>
        </p:nvSpPr>
        <p:spPr/>
        <p:txBody>
          <a:bodyPr/>
          <a:lstStyle/>
          <a:p>
            <a:fld id="{30DD9B8E-AAC2-40F3-828F-EEB2983DB581}" type="datetime1">
              <a:rPr kumimoji="1" lang="ja-JP" altLang="en-US" smtClean="0"/>
              <a:t>2018/5/30</a:t>
            </a:fld>
            <a:endParaRPr kumimoji="1" lang="ja-JP" altLang="en-US" dirty="0"/>
          </a:p>
        </p:txBody>
      </p:sp>
      <p:sp>
        <p:nvSpPr>
          <p:cNvPr id="5" name="フッター プレースホルダー 4">
            <a:extLst>
              <a:ext uri="{FF2B5EF4-FFF2-40B4-BE49-F238E27FC236}">
                <a16:creationId xmlns:a16="http://schemas.microsoft.com/office/drawing/2014/main" id="{B40805AA-A25D-4F2F-B637-002603CA1E89}"/>
              </a:ext>
            </a:extLst>
          </p:cNvPr>
          <p:cNvSpPr>
            <a:spLocks noGrp="1"/>
          </p:cNvSpPr>
          <p:nvPr>
            <p:ph type="ftr" sz="quarter" idx="11"/>
          </p:nvPr>
        </p:nvSpPr>
        <p:spPr/>
        <p:txBody>
          <a:bodyPr/>
          <a:lstStyle/>
          <a:p>
            <a:endParaRPr kumimoji="1" lang="ja-JP" altLang="en-US" dirty="0"/>
          </a:p>
        </p:txBody>
      </p:sp>
      <p:sp>
        <p:nvSpPr>
          <p:cNvPr id="6" name="スライド番号プレースホルダー 5">
            <a:extLst>
              <a:ext uri="{FF2B5EF4-FFF2-40B4-BE49-F238E27FC236}">
                <a16:creationId xmlns:a16="http://schemas.microsoft.com/office/drawing/2014/main" id="{4D90D52B-97B7-4D6E-8631-4DA63F1A721F}"/>
              </a:ext>
            </a:extLst>
          </p:cNvPr>
          <p:cNvSpPr>
            <a:spLocks noGrp="1"/>
          </p:cNvSpPr>
          <p:nvPr>
            <p:ph type="sldNum" sz="quarter" idx="12"/>
          </p:nvPr>
        </p:nvSpPr>
        <p:spPr/>
        <p:txBody>
          <a:bodyPr/>
          <a:lstStyle/>
          <a:p>
            <a:fld id="{D38B0DA4-EE8C-424F-934D-CAE3F9E72EEC}" type="slidenum">
              <a:rPr kumimoji="1" lang="ja-JP" altLang="en-US" smtClean="0"/>
              <a:t>‹#›</a:t>
            </a:fld>
            <a:endParaRPr kumimoji="1" lang="ja-JP" altLang="en-US" dirty="0"/>
          </a:p>
        </p:txBody>
      </p:sp>
    </p:spTree>
    <p:extLst>
      <p:ext uri="{BB962C8B-B14F-4D97-AF65-F5344CB8AC3E}">
        <p14:creationId xmlns:p14="http://schemas.microsoft.com/office/powerpoint/2010/main" val="30012628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B7B7CA-FC4F-4B7E-896D-5A8E08E1071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7FBBF35-A844-445C-8C5B-951D36849B5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BAB1FF83-BC82-43FC-A6E9-9507207E0A4E}"/>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BD44F01B-1E81-4B26-A92C-CF99D41F47FB}"/>
              </a:ext>
            </a:extLst>
          </p:cNvPr>
          <p:cNvSpPr>
            <a:spLocks noGrp="1"/>
          </p:cNvSpPr>
          <p:nvPr>
            <p:ph type="dt" sz="half" idx="10"/>
          </p:nvPr>
        </p:nvSpPr>
        <p:spPr/>
        <p:txBody>
          <a:bodyPr/>
          <a:lstStyle/>
          <a:p>
            <a:fld id="{597FDF3F-8A8B-4450-8C9D-2A67FCC5F985}" type="datetime1">
              <a:rPr kumimoji="1" lang="ja-JP" altLang="en-US" smtClean="0"/>
              <a:t>2018/5/30</a:t>
            </a:fld>
            <a:endParaRPr kumimoji="1" lang="ja-JP" altLang="en-US" dirty="0"/>
          </a:p>
        </p:txBody>
      </p:sp>
      <p:sp>
        <p:nvSpPr>
          <p:cNvPr id="6" name="フッター プレースホルダー 5">
            <a:extLst>
              <a:ext uri="{FF2B5EF4-FFF2-40B4-BE49-F238E27FC236}">
                <a16:creationId xmlns:a16="http://schemas.microsoft.com/office/drawing/2014/main" id="{0471ABAD-BEB2-4863-818A-AD8F94161B43}"/>
              </a:ext>
            </a:extLst>
          </p:cNvPr>
          <p:cNvSpPr>
            <a:spLocks noGrp="1"/>
          </p:cNvSpPr>
          <p:nvPr>
            <p:ph type="ftr" sz="quarter" idx="11"/>
          </p:nvPr>
        </p:nvSpPr>
        <p:spPr/>
        <p:txBody>
          <a:bodyPr/>
          <a:lstStyle/>
          <a:p>
            <a:endParaRPr kumimoji="1" lang="ja-JP" altLang="en-US" dirty="0"/>
          </a:p>
        </p:txBody>
      </p:sp>
      <p:sp>
        <p:nvSpPr>
          <p:cNvPr id="7" name="スライド番号プレースホルダー 6">
            <a:extLst>
              <a:ext uri="{FF2B5EF4-FFF2-40B4-BE49-F238E27FC236}">
                <a16:creationId xmlns:a16="http://schemas.microsoft.com/office/drawing/2014/main" id="{81CA608D-9304-4CE5-B06F-DF237E53F151}"/>
              </a:ext>
            </a:extLst>
          </p:cNvPr>
          <p:cNvSpPr>
            <a:spLocks noGrp="1"/>
          </p:cNvSpPr>
          <p:nvPr>
            <p:ph type="sldNum" sz="quarter" idx="12"/>
          </p:nvPr>
        </p:nvSpPr>
        <p:spPr/>
        <p:txBody>
          <a:bodyPr/>
          <a:lstStyle/>
          <a:p>
            <a:fld id="{D38B0DA4-EE8C-424F-934D-CAE3F9E72EEC}" type="slidenum">
              <a:rPr kumimoji="1" lang="ja-JP" altLang="en-US" smtClean="0"/>
              <a:t>‹#›</a:t>
            </a:fld>
            <a:endParaRPr kumimoji="1" lang="ja-JP" altLang="en-US" dirty="0"/>
          </a:p>
        </p:txBody>
      </p:sp>
    </p:spTree>
    <p:extLst>
      <p:ext uri="{BB962C8B-B14F-4D97-AF65-F5344CB8AC3E}">
        <p14:creationId xmlns:p14="http://schemas.microsoft.com/office/powerpoint/2010/main" val="20739354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36AC05-01B7-43C7-A10E-3E6282E46303}"/>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D0B702B-A4BF-4209-BCE8-3A57C1D37D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A6BEB56-8A85-4663-8DDB-309C931E7744}"/>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FEA110FC-ADE9-4656-BD36-592F1ABE7BE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0C06244-5E55-4171-8BEE-9505B700BC70}"/>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9D6453D7-E9B5-4FAE-BBDC-CF151CA6BFD2}"/>
              </a:ext>
            </a:extLst>
          </p:cNvPr>
          <p:cNvSpPr>
            <a:spLocks noGrp="1"/>
          </p:cNvSpPr>
          <p:nvPr>
            <p:ph type="dt" sz="half" idx="10"/>
          </p:nvPr>
        </p:nvSpPr>
        <p:spPr/>
        <p:txBody>
          <a:bodyPr/>
          <a:lstStyle/>
          <a:p>
            <a:fld id="{D9E7DE65-6A42-42C2-BC37-5D2F8BDC01EE}" type="datetime1">
              <a:rPr kumimoji="1" lang="ja-JP" altLang="en-US" smtClean="0"/>
              <a:t>2018/5/30</a:t>
            </a:fld>
            <a:endParaRPr kumimoji="1" lang="ja-JP" altLang="en-US" dirty="0"/>
          </a:p>
        </p:txBody>
      </p:sp>
      <p:sp>
        <p:nvSpPr>
          <p:cNvPr id="8" name="フッター プレースホルダー 7">
            <a:extLst>
              <a:ext uri="{FF2B5EF4-FFF2-40B4-BE49-F238E27FC236}">
                <a16:creationId xmlns:a16="http://schemas.microsoft.com/office/drawing/2014/main" id="{99797591-91A6-4715-A18C-2E19961AA89C}"/>
              </a:ext>
            </a:extLst>
          </p:cNvPr>
          <p:cNvSpPr>
            <a:spLocks noGrp="1"/>
          </p:cNvSpPr>
          <p:nvPr>
            <p:ph type="ftr" sz="quarter" idx="11"/>
          </p:nvPr>
        </p:nvSpPr>
        <p:spPr/>
        <p:txBody>
          <a:bodyPr/>
          <a:lstStyle/>
          <a:p>
            <a:endParaRPr kumimoji="1" lang="ja-JP" altLang="en-US" dirty="0"/>
          </a:p>
        </p:txBody>
      </p:sp>
      <p:sp>
        <p:nvSpPr>
          <p:cNvPr id="9" name="スライド番号プレースホルダー 8">
            <a:extLst>
              <a:ext uri="{FF2B5EF4-FFF2-40B4-BE49-F238E27FC236}">
                <a16:creationId xmlns:a16="http://schemas.microsoft.com/office/drawing/2014/main" id="{3C5B61A9-0E10-4C6E-874F-E64C2EC14FDA}"/>
              </a:ext>
            </a:extLst>
          </p:cNvPr>
          <p:cNvSpPr>
            <a:spLocks noGrp="1"/>
          </p:cNvSpPr>
          <p:nvPr>
            <p:ph type="sldNum" sz="quarter" idx="12"/>
          </p:nvPr>
        </p:nvSpPr>
        <p:spPr/>
        <p:txBody>
          <a:bodyPr/>
          <a:lstStyle/>
          <a:p>
            <a:fld id="{D38B0DA4-EE8C-424F-934D-CAE3F9E72EEC}" type="slidenum">
              <a:rPr kumimoji="1" lang="ja-JP" altLang="en-US" smtClean="0"/>
              <a:t>‹#›</a:t>
            </a:fld>
            <a:endParaRPr kumimoji="1" lang="ja-JP" altLang="en-US" dirty="0"/>
          </a:p>
        </p:txBody>
      </p:sp>
    </p:spTree>
    <p:extLst>
      <p:ext uri="{BB962C8B-B14F-4D97-AF65-F5344CB8AC3E}">
        <p14:creationId xmlns:p14="http://schemas.microsoft.com/office/powerpoint/2010/main" val="37096590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0543A7D-CB13-439E-B289-7F084853DF96}"/>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E286500C-2D6C-488D-A428-DDA1882D20D4}"/>
              </a:ext>
            </a:extLst>
          </p:cNvPr>
          <p:cNvSpPr>
            <a:spLocks noGrp="1"/>
          </p:cNvSpPr>
          <p:nvPr>
            <p:ph type="dt" sz="half" idx="10"/>
          </p:nvPr>
        </p:nvSpPr>
        <p:spPr/>
        <p:txBody>
          <a:bodyPr/>
          <a:lstStyle/>
          <a:p>
            <a:fld id="{012BF440-2003-4956-8328-4119A14E5219}" type="datetime1">
              <a:rPr kumimoji="1" lang="ja-JP" altLang="en-US" smtClean="0"/>
              <a:t>2018/5/30</a:t>
            </a:fld>
            <a:endParaRPr kumimoji="1" lang="ja-JP" altLang="en-US" dirty="0"/>
          </a:p>
        </p:txBody>
      </p:sp>
      <p:sp>
        <p:nvSpPr>
          <p:cNvPr id="4" name="フッター プレースホルダー 3">
            <a:extLst>
              <a:ext uri="{FF2B5EF4-FFF2-40B4-BE49-F238E27FC236}">
                <a16:creationId xmlns:a16="http://schemas.microsoft.com/office/drawing/2014/main" id="{EAD80731-894D-469E-BD52-8D57AB0FF1CB}"/>
              </a:ext>
            </a:extLst>
          </p:cNvPr>
          <p:cNvSpPr>
            <a:spLocks noGrp="1"/>
          </p:cNvSpPr>
          <p:nvPr>
            <p:ph type="ftr" sz="quarter" idx="11"/>
          </p:nvPr>
        </p:nvSpPr>
        <p:spPr/>
        <p:txBody>
          <a:bodyPr/>
          <a:lstStyle/>
          <a:p>
            <a:endParaRPr kumimoji="1" lang="ja-JP" altLang="en-US" dirty="0"/>
          </a:p>
        </p:txBody>
      </p:sp>
      <p:sp>
        <p:nvSpPr>
          <p:cNvPr id="5" name="スライド番号プレースホルダー 4">
            <a:extLst>
              <a:ext uri="{FF2B5EF4-FFF2-40B4-BE49-F238E27FC236}">
                <a16:creationId xmlns:a16="http://schemas.microsoft.com/office/drawing/2014/main" id="{D35A1180-226D-4DDF-BE16-F19066097FFF}"/>
              </a:ext>
            </a:extLst>
          </p:cNvPr>
          <p:cNvSpPr>
            <a:spLocks noGrp="1"/>
          </p:cNvSpPr>
          <p:nvPr>
            <p:ph type="sldNum" sz="quarter" idx="12"/>
          </p:nvPr>
        </p:nvSpPr>
        <p:spPr/>
        <p:txBody>
          <a:bodyPr/>
          <a:lstStyle/>
          <a:p>
            <a:fld id="{D38B0DA4-EE8C-424F-934D-CAE3F9E72EEC}" type="slidenum">
              <a:rPr kumimoji="1" lang="ja-JP" altLang="en-US" smtClean="0"/>
              <a:t>‹#›</a:t>
            </a:fld>
            <a:endParaRPr kumimoji="1" lang="ja-JP" altLang="en-US" dirty="0"/>
          </a:p>
        </p:txBody>
      </p:sp>
    </p:spTree>
    <p:extLst>
      <p:ext uri="{BB962C8B-B14F-4D97-AF65-F5344CB8AC3E}">
        <p14:creationId xmlns:p14="http://schemas.microsoft.com/office/powerpoint/2010/main" val="9579414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57CB4A6-DB4C-4DBE-B3FA-23F546B05A32}"/>
              </a:ext>
            </a:extLst>
          </p:cNvPr>
          <p:cNvSpPr>
            <a:spLocks noGrp="1"/>
          </p:cNvSpPr>
          <p:nvPr>
            <p:ph type="dt" sz="half" idx="10"/>
          </p:nvPr>
        </p:nvSpPr>
        <p:spPr/>
        <p:txBody>
          <a:bodyPr/>
          <a:lstStyle/>
          <a:p>
            <a:fld id="{22A34888-4F16-48D9-B233-D9634F1083A5}" type="datetime1">
              <a:rPr kumimoji="1" lang="ja-JP" altLang="en-US" smtClean="0"/>
              <a:t>2018/5/30</a:t>
            </a:fld>
            <a:endParaRPr kumimoji="1" lang="ja-JP" altLang="en-US" dirty="0"/>
          </a:p>
        </p:txBody>
      </p:sp>
      <p:sp>
        <p:nvSpPr>
          <p:cNvPr id="3" name="フッター プレースホルダー 2">
            <a:extLst>
              <a:ext uri="{FF2B5EF4-FFF2-40B4-BE49-F238E27FC236}">
                <a16:creationId xmlns:a16="http://schemas.microsoft.com/office/drawing/2014/main" id="{CC290686-25AB-460C-9B05-D1A5BEF71D4E}"/>
              </a:ext>
            </a:extLst>
          </p:cNvPr>
          <p:cNvSpPr>
            <a:spLocks noGrp="1"/>
          </p:cNvSpPr>
          <p:nvPr>
            <p:ph type="ftr" sz="quarter" idx="1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A15B9D8D-5129-49C4-8AED-38D63CF2E2AC}"/>
              </a:ext>
            </a:extLst>
          </p:cNvPr>
          <p:cNvSpPr>
            <a:spLocks noGrp="1"/>
          </p:cNvSpPr>
          <p:nvPr>
            <p:ph type="sldNum" sz="quarter" idx="12"/>
          </p:nvPr>
        </p:nvSpPr>
        <p:spPr/>
        <p:txBody>
          <a:bodyPr/>
          <a:lstStyle/>
          <a:p>
            <a:fld id="{D38B0DA4-EE8C-424F-934D-CAE3F9E72EEC}" type="slidenum">
              <a:rPr kumimoji="1" lang="ja-JP" altLang="en-US" smtClean="0"/>
              <a:t>‹#›</a:t>
            </a:fld>
            <a:endParaRPr kumimoji="1" lang="ja-JP" altLang="en-US" dirty="0"/>
          </a:p>
        </p:txBody>
      </p:sp>
    </p:spTree>
    <p:extLst>
      <p:ext uri="{BB962C8B-B14F-4D97-AF65-F5344CB8AC3E}">
        <p14:creationId xmlns:p14="http://schemas.microsoft.com/office/powerpoint/2010/main" val="2673264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F910CD7-6D72-4771-A7CA-58C25D05F720}"/>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6ED48A3-47DB-4F52-9AFA-611A1163E6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777F98CE-4C6B-42A9-BEF2-D4C52CE92912}"/>
              </a:ext>
            </a:extLst>
          </p:cNvPr>
          <p:cNvSpPr>
            <a:spLocks noGrp="1"/>
          </p:cNvSpPr>
          <p:nvPr>
            <p:ph type="dt" sz="half" idx="10"/>
          </p:nvPr>
        </p:nvSpPr>
        <p:spPr/>
        <p:txBody>
          <a:bodyPr/>
          <a:lstStyle/>
          <a:p>
            <a:fld id="{4C418A7D-6AAA-42AD-8287-D360ACA61E2F}" type="datetimeFigureOut">
              <a:rPr kumimoji="1" lang="ja-JP" altLang="en-US" smtClean="0"/>
              <a:t>2018/5/30</a:t>
            </a:fld>
            <a:endParaRPr kumimoji="1" lang="ja-JP" altLang="en-US"/>
          </a:p>
        </p:txBody>
      </p:sp>
      <p:sp>
        <p:nvSpPr>
          <p:cNvPr id="5" name="フッター プレースホルダー 4">
            <a:extLst>
              <a:ext uri="{FF2B5EF4-FFF2-40B4-BE49-F238E27FC236}">
                <a16:creationId xmlns:a16="http://schemas.microsoft.com/office/drawing/2014/main" id="{B8450969-4C9C-4CB1-80E5-F98AD55B7C3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17614F5-F687-449B-8EAA-06CDE89A274A}"/>
              </a:ext>
            </a:extLst>
          </p:cNvPr>
          <p:cNvSpPr>
            <a:spLocks noGrp="1"/>
          </p:cNvSpPr>
          <p:nvPr>
            <p:ph type="sldNum" sz="quarter" idx="12"/>
          </p:nvPr>
        </p:nvSpPr>
        <p:spPr/>
        <p:txBody>
          <a:bodyPr/>
          <a:lstStyle/>
          <a:p>
            <a:fld id="{AAB39EDC-9C9C-41EF-A107-E556C591F5CD}" type="slidenum">
              <a:rPr kumimoji="1" lang="ja-JP" altLang="en-US" smtClean="0"/>
              <a:t>‹#›</a:t>
            </a:fld>
            <a:endParaRPr kumimoji="1" lang="ja-JP" altLang="en-US"/>
          </a:p>
        </p:txBody>
      </p:sp>
    </p:spTree>
    <p:extLst>
      <p:ext uri="{BB962C8B-B14F-4D97-AF65-F5344CB8AC3E}">
        <p14:creationId xmlns:p14="http://schemas.microsoft.com/office/powerpoint/2010/main" val="19653109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C08245E-5951-47C6-BDD1-C505A6D6D8DC}"/>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21ED86C-B3E8-4ED7-AB47-48BC132F3D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D502E78-EA94-4EAA-A1CD-89AEB3AB6F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6FB3325-9D52-4453-80AA-43D085E2AE17}"/>
              </a:ext>
            </a:extLst>
          </p:cNvPr>
          <p:cNvSpPr>
            <a:spLocks noGrp="1"/>
          </p:cNvSpPr>
          <p:nvPr>
            <p:ph type="dt" sz="half" idx="10"/>
          </p:nvPr>
        </p:nvSpPr>
        <p:spPr/>
        <p:txBody>
          <a:bodyPr/>
          <a:lstStyle/>
          <a:p>
            <a:fld id="{5ED23223-A526-4427-B5F8-C34937FA4998}" type="datetime1">
              <a:rPr kumimoji="1" lang="ja-JP" altLang="en-US" smtClean="0"/>
              <a:t>2018/5/30</a:t>
            </a:fld>
            <a:endParaRPr kumimoji="1" lang="ja-JP" altLang="en-US" dirty="0"/>
          </a:p>
        </p:txBody>
      </p:sp>
      <p:sp>
        <p:nvSpPr>
          <p:cNvPr id="6" name="フッター プレースホルダー 5">
            <a:extLst>
              <a:ext uri="{FF2B5EF4-FFF2-40B4-BE49-F238E27FC236}">
                <a16:creationId xmlns:a16="http://schemas.microsoft.com/office/drawing/2014/main" id="{B4EAAA82-B26E-4A15-9800-E35DF9910B7F}"/>
              </a:ext>
            </a:extLst>
          </p:cNvPr>
          <p:cNvSpPr>
            <a:spLocks noGrp="1"/>
          </p:cNvSpPr>
          <p:nvPr>
            <p:ph type="ftr" sz="quarter" idx="11"/>
          </p:nvPr>
        </p:nvSpPr>
        <p:spPr/>
        <p:txBody>
          <a:bodyPr/>
          <a:lstStyle/>
          <a:p>
            <a:endParaRPr kumimoji="1" lang="ja-JP" altLang="en-US" dirty="0"/>
          </a:p>
        </p:txBody>
      </p:sp>
      <p:sp>
        <p:nvSpPr>
          <p:cNvPr id="7" name="スライド番号プレースホルダー 6">
            <a:extLst>
              <a:ext uri="{FF2B5EF4-FFF2-40B4-BE49-F238E27FC236}">
                <a16:creationId xmlns:a16="http://schemas.microsoft.com/office/drawing/2014/main" id="{8AE754BD-3E7C-49C3-BC0A-CCA56193647E}"/>
              </a:ext>
            </a:extLst>
          </p:cNvPr>
          <p:cNvSpPr>
            <a:spLocks noGrp="1"/>
          </p:cNvSpPr>
          <p:nvPr>
            <p:ph type="sldNum" sz="quarter" idx="12"/>
          </p:nvPr>
        </p:nvSpPr>
        <p:spPr/>
        <p:txBody>
          <a:bodyPr/>
          <a:lstStyle/>
          <a:p>
            <a:fld id="{D38B0DA4-EE8C-424F-934D-CAE3F9E72EEC}" type="slidenum">
              <a:rPr kumimoji="1" lang="ja-JP" altLang="en-US" smtClean="0"/>
              <a:t>‹#›</a:t>
            </a:fld>
            <a:endParaRPr kumimoji="1" lang="ja-JP" altLang="en-US" dirty="0"/>
          </a:p>
        </p:txBody>
      </p:sp>
    </p:spTree>
    <p:extLst>
      <p:ext uri="{BB962C8B-B14F-4D97-AF65-F5344CB8AC3E}">
        <p14:creationId xmlns:p14="http://schemas.microsoft.com/office/powerpoint/2010/main" val="18523747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D26FD3-3FD9-4EF8-8E98-429C320B62B6}"/>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516FB80-A126-4AFF-9D7D-FFCCD2CC108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ー 3">
            <a:extLst>
              <a:ext uri="{FF2B5EF4-FFF2-40B4-BE49-F238E27FC236}">
                <a16:creationId xmlns:a16="http://schemas.microsoft.com/office/drawing/2014/main" id="{9BEAB01D-5C50-436A-9C3B-35E372DD25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FCAE97C-9AE4-45A7-97AF-5BC1C9759C08}"/>
              </a:ext>
            </a:extLst>
          </p:cNvPr>
          <p:cNvSpPr>
            <a:spLocks noGrp="1"/>
          </p:cNvSpPr>
          <p:nvPr>
            <p:ph type="dt" sz="half" idx="10"/>
          </p:nvPr>
        </p:nvSpPr>
        <p:spPr/>
        <p:txBody>
          <a:bodyPr/>
          <a:lstStyle/>
          <a:p>
            <a:fld id="{055AE589-8985-47D8-BF00-EB39883BD13D}" type="datetime1">
              <a:rPr kumimoji="1" lang="ja-JP" altLang="en-US" smtClean="0"/>
              <a:t>2018/5/30</a:t>
            </a:fld>
            <a:endParaRPr kumimoji="1" lang="ja-JP" altLang="en-US" dirty="0"/>
          </a:p>
        </p:txBody>
      </p:sp>
      <p:sp>
        <p:nvSpPr>
          <p:cNvPr id="6" name="フッター プレースホルダー 5">
            <a:extLst>
              <a:ext uri="{FF2B5EF4-FFF2-40B4-BE49-F238E27FC236}">
                <a16:creationId xmlns:a16="http://schemas.microsoft.com/office/drawing/2014/main" id="{4B836EA3-B642-46DB-A63B-0F551AAE1CF8}"/>
              </a:ext>
            </a:extLst>
          </p:cNvPr>
          <p:cNvSpPr>
            <a:spLocks noGrp="1"/>
          </p:cNvSpPr>
          <p:nvPr>
            <p:ph type="ftr" sz="quarter" idx="11"/>
          </p:nvPr>
        </p:nvSpPr>
        <p:spPr/>
        <p:txBody>
          <a:bodyPr/>
          <a:lstStyle/>
          <a:p>
            <a:endParaRPr kumimoji="1" lang="ja-JP" altLang="en-US" dirty="0"/>
          </a:p>
        </p:txBody>
      </p:sp>
      <p:sp>
        <p:nvSpPr>
          <p:cNvPr id="7" name="スライド番号プレースホルダー 6">
            <a:extLst>
              <a:ext uri="{FF2B5EF4-FFF2-40B4-BE49-F238E27FC236}">
                <a16:creationId xmlns:a16="http://schemas.microsoft.com/office/drawing/2014/main" id="{4E0CFCDE-9E68-4AE8-B8A6-70205E44865E}"/>
              </a:ext>
            </a:extLst>
          </p:cNvPr>
          <p:cNvSpPr>
            <a:spLocks noGrp="1"/>
          </p:cNvSpPr>
          <p:nvPr>
            <p:ph type="sldNum" sz="quarter" idx="12"/>
          </p:nvPr>
        </p:nvSpPr>
        <p:spPr/>
        <p:txBody>
          <a:bodyPr/>
          <a:lstStyle/>
          <a:p>
            <a:fld id="{D38B0DA4-EE8C-424F-934D-CAE3F9E72EEC}" type="slidenum">
              <a:rPr kumimoji="1" lang="ja-JP" altLang="en-US" smtClean="0"/>
              <a:t>‹#›</a:t>
            </a:fld>
            <a:endParaRPr kumimoji="1" lang="ja-JP" altLang="en-US" dirty="0"/>
          </a:p>
        </p:txBody>
      </p:sp>
    </p:spTree>
    <p:extLst>
      <p:ext uri="{BB962C8B-B14F-4D97-AF65-F5344CB8AC3E}">
        <p14:creationId xmlns:p14="http://schemas.microsoft.com/office/powerpoint/2010/main" val="42580057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602ACD-A89D-4C0D-9344-5E4F348800C7}"/>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BFFBAE7-A9DA-4C3C-8BAE-062D29C6BBA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F286BCC-386A-4EE5-8161-26025D00E6CD}"/>
              </a:ext>
            </a:extLst>
          </p:cNvPr>
          <p:cNvSpPr>
            <a:spLocks noGrp="1"/>
          </p:cNvSpPr>
          <p:nvPr>
            <p:ph type="dt" sz="half" idx="10"/>
          </p:nvPr>
        </p:nvSpPr>
        <p:spPr/>
        <p:txBody>
          <a:bodyPr/>
          <a:lstStyle/>
          <a:p>
            <a:fld id="{7785FBC9-228F-4F6E-8CC5-EFAA8CBA27FD}" type="datetime1">
              <a:rPr kumimoji="1" lang="ja-JP" altLang="en-US" smtClean="0"/>
              <a:t>2018/5/30</a:t>
            </a:fld>
            <a:endParaRPr kumimoji="1" lang="ja-JP" altLang="en-US" dirty="0"/>
          </a:p>
        </p:txBody>
      </p:sp>
      <p:sp>
        <p:nvSpPr>
          <p:cNvPr id="5" name="フッター プレースホルダー 4">
            <a:extLst>
              <a:ext uri="{FF2B5EF4-FFF2-40B4-BE49-F238E27FC236}">
                <a16:creationId xmlns:a16="http://schemas.microsoft.com/office/drawing/2014/main" id="{C3F48807-4732-4EDC-989B-E2E9FC939779}"/>
              </a:ext>
            </a:extLst>
          </p:cNvPr>
          <p:cNvSpPr>
            <a:spLocks noGrp="1"/>
          </p:cNvSpPr>
          <p:nvPr>
            <p:ph type="ftr" sz="quarter" idx="11"/>
          </p:nvPr>
        </p:nvSpPr>
        <p:spPr/>
        <p:txBody>
          <a:bodyPr/>
          <a:lstStyle/>
          <a:p>
            <a:endParaRPr kumimoji="1" lang="ja-JP" altLang="en-US" dirty="0"/>
          </a:p>
        </p:txBody>
      </p:sp>
      <p:sp>
        <p:nvSpPr>
          <p:cNvPr id="6" name="スライド番号プレースホルダー 5">
            <a:extLst>
              <a:ext uri="{FF2B5EF4-FFF2-40B4-BE49-F238E27FC236}">
                <a16:creationId xmlns:a16="http://schemas.microsoft.com/office/drawing/2014/main" id="{FA926B4F-7672-4556-A7C1-F279CF6AE001}"/>
              </a:ext>
            </a:extLst>
          </p:cNvPr>
          <p:cNvSpPr>
            <a:spLocks noGrp="1"/>
          </p:cNvSpPr>
          <p:nvPr>
            <p:ph type="sldNum" sz="quarter" idx="12"/>
          </p:nvPr>
        </p:nvSpPr>
        <p:spPr/>
        <p:txBody>
          <a:bodyPr/>
          <a:lstStyle/>
          <a:p>
            <a:fld id="{D38B0DA4-EE8C-424F-934D-CAE3F9E72EEC}" type="slidenum">
              <a:rPr kumimoji="1" lang="ja-JP" altLang="en-US" smtClean="0"/>
              <a:t>‹#›</a:t>
            </a:fld>
            <a:endParaRPr kumimoji="1" lang="ja-JP" altLang="en-US" dirty="0"/>
          </a:p>
        </p:txBody>
      </p:sp>
    </p:spTree>
    <p:extLst>
      <p:ext uri="{BB962C8B-B14F-4D97-AF65-F5344CB8AC3E}">
        <p14:creationId xmlns:p14="http://schemas.microsoft.com/office/powerpoint/2010/main" val="16452491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434C2BE-1B40-4BDC-BC14-4994488C71DE}"/>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35736C6-FAF6-499A-A6B1-3949CA4E10AD}"/>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69A1403-BA22-4B13-AF65-AC4152658E20}"/>
              </a:ext>
            </a:extLst>
          </p:cNvPr>
          <p:cNvSpPr>
            <a:spLocks noGrp="1"/>
          </p:cNvSpPr>
          <p:nvPr>
            <p:ph type="dt" sz="half" idx="10"/>
          </p:nvPr>
        </p:nvSpPr>
        <p:spPr/>
        <p:txBody>
          <a:bodyPr/>
          <a:lstStyle/>
          <a:p>
            <a:fld id="{4696F2D1-13E1-4D5F-B1CC-1D5CF40F82FC}" type="datetime1">
              <a:rPr kumimoji="1" lang="ja-JP" altLang="en-US" smtClean="0"/>
              <a:t>2018/5/30</a:t>
            </a:fld>
            <a:endParaRPr kumimoji="1" lang="ja-JP" altLang="en-US" dirty="0"/>
          </a:p>
        </p:txBody>
      </p:sp>
      <p:sp>
        <p:nvSpPr>
          <p:cNvPr id="5" name="フッター プレースホルダー 4">
            <a:extLst>
              <a:ext uri="{FF2B5EF4-FFF2-40B4-BE49-F238E27FC236}">
                <a16:creationId xmlns:a16="http://schemas.microsoft.com/office/drawing/2014/main" id="{2CA64DF9-E62D-428C-B1C1-E19A56FF876F}"/>
              </a:ext>
            </a:extLst>
          </p:cNvPr>
          <p:cNvSpPr>
            <a:spLocks noGrp="1"/>
          </p:cNvSpPr>
          <p:nvPr>
            <p:ph type="ftr" sz="quarter" idx="11"/>
          </p:nvPr>
        </p:nvSpPr>
        <p:spPr/>
        <p:txBody>
          <a:bodyPr/>
          <a:lstStyle/>
          <a:p>
            <a:endParaRPr kumimoji="1" lang="ja-JP" altLang="en-US" dirty="0"/>
          </a:p>
        </p:txBody>
      </p:sp>
      <p:sp>
        <p:nvSpPr>
          <p:cNvPr id="6" name="スライド番号プレースホルダー 5">
            <a:extLst>
              <a:ext uri="{FF2B5EF4-FFF2-40B4-BE49-F238E27FC236}">
                <a16:creationId xmlns:a16="http://schemas.microsoft.com/office/drawing/2014/main" id="{B9B07AC7-7040-451E-AC07-15C620CB5E4A}"/>
              </a:ext>
            </a:extLst>
          </p:cNvPr>
          <p:cNvSpPr>
            <a:spLocks noGrp="1"/>
          </p:cNvSpPr>
          <p:nvPr>
            <p:ph type="sldNum" sz="quarter" idx="12"/>
          </p:nvPr>
        </p:nvSpPr>
        <p:spPr/>
        <p:txBody>
          <a:bodyPr/>
          <a:lstStyle/>
          <a:p>
            <a:fld id="{D38B0DA4-EE8C-424F-934D-CAE3F9E72EEC}" type="slidenum">
              <a:rPr kumimoji="1" lang="ja-JP" altLang="en-US" smtClean="0"/>
              <a:t>‹#›</a:t>
            </a:fld>
            <a:endParaRPr kumimoji="1" lang="ja-JP" altLang="en-US" dirty="0"/>
          </a:p>
        </p:txBody>
      </p:sp>
    </p:spTree>
    <p:extLst>
      <p:ext uri="{BB962C8B-B14F-4D97-AF65-F5344CB8AC3E}">
        <p14:creationId xmlns:p14="http://schemas.microsoft.com/office/powerpoint/2010/main" val="35094614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1">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116632"/>
            <a:ext cx="10972800" cy="634082"/>
          </a:xfrm>
        </p:spPr>
        <p:txBody>
          <a:bodyPr/>
          <a:lstStyle>
            <a:lvl1pPr>
              <a:defRPr/>
            </a:lvl1pPr>
          </a:lstStyle>
          <a:p>
            <a:r>
              <a:rPr kumimoji="1" lang="ja-JP" altLang="en-US" dirty="0"/>
              <a:t>マスタ タイトルの書式設定</a:t>
            </a:r>
          </a:p>
        </p:txBody>
      </p:sp>
      <p:sp>
        <p:nvSpPr>
          <p:cNvPr id="7" name="日付プレースホルダ 6"/>
          <p:cNvSpPr>
            <a:spLocks noGrp="1"/>
          </p:cNvSpPr>
          <p:nvPr>
            <p:ph type="dt" sz="half" idx="10"/>
          </p:nvPr>
        </p:nvSpPr>
        <p:spPr>
          <a:xfrm>
            <a:off x="609600" y="6448252"/>
            <a:ext cx="2844800" cy="365125"/>
          </a:xfrm>
        </p:spPr>
        <p:txBody>
          <a:bodyPr/>
          <a:lstStyle/>
          <a:p>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00A42426-9DB7-4C37-8022-AFC50F1C40CB}" type="slidenum">
              <a:rPr kumimoji="1" lang="ja-JP" altLang="en-US" smtClean="0"/>
              <a:pPr/>
              <a:t>‹#›</a:t>
            </a:fld>
            <a:endParaRPr kumimoji="1" lang="ja-JP" altLang="en-US" dirty="0"/>
          </a:p>
        </p:txBody>
      </p:sp>
      <p:sp>
        <p:nvSpPr>
          <p:cNvPr id="11" name="コンテンツ プレースホルダ 3"/>
          <p:cNvSpPr>
            <a:spLocks noGrp="1"/>
          </p:cNvSpPr>
          <p:nvPr>
            <p:ph sz="half" idx="14"/>
          </p:nvPr>
        </p:nvSpPr>
        <p:spPr>
          <a:xfrm>
            <a:off x="623392" y="980728"/>
            <a:ext cx="10945216" cy="56166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dirty="0"/>
              <a:t>マスタ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14" name="日付プレースホルダ 6"/>
          <p:cNvSpPr txBox="1">
            <a:spLocks/>
          </p:cNvSpPr>
          <p:nvPr userDrawn="1"/>
        </p:nvSpPr>
        <p:spPr>
          <a:xfrm>
            <a:off x="6202331" y="6448252"/>
            <a:ext cx="2844800"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fld id="{946261A9-2B25-457A-8510-8B891357507A}" type="datetimeFigureOut">
              <a:rPr kumimoji="1" lang="ja-JP"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2018/5/30</a:t>
            </a:fld>
            <a:endParaRPr kumimoji="1" lang="ja-JP"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val="1911184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DBF223-125E-4711-BC26-1CF15837BA5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5182058-6100-4EFB-9244-8E4A0BD14070}"/>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5B51DB5-52DD-49C0-A5B7-91A4EA1CED9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40FE496F-B8A7-4E54-B5D2-7867807D805F}"/>
              </a:ext>
            </a:extLst>
          </p:cNvPr>
          <p:cNvSpPr>
            <a:spLocks noGrp="1"/>
          </p:cNvSpPr>
          <p:nvPr>
            <p:ph type="dt" sz="half" idx="10"/>
          </p:nvPr>
        </p:nvSpPr>
        <p:spPr/>
        <p:txBody>
          <a:bodyPr/>
          <a:lstStyle/>
          <a:p>
            <a:fld id="{4C418A7D-6AAA-42AD-8287-D360ACA61E2F}" type="datetimeFigureOut">
              <a:rPr kumimoji="1" lang="ja-JP" altLang="en-US" smtClean="0"/>
              <a:t>2018/5/30</a:t>
            </a:fld>
            <a:endParaRPr kumimoji="1" lang="ja-JP" altLang="en-US"/>
          </a:p>
        </p:txBody>
      </p:sp>
      <p:sp>
        <p:nvSpPr>
          <p:cNvPr id="6" name="フッター プレースホルダー 5">
            <a:extLst>
              <a:ext uri="{FF2B5EF4-FFF2-40B4-BE49-F238E27FC236}">
                <a16:creationId xmlns:a16="http://schemas.microsoft.com/office/drawing/2014/main" id="{5B0D3C51-3DE5-40C8-BBD3-001E673A173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30BB382-B92D-4942-B9DF-4C0C006DDE8D}"/>
              </a:ext>
            </a:extLst>
          </p:cNvPr>
          <p:cNvSpPr>
            <a:spLocks noGrp="1"/>
          </p:cNvSpPr>
          <p:nvPr>
            <p:ph type="sldNum" sz="quarter" idx="12"/>
          </p:nvPr>
        </p:nvSpPr>
        <p:spPr/>
        <p:txBody>
          <a:bodyPr/>
          <a:lstStyle/>
          <a:p>
            <a:fld id="{AAB39EDC-9C9C-41EF-A107-E556C591F5CD}" type="slidenum">
              <a:rPr kumimoji="1" lang="ja-JP" altLang="en-US" smtClean="0"/>
              <a:t>‹#›</a:t>
            </a:fld>
            <a:endParaRPr kumimoji="1" lang="ja-JP" altLang="en-US"/>
          </a:p>
        </p:txBody>
      </p:sp>
    </p:spTree>
    <p:extLst>
      <p:ext uri="{BB962C8B-B14F-4D97-AF65-F5344CB8AC3E}">
        <p14:creationId xmlns:p14="http://schemas.microsoft.com/office/powerpoint/2010/main" val="2592058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589F48-83C6-4E97-9801-5E26E9775463}"/>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F60ABB1-B5DA-47BA-B622-13BD07A2166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199BCA78-127A-4CF0-9424-714F3976DDC7}"/>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57E2DFDE-7BF2-4F2F-9325-D3EA32FEEC7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7289932-3BD5-4CAF-A166-4B3EC2A7C719}"/>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F880CC0-14B8-4991-A753-1B7C277F8E18}"/>
              </a:ext>
            </a:extLst>
          </p:cNvPr>
          <p:cNvSpPr>
            <a:spLocks noGrp="1"/>
          </p:cNvSpPr>
          <p:nvPr>
            <p:ph type="dt" sz="half" idx="10"/>
          </p:nvPr>
        </p:nvSpPr>
        <p:spPr/>
        <p:txBody>
          <a:bodyPr/>
          <a:lstStyle/>
          <a:p>
            <a:fld id="{4C418A7D-6AAA-42AD-8287-D360ACA61E2F}" type="datetimeFigureOut">
              <a:rPr kumimoji="1" lang="ja-JP" altLang="en-US" smtClean="0"/>
              <a:t>2018/5/30</a:t>
            </a:fld>
            <a:endParaRPr kumimoji="1" lang="ja-JP" altLang="en-US"/>
          </a:p>
        </p:txBody>
      </p:sp>
      <p:sp>
        <p:nvSpPr>
          <p:cNvPr id="8" name="フッター プレースホルダー 7">
            <a:extLst>
              <a:ext uri="{FF2B5EF4-FFF2-40B4-BE49-F238E27FC236}">
                <a16:creationId xmlns:a16="http://schemas.microsoft.com/office/drawing/2014/main" id="{6A2A60D6-FBDB-4F7D-B9FE-4179043DE99D}"/>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04C32ED3-D0D6-44EC-BF91-D8ED4031B9E7}"/>
              </a:ext>
            </a:extLst>
          </p:cNvPr>
          <p:cNvSpPr>
            <a:spLocks noGrp="1"/>
          </p:cNvSpPr>
          <p:nvPr>
            <p:ph type="sldNum" sz="quarter" idx="12"/>
          </p:nvPr>
        </p:nvSpPr>
        <p:spPr/>
        <p:txBody>
          <a:bodyPr/>
          <a:lstStyle/>
          <a:p>
            <a:fld id="{AAB39EDC-9C9C-41EF-A107-E556C591F5CD}" type="slidenum">
              <a:rPr kumimoji="1" lang="ja-JP" altLang="en-US" smtClean="0"/>
              <a:t>‹#›</a:t>
            </a:fld>
            <a:endParaRPr kumimoji="1" lang="ja-JP" altLang="en-US"/>
          </a:p>
        </p:txBody>
      </p:sp>
    </p:spTree>
    <p:extLst>
      <p:ext uri="{BB962C8B-B14F-4D97-AF65-F5344CB8AC3E}">
        <p14:creationId xmlns:p14="http://schemas.microsoft.com/office/powerpoint/2010/main" val="4273653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043A92-50A3-49F3-B2AA-6ADC5B383C42}"/>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E450AA8E-4CC6-49C2-9F4F-E4730DC1E8A8}"/>
              </a:ext>
            </a:extLst>
          </p:cNvPr>
          <p:cNvSpPr>
            <a:spLocks noGrp="1"/>
          </p:cNvSpPr>
          <p:nvPr>
            <p:ph type="dt" sz="half" idx="10"/>
          </p:nvPr>
        </p:nvSpPr>
        <p:spPr/>
        <p:txBody>
          <a:bodyPr/>
          <a:lstStyle/>
          <a:p>
            <a:fld id="{4C418A7D-6AAA-42AD-8287-D360ACA61E2F}" type="datetimeFigureOut">
              <a:rPr kumimoji="1" lang="ja-JP" altLang="en-US" smtClean="0"/>
              <a:t>2018/5/30</a:t>
            </a:fld>
            <a:endParaRPr kumimoji="1" lang="ja-JP" altLang="en-US"/>
          </a:p>
        </p:txBody>
      </p:sp>
      <p:sp>
        <p:nvSpPr>
          <p:cNvPr id="4" name="フッター プレースホルダー 3">
            <a:extLst>
              <a:ext uri="{FF2B5EF4-FFF2-40B4-BE49-F238E27FC236}">
                <a16:creationId xmlns:a16="http://schemas.microsoft.com/office/drawing/2014/main" id="{F96ECD62-F277-4A23-90D7-5A702CF357B4}"/>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82EDA34-2A6C-4C76-9FB5-232C0468B764}"/>
              </a:ext>
            </a:extLst>
          </p:cNvPr>
          <p:cNvSpPr>
            <a:spLocks noGrp="1"/>
          </p:cNvSpPr>
          <p:nvPr>
            <p:ph type="sldNum" sz="quarter" idx="12"/>
          </p:nvPr>
        </p:nvSpPr>
        <p:spPr/>
        <p:txBody>
          <a:bodyPr/>
          <a:lstStyle/>
          <a:p>
            <a:fld id="{AAB39EDC-9C9C-41EF-A107-E556C591F5CD}" type="slidenum">
              <a:rPr kumimoji="1" lang="ja-JP" altLang="en-US" smtClean="0"/>
              <a:t>‹#›</a:t>
            </a:fld>
            <a:endParaRPr kumimoji="1" lang="ja-JP" altLang="en-US"/>
          </a:p>
        </p:txBody>
      </p:sp>
    </p:spTree>
    <p:extLst>
      <p:ext uri="{BB962C8B-B14F-4D97-AF65-F5344CB8AC3E}">
        <p14:creationId xmlns:p14="http://schemas.microsoft.com/office/powerpoint/2010/main" val="5196621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F54DD21-4FAA-4D73-BE07-5EC71BE3FA66}"/>
              </a:ext>
            </a:extLst>
          </p:cNvPr>
          <p:cNvSpPr>
            <a:spLocks noGrp="1"/>
          </p:cNvSpPr>
          <p:nvPr>
            <p:ph type="dt" sz="half" idx="10"/>
          </p:nvPr>
        </p:nvSpPr>
        <p:spPr/>
        <p:txBody>
          <a:bodyPr/>
          <a:lstStyle/>
          <a:p>
            <a:fld id="{4C418A7D-6AAA-42AD-8287-D360ACA61E2F}" type="datetimeFigureOut">
              <a:rPr kumimoji="1" lang="ja-JP" altLang="en-US" smtClean="0"/>
              <a:t>2018/5/30</a:t>
            </a:fld>
            <a:endParaRPr kumimoji="1" lang="ja-JP" altLang="en-US"/>
          </a:p>
        </p:txBody>
      </p:sp>
      <p:sp>
        <p:nvSpPr>
          <p:cNvPr id="3" name="フッター プレースホルダー 2">
            <a:extLst>
              <a:ext uri="{FF2B5EF4-FFF2-40B4-BE49-F238E27FC236}">
                <a16:creationId xmlns:a16="http://schemas.microsoft.com/office/drawing/2014/main" id="{A0DF1AEC-3781-4D51-BB47-A4433D1FA46D}"/>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4922C842-8D09-40C6-8DFC-3CF1B4F94FCF}"/>
              </a:ext>
            </a:extLst>
          </p:cNvPr>
          <p:cNvSpPr>
            <a:spLocks noGrp="1"/>
          </p:cNvSpPr>
          <p:nvPr>
            <p:ph type="sldNum" sz="quarter" idx="12"/>
          </p:nvPr>
        </p:nvSpPr>
        <p:spPr/>
        <p:txBody>
          <a:bodyPr/>
          <a:lstStyle/>
          <a:p>
            <a:fld id="{AAB39EDC-9C9C-41EF-A107-E556C591F5CD}" type="slidenum">
              <a:rPr kumimoji="1" lang="ja-JP" altLang="en-US" smtClean="0"/>
              <a:t>‹#›</a:t>
            </a:fld>
            <a:endParaRPr kumimoji="1" lang="ja-JP" altLang="en-US"/>
          </a:p>
        </p:txBody>
      </p:sp>
    </p:spTree>
    <p:extLst>
      <p:ext uri="{BB962C8B-B14F-4D97-AF65-F5344CB8AC3E}">
        <p14:creationId xmlns:p14="http://schemas.microsoft.com/office/powerpoint/2010/main" val="30457839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17BD3BB-D938-4F47-81B7-E2BDE97C087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AF30472-10BF-4381-805C-7BB012298A8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77E1EDDE-ABB2-4E10-AAFE-0468D53FF1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D5FB42B-CE07-4AD9-BA3E-069CE4AC25EE}"/>
              </a:ext>
            </a:extLst>
          </p:cNvPr>
          <p:cNvSpPr>
            <a:spLocks noGrp="1"/>
          </p:cNvSpPr>
          <p:nvPr>
            <p:ph type="dt" sz="half" idx="10"/>
          </p:nvPr>
        </p:nvSpPr>
        <p:spPr/>
        <p:txBody>
          <a:bodyPr/>
          <a:lstStyle/>
          <a:p>
            <a:fld id="{4C418A7D-6AAA-42AD-8287-D360ACA61E2F}" type="datetimeFigureOut">
              <a:rPr kumimoji="1" lang="ja-JP" altLang="en-US" smtClean="0"/>
              <a:t>2018/5/30</a:t>
            </a:fld>
            <a:endParaRPr kumimoji="1" lang="ja-JP" altLang="en-US"/>
          </a:p>
        </p:txBody>
      </p:sp>
      <p:sp>
        <p:nvSpPr>
          <p:cNvPr id="6" name="フッター プレースホルダー 5">
            <a:extLst>
              <a:ext uri="{FF2B5EF4-FFF2-40B4-BE49-F238E27FC236}">
                <a16:creationId xmlns:a16="http://schemas.microsoft.com/office/drawing/2014/main" id="{46F616EF-F94A-4ED9-B064-363A2EB3CB0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1B31BC6-2726-4290-B3C5-049FC2C79F84}"/>
              </a:ext>
            </a:extLst>
          </p:cNvPr>
          <p:cNvSpPr>
            <a:spLocks noGrp="1"/>
          </p:cNvSpPr>
          <p:nvPr>
            <p:ph type="sldNum" sz="quarter" idx="12"/>
          </p:nvPr>
        </p:nvSpPr>
        <p:spPr/>
        <p:txBody>
          <a:bodyPr/>
          <a:lstStyle/>
          <a:p>
            <a:fld id="{AAB39EDC-9C9C-41EF-A107-E556C591F5CD}" type="slidenum">
              <a:rPr kumimoji="1" lang="ja-JP" altLang="en-US" smtClean="0"/>
              <a:t>‹#›</a:t>
            </a:fld>
            <a:endParaRPr kumimoji="1" lang="ja-JP" altLang="en-US"/>
          </a:p>
        </p:txBody>
      </p:sp>
    </p:spTree>
    <p:extLst>
      <p:ext uri="{BB962C8B-B14F-4D97-AF65-F5344CB8AC3E}">
        <p14:creationId xmlns:p14="http://schemas.microsoft.com/office/powerpoint/2010/main" val="374476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AAB50F-88EA-4FEB-AD10-239707CE72B4}"/>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D3068037-63E6-4904-B101-DF50929313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4738534D-352E-4852-8A0A-5A0A1729D7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5E219CB-915B-4641-806D-D110E0C8C754}"/>
              </a:ext>
            </a:extLst>
          </p:cNvPr>
          <p:cNvSpPr>
            <a:spLocks noGrp="1"/>
          </p:cNvSpPr>
          <p:nvPr>
            <p:ph type="dt" sz="half" idx="10"/>
          </p:nvPr>
        </p:nvSpPr>
        <p:spPr/>
        <p:txBody>
          <a:bodyPr/>
          <a:lstStyle/>
          <a:p>
            <a:fld id="{4C418A7D-6AAA-42AD-8287-D360ACA61E2F}" type="datetimeFigureOut">
              <a:rPr kumimoji="1" lang="ja-JP" altLang="en-US" smtClean="0"/>
              <a:t>2018/5/30</a:t>
            </a:fld>
            <a:endParaRPr kumimoji="1" lang="ja-JP" altLang="en-US"/>
          </a:p>
        </p:txBody>
      </p:sp>
      <p:sp>
        <p:nvSpPr>
          <p:cNvPr id="6" name="フッター プレースホルダー 5">
            <a:extLst>
              <a:ext uri="{FF2B5EF4-FFF2-40B4-BE49-F238E27FC236}">
                <a16:creationId xmlns:a16="http://schemas.microsoft.com/office/drawing/2014/main" id="{B149757E-74E5-4DC6-9860-565EF3F971E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44F4EFE-34ED-44DA-B905-F193A29B1C8F}"/>
              </a:ext>
            </a:extLst>
          </p:cNvPr>
          <p:cNvSpPr>
            <a:spLocks noGrp="1"/>
          </p:cNvSpPr>
          <p:nvPr>
            <p:ph type="sldNum" sz="quarter" idx="12"/>
          </p:nvPr>
        </p:nvSpPr>
        <p:spPr/>
        <p:txBody>
          <a:bodyPr/>
          <a:lstStyle/>
          <a:p>
            <a:fld id="{AAB39EDC-9C9C-41EF-A107-E556C591F5CD}" type="slidenum">
              <a:rPr kumimoji="1" lang="ja-JP" altLang="en-US" smtClean="0"/>
              <a:t>‹#›</a:t>
            </a:fld>
            <a:endParaRPr kumimoji="1" lang="ja-JP" altLang="en-US"/>
          </a:p>
        </p:txBody>
      </p:sp>
    </p:spTree>
    <p:extLst>
      <p:ext uri="{BB962C8B-B14F-4D97-AF65-F5344CB8AC3E}">
        <p14:creationId xmlns:p14="http://schemas.microsoft.com/office/powerpoint/2010/main" val="303276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B1C3035-88E0-48FB-9360-590C3E2D916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7833411-3F5D-4DEE-A222-489C09F84E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26EC9D7-1EA6-4727-A073-0DA8F1BDAD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418A7D-6AAA-42AD-8287-D360ACA61E2F}" type="datetimeFigureOut">
              <a:rPr kumimoji="1" lang="ja-JP" altLang="en-US" smtClean="0"/>
              <a:t>2018/5/30</a:t>
            </a:fld>
            <a:endParaRPr kumimoji="1" lang="ja-JP" altLang="en-US"/>
          </a:p>
        </p:txBody>
      </p:sp>
      <p:sp>
        <p:nvSpPr>
          <p:cNvPr id="5" name="フッター プレースホルダー 4">
            <a:extLst>
              <a:ext uri="{FF2B5EF4-FFF2-40B4-BE49-F238E27FC236}">
                <a16:creationId xmlns:a16="http://schemas.microsoft.com/office/drawing/2014/main" id="{725E1F98-B469-4A85-8C10-977D355F40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EEAEE7D-4C1F-4AAA-B99D-1C0CB19018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B39EDC-9C9C-41EF-A107-E556C591F5CD}" type="slidenum">
              <a:rPr kumimoji="1" lang="ja-JP" altLang="en-US" smtClean="0"/>
              <a:t>‹#›</a:t>
            </a:fld>
            <a:endParaRPr kumimoji="1" lang="ja-JP" altLang="en-US"/>
          </a:p>
        </p:txBody>
      </p:sp>
    </p:spTree>
    <p:extLst>
      <p:ext uri="{BB962C8B-B14F-4D97-AF65-F5344CB8AC3E}">
        <p14:creationId xmlns:p14="http://schemas.microsoft.com/office/powerpoint/2010/main" val="22856650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C422BB32-B15A-484D-A5C3-C395F28672E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CD196B0-4AAE-49BE-B1C6-2A10F4C9F2B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67784A3-3B4B-4195-BD45-D469D2B8C13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FAE83B-9582-414D-BB5F-17486503B027}" type="datetime1">
              <a:rPr kumimoji="1" lang="ja-JP" altLang="en-US" smtClean="0"/>
              <a:t>2018/5/30</a:t>
            </a:fld>
            <a:endParaRPr kumimoji="1" lang="ja-JP" altLang="en-US"/>
          </a:p>
        </p:txBody>
      </p:sp>
      <p:sp>
        <p:nvSpPr>
          <p:cNvPr id="5" name="フッター プレースホルダー 4">
            <a:extLst>
              <a:ext uri="{FF2B5EF4-FFF2-40B4-BE49-F238E27FC236}">
                <a16:creationId xmlns:a16="http://schemas.microsoft.com/office/drawing/2014/main" id="{52A19E21-EA5D-4354-8CCA-69B3AF4E7A2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68E33BD5-A962-4FA8-A6D2-5164AB7089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1FAA61-0D24-44E1-AD06-2EC7C092B504}" type="slidenum">
              <a:rPr kumimoji="1" lang="ja-JP" altLang="en-US" smtClean="0"/>
              <a:t>‹#›</a:t>
            </a:fld>
            <a:endParaRPr kumimoji="1" lang="ja-JP" altLang="en-US"/>
          </a:p>
        </p:txBody>
      </p:sp>
    </p:spTree>
    <p:extLst>
      <p:ext uri="{BB962C8B-B14F-4D97-AF65-F5344CB8AC3E}">
        <p14:creationId xmlns:p14="http://schemas.microsoft.com/office/powerpoint/2010/main" val="18678026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11D7DD98-BCA3-4C98-8650-5B0E11C1712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6232758-5163-401D-852A-577707E2B2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AFB1CB4-21B7-45D4-80D4-14319674CF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D074A8-9581-4E9A-874C-8626D714D413}" type="datetime1">
              <a:rPr kumimoji="1" lang="ja-JP" altLang="en-US" smtClean="0"/>
              <a:t>2018/5/30</a:t>
            </a:fld>
            <a:endParaRPr kumimoji="1" lang="ja-JP" altLang="en-US" dirty="0"/>
          </a:p>
        </p:txBody>
      </p:sp>
      <p:sp>
        <p:nvSpPr>
          <p:cNvPr id="5" name="フッター プレースホルダー 4">
            <a:extLst>
              <a:ext uri="{FF2B5EF4-FFF2-40B4-BE49-F238E27FC236}">
                <a16:creationId xmlns:a16="http://schemas.microsoft.com/office/drawing/2014/main" id="{6C01B767-C0CF-456D-8B46-E26E9D18DB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a:extLst>
              <a:ext uri="{FF2B5EF4-FFF2-40B4-BE49-F238E27FC236}">
                <a16:creationId xmlns:a16="http://schemas.microsoft.com/office/drawing/2014/main" id="{E4D9DB35-B1F4-40F5-9B64-B71735620B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2800">
                <a:solidFill>
                  <a:schemeClr val="tx1">
                    <a:tint val="75000"/>
                  </a:schemeClr>
                </a:solidFill>
              </a:defRPr>
            </a:lvl1pPr>
          </a:lstStyle>
          <a:p>
            <a:fld id="{D38B0DA4-EE8C-424F-934D-CAE3F9E72EEC}" type="slidenum">
              <a:rPr lang="ja-JP" altLang="en-US" smtClean="0"/>
              <a:pPr/>
              <a:t>‹#›</a:t>
            </a:fld>
            <a:endParaRPr lang="ja-JP" altLang="en-US" dirty="0"/>
          </a:p>
        </p:txBody>
      </p:sp>
    </p:spTree>
    <p:extLst>
      <p:ext uri="{BB962C8B-B14F-4D97-AF65-F5344CB8AC3E}">
        <p14:creationId xmlns:p14="http://schemas.microsoft.com/office/powerpoint/2010/main" val="362402998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4.xml"/><Relationship Id="rId5" Type="http://schemas.openxmlformats.org/officeDocument/2006/relationships/image" Target="../media/image13.pn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4.xml"/><Relationship Id="rId5" Type="http://schemas.openxmlformats.org/officeDocument/2006/relationships/image" Target="../media/image13.pn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4.xml"/><Relationship Id="rId6" Type="http://schemas.openxmlformats.org/officeDocument/2006/relationships/image" Target="../media/image13.png"/><Relationship Id="rId5" Type="http://schemas.openxmlformats.org/officeDocument/2006/relationships/image" Target="../media/image14.pn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4.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18" Type="http://schemas.openxmlformats.org/officeDocument/2006/relationships/image" Target="../media/image36.png"/><Relationship Id="rId26" Type="http://schemas.openxmlformats.org/officeDocument/2006/relationships/image" Target="../media/image46.png"/><Relationship Id="rId3" Type="http://schemas.openxmlformats.org/officeDocument/2006/relationships/image" Target="../media/image21.png"/><Relationship Id="rId21" Type="http://schemas.openxmlformats.org/officeDocument/2006/relationships/image" Target="../media/image41.png"/><Relationship Id="rId7" Type="http://schemas.openxmlformats.org/officeDocument/2006/relationships/image" Target="../media/image25.png"/><Relationship Id="rId12" Type="http://schemas.openxmlformats.org/officeDocument/2006/relationships/image" Target="../media/image30.png"/><Relationship Id="rId17" Type="http://schemas.openxmlformats.org/officeDocument/2006/relationships/image" Target="../media/image35.png"/><Relationship Id="rId25" Type="http://schemas.openxmlformats.org/officeDocument/2006/relationships/image" Target="../media/image45.png"/><Relationship Id="rId2" Type="http://schemas.openxmlformats.org/officeDocument/2006/relationships/notesSlide" Target="../notesSlides/notesSlide16.xml"/><Relationship Id="rId16" Type="http://schemas.openxmlformats.org/officeDocument/2006/relationships/image" Target="../media/image34.png"/><Relationship Id="rId20" Type="http://schemas.openxmlformats.org/officeDocument/2006/relationships/image" Target="../media/image40.png"/><Relationship Id="rId1" Type="http://schemas.openxmlformats.org/officeDocument/2006/relationships/slideLayout" Target="../slideLayouts/slideLayout24.xml"/><Relationship Id="rId6" Type="http://schemas.openxmlformats.org/officeDocument/2006/relationships/image" Target="../media/image24.png"/><Relationship Id="rId11" Type="http://schemas.openxmlformats.org/officeDocument/2006/relationships/image" Target="../media/image29.png"/><Relationship Id="rId24" Type="http://schemas.openxmlformats.org/officeDocument/2006/relationships/image" Target="../media/image44.png"/><Relationship Id="rId5" Type="http://schemas.openxmlformats.org/officeDocument/2006/relationships/image" Target="../media/image23.png"/><Relationship Id="rId15" Type="http://schemas.openxmlformats.org/officeDocument/2006/relationships/image" Target="../media/image33.png"/><Relationship Id="rId23" Type="http://schemas.openxmlformats.org/officeDocument/2006/relationships/image" Target="../media/image43.png"/><Relationship Id="rId28" Type="http://schemas.openxmlformats.org/officeDocument/2006/relationships/image" Target="../media/image48.png"/><Relationship Id="rId10" Type="http://schemas.openxmlformats.org/officeDocument/2006/relationships/image" Target="../media/image28.png"/><Relationship Id="rId19" Type="http://schemas.openxmlformats.org/officeDocument/2006/relationships/image" Target="../media/image39.png"/><Relationship Id="rId4" Type="http://schemas.openxmlformats.org/officeDocument/2006/relationships/image" Target="../media/image22.png"/><Relationship Id="rId9" Type="http://schemas.openxmlformats.org/officeDocument/2006/relationships/image" Target="../media/image27.png"/><Relationship Id="rId14" Type="http://schemas.openxmlformats.org/officeDocument/2006/relationships/image" Target="../media/image32.png"/><Relationship Id="rId22" Type="http://schemas.openxmlformats.org/officeDocument/2006/relationships/image" Target="../media/image42.png"/><Relationship Id="rId27" Type="http://schemas.openxmlformats.org/officeDocument/2006/relationships/image" Target="../media/image47.png"/></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7.xml"/><Relationship Id="rId1" Type="http://schemas.openxmlformats.org/officeDocument/2006/relationships/slideLayout" Target="../slideLayouts/slideLayout24.xml"/><Relationship Id="rId4" Type="http://schemas.openxmlformats.org/officeDocument/2006/relationships/image" Target="../media/image5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18" Type="http://schemas.openxmlformats.org/officeDocument/2006/relationships/image" Target="../media/image55.png"/><Relationship Id="rId3" Type="http://schemas.openxmlformats.org/officeDocument/2006/relationships/image" Target="../media/image52.png"/><Relationship Id="rId21" Type="http://schemas.openxmlformats.org/officeDocument/2006/relationships/image" Target="../media/image57.png"/><Relationship Id="rId7" Type="http://schemas.openxmlformats.org/officeDocument/2006/relationships/image" Target="../media/image26.png"/><Relationship Id="rId12" Type="http://schemas.openxmlformats.org/officeDocument/2006/relationships/image" Target="../media/image31.png"/><Relationship Id="rId17" Type="http://schemas.openxmlformats.org/officeDocument/2006/relationships/image" Target="../media/image54.png"/><Relationship Id="rId2" Type="http://schemas.openxmlformats.org/officeDocument/2006/relationships/image" Target="../media/image51.png"/><Relationship Id="rId16" Type="http://schemas.openxmlformats.org/officeDocument/2006/relationships/image" Target="../media/image53.png"/><Relationship Id="rId20" Type="http://schemas.openxmlformats.org/officeDocument/2006/relationships/image" Target="../media/image43.png"/><Relationship Id="rId1" Type="http://schemas.openxmlformats.org/officeDocument/2006/relationships/slideLayout" Target="../slideLayouts/slideLayout24.xml"/><Relationship Id="rId6" Type="http://schemas.openxmlformats.org/officeDocument/2006/relationships/image" Target="../media/image25.png"/><Relationship Id="rId11" Type="http://schemas.openxmlformats.org/officeDocument/2006/relationships/image" Target="../media/image30.png"/><Relationship Id="rId24" Type="http://schemas.openxmlformats.org/officeDocument/2006/relationships/image" Target="../media/image60.png"/><Relationship Id="rId5" Type="http://schemas.openxmlformats.org/officeDocument/2006/relationships/image" Target="../media/image24.png"/><Relationship Id="rId15" Type="http://schemas.openxmlformats.org/officeDocument/2006/relationships/image" Target="../media/image34.png"/><Relationship Id="rId23" Type="http://schemas.openxmlformats.org/officeDocument/2006/relationships/image" Target="../media/image59.png"/><Relationship Id="rId10" Type="http://schemas.openxmlformats.org/officeDocument/2006/relationships/image" Target="../media/image29.png"/><Relationship Id="rId19" Type="http://schemas.openxmlformats.org/officeDocument/2006/relationships/image" Target="../media/image56.png"/><Relationship Id="rId4" Type="http://schemas.openxmlformats.org/officeDocument/2006/relationships/image" Target="../media/image23.png"/><Relationship Id="rId9" Type="http://schemas.openxmlformats.org/officeDocument/2006/relationships/image" Target="../media/image28.png"/><Relationship Id="rId14" Type="http://schemas.openxmlformats.org/officeDocument/2006/relationships/image" Target="../media/image33.png"/><Relationship Id="rId22" Type="http://schemas.openxmlformats.org/officeDocument/2006/relationships/image" Target="../media/image58.png"/></Relationships>
</file>

<file path=ppt/slides/_rels/slide24.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45.png"/><Relationship Id="rId18" Type="http://schemas.openxmlformats.org/officeDocument/2006/relationships/image" Target="../media/image24.png"/><Relationship Id="rId26" Type="http://schemas.openxmlformats.org/officeDocument/2006/relationships/image" Target="../media/image59.png"/><Relationship Id="rId3" Type="http://schemas.openxmlformats.org/officeDocument/2006/relationships/image" Target="../media/image61.png"/><Relationship Id="rId21" Type="http://schemas.openxmlformats.org/officeDocument/2006/relationships/image" Target="../media/image55.png"/><Relationship Id="rId7" Type="http://schemas.openxmlformats.org/officeDocument/2006/relationships/image" Target="../media/image39.png"/><Relationship Id="rId12" Type="http://schemas.openxmlformats.org/officeDocument/2006/relationships/image" Target="../media/image67.png"/><Relationship Id="rId17" Type="http://schemas.openxmlformats.org/officeDocument/2006/relationships/image" Target="../media/image23.png"/><Relationship Id="rId25" Type="http://schemas.openxmlformats.org/officeDocument/2006/relationships/image" Target="../media/image58.png"/><Relationship Id="rId2" Type="http://schemas.openxmlformats.org/officeDocument/2006/relationships/notesSlide" Target="../notesSlides/notesSlide21.xml"/><Relationship Id="rId16" Type="http://schemas.openxmlformats.org/officeDocument/2006/relationships/image" Target="../media/image70.png"/><Relationship Id="rId20" Type="http://schemas.openxmlformats.org/officeDocument/2006/relationships/image" Target="../media/image54.png"/><Relationship Id="rId1" Type="http://schemas.openxmlformats.org/officeDocument/2006/relationships/slideLayout" Target="../slideLayouts/slideLayout24.xml"/><Relationship Id="rId6" Type="http://schemas.openxmlformats.org/officeDocument/2006/relationships/image" Target="../media/image63.png"/><Relationship Id="rId11" Type="http://schemas.openxmlformats.org/officeDocument/2006/relationships/image" Target="../media/image43.png"/><Relationship Id="rId24" Type="http://schemas.openxmlformats.org/officeDocument/2006/relationships/image" Target="../media/image31.png"/><Relationship Id="rId5" Type="http://schemas.openxmlformats.org/officeDocument/2006/relationships/image" Target="../media/image35.png"/><Relationship Id="rId15" Type="http://schemas.openxmlformats.org/officeDocument/2006/relationships/image" Target="../media/image69.png"/><Relationship Id="rId23" Type="http://schemas.openxmlformats.org/officeDocument/2006/relationships/image" Target="../media/image57.png"/><Relationship Id="rId10" Type="http://schemas.openxmlformats.org/officeDocument/2006/relationships/image" Target="../media/image66.png"/><Relationship Id="rId19" Type="http://schemas.openxmlformats.org/officeDocument/2006/relationships/image" Target="../media/image53.png"/><Relationship Id="rId4" Type="http://schemas.openxmlformats.org/officeDocument/2006/relationships/image" Target="../media/image62.png"/><Relationship Id="rId9" Type="http://schemas.openxmlformats.org/officeDocument/2006/relationships/image" Target="../media/image65.png"/><Relationship Id="rId14" Type="http://schemas.openxmlformats.org/officeDocument/2006/relationships/image" Target="../media/image68.png"/><Relationship Id="rId22" Type="http://schemas.openxmlformats.org/officeDocument/2006/relationships/image" Target="../media/image56.png"/><Relationship Id="rId27" Type="http://schemas.openxmlformats.org/officeDocument/2006/relationships/image" Target="../media/image60.png"/></Relationships>
</file>

<file path=ppt/slides/_rels/slide25.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18" Type="http://schemas.openxmlformats.org/officeDocument/2006/relationships/image" Target="../media/image54.png"/><Relationship Id="rId3" Type="http://schemas.openxmlformats.org/officeDocument/2006/relationships/image" Target="../media/image71.png"/><Relationship Id="rId21" Type="http://schemas.openxmlformats.org/officeDocument/2006/relationships/image" Target="../media/image43.png"/><Relationship Id="rId7" Type="http://schemas.openxmlformats.org/officeDocument/2006/relationships/image" Target="../media/image25.png"/><Relationship Id="rId12" Type="http://schemas.openxmlformats.org/officeDocument/2006/relationships/image" Target="../media/image30.png"/><Relationship Id="rId17" Type="http://schemas.openxmlformats.org/officeDocument/2006/relationships/image" Target="../media/image53.png"/><Relationship Id="rId25" Type="http://schemas.openxmlformats.org/officeDocument/2006/relationships/image" Target="../media/image60.png"/><Relationship Id="rId2" Type="http://schemas.openxmlformats.org/officeDocument/2006/relationships/notesSlide" Target="../notesSlides/notesSlide22.xml"/><Relationship Id="rId16" Type="http://schemas.openxmlformats.org/officeDocument/2006/relationships/image" Target="../media/image34.png"/><Relationship Id="rId20" Type="http://schemas.openxmlformats.org/officeDocument/2006/relationships/image" Target="../media/image56.png"/><Relationship Id="rId1" Type="http://schemas.openxmlformats.org/officeDocument/2006/relationships/slideLayout" Target="../slideLayouts/slideLayout24.xml"/><Relationship Id="rId6" Type="http://schemas.openxmlformats.org/officeDocument/2006/relationships/image" Target="../media/image24.png"/><Relationship Id="rId11" Type="http://schemas.openxmlformats.org/officeDocument/2006/relationships/image" Target="../media/image29.png"/><Relationship Id="rId24" Type="http://schemas.openxmlformats.org/officeDocument/2006/relationships/image" Target="../media/image59.png"/><Relationship Id="rId5" Type="http://schemas.openxmlformats.org/officeDocument/2006/relationships/image" Target="../media/image23.png"/><Relationship Id="rId15" Type="http://schemas.openxmlformats.org/officeDocument/2006/relationships/image" Target="../media/image33.png"/><Relationship Id="rId23" Type="http://schemas.openxmlformats.org/officeDocument/2006/relationships/image" Target="../media/image58.png"/><Relationship Id="rId10" Type="http://schemas.openxmlformats.org/officeDocument/2006/relationships/image" Target="../media/image28.png"/><Relationship Id="rId19" Type="http://schemas.openxmlformats.org/officeDocument/2006/relationships/image" Target="../media/image55.png"/><Relationship Id="rId4" Type="http://schemas.openxmlformats.org/officeDocument/2006/relationships/image" Target="../media/image72.png"/><Relationship Id="rId9" Type="http://schemas.openxmlformats.org/officeDocument/2006/relationships/image" Target="../media/image27.png"/><Relationship Id="rId14" Type="http://schemas.openxmlformats.org/officeDocument/2006/relationships/image" Target="../media/image32.png"/><Relationship Id="rId22" Type="http://schemas.openxmlformats.org/officeDocument/2006/relationships/image" Target="../media/image57.png"/></Relationships>
</file>

<file path=ppt/slides/_rels/slide2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3.xml"/><Relationship Id="rId1" Type="http://schemas.openxmlformats.org/officeDocument/2006/relationships/slideLayout" Target="../slideLayouts/slideLayout24.xml"/><Relationship Id="rId4" Type="http://schemas.openxmlformats.org/officeDocument/2006/relationships/image" Target="../media/image74.png"/></Relationships>
</file>

<file path=ppt/slides/_rels/slide27.xml.rels><?xml version="1.0" encoding="UTF-8" standalone="yes"?>
<Relationships xmlns="http://schemas.openxmlformats.org/package/2006/relationships"><Relationship Id="rId8" Type="http://schemas.openxmlformats.org/officeDocument/2006/relationships/image" Target="../media/image80.png"/><Relationship Id="rId13" Type="http://schemas.openxmlformats.org/officeDocument/2006/relationships/image" Target="../media/image85.png"/><Relationship Id="rId3" Type="http://schemas.openxmlformats.org/officeDocument/2006/relationships/image" Target="../media/image75.png"/><Relationship Id="rId7" Type="http://schemas.openxmlformats.org/officeDocument/2006/relationships/image" Target="../media/image79.png"/><Relationship Id="rId12" Type="http://schemas.openxmlformats.org/officeDocument/2006/relationships/image" Target="../media/image84.png"/><Relationship Id="rId2" Type="http://schemas.openxmlformats.org/officeDocument/2006/relationships/notesSlide" Target="../notesSlides/notesSlide24.xml"/><Relationship Id="rId1" Type="http://schemas.openxmlformats.org/officeDocument/2006/relationships/slideLayout" Target="../slideLayouts/slideLayout24.xml"/><Relationship Id="rId6" Type="http://schemas.openxmlformats.org/officeDocument/2006/relationships/image" Target="../media/image78.png"/><Relationship Id="rId11" Type="http://schemas.openxmlformats.org/officeDocument/2006/relationships/image" Target="../media/image83.png"/><Relationship Id="rId5" Type="http://schemas.openxmlformats.org/officeDocument/2006/relationships/image" Target="../media/image77.png"/><Relationship Id="rId10" Type="http://schemas.openxmlformats.org/officeDocument/2006/relationships/image" Target="../media/image82.png"/><Relationship Id="rId4" Type="http://schemas.openxmlformats.org/officeDocument/2006/relationships/image" Target="../media/image76.png"/><Relationship Id="rId9" Type="http://schemas.openxmlformats.org/officeDocument/2006/relationships/image" Target="../media/image81.png"/><Relationship Id="rId14" Type="http://schemas.openxmlformats.org/officeDocument/2006/relationships/image" Target="../media/image8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9.png"/><Relationship Id="rId7"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24.xml"/><Relationship Id="rId6" Type="http://schemas.openxmlformats.org/officeDocument/2006/relationships/image" Target="../media/image37.pn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11E8F39-D613-475B-9871-30EFFB6F2C87}"/>
              </a:ext>
            </a:extLst>
          </p:cNvPr>
          <p:cNvSpPr>
            <a:spLocks noGrp="1"/>
          </p:cNvSpPr>
          <p:nvPr>
            <p:ph type="ctrTitle"/>
          </p:nvPr>
        </p:nvSpPr>
        <p:spPr>
          <a:xfrm>
            <a:off x="291548" y="1977887"/>
            <a:ext cx="11608904" cy="1919702"/>
          </a:xfrm>
        </p:spPr>
        <p:txBody>
          <a:bodyPr/>
          <a:lstStyle/>
          <a:p>
            <a:r>
              <a:rPr kumimoji="1" lang="en-US" altLang="ja-JP" dirty="0"/>
              <a:t>Plasmonic Spectrum analysis with Carbon and dust</a:t>
            </a:r>
            <a:endParaRPr kumimoji="1" lang="ja-JP" altLang="en-US" dirty="0"/>
          </a:p>
        </p:txBody>
      </p:sp>
      <p:sp>
        <p:nvSpPr>
          <p:cNvPr id="3" name="字幕 2">
            <a:extLst>
              <a:ext uri="{FF2B5EF4-FFF2-40B4-BE49-F238E27FC236}">
                <a16:creationId xmlns:a16="http://schemas.microsoft.com/office/drawing/2014/main" id="{CF9223C2-4F0F-4AAB-B8C6-F4D32FA18126}"/>
              </a:ext>
            </a:extLst>
          </p:cNvPr>
          <p:cNvSpPr>
            <a:spLocks noGrp="1"/>
          </p:cNvSpPr>
          <p:nvPr>
            <p:ph type="subTitle" idx="1"/>
          </p:nvPr>
        </p:nvSpPr>
        <p:spPr>
          <a:xfrm>
            <a:off x="1524000" y="4429919"/>
            <a:ext cx="9144000" cy="1655762"/>
          </a:xfrm>
        </p:spPr>
        <p:txBody>
          <a:bodyPr/>
          <a:lstStyle/>
          <a:p>
            <a:r>
              <a:rPr lang="en-US" altLang="ja-JP" dirty="0"/>
              <a:t>05/30 2018</a:t>
            </a:r>
            <a:endParaRPr kumimoji="1" lang="ja-JP" altLang="en-US" dirty="0"/>
          </a:p>
        </p:txBody>
      </p:sp>
    </p:spTree>
    <p:extLst>
      <p:ext uri="{BB962C8B-B14F-4D97-AF65-F5344CB8AC3E}">
        <p14:creationId xmlns:p14="http://schemas.microsoft.com/office/powerpoint/2010/main" val="3930242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B14CC4-4F6D-47C8-A412-9D8B0B240782}"/>
              </a:ext>
            </a:extLst>
          </p:cNvPr>
          <p:cNvSpPr>
            <a:spLocks noGrp="1"/>
          </p:cNvSpPr>
          <p:nvPr>
            <p:ph type="title"/>
          </p:nvPr>
        </p:nvSpPr>
        <p:spPr/>
        <p:txBody>
          <a:bodyPr/>
          <a:lstStyle/>
          <a:p>
            <a:r>
              <a:rPr lang="en-US" altLang="ja-JP" dirty="0"/>
              <a:t>Contents</a:t>
            </a:r>
            <a:endParaRPr kumimoji="1" lang="ja-JP" altLang="en-US" dirty="0"/>
          </a:p>
        </p:txBody>
      </p:sp>
      <p:sp>
        <p:nvSpPr>
          <p:cNvPr id="3" name="コンテンツ プレースホルダー 2">
            <a:extLst>
              <a:ext uri="{FF2B5EF4-FFF2-40B4-BE49-F238E27FC236}">
                <a16:creationId xmlns:a16="http://schemas.microsoft.com/office/drawing/2014/main" id="{26574B0D-7958-470B-8DD4-CAFD1ECE5583}"/>
              </a:ext>
            </a:extLst>
          </p:cNvPr>
          <p:cNvSpPr>
            <a:spLocks noGrp="1"/>
          </p:cNvSpPr>
          <p:nvPr>
            <p:ph idx="1"/>
          </p:nvPr>
        </p:nvSpPr>
        <p:spPr>
          <a:xfrm>
            <a:off x="520147" y="1003300"/>
            <a:ext cx="10515600" cy="5524500"/>
          </a:xfrm>
        </p:spPr>
        <p:txBody>
          <a:bodyPr>
            <a:normAutofit/>
          </a:bodyPr>
          <a:lstStyle/>
          <a:p>
            <a:r>
              <a:rPr lang="en-US" altLang="ja-JP" sz="3600" dirty="0">
                <a:solidFill>
                  <a:schemeClr val="bg1">
                    <a:lumMod val="85000"/>
                  </a:schemeClr>
                </a:solidFill>
              </a:rPr>
              <a:t>Method of optical spectrum analysis</a:t>
            </a:r>
          </a:p>
          <a:p>
            <a:pPr marL="0" indent="0">
              <a:buNone/>
            </a:pPr>
            <a:endParaRPr lang="en-US" altLang="ja-JP" sz="3600" b="1" dirty="0">
              <a:solidFill>
                <a:schemeClr val="bg1">
                  <a:lumMod val="85000"/>
                </a:schemeClr>
              </a:solidFill>
            </a:endParaRPr>
          </a:p>
          <a:p>
            <a:r>
              <a:rPr lang="en-US" altLang="ja-JP" sz="3600" dirty="0">
                <a:solidFill>
                  <a:schemeClr val="bg1">
                    <a:lumMod val="85000"/>
                  </a:schemeClr>
                </a:solidFill>
              </a:rPr>
              <a:t>Demonstrate spectrum analysis with silver Nano crystal </a:t>
            </a:r>
            <a:br>
              <a:rPr lang="en-US" altLang="ja-JP" sz="3600" dirty="0">
                <a:solidFill>
                  <a:schemeClr val="bg1">
                    <a:lumMod val="85000"/>
                  </a:schemeClr>
                </a:solidFill>
              </a:rPr>
            </a:br>
            <a:r>
              <a:rPr lang="en-US" altLang="ja-JP" sz="3600" dirty="0">
                <a:solidFill>
                  <a:schemeClr val="bg1">
                    <a:lumMod val="85000"/>
                  </a:schemeClr>
                </a:solidFill>
              </a:rPr>
              <a:t>(I have reported this work at previous meeting)</a:t>
            </a:r>
          </a:p>
          <a:p>
            <a:endParaRPr kumimoji="1" lang="en-US" altLang="ja-JP" sz="3600" b="1" dirty="0">
              <a:solidFill>
                <a:schemeClr val="bg1">
                  <a:lumMod val="85000"/>
                </a:schemeClr>
              </a:solidFill>
            </a:endParaRPr>
          </a:p>
          <a:p>
            <a:r>
              <a:rPr lang="en-US" altLang="ja-JP" sz="3600" b="1" dirty="0"/>
              <a:t>Practice this analysis with Carbon and Dust</a:t>
            </a:r>
          </a:p>
          <a:p>
            <a:endParaRPr kumimoji="1" lang="en-US" altLang="ja-JP" sz="3600" dirty="0"/>
          </a:p>
          <a:p>
            <a:r>
              <a:rPr kumimoji="1" lang="en-US" altLang="ja-JP" sz="3600" dirty="0">
                <a:solidFill>
                  <a:schemeClr val="bg1">
                    <a:lumMod val="85000"/>
                  </a:schemeClr>
                </a:solidFill>
              </a:rPr>
              <a:t>Problem and vision</a:t>
            </a:r>
          </a:p>
        </p:txBody>
      </p:sp>
      <p:sp>
        <p:nvSpPr>
          <p:cNvPr id="4" name="スライド番号プレースホルダー 3">
            <a:extLst>
              <a:ext uri="{FF2B5EF4-FFF2-40B4-BE49-F238E27FC236}">
                <a16:creationId xmlns:a16="http://schemas.microsoft.com/office/drawing/2014/main" id="{8B3E2328-B0B6-4A33-9084-1CC43A478C4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4636996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3D7E64-8254-4058-9A1A-46349822D16D}"/>
              </a:ext>
            </a:extLst>
          </p:cNvPr>
          <p:cNvSpPr>
            <a:spLocks noGrp="1"/>
          </p:cNvSpPr>
          <p:nvPr>
            <p:ph type="title"/>
          </p:nvPr>
        </p:nvSpPr>
        <p:spPr>
          <a:xfrm>
            <a:off x="0" y="96768"/>
            <a:ext cx="10515600" cy="1325563"/>
          </a:xfrm>
        </p:spPr>
        <p:txBody>
          <a:bodyPr/>
          <a:lstStyle/>
          <a:p>
            <a:r>
              <a:rPr lang="en-US" altLang="ja-JP" dirty="0"/>
              <a:t>Flow of analysis</a:t>
            </a:r>
            <a:endParaRPr kumimoji="1" lang="ja-JP" altLang="en-US" dirty="0"/>
          </a:p>
        </p:txBody>
      </p:sp>
      <p:sp>
        <p:nvSpPr>
          <p:cNvPr id="5" name="矢印: 下 4">
            <a:extLst>
              <a:ext uri="{FF2B5EF4-FFF2-40B4-BE49-F238E27FC236}">
                <a16:creationId xmlns:a16="http://schemas.microsoft.com/office/drawing/2014/main" id="{17D0749B-1E82-486E-8491-B8F031542C82}"/>
              </a:ext>
            </a:extLst>
          </p:cNvPr>
          <p:cNvSpPr/>
          <p:nvPr/>
        </p:nvSpPr>
        <p:spPr>
          <a:xfrm>
            <a:off x="5395290" y="1908313"/>
            <a:ext cx="1401418" cy="715617"/>
          </a:xfrm>
          <a:prstGeom prst="downArrow">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pic>
        <p:nvPicPr>
          <p:cNvPr id="16" name="図 15">
            <a:extLst>
              <a:ext uri="{FF2B5EF4-FFF2-40B4-BE49-F238E27FC236}">
                <a16:creationId xmlns:a16="http://schemas.microsoft.com/office/drawing/2014/main" id="{236A4E54-9AE8-4DCB-8995-B7DDE4FD76CB}"/>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21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481594" y="1152264"/>
            <a:ext cx="1544898" cy="1544898"/>
          </a:xfrm>
          <a:prstGeom prst="rect">
            <a:avLst/>
          </a:prstGeom>
        </p:spPr>
      </p:pic>
      <p:sp>
        <p:nvSpPr>
          <p:cNvPr id="20" name="スライド番号プレースホルダー 19">
            <a:extLst>
              <a:ext uri="{FF2B5EF4-FFF2-40B4-BE49-F238E27FC236}">
                <a16:creationId xmlns:a16="http://schemas.microsoft.com/office/drawing/2014/main" id="{59A1A5BC-6E15-4A7C-8A44-7C793584E78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8" name="正方形/長方形 7">
            <a:extLst>
              <a:ext uri="{FF2B5EF4-FFF2-40B4-BE49-F238E27FC236}">
                <a16:creationId xmlns:a16="http://schemas.microsoft.com/office/drawing/2014/main" id="{7F78557F-C294-4248-AB1A-69EB638D4DEE}"/>
              </a:ext>
            </a:extLst>
          </p:cNvPr>
          <p:cNvSpPr/>
          <p:nvPr/>
        </p:nvSpPr>
        <p:spPr>
          <a:xfrm>
            <a:off x="3641033" y="1017583"/>
            <a:ext cx="4909931" cy="85476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1</a:t>
            </a:r>
            <a:r>
              <a:rPr kumimoji="1" lang="en-US" altLang="ja-JP" sz="2400" b="1" i="0" u="none" strike="noStrike" kern="1200" cap="none" spc="0" normalizeH="0" baseline="30000" noProof="0" dirty="0">
                <a:ln>
                  <a:noFill/>
                </a:ln>
                <a:solidFill>
                  <a:prstClr val="black"/>
                </a:solidFill>
                <a:effectLst/>
                <a:uLnTx/>
                <a:uFillTx/>
                <a:latin typeface="游ゴシック" panose="020F0502020204030204"/>
                <a:ea typeface="游ゴシック" panose="020B0400000000000000" pitchFamily="50" charset="-128"/>
                <a:cs typeface="+mn-cs"/>
              </a:rPr>
              <a:t>st</a:t>
            </a:r>
            <a: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scan (volume scan)</a:t>
            </a:r>
            <a:b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overall</a:t>
            </a:r>
            <a:r>
              <a:rPr kumimoji="1" lang="ja-JP" altLang="en-US"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scanning</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9" name="テキスト ボックス 8">
            <a:extLst>
              <a:ext uri="{FF2B5EF4-FFF2-40B4-BE49-F238E27FC236}">
                <a16:creationId xmlns:a16="http://schemas.microsoft.com/office/drawing/2014/main" id="{3FD92A1C-A324-4558-AFD1-F45A5500B033}"/>
              </a:ext>
            </a:extLst>
          </p:cNvPr>
          <p:cNvSpPr txBox="1"/>
          <p:nvPr/>
        </p:nvSpPr>
        <p:spPr>
          <a:xfrm>
            <a:off x="6897755" y="1872348"/>
            <a:ext cx="5294245"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1</a:t>
            </a:r>
            <a:r>
              <a:rPr kumimoji="1" lang="en-US" altLang="ja-JP" sz="1800" b="1" i="0" u="none" strike="noStrike" kern="1200" cap="none" spc="0" normalizeH="0" baseline="30000" noProof="0" dirty="0">
                <a:ln>
                  <a:noFill/>
                </a:ln>
                <a:solidFill>
                  <a:prstClr val="black"/>
                </a:solidFill>
                <a:effectLst/>
                <a:uLnTx/>
                <a:uFillTx/>
                <a:latin typeface="游ゴシック" panose="020F0502020204030204"/>
                <a:ea typeface="游ゴシック" panose="020B0400000000000000" pitchFamily="50" charset="-128"/>
                <a:cs typeface="+mn-cs"/>
              </a:rPr>
              <a:t>st</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selection</a:t>
            </a:r>
            <a:b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Selection parameter: ellipticity,</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minor</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10" name="図 9">
            <a:extLst>
              <a:ext uri="{FF2B5EF4-FFF2-40B4-BE49-F238E27FC236}">
                <a16:creationId xmlns:a16="http://schemas.microsoft.com/office/drawing/2014/main" id="{9ECCEB25-FDCD-4A43-B1D1-3F74EBDE8DE7}"/>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21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481594" y="1152264"/>
            <a:ext cx="1544898" cy="1544898"/>
          </a:xfrm>
          <a:prstGeom prst="rect">
            <a:avLst/>
          </a:prstGeom>
        </p:spPr>
      </p:pic>
      <p:sp>
        <p:nvSpPr>
          <p:cNvPr id="11" name="楕円 10">
            <a:extLst>
              <a:ext uri="{FF2B5EF4-FFF2-40B4-BE49-F238E27FC236}">
                <a16:creationId xmlns:a16="http://schemas.microsoft.com/office/drawing/2014/main" id="{124161A1-419B-4131-85C7-8389BDD159B5}"/>
              </a:ext>
            </a:extLst>
          </p:cNvPr>
          <p:cNvSpPr/>
          <p:nvPr/>
        </p:nvSpPr>
        <p:spPr>
          <a:xfrm>
            <a:off x="2057400" y="1833243"/>
            <a:ext cx="417443" cy="24257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12" name="直線コネクタ 11">
            <a:extLst>
              <a:ext uri="{FF2B5EF4-FFF2-40B4-BE49-F238E27FC236}">
                <a16:creationId xmlns:a16="http://schemas.microsoft.com/office/drawing/2014/main" id="{F71EDE0D-5324-4BE1-886A-D5B1E95CB49F}"/>
              </a:ext>
            </a:extLst>
          </p:cNvPr>
          <p:cNvCxnSpPr>
            <a:stCxn id="11" idx="0"/>
            <a:endCxn id="11" idx="4"/>
          </p:cNvCxnSpPr>
          <p:nvPr/>
        </p:nvCxnSpPr>
        <p:spPr>
          <a:xfrm>
            <a:off x="2266122" y="1833243"/>
            <a:ext cx="0" cy="242574"/>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99C85AE6-58FB-4821-9DDA-51B91D453D14}"/>
              </a:ext>
            </a:extLst>
          </p:cNvPr>
          <p:cNvCxnSpPr>
            <a:stCxn id="11" idx="2"/>
            <a:endCxn id="11" idx="6"/>
          </p:cNvCxnSpPr>
          <p:nvPr/>
        </p:nvCxnSpPr>
        <p:spPr>
          <a:xfrm>
            <a:off x="2057400" y="1954530"/>
            <a:ext cx="417443"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4" name="テキスト ボックス 13">
            <a:extLst>
              <a:ext uri="{FF2B5EF4-FFF2-40B4-BE49-F238E27FC236}">
                <a16:creationId xmlns:a16="http://schemas.microsoft.com/office/drawing/2014/main" id="{8ED2C56B-2B80-4323-9E36-059CF8C21A9B}"/>
              </a:ext>
            </a:extLst>
          </p:cNvPr>
          <p:cNvSpPr txBox="1"/>
          <p:nvPr/>
        </p:nvSpPr>
        <p:spPr>
          <a:xfrm>
            <a:off x="1938131" y="1480381"/>
            <a:ext cx="82907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rPr>
              <a:t>minor</a:t>
            </a:r>
            <a:endParaRPr kumimoji="1" lang="ja-JP" altLang="en-US"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endParaRPr>
          </a:p>
        </p:txBody>
      </p:sp>
      <p:sp>
        <p:nvSpPr>
          <p:cNvPr id="15" name="テキスト ボックス 14">
            <a:extLst>
              <a:ext uri="{FF2B5EF4-FFF2-40B4-BE49-F238E27FC236}">
                <a16:creationId xmlns:a16="http://schemas.microsoft.com/office/drawing/2014/main" id="{DF321AEA-5E31-48A2-94FA-4750AE68B9E6}"/>
              </a:ext>
            </a:extLst>
          </p:cNvPr>
          <p:cNvSpPr txBox="1"/>
          <p:nvPr/>
        </p:nvSpPr>
        <p:spPr>
          <a:xfrm>
            <a:off x="1485440" y="1995968"/>
            <a:ext cx="8274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00B050"/>
                </a:solidFill>
                <a:effectLst/>
                <a:uLnTx/>
                <a:uFillTx/>
                <a:latin typeface="游ゴシック" panose="020F0502020204030204"/>
                <a:ea typeface="游ゴシック" panose="020B0400000000000000" pitchFamily="50" charset="-128"/>
                <a:cs typeface="+mn-cs"/>
              </a:rPr>
              <a:t>major</a:t>
            </a:r>
            <a:endParaRPr kumimoji="1" lang="ja-JP" altLang="en-US" sz="1800" b="1" i="0" u="none" strike="noStrike" kern="1200" cap="none" spc="0" normalizeH="0" baseline="0" noProof="0" dirty="0">
              <a:ln>
                <a:noFill/>
              </a:ln>
              <a:solidFill>
                <a:srgbClr val="00B050"/>
              </a:solidFill>
              <a:effectLst/>
              <a:uLnTx/>
              <a:uFillTx/>
              <a:latin typeface="游ゴシック" panose="020F0502020204030204"/>
              <a:ea typeface="游ゴシック" panose="020B0400000000000000" pitchFamily="50" charset="-128"/>
              <a:cs typeface="+mn-cs"/>
            </a:endParaRPr>
          </a:p>
        </p:txBody>
      </p:sp>
      <p:sp>
        <p:nvSpPr>
          <p:cNvPr id="17" name="テキスト ボックス 16">
            <a:extLst>
              <a:ext uri="{FF2B5EF4-FFF2-40B4-BE49-F238E27FC236}">
                <a16:creationId xmlns:a16="http://schemas.microsoft.com/office/drawing/2014/main" id="{EC723264-071F-47BA-946E-08EA29103B2D}"/>
              </a:ext>
            </a:extLst>
          </p:cNvPr>
          <p:cNvSpPr txBox="1"/>
          <p:nvPr/>
        </p:nvSpPr>
        <p:spPr>
          <a:xfrm>
            <a:off x="387626" y="2680692"/>
            <a:ext cx="329288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0000"/>
                </a:solidFill>
                <a:effectLst/>
                <a:uLnTx/>
                <a:uFillTx/>
                <a:latin typeface="游ゴシック" panose="020F0502020204030204"/>
                <a:ea typeface="游ゴシック" panose="020B0400000000000000" pitchFamily="50" charset="-128"/>
                <a:cs typeface="+mn-cs"/>
              </a:rPr>
              <a:t>ellipticity</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en-US" altLang="ja-JP" sz="1800" b="1" i="0" u="none" strike="noStrike" kern="1200" cap="none" spc="0" normalizeH="0" baseline="0" noProof="0" dirty="0">
                <a:ln>
                  <a:noFill/>
                </a:ln>
                <a:solidFill>
                  <a:srgbClr val="00B050"/>
                </a:solidFill>
                <a:effectLst/>
                <a:uLnTx/>
                <a:uFillTx/>
                <a:latin typeface="游ゴシック" panose="020F0502020204030204"/>
                <a:ea typeface="游ゴシック" panose="020B0400000000000000" pitchFamily="50" charset="-128"/>
                <a:cs typeface="+mn-cs"/>
              </a:rPr>
              <a:t>major</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en-US" altLang="ja-JP"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rPr>
              <a:t>minor  </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&gt; 2</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1DAAC2C0-F35F-4696-91D8-5C4B1BD643CD}"/>
                  </a:ext>
                </a:extLst>
              </p:cNvPr>
              <p:cNvSpPr txBox="1"/>
              <p:nvPr/>
            </p:nvSpPr>
            <p:spPr>
              <a:xfrm>
                <a:off x="7258050" y="2439264"/>
                <a:ext cx="332494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rPr>
                  <a:t>ellipticity &gt;2 &amp;&amp; 4</a:t>
                </a:r>
                <a14:m>
                  <m:oMath xmlns:m="http://schemas.openxmlformats.org/officeDocument/2006/math">
                    <m:r>
                      <a:rPr kumimoji="1" lang="en-US" altLang="ja-JP" sz="1800" b="1" i="1" u="none" strike="noStrike" kern="1200" cap="none" spc="0" normalizeH="0" baseline="0" noProof="0" smtClean="0">
                        <a:ln>
                          <a:noFill/>
                        </a:ln>
                        <a:solidFill>
                          <a:srgbClr val="0070C0"/>
                        </a:solidFill>
                        <a:effectLst/>
                        <a:uLnTx/>
                        <a:uFillTx/>
                        <a:latin typeface="Cambria Math" panose="02040503050406030204" pitchFamily="18" charset="0"/>
                        <a:ea typeface="Cambria Math" panose="02040503050406030204" pitchFamily="18" charset="0"/>
                        <a:cs typeface="+mn-cs"/>
                      </a:rPr>
                      <m:t>≤</m:t>
                    </m:r>
                  </m:oMath>
                </a14:m>
                <a:r>
                  <a:rPr kumimoji="1" lang="en-US" altLang="ja-JP"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rPr>
                  <a:t>minor</a:t>
                </a:r>
                <a14:m>
                  <m:oMath xmlns:m="http://schemas.openxmlformats.org/officeDocument/2006/math">
                    <m:r>
                      <a:rPr kumimoji="1" lang="en-US" altLang="ja-JP" sz="1800" b="1" i="1" u="none" strike="noStrike" kern="1200" cap="none" spc="0" normalizeH="0" baseline="0" noProof="0" dirty="0" smtClean="0">
                        <a:ln>
                          <a:noFill/>
                        </a:ln>
                        <a:solidFill>
                          <a:srgbClr val="0070C0"/>
                        </a:solidFill>
                        <a:effectLst/>
                        <a:uLnTx/>
                        <a:uFillTx/>
                        <a:latin typeface="Cambria Math" panose="02040503050406030204" pitchFamily="18" charset="0"/>
                        <a:ea typeface="Cambria Math" panose="02040503050406030204" pitchFamily="18" charset="0"/>
                        <a:cs typeface="+mn-cs"/>
                      </a:rPr>
                      <m:t>≤</m:t>
                    </m:r>
                  </m:oMath>
                </a14:m>
                <a:r>
                  <a:rPr kumimoji="1" lang="en-US" altLang="ja-JP"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rPr>
                  <a:t>6</a:t>
                </a:r>
                <a:endParaRPr kumimoji="1" lang="ja-JP" altLang="en-US"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endParaRPr>
              </a:p>
            </p:txBody>
          </p:sp>
        </mc:Choice>
        <mc:Fallback xmlns="">
          <p:sp>
            <p:nvSpPr>
              <p:cNvPr id="4" name="テキスト ボックス 3">
                <a:extLst>
                  <a:ext uri="{FF2B5EF4-FFF2-40B4-BE49-F238E27FC236}">
                    <a16:creationId xmlns:a16="http://schemas.microsoft.com/office/drawing/2014/main" id="{1DAAC2C0-F35F-4696-91D8-5C4B1BD643CD}"/>
                  </a:ext>
                </a:extLst>
              </p:cNvPr>
              <p:cNvSpPr txBox="1">
                <a:spLocks noRot="1" noChangeAspect="1" noMove="1" noResize="1" noEditPoints="1" noAdjustHandles="1" noChangeArrowheads="1" noChangeShapeType="1" noTextEdit="1"/>
              </p:cNvSpPr>
              <p:nvPr/>
            </p:nvSpPr>
            <p:spPr>
              <a:xfrm>
                <a:off x="7258050" y="2439264"/>
                <a:ext cx="3324949" cy="369332"/>
              </a:xfrm>
              <a:prstGeom prst="rect">
                <a:avLst/>
              </a:prstGeom>
              <a:blipFill>
                <a:blip r:embed="rId5"/>
                <a:stretch>
                  <a:fillRect l="-1651" t="-8197" r="-1101" b="-24590"/>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5082592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矢印: 下 7">
            <a:extLst>
              <a:ext uri="{FF2B5EF4-FFF2-40B4-BE49-F238E27FC236}">
                <a16:creationId xmlns:a16="http://schemas.microsoft.com/office/drawing/2014/main" id="{BC518A2D-B4CD-4668-A9BD-EF4023B9C45D}"/>
              </a:ext>
            </a:extLst>
          </p:cNvPr>
          <p:cNvSpPr/>
          <p:nvPr/>
        </p:nvSpPr>
        <p:spPr>
          <a:xfrm>
            <a:off x="5395290" y="2793163"/>
            <a:ext cx="1401418" cy="715617"/>
          </a:xfrm>
          <a:prstGeom prst="downArrow">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pic>
        <p:nvPicPr>
          <p:cNvPr id="16" name="図 15">
            <a:extLst>
              <a:ext uri="{FF2B5EF4-FFF2-40B4-BE49-F238E27FC236}">
                <a16:creationId xmlns:a16="http://schemas.microsoft.com/office/drawing/2014/main" id="{236A4E54-9AE8-4DCB-8995-B7DDE4FD76CB}"/>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21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481594" y="1152264"/>
            <a:ext cx="1544898" cy="1544898"/>
          </a:xfrm>
          <a:prstGeom prst="rect">
            <a:avLst/>
          </a:prstGeom>
        </p:spPr>
      </p:pic>
      <p:sp>
        <p:nvSpPr>
          <p:cNvPr id="18" name="楕円 17">
            <a:extLst>
              <a:ext uri="{FF2B5EF4-FFF2-40B4-BE49-F238E27FC236}">
                <a16:creationId xmlns:a16="http://schemas.microsoft.com/office/drawing/2014/main" id="{CC1CE3A9-57E6-4BD1-8ED8-87BA69B52E3A}"/>
              </a:ext>
            </a:extLst>
          </p:cNvPr>
          <p:cNvSpPr/>
          <p:nvPr/>
        </p:nvSpPr>
        <p:spPr>
          <a:xfrm>
            <a:off x="2057400" y="1833243"/>
            <a:ext cx="417443" cy="24257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7" name="直線コネクタ 6">
            <a:extLst>
              <a:ext uri="{FF2B5EF4-FFF2-40B4-BE49-F238E27FC236}">
                <a16:creationId xmlns:a16="http://schemas.microsoft.com/office/drawing/2014/main" id="{B5CC1EA2-833A-4CEA-A2D6-81DF6C6458FD}"/>
              </a:ext>
            </a:extLst>
          </p:cNvPr>
          <p:cNvCxnSpPr>
            <a:stCxn id="18" idx="0"/>
            <a:endCxn id="18" idx="4"/>
          </p:cNvCxnSpPr>
          <p:nvPr/>
        </p:nvCxnSpPr>
        <p:spPr>
          <a:xfrm>
            <a:off x="2266122" y="1833243"/>
            <a:ext cx="0" cy="242574"/>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FD12AC58-8FD2-4E71-820F-F45F262ACBD7}"/>
              </a:ext>
            </a:extLst>
          </p:cNvPr>
          <p:cNvCxnSpPr>
            <a:stCxn id="18" idx="2"/>
            <a:endCxn id="18" idx="6"/>
          </p:cNvCxnSpPr>
          <p:nvPr/>
        </p:nvCxnSpPr>
        <p:spPr>
          <a:xfrm>
            <a:off x="2057400" y="1954530"/>
            <a:ext cx="417443"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764CD34E-9E2C-4C52-AA7D-60A9A27A6F8E}"/>
              </a:ext>
            </a:extLst>
          </p:cNvPr>
          <p:cNvSpPr txBox="1"/>
          <p:nvPr/>
        </p:nvSpPr>
        <p:spPr>
          <a:xfrm>
            <a:off x="1938131" y="1480381"/>
            <a:ext cx="82907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rPr>
              <a:t>minor</a:t>
            </a:r>
            <a:endParaRPr kumimoji="1" lang="ja-JP" altLang="en-US"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endParaRPr>
          </a:p>
        </p:txBody>
      </p:sp>
      <p:sp>
        <p:nvSpPr>
          <p:cNvPr id="19" name="テキスト ボックス 18">
            <a:extLst>
              <a:ext uri="{FF2B5EF4-FFF2-40B4-BE49-F238E27FC236}">
                <a16:creationId xmlns:a16="http://schemas.microsoft.com/office/drawing/2014/main" id="{314DF02F-8BC9-4553-B6AB-70B03B792C47}"/>
              </a:ext>
            </a:extLst>
          </p:cNvPr>
          <p:cNvSpPr txBox="1"/>
          <p:nvPr/>
        </p:nvSpPr>
        <p:spPr>
          <a:xfrm>
            <a:off x="1485440" y="1995968"/>
            <a:ext cx="8274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00B050"/>
                </a:solidFill>
                <a:effectLst/>
                <a:uLnTx/>
                <a:uFillTx/>
                <a:latin typeface="游ゴシック" panose="020F0502020204030204"/>
                <a:ea typeface="游ゴシック" panose="020B0400000000000000" pitchFamily="50" charset="-128"/>
                <a:cs typeface="+mn-cs"/>
              </a:rPr>
              <a:t>major</a:t>
            </a:r>
            <a:endParaRPr kumimoji="1" lang="ja-JP" altLang="en-US" sz="1800" b="1" i="0" u="none" strike="noStrike" kern="1200" cap="none" spc="0" normalizeH="0" baseline="0" noProof="0" dirty="0">
              <a:ln>
                <a:noFill/>
              </a:ln>
              <a:solidFill>
                <a:srgbClr val="00B050"/>
              </a:solidFill>
              <a:effectLst/>
              <a:uLnTx/>
              <a:uFillTx/>
              <a:latin typeface="游ゴシック" panose="020F0502020204030204"/>
              <a:ea typeface="游ゴシック" panose="020B0400000000000000" pitchFamily="50" charset="-128"/>
              <a:cs typeface="+mn-cs"/>
            </a:endParaRPr>
          </a:p>
        </p:txBody>
      </p:sp>
      <p:sp>
        <p:nvSpPr>
          <p:cNvPr id="20" name="テキスト ボックス 19">
            <a:extLst>
              <a:ext uri="{FF2B5EF4-FFF2-40B4-BE49-F238E27FC236}">
                <a16:creationId xmlns:a16="http://schemas.microsoft.com/office/drawing/2014/main" id="{001F523B-B023-43B2-8F66-ECD8838E6E5D}"/>
              </a:ext>
            </a:extLst>
          </p:cNvPr>
          <p:cNvSpPr txBox="1"/>
          <p:nvPr/>
        </p:nvSpPr>
        <p:spPr>
          <a:xfrm>
            <a:off x="387626" y="2680692"/>
            <a:ext cx="329288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0000"/>
                </a:solidFill>
                <a:effectLst/>
                <a:uLnTx/>
                <a:uFillTx/>
                <a:latin typeface="游ゴシック" panose="020F0502020204030204"/>
                <a:ea typeface="游ゴシック" panose="020B0400000000000000" pitchFamily="50" charset="-128"/>
                <a:cs typeface="+mn-cs"/>
              </a:rPr>
              <a:t>ellipticity</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en-US" altLang="ja-JP" sz="1800" b="1" i="0" u="none" strike="noStrike" kern="1200" cap="none" spc="0" normalizeH="0" baseline="0" noProof="0" dirty="0">
                <a:ln>
                  <a:noFill/>
                </a:ln>
                <a:solidFill>
                  <a:srgbClr val="00B050"/>
                </a:solidFill>
                <a:effectLst/>
                <a:uLnTx/>
                <a:uFillTx/>
                <a:latin typeface="游ゴシック" panose="020F0502020204030204"/>
                <a:ea typeface="游ゴシック" panose="020B0400000000000000" pitchFamily="50" charset="-128"/>
                <a:cs typeface="+mn-cs"/>
              </a:rPr>
              <a:t>major</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en-US" altLang="ja-JP"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rPr>
              <a:t>minor  </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&gt; 2</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1" name="スライド番号プレースホルダー 20">
            <a:extLst>
              <a:ext uri="{FF2B5EF4-FFF2-40B4-BE49-F238E27FC236}">
                <a16:creationId xmlns:a16="http://schemas.microsoft.com/office/drawing/2014/main" id="{12C02BCA-11C4-448E-8D66-A516B49E48E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17" name="矢印: 下 16">
            <a:extLst>
              <a:ext uri="{FF2B5EF4-FFF2-40B4-BE49-F238E27FC236}">
                <a16:creationId xmlns:a16="http://schemas.microsoft.com/office/drawing/2014/main" id="{B2F0D2E6-D2B7-4361-8C76-7C5BFE6F9D2A}"/>
              </a:ext>
            </a:extLst>
          </p:cNvPr>
          <p:cNvSpPr/>
          <p:nvPr/>
        </p:nvSpPr>
        <p:spPr>
          <a:xfrm>
            <a:off x="5395290" y="1908313"/>
            <a:ext cx="1401418" cy="715617"/>
          </a:xfrm>
          <a:prstGeom prst="downArrow">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22" name="正方形/長方形 21">
            <a:extLst>
              <a:ext uri="{FF2B5EF4-FFF2-40B4-BE49-F238E27FC236}">
                <a16:creationId xmlns:a16="http://schemas.microsoft.com/office/drawing/2014/main" id="{05F6B160-AFCB-4E96-867C-BB4DCF0895AE}"/>
              </a:ext>
            </a:extLst>
          </p:cNvPr>
          <p:cNvSpPr/>
          <p:nvPr/>
        </p:nvSpPr>
        <p:spPr>
          <a:xfrm>
            <a:off x="3641033" y="1017583"/>
            <a:ext cx="4909931" cy="85476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1</a:t>
            </a:r>
            <a:r>
              <a:rPr kumimoji="1" lang="en-US" altLang="ja-JP" sz="2400" b="1" i="0" u="none" strike="noStrike" kern="1200" cap="none" spc="0" normalizeH="0" baseline="30000" noProof="0" dirty="0">
                <a:ln>
                  <a:noFill/>
                </a:ln>
                <a:solidFill>
                  <a:prstClr val="black"/>
                </a:solidFill>
                <a:effectLst/>
                <a:uLnTx/>
                <a:uFillTx/>
                <a:latin typeface="游ゴシック" panose="020F0502020204030204"/>
                <a:ea typeface="游ゴシック" panose="020B0400000000000000" pitchFamily="50" charset="-128"/>
                <a:cs typeface="+mn-cs"/>
              </a:rPr>
              <a:t>st</a:t>
            </a:r>
            <a: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scan (volume scan)</a:t>
            </a:r>
            <a:b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overall</a:t>
            </a:r>
            <a:r>
              <a:rPr kumimoji="1" lang="ja-JP" altLang="en-US"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scanning</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3" name="テキスト ボックス 22">
            <a:extLst>
              <a:ext uri="{FF2B5EF4-FFF2-40B4-BE49-F238E27FC236}">
                <a16:creationId xmlns:a16="http://schemas.microsoft.com/office/drawing/2014/main" id="{29EA1746-9A41-46CF-B1ED-82F480BC2093}"/>
              </a:ext>
            </a:extLst>
          </p:cNvPr>
          <p:cNvSpPr txBox="1"/>
          <p:nvPr/>
        </p:nvSpPr>
        <p:spPr>
          <a:xfrm>
            <a:off x="6897755" y="1872348"/>
            <a:ext cx="5294245"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1</a:t>
            </a:r>
            <a:r>
              <a:rPr kumimoji="1" lang="en-US" altLang="ja-JP" sz="1800" b="1" i="0" u="none" strike="noStrike" kern="1200" cap="none" spc="0" normalizeH="0" baseline="30000" noProof="0" dirty="0">
                <a:ln>
                  <a:noFill/>
                </a:ln>
                <a:solidFill>
                  <a:prstClr val="black"/>
                </a:solidFill>
                <a:effectLst/>
                <a:uLnTx/>
                <a:uFillTx/>
                <a:latin typeface="游ゴシック" panose="020F0502020204030204"/>
                <a:ea typeface="游ゴシック" panose="020B0400000000000000" pitchFamily="50" charset="-128"/>
                <a:cs typeface="+mn-cs"/>
              </a:rPr>
              <a:t>st</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selection</a:t>
            </a:r>
            <a:b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Selection parameter: ellipticity,</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minor</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4" name="テキスト ボックス 23">
            <a:extLst>
              <a:ext uri="{FF2B5EF4-FFF2-40B4-BE49-F238E27FC236}">
                <a16:creationId xmlns:a16="http://schemas.microsoft.com/office/drawing/2014/main" id="{75648A20-8AEE-4E8E-83E5-9439BD0179FF}"/>
              </a:ext>
            </a:extLst>
          </p:cNvPr>
          <p:cNvSpPr txBox="1"/>
          <p:nvPr/>
        </p:nvSpPr>
        <p:spPr>
          <a:xfrm>
            <a:off x="6897755" y="2807795"/>
            <a:ext cx="511865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2</a:t>
            </a:r>
            <a:r>
              <a:rPr kumimoji="1" lang="en-US" altLang="ja-JP" sz="1800" b="1" i="0" u="none" strike="noStrike" kern="1200" cap="none" spc="0" normalizeH="0" baseline="30000" noProof="0" dirty="0">
                <a:ln>
                  <a:noFill/>
                </a:ln>
                <a:solidFill>
                  <a:prstClr val="black"/>
                </a:solidFill>
                <a:effectLst/>
                <a:uLnTx/>
                <a:uFillTx/>
                <a:latin typeface="游ゴシック" panose="020F0502020204030204"/>
                <a:ea typeface="游ゴシック" panose="020B0400000000000000" pitchFamily="50" charset="-128"/>
                <a:cs typeface="+mn-cs"/>
              </a:rPr>
              <a:t>nd</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selection</a:t>
            </a:r>
            <a:b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number of pixel on binary</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image</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5" name="タイトル 1">
            <a:extLst>
              <a:ext uri="{FF2B5EF4-FFF2-40B4-BE49-F238E27FC236}">
                <a16:creationId xmlns:a16="http://schemas.microsoft.com/office/drawing/2014/main" id="{D0D40F83-F65B-46EF-BD50-4CDC737249FA}"/>
              </a:ext>
            </a:extLst>
          </p:cNvPr>
          <p:cNvSpPr>
            <a:spLocks noGrp="1"/>
          </p:cNvSpPr>
          <p:nvPr>
            <p:ph type="title"/>
          </p:nvPr>
        </p:nvSpPr>
        <p:spPr>
          <a:xfrm>
            <a:off x="0" y="96768"/>
            <a:ext cx="10515600" cy="1325563"/>
          </a:xfrm>
        </p:spPr>
        <p:txBody>
          <a:bodyPr/>
          <a:lstStyle/>
          <a:p>
            <a:r>
              <a:rPr lang="en-US" altLang="ja-JP" dirty="0"/>
              <a:t>Flow of analysis</a:t>
            </a:r>
            <a:endParaRPr kumimoji="1" lang="ja-JP" altLang="en-US" dirty="0"/>
          </a:p>
        </p:txBody>
      </p:sp>
      <mc:AlternateContent xmlns:mc="http://schemas.openxmlformats.org/markup-compatibility/2006" xmlns:a14="http://schemas.microsoft.com/office/drawing/2010/main">
        <mc:Choice Requires="a14">
          <p:sp>
            <p:nvSpPr>
              <p:cNvPr id="26" name="テキスト ボックス 25">
                <a:extLst>
                  <a:ext uri="{FF2B5EF4-FFF2-40B4-BE49-F238E27FC236}">
                    <a16:creationId xmlns:a16="http://schemas.microsoft.com/office/drawing/2014/main" id="{5679516C-9486-45E7-A2EB-AAF541FC3BC1}"/>
                  </a:ext>
                </a:extLst>
              </p:cNvPr>
              <p:cNvSpPr txBox="1"/>
              <p:nvPr/>
            </p:nvSpPr>
            <p:spPr>
              <a:xfrm>
                <a:off x="7258050" y="2439264"/>
                <a:ext cx="332494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rPr>
                  <a:t>ellipticity &gt;2 &amp;&amp; 4</a:t>
                </a:r>
                <a14:m>
                  <m:oMath xmlns:m="http://schemas.openxmlformats.org/officeDocument/2006/math">
                    <m:r>
                      <a:rPr kumimoji="1" lang="en-US" altLang="ja-JP" sz="1800" b="1" i="1" u="none" strike="noStrike" kern="1200" cap="none" spc="0" normalizeH="0" baseline="0" noProof="0" smtClean="0">
                        <a:ln>
                          <a:noFill/>
                        </a:ln>
                        <a:solidFill>
                          <a:srgbClr val="0070C0"/>
                        </a:solidFill>
                        <a:effectLst/>
                        <a:uLnTx/>
                        <a:uFillTx/>
                        <a:latin typeface="Cambria Math" panose="02040503050406030204" pitchFamily="18" charset="0"/>
                        <a:ea typeface="Cambria Math" panose="02040503050406030204" pitchFamily="18" charset="0"/>
                        <a:cs typeface="+mn-cs"/>
                      </a:rPr>
                      <m:t>≤</m:t>
                    </m:r>
                  </m:oMath>
                </a14:m>
                <a:r>
                  <a:rPr kumimoji="1" lang="en-US" altLang="ja-JP"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rPr>
                  <a:t>minor</a:t>
                </a:r>
                <a14:m>
                  <m:oMath xmlns:m="http://schemas.openxmlformats.org/officeDocument/2006/math">
                    <m:r>
                      <a:rPr kumimoji="1" lang="en-US" altLang="ja-JP" sz="1800" b="1" i="1" u="none" strike="noStrike" kern="1200" cap="none" spc="0" normalizeH="0" baseline="0" noProof="0" dirty="0" smtClean="0">
                        <a:ln>
                          <a:noFill/>
                        </a:ln>
                        <a:solidFill>
                          <a:srgbClr val="0070C0"/>
                        </a:solidFill>
                        <a:effectLst/>
                        <a:uLnTx/>
                        <a:uFillTx/>
                        <a:latin typeface="Cambria Math" panose="02040503050406030204" pitchFamily="18" charset="0"/>
                        <a:ea typeface="Cambria Math" panose="02040503050406030204" pitchFamily="18" charset="0"/>
                        <a:cs typeface="+mn-cs"/>
                      </a:rPr>
                      <m:t>≤</m:t>
                    </m:r>
                  </m:oMath>
                </a14:m>
                <a:r>
                  <a:rPr kumimoji="1" lang="en-US" altLang="ja-JP"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rPr>
                  <a:t>6</a:t>
                </a:r>
                <a:endParaRPr kumimoji="1" lang="ja-JP" altLang="en-US"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endParaRPr>
              </a:p>
            </p:txBody>
          </p:sp>
        </mc:Choice>
        <mc:Fallback xmlns="">
          <p:sp>
            <p:nvSpPr>
              <p:cNvPr id="26" name="テキスト ボックス 25">
                <a:extLst>
                  <a:ext uri="{FF2B5EF4-FFF2-40B4-BE49-F238E27FC236}">
                    <a16:creationId xmlns:a16="http://schemas.microsoft.com/office/drawing/2014/main" id="{5679516C-9486-45E7-A2EB-AAF541FC3BC1}"/>
                  </a:ext>
                </a:extLst>
              </p:cNvPr>
              <p:cNvSpPr txBox="1">
                <a:spLocks noRot="1" noChangeAspect="1" noMove="1" noResize="1" noEditPoints="1" noAdjustHandles="1" noChangeArrowheads="1" noChangeShapeType="1" noTextEdit="1"/>
              </p:cNvSpPr>
              <p:nvPr/>
            </p:nvSpPr>
            <p:spPr>
              <a:xfrm>
                <a:off x="7258050" y="2439264"/>
                <a:ext cx="3324949" cy="369332"/>
              </a:xfrm>
              <a:prstGeom prst="rect">
                <a:avLst/>
              </a:prstGeom>
              <a:blipFill>
                <a:blip r:embed="rId5"/>
                <a:stretch>
                  <a:fillRect l="-1651" t="-8197" r="-1101" b="-24590"/>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2854089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a:extLst>
              <a:ext uri="{FF2B5EF4-FFF2-40B4-BE49-F238E27FC236}">
                <a16:creationId xmlns:a16="http://schemas.microsoft.com/office/drawing/2014/main" id="{236A4E54-9AE8-4DCB-8995-B7DDE4FD76CB}"/>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21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481594" y="1152264"/>
            <a:ext cx="1544898" cy="1544898"/>
          </a:xfrm>
          <a:prstGeom prst="rect">
            <a:avLst/>
          </a:prstGeom>
        </p:spPr>
      </p:pic>
      <p:sp>
        <p:nvSpPr>
          <p:cNvPr id="18" name="楕円 17">
            <a:extLst>
              <a:ext uri="{FF2B5EF4-FFF2-40B4-BE49-F238E27FC236}">
                <a16:creationId xmlns:a16="http://schemas.microsoft.com/office/drawing/2014/main" id="{CC1CE3A9-57E6-4BD1-8ED8-87BA69B52E3A}"/>
              </a:ext>
            </a:extLst>
          </p:cNvPr>
          <p:cNvSpPr/>
          <p:nvPr/>
        </p:nvSpPr>
        <p:spPr>
          <a:xfrm>
            <a:off x="2057400" y="1833243"/>
            <a:ext cx="417443" cy="24257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7" name="直線コネクタ 6">
            <a:extLst>
              <a:ext uri="{FF2B5EF4-FFF2-40B4-BE49-F238E27FC236}">
                <a16:creationId xmlns:a16="http://schemas.microsoft.com/office/drawing/2014/main" id="{B5CC1EA2-833A-4CEA-A2D6-81DF6C6458FD}"/>
              </a:ext>
            </a:extLst>
          </p:cNvPr>
          <p:cNvCxnSpPr>
            <a:stCxn id="18" idx="0"/>
            <a:endCxn id="18" idx="4"/>
          </p:cNvCxnSpPr>
          <p:nvPr/>
        </p:nvCxnSpPr>
        <p:spPr>
          <a:xfrm>
            <a:off x="2266122" y="1833243"/>
            <a:ext cx="0" cy="242574"/>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FD12AC58-8FD2-4E71-820F-F45F262ACBD7}"/>
              </a:ext>
            </a:extLst>
          </p:cNvPr>
          <p:cNvCxnSpPr>
            <a:stCxn id="18" idx="2"/>
            <a:endCxn id="18" idx="6"/>
          </p:cNvCxnSpPr>
          <p:nvPr/>
        </p:nvCxnSpPr>
        <p:spPr>
          <a:xfrm>
            <a:off x="2057400" y="1954530"/>
            <a:ext cx="417443"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764CD34E-9E2C-4C52-AA7D-60A9A27A6F8E}"/>
              </a:ext>
            </a:extLst>
          </p:cNvPr>
          <p:cNvSpPr txBox="1"/>
          <p:nvPr/>
        </p:nvSpPr>
        <p:spPr>
          <a:xfrm>
            <a:off x="1938131" y="1480381"/>
            <a:ext cx="82907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rPr>
              <a:t>minor</a:t>
            </a:r>
            <a:endParaRPr kumimoji="1" lang="ja-JP" altLang="en-US"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endParaRPr>
          </a:p>
        </p:txBody>
      </p:sp>
      <p:sp>
        <p:nvSpPr>
          <p:cNvPr id="19" name="テキスト ボックス 18">
            <a:extLst>
              <a:ext uri="{FF2B5EF4-FFF2-40B4-BE49-F238E27FC236}">
                <a16:creationId xmlns:a16="http://schemas.microsoft.com/office/drawing/2014/main" id="{314DF02F-8BC9-4553-B6AB-70B03B792C47}"/>
              </a:ext>
            </a:extLst>
          </p:cNvPr>
          <p:cNvSpPr txBox="1"/>
          <p:nvPr/>
        </p:nvSpPr>
        <p:spPr>
          <a:xfrm>
            <a:off x="1485440" y="1995968"/>
            <a:ext cx="8274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00B050"/>
                </a:solidFill>
                <a:effectLst/>
                <a:uLnTx/>
                <a:uFillTx/>
                <a:latin typeface="游ゴシック" panose="020F0502020204030204"/>
                <a:ea typeface="游ゴシック" panose="020B0400000000000000" pitchFamily="50" charset="-128"/>
                <a:cs typeface="+mn-cs"/>
              </a:rPr>
              <a:t>major</a:t>
            </a:r>
            <a:endParaRPr kumimoji="1" lang="ja-JP" altLang="en-US" sz="1800" b="1" i="0" u="none" strike="noStrike" kern="1200" cap="none" spc="0" normalizeH="0" baseline="0" noProof="0" dirty="0">
              <a:ln>
                <a:noFill/>
              </a:ln>
              <a:solidFill>
                <a:srgbClr val="00B050"/>
              </a:solidFill>
              <a:effectLst/>
              <a:uLnTx/>
              <a:uFillTx/>
              <a:latin typeface="游ゴシック" panose="020F0502020204030204"/>
              <a:ea typeface="游ゴシック" panose="020B0400000000000000" pitchFamily="50" charset="-128"/>
              <a:cs typeface="+mn-cs"/>
            </a:endParaRPr>
          </a:p>
        </p:txBody>
      </p:sp>
      <p:sp>
        <p:nvSpPr>
          <p:cNvPr id="20" name="テキスト ボックス 19">
            <a:extLst>
              <a:ext uri="{FF2B5EF4-FFF2-40B4-BE49-F238E27FC236}">
                <a16:creationId xmlns:a16="http://schemas.microsoft.com/office/drawing/2014/main" id="{001F523B-B023-43B2-8F66-ECD8838E6E5D}"/>
              </a:ext>
            </a:extLst>
          </p:cNvPr>
          <p:cNvSpPr txBox="1"/>
          <p:nvPr/>
        </p:nvSpPr>
        <p:spPr>
          <a:xfrm>
            <a:off x="387626" y="2680692"/>
            <a:ext cx="329288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0000"/>
                </a:solidFill>
                <a:effectLst/>
                <a:uLnTx/>
                <a:uFillTx/>
                <a:latin typeface="游ゴシック" panose="020F0502020204030204"/>
                <a:ea typeface="游ゴシック" panose="020B0400000000000000" pitchFamily="50" charset="-128"/>
                <a:cs typeface="+mn-cs"/>
              </a:rPr>
              <a:t>ellipticity</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en-US" altLang="ja-JP" sz="1800" b="1" i="0" u="none" strike="noStrike" kern="1200" cap="none" spc="0" normalizeH="0" baseline="0" noProof="0" dirty="0">
                <a:ln>
                  <a:noFill/>
                </a:ln>
                <a:solidFill>
                  <a:srgbClr val="00B050"/>
                </a:solidFill>
                <a:effectLst/>
                <a:uLnTx/>
                <a:uFillTx/>
                <a:latin typeface="游ゴシック" panose="020F0502020204030204"/>
                <a:ea typeface="游ゴシック" panose="020B0400000000000000" pitchFamily="50" charset="-128"/>
                <a:cs typeface="+mn-cs"/>
              </a:rPr>
              <a:t>major</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en-US" altLang="ja-JP"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rPr>
              <a:t>minor  </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&gt; 2</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1" name="矢印: 下 20">
            <a:extLst>
              <a:ext uri="{FF2B5EF4-FFF2-40B4-BE49-F238E27FC236}">
                <a16:creationId xmlns:a16="http://schemas.microsoft.com/office/drawing/2014/main" id="{8EFB1773-121F-433D-ABE7-AFD79BD44F82}"/>
              </a:ext>
            </a:extLst>
          </p:cNvPr>
          <p:cNvSpPr/>
          <p:nvPr/>
        </p:nvSpPr>
        <p:spPr>
          <a:xfrm>
            <a:off x="5683525" y="3456747"/>
            <a:ext cx="824948" cy="935785"/>
          </a:xfrm>
          <a:prstGeom prst="downArrow">
            <a:avLst/>
          </a:prstGeom>
          <a:solidFill>
            <a:schemeClr val="bg1">
              <a:lumMod val="95000"/>
            </a:schemeClr>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3" name="テキスト ボックス 2">
            <a:extLst>
              <a:ext uri="{FF2B5EF4-FFF2-40B4-BE49-F238E27FC236}">
                <a16:creationId xmlns:a16="http://schemas.microsoft.com/office/drawing/2014/main" id="{970D0737-A07D-4EBB-AA17-A91F557157A3}"/>
              </a:ext>
            </a:extLst>
          </p:cNvPr>
          <p:cNvSpPr txBox="1"/>
          <p:nvPr/>
        </p:nvSpPr>
        <p:spPr>
          <a:xfrm>
            <a:off x="6678680" y="3633569"/>
            <a:ext cx="4302781"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aligning the event at all wavelengths</a:t>
            </a:r>
            <a:b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from each image </a:t>
            </a:r>
          </a:p>
        </p:txBody>
      </p:sp>
      <p:sp>
        <p:nvSpPr>
          <p:cNvPr id="10" name="正方形/長方形 9">
            <a:extLst>
              <a:ext uri="{FF2B5EF4-FFF2-40B4-BE49-F238E27FC236}">
                <a16:creationId xmlns:a16="http://schemas.microsoft.com/office/drawing/2014/main" id="{C94DD097-F8BE-44A0-AAA1-DA8AD489B476}"/>
              </a:ext>
            </a:extLst>
          </p:cNvPr>
          <p:cNvSpPr/>
          <p:nvPr/>
        </p:nvSpPr>
        <p:spPr>
          <a:xfrm>
            <a:off x="3289852" y="4421073"/>
            <a:ext cx="6175173" cy="439731"/>
          </a:xfrm>
          <a:prstGeom prst="rect">
            <a:avLst/>
          </a:prstGeom>
          <a:solidFill>
            <a:schemeClr val="accent1">
              <a:lumMod val="20000"/>
              <a:lumOff val="80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3" name="テキスト ボックス 12">
            <a:extLst>
              <a:ext uri="{FF2B5EF4-FFF2-40B4-BE49-F238E27FC236}">
                <a16:creationId xmlns:a16="http://schemas.microsoft.com/office/drawing/2014/main" id="{659252BE-7D93-40EE-B15D-E6F4562A1891}"/>
              </a:ext>
            </a:extLst>
          </p:cNvPr>
          <p:cNvSpPr txBox="1"/>
          <p:nvPr/>
        </p:nvSpPr>
        <p:spPr>
          <a:xfrm>
            <a:off x="3580426" y="4452242"/>
            <a:ext cx="584897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Multivariable analysis of the matched event</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15" name="図 14">
            <a:extLst>
              <a:ext uri="{FF2B5EF4-FFF2-40B4-BE49-F238E27FC236}">
                <a16:creationId xmlns:a16="http://schemas.microsoft.com/office/drawing/2014/main" id="{201365B2-FBA1-4B90-AAB5-C863722377D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0286" y="4972050"/>
            <a:ext cx="7600950" cy="1885950"/>
          </a:xfrm>
          <a:prstGeom prst="rect">
            <a:avLst/>
          </a:prstGeom>
        </p:spPr>
      </p:pic>
      <p:sp>
        <p:nvSpPr>
          <p:cNvPr id="23" name="テキスト ボックス 22">
            <a:extLst>
              <a:ext uri="{FF2B5EF4-FFF2-40B4-BE49-F238E27FC236}">
                <a16:creationId xmlns:a16="http://schemas.microsoft.com/office/drawing/2014/main" id="{192FC100-1567-430E-A31E-E5ACB2D7B9CC}"/>
              </a:ext>
            </a:extLst>
          </p:cNvPr>
          <p:cNvSpPr txBox="1"/>
          <p:nvPr/>
        </p:nvSpPr>
        <p:spPr>
          <a:xfrm>
            <a:off x="2643951" y="5008287"/>
            <a:ext cx="936475" cy="369332"/>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450nm</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4" name="テキスト ボックス 23">
            <a:extLst>
              <a:ext uri="{FF2B5EF4-FFF2-40B4-BE49-F238E27FC236}">
                <a16:creationId xmlns:a16="http://schemas.microsoft.com/office/drawing/2014/main" id="{C81FEDA3-618A-4D49-BC84-410F4EEF43B6}"/>
              </a:ext>
            </a:extLst>
          </p:cNvPr>
          <p:cNvSpPr txBox="1"/>
          <p:nvPr/>
        </p:nvSpPr>
        <p:spPr>
          <a:xfrm>
            <a:off x="4566901" y="5008287"/>
            <a:ext cx="936475" cy="369332"/>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500nm</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5" name="テキスト ボックス 24">
            <a:extLst>
              <a:ext uri="{FF2B5EF4-FFF2-40B4-BE49-F238E27FC236}">
                <a16:creationId xmlns:a16="http://schemas.microsoft.com/office/drawing/2014/main" id="{B632F2FC-DCA4-4547-9144-2396930EBE4A}"/>
              </a:ext>
            </a:extLst>
          </p:cNvPr>
          <p:cNvSpPr txBox="1"/>
          <p:nvPr/>
        </p:nvSpPr>
        <p:spPr>
          <a:xfrm>
            <a:off x="6429517" y="5008287"/>
            <a:ext cx="936475" cy="369332"/>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550nm</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6" name="テキスト ボックス 25">
            <a:extLst>
              <a:ext uri="{FF2B5EF4-FFF2-40B4-BE49-F238E27FC236}">
                <a16:creationId xmlns:a16="http://schemas.microsoft.com/office/drawing/2014/main" id="{6F1F6692-CB70-4293-8933-62CA55C7EE87}"/>
              </a:ext>
            </a:extLst>
          </p:cNvPr>
          <p:cNvSpPr txBox="1"/>
          <p:nvPr/>
        </p:nvSpPr>
        <p:spPr>
          <a:xfrm>
            <a:off x="8386840" y="5008287"/>
            <a:ext cx="936475" cy="369332"/>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600nm</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7" name="スライド番号プレースホルダー 26">
            <a:extLst>
              <a:ext uri="{FF2B5EF4-FFF2-40B4-BE49-F238E27FC236}">
                <a16:creationId xmlns:a16="http://schemas.microsoft.com/office/drawing/2014/main" id="{2CD1312C-3643-4F18-9522-1F575CD2D39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28" name="矢印: 下 27">
            <a:extLst>
              <a:ext uri="{FF2B5EF4-FFF2-40B4-BE49-F238E27FC236}">
                <a16:creationId xmlns:a16="http://schemas.microsoft.com/office/drawing/2014/main" id="{76F419FE-74A3-4D9A-99F2-D8705AF9D15C}"/>
              </a:ext>
            </a:extLst>
          </p:cNvPr>
          <p:cNvSpPr/>
          <p:nvPr/>
        </p:nvSpPr>
        <p:spPr>
          <a:xfrm>
            <a:off x="5395290" y="2682530"/>
            <a:ext cx="1401418" cy="715617"/>
          </a:xfrm>
          <a:prstGeom prst="downArrow">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29" name="矢印: 下 28">
            <a:extLst>
              <a:ext uri="{FF2B5EF4-FFF2-40B4-BE49-F238E27FC236}">
                <a16:creationId xmlns:a16="http://schemas.microsoft.com/office/drawing/2014/main" id="{E17B28A3-E8D4-453D-9297-35D72F05E3B7}"/>
              </a:ext>
            </a:extLst>
          </p:cNvPr>
          <p:cNvSpPr/>
          <p:nvPr/>
        </p:nvSpPr>
        <p:spPr>
          <a:xfrm>
            <a:off x="5395290" y="1908313"/>
            <a:ext cx="1401418" cy="715617"/>
          </a:xfrm>
          <a:prstGeom prst="downArrow">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30" name="正方形/長方形 29">
            <a:extLst>
              <a:ext uri="{FF2B5EF4-FFF2-40B4-BE49-F238E27FC236}">
                <a16:creationId xmlns:a16="http://schemas.microsoft.com/office/drawing/2014/main" id="{94D0CFC7-166E-4072-A698-9F37FDDBFC20}"/>
              </a:ext>
            </a:extLst>
          </p:cNvPr>
          <p:cNvSpPr/>
          <p:nvPr/>
        </p:nvSpPr>
        <p:spPr>
          <a:xfrm>
            <a:off x="3641033" y="1017583"/>
            <a:ext cx="4909931" cy="85476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1</a:t>
            </a:r>
            <a:r>
              <a:rPr kumimoji="1" lang="en-US" altLang="ja-JP" sz="2400" b="1" i="0" u="none" strike="noStrike" kern="1200" cap="none" spc="0" normalizeH="0" baseline="30000" noProof="0" dirty="0">
                <a:ln>
                  <a:noFill/>
                </a:ln>
                <a:solidFill>
                  <a:prstClr val="black"/>
                </a:solidFill>
                <a:effectLst/>
                <a:uLnTx/>
                <a:uFillTx/>
                <a:latin typeface="游ゴシック" panose="020F0502020204030204"/>
                <a:ea typeface="游ゴシック" panose="020B0400000000000000" pitchFamily="50" charset="-128"/>
                <a:cs typeface="+mn-cs"/>
              </a:rPr>
              <a:t>st</a:t>
            </a:r>
            <a: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scan (volume scan)</a:t>
            </a:r>
            <a:b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overall</a:t>
            </a:r>
            <a:r>
              <a:rPr kumimoji="1" lang="ja-JP" altLang="en-US"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scanning</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1" name="テキスト ボックス 30">
            <a:extLst>
              <a:ext uri="{FF2B5EF4-FFF2-40B4-BE49-F238E27FC236}">
                <a16:creationId xmlns:a16="http://schemas.microsoft.com/office/drawing/2014/main" id="{72A42FEA-3477-43B2-A9CA-39247DC0809F}"/>
              </a:ext>
            </a:extLst>
          </p:cNvPr>
          <p:cNvSpPr txBox="1"/>
          <p:nvPr/>
        </p:nvSpPr>
        <p:spPr>
          <a:xfrm>
            <a:off x="6897755" y="1872348"/>
            <a:ext cx="5294245"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1</a:t>
            </a:r>
            <a:r>
              <a:rPr kumimoji="1" lang="en-US" altLang="ja-JP" sz="1800" b="1" i="0" u="none" strike="noStrike" kern="1200" cap="none" spc="0" normalizeH="0" baseline="30000" noProof="0" dirty="0">
                <a:ln>
                  <a:noFill/>
                </a:ln>
                <a:solidFill>
                  <a:prstClr val="black"/>
                </a:solidFill>
                <a:effectLst/>
                <a:uLnTx/>
                <a:uFillTx/>
                <a:latin typeface="游ゴシック" panose="020F0502020204030204"/>
                <a:ea typeface="游ゴシック" panose="020B0400000000000000" pitchFamily="50" charset="-128"/>
                <a:cs typeface="+mn-cs"/>
              </a:rPr>
              <a:t>st</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selection</a:t>
            </a:r>
            <a:b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Selection parameter: ellipticity,</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minor</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2" name="テキスト ボックス 31">
            <a:extLst>
              <a:ext uri="{FF2B5EF4-FFF2-40B4-BE49-F238E27FC236}">
                <a16:creationId xmlns:a16="http://schemas.microsoft.com/office/drawing/2014/main" id="{6891A114-56C5-4002-B22C-010B4FF4C567}"/>
              </a:ext>
            </a:extLst>
          </p:cNvPr>
          <p:cNvSpPr txBox="1"/>
          <p:nvPr/>
        </p:nvSpPr>
        <p:spPr>
          <a:xfrm>
            <a:off x="6897755" y="2697162"/>
            <a:ext cx="511865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2</a:t>
            </a:r>
            <a:r>
              <a:rPr kumimoji="1" lang="en-US" altLang="ja-JP" sz="1800" b="1" i="0" u="none" strike="noStrike" kern="1200" cap="none" spc="0" normalizeH="0" baseline="30000" noProof="0" dirty="0">
                <a:ln>
                  <a:noFill/>
                </a:ln>
                <a:solidFill>
                  <a:prstClr val="black"/>
                </a:solidFill>
                <a:effectLst/>
                <a:uLnTx/>
                <a:uFillTx/>
                <a:latin typeface="游ゴシック" panose="020F0502020204030204"/>
                <a:ea typeface="游ゴシック" panose="020B0400000000000000" pitchFamily="50" charset="-128"/>
                <a:cs typeface="+mn-cs"/>
              </a:rPr>
              <a:t>nd</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selection</a:t>
            </a:r>
            <a:b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number of pixel on binary</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image</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3" name="タイトル 1">
            <a:extLst>
              <a:ext uri="{FF2B5EF4-FFF2-40B4-BE49-F238E27FC236}">
                <a16:creationId xmlns:a16="http://schemas.microsoft.com/office/drawing/2014/main" id="{88869FE6-FDE1-4DC8-9635-9F3DAACD77ED}"/>
              </a:ext>
            </a:extLst>
          </p:cNvPr>
          <p:cNvSpPr>
            <a:spLocks noGrp="1"/>
          </p:cNvSpPr>
          <p:nvPr>
            <p:ph type="title"/>
          </p:nvPr>
        </p:nvSpPr>
        <p:spPr>
          <a:xfrm>
            <a:off x="0" y="96768"/>
            <a:ext cx="10515600" cy="1325563"/>
          </a:xfrm>
        </p:spPr>
        <p:txBody>
          <a:bodyPr/>
          <a:lstStyle/>
          <a:p>
            <a:r>
              <a:rPr lang="en-US" altLang="ja-JP" dirty="0"/>
              <a:t>Flow of analysis</a:t>
            </a:r>
            <a:endParaRPr kumimoji="1" lang="ja-JP" altLang="en-US" dirty="0"/>
          </a:p>
        </p:txBody>
      </p:sp>
      <mc:AlternateContent xmlns:mc="http://schemas.openxmlformats.org/markup-compatibility/2006" xmlns:a14="http://schemas.microsoft.com/office/drawing/2010/main">
        <mc:Choice Requires="a14">
          <p:sp>
            <p:nvSpPr>
              <p:cNvPr id="34" name="テキスト ボックス 33">
                <a:extLst>
                  <a:ext uri="{FF2B5EF4-FFF2-40B4-BE49-F238E27FC236}">
                    <a16:creationId xmlns:a16="http://schemas.microsoft.com/office/drawing/2014/main" id="{78A12A4B-ACD1-432C-8F03-BECD391D9246}"/>
                  </a:ext>
                </a:extLst>
              </p:cNvPr>
              <p:cNvSpPr txBox="1"/>
              <p:nvPr/>
            </p:nvSpPr>
            <p:spPr>
              <a:xfrm>
                <a:off x="7258050" y="2439264"/>
                <a:ext cx="332494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rPr>
                  <a:t>ellipticity &gt;2 &amp;&amp; 4</a:t>
                </a:r>
                <a14:m>
                  <m:oMath xmlns:m="http://schemas.openxmlformats.org/officeDocument/2006/math">
                    <m:r>
                      <a:rPr kumimoji="1" lang="en-US" altLang="ja-JP" sz="1800" b="1" i="1" u="none" strike="noStrike" kern="1200" cap="none" spc="0" normalizeH="0" baseline="0" noProof="0" smtClean="0">
                        <a:ln>
                          <a:noFill/>
                        </a:ln>
                        <a:solidFill>
                          <a:srgbClr val="0070C0"/>
                        </a:solidFill>
                        <a:effectLst/>
                        <a:uLnTx/>
                        <a:uFillTx/>
                        <a:latin typeface="Cambria Math" panose="02040503050406030204" pitchFamily="18" charset="0"/>
                        <a:ea typeface="Cambria Math" panose="02040503050406030204" pitchFamily="18" charset="0"/>
                        <a:cs typeface="+mn-cs"/>
                      </a:rPr>
                      <m:t>≤</m:t>
                    </m:r>
                  </m:oMath>
                </a14:m>
                <a:r>
                  <a:rPr kumimoji="1" lang="en-US" altLang="ja-JP"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rPr>
                  <a:t>minor</a:t>
                </a:r>
                <a14:m>
                  <m:oMath xmlns:m="http://schemas.openxmlformats.org/officeDocument/2006/math">
                    <m:r>
                      <a:rPr kumimoji="1" lang="en-US" altLang="ja-JP" sz="1800" b="1" i="1" u="none" strike="noStrike" kern="1200" cap="none" spc="0" normalizeH="0" baseline="0" noProof="0" dirty="0" smtClean="0">
                        <a:ln>
                          <a:noFill/>
                        </a:ln>
                        <a:solidFill>
                          <a:srgbClr val="0070C0"/>
                        </a:solidFill>
                        <a:effectLst/>
                        <a:uLnTx/>
                        <a:uFillTx/>
                        <a:latin typeface="Cambria Math" panose="02040503050406030204" pitchFamily="18" charset="0"/>
                        <a:ea typeface="Cambria Math" panose="02040503050406030204" pitchFamily="18" charset="0"/>
                        <a:cs typeface="+mn-cs"/>
                      </a:rPr>
                      <m:t>≤</m:t>
                    </m:r>
                  </m:oMath>
                </a14:m>
                <a:r>
                  <a:rPr kumimoji="1" lang="en-US" altLang="ja-JP"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rPr>
                  <a:t>6</a:t>
                </a:r>
                <a:endParaRPr kumimoji="1" lang="ja-JP" altLang="en-US"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endParaRPr>
              </a:p>
            </p:txBody>
          </p:sp>
        </mc:Choice>
        <mc:Fallback xmlns="">
          <p:sp>
            <p:nvSpPr>
              <p:cNvPr id="34" name="テキスト ボックス 33">
                <a:extLst>
                  <a:ext uri="{FF2B5EF4-FFF2-40B4-BE49-F238E27FC236}">
                    <a16:creationId xmlns:a16="http://schemas.microsoft.com/office/drawing/2014/main" id="{78A12A4B-ACD1-432C-8F03-BECD391D9246}"/>
                  </a:ext>
                </a:extLst>
              </p:cNvPr>
              <p:cNvSpPr txBox="1">
                <a:spLocks noRot="1" noChangeAspect="1" noMove="1" noResize="1" noEditPoints="1" noAdjustHandles="1" noChangeArrowheads="1" noChangeShapeType="1" noTextEdit="1"/>
              </p:cNvSpPr>
              <p:nvPr/>
            </p:nvSpPr>
            <p:spPr>
              <a:xfrm>
                <a:off x="7258050" y="2439264"/>
                <a:ext cx="3324949" cy="369332"/>
              </a:xfrm>
              <a:prstGeom prst="rect">
                <a:avLst/>
              </a:prstGeom>
              <a:blipFill>
                <a:blip r:embed="rId6"/>
                <a:stretch>
                  <a:fillRect l="-1651" t="-8197" r="-1101" b="-24590"/>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9264725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8418E0-9B38-419A-8F2B-5D2B1A9D11A4}"/>
              </a:ext>
            </a:extLst>
          </p:cNvPr>
          <p:cNvSpPr>
            <a:spLocks noGrp="1"/>
          </p:cNvSpPr>
          <p:nvPr>
            <p:ph type="title"/>
          </p:nvPr>
        </p:nvSpPr>
        <p:spPr>
          <a:xfrm>
            <a:off x="5080" y="0"/>
            <a:ext cx="10515600" cy="1325563"/>
          </a:xfrm>
        </p:spPr>
        <p:txBody>
          <a:bodyPr/>
          <a:lstStyle/>
          <a:p>
            <a:r>
              <a:rPr lang="en-US" altLang="ja-JP" dirty="0"/>
              <a:t>S</a:t>
            </a:r>
            <a:r>
              <a:rPr kumimoji="1" lang="en-US" altLang="ja-JP" dirty="0"/>
              <a:t>ignal </a:t>
            </a:r>
            <a:r>
              <a:rPr lang="en-US" altLang="ja-JP" dirty="0"/>
              <a:t>and B</a:t>
            </a:r>
            <a:r>
              <a:rPr kumimoji="1" lang="en-US" altLang="ja-JP" dirty="0"/>
              <a:t>ackground</a:t>
            </a:r>
            <a:endParaRPr kumimoji="1" lang="ja-JP" altLang="en-US" dirty="0"/>
          </a:p>
        </p:txBody>
      </p:sp>
      <p:sp>
        <p:nvSpPr>
          <p:cNvPr id="4" name="スライド番号プレースホルダー 3">
            <a:extLst>
              <a:ext uri="{FF2B5EF4-FFF2-40B4-BE49-F238E27FC236}">
                <a16:creationId xmlns:a16="http://schemas.microsoft.com/office/drawing/2014/main" id="{AD7C3642-FB43-45BA-8E9D-830ADB6CF21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5" name="正方形/長方形 4">
            <a:extLst>
              <a:ext uri="{FF2B5EF4-FFF2-40B4-BE49-F238E27FC236}">
                <a16:creationId xmlns:a16="http://schemas.microsoft.com/office/drawing/2014/main" id="{73711E5D-C94E-4BF1-8061-E5A9CD0F21E5}"/>
              </a:ext>
            </a:extLst>
          </p:cNvPr>
          <p:cNvSpPr/>
          <p:nvPr/>
        </p:nvSpPr>
        <p:spPr>
          <a:xfrm>
            <a:off x="337930" y="1540566"/>
            <a:ext cx="1470991" cy="3677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rPr>
              <a:t>signal</a:t>
            </a:r>
            <a:endParaRPr kumimoji="1" lang="ja-JP" altLang="en-US" sz="1800" b="1"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6" name="正方形/長方形 5">
            <a:extLst>
              <a:ext uri="{FF2B5EF4-FFF2-40B4-BE49-F238E27FC236}">
                <a16:creationId xmlns:a16="http://schemas.microsoft.com/office/drawing/2014/main" id="{23942A43-B5C3-4DD6-AA03-EE754517E393}"/>
              </a:ext>
            </a:extLst>
          </p:cNvPr>
          <p:cNvSpPr/>
          <p:nvPr/>
        </p:nvSpPr>
        <p:spPr>
          <a:xfrm>
            <a:off x="337929" y="1908313"/>
            <a:ext cx="5565914" cy="4552122"/>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893EF568-32AD-47AB-8A1D-4505EB9FDC8A}"/>
                  </a:ext>
                </a:extLst>
              </p:cNvPr>
              <p:cNvSpPr txBox="1"/>
              <p:nvPr/>
            </p:nvSpPr>
            <p:spPr>
              <a:xfrm>
                <a:off x="347869" y="2123316"/>
                <a:ext cx="4993675" cy="3754874"/>
              </a:xfrm>
              <a:prstGeom prst="rect">
                <a:avLst/>
              </a:prstGeom>
              <a:noFill/>
            </p:spPr>
            <p:txBody>
              <a:bodyPr wrap="none" rtlCol="0">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200keV Carbon ion sample</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Energy of incident C ion ~ 150 keV</a:t>
                </a:r>
                <a:b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14:m>
                  <m:oMath xmlns:m="http://schemas.openxmlformats.org/officeDocument/2006/math">
                    <m:r>
                      <a:rPr kumimoji="1" lang="en-US" altLang="ja-JP" sz="2000" b="1" i="1" u="none" strike="noStrike" kern="1200" cap="none" spc="0" normalizeH="0" baseline="0" noProof="0" smtClean="0">
                        <a:ln>
                          <a:noFill/>
                        </a:ln>
                        <a:solidFill>
                          <a:prstClr val="black"/>
                        </a:solidFill>
                        <a:effectLst/>
                        <a:uLnTx/>
                        <a:uFillTx/>
                        <a:latin typeface="Cambria Math" panose="02040503050406030204" pitchFamily="18" charset="0"/>
                        <a:cs typeface="+mn-cs"/>
                      </a:rPr>
                      <m:t>→</m:t>
                    </m:r>
                  </m:oMath>
                </a14:m>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expected track length</a:t>
                </a:r>
                <a:r>
                  <a:rPr kumimoji="1" lang="ja-JP" altLang="en-US"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~400nm</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uniform</a:t>
                </a:r>
                <a:r>
                  <a:rPr kumimoji="1" lang="ja-JP" altLang="en-US"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angle(&gt;10mrad)</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ellipticity</a:t>
                </a:r>
                <a:r>
                  <a:rPr kumimoji="1" lang="ja-JP" altLang="en-US"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&gt;</a:t>
                </a:r>
                <a:r>
                  <a:rPr kumimoji="1" lang="ja-JP" altLang="en-US"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2.0</a:t>
                </a:r>
                <a:br>
                  <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8" name="テキスト ボックス 7">
                <a:extLst>
                  <a:ext uri="{FF2B5EF4-FFF2-40B4-BE49-F238E27FC236}">
                    <a16:creationId xmlns:a16="http://schemas.microsoft.com/office/drawing/2014/main" id="{893EF568-32AD-47AB-8A1D-4505EB9FDC8A}"/>
                  </a:ext>
                </a:extLst>
              </p:cNvPr>
              <p:cNvSpPr txBox="1">
                <a:spLocks noRot="1" noChangeAspect="1" noMove="1" noResize="1" noEditPoints="1" noAdjustHandles="1" noChangeArrowheads="1" noChangeShapeType="1" noTextEdit="1"/>
              </p:cNvSpPr>
              <p:nvPr/>
            </p:nvSpPr>
            <p:spPr>
              <a:xfrm>
                <a:off x="347869" y="2123316"/>
                <a:ext cx="4993675" cy="3754874"/>
              </a:xfrm>
              <a:prstGeom prst="rect">
                <a:avLst/>
              </a:prstGeom>
              <a:blipFill>
                <a:blip r:embed="rId3"/>
                <a:stretch>
                  <a:fillRect l="-1099" t="-812" r="-366"/>
                </a:stretch>
              </a:blipFill>
            </p:spPr>
            <p:txBody>
              <a:bodyPr/>
              <a:lstStyle/>
              <a:p>
                <a:r>
                  <a:rPr lang="ja-JP" altLang="en-US">
                    <a:noFill/>
                  </a:rPr>
                  <a:t> </a:t>
                </a:r>
              </a:p>
            </p:txBody>
          </p:sp>
        </mc:Fallback>
      </mc:AlternateContent>
      <p:pic>
        <p:nvPicPr>
          <p:cNvPr id="9" name="図 8">
            <a:extLst>
              <a:ext uri="{FF2B5EF4-FFF2-40B4-BE49-F238E27FC236}">
                <a16:creationId xmlns:a16="http://schemas.microsoft.com/office/drawing/2014/main" id="{355D8C22-55C4-47AA-BA0F-62364BB7DB7F}"/>
              </a:ext>
            </a:extLst>
          </p:cNvPr>
          <p:cNvPicPr>
            <a:picLocks noChangeAspect="1"/>
          </p:cNvPicPr>
          <p:nvPr/>
        </p:nvPicPr>
        <p:blipFill rotWithShape="1">
          <a:blip r:embed="rId4"/>
          <a:srcRect t="67963" r="4487"/>
          <a:stretch/>
        </p:blipFill>
        <p:spPr>
          <a:xfrm>
            <a:off x="487327" y="2491063"/>
            <a:ext cx="3299792" cy="959472"/>
          </a:xfrm>
          <a:prstGeom prst="rect">
            <a:avLst/>
          </a:prstGeom>
        </p:spPr>
      </p:pic>
      <p:pic>
        <p:nvPicPr>
          <p:cNvPr id="11" name="図 10">
            <a:extLst>
              <a:ext uri="{FF2B5EF4-FFF2-40B4-BE49-F238E27FC236}">
                <a16:creationId xmlns:a16="http://schemas.microsoft.com/office/drawing/2014/main" id="{95F52630-6B5A-417F-8D5E-F92D4F8C34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81489" y="4627426"/>
            <a:ext cx="1833009" cy="1833009"/>
          </a:xfrm>
          <a:prstGeom prst="rect">
            <a:avLst/>
          </a:prstGeom>
        </p:spPr>
      </p:pic>
      <p:sp>
        <p:nvSpPr>
          <p:cNvPr id="12" name="正方形/長方形 11">
            <a:extLst>
              <a:ext uri="{FF2B5EF4-FFF2-40B4-BE49-F238E27FC236}">
                <a16:creationId xmlns:a16="http://schemas.microsoft.com/office/drawing/2014/main" id="{8C90503D-0113-4111-A972-D5FDA096CC3B}"/>
              </a:ext>
            </a:extLst>
          </p:cNvPr>
          <p:cNvSpPr/>
          <p:nvPr/>
        </p:nvSpPr>
        <p:spPr>
          <a:xfrm>
            <a:off x="6475343" y="1540566"/>
            <a:ext cx="1470991" cy="367747"/>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rPr>
              <a:t>BG</a:t>
            </a:r>
            <a:endParaRPr kumimoji="1" lang="ja-JP" altLang="en-US" sz="1800" b="1"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3" name="正方形/長方形 12">
            <a:extLst>
              <a:ext uri="{FF2B5EF4-FFF2-40B4-BE49-F238E27FC236}">
                <a16:creationId xmlns:a16="http://schemas.microsoft.com/office/drawing/2014/main" id="{BABB1DD0-CAFA-4094-8A81-49EE11B60268}"/>
              </a:ext>
            </a:extLst>
          </p:cNvPr>
          <p:cNvSpPr/>
          <p:nvPr/>
        </p:nvSpPr>
        <p:spPr>
          <a:xfrm>
            <a:off x="6475343" y="1908313"/>
            <a:ext cx="5565914" cy="4552122"/>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4" name="テキスト ボックス 13">
            <a:extLst>
              <a:ext uri="{FF2B5EF4-FFF2-40B4-BE49-F238E27FC236}">
                <a16:creationId xmlns:a16="http://schemas.microsoft.com/office/drawing/2014/main" id="{C99C1C10-D84D-45B9-959E-38A0E0F5ED85}"/>
              </a:ext>
            </a:extLst>
          </p:cNvPr>
          <p:cNvSpPr txBox="1"/>
          <p:nvPr/>
        </p:nvSpPr>
        <p:spPr>
          <a:xfrm>
            <a:off x="6669156" y="2123316"/>
            <a:ext cx="5372101" cy="1938992"/>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Fix only sample (FAN085gf)</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random angle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ellipticity</a:t>
            </a:r>
            <a:r>
              <a:rPr kumimoji="1" lang="ja-JP" altLang="en-US"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&gt;</a:t>
            </a:r>
            <a:r>
              <a:rPr kumimoji="1" lang="ja-JP" altLang="en-US"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2.0</a:t>
            </a:r>
            <a:endParaRPr kumimoji="1" lang="ja-JP" altLang="en-US"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16" name="図 15">
            <a:extLst>
              <a:ext uri="{FF2B5EF4-FFF2-40B4-BE49-F238E27FC236}">
                <a16:creationId xmlns:a16="http://schemas.microsoft.com/office/drawing/2014/main" id="{244614FC-3B03-4806-90CB-B79807C13C8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476237" y="4521269"/>
            <a:ext cx="1939166" cy="1939166"/>
          </a:xfrm>
          <a:prstGeom prst="rect">
            <a:avLst/>
          </a:prstGeom>
        </p:spPr>
      </p:pic>
      <p:sp>
        <p:nvSpPr>
          <p:cNvPr id="17" name="テキスト ボックス 16">
            <a:extLst>
              <a:ext uri="{FF2B5EF4-FFF2-40B4-BE49-F238E27FC236}">
                <a16:creationId xmlns:a16="http://schemas.microsoft.com/office/drawing/2014/main" id="{9C834D73-5026-4413-9902-C0A1B5E68B47}"/>
              </a:ext>
            </a:extLst>
          </p:cNvPr>
          <p:cNvSpPr txBox="1"/>
          <p:nvPr/>
        </p:nvSpPr>
        <p:spPr>
          <a:xfrm>
            <a:off x="1901820" y="5953869"/>
            <a:ext cx="127631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0000"/>
                </a:solidFill>
                <a:effectLst/>
                <a:uLnTx/>
                <a:uFillTx/>
                <a:latin typeface="游ゴシック" panose="020F0502020204030204"/>
                <a:ea typeface="游ゴシック" panose="020B0400000000000000" pitchFamily="50" charset="-128"/>
                <a:cs typeface="+mn-cs"/>
              </a:rPr>
              <a:t>240 </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event</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8" name="テキスト ボックス 17">
            <a:extLst>
              <a:ext uri="{FF2B5EF4-FFF2-40B4-BE49-F238E27FC236}">
                <a16:creationId xmlns:a16="http://schemas.microsoft.com/office/drawing/2014/main" id="{7A445A7E-8DD0-4167-868F-9D914A326F33}"/>
              </a:ext>
            </a:extLst>
          </p:cNvPr>
          <p:cNvSpPr txBox="1"/>
          <p:nvPr/>
        </p:nvSpPr>
        <p:spPr>
          <a:xfrm>
            <a:off x="7475594" y="5955764"/>
            <a:ext cx="114326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0000"/>
                </a:solidFill>
                <a:effectLst/>
                <a:uLnTx/>
                <a:uFillTx/>
                <a:latin typeface="游ゴシック" panose="020F0502020204030204"/>
                <a:ea typeface="游ゴシック" panose="020B0400000000000000" pitchFamily="50" charset="-128"/>
                <a:cs typeface="+mn-cs"/>
              </a:rPr>
              <a:t>79 </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event</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9" name="テキスト ボックス 18">
            <a:extLst>
              <a:ext uri="{FF2B5EF4-FFF2-40B4-BE49-F238E27FC236}">
                <a16:creationId xmlns:a16="http://schemas.microsoft.com/office/drawing/2014/main" id="{A5AAAC8A-589B-466D-BFF3-0A077428BC30}"/>
              </a:ext>
            </a:extLst>
          </p:cNvPr>
          <p:cNvSpPr txBox="1"/>
          <p:nvPr/>
        </p:nvSpPr>
        <p:spPr>
          <a:xfrm>
            <a:off x="7475594" y="4936881"/>
            <a:ext cx="127631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116</a:t>
            </a: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event</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0" name="テキスト ボックス 19">
            <a:extLst>
              <a:ext uri="{FF2B5EF4-FFF2-40B4-BE49-F238E27FC236}">
                <a16:creationId xmlns:a16="http://schemas.microsoft.com/office/drawing/2014/main" id="{76D40EA7-6C46-4B5E-883D-83F671C09950}"/>
              </a:ext>
            </a:extLst>
          </p:cNvPr>
          <p:cNvSpPr txBox="1"/>
          <p:nvPr/>
        </p:nvSpPr>
        <p:spPr>
          <a:xfrm>
            <a:off x="6441401" y="4926826"/>
            <a:ext cx="108074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selected</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1" name="テキスト ボックス 20">
            <a:extLst>
              <a:ext uri="{FF2B5EF4-FFF2-40B4-BE49-F238E27FC236}">
                <a16:creationId xmlns:a16="http://schemas.microsoft.com/office/drawing/2014/main" id="{530FF8AF-30E9-4F27-8668-EEAEF2DEA1EF}"/>
              </a:ext>
            </a:extLst>
          </p:cNvPr>
          <p:cNvSpPr txBox="1"/>
          <p:nvPr/>
        </p:nvSpPr>
        <p:spPr>
          <a:xfrm>
            <a:off x="6410703" y="5944388"/>
            <a:ext cx="110799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matched</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2" name="矢印: 下 21">
            <a:extLst>
              <a:ext uri="{FF2B5EF4-FFF2-40B4-BE49-F238E27FC236}">
                <a16:creationId xmlns:a16="http://schemas.microsoft.com/office/drawing/2014/main" id="{CF123E2F-3BB4-4E92-9817-F63E24B73A66}"/>
              </a:ext>
            </a:extLst>
          </p:cNvPr>
          <p:cNvSpPr/>
          <p:nvPr/>
        </p:nvSpPr>
        <p:spPr>
          <a:xfrm>
            <a:off x="7518699" y="5260611"/>
            <a:ext cx="249890" cy="61829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7716370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968B399-C005-465B-961E-516802E712D6}"/>
              </a:ext>
            </a:extLst>
          </p:cNvPr>
          <p:cNvSpPr>
            <a:spLocks noGrp="1"/>
          </p:cNvSpPr>
          <p:nvPr>
            <p:ph type="title"/>
          </p:nvPr>
        </p:nvSpPr>
        <p:spPr/>
        <p:txBody>
          <a:bodyPr/>
          <a:lstStyle/>
          <a:p>
            <a:r>
              <a:rPr kumimoji="1" lang="en-US" altLang="ja-JP" dirty="0"/>
              <a:t>Classify carbon and dust with BDT</a:t>
            </a:r>
            <a:endParaRPr kumimoji="1" lang="ja-JP" altLang="en-US" dirty="0"/>
          </a:p>
        </p:txBody>
      </p:sp>
      <p:sp>
        <p:nvSpPr>
          <p:cNvPr id="3" name="コンテンツ プレースホルダー 2">
            <a:extLst>
              <a:ext uri="{FF2B5EF4-FFF2-40B4-BE49-F238E27FC236}">
                <a16:creationId xmlns:a16="http://schemas.microsoft.com/office/drawing/2014/main" id="{BBF0C2E4-A61D-4F4F-9962-38C7C047DBC2}"/>
              </a:ext>
            </a:extLst>
          </p:cNvPr>
          <p:cNvSpPr>
            <a:spLocks noGrp="1"/>
          </p:cNvSpPr>
          <p:nvPr>
            <p:ph idx="1"/>
          </p:nvPr>
        </p:nvSpPr>
        <p:spPr>
          <a:xfrm>
            <a:off x="220441" y="1325563"/>
            <a:ext cx="10515600" cy="4351338"/>
          </a:xfrm>
        </p:spPr>
        <p:txBody>
          <a:bodyPr/>
          <a:lstStyle/>
          <a:p>
            <a:pPr marL="0" indent="0">
              <a:buNone/>
            </a:pPr>
            <a:r>
              <a:rPr lang="en-US" altLang="ja-JP" dirty="0"/>
              <a:t>Parameters used</a:t>
            </a:r>
            <a:r>
              <a:rPr lang="ja-JP" altLang="en-US" dirty="0"/>
              <a:t>：</a:t>
            </a:r>
            <a:r>
              <a:rPr lang="en-US" altLang="ja-JP" dirty="0"/>
              <a:t> relative max brightness at each wavelength based on 450nm, relative area of event</a:t>
            </a:r>
            <a:endParaRPr kumimoji="1" lang="en-US" altLang="ja-JP" dirty="0"/>
          </a:p>
          <a:p>
            <a:endParaRPr kumimoji="1" lang="ja-JP" altLang="en-US" dirty="0"/>
          </a:p>
        </p:txBody>
      </p:sp>
      <p:sp>
        <p:nvSpPr>
          <p:cNvPr id="4" name="スライド番号プレースホルダー 3">
            <a:extLst>
              <a:ext uri="{FF2B5EF4-FFF2-40B4-BE49-F238E27FC236}">
                <a16:creationId xmlns:a16="http://schemas.microsoft.com/office/drawing/2014/main" id="{0F3F9A64-A9C8-4995-A3D8-F592569F28F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pic>
        <p:nvPicPr>
          <p:cNvPr id="6" name="図 5">
            <a:extLst>
              <a:ext uri="{FF2B5EF4-FFF2-40B4-BE49-F238E27FC236}">
                <a16:creationId xmlns:a16="http://schemas.microsoft.com/office/drawing/2014/main" id="{E3A8A16F-F7EF-426D-954A-46115DB8AD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061" y="2411730"/>
            <a:ext cx="5154158" cy="3800976"/>
          </a:xfrm>
          <a:prstGeom prst="rect">
            <a:avLst/>
          </a:prstGeom>
        </p:spPr>
      </p:pic>
      <p:pic>
        <p:nvPicPr>
          <p:cNvPr id="9" name="図 8">
            <a:extLst>
              <a:ext uri="{FF2B5EF4-FFF2-40B4-BE49-F238E27FC236}">
                <a16:creationId xmlns:a16="http://schemas.microsoft.com/office/drawing/2014/main" id="{8765360C-7B63-4FB2-87A4-AC69D40389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1839" y="2411730"/>
            <a:ext cx="5154158" cy="3762217"/>
          </a:xfrm>
          <a:prstGeom prst="rect">
            <a:avLst/>
          </a:prstGeom>
        </p:spPr>
      </p:pic>
      <p:sp>
        <p:nvSpPr>
          <p:cNvPr id="10" name="テキスト ボックス 9">
            <a:extLst>
              <a:ext uri="{FF2B5EF4-FFF2-40B4-BE49-F238E27FC236}">
                <a16:creationId xmlns:a16="http://schemas.microsoft.com/office/drawing/2014/main" id="{4938455F-E183-4936-814A-2C332FC41599}"/>
              </a:ext>
            </a:extLst>
          </p:cNvPr>
          <p:cNvSpPr txBox="1"/>
          <p:nvPr/>
        </p:nvSpPr>
        <p:spPr>
          <a:xfrm rot="2115321">
            <a:off x="2663782" y="3999818"/>
            <a:ext cx="1874231"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prstClr val="white">
                    <a:lumMod val="75000"/>
                  </a:prstClr>
                </a:solidFill>
                <a:effectLst/>
                <a:uLnTx/>
                <a:uFillTx/>
                <a:latin typeface="游ゴシック" panose="020F0502020204030204"/>
                <a:ea typeface="游ゴシック" panose="020B0400000000000000" pitchFamily="50" charset="-128"/>
                <a:cs typeface="+mn-cs"/>
              </a:rPr>
              <a:t>preliminary</a:t>
            </a:r>
            <a:endParaRPr kumimoji="1" lang="ja-JP" altLang="en-US" sz="2400" b="1" i="0" u="none" strike="noStrike" kern="1200" cap="none" spc="0" normalizeH="0" baseline="0" noProof="0" dirty="0">
              <a:ln>
                <a:noFill/>
              </a:ln>
              <a:solidFill>
                <a:prstClr val="white">
                  <a:lumMod val="75000"/>
                </a:prstClr>
              </a:solidFill>
              <a:effectLst/>
              <a:uLnTx/>
              <a:uFillTx/>
              <a:latin typeface="游ゴシック" panose="020F0502020204030204"/>
              <a:ea typeface="游ゴシック" panose="020B0400000000000000" pitchFamily="50" charset="-128"/>
              <a:cs typeface="+mn-cs"/>
            </a:endParaRPr>
          </a:p>
        </p:txBody>
      </p:sp>
      <p:sp>
        <p:nvSpPr>
          <p:cNvPr id="14" name="テキスト ボックス 13">
            <a:extLst>
              <a:ext uri="{FF2B5EF4-FFF2-40B4-BE49-F238E27FC236}">
                <a16:creationId xmlns:a16="http://schemas.microsoft.com/office/drawing/2014/main" id="{8C26BA48-21D1-4C4E-98E9-410B2AB2EE89}"/>
              </a:ext>
            </a:extLst>
          </p:cNvPr>
          <p:cNvSpPr txBox="1"/>
          <p:nvPr/>
        </p:nvSpPr>
        <p:spPr>
          <a:xfrm rot="2115321">
            <a:off x="7959682" y="3999817"/>
            <a:ext cx="1874231"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prstClr val="white">
                    <a:lumMod val="75000"/>
                  </a:prstClr>
                </a:solidFill>
                <a:effectLst/>
                <a:uLnTx/>
                <a:uFillTx/>
                <a:latin typeface="游ゴシック" panose="020F0502020204030204"/>
                <a:ea typeface="游ゴシック" panose="020B0400000000000000" pitchFamily="50" charset="-128"/>
                <a:cs typeface="+mn-cs"/>
              </a:rPr>
              <a:t>preliminary</a:t>
            </a:r>
            <a:endParaRPr kumimoji="1" lang="ja-JP" altLang="en-US" sz="2400" b="1" i="0" u="none" strike="noStrike" kern="1200" cap="none" spc="0" normalizeH="0" baseline="0" noProof="0" dirty="0">
              <a:ln>
                <a:noFill/>
              </a:ln>
              <a:solidFill>
                <a:prstClr val="white">
                  <a:lumMod val="75000"/>
                </a:prstClr>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2741461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2F4E2501-90CF-4D9E-8A63-8119866A112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5" name="タイトル 1">
            <a:extLst>
              <a:ext uri="{FF2B5EF4-FFF2-40B4-BE49-F238E27FC236}">
                <a16:creationId xmlns:a16="http://schemas.microsoft.com/office/drawing/2014/main" id="{7CC48734-2B5B-4623-A748-A7AB7859CD46}"/>
              </a:ext>
            </a:extLst>
          </p:cNvPr>
          <p:cNvSpPr>
            <a:spLocks noGrp="1"/>
          </p:cNvSpPr>
          <p:nvPr>
            <p:ph type="title"/>
          </p:nvPr>
        </p:nvSpPr>
        <p:spPr>
          <a:xfrm>
            <a:off x="5080" y="0"/>
            <a:ext cx="10515600" cy="1325563"/>
          </a:xfrm>
        </p:spPr>
        <p:txBody>
          <a:bodyPr/>
          <a:lstStyle/>
          <a:p>
            <a:r>
              <a:rPr kumimoji="1" lang="en-US" altLang="ja-JP" dirty="0"/>
              <a:t>BDT correlation plot Carbon track vs Dust</a:t>
            </a:r>
            <a:endParaRPr kumimoji="1" lang="ja-JP" altLang="en-US" dirty="0"/>
          </a:p>
        </p:txBody>
      </p:sp>
      <p:pic>
        <p:nvPicPr>
          <p:cNvPr id="7" name="図 6">
            <a:extLst>
              <a:ext uri="{FF2B5EF4-FFF2-40B4-BE49-F238E27FC236}">
                <a16:creationId xmlns:a16="http://schemas.microsoft.com/office/drawing/2014/main" id="{CD9FC9C8-074E-4511-B83F-AED797858E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59870"/>
            <a:ext cx="6259830" cy="5998131"/>
          </a:xfrm>
          <a:prstGeom prst="rect">
            <a:avLst/>
          </a:prstGeom>
        </p:spPr>
      </p:pic>
      <p:pic>
        <p:nvPicPr>
          <p:cNvPr id="9" name="図 8">
            <a:extLst>
              <a:ext uri="{FF2B5EF4-FFF2-40B4-BE49-F238E27FC236}">
                <a16:creationId xmlns:a16="http://schemas.microsoft.com/office/drawing/2014/main" id="{A02D6970-74D1-4BAB-997A-5C8B7A950B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32170" y="859869"/>
            <a:ext cx="6259830" cy="5998131"/>
          </a:xfrm>
          <a:prstGeom prst="rect">
            <a:avLst/>
          </a:prstGeom>
        </p:spPr>
      </p:pic>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128C7812-4968-4C58-B06B-A4CE45D7069D}"/>
                  </a:ext>
                </a:extLst>
              </p:cNvPr>
              <p:cNvSpPr txBox="1"/>
              <p:nvPr/>
            </p:nvSpPr>
            <p:spPr>
              <a:xfrm>
                <a:off x="-1" y="5326593"/>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10" name="テキスト ボックス 9">
                <a:extLst>
                  <a:ext uri="{FF2B5EF4-FFF2-40B4-BE49-F238E27FC236}">
                    <a16:creationId xmlns:a16="http://schemas.microsoft.com/office/drawing/2014/main" id="{128C7812-4968-4C58-B06B-A4CE45D7069D}"/>
                  </a:ext>
                </a:extLst>
              </p:cNvPr>
              <p:cNvSpPr txBox="1">
                <a:spLocks noRot="1" noChangeAspect="1" noMove="1" noResize="1" noEditPoints="1" noAdjustHandles="1" noChangeArrowheads="1" noChangeShapeType="1" noTextEdit="1"/>
              </p:cNvSpPr>
              <p:nvPr/>
            </p:nvSpPr>
            <p:spPr>
              <a:xfrm>
                <a:off x="-1" y="5326593"/>
                <a:ext cx="925831" cy="531877"/>
              </a:xfrm>
              <a:prstGeom prst="rect">
                <a:avLst/>
              </a:prstGeom>
              <a:blipFill>
                <a:blip r:embed="rId5"/>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09492DBD-6567-427C-9A95-C137FFE05861}"/>
                  </a:ext>
                </a:extLst>
              </p:cNvPr>
              <p:cNvSpPr txBox="1"/>
              <p:nvPr/>
            </p:nvSpPr>
            <p:spPr>
              <a:xfrm>
                <a:off x="-2" y="4605086"/>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11" name="テキスト ボックス 10">
                <a:extLst>
                  <a:ext uri="{FF2B5EF4-FFF2-40B4-BE49-F238E27FC236}">
                    <a16:creationId xmlns:a16="http://schemas.microsoft.com/office/drawing/2014/main" id="{09492DBD-6567-427C-9A95-C137FFE05861}"/>
                  </a:ext>
                </a:extLst>
              </p:cNvPr>
              <p:cNvSpPr txBox="1">
                <a:spLocks noRot="1" noChangeAspect="1" noMove="1" noResize="1" noEditPoints="1" noAdjustHandles="1" noChangeArrowheads="1" noChangeShapeType="1" noTextEdit="1"/>
              </p:cNvSpPr>
              <p:nvPr/>
            </p:nvSpPr>
            <p:spPr>
              <a:xfrm>
                <a:off x="-2" y="4605086"/>
                <a:ext cx="925831" cy="531877"/>
              </a:xfrm>
              <a:prstGeom prst="rect">
                <a:avLst/>
              </a:prstGeom>
              <a:blipFill>
                <a:blip r:embed="rId6"/>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9B861714-037C-440F-8D94-B86CEE4D0523}"/>
                  </a:ext>
                </a:extLst>
              </p:cNvPr>
              <p:cNvSpPr txBox="1"/>
              <p:nvPr/>
            </p:nvSpPr>
            <p:spPr>
              <a:xfrm>
                <a:off x="0" y="3883579"/>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12" name="テキスト ボックス 11">
                <a:extLst>
                  <a:ext uri="{FF2B5EF4-FFF2-40B4-BE49-F238E27FC236}">
                    <a16:creationId xmlns:a16="http://schemas.microsoft.com/office/drawing/2014/main" id="{9B861714-037C-440F-8D94-B86CEE4D0523}"/>
                  </a:ext>
                </a:extLst>
              </p:cNvPr>
              <p:cNvSpPr txBox="1">
                <a:spLocks noRot="1" noChangeAspect="1" noMove="1" noResize="1" noEditPoints="1" noAdjustHandles="1" noChangeArrowheads="1" noChangeShapeType="1" noTextEdit="1"/>
              </p:cNvSpPr>
              <p:nvPr/>
            </p:nvSpPr>
            <p:spPr>
              <a:xfrm>
                <a:off x="0" y="3883579"/>
                <a:ext cx="925831" cy="531877"/>
              </a:xfrm>
              <a:prstGeom prst="rect">
                <a:avLst/>
              </a:prstGeom>
              <a:blipFill>
                <a:blip r:embed="rId7"/>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B47E33FF-CAA4-43F8-AFDA-8E02790EB6F5}"/>
                  </a:ext>
                </a:extLst>
              </p:cNvPr>
              <p:cNvSpPr txBox="1"/>
              <p:nvPr/>
            </p:nvSpPr>
            <p:spPr>
              <a:xfrm rot="1301906">
                <a:off x="753690" y="6037518"/>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13" name="テキスト ボックス 12">
                <a:extLst>
                  <a:ext uri="{FF2B5EF4-FFF2-40B4-BE49-F238E27FC236}">
                    <a16:creationId xmlns:a16="http://schemas.microsoft.com/office/drawing/2014/main" id="{B47E33FF-CAA4-43F8-AFDA-8E02790EB6F5}"/>
                  </a:ext>
                </a:extLst>
              </p:cNvPr>
              <p:cNvSpPr txBox="1">
                <a:spLocks noRot="1" noChangeAspect="1" noMove="1" noResize="1" noEditPoints="1" noAdjustHandles="1" noChangeArrowheads="1" noChangeShapeType="1" noTextEdit="1"/>
              </p:cNvSpPr>
              <p:nvPr/>
            </p:nvSpPr>
            <p:spPr>
              <a:xfrm rot="1301906">
                <a:off x="753690" y="6037518"/>
                <a:ext cx="1005517" cy="469167"/>
              </a:xfrm>
              <a:prstGeom prst="rect">
                <a:avLst/>
              </a:prstGeom>
              <a:blipFill>
                <a:blip r:embed="rId8"/>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EF003FC4-0734-4ED1-9843-DB2A728777C3}"/>
                  </a:ext>
                </a:extLst>
              </p:cNvPr>
              <p:cNvSpPr txBox="1"/>
              <p:nvPr/>
            </p:nvSpPr>
            <p:spPr>
              <a:xfrm rot="1301906">
                <a:off x="1578842" y="6047307"/>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14" name="テキスト ボックス 13">
                <a:extLst>
                  <a:ext uri="{FF2B5EF4-FFF2-40B4-BE49-F238E27FC236}">
                    <a16:creationId xmlns:a16="http://schemas.microsoft.com/office/drawing/2014/main" id="{EF003FC4-0734-4ED1-9843-DB2A728777C3}"/>
                  </a:ext>
                </a:extLst>
              </p:cNvPr>
              <p:cNvSpPr txBox="1">
                <a:spLocks noRot="1" noChangeAspect="1" noMove="1" noResize="1" noEditPoints="1" noAdjustHandles="1" noChangeArrowheads="1" noChangeShapeType="1" noTextEdit="1"/>
              </p:cNvSpPr>
              <p:nvPr/>
            </p:nvSpPr>
            <p:spPr>
              <a:xfrm rot="1301906">
                <a:off x="1578842" y="6047307"/>
                <a:ext cx="1005517" cy="469167"/>
              </a:xfrm>
              <a:prstGeom prst="rect">
                <a:avLst/>
              </a:prstGeom>
              <a:blipFill>
                <a:blip r:embed="rId9"/>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0B2CA3BD-011E-4127-9B94-DC0B0D00B86A}"/>
                  </a:ext>
                </a:extLst>
              </p:cNvPr>
              <p:cNvSpPr txBox="1"/>
              <p:nvPr/>
            </p:nvSpPr>
            <p:spPr>
              <a:xfrm rot="1301906">
                <a:off x="2357003" y="6080081"/>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15" name="テキスト ボックス 14">
                <a:extLst>
                  <a:ext uri="{FF2B5EF4-FFF2-40B4-BE49-F238E27FC236}">
                    <a16:creationId xmlns:a16="http://schemas.microsoft.com/office/drawing/2014/main" id="{0B2CA3BD-011E-4127-9B94-DC0B0D00B86A}"/>
                  </a:ext>
                </a:extLst>
              </p:cNvPr>
              <p:cNvSpPr txBox="1">
                <a:spLocks noRot="1" noChangeAspect="1" noMove="1" noResize="1" noEditPoints="1" noAdjustHandles="1" noChangeArrowheads="1" noChangeShapeType="1" noTextEdit="1"/>
              </p:cNvSpPr>
              <p:nvPr/>
            </p:nvSpPr>
            <p:spPr>
              <a:xfrm rot="1301906">
                <a:off x="2357003" y="6080081"/>
                <a:ext cx="1005517" cy="469167"/>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7CBD5DCC-DF05-4AEE-934E-08900D495D80}"/>
                  </a:ext>
                </a:extLst>
              </p:cNvPr>
              <p:cNvSpPr txBox="1"/>
              <p:nvPr/>
            </p:nvSpPr>
            <p:spPr>
              <a:xfrm>
                <a:off x="-3" y="3267638"/>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16" name="テキスト ボックス 15">
                <a:extLst>
                  <a:ext uri="{FF2B5EF4-FFF2-40B4-BE49-F238E27FC236}">
                    <a16:creationId xmlns:a16="http://schemas.microsoft.com/office/drawing/2014/main" id="{7CBD5DCC-DF05-4AEE-934E-08900D495D80}"/>
                  </a:ext>
                </a:extLst>
              </p:cNvPr>
              <p:cNvSpPr txBox="1">
                <a:spLocks noRot="1" noChangeAspect="1" noMove="1" noResize="1" noEditPoints="1" noAdjustHandles="1" noChangeArrowheads="1" noChangeShapeType="1" noTextEdit="1"/>
              </p:cNvSpPr>
              <p:nvPr/>
            </p:nvSpPr>
            <p:spPr>
              <a:xfrm>
                <a:off x="-3" y="3267638"/>
                <a:ext cx="925831" cy="500586"/>
              </a:xfrm>
              <a:prstGeom prst="rect">
                <a:avLst/>
              </a:prstGeom>
              <a:blipFill>
                <a:blip r:embed="rId11"/>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0C1D146A-9F55-4863-A3B5-6D62D740B8D0}"/>
                  </a:ext>
                </a:extLst>
              </p:cNvPr>
              <p:cNvSpPr txBox="1"/>
              <p:nvPr/>
            </p:nvSpPr>
            <p:spPr>
              <a:xfrm>
                <a:off x="15237" y="2551358"/>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17" name="テキスト ボックス 16">
                <a:extLst>
                  <a:ext uri="{FF2B5EF4-FFF2-40B4-BE49-F238E27FC236}">
                    <a16:creationId xmlns:a16="http://schemas.microsoft.com/office/drawing/2014/main" id="{0C1D146A-9F55-4863-A3B5-6D62D740B8D0}"/>
                  </a:ext>
                </a:extLst>
              </p:cNvPr>
              <p:cNvSpPr txBox="1">
                <a:spLocks noRot="1" noChangeAspect="1" noMove="1" noResize="1" noEditPoints="1" noAdjustHandles="1" noChangeArrowheads="1" noChangeShapeType="1" noTextEdit="1"/>
              </p:cNvSpPr>
              <p:nvPr/>
            </p:nvSpPr>
            <p:spPr>
              <a:xfrm>
                <a:off x="15237" y="2551358"/>
                <a:ext cx="925831" cy="500586"/>
              </a:xfrm>
              <a:prstGeom prst="rect">
                <a:avLst/>
              </a:prstGeom>
              <a:blipFill>
                <a:blip r:embed="rId12"/>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98781CBF-7B89-4004-BF7C-9B47A131D25C}"/>
                  </a:ext>
                </a:extLst>
              </p:cNvPr>
              <p:cNvSpPr txBox="1"/>
              <p:nvPr/>
            </p:nvSpPr>
            <p:spPr>
              <a:xfrm>
                <a:off x="7617" y="1812218"/>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18" name="テキスト ボックス 17">
                <a:extLst>
                  <a:ext uri="{FF2B5EF4-FFF2-40B4-BE49-F238E27FC236}">
                    <a16:creationId xmlns:a16="http://schemas.microsoft.com/office/drawing/2014/main" id="{98781CBF-7B89-4004-BF7C-9B47A131D25C}"/>
                  </a:ext>
                </a:extLst>
              </p:cNvPr>
              <p:cNvSpPr txBox="1">
                <a:spLocks noRot="1" noChangeAspect="1" noMove="1" noResize="1" noEditPoints="1" noAdjustHandles="1" noChangeArrowheads="1" noChangeShapeType="1" noTextEdit="1"/>
              </p:cNvSpPr>
              <p:nvPr/>
            </p:nvSpPr>
            <p:spPr>
              <a:xfrm>
                <a:off x="7617" y="1812218"/>
                <a:ext cx="925831" cy="500586"/>
              </a:xfrm>
              <a:prstGeom prst="rect">
                <a:avLst/>
              </a:prstGeom>
              <a:blipFill>
                <a:blip r:embed="rId13"/>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 name="テキスト ボックス 18">
                <a:extLst>
                  <a:ext uri="{FF2B5EF4-FFF2-40B4-BE49-F238E27FC236}">
                    <a16:creationId xmlns:a16="http://schemas.microsoft.com/office/drawing/2014/main" id="{C6C5A414-7A4B-46AC-88FB-4A5C22AD355B}"/>
                  </a:ext>
                </a:extLst>
              </p:cNvPr>
              <p:cNvSpPr txBox="1"/>
              <p:nvPr/>
            </p:nvSpPr>
            <p:spPr>
              <a:xfrm rot="1301906">
                <a:off x="3098118" y="6093513"/>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19" name="テキスト ボックス 18">
                <a:extLst>
                  <a:ext uri="{FF2B5EF4-FFF2-40B4-BE49-F238E27FC236}">
                    <a16:creationId xmlns:a16="http://schemas.microsoft.com/office/drawing/2014/main" id="{C6C5A414-7A4B-46AC-88FB-4A5C22AD355B}"/>
                  </a:ext>
                </a:extLst>
              </p:cNvPr>
              <p:cNvSpPr txBox="1">
                <a:spLocks noRot="1" noChangeAspect="1" noMove="1" noResize="1" noEditPoints="1" noAdjustHandles="1" noChangeArrowheads="1" noChangeShapeType="1" noTextEdit="1"/>
              </p:cNvSpPr>
              <p:nvPr/>
            </p:nvSpPr>
            <p:spPr>
              <a:xfrm rot="1301906">
                <a:off x="3098118" y="6093513"/>
                <a:ext cx="1005517" cy="442301"/>
              </a:xfrm>
              <a:prstGeom prst="rect">
                <a:avLst/>
              </a:prstGeom>
              <a:blipFill>
                <a:blip r:embed="rId1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E227DD6A-EADC-4D10-95D8-6348F083AB7D}"/>
                  </a:ext>
                </a:extLst>
              </p:cNvPr>
              <p:cNvSpPr txBox="1"/>
              <p:nvPr/>
            </p:nvSpPr>
            <p:spPr>
              <a:xfrm rot="1301906">
                <a:off x="3795278" y="6085585"/>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0" name="テキスト ボックス 19">
                <a:extLst>
                  <a:ext uri="{FF2B5EF4-FFF2-40B4-BE49-F238E27FC236}">
                    <a16:creationId xmlns:a16="http://schemas.microsoft.com/office/drawing/2014/main" id="{E227DD6A-EADC-4D10-95D8-6348F083AB7D}"/>
                  </a:ext>
                </a:extLst>
              </p:cNvPr>
              <p:cNvSpPr txBox="1">
                <a:spLocks noRot="1" noChangeAspect="1" noMove="1" noResize="1" noEditPoints="1" noAdjustHandles="1" noChangeArrowheads="1" noChangeShapeType="1" noTextEdit="1"/>
              </p:cNvSpPr>
              <p:nvPr/>
            </p:nvSpPr>
            <p:spPr>
              <a:xfrm rot="1301906">
                <a:off x="3795278" y="6085585"/>
                <a:ext cx="1005517" cy="442301"/>
              </a:xfrm>
              <a:prstGeom prst="rect">
                <a:avLst/>
              </a:prstGeom>
              <a:blipFill>
                <a:blip r:embed="rId1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1" name="テキスト ボックス 20">
                <a:extLst>
                  <a:ext uri="{FF2B5EF4-FFF2-40B4-BE49-F238E27FC236}">
                    <a16:creationId xmlns:a16="http://schemas.microsoft.com/office/drawing/2014/main" id="{9AB65EF6-D4D9-4A73-97D0-35BF1F49198D}"/>
                  </a:ext>
                </a:extLst>
              </p:cNvPr>
              <p:cNvSpPr txBox="1"/>
              <p:nvPr/>
            </p:nvSpPr>
            <p:spPr>
              <a:xfrm rot="1301906">
                <a:off x="4590725" y="6026055"/>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1" name="テキスト ボックス 20">
                <a:extLst>
                  <a:ext uri="{FF2B5EF4-FFF2-40B4-BE49-F238E27FC236}">
                    <a16:creationId xmlns:a16="http://schemas.microsoft.com/office/drawing/2014/main" id="{9AB65EF6-D4D9-4A73-97D0-35BF1F49198D}"/>
                  </a:ext>
                </a:extLst>
              </p:cNvPr>
              <p:cNvSpPr txBox="1">
                <a:spLocks noRot="1" noChangeAspect="1" noMove="1" noResize="1" noEditPoints="1" noAdjustHandles="1" noChangeArrowheads="1" noChangeShapeType="1" noTextEdit="1"/>
              </p:cNvSpPr>
              <p:nvPr/>
            </p:nvSpPr>
            <p:spPr>
              <a:xfrm rot="1301906">
                <a:off x="4590725" y="6026055"/>
                <a:ext cx="1005517" cy="442301"/>
              </a:xfrm>
              <a:prstGeom prst="rect">
                <a:avLst/>
              </a:prstGeom>
              <a:blipFill>
                <a:blip r:embed="rId1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2" name="テキスト ボックス 21">
                <a:extLst>
                  <a:ext uri="{FF2B5EF4-FFF2-40B4-BE49-F238E27FC236}">
                    <a16:creationId xmlns:a16="http://schemas.microsoft.com/office/drawing/2014/main" id="{A1B91E78-7C18-4084-9C3B-AB3C9A62C6D0}"/>
                  </a:ext>
                </a:extLst>
              </p:cNvPr>
              <p:cNvSpPr txBox="1"/>
              <p:nvPr/>
            </p:nvSpPr>
            <p:spPr>
              <a:xfrm>
                <a:off x="5916932" y="5306183"/>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2" name="テキスト ボックス 21">
                <a:extLst>
                  <a:ext uri="{FF2B5EF4-FFF2-40B4-BE49-F238E27FC236}">
                    <a16:creationId xmlns:a16="http://schemas.microsoft.com/office/drawing/2014/main" id="{A1B91E78-7C18-4084-9C3B-AB3C9A62C6D0}"/>
                  </a:ext>
                </a:extLst>
              </p:cNvPr>
              <p:cNvSpPr txBox="1">
                <a:spLocks noRot="1" noChangeAspect="1" noMove="1" noResize="1" noEditPoints="1" noAdjustHandles="1" noChangeArrowheads="1" noChangeShapeType="1" noTextEdit="1"/>
              </p:cNvSpPr>
              <p:nvPr/>
            </p:nvSpPr>
            <p:spPr>
              <a:xfrm>
                <a:off x="5916932" y="5306183"/>
                <a:ext cx="925831" cy="531877"/>
              </a:xfrm>
              <a:prstGeom prst="rect">
                <a:avLst/>
              </a:prstGeom>
              <a:blipFill>
                <a:blip r:embed="rId17"/>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3" name="テキスト ボックス 22">
                <a:extLst>
                  <a:ext uri="{FF2B5EF4-FFF2-40B4-BE49-F238E27FC236}">
                    <a16:creationId xmlns:a16="http://schemas.microsoft.com/office/drawing/2014/main" id="{99FBBD2B-FD4B-4D2B-9497-9A2D96396461}"/>
                  </a:ext>
                </a:extLst>
              </p:cNvPr>
              <p:cNvSpPr txBox="1"/>
              <p:nvPr/>
            </p:nvSpPr>
            <p:spPr>
              <a:xfrm>
                <a:off x="5916931" y="4584676"/>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3" name="テキスト ボックス 22">
                <a:extLst>
                  <a:ext uri="{FF2B5EF4-FFF2-40B4-BE49-F238E27FC236}">
                    <a16:creationId xmlns:a16="http://schemas.microsoft.com/office/drawing/2014/main" id="{99FBBD2B-FD4B-4D2B-9497-9A2D96396461}"/>
                  </a:ext>
                </a:extLst>
              </p:cNvPr>
              <p:cNvSpPr txBox="1">
                <a:spLocks noRot="1" noChangeAspect="1" noMove="1" noResize="1" noEditPoints="1" noAdjustHandles="1" noChangeArrowheads="1" noChangeShapeType="1" noTextEdit="1"/>
              </p:cNvSpPr>
              <p:nvPr/>
            </p:nvSpPr>
            <p:spPr>
              <a:xfrm>
                <a:off x="5916931" y="4584676"/>
                <a:ext cx="925831" cy="531877"/>
              </a:xfrm>
              <a:prstGeom prst="rect">
                <a:avLst/>
              </a:prstGeom>
              <a:blipFill>
                <a:blip r:embed="rId18"/>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4" name="テキスト ボックス 23">
                <a:extLst>
                  <a:ext uri="{FF2B5EF4-FFF2-40B4-BE49-F238E27FC236}">
                    <a16:creationId xmlns:a16="http://schemas.microsoft.com/office/drawing/2014/main" id="{352AEC9F-7789-42E5-B95D-EA3D355D4FBF}"/>
                  </a:ext>
                </a:extLst>
              </p:cNvPr>
              <p:cNvSpPr txBox="1"/>
              <p:nvPr/>
            </p:nvSpPr>
            <p:spPr>
              <a:xfrm>
                <a:off x="5916933" y="3863169"/>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4" name="テキスト ボックス 23">
                <a:extLst>
                  <a:ext uri="{FF2B5EF4-FFF2-40B4-BE49-F238E27FC236}">
                    <a16:creationId xmlns:a16="http://schemas.microsoft.com/office/drawing/2014/main" id="{352AEC9F-7789-42E5-B95D-EA3D355D4FBF}"/>
                  </a:ext>
                </a:extLst>
              </p:cNvPr>
              <p:cNvSpPr txBox="1">
                <a:spLocks noRot="1" noChangeAspect="1" noMove="1" noResize="1" noEditPoints="1" noAdjustHandles="1" noChangeArrowheads="1" noChangeShapeType="1" noTextEdit="1"/>
              </p:cNvSpPr>
              <p:nvPr/>
            </p:nvSpPr>
            <p:spPr>
              <a:xfrm>
                <a:off x="5916933" y="3863169"/>
                <a:ext cx="925831" cy="531877"/>
              </a:xfrm>
              <a:prstGeom prst="rect">
                <a:avLst/>
              </a:prstGeom>
              <a:blipFill>
                <a:blip r:embed="rId19"/>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5" name="テキスト ボックス 24">
                <a:extLst>
                  <a:ext uri="{FF2B5EF4-FFF2-40B4-BE49-F238E27FC236}">
                    <a16:creationId xmlns:a16="http://schemas.microsoft.com/office/drawing/2014/main" id="{F38CA66D-FDE6-4F52-9090-50A75B5B125C}"/>
                  </a:ext>
                </a:extLst>
              </p:cNvPr>
              <p:cNvSpPr txBox="1"/>
              <p:nvPr/>
            </p:nvSpPr>
            <p:spPr>
              <a:xfrm rot="1301906">
                <a:off x="6670623" y="6017108"/>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5" name="テキスト ボックス 24">
                <a:extLst>
                  <a:ext uri="{FF2B5EF4-FFF2-40B4-BE49-F238E27FC236}">
                    <a16:creationId xmlns:a16="http://schemas.microsoft.com/office/drawing/2014/main" id="{F38CA66D-FDE6-4F52-9090-50A75B5B125C}"/>
                  </a:ext>
                </a:extLst>
              </p:cNvPr>
              <p:cNvSpPr txBox="1">
                <a:spLocks noRot="1" noChangeAspect="1" noMove="1" noResize="1" noEditPoints="1" noAdjustHandles="1" noChangeArrowheads="1" noChangeShapeType="1" noTextEdit="1"/>
              </p:cNvSpPr>
              <p:nvPr/>
            </p:nvSpPr>
            <p:spPr>
              <a:xfrm rot="1301906">
                <a:off x="6670623" y="6017108"/>
                <a:ext cx="1005517" cy="469167"/>
              </a:xfrm>
              <a:prstGeom prst="rect">
                <a:avLst/>
              </a:prstGeom>
              <a:blipFill>
                <a:blip r:embed="rId2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6" name="テキスト ボックス 25">
                <a:extLst>
                  <a:ext uri="{FF2B5EF4-FFF2-40B4-BE49-F238E27FC236}">
                    <a16:creationId xmlns:a16="http://schemas.microsoft.com/office/drawing/2014/main" id="{E52278FC-38F6-4241-9495-D67D14D0A7DB}"/>
                  </a:ext>
                </a:extLst>
              </p:cNvPr>
              <p:cNvSpPr txBox="1"/>
              <p:nvPr/>
            </p:nvSpPr>
            <p:spPr>
              <a:xfrm rot="1301906">
                <a:off x="7495775" y="6026897"/>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6" name="テキスト ボックス 25">
                <a:extLst>
                  <a:ext uri="{FF2B5EF4-FFF2-40B4-BE49-F238E27FC236}">
                    <a16:creationId xmlns:a16="http://schemas.microsoft.com/office/drawing/2014/main" id="{E52278FC-38F6-4241-9495-D67D14D0A7DB}"/>
                  </a:ext>
                </a:extLst>
              </p:cNvPr>
              <p:cNvSpPr txBox="1">
                <a:spLocks noRot="1" noChangeAspect="1" noMove="1" noResize="1" noEditPoints="1" noAdjustHandles="1" noChangeArrowheads="1" noChangeShapeType="1" noTextEdit="1"/>
              </p:cNvSpPr>
              <p:nvPr/>
            </p:nvSpPr>
            <p:spPr>
              <a:xfrm rot="1301906">
                <a:off x="7495775" y="6026897"/>
                <a:ext cx="1005517" cy="469167"/>
              </a:xfrm>
              <a:prstGeom prst="rect">
                <a:avLst/>
              </a:prstGeom>
              <a:blipFill>
                <a:blip r:embed="rId2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7" name="テキスト ボックス 26">
                <a:extLst>
                  <a:ext uri="{FF2B5EF4-FFF2-40B4-BE49-F238E27FC236}">
                    <a16:creationId xmlns:a16="http://schemas.microsoft.com/office/drawing/2014/main" id="{3829A7A5-EDF6-41CC-8C79-C8BBEEA016B3}"/>
                  </a:ext>
                </a:extLst>
              </p:cNvPr>
              <p:cNvSpPr txBox="1"/>
              <p:nvPr/>
            </p:nvSpPr>
            <p:spPr>
              <a:xfrm rot="1301906">
                <a:off x="8273936" y="6059671"/>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7" name="テキスト ボックス 26">
                <a:extLst>
                  <a:ext uri="{FF2B5EF4-FFF2-40B4-BE49-F238E27FC236}">
                    <a16:creationId xmlns:a16="http://schemas.microsoft.com/office/drawing/2014/main" id="{3829A7A5-EDF6-41CC-8C79-C8BBEEA016B3}"/>
                  </a:ext>
                </a:extLst>
              </p:cNvPr>
              <p:cNvSpPr txBox="1">
                <a:spLocks noRot="1" noChangeAspect="1" noMove="1" noResize="1" noEditPoints="1" noAdjustHandles="1" noChangeArrowheads="1" noChangeShapeType="1" noTextEdit="1"/>
              </p:cNvSpPr>
              <p:nvPr/>
            </p:nvSpPr>
            <p:spPr>
              <a:xfrm rot="1301906">
                <a:off x="8273936" y="6059671"/>
                <a:ext cx="1005517" cy="469167"/>
              </a:xfrm>
              <a:prstGeom prst="rect">
                <a:avLst/>
              </a:prstGeom>
              <a:blipFill>
                <a:blip r:embed="rId22"/>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8" name="テキスト ボックス 27">
                <a:extLst>
                  <a:ext uri="{FF2B5EF4-FFF2-40B4-BE49-F238E27FC236}">
                    <a16:creationId xmlns:a16="http://schemas.microsoft.com/office/drawing/2014/main" id="{39AAEB7F-B0C2-463B-9485-063756F40EEA}"/>
                  </a:ext>
                </a:extLst>
              </p:cNvPr>
              <p:cNvSpPr txBox="1"/>
              <p:nvPr/>
            </p:nvSpPr>
            <p:spPr>
              <a:xfrm>
                <a:off x="5916930" y="3247228"/>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8" name="テキスト ボックス 27">
                <a:extLst>
                  <a:ext uri="{FF2B5EF4-FFF2-40B4-BE49-F238E27FC236}">
                    <a16:creationId xmlns:a16="http://schemas.microsoft.com/office/drawing/2014/main" id="{39AAEB7F-B0C2-463B-9485-063756F40EEA}"/>
                  </a:ext>
                </a:extLst>
              </p:cNvPr>
              <p:cNvSpPr txBox="1">
                <a:spLocks noRot="1" noChangeAspect="1" noMove="1" noResize="1" noEditPoints="1" noAdjustHandles="1" noChangeArrowheads="1" noChangeShapeType="1" noTextEdit="1"/>
              </p:cNvSpPr>
              <p:nvPr/>
            </p:nvSpPr>
            <p:spPr>
              <a:xfrm>
                <a:off x="5916930" y="3247228"/>
                <a:ext cx="925831" cy="500586"/>
              </a:xfrm>
              <a:prstGeom prst="rect">
                <a:avLst/>
              </a:prstGeom>
              <a:blipFill>
                <a:blip r:embed="rId23"/>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9" name="テキスト ボックス 28">
                <a:extLst>
                  <a:ext uri="{FF2B5EF4-FFF2-40B4-BE49-F238E27FC236}">
                    <a16:creationId xmlns:a16="http://schemas.microsoft.com/office/drawing/2014/main" id="{028C10D4-A325-45C2-B842-31F198AB7110}"/>
                  </a:ext>
                </a:extLst>
              </p:cNvPr>
              <p:cNvSpPr txBox="1"/>
              <p:nvPr/>
            </p:nvSpPr>
            <p:spPr>
              <a:xfrm>
                <a:off x="5932170" y="2530948"/>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9" name="テキスト ボックス 28">
                <a:extLst>
                  <a:ext uri="{FF2B5EF4-FFF2-40B4-BE49-F238E27FC236}">
                    <a16:creationId xmlns:a16="http://schemas.microsoft.com/office/drawing/2014/main" id="{028C10D4-A325-45C2-B842-31F198AB7110}"/>
                  </a:ext>
                </a:extLst>
              </p:cNvPr>
              <p:cNvSpPr txBox="1">
                <a:spLocks noRot="1" noChangeAspect="1" noMove="1" noResize="1" noEditPoints="1" noAdjustHandles="1" noChangeArrowheads="1" noChangeShapeType="1" noTextEdit="1"/>
              </p:cNvSpPr>
              <p:nvPr/>
            </p:nvSpPr>
            <p:spPr>
              <a:xfrm>
                <a:off x="5932170" y="2530948"/>
                <a:ext cx="925831" cy="500586"/>
              </a:xfrm>
              <a:prstGeom prst="rect">
                <a:avLst/>
              </a:prstGeom>
              <a:blipFill>
                <a:blip r:embed="rId24"/>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0" name="テキスト ボックス 29">
                <a:extLst>
                  <a:ext uri="{FF2B5EF4-FFF2-40B4-BE49-F238E27FC236}">
                    <a16:creationId xmlns:a16="http://schemas.microsoft.com/office/drawing/2014/main" id="{E05FFE06-21F1-480B-AB3C-A6ECE065CC0A}"/>
                  </a:ext>
                </a:extLst>
              </p:cNvPr>
              <p:cNvSpPr txBox="1"/>
              <p:nvPr/>
            </p:nvSpPr>
            <p:spPr>
              <a:xfrm>
                <a:off x="5924550" y="1791808"/>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0" name="テキスト ボックス 29">
                <a:extLst>
                  <a:ext uri="{FF2B5EF4-FFF2-40B4-BE49-F238E27FC236}">
                    <a16:creationId xmlns:a16="http://schemas.microsoft.com/office/drawing/2014/main" id="{E05FFE06-21F1-480B-AB3C-A6ECE065CC0A}"/>
                  </a:ext>
                </a:extLst>
              </p:cNvPr>
              <p:cNvSpPr txBox="1">
                <a:spLocks noRot="1" noChangeAspect="1" noMove="1" noResize="1" noEditPoints="1" noAdjustHandles="1" noChangeArrowheads="1" noChangeShapeType="1" noTextEdit="1"/>
              </p:cNvSpPr>
              <p:nvPr/>
            </p:nvSpPr>
            <p:spPr>
              <a:xfrm>
                <a:off x="5924550" y="1791808"/>
                <a:ext cx="925831" cy="500586"/>
              </a:xfrm>
              <a:prstGeom prst="rect">
                <a:avLst/>
              </a:prstGeom>
              <a:blipFill>
                <a:blip r:embed="rId25"/>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1" name="テキスト ボックス 30">
                <a:extLst>
                  <a:ext uri="{FF2B5EF4-FFF2-40B4-BE49-F238E27FC236}">
                    <a16:creationId xmlns:a16="http://schemas.microsoft.com/office/drawing/2014/main" id="{2757E4E7-F73A-4AB2-869B-6D56AB9729CE}"/>
                  </a:ext>
                </a:extLst>
              </p:cNvPr>
              <p:cNvSpPr txBox="1"/>
              <p:nvPr/>
            </p:nvSpPr>
            <p:spPr>
              <a:xfrm rot="1301906">
                <a:off x="9015051" y="6073103"/>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1" name="テキスト ボックス 30">
                <a:extLst>
                  <a:ext uri="{FF2B5EF4-FFF2-40B4-BE49-F238E27FC236}">
                    <a16:creationId xmlns:a16="http://schemas.microsoft.com/office/drawing/2014/main" id="{2757E4E7-F73A-4AB2-869B-6D56AB9729CE}"/>
                  </a:ext>
                </a:extLst>
              </p:cNvPr>
              <p:cNvSpPr txBox="1">
                <a:spLocks noRot="1" noChangeAspect="1" noMove="1" noResize="1" noEditPoints="1" noAdjustHandles="1" noChangeArrowheads="1" noChangeShapeType="1" noTextEdit="1"/>
              </p:cNvSpPr>
              <p:nvPr/>
            </p:nvSpPr>
            <p:spPr>
              <a:xfrm rot="1301906">
                <a:off x="9015051" y="6073103"/>
                <a:ext cx="1005517" cy="442301"/>
              </a:xfrm>
              <a:prstGeom prst="rect">
                <a:avLst/>
              </a:prstGeom>
              <a:blipFill>
                <a:blip r:embed="rId2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2" name="テキスト ボックス 31">
                <a:extLst>
                  <a:ext uri="{FF2B5EF4-FFF2-40B4-BE49-F238E27FC236}">
                    <a16:creationId xmlns:a16="http://schemas.microsoft.com/office/drawing/2014/main" id="{615B546D-04DB-4556-926E-664FDBF1F0F9}"/>
                  </a:ext>
                </a:extLst>
              </p:cNvPr>
              <p:cNvSpPr txBox="1"/>
              <p:nvPr/>
            </p:nvSpPr>
            <p:spPr>
              <a:xfrm rot="1301906">
                <a:off x="9712211" y="6065175"/>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2" name="テキスト ボックス 31">
                <a:extLst>
                  <a:ext uri="{FF2B5EF4-FFF2-40B4-BE49-F238E27FC236}">
                    <a16:creationId xmlns:a16="http://schemas.microsoft.com/office/drawing/2014/main" id="{615B546D-04DB-4556-926E-664FDBF1F0F9}"/>
                  </a:ext>
                </a:extLst>
              </p:cNvPr>
              <p:cNvSpPr txBox="1">
                <a:spLocks noRot="1" noChangeAspect="1" noMove="1" noResize="1" noEditPoints="1" noAdjustHandles="1" noChangeArrowheads="1" noChangeShapeType="1" noTextEdit="1"/>
              </p:cNvSpPr>
              <p:nvPr/>
            </p:nvSpPr>
            <p:spPr>
              <a:xfrm rot="1301906">
                <a:off x="9712211" y="6065175"/>
                <a:ext cx="1005517" cy="442301"/>
              </a:xfrm>
              <a:prstGeom prst="rect">
                <a:avLst/>
              </a:prstGeom>
              <a:blipFill>
                <a:blip r:embed="rId2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3" name="テキスト ボックス 32">
                <a:extLst>
                  <a:ext uri="{FF2B5EF4-FFF2-40B4-BE49-F238E27FC236}">
                    <a16:creationId xmlns:a16="http://schemas.microsoft.com/office/drawing/2014/main" id="{5A6C89BD-DAD4-444B-B73E-17129AB9F862}"/>
                  </a:ext>
                </a:extLst>
              </p:cNvPr>
              <p:cNvSpPr txBox="1"/>
              <p:nvPr/>
            </p:nvSpPr>
            <p:spPr>
              <a:xfrm rot="1301906">
                <a:off x="10507658" y="6005645"/>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3" name="テキスト ボックス 32">
                <a:extLst>
                  <a:ext uri="{FF2B5EF4-FFF2-40B4-BE49-F238E27FC236}">
                    <a16:creationId xmlns:a16="http://schemas.microsoft.com/office/drawing/2014/main" id="{5A6C89BD-DAD4-444B-B73E-17129AB9F862}"/>
                  </a:ext>
                </a:extLst>
              </p:cNvPr>
              <p:cNvSpPr txBox="1">
                <a:spLocks noRot="1" noChangeAspect="1" noMove="1" noResize="1" noEditPoints="1" noAdjustHandles="1" noChangeArrowheads="1" noChangeShapeType="1" noTextEdit="1"/>
              </p:cNvSpPr>
              <p:nvPr/>
            </p:nvSpPr>
            <p:spPr>
              <a:xfrm rot="1301906">
                <a:off x="10507658" y="6005645"/>
                <a:ext cx="1005517" cy="442301"/>
              </a:xfrm>
              <a:prstGeom prst="rect">
                <a:avLst/>
              </a:prstGeom>
              <a:blipFill>
                <a:blip r:embed="rId28"/>
                <a:stretch>
                  <a:fillRect/>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4592331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DBB1E311-3988-4C6E-991E-3F6F8823F8E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5" name="タイトル 1">
            <a:extLst>
              <a:ext uri="{FF2B5EF4-FFF2-40B4-BE49-F238E27FC236}">
                <a16:creationId xmlns:a16="http://schemas.microsoft.com/office/drawing/2014/main" id="{7E98ACC5-6158-468C-8B6A-B816690E0F6F}"/>
              </a:ext>
            </a:extLst>
          </p:cNvPr>
          <p:cNvSpPr>
            <a:spLocks noGrp="1"/>
          </p:cNvSpPr>
          <p:nvPr>
            <p:ph type="title"/>
          </p:nvPr>
        </p:nvSpPr>
        <p:spPr>
          <a:xfrm>
            <a:off x="5080" y="0"/>
            <a:ext cx="10515600" cy="1325563"/>
          </a:xfrm>
        </p:spPr>
        <p:txBody>
          <a:bodyPr/>
          <a:lstStyle/>
          <a:p>
            <a:r>
              <a:rPr kumimoji="1" lang="en-US" altLang="ja-JP" dirty="0"/>
              <a:t>Classify carbon and dust with BDT</a:t>
            </a:r>
            <a:endParaRPr kumimoji="1" lang="ja-JP" altLang="en-US" dirty="0"/>
          </a:p>
        </p:txBody>
      </p:sp>
      <p:pic>
        <p:nvPicPr>
          <p:cNvPr id="7" name="図 6">
            <a:extLst>
              <a:ext uri="{FF2B5EF4-FFF2-40B4-BE49-F238E27FC236}">
                <a16:creationId xmlns:a16="http://schemas.microsoft.com/office/drawing/2014/main" id="{9904ECD3-6AA2-462C-9C8E-CD58ABA822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08747"/>
            <a:ext cx="5695950" cy="4200525"/>
          </a:xfrm>
          <a:prstGeom prst="rect">
            <a:avLst/>
          </a:prstGeom>
        </p:spPr>
      </p:pic>
      <p:sp>
        <p:nvSpPr>
          <p:cNvPr id="8" name="テキスト ボックス 7">
            <a:extLst>
              <a:ext uri="{FF2B5EF4-FFF2-40B4-BE49-F238E27FC236}">
                <a16:creationId xmlns:a16="http://schemas.microsoft.com/office/drawing/2014/main" id="{413769DE-B8B5-4D0B-A0CD-8F9A77DB9A9A}"/>
              </a:ext>
            </a:extLst>
          </p:cNvPr>
          <p:cNvSpPr txBox="1"/>
          <p:nvPr/>
        </p:nvSpPr>
        <p:spPr>
          <a:xfrm>
            <a:off x="822960" y="5692456"/>
            <a:ext cx="317426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use parameter: relative area</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10" name="図 9">
            <a:extLst>
              <a:ext uri="{FF2B5EF4-FFF2-40B4-BE49-F238E27FC236}">
                <a16:creationId xmlns:a16="http://schemas.microsoft.com/office/drawing/2014/main" id="{17EFB68E-E14B-4369-81F7-2136A959B2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68390" y="1408747"/>
            <a:ext cx="5695950" cy="4200525"/>
          </a:xfrm>
          <a:prstGeom prst="rect">
            <a:avLst/>
          </a:prstGeom>
        </p:spPr>
      </p:pic>
      <p:sp>
        <p:nvSpPr>
          <p:cNvPr id="11" name="テキスト ボックス 10">
            <a:extLst>
              <a:ext uri="{FF2B5EF4-FFF2-40B4-BE49-F238E27FC236}">
                <a16:creationId xmlns:a16="http://schemas.microsoft.com/office/drawing/2014/main" id="{D0F918E5-4A76-4925-B3BB-49AB883CC38E}"/>
              </a:ext>
            </a:extLst>
          </p:cNvPr>
          <p:cNvSpPr txBox="1"/>
          <p:nvPr/>
        </p:nvSpPr>
        <p:spPr>
          <a:xfrm>
            <a:off x="6851349" y="5692456"/>
            <a:ext cx="433003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use parameter: relative max brightness</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8313097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B14CC4-4F6D-47C8-A412-9D8B0B240782}"/>
              </a:ext>
            </a:extLst>
          </p:cNvPr>
          <p:cNvSpPr>
            <a:spLocks noGrp="1"/>
          </p:cNvSpPr>
          <p:nvPr>
            <p:ph type="title"/>
          </p:nvPr>
        </p:nvSpPr>
        <p:spPr/>
        <p:txBody>
          <a:bodyPr/>
          <a:lstStyle/>
          <a:p>
            <a:r>
              <a:rPr lang="en-US" altLang="ja-JP" dirty="0"/>
              <a:t>Contents</a:t>
            </a:r>
            <a:endParaRPr kumimoji="1" lang="ja-JP" altLang="en-US" dirty="0"/>
          </a:p>
        </p:txBody>
      </p:sp>
      <p:sp>
        <p:nvSpPr>
          <p:cNvPr id="3" name="コンテンツ プレースホルダー 2">
            <a:extLst>
              <a:ext uri="{FF2B5EF4-FFF2-40B4-BE49-F238E27FC236}">
                <a16:creationId xmlns:a16="http://schemas.microsoft.com/office/drawing/2014/main" id="{26574B0D-7958-470B-8DD4-CAFD1ECE5583}"/>
              </a:ext>
            </a:extLst>
          </p:cNvPr>
          <p:cNvSpPr>
            <a:spLocks noGrp="1"/>
          </p:cNvSpPr>
          <p:nvPr>
            <p:ph idx="1"/>
          </p:nvPr>
        </p:nvSpPr>
        <p:spPr>
          <a:xfrm>
            <a:off x="520147" y="1003300"/>
            <a:ext cx="10515600" cy="5524500"/>
          </a:xfrm>
        </p:spPr>
        <p:txBody>
          <a:bodyPr>
            <a:normAutofit/>
          </a:bodyPr>
          <a:lstStyle/>
          <a:p>
            <a:r>
              <a:rPr lang="en-US" altLang="ja-JP" sz="3600" dirty="0">
                <a:solidFill>
                  <a:schemeClr val="bg1">
                    <a:lumMod val="85000"/>
                  </a:schemeClr>
                </a:solidFill>
              </a:rPr>
              <a:t>Method of optical spectrum analysis</a:t>
            </a:r>
          </a:p>
          <a:p>
            <a:pPr marL="0" indent="0">
              <a:buNone/>
            </a:pPr>
            <a:endParaRPr lang="en-US" altLang="ja-JP" sz="3600" b="1" dirty="0">
              <a:solidFill>
                <a:schemeClr val="bg1">
                  <a:lumMod val="85000"/>
                </a:schemeClr>
              </a:solidFill>
            </a:endParaRPr>
          </a:p>
          <a:p>
            <a:r>
              <a:rPr lang="en-US" altLang="ja-JP" sz="3600" dirty="0">
                <a:solidFill>
                  <a:schemeClr val="bg1">
                    <a:lumMod val="85000"/>
                  </a:schemeClr>
                </a:solidFill>
              </a:rPr>
              <a:t>Demonstrate spectrum analysis with silver Nano crystal </a:t>
            </a:r>
            <a:br>
              <a:rPr lang="en-US" altLang="ja-JP" sz="3600" dirty="0">
                <a:solidFill>
                  <a:schemeClr val="bg1">
                    <a:lumMod val="85000"/>
                  </a:schemeClr>
                </a:solidFill>
              </a:rPr>
            </a:br>
            <a:r>
              <a:rPr lang="en-US" altLang="ja-JP" sz="3600" dirty="0">
                <a:solidFill>
                  <a:schemeClr val="bg1">
                    <a:lumMod val="85000"/>
                  </a:schemeClr>
                </a:solidFill>
              </a:rPr>
              <a:t>(I have reported this work at previous meeting)</a:t>
            </a:r>
          </a:p>
          <a:p>
            <a:endParaRPr kumimoji="1" lang="en-US" altLang="ja-JP" sz="3600" b="1" dirty="0">
              <a:solidFill>
                <a:schemeClr val="bg1">
                  <a:lumMod val="85000"/>
                </a:schemeClr>
              </a:solidFill>
            </a:endParaRPr>
          </a:p>
          <a:p>
            <a:r>
              <a:rPr lang="en-US" altLang="ja-JP" sz="3600" dirty="0">
                <a:solidFill>
                  <a:schemeClr val="bg1">
                    <a:lumMod val="85000"/>
                  </a:schemeClr>
                </a:solidFill>
              </a:rPr>
              <a:t>Practice this analysis with Carbon and Dust</a:t>
            </a:r>
          </a:p>
          <a:p>
            <a:endParaRPr kumimoji="1" lang="en-US" altLang="ja-JP" sz="3600" dirty="0"/>
          </a:p>
          <a:p>
            <a:r>
              <a:rPr kumimoji="1" lang="en-US" altLang="ja-JP" sz="3600" b="1" dirty="0"/>
              <a:t>Problem and vision</a:t>
            </a:r>
          </a:p>
        </p:txBody>
      </p:sp>
      <p:sp>
        <p:nvSpPr>
          <p:cNvPr id="4" name="スライド番号プレースホルダー 3">
            <a:extLst>
              <a:ext uri="{FF2B5EF4-FFF2-40B4-BE49-F238E27FC236}">
                <a16:creationId xmlns:a16="http://schemas.microsoft.com/office/drawing/2014/main" id="{8B3E2328-B0B6-4A33-9084-1CC43A478C4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64120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1D2D95D-FAF6-45C9-8FCF-62C566E78426}"/>
              </a:ext>
            </a:extLst>
          </p:cNvPr>
          <p:cNvSpPr>
            <a:spLocks noGrp="1"/>
          </p:cNvSpPr>
          <p:nvPr>
            <p:ph type="title"/>
          </p:nvPr>
        </p:nvSpPr>
        <p:spPr/>
        <p:txBody>
          <a:bodyPr/>
          <a:lstStyle/>
          <a:p>
            <a:r>
              <a:rPr kumimoji="1" lang="en-US" altLang="ja-JP" dirty="0"/>
              <a:t>Problem and vision</a:t>
            </a:r>
            <a:endParaRPr kumimoji="1" lang="ja-JP" altLang="en-US" dirty="0"/>
          </a:p>
        </p:txBody>
      </p:sp>
      <p:sp>
        <p:nvSpPr>
          <p:cNvPr id="3" name="コンテンツ プレースホルダー 2">
            <a:extLst>
              <a:ext uri="{FF2B5EF4-FFF2-40B4-BE49-F238E27FC236}">
                <a16:creationId xmlns:a16="http://schemas.microsoft.com/office/drawing/2014/main" id="{A3599C59-DA95-4C8E-A84F-65D1ABEB4D4A}"/>
              </a:ext>
            </a:extLst>
          </p:cNvPr>
          <p:cNvSpPr>
            <a:spLocks noGrp="1"/>
          </p:cNvSpPr>
          <p:nvPr>
            <p:ph idx="1"/>
          </p:nvPr>
        </p:nvSpPr>
        <p:spPr>
          <a:xfrm>
            <a:off x="838200" y="1670744"/>
            <a:ext cx="10929730" cy="4999989"/>
          </a:xfrm>
        </p:spPr>
        <p:txBody>
          <a:bodyPr>
            <a:normAutofit/>
          </a:bodyPr>
          <a:lstStyle/>
          <a:p>
            <a:r>
              <a:rPr kumimoji="1" lang="en-US" altLang="ja-JP" dirty="0"/>
              <a:t>I have scanned and analyzed only 142 signal event and 79 BG event. I need much more </a:t>
            </a:r>
            <a:r>
              <a:rPr lang="en-US" altLang="ja-JP" dirty="0"/>
              <a:t>event</a:t>
            </a:r>
            <a:r>
              <a:rPr kumimoji="1" lang="en-US" altLang="ja-JP" dirty="0"/>
              <a:t>, at least 1000 event for multivariable analysis.</a:t>
            </a:r>
            <a:br>
              <a:rPr lang="en-US" altLang="ja-JP" dirty="0"/>
            </a:br>
            <a:endParaRPr lang="en-US" altLang="ja-JP" dirty="0"/>
          </a:p>
          <a:p>
            <a:pPr marL="0" indent="0">
              <a:buNone/>
            </a:pPr>
            <a:endParaRPr lang="en-US" altLang="ja-JP" dirty="0"/>
          </a:p>
          <a:p>
            <a:r>
              <a:rPr lang="en-US" altLang="ja-JP" dirty="0"/>
              <a:t>Identify neutron samples using the learning model.</a:t>
            </a:r>
          </a:p>
          <a:p>
            <a:r>
              <a:rPr lang="en-US" altLang="ja-JP" dirty="0"/>
              <a:t>Evaluation with smaller ellipticity event</a:t>
            </a:r>
          </a:p>
          <a:p>
            <a:r>
              <a:rPr lang="en-US" altLang="ja-JP" dirty="0"/>
              <a:t>Add evaluation parameter</a:t>
            </a:r>
            <a:br>
              <a:rPr lang="en-US" altLang="ja-JP" dirty="0"/>
            </a:br>
            <a:r>
              <a:rPr lang="en-US" altLang="ja-JP" dirty="0" err="1"/>
              <a:t>e.x</a:t>
            </a:r>
            <a:r>
              <a:rPr lang="en-US" altLang="ja-JP" dirty="0"/>
              <a:t>. wavelength, shift of brightness barycenter, ...</a:t>
            </a:r>
            <a:br>
              <a:rPr lang="en-US" altLang="ja-JP" dirty="0"/>
            </a:br>
            <a:endParaRPr lang="en-US" altLang="ja-JP" dirty="0"/>
          </a:p>
        </p:txBody>
      </p:sp>
      <p:sp>
        <p:nvSpPr>
          <p:cNvPr id="4" name="スライド番号プレースホルダー 3">
            <a:extLst>
              <a:ext uri="{FF2B5EF4-FFF2-40B4-BE49-F238E27FC236}">
                <a16:creationId xmlns:a16="http://schemas.microsoft.com/office/drawing/2014/main" id="{B5C64A69-89AC-415B-A660-7B04FDDDCD7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6" name="矢印: 右 5">
            <a:extLst>
              <a:ext uri="{FF2B5EF4-FFF2-40B4-BE49-F238E27FC236}">
                <a16:creationId xmlns:a16="http://schemas.microsoft.com/office/drawing/2014/main" id="{41CEECE5-8F86-4BF9-82A8-936720D3984F}"/>
              </a:ext>
            </a:extLst>
          </p:cNvPr>
          <p:cNvSpPr/>
          <p:nvPr/>
        </p:nvSpPr>
        <p:spPr>
          <a:xfrm>
            <a:off x="2563733" y="2807638"/>
            <a:ext cx="1158240" cy="5651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8" name="テキスト ボックス 7">
            <a:extLst>
              <a:ext uri="{FF2B5EF4-FFF2-40B4-BE49-F238E27FC236}">
                <a16:creationId xmlns:a16="http://schemas.microsoft.com/office/drawing/2014/main" id="{0F2B64BD-20D7-455D-AA68-82FE18DEB24A}"/>
              </a:ext>
            </a:extLst>
          </p:cNvPr>
          <p:cNvSpPr txBox="1"/>
          <p:nvPr/>
        </p:nvSpPr>
        <p:spPr>
          <a:xfrm>
            <a:off x="3814087" y="2859380"/>
            <a:ext cx="5661881"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necessity for much more scanning</a:t>
            </a:r>
            <a:endParaRPr kumimoji="1" lang="ja-JP" altLang="en-US"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9" name="正方形/長方形 8">
            <a:extLst>
              <a:ext uri="{FF2B5EF4-FFF2-40B4-BE49-F238E27FC236}">
                <a16:creationId xmlns:a16="http://schemas.microsoft.com/office/drawing/2014/main" id="{1CBE207E-7528-4E6C-ADEE-1E5801CEEFEA}"/>
              </a:ext>
            </a:extLst>
          </p:cNvPr>
          <p:cNvSpPr/>
          <p:nvPr/>
        </p:nvSpPr>
        <p:spPr>
          <a:xfrm>
            <a:off x="838200" y="1209040"/>
            <a:ext cx="2169160" cy="43719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0" name="テキスト ボックス 9">
            <a:extLst>
              <a:ext uri="{FF2B5EF4-FFF2-40B4-BE49-F238E27FC236}">
                <a16:creationId xmlns:a16="http://schemas.microsoft.com/office/drawing/2014/main" id="{06C682D7-2D5A-4DA6-BE95-744DF2A1A87D}"/>
              </a:ext>
            </a:extLst>
          </p:cNvPr>
          <p:cNvSpPr txBox="1"/>
          <p:nvPr/>
        </p:nvSpPr>
        <p:spPr>
          <a:xfrm>
            <a:off x="973693" y="1239837"/>
            <a:ext cx="1231427"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Problem</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1" name="正方形/長方形 10">
            <a:extLst>
              <a:ext uri="{FF2B5EF4-FFF2-40B4-BE49-F238E27FC236}">
                <a16:creationId xmlns:a16="http://schemas.microsoft.com/office/drawing/2014/main" id="{9A209525-3BAB-4B05-BC37-986FC9DD4E1C}"/>
              </a:ext>
            </a:extLst>
          </p:cNvPr>
          <p:cNvSpPr/>
          <p:nvPr/>
        </p:nvSpPr>
        <p:spPr>
          <a:xfrm>
            <a:off x="838200" y="3210401"/>
            <a:ext cx="2169160" cy="43719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5" name="テキスト ボックス 4">
            <a:extLst>
              <a:ext uri="{FF2B5EF4-FFF2-40B4-BE49-F238E27FC236}">
                <a16:creationId xmlns:a16="http://schemas.microsoft.com/office/drawing/2014/main" id="{E501BBD0-3AC1-4552-A0A1-49621999595F}"/>
              </a:ext>
            </a:extLst>
          </p:cNvPr>
          <p:cNvSpPr txBox="1"/>
          <p:nvPr/>
        </p:nvSpPr>
        <p:spPr>
          <a:xfrm>
            <a:off x="973693" y="3263016"/>
            <a:ext cx="955711"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Vision</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6615165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17245C-77A7-4667-934B-204E935B54DE}"/>
              </a:ext>
            </a:extLst>
          </p:cNvPr>
          <p:cNvSpPr>
            <a:spLocks noGrp="1"/>
          </p:cNvSpPr>
          <p:nvPr>
            <p:ph type="title"/>
          </p:nvPr>
        </p:nvSpPr>
        <p:spPr/>
        <p:txBody>
          <a:bodyPr/>
          <a:lstStyle/>
          <a:p>
            <a:r>
              <a:rPr lang="en-US" altLang="ja-JP" dirty="0"/>
              <a:t>Motivation</a:t>
            </a:r>
            <a:endParaRPr kumimoji="1" lang="ja-JP" altLang="en-US" dirty="0"/>
          </a:p>
        </p:txBody>
      </p:sp>
      <p:sp>
        <p:nvSpPr>
          <p:cNvPr id="3" name="コンテンツ プレースホルダー 2">
            <a:extLst>
              <a:ext uri="{FF2B5EF4-FFF2-40B4-BE49-F238E27FC236}">
                <a16:creationId xmlns:a16="http://schemas.microsoft.com/office/drawing/2014/main" id="{E7224718-BC44-49FC-80BA-7EA0553FFD52}"/>
              </a:ext>
            </a:extLst>
          </p:cNvPr>
          <p:cNvSpPr>
            <a:spLocks noGrp="1"/>
          </p:cNvSpPr>
          <p:nvPr>
            <p:ph idx="1"/>
          </p:nvPr>
        </p:nvSpPr>
        <p:spPr>
          <a:xfrm>
            <a:off x="838200" y="1463040"/>
            <a:ext cx="10515600" cy="4711066"/>
          </a:xfrm>
        </p:spPr>
        <p:txBody>
          <a:bodyPr>
            <a:normAutofit lnSpcReduction="10000"/>
          </a:bodyPr>
          <a:lstStyle/>
          <a:p>
            <a:pPr marL="0" indent="0">
              <a:buNone/>
            </a:pPr>
            <a:endParaRPr lang="en-US" altLang="ja-JP" dirty="0"/>
          </a:p>
          <a:p>
            <a:pPr>
              <a:buFont typeface="Wingdings" panose="05000000000000000000" pitchFamily="2" charset="2"/>
              <a:buChar char="Ø"/>
            </a:pPr>
            <a:r>
              <a:rPr lang="en-US" altLang="ja-JP" dirty="0"/>
              <a:t>Silver tracks and dusts which are remained with current ellipticity analysis may be identified by spectrum analysis</a:t>
            </a:r>
            <a:br>
              <a:rPr lang="en-US" altLang="ja-JP" dirty="0"/>
            </a:br>
            <a:endParaRPr lang="en-US" altLang="ja-JP" dirty="0"/>
          </a:p>
          <a:p>
            <a:pPr>
              <a:buFont typeface="Wingdings" panose="05000000000000000000" pitchFamily="2" charset="2"/>
              <a:buChar char="Ø"/>
            </a:pPr>
            <a:r>
              <a:rPr kumimoji="1" lang="en-US" altLang="ja-JP" dirty="0"/>
              <a:t>To verify this analysis, I evaluate target optical response to some wavelength </a:t>
            </a:r>
            <a:r>
              <a:rPr lang="en-US" altLang="ja-JP" dirty="0"/>
              <a:t>by PTS2 scanning with </a:t>
            </a:r>
            <a:r>
              <a:rPr kumimoji="1" lang="en-US" altLang="ja-JP" dirty="0"/>
              <a:t>optical band pass filter. </a:t>
            </a:r>
          </a:p>
          <a:p>
            <a:pPr>
              <a:buFont typeface="Wingdings" panose="05000000000000000000" pitchFamily="2" charset="2"/>
              <a:buChar char="Ø"/>
            </a:pPr>
            <a:endParaRPr lang="en-US" altLang="ja-JP" dirty="0"/>
          </a:p>
          <a:p>
            <a:pPr>
              <a:buFont typeface="Wingdings" panose="05000000000000000000" pitchFamily="2" charset="2"/>
              <a:buChar char="Ø"/>
            </a:pPr>
            <a:r>
              <a:rPr kumimoji="1" lang="en-US" altLang="ja-JP" dirty="0"/>
              <a:t>Verify that event identification can be performed by multivariable analysis using information acquired by spectrum analysis</a:t>
            </a:r>
          </a:p>
          <a:p>
            <a:pPr>
              <a:buFont typeface="Wingdings" panose="05000000000000000000" pitchFamily="2" charset="2"/>
              <a:buChar char="Ø"/>
            </a:pPr>
            <a:endParaRPr kumimoji="1" lang="en-US" altLang="ja-JP" dirty="0"/>
          </a:p>
        </p:txBody>
      </p:sp>
      <p:sp>
        <p:nvSpPr>
          <p:cNvPr id="4" name="スライド番号プレースホルダー 3">
            <a:extLst>
              <a:ext uri="{FF2B5EF4-FFF2-40B4-BE49-F238E27FC236}">
                <a16:creationId xmlns:a16="http://schemas.microsoft.com/office/drawing/2014/main" id="{10D611DA-A59D-4B1E-A529-178B0CF882A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299EFA-F748-45F0-8305-21512AD01FA8}"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088493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849BC05-DBE7-44C2-9592-D6B471255ECC}"/>
              </a:ext>
            </a:extLst>
          </p:cNvPr>
          <p:cNvSpPr>
            <a:spLocks noGrp="1"/>
          </p:cNvSpPr>
          <p:nvPr>
            <p:ph type="title"/>
          </p:nvPr>
        </p:nvSpPr>
        <p:spPr/>
        <p:txBody>
          <a:bodyPr/>
          <a:lstStyle/>
          <a:p>
            <a:endParaRPr kumimoji="1" lang="ja-JP" altLang="en-US" dirty="0"/>
          </a:p>
        </p:txBody>
      </p:sp>
      <p:sp>
        <p:nvSpPr>
          <p:cNvPr id="3" name="コンテンツ プレースホルダー 2">
            <a:extLst>
              <a:ext uri="{FF2B5EF4-FFF2-40B4-BE49-F238E27FC236}">
                <a16:creationId xmlns:a16="http://schemas.microsoft.com/office/drawing/2014/main" id="{64241D07-71C7-4E5D-94F5-688310A0DE27}"/>
              </a:ext>
            </a:extLst>
          </p:cNvPr>
          <p:cNvSpPr>
            <a:spLocks noGrp="1"/>
          </p:cNvSpPr>
          <p:nvPr>
            <p:ph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785E6D9-E46F-4E26-BADF-FCF539F8B92B}"/>
              </a:ext>
            </a:extLst>
          </p:cNvPr>
          <p:cNvSpPr>
            <a:spLocks noGrp="1"/>
          </p:cNvSpPr>
          <p:nvPr>
            <p:ph type="sldNum" sz="quarter" idx="12"/>
          </p:nvPr>
        </p:nvSpPr>
        <p:spPr/>
        <p:txBody>
          <a:bodyPr/>
          <a:lstStyle/>
          <a:p>
            <a:fld id="{D38B0DA4-EE8C-424F-934D-CAE3F9E72EEC}" type="slidenum">
              <a:rPr kumimoji="1" lang="ja-JP" altLang="en-US" smtClean="0"/>
              <a:t>20</a:t>
            </a:fld>
            <a:endParaRPr kumimoji="1" lang="ja-JP" altLang="en-US" dirty="0"/>
          </a:p>
        </p:txBody>
      </p:sp>
    </p:spTree>
    <p:extLst>
      <p:ext uri="{BB962C8B-B14F-4D97-AF65-F5344CB8AC3E}">
        <p14:creationId xmlns:p14="http://schemas.microsoft.com/office/powerpoint/2010/main" val="9023221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47133F-A853-4515-8478-50FCF673B934}"/>
              </a:ext>
            </a:extLst>
          </p:cNvPr>
          <p:cNvSpPr>
            <a:spLocks noGrp="1"/>
          </p:cNvSpPr>
          <p:nvPr>
            <p:ph type="title"/>
          </p:nvPr>
        </p:nvSpPr>
        <p:spPr/>
        <p:txBody>
          <a:bodyPr/>
          <a:lstStyle/>
          <a:p>
            <a:r>
              <a:rPr kumimoji="1" lang="en-US" altLang="ja-JP" dirty="0"/>
              <a:t>Back up</a:t>
            </a:r>
            <a:endParaRPr kumimoji="1" lang="ja-JP" altLang="en-US" dirty="0"/>
          </a:p>
        </p:txBody>
      </p:sp>
      <p:sp>
        <p:nvSpPr>
          <p:cNvPr id="3" name="コンテンツ プレースホルダー 2">
            <a:extLst>
              <a:ext uri="{FF2B5EF4-FFF2-40B4-BE49-F238E27FC236}">
                <a16:creationId xmlns:a16="http://schemas.microsoft.com/office/drawing/2014/main" id="{BA2DED85-2501-48AE-B16C-D8AE30637392}"/>
              </a:ext>
            </a:extLst>
          </p:cNvPr>
          <p:cNvSpPr>
            <a:spLocks noGrp="1"/>
          </p:cNvSpPr>
          <p:nvPr>
            <p:ph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9F728D-9046-4885-B524-362AB6CC63DE}"/>
              </a:ext>
            </a:extLst>
          </p:cNvPr>
          <p:cNvSpPr>
            <a:spLocks noGrp="1"/>
          </p:cNvSpPr>
          <p:nvPr>
            <p:ph type="sldNum" sz="quarter" idx="12"/>
          </p:nvPr>
        </p:nvSpPr>
        <p:spPr/>
        <p:txBody>
          <a:bodyPr/>
          <a:lstStyle/>
          <a:p>
            <a:fld id="{D38B0DA4-EE8C-424F-934D-CAE3F9E72EEC}" type="slidenum">
              <a:rPr kumimoji="1" lang="ja-JP" altLang="en-US" smtClean="0"/>
              <a:t>21</a:t>
            </a:fld>
            <a:endParaRPr kumimoji="1" lang="ja-JP" altLang="en-US" dirty="0"/>
          </a:p>
        </p:txBody>
      </p:sp>
    </p:spTree>
    <p:extLst>
      <p:ext uri="{BB962C8B-B14F-4D97-AF65-F5344CB8AC3E}">
        <p14:creationId xmlns:p14="http://schemas.microsoft.com/office/powerpoint/2010/main" val="19231563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2D3E82-6769-4B25-BB51-69BA393E5C84}"/>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28E96435-4F05-4732-A5F4-3A15D74F6757}"/>
              </a:ext>
            </a:extLst>
          </p:cNvPr>
          <p:cNvSpPr>
            <a:spLocks noGrp="1"/>
          </p:cNvSpPr>
          <p:nvPr>
            <p:ph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7C57F31-95B2-4222-A11D-78D37A955275}"/>
              </a:ext>
            </a:extLst>
          </p:cNvPr>
          <p:cNvSpPr>
            <a:spLocks noGrp="1"/>
          </p:cNvSpPr>
          <p:nvPr>
            <p:ph type="sldNum" sz="quarter" idx="12"/>
          </p:nvPr>
        </p:nvSpPr>
        <p:spPr/>
        <p:txBody>
          <a:bodyPr/>
          <a:lstStyle/>
          <a:p>
            <a:fld id="{D38B0DA4-EE8C-424F-934D-CAE3F9E72EEC}" type="slidenum">
              <a:rPr kumimoji="1" lang="ja-JP" altLang="en-US" smtClean="0"/>
              <a:t>22</a:t>
            </a:fld>
            <a:endParaRPr kumimoji="1" lang="ja-JP" altLang="en-US" dirty="0"/>
          </a:p>
        </p:txBody>
      </p:sp>
    </p:spTree>
    <p:extLst>
      <p:ext uri="{BB962C8B-B14F-4D97-AF65-F5344CB8AC3E}">
        <p14:creationId xmlns:p14="http://schemas.microsoft.com/office/powerpoint/2010/main" val="11081697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1128CD40-F16C-45C7-84E8-156AE4834E2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5" name="タイトル 1">
            <a:extLst>
              <a:ext uri="{FF2B5EF4-FFF2-40B4-BE49-F238E27FC236}">
                <a16:creationId xmlns:a16="http://schemas.microsoft.com/office/drawing/2014/main" id="{FE41DEE9-174D-4F76-AAE0-12EB628C3F32}"/>
              </a:ext>
            </a:extLst>
          </p:cNvPr>
          <p:cNvSpPr>
            <a:spLocks noGrp="1"/>
          </p:cNvSpPr>
          <p:nvPr>
            <p:ph type="title"/>
          </p:nvPr>
        </p:nvSpPr>
        <p:spPr>
          <a:xfrm>
            <a:off x="5080" y="0"/>
            <a:ext cx="10515600" cy="1325563"/>
          </a:xfrm>
        </p:spPr>
        <p:txBody>
          <a:bodyPr/>
          <a:lstStyle/>
          <a:p>
            <a:r>
              <a:rPr kumimoji="1" lang="en-US" altLang="ja-JP" dirty="0"/>
              <a:t>BDT correlation plot 40nm vs 60nm</a:t>
            </a:r>
            <a:endParaRPr kumimoji="1" lang="ja-JP" altLang="en-US" dirty="0"/>
          </a:p>
        </p:txBody>
      </p:sp>
      <p:pic>
        <p:nvPicPr>
          <p:cNvPr id="7" name="図 6">
            <a:extLst>
              <a:ext uri="{FF2B5EF4-FFF2-40B4-BE49-F238E27FC236}">
                <a16:creationId xmlns:a16="http://schemas.microsoft.com/office/drawing/2014/main" id="{75117402-D0E5-4A16-9050-4D549521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891539"/>
            <a:ext cx="6206851" cy="5947367"/>
          </a:xfrm>
          <a:prstGeom prst="rect">
            <a:avLst/>
          </a:prstGeom>
        </p:spPr>
      </p:pic>
      <p:pic>
        <p:nvPicPr>
          <p:cNvPr id="9" name="図 8">
            <a:extLst>
              <a:ext uri="{FF2B5EF4-FFF2-40B4-BE49-F238E27FC236}">
                <a16:creationId xmlns:a16="http://schemas.microsoft.com/office/drawing/2014/main" id="{011367C8-99C6-4B1B-852F-4742D2E687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8844" y="891539"/>
            <a:ext cx="6206851" cy="5947367"/>
          </a:xfrm>
          <a:prstGeom prst="rect">
            <a:avLst/>
          </a:prstGeom>
        </p:spPr>
      </p:pic>
      <p:sp>
        <p:nvSpPr>
          <p:cNvPr id="10" name="スライド番号プレースホルダー 3">
            <a:extLst>
              <a:ext uri="{FF2B5EF4-FFF2-40B4-BE49-F238E27FC236}">
                <a16:creationId xmlns:a16="http://schemas.microsoft.com/office/drawing/2014/main" id="{A4FAE1E3-D197-4BD2-A439-1D6CE8A26594}"/>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2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035EFF43-B7DB-4788-B200-3D1C51099A3F}"/>
                  </a:ext>
                </a:extLst>
              </p:cNvPr>
              <p:cNvSpPr txBox="1"/>
              <p:nvPr/>
            </p:nvSpPr>
            <p:spPr>
              <a:xfrm>
                <a:off x="-1" y="5326593"/>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11" name="テキスト ボックス 10">
                <a:extLst>
                  <a:ext uri="{FF2B5EF4-FFF2-40B4-BE49-F238E27FC236}">
                    <a16:creationId xmlns:a16="http://schemas.microsoft.com/office/drawing/2014/main" id="{035EFF43-B7DB-4788-B200-3D1C51099A3F}"/>
                  </a:ext>
                </a:extLst>
              </p:cNvPr>
              <p:cNvSpPr txBox="1">
                <a:spLocks noRot="1" noChangeAspect="1" noMove="1" noResize="1" noEditPoints="1" noAdjustHandles="1" noChangeArrowheads="1" noChangeShapeType="1" noTextEdit="1"/>
              </p:cNvSpPr>
              <p:nvPr/>
            </p:nvSpPr>
            <p:spPr>
              <a:xfrm>
                <a:off x="-1" y="5326593"/>
                <a:ext cx="925831" cy="531877"/>
              </a:xfrm>
              <a:prstGeom prst="rect">
                <a:avLst/>
              </a:prstGeom>
              <a:blipFill>
                <a:blip r:embed="rId4"/>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EC52C1B2-2FFB-49BE-93AA-92B4A99C7C54}"/>
                  </a:ext>
                </a:extLst>
              </p:cNvPr>
              <p:cNvSpPr txBox="1"/>
              <p:nvPr/>
            </p:nvSpPr>
            <p:spPr>
              <a:xfrm>
                <a:off x="-2" y="4605086"/>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12" name="テキスト ボックス 11">
                <a:extLst>
                  <a:ext uri="{FF2B5EF4-FFF2-40B4-BE49-F238E27FC236}">
                    <a16:creationId xmlns:a16="http://schemas.microsoft.com/office/drawing/2014/main" id="{EC52C1B2-2FFB-49BE-93AA-92B4A99C7C54}"/>
                  </a:ext>
                </a:extLst>
              </p:cNvPr>
              <p:cNvSpPr txBox="1">
                <a:spLocks noRot="1" noChangeAspect="1" noMove="1" noResize="1" noEditPoints="1" noAdjustHandles="1" noChangeArrowheads="1" noChangeShapeType="1" noTextEdit="1"/>
              </p:cNvSpPr>
              <p:nvPr/>
            </p:nvSpPr>
            <p:spPr>
              <a:xfrm>
                <a:off x="-2" y="4605086"/>
                <a:ext cx="925831" cy="531877"/>
              </a:xfrm>
              <a:prstGeom prst="rect">
                <a:avLst/>
              </a:prstGeom>
              <a:blipFill>
                <a:blip r:embed="rId5"/>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77A47F81-62E5-401F-AB05-F81D024E62D5}"/>
                  </a:ext>
                </a:extLst>
              </p:cNvPr>
              <p:cNvSpPr txBox="1"/>
              <p:nvPr/>
            </p:nvSpPr>
            <p:spPr>
              <a:xfrm>
                <a:off x="0" y="3883579"/>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13" name="テキスト ボックス 12">
                <a:extLst>
                  <a:ext uri="{FF2B5EF4-FFF2-40B4-BE49-F238E27FC236}">
                    <a16:creationId xmlns:a16="http://schemas.microsoft.com/office/drawing/2014/main" id="{77A47F81-62E5-401F-AB05-F81D024E62D5}"/>
                  </a:ext>
                </a:extLst>
              </p:cNvPr>
              <p:cNvSpPr txBox="1">
                <a:spLocks noRot="1" noChangeAspect="1" noMove="1" noResize="1" noEditPoints="1" noAdjustHandles="1" noChangeArrowheads="1" noChangeShapeType="1" noTextEdit="1"/>
              </p:cNvSpPr>
              <p:nvPr/>
            </p:nvSpPr>
            <p:spPr>
              <a:xfrm>
                <a:off x="0" y="3883579"/>
                <a:ext cx="925831" cy="531877"/>
              </a:xfrm>
              <a:prstGeom prst="rect">
                <a:avLst/>
              </a:prstGeom>
              <a:blipFill>
                <a:blip r:embed="rId6"/>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F81DA2A9-026B-41F9-8E64-74AB41271B96}"/>
                  </a:ext>
                </a:extLst>
              </p:cNvPr>
              <p:cNvSpPr txBox="1"/>
              <p:nvPr/>
            </p:nvSpPr>
            <p:spPr>
              <a:xfrm rot="1301906">
                <a:off x="753690" y="6037518"/>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14" name="テキスト ボックス 13">
                <a:extLst>
                  <a:ext uri="{FF2B5EF4-FFF2-40B4-BE49-F238E27FC236}">
                    <a16:creationId xmlns:a16="http://schemas.microsoft.com/office/drawing/2014/main" id="{F81DA2A9-026B-41F9-8E64-74AB41271B96}"/>
                  </a:ext>
                </a:extLst>
              </p:cNvPr>
              <p:cNvSpPr txBox="1">
                <a:spLocks noRot="1" noChangeAspect="1" noMove="1" noResize="1" noEditPoints="1" noAdjustHandles="1" noChangeArrowheads="1" noChangeShapeType="1" noTextEdit="1"/>
              </p:cNvSpPr>
              <p:nvPr/>
            </p:nvSpPr>
            <p:spPr>
              <a:xfrm rot="1301906">
                <a:off x="753690" y="6037518"/>
                <a:ext cx="1005517" cy="469167"/>
              </a:xfrm>
              <a:prstGeom prst="rect">
                <a:avLst/>
              </a:prstGeom>
              <a:blipFill>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37F3EF92-A314-4DDB-915C-A19AAD280902}"/>
                  </a:ext>
                </a:extLst>
              </p:cNvPr>
              <p:cNvSpPr txBox="1"/>
              <p:nvPr/>
            </p:nvSpPr>
            <p:spPr>
              <a:xfrm rot="1301906">
                <a:off x="1578842" y="6047307"/>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15" name="テキスト ボックス 14">
                <a:extLst>
                  <a:ext uri="{FF2B5EF4-FFF2-40B4-BE49-F238E27FC236}">
                    <a16:creationId xmlns:a16="http://schemas.microsoft.com/office/drawing/2014/main" id="{37F3EF92-A314-4DDB-915C-A19AAD280902}"/>
                  </a:ext>
                </a:extLst>
              </p:cNvPr>
              <p:cNvSpPr txBox="1">
                <a:spLocks noRot="1" noChangeAspect="1" noMove="1" noResize="1" noEditPoints="1" noAdjustHandles="1" noChangeArrowheads="1" noChangeShapeType="1" noTextEdit="1"/>
              </p:cNvSpPr>
              <p:nvPr/>
            </p:nvSpPr>
            <p:spPr>
              <a:xfrm rot="1301906">
                <a:off x="1578842" y="6047307"/>
                <a:ext cx="1005517" cy="469167"/>
              </a:xfrm>
              <a:prstGeom prst="rect">
                <a:avLst/>
              </a:prstGeom>
              <a:blipFill>
                <a:blip r:embed="rId8"/>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E3781F3D-D9A8-42A2-91D7-FD1A224309F8}"/>
                  </a:ext>
                </a:extLst>
              </p:cNvPr>
              <p:cNvSpPr txBox="1"/>
              <p:nvPr/>
            </p:nvSpPr>
            <p:spPr>
              <a:xfrm rot="1301906">
                <a:off x="2357003" y="6080081"/>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16" name="テキスト ボックス 15">
                <a:extLst>
                  <a:ext uri="{FF2B5EF4-FFF2-40B4-BE49-F238E27FC236}">
                    <a16:creationId xmlns:a16="http://schemas.microsoft.com/office/drawing/2014/main" id="{E3781F3D-D9A8-42A2-91D7-FD1A224309F8}"/>
                  </a:ext>
                </a:extLst>
              </p:cNvPr>
              <p:cNvSpPr txBox="1">
                <a:spLocks noRot="1" noChangeAspect="1" noMove="1" noResize="1" noEditPoints="1" noAdjustHandles="1" noChangeArrowheads="1" noChangeShapeType="1" noTextEdit="1"/>
              </p:cNvSpPr>
              <p:nvPr/>
            </p:nvSpPr>
            <p:spPr>
              <a:xfrm rot="1301906">
                <a:off x="2357003" y="6080081"/>
                <a:ext cx="1005517" cy="469167"/>
              </a:xfrm>
              <a:prstGeom prst="rect">
                <a:avLst/>
              </a:prstGeom>
              <a:blipFill>
                <a:blip r:embed="rId9"/>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239B9927-2C3B-45F3-91D7-5C015B66B82A}"/>
                  </a:ext>
                </a:extLst>
              </p:cNvPr>
              <p:cNvSpPr txBox="1"/>
              <p:nvPr/>
            </p:nvSpPr>
            <p:spPr>
              <a:xfrm>
                <a:off x="-3" y="3267638"/>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17" name="テキスト ボックス 16">
                <a:extLst>
                  <a:ext uri="{FF2B5EF4-FFF2-40B4-BE49-F238E27FC236}">
                    <a16:creationId xmlns:a16="http://schemas.microsoft.com/office/drawing/2014/main" id="{239B9927-2C3B-45F3-91D7-5C015B66B82A}"/>
                  </a:ext>
                </a:extLst>
              </p:cNvPr>
              <p:cNvSpPr txBox="1">
                <a:spLocks noRot="1" noChangeAspect="1" noMove="1" noResize="1" noEditPoints="1" noAdjustHandles="1" noChangeArrowheads="1" noChangeShapeType="1" noTextEdit="1"/>
              </p:cNvSpPr>
              <p:nvPr/>
            </p:nvSpPr>
            <p:spPr>
              <a:xfrm>
                <a:off x="-3" y="3267638"/>
                <a:ext cx="925831" cy="500586"/>
              </a:xfrm>
              <a:prstGeom prst="rect">
                <a:avLst/>
              </a:prstGeom>
              <a:blipFill>
                <a:blip r:embed="rId10"/>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114531E6-70DF-4638-AE55-1BE5D97BB702}"/>
                  </a:ext>
                </a:extLst>
              </p:cNvPr>
              <p:cNvSpPr txBox="1"/>
              <p:nvPr/>
            </p:nvSpPr>
            <p:spPr>
              <a:xfrm>
                <a:off x="15237" y="2551358"/>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18" name="テキスト ボックス 17">
                <a:extLst>
                  <a:ext uri="{FF2B5EF4-FFF2-40B4-BE49-F238E27FC236}">
                    <a16:creationId xmlns:a16="http://schemas.microsoft.com/office/drawing/2014/main" id="{114531E6-70DF-4638-AE55-1BE5D97BB702}"/>
                  </a:ext>
                </a:extLst>
              </p:cNvPr>
              <p:cNvSpPr txBox="1">
                <a:spLocks noRot="1" noChangeAspect="1" noMove="1" noResize="1" noEditPoints="1" noAdjustHandles="1" noChangeArrowheads="1" noChangeShapeType="1" noTextEdit="1"/>
              </p:cNvSpPr>
              <p:nvPr/>
            </p:nvSpPr>
            <p:spPr>
              <a:xfrm>
                <a:off x="15237" y="2551358"/>
                <a:ext cx="925831" cy="500586"/>
              </a:xfrm>
              <a:prstGeom prst="rect">
                <a:avLst/>
              </a:prstGeom>
              <a:blipFill>
                <a:blip r:embed="rId11"/>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 name="テキスト ボックス 18">
                <a:extLst>
                  <a:ext uri="{FF2B5EF4-FFF2-40B4-BE49-F238E27FC236}">
                    <a16:creationId xmlns:a16="http://schemas.microsoft.com/office/drawing/2014/main" id="{C6095A7E-E8C3-4069-AEA1-1B9467F5159E}"/>
                  </a:ext>
                </a:extLst>
              </p:cNvPr>
              <p:cNvSpPr txBox="1"/>
              <p:nvPr/>
            </p:nvSpPr>
            <p:spPr>
              <a:xfrm>
                <a:off x="7617" y="1812218"/>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19" name="テキスト ボックス 18">
                <a:extLst>
                  <a:ext uri="{FF2B5EF4-FFF2-40B4-BE49-F238E27FC236}">
                    <a16:creationId xmlns:a16="http://schemas.microsoft.com/office/drawing/2014/main" id="{C6095A7E-E8C3-4069-AEA1-1B9467F5159E}"/>
                  </a:ext>
                </a:extLst>
              </p:cNvPr>
              <p:cNvSpPr txBox="1">
                <a:spLocks noRot="1" noChangeAspect="1" noMove="1" noResize="1" noEditPoints="1" noAdjustHandles="1" noChangeArrowheads="1" noChangeShapeType="1" noTextEdit="1"/>
              </p:cNvSpPr>
              <p:nvPr/>
            </p:nvSpPr>
            <p:spPr>
              <a:xfrm>
                <a:off x="7617" y="1812218"/>
                <a:ext cx="925831" cy="500586"/>
              </a:xfrm>
              <a:prstGeom prst="rect">
                <a:avLst/>
              </a:prstGeom>
              <a:blipFill>
                <a:blip r:embed="rId12"/>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6B0950B5-5F71-48A6-BD21-58EAE7C1D7C4}"/>
                  </a:ext>
                </a:extLst>
              </p:cNvPr>
              <p:cNvSpPr txBox="1"/>
              <p:nvPr/>
            </p:nvSpPr>
            <p:spPr>
              <a:xfrm rot="1301906">
                <a:off x="3098118" y="6093513"/>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0" name="テキスト ボックス 19">
                <a:extLst>
                  <a:ext uri="{FF2B5EF4-FFF2-40B4-BE49-F238E27FC236}">
                    <a16:creationId xmlns:a16="http://schemas.microsoft.com/office/drawing/2014/main" id="{6B0950B5-5F71-48A6-BD21-58EAE7C1D7C4}"/>
                  </a:ext>
                </a:extLst>
              </p:cNvPr>
              <p:cNvSpPr txBox="1">
                <a:spLocks noRot="1" noChangeAspect="1" noMove="1" noResize="1" noEditPoints="1" noAdjustHandles="1" noChangeArrowheads="1" noChangeShapeType="1" noTextEdit="1"/>
              </p:cNvSpPr>
              <p:nvPr/>
            </p:nvSpPr>
            <p:spPr>
              <a:xfrm rot="1301906">
                <a:off x="3098118" y="6093513"/>
                <a:ext cx="1005517" cy="442301"/>
              </a:xfrm>
              <a:prstGeom prst="rect">
                <a:avLst/>
              </a:prstGeom>
              <a:blipFill>
                <a:blip r:embed="rId1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1" name="テキスト ボックス 20">
                <a:extLst>
                  <a:ext uri="{FF2B5EF4-FFF2-40B4-BE49-F238E27FC236}">
                    <a16:creationId xmlns:a16="http://schemas.microsoft.com/office/drawing/2014/main" id="{C1BC50E9-AFE8-436C-AA4D-AC78B90DA565}"/>
                  </a:ext>
                </a:extLst>
              </p:cNvPr>
              <p:cNvSpPr txBox="1"/>
              <p:nvPr/>
            </p:nvSpPr>
            <p:spPr>
              <a:xfrm rot="1301906">
                <a:off x="3795278" y="6085585"/>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1" name="テキスト ボックス 20">
                <a:extLst>
                  <a:ext uri="{FF2B5EF4-FFF2-40B4-BE49-F238E27FC236}">
                    <a16:creationId xmlns:a16="http://schemas.microsoft.com/office/drawing/2014/main" id="{C1BC50E9-AFE8-436C-AA4D-AC78B90DA565}"/>
                  </a:ext>
                </a:extLst>
              </p:cNvPr>
              <p:cNvSpPr txBox="1">
                <a:spLocks noRot="1" noChangeAspect="1" noMove="1" noResize="1" noEditPoints="1" noAdjustHandles="1" noChangeArrowheads="1" noChangeShapeType="1" noTextEdit="1"/>
              </p:cNvSpPr>
              <p:nvPr/>
            </p:nvSpPr>
            <p:spPr>
              <a:xfrm rot="1301906">
                <a:off x="3795278" y="6085585"/>
                <a:ext cx="1005517" cy="442301"/>
              </a:xfrm>
              <a:prstGeom prst="rect">
                <a:avLst/>
              </a:prstGeom>
              <a:blipFill>
                <a:blip r:embed="rId1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2" name="テキスト ボックス 21">
                <a:extLst>
                  <a:ext uri="{FF2B5EF4-FFF2-40B4-BE49-F238E27FC236}">
                    <a16:creationId xmlns:a16="http://schemas.microsoft.com/office/drawing/2014/main" id="{01A75841-2C96-4D05-836F-5C84D72E725B}"/>
                  </a:ext>
                </a:extLst>
              </p:cNvPr>
              <p:cNvSpPr txBox="1"/>
              <p:nvPr/>
            </p:nvSpPr>
            <p:spPr>
              <a:xfrm rot="1301906">
                <a:off x="4590725" y="6026055"/>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2" name="テキスト ボックス 21">
                <a:extLst>
                  <a:ext uri="{FF2B5EF4-FFF2-40B4-BE49-F238E27FC236}">
                    <a16:creationId xmlns:a16="http://schemas.microsoft.com/office/drawing/2014/main" id="{01A75841-2C96-4D05-836F-5C84D72E725B}"/>
                  </a:ext>
                </a:extLst>
              </p:cNvPr>
              <p:cNvSpPr txBox="1">
                <a:spLocks noRot="1" noChangeAspect="1" noMove="1" noResize="1" noEditPoints="1" noAdjustHandles="1" noChangeArrowheads="1" noChangeShapeType="1" noTextEdit="1"/>
              </p:cNvSpPr>
              <p:nvPr/>
            </p:nvSpPr>
            <p:spPr>
              <a:xfrm rot="1301906">
                <a:off x="4590725" y="6026055"/>
                <a:ext cx="1005517" cy="442301"/>
              </a:xfrm>
              <a:prstGeom prst="rect">
                <a:avLst/>
              </a:prstGeom>
              <a:blipFill>
                <a:blip r:embed="rId1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3" name="テキスト ボックス 22">
                <a:extLst>
                  <a:ext uri="{FF2B5EF4-FFF2-40B4-BE49-F238E27FC236}">
                    <a16:creationId xmlns:a16="http://schemas.microsoft.com/office/drawing/2014/main" id="{56D43249-4156-4CA1-8A61-4A515CEF1379}"/>
                  </a:ext>
                </a:extLst>
              </p:cNvPr>
              <p:cNvSpPr txBox="1"/>
              <p:nvPr/>
            </p:nvSpPr>
            <p:spPr>
              <a:xfrm>
                <a:off x="5946078" y="5307841"/>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3" name="テキスト ボックス 22">
                <a:extLst>
                  <a:ext uri="{FF2B5EF4-FFF2-40B4-BE49-F238E27FC236}">
                    <a16:creationId xmlns:a16="http://schemas.microsoft.com/office/drawing/2014/main" id="{56D43249-4156-4CA1-8A61-4A515CEF1379}"/>
                  </a:ext>
                </a:extLst>
              </p:cNvPr>
              <p:cNvSpPr txBox="1">
                <a:spLocks noRot="1" noChangeAspect="1" noMove="1" noResize="1" noEditPoints="1" noAdjustHandles="1" noChangeArrowheads="1" noChangeShapeType="1" noTextEdit="1"/>
              </p:cNvSpPr>
              <p:nvPr/>
            </p:nvSpPr>
            <p:spPr>
              <a:xfrm>
                <a:off x="5946078" y="5307841"/>
                <a:ext cx="925831" cy="531877"/>
              </a:xfrm>
              <a:prstGeom prst="rect">
                <a:avLst/>
              </a:prstGeom>
              <a:blipFill>
                <a:blip r:embed="rId4"/>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4" name="テキスト ボックス 23">
                <a:extLst>
                  <a:ext uri="{FF2B5EF4-FFF2-40B4-BE49-F238E27FC236}">
                    <a16:creationId xmlns:a16="http://schemas.microsoft.com/office/drawing/2014/main" id="{63B6CFC4-067D-4EEC-9A97-F2D061A40D3B}"/>
                  </a:ext>
                </a:extLst>
              </p:cNvPr>
              <p:cNvSpPr txBox="1"/>
              <p:nvPr/>
            </p:nvSpPr>
            <p:spPr>
              <a:xfrm>
                <a:off x="5946077" y="4586334"/>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4" name="テキスト ボックス 23">
                <a:extLst>
                  <a:ext uri="{FF2B5EF4-FFF2-40B4-BE49-F238E27FC236}">
                    <a16:creationId xmlns:a16="http://schemas.microsoft.com/office/drawing/2014/main" id="{63B6CFC4-067D-4EEC-9A97-F2D061A40D3B}"/>
                  </a:ext>
                </a:extLst>
              </p:cNvPr>
              <p:cNvSpPr txBox="1">
                <a:spLocks noRot="1" noChangeAspect="1" noMove="1" noResize="1" noEditPoints="1" noAdjustHandles="1" noChangeArrowheads="1" noChangeShapeType="1" noTextEdit="1"/>
              </p:cNvSpPr>
              <p:nvPr/>
            </p:nvSpPr>
            <p:spPr>
              <a:xfrm>
                <a:off x="5946077" y="4586334"/>
                <a:ext cx="925831" cy="531877"/>
              </a:xfrm>
              <a:prstGeom prst="rect">
                <a:avLst/>
              </a:prstGeom>
              <a:blipFill>
                <a:blip r:embed="rId5"/>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5" name="テキスト ボックス 24">
                <a:extLst>
                  <a:ext uri="{FF2B5EF4-FFF2-40B4-BE49-F238E27FC236}">
                    <a16:creationId xmlns:a16="http://schemas.microsoft.com/office/drawing/2014/main" id="{2CDB75BA-EDD6-457D-BFAF-CCADBB7E4FD7}"/>
                  </a:ext>
                </a:extLst>
              </p:cNvPr>
              <p:cNvSpPr txBox="1"/>
              <p:nvPr/>
            </p:nvSpPr>
            <p:spPr>
              <a:xfrm>
                <a:off x="5946079" y="3864827"/>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5" name="テキスト ボックス 24">
                <a:extLst>
                  <a:ext uri="{FF2B5EF4-FFF2-40B4-BE49-F238E27FC236}">
                    <a16:creationId xmlns:a16="http://schemas.microsoft.com/office/drawing/2014/main" id="{2CDB75BA-EDD6-457D-BFAF-CCADBB7E4FD7}"/>
                  </a:ext>
                </a:extLst>
              </p:cNvPr>
              <p:cNvSpPr txBox="1">
                <a:spLocks noRot="1" noChangeAspect="1" noMove="1" noResize="1" noEditPoints="1" noAdjustHandles="1" noChangeArrowheads="1" noChangeShapeType="1" noTextEdit="1"/>
              </p:cNvSpPr>
              <p:nvPr/>
            </p:nvSpPr>
            <p:spPr>
              <a:xfrm>
                <a:off x="5946079" y="3864827"/>
                <a:ext cx="925831" cy="531877"/>
              </a:xfrm>
              <a:prstGeom prst="rect">
                <a:avLst/>
              </a:prstGeom>
              <a:blipFill>
                <a:blip r:embed="rId16"/>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6" name="テキスト ボックス 25">
                <a:extLst>
                  <a:ext uri="{FF2B5EF4-FFF2-40B4-BE49-F238E27FC236}">
                    <a16:creationId xmlns:a16="http://schemas.microsoft.com/office/drawing/2014/main" id="{53A167A7-F507-4CC8-8E85-64316E0A17D8}"/>
                  </a:ext>
                </a:extLst>
              </p:cNvPr>
              <p:cNvSpPr txBox="1"/>
              <p:nvPr/>
            </p:nvSpPr>
            <p:spPr>
              <a:xfrm rot="1301906">
                <a:off x="6699769" y="6018766"/>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6" name="テキスト ボックス 25">
                <a:extLst>
                  <a:ext uri="{FF2B5EF4-FFF2-40B4-BE49-F238E27FC236}">
                    <a16:creationId xmlns:a16="http://schemas.microsoft.com/office/drawing/2014/main" id="{53A167A7-F507-4CC8-8E85-64316E0A17D8}"/>
                  </a:ext>
                </a:extLst>
              </p:cNvPr>
              <p:cNvSpPr txBox="1">
                <a:spLocks noRot="1" noChangeAspect="1" noMove="1" noResize="1" noEditPoints="1" noAdjustHandles="1" noChangeArrowheads="1" noChangeShapeType="1" noTextEdit="1"/>
              </p:cNvSpPr>
              <p:nvPr/>
            </p:nvSpPr>
            <p:spPr>
              <a:xfrm rot="1301906">
                <a:off x="6699769" y="6018766"/>
                <a:ext cx="1005517" cy="469167"/>
              </a:xfrm>
              <a:prstGeom prst="rect">
                <a:avLst/>
              </a:prstGeom>
              <a:blipFill>
                <a:blip r:embed="rId1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7" name="テキスト ボックス 26">
                <a:extLst>
                  <a:ext uri="{FF2B5EF4-FFF2-40B4-BE49-F238E27FC236}">
                    <a16:creationId xmlns:a16="http://schemas.microsoft.com/office/drawing/2014/main" id="{3E008B1E-7C22-4F7C-BE44-8AE1DE74516F}"/>
                  </a:ext>
                </a:extLst>
              </p:cNvPr>
              <p:cNvSpPr txBox="1"/>
              <p:nvPr/>
            </p:nvSpPr>
            <p:spPr>
              <a:xfrm rot="1301906">
                <a:off x="7524921" y="6028555"/>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7" name="テキスト ボックス 26">
                <a:extLst>
                  <a:ext uri="{FF2B5EF4-FFF2-40B4-BE49-F238E27FC236}">
                    <a16:creationId xmlns:a16="http://schemas.microsoft.com/office/drawing/2014/main" id="{3E008B1E-7C22-4F7C-BE44-8AE1DE74516F}"/>
                  </a:ext>
                </a:extLst>
              </p:cNvPr>
              <p:cNvSpPr txBox="1">
                <a:spLocks noRot="1" noChangeAspect="1" noMove="1" noResize="1" noEditPoints="1" noAdjustHandles="1" noChangeArrowheads="1" noChangeShapeType="1" noTextEdit="1"/>
              </p:cNvSpPr>
              <p:nvPr/>
            </p:nvSpPr>
            <p:spPr>
              <a:xfrm rot="1301906">
                <a:off x="7524921" y="6028555"/>
                <a:ext cx="1005517" cy="469167"/>
              </a:xfrm>
              <a:prstGeom prst="rect">
                <a:avLst/>
              </a:prstGeom>
              <a:blipFill>
                <a:blip r:embed="rId18"/>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8" name="テキスト ボックス 27">
                <a:extLst>
                  <a:ext uri="{FF2B5EF4-FFF2-40B4-BE49-F238E27FC236}">
                    <a16:creationId xmlns:a16="http://schemas.microsoft.com/office/drawing/2014/main" id="{13799976-F984-45F9-9825-D4D98BB4E31F}"/>
                  </a:ext>
                </a:extLst>
              </p:cNvPr>
              <p:cNvSpPr txBox="1"/>
              <p:nvPr/>
            </p:nvSpPr>
            <p:spPr>
              <a:xfrm rot="1301906">
                <a:off x="8303082" y="6061329"/>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8" name="テキスト ボックス 27">
                <a:extLst>
                  <a:ext uri="{FF2B5EF4-FFF2-40B4-BE49-F238E27FC236}">
                    <a16:creationId xmlns:a16="http://schemas.microsoft.com/office/drawing/2014/main" id="{13799976-F984-45F9-9825-D4D98BB4E31F}"/>
                  </a:ext>
                </a:extLst>
              </p:cNvPr>
              <p:cNvSpPr txBox="1">
                <a:spLocks noRot="1" noChangeAspect="1" noMove="1" noResize="1" noEditPoints="1" noAdjustHandles="1" noChangeArrowheads="1" noChangeShapeType="1" noTextEdit="1"/>
              </p:cNvSpPr>
              <p:nvPr/>
            </p:nvSpPr>
            <p:spPr>
              <a:xfrm rot="1301906">
                <a:off x="8303082" y="6061329"/>
                <a:ext cx="1005517" cy="469167"/>
              </a:xfrm>
              <a:prstGeom prst="rect">
                <a:avLst/>
              </a:prstGeom>
              <a:blipFill>
                <a:blip r:embed="rId19"/>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9" name="テキスト ボックス 28">
                <a:extLst>
                  <a:ext uri="{FF2B5EF4-FFF2-40B4-BE49-F238E27FC236}">
                    <a16:creationId xmlns:a16="http://schemas.microsoft.com/office/drawing/2014/main" id="{5634CC92-5B17-4AF3-8B9D-062462C1D853}"/>
                  </a:ext>
                </a:extLst>
              </p:cNvPr>
              <p:cNvSpPr txBox="1"/>
              <p:nvPr/>
            </p:nvSpPr>
            <p:spPr>
              <a:xfrm>
                <a:off x="5946076" y="3248886"/>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9" name="テキスト ボックス 28">
                <a:extLst>
                  <a:ext uri="{FF2B5EF4-FFF2-40B4-BE49-F238E27FC236}">
                    <a16:creationId xmlns:a16="http://schemas.microsoft.com/office/drawing/2014/main" id="{5634CC92-5B17-4AF3-8B9D-062462C1D853}"/>
                  </a:ext>
                </a:extLst>
              </p:cNvPr>
              <p:cNvSpPr txBox="1">
                <a:spLocks noRot="1" noChangeAspect="1" noMove="1" noResize="1" noEditPoints="1" noAdjustHandles="1" noChangeArrowheads="1" noChangeShapeType="1" noTextEdit="1"/>
              </p:cNvSpPr>
              <p:nvPr/>
            </p:nvSpPr>
            <p:spPr>
              <a:xfrm>
                <a:off x="5946076" y="3248886"/>
                <a:ext cx="925831" cy="500586"/>
              </a:xfrm>
              <a:prstGeom prst="rect">
                <a:avLst/>
              </a:prstGeom>
              <a:blipFill>
                <a:blip r:embed="rId20"/>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0" name="テキスト ボックス 29">
                <a:extLst>
                  <a:ext uri="{FF2B5EF4-FFF2-40B4-BE49-F238E27FC236}">
                    <a16:creationId xmlns:a16="http://schemas.microsoft.com/office/drawing/2014/main" id="{9287BA83-EEA6-4202-AA35-7591CC2EFA19}"/>
                  </a:ext>
                </a:extLst>
              </p:cNvPr>
              <p:cNvSpPr txBox="1"/>
              <p:nvPr/>
            </p:nvSpPr>
            <p:spPr>
              <a:xfrm>
                <a:off x="5961316" y="2532606"/>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0" name="テキスト ボックス 29">
                <a:extLst>
                  <a:ext uri="{FF2B5EF4-FFF2-40B4-BE49-F238E27FC236}">
                    <a16:creationId xmlns:a16="http://schemas.microsoft.com/office/drawing/2014/main" id="{9287BA83-EEA6-4202-AA35-7591CC2EFA19}"/>
                  </a:ext>
                </a:extLst>
              </p:cNvPr>
              <p:cNvSpPr txBox="1">
                <a:spLocks noRot="1" noChangeAspect="1" noMove="1" noResize="1" noEditPoints="1" noAdjustHandles="1" noChangeArrowheads="1" noChangeShapeType="1" noTextEdit="1"/>
              </p:cNvSpPr>
              <p:nvPr/>
            </p:nvSpPr>
            <p:spPr>
              <a:xfrm>
                <a:off x="5961316" y="2532606"/>
                <a:ext cx="925831" cy="500586"/>
              </a:xfrm>
              <a:prstGeom prst="rect">
                <a:avLst/>
              </a:prstGeom>
              <a:blipFill>
                <a:blip r:embed="rId21"/>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1" name="テキスト ボックス 30">
                <a:extLst>
                  <a:ext uri="{FF2B5EF4-FFF2-40B4-BE49-F238E27FC236}">
                    <a16:creationId xmlns:a16="http://schemas.microsoft.com/office/drawing/2014/main" id="{31331D49-8BDE-479D-B23D-EDC2E4CE6329}"/>
                  </a:ext>
                </a:extLst>
              </p:cNvPr>
              <p:cNvSpPr txBox="1"/>
              <p:nvPr/>
            </p:nvSpPr>
            <p:spPr>
              <a:xfrm>
                <a:off x="5953696" y="1793466"/>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1" name="テキスト ボックス 30">
                <a:extLst>
                  <a:ext uri="{FF2B5EF4-FFF2-40B4-BE49-F238E27FC236}">
                    <a16:creationId xmlns:a16="http://schemas.microsoft.com/office/drawing/2014/main" id="{31331D49-8BDE-479D-B23D-EDC2E4CE6329}"/>
                  </a:ext>
                </a:extLst>
              </p:cNvPr>
              <p:cNvSpPr txBox="1">
                <a:spLocks noRot="1" noChangeAspect="1" noMove="1" noResize="1" noEditPoints="1" noAdjustHandles="1" noChangeArrowheads="1" noChangeShapeType="1" noTextEdit="1"/>
              </p:cNvSpPr>
              <p:nvPr/>
            </p:nvSpPr>
            <p:spPr>
              <a:xfrm>
                <a:off x="5953696" y="1793466"/>
                <a:ext cx="925831" cy="500586"/>
              </a:xfrm>
              <a:prstGeom prst="rect">
                <a:avLst/>
              </a:prstGeom>
              <a:blipFill>
                <a:blip r:embed="rId12"/>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2" name="テキスト ボックス 31">
                <a:extLst>
                  <a:ext uri="{FF2B5EF4-FFF2-40B4-BE49-F238E27FC236}">
                    <a16:creationId xmlns:a16="http://schemas.microsoft.com/office/drawing/2014/main" id="{9217DE10-755A-4A5E-86CD-F809DFEBBFB6}"/>
                  </a:ext>
                </a:extLst>
              </p:cNvPr>
              <p:cNvSpPr txBox="1"/>
              <p:nvPr/>
            </p:nvSpPr>
            <p:spPr>
              <a:xfrm rot="1301906">
                <a:off x="9044197" y="6074761"/>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2" name="テキスト ボックス 31">
                <a:extLst>
                  <a:ext uri="{FF2B5EF4-FFF2-40B4-BE49-F238E27FC236}">
                    <a16:creationId xmlns:a16="http://schemas.microsoft.com/office/drawing/2014/main" id="{9217DE10-755A-4A5E-86CD-F809DFEBBFB6}"/>
                  </a:ext>
                </a:extLst>
              </p:cNvPr>
              <p:cNvSpPr txBox="1">
                <a:spLocks noRot="1" noChangeAspect="1" noMove="1" noResize="1" noEditPoints="1" noAdjustHandles="1" noChangeArrowheads="1" noChangeShapeType="1" noTextEdit="1"/>
              </p:cNvSpPr>
              <p:nvPr/>
            </p:nvSpPr>
            <p:spPr>
              <a:xfrm rot="1301906">
                <a:off x="9044197" y="6074761"/>
                <a:ext cx="1005517" cy="442301"/>
              </a:xfrm>
              <a:prstGeom prst="rect">
                <a:avLst/>
              </a:prstGeom>
              <a:blipFill>
                <a:blip r:embed="rId22"/>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3" name="テキスト ボックス 32">
                <a:extLst>
                  <a:ext uri="{FF2B5EF4-FFF2-40B4-BE49-F238E27FC236}">
                    <a16:creationId xmlns:a16="http://schemas.microsoft.com/office/drawing/2014/main" id="{0A32DF21-8706-4BDC-B837-94A45ED1C520}"/>
                  </a:ext>
                </a:extLst>
              </p:cNvPr>
              <p:cNvSpPr txBox="1"/>
              <p:nvPr/>
            </p:nvSpPr>
            <p:spPr>
              <a:xfrm rot="1301906">
                <a:off x="9741357" y="6066833"/>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3" name="テキスト ボックス 32">
                <a:extLst>
                  <a:ext uri="{FF2B5EF4-FFF2-40B4-BE49-F238E27FC236}">
                    <a16:creationId xmlns:a16="http://schemas.microsoft.com/office/drawing/2014/main" id="{0A32DF21-8706-4BDC-B837-94A45ED1C520}"/>
                  </a:ext>
                </a:extLst>
              </p:cNvPr>
              <p:cNvSpPr txBox="1">
                <a:spLocks noRot="1" noChangeAspect="1" noMove="1" noResize="1" noEditPoints="1" noAdjustHandles="1" noChangeArrowheads="1" noChangeShapeType="1" noTextEdit="1"/>
              </p:cNvSpPr>
              <p:nvPr/>
            </p:nvSpPr>
            <p:spPr>
              <a:xfrm rot="1301906">
                <a:off x="9741357" y="6066833"/>
                <a:ext cx="1005517" cy="442301"/>
              </a:xfrm>
              <a:prstGeom prst="rect">
                <a:avLst/>
              </a:prstGeom>
              <a:blipFill>
                <a:blip r:embed="rId2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4" name="テキスト ボックス 33">
                <a:extLst>
                  <a:ext uri="{FF2B5EF4-FFF2-40B4-BE49-F238E27FC236}">
                    <a16:creationId xmlns:a16="http://schemas.microsoft.com/office/drawing/2014/main" id="{5D068A01-1CF6-4229-B815-291059C1E2DC}"/>
                  </a:ext>
                </a:extLst>
              </p:cNvPr>
              <p:cNvSpPr txBox="1"/>
              <p:nvPr/>
            </p:nvSpPr>
            <p:spPr>
              <a:xfrm rot="1301906">
                <a:off x="10536804" y="6007303"/>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4" name="テキスト ボックス 33">
                <a:extLst>
                  <a:ext uri="{FF2B5EF4-FFF2-40B4-BE49-F238E27FC236}">
                    <a16:creationId xmlns:a16="http://schemas.microsoft.com/office/drawing/2014/main" id="{5D068A01-1CF6-4229-B815-291059C1E2DC}"/>
                  </a:ext>
                </a:extLst>
              </p:cNvPr>
              <p:cNvSpPr txBox="1">
                <a:spLocks noRot="1" noChangeAspect="1" noMove="1" noResize="1" noEditPoints="1" noAdjustHandles="1" noChangeArrowheads="1" noChangeShapeType="1" noTextEdit="1"/>
              </p:cNvSpPr>
              <p:nvPr/>
            </p:nvSpPr>
            <p:spPr>
              <a:xfrm rot="1301906">
                <a:off x="10536804" y="6007303"/>
                <a:ext cx="1005517" cy="442301"/>
              </a:xfrm>
              <a:prstGeom prst="rect">
                <a:avLst/>
              </a:prstGeom>
              <a:blipFill>
                <a:blip r:embed="rId24"/>
                <a:stretch>
                  <a:fillRect/>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8859494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AD20C2FD-9AAE-43D9-9187-D6BCCFE9F26F}"/>
              </a:ext>
            </a:extLst>
          </p:cNvPr>
          <p:cNvSpPr>
            <a:spLocks noGrp="1"/>
          </p:cNvSpPr>
          <p:nvPr>
            <p:ph type="sldNum" sz="quarter" idx="12"/>
          </p:nvPr>
        </p:nvSpPr>
        <p:spPr>
          <a:xfrm>
            <a:off x="8791575" y="618490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5" name="タイトル 1">
            <a:extLst>
              <a:ext uri="{FF2B5EF4-FFF2-40B4-BE49-F238E27FC236}">
                <a16:creationId xmlns:a16="http://schemas.microsoft.com/office/drawing/2014/main" id="{CA9143C6-248B-4CF7-9EFA-842D98112F88}"/>
              </a:ext>
            </a:extLst>
          </p:cNvPr>
          <p:cNvSpPr>
            <a:spLocks noGrp="1"/>
          </p:cNvSpPr>
          <p:nvPr>
            <p:ph type="title"/>
          </p:nvPr>
        </p:nvSpPr>
        <p:spPr>
          <a:xfrm>
            <a:off x="5080" y="0"/>
            <a:ext cx="10515600" cy="1325563"/>
          </a:xfrm>
        </p:spPr>
        <p:txBody>
          <a:bodyPr/>
          <a:lstStyle/>
          <a:p>
            <a:r>
              <a:rPr kumimoji="1" lang="en-US" altLang="ja-JP" dirty="0"/>
              <a:t>BDT correlation plot 40nm vs 100nm</a:t>
            </a:r>
            <a:endParaRPr kumimoji="1" lang="ja-JP" altLang="en-US" dirty="0"/>
          </a:p>
        </p:txBody>
      </p:sp>
      <p:pic>
        <p:nvPicPr>
          <p:cNvPr id="9" name="図 8">
            <a:extLst>
              <a:ext uri="{FF2B5EF4-FFF2-40B4-BE49-F238E27FC236}">
                <a16:creationId xmlns:a16="http://schemas.microsoft.com/office/drawing/2014/main" id="{6821A3A8-9421-4B42-8AF2-B0BF9BF23A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10979"/>
            <a:ext cx="6206490" cy="5947021"/>
          </a:xfrm>
          <a:prstGeom prst="rect">
            <a:avLst/>
          </a:prstGeom>
        </p:spPr>
      </p:pic>
      <p:pic>
        <p:nvPicPr>
          <p:cNvPr id="7" name="図 6">
            <a:extLst>
              <a:ext uri="{FF2B5EF4-FFF2-40B4-BE49-F238E27FC236}">
                <a16:creationId xmlns:a16="http://schemas.microsoft.com/office/drawing/2014/main" id="{8B6F6D55-8B1E-4830-B650-3F31F457FA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80430" y="876688"/>
            <a:ext cx="6206490" cy="5947021"/>
          </a:xfrm>
          <a:prstGeom prst="rect">
            <a:avLst/>
          </a:prstGeom>
        </p:spPr>
      </p:pic>
      <p:sp>
        <p:nvSpPr>
          <p:cNvPr id="35" name="スライド番号プレースホルダー 3">
            <a:extLst>
              <a:ext uri="{FF2B5EF4-FFF2-40B4-BE49-F238E27FC236}">
                <a16:creationId xmlns:a16="http://schemas.microsoft.com/office/drawing/2014/main" id="{8812881F-2DEE-496B-923D-B692D12C1F5C}"/>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2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mc:AlternateContent xmlns:mc="http://schemas.openxmlformats.org/markup-compatibility/2006" xmlns:a14="http://schemas.microsoft.com/office/drawing/2010/main">
        <mc:Choice Requires="a14">
          <p:sp>
            <p:nvSpPr>
              <p:cNvPr id="36" name="テキスト ボックス 35">
                <a:extLst>
                  <a:ext uri="{FF2B5EF4-FFF2-40B4-BE49-F238E27FC236}">
                    <a16:creationId xmlns:a16="http://schemas.microsoft.com/office/drawing/2014/main" id="{075D162F-EB77-4BBD-95F3-8D8B7D4C5B34}"/>
                  </a:ext>
                </a:extLst>
              </p:cNvPr>
              <p:cNvSpPr txBox="1"/>
              <p:nvPr/>
            </p:nvSpPr>
            <p:spPr>
              <a:xfrm>
                <a:off x="-41972" y="5323908"/>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6" name="テキスト ボックス 35">
                <a:extLst>
                  <a:ext uri="{FF2B5EF4-FFF2-40B4-BE49-F238E27FC236}">
                    <a16:creationId xmlns:a16="http://schemas.microsoft.com/office/drawing/2014/main" id="{075D162F-EB77-4BBD-95F3-8D8B7D4C5B34}"/>
                  </a:ext>
                </a:extLst>
              </p:cNvPr>
              <p:cNvSpPr txBox="1">
                <a:spLocks noRot="1" noChangeAspect="1" noMove="1" noResize="1" noEditPoints="1" noAdjustHandles="1" noChangeArrowheads="1" noChangeShapeType="1" noTextEdit="1"/>
              </p:cNvSpPr>
              <p:nvPr/>
            </p:nvSpPr>
            <p:spPr>
              <a:xfrm>
                <a:off x="-41972" y="5323908"/>
                <a:ext cx="925831" cy="531877"/>
              </a:xfrm>
              <a:prstGeom prst="rect">
                <a:avLst/>
              </a:prstGeom>
              <a:blipFill>
                <a:blip r:embed="rId5"/>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7" name="テキスト ボックス 36">
                <a:extLst>
                  <a:ext uri="{FF2B5EF4-FFF2-40B4-BE49-F238E27FC236}">
                    <a16:creationId xmlns:a16="http://schemas.microsoft.com/office/drawing/2014/main" id="{ED41192F-FDA2-44A0-AE42-78F81EF9CB13}"/>
                  </a:ext>
                </a:extLst>
              </p:cNvPr>
              <p:cNvSpPr txBox="1"/>
              <p:nvPr/>
            </p:nvSpPr>
            <p:spPr>
              <a:xfrm>
                <a:off x="-41973" y="4602401"/>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7" name="テキスト ボックス 36">
                <a:extLst>
                  <a:ext uri="{FF2B5EF4-FFF2-40B4-BE49-F238E27FC236}">
                    <a16:creationId xmlns:a16="http://schemas.microsoft.com/office/drawing/2014/main" id="{ED41192F-FDA2-44A0-AE42-78F81EF9CB13}"/>
                  </a:ext>
                </a:extLst>
              </p:cNvPr>
              <p:cNvSpPr txBox="1">
                <a:spLocks noRot="1" noChangeAspect="1" noMove="1" noResize="1" noEditPoints="1" noAdjustHandles="1" noChangeArrowheads="1" noChangeShapeType="1" noTextEdit="1"/>
              </p:cNvSpPr>
              <p:nvPr/>
            </p:nvSpPr>
            <p:spPr>
              <a:xfrm>
                <a:off x="-41973" y="4602401"/>
                <a:ext cx="925831" cy="531877"/>
              </a:xfrm>
              <a:prstGeom prst="rect">
                <a:avLst/>
              </a:prstGeom>
              <a:blipFill>
                <a:blip r:embed="rId6"/>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8" name="テキスト ボックス 37">
                <a:extLst>
                  <a:ext uri="{FF2B5EF4-FFF2-40B4-BE49-F238E27FC236}">
                    <a16:creationId xmlns:a16="http://schemas.microsoft.com/office/drawing/2014/main" id="{3E6A1CA5-56C2-4802-A46F-3B4E059A87DA}"/>
                  </a:ext>
                </a:extLst>
              </p:cNvPr>
              <p:cNvSpPr txBox="1"/>
              <p:nvPr/>
            </p:nvSpPr>
            <p:spPr>
              <a:xfrm>
                <a:off x="-41971" y="3880894"/>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8" name="テキスト ボックス 37">
                <a:extLst>
                  <a:ext uri="{FF2B5EF4-FFF2-40B4-BE49-F238E27FC236}">
                    <a16:creationId xmlns:a16="http://schemas.microsoft.com/office/drawing/2014/main" id="{3E6A1CA5-56C2-4802-A46F-3B4E059A87DA}"/>
                  </a:ext>
                </a:extLst>
              </p:cNvPr>
              <p:cNvSpPr txBox="1">
                <a:spLocks noRot="1" noChangeAspect="1" noMove="1" noResize="1" noEditPoints="1" noAdjustHandles="1" noChangeArrowheads="1" noChangeShapeType="1" noTextEdit="1"/>
              </p:cNvSpPr>
              <p:nvPr/>
            </p:nvSpPr>
            <p:spPr>
              <a:xfrm>
                <a:off x="-41971" y="3880894"/>
                <a:ext cx="925831" cy="531877"/>
              </a:xfrm>
              <a:prstGeom prst="rect">
                <a:avLst/>
              </a:prstGeom>
              <a:blipFill>
                <a:blip r:embed="rId7"/>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9" name="テキスト ボックス 38">
                <a:extLst>
                  <a:ext uri="{FF2B5EF4-FFF2-40B4-BE49-F238E27FC236}">
                    <a16:creationId xmlns:a16="http://schemas.microsoft.com/office/drawing/2014/main" id="{84BE425E-0E3B-424C-A3D8-3597C521FA5E}"/>
                  </a:ext>
                </a:extLst>
              </p:cNvPr>
              <p:cNvSpPr txBox="1"/>
              <p:nvPr/>
            </p:nvSpPr>
            <p:spPr>
              <a:xfrm rot="1301906">
                <a:off x="762337" y="6128338"/>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9" name="テキスト ボックス 38">
                <a:extLst>
                  <a:ext uri="{FF2B5EF4-FFF2-40B4-BE49-F238E27FC236}">
                    <a16:creationId xmlns:a16="http://schemas.microsoft.com/office/drawing/2014/main" id="{84BE425E-0E3B-424C-A3D8-3597C521FA5E}"/>
                  </a:ext>
                </a:extLst>
              </p:cNvPr>
              <p:cNvSpPr txBox="1">
                <a:spLocks noRot="1" noChangeAspect="1" noMove="1" noResize="1" noEditPoints="1" noAdjustHandles="1" noChangeArrowheads="1" noChangeShapeType="1" noTextEdit="1"/>
              </p:cNvSpPr>
              <p:nvPr/>
            </p:nvSpPr>
            <p:spPr>
              <a:xfrm rot="1301906">
                <a:off x="762337" y="6128338"/>
                <a:ext cx="1005517" cy="469167"/>
              </a:xfrm>
              <a:prstGeom prst="rect">
                <a:avLst/>
              </a:prstGeom>
              <a:blipFill>
                <a:blip r:embed="rId8"/>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0" name="テキスト ボックス 39">
                <a:extLst>
                  <a:ext uri="{FF2B5EF4-FFF2-40B4-BE49-F238E27FC236}">
                    <a16:creationId xmlns:a16="http://schemas.microsoft.com/office/drawing/2014/main" id="{571B1876-2237-46A7-A912-96EDFA075117}"/>
                  </a:ext>
                </a:extLst>
              </p:cNvPr>
              <p:cNvSpPr txBox="1"/>
              <p:nvPr/>
            </p:nvSpPr>
            <p:spPr>
              <a:xfrm rot="1301906">
                <a:off x="1587489" y="6138127"/>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40" name="テキスト ボックス 39">
                <a:extLst>
                  <a:ext uri="{FF2B5EF4-FFF2-40B4-BE49-F238E27FC236}">
                    <a16:creationId xmlns:a16="http://schemas.microsoft.com/office/drawing/2014/main" id="{571B1876-2237-46A7-A912-96EDFA075117}"/>
                  </a:ext>
                </a:extLst>
              </p:cNvPr>
              <p:cNvSpPr txBox="1">
                <a:spLocks noRot="1" noChangeAspect="1" noMove="1" noResize="1" noEditPoints="1" noAdjustHandles="1" noChangeArrowheads="1" noChangeShapeType="1" noTextEdit="1"/>
              </p:cNvSpPr>
              <p:nvPr/>
            </p:nvSpPr>
            <p:spPr>
              <a:xfrm rot="1301906">
                <a:off x="1587489" y="6138127"/>
                <a:ext cx="1005517" cy="469167"/>
              </a:xfrm>
              <a:prstGeom prst="rect">
                <a:avLst/>
              </a:prstGeom>
              <a:blipFill>
                <a:blip r:embed="rId9"/>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1" name="テキスト ボックス 40">
                <a:extLst>
                  <a:ext uri="{FF2B5EF4-FFF2-40B4-BE49-F238E27FC236}">
                    <a16:creationId xmlns:a16="http://schemas.microsoft.com/office/drawing/2014/main" id="{5840CB64-B7CE-4A26-BB1B-45128520799F}"/>
                  </a:ext>
                </a:extLst>
              </p:cNvPr>
              <p:cNvSpPr txBox="1"/>
              <p:nvPr/>
            </p:nvSpPr>
            <p:spPr>
              <a:xfrm rot="1301906">
                <a:off x="2365650" y="6170901"/>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41" name="テキスト ボックス 40">
                <a:extLst>
                  <a:ext uri="{FF2B5EF4-FFF2-40B4-BE49-F238E27FC236}">
                    <a16:creationId xmlns:a16="http://schemas.microsoft.com/office/drawing/2014/main" id="{5840CB64-B7CE-4A26-BB1B-45128520799F}"/>
                  </a:ext>
                </a:extLst>
              </p:cNvPr>
              <p:cNvSpPr txBox="1">
                <a:spLocks noRot="1" noChangeAspect="1" noMove="1" noResize="1" noEditPoints="1" noAdjustHandles="1" noChangeArrowheads="1" noChangeShapeType="1" noTextEdit="1"/>
              </p:cNvSpPr>
              <p:nvPr/>
            </p:nvSpPr>
            <p:spPr>
              <a:xfrm rot="1301906">
                <a:off x="2365650" y="6170901"/>
                <a:ext cx="1005517" cy="469167"/>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2" name="テキスト ボックス 41">
                <a:extLst>
                  <a:ext uri="{FF2B5EF4-FFF2-40B4-BE49-F238E27FC236}">
                    <a16:creationId xmlns:a16="http://schemas.microsoft.com/office/drawing/2014/main" id="{44249326-4897-46F9-B463-759EE98E7CBE}"/>
                  </a:ext>
                </a:extLst>
              </p:cNvPr>
              <p:cNvSpPr txBox="1"/>
              <p:nvPr/>
            </p:nvSpPr>
            <p:spPr>
              <a:xfrm>
                <a:off x="-41974" y="3264953"/>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42" name="テキスト ボックス 41">
                <a:extLst>
                  <a:ext uri="{FF2B5EF4-FFF2-40B4-BE49-F238E27FC236}">
                    <a16:creationId xmlns:a16="http://schemas.microsoft.com/office/drawing/2014/main" id="{44249326-4897-46F9-B463-759EE98E7CBE}"/>
                  </a:ext>
                </a:extLst>
              </p:cNvPr>
              <p:cNvSpPr txBox="1">
                <a:spLocks noRot="1" noChangeAspect="1" noMove="1" noResize="1" noEditPoints="1" noAdjustHandles="1" noChangeArrowheads="1" noChangeShapeType="1" noTextEdit="1"/>
              </p:cNvSpPr>
              <p:nvPr/>
            </p:nvSpPr>
            <p:spPr>
              <a:xfrm>
                <a:off x="-41974" y="3264953"/>
                <a:ext cx="925831" cy="500586"/>
              </a:xfrm>
              <a:prstGeom prst="rect">
                <a:avLst/>
              </a:prstGeom>
              <a:blipFill>
                <a:blip r:embed="rId11"/>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3" name="テキスト ボックス 42">
                <a:extLst>
                  <a:ext uri="{FF2B5EF4-FFF2-40B4-BE49-F238E27FC236}">
                    <a16:creationId xmlns:a16="http://schemas.microsoft.com/office/drawing/2014/main" id="{8CCE3336-95A5-4585-93A0-AF8BD4B3C78F}"/>
                  </a:ext>
                </a:extLst>
              </p:cNvPr>
              <p:cNvSpPr txBox="1"/>
              <p:nvPr/>
            </p:nvSpPr>
            <p:spPr>
              <a:xfrm>
                <a:off x="-26734" y="2548673"/>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43" name="テキスト ボックス 42">
                <a:extLst>
                  <a:ext uri="{FF2B5EF4-FFF2-40B4-BE49-F238E27FC236}">
                    <a16:creationId xmlns:a16="http://schemas.microsoft.com/office/drawing/2014/main" id="{8CCE3336-95A5-4585-93A0-AF8BD4B3C78F}"/>
                  </a:ext>
                </a:extLst>
              </p:cNvPr>
              <p:cNvSpPr txBox="1">
                <a:spLocks noRot="1" noChangeAspect="1" noMove="1" noResize="1" noEditPoints="1" noAdjustHandles="1" noChangeArrowheads="1" noChangeShapeType="1" noTextEdit="1"/>
              </p:cNvSpPr>
              <p:nvPr/>
            </p:nvSpPr>
            <p:spPr>
              <a:xfrm>
                <a:off x="-26734" y="2548673"/>
                <a:ext cx="925831" cy="500586"/>
              </a:xfrm>
              <a:prstGeom prst="rect">
                <a:avLst/>
              </a:prstGeom>
              <a:blipFill>
                <a:blip r:embed="rId12"/>
                <a:stretch>
                  <a:fillRect r="-794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4" name="テキスト ボックス 43">
                <a:extLst>
                  <a:ext uri="{FF2B5EF4-FFF2-40B4-BE49-F238E27FC236}">
                    <a16:creationId xmlns:a16="http://schemas.microsoft.com/office/drawing/2014/main" id="{1917CCE6-396A-4A4A-80FC-2410733C48A4}"/>
                  </a:ext>
                </a:extLst>
              </p:cNvPr>
              <p:cNvSpPr txBox="1"/>
              <p:nvPr/>
            </p:nvSpPr>
            <p:spPr>
              <a:xfrm>
                <a:off x="-34354" y="1809533"/>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44" name="テキスト ボックス 43">
                <a:extLst>
                  <a:ext uri="{FF2B5EF4-FFF2-40B4-BE49-F238E27FC236}">
                    <a16:creationId xmlns:a16="http://schemas.microsoft.com/office/drawing/2014/main" id="{1917CCE6-396A-4A4A-80FC-2410733C48A4}"/>
                  </a:ext>
                </a:extLst>
              </p:cNvPr>
              <p:cNvSpPr txBox="1">
                <a:spLocks noRot="1" noChangeAspect="1" noMove="1" noResize="1" noEditPoints="1" noAdjustHandles="1" noChangeArrowheads="1" noChangeShapeType="1" noTextEdit="1"/>
              </p:cNvSpPr>
              <p:nvPr/>
            </p:nvSpPr>
            <p:spPr>
              <a:xfrm>
                <a:off x="-34354" y="1809533"/>
                <a:ext cx="925831" cy="500586"/>
              </a:xfrm>
              <a:prstGeom prst="rect">
                <a:avLst/>
              </a:prstGeom>
              <a:blipFill>
                <a:blip r:embed="rId13"/>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5" name="テキスト ボックス 44">
                <a:extLst>
                  <a:ext uri="{FF2B5EF4-FFF2-40B4-BE49-F238E27FC236}">
                    <a16:creationId xmlns:a16="http://schemas.microsoft.com/office/drawing/2014/main" id="{5CE313D1-EFED-41F6-BD6F-D0ADD30E5E58}"/>
                  </a:ext>
                </a:extLst>
              </p:cNvPr>
              <p:cNvSpPr txBox="1"/>
              <p:nvPr/>
            </p:nvSpPr>
            <p:spPr>
              <a:xfrm rot="1301906">
                <a:off x="3106765" y="6184333"/>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45" name="テキスト ボックス 44">
                <a:extLst>
                  <a:ext uri="{FF2B5EF4-FFF2-40B4-BE49-F238E27FC236}">
                    <a16:creationId xmlns:a16="http://schemas.microsoft.com/office/drawing/2014/main" id="{5CE313D1-EFED-41F6-BD6F-D0ADD30E5E58}"/>
                  </a:ext>
                </a:extLst>
              </p:cNvPr>
              <p:cNvSpPr txBox="1">
                <a:spLocks noRot="1" noChangeAspect="1" noMove="1" noResize="1" noEditPoints="1" noAdjustHandles="1" noChangeArrowheads="1" noChangeShapeType="1" noTextEdit="1"/>
              </p:cNvSpPr>
              <p:nvPr/>
            </p:nvSpPr>
            <p:spPr>
              <a:xfrm rot="1301906">
                <a:off x="3106765" y="6184333"/>
                <a:ext cx="1005517" cy="442301"/>
              </a:xfrm>
              <a:prstGeom prst="rect">
                <a:avLst/>
              </a:prstGeom>
              <a:blipFill>
                <a:blip r:embed="rId1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6" name="テキスト ボックス 45">
                <a:extLst>
                  <a:ext uri="{FF2B5EF4-FFF2-40B4-BE49-F238E27FC236}">
                    <a16:creationId xmlns:a16="http://schemas.microsoft.com/office/drawing/2014/main" id="{A6A470E8-05FD-44C0-B4DF-633C63070502}"/>
                  </a:ext>
                </a:extLst>
              </p:cNvPr>
              <p:cNvSpPr txBox="1"/>
              <p:nvPr/>
            </p:nvSpPr>
            <p:spPr>
              <a:xfrm rot="1301906">
                <a:off x="3803925" y="6176405"/>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46" name="テキスト ボックス 45">
                <a:extLst>
                  <a:ext uri="{FF2B5EF4-FFF2-40B4-BE49-F238E27FC236}">
                    <a16:creationId xmlns:a16="http://schemas.microsoft.com/office/drawing/2014/main" id="{A6A470E8-05FD-44C0-B4DF-633C63070502}"/>
                  </a:ext>
                </a:extLst>
              </p:cNvPr>
              <p:cNvSpPr txBox="1">
                <a:spLocks noRot="1" noChangeAspect="1" noMove="1" noResize="1" noEditPoints="1" noAdjustHandles="1" noChangeArrowheads="1" noChangeShapeType="1" noTextEdit="1"/>
              </p:cNvSpPr>
              <p:nvPr/>
            </p:nvSpPr>
            <p:spPr>
              <a:xfrm rot="1301906">
                <a:off x="3803925" y="6176405"/>
                <a:ext cx="1005517" cy="442301"/>
              </a:xfrm>
              <a:prstGeom prst="rect">
                <a:avLst/>
              </a:prstGeom>
              <a:blipFill>
                <a:blip r:embed="rId1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7" name="テキスト ボックス 46">
                <a:extLst>
                  <a:ext uri="{FF2B5EF4-FFF2-40B4-BE49-F238E27FC236}">
                    <a16:creationId xmlns:a16="http://schemas.microsoft.com/office/drawing/2014/main" id="{0C52FD35-3EE2-4295-A318-07449227267E}"/>
                  </a:ext>
                </a:extLst>
              </p:cNvPr>
              <p:cNvSpPr txBox="1"/>
              <p:nvPr/>
            </p:nvSpPr>
            <p:spPr>
              <a:xfrm rot="1301906">
                <a:off x="4599372" y="6116875"/>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47" name="テキスト ボックス 46">
                <a:extLst>
                  <a:ext uri="{FF2B5EF4-FFF2-40B4-BE49-F238E27FC236}">
                    <a16:creationId xmlns:a16="http://schemas.microsoft.com/office/drawing/2014/main" id="{0C52FD35-3EE2-4295-A318-07449227267E}"/>
                  </a:ext>
                </a:extLst>
              </p:cNvPr>
              <p:cNvSpPr txBox="1">
                <a:spLocks noRot="1" noChangeAspect="1" noMove="1" noResize="1" noEditPoints="1" noAdjustHandles="1" noChangeArrowheads="1" noChangeShapeType="1" noTextEdit="1"/>
              </p:cNvSpPr>
              <p:nvPr/>
            </p:nvSpPr>
            <p:spPr>
              <a:xfrm rot="1301906">
                <a:off x="4599372" y="6116875"/>
                <a:ext cx="1005517" cy="442301"/>
              </a:xfrm>
              <a:prstGeom prst="rect">
                <a:avLst/>
              </a:prstGeom>
              <a:blipFill>
                <a:blip r:embed="rId1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8" name="テキスト ボックス 47">
                <a:extLst>
                  <a:ext uri="{FF2B5EF4-FFF2-40B4-BE49-F238E27FC236}">
                    <a16:creationId xmlns:a16="http://schemas.microsoft.com/office/drawing/2014/main" id="{69892397-7025-4520-A5F4-B5EE509ACA5F}"/>
                  </a:ext>
                </a:extLst>
              </p:cNvPr>
              <p:cNvSpPr txBox="1"/>
              <p:nvPr/>
            </p:nvSpPr>
            <p:spPr>
              <a:xfrm>
                <a:off x="5946078" y="5307841"/>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48" name="テキスト ボックス 47">
                <a:extLst>
                  <a:ext uri="{FF2B5EF4-FFF2-40B4-BE49-F238E27FC236}">
                    <a16:creationId xmlns:a16="http://schemas.microsoft.com/office/drawing/2014/main" id="{69892397-7025-4520-A5F4-B5EE509ACA5F}"/>
                  </a:ext>
                </a:extLst>
              </p:cNvPr>
              <p:cNvSpPr txBox="1">
                <a:spLocks noRot="1" noChangeAspect="1" noMove="1" noResize="1" noEditPoints="1" noAdjustHandles="1" noChangeArrowheads="1" noChangeShapeType="1" noTextEdit="1"/>
              </p:cNvSpPr>
              <p:nvPr/>
            </p:nvSpPr>
            <p:spPr>
              <a:xfrm>
                <a:off x="5946078" y="5307841"/>
                <a:ext cx="925831" cy="531877"/>
              </a:xfrm>
              <a:prstGeom prst="rect">
                <a:avLst/>
              </a:prstGeom>
              <a:blipFill>
                <a:blip r:embed="rId17"/>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9" name="テキスト ボックス 48">
                <a:extLst>
                  <a:ext uri="{FF2B5EF4-FFF2-40B4-BE49-F238E27FC236}">
                    <a16:creationId xmlns:a16="http://schemas.microsoft.com/office/drawing/2014/main" id="{927D6D46-D90F-44F3-AD9B-ACDFBD2D6B35}"/>
                  </a:ext>
                </a:extLst>
              </p:cNvPr>
              <p:cNvSpPr txBox="1"/>
              <p:nvPr/>
            </p:nvSpPr>
            <p:spPr>
              <a:xfrm>
                <a:off x="5946077" y="4586334"/>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49" name="テキスト ボックス 48">
                <a:extLst>
                  <a:ext uri="{FF2B5EF4-FFF2-40B4-BE49-F238E27FC236}">
                    <a16:creationId xmlns:a16="http://schemas.microsoft.com/office/drawing/2014/main" id="{927D6D46-D90F-44F3-AD9B-ACDFBD2D6B35}"/>
                  </a:ext>
                </a:extLst>
              </p:cNvPr>
              <p:cNvSpPr txBox="1">
                <a:spLocks noRot="1" noChangeAspect="1" noMove="1" noResize="1" noEditPoints="1" noAdjustHandles="1" noChangeArrowheads="1" noChangeShapeType="1" noTextEdit="1"/>
              </p:cNvSpPr>
              <p:nvPr/>
            </p:nvSpPr>
            <p:spPr>
              <a:xfrm>
                <a:off x="5946077" y="4586334"/>
                <a:ext cx="925831" cy="531877"/>
              </a:xfrm>
              <a:prstGeom prst="rect">
                <a:avLst/>
              </a:prstGeom>
              <a:blipFill>
                <a:blip r:embed="rId18"/>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0" name="テキスト ボックス 49">
                <a:extLst>
                  <a:ext uri="{FF2B5EF4-FFF2-40B4-BE49-F238E27FC236}">
                    <a16:creationId xmlns:a16="http://schemas.microsoft.com/office/drawing/2014/main" id="{A63665FA-5EF0-41CE-9439-931573804B5F}"/>
                  </a:ext>
                </a:extLst>
              </p:cNvPr>
              <p:cNvSpPr txBox="1"/>
              <p:nvPr/>
            </p:nvSpPr>
            <p:spPr>
              <a:xfrm>
                <a:off x="5946079" y="3864827"/>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50" name="テキスト ボックス 49">
                <a:extLst>
                  <a:ext uri="{FF2B5EF4-FFF2-40B4-BE49-F238E27FC236}">
                    <a16:creationId xmlns:a16="http://schemas.microsoft.com/office/drawing/2014/main" id="{A63665FA-5EF0-41CE-9439-931573804B5F}"/>
                  </a:ext>
                </a:extLst>
              </p:cNvPr>
              <p:cNvSpPr txBox="1">
                <a:spLocks noRot="1" noChangeAspect="1" noMove="1" noResize="1" noEditPoints="1" noAdjustHandles="1" noChangeArrowheads="1" noChangeShapeType="1" noTextEdit="1"/>
              </p:cNvSpPr>
              <p:nvPr/>
            </p:nvSpPr>
            <p:spPr>
              <a:xfrm>
                <a:off x="5946079" y="3864827"/>
                <a:ext cx="925831" cy="531877"/>
              </a:xfrm>
              <a:prstGeom prst="rect">
                <a:avLst/>
              </a:prstGeom>
              <a:blipFill>
                <a:blip r:embed="rId19"/>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1" name="テキスト ボックス 50">
                <a:extLst>
                  <a:ext uri="{FF2B5EF4-FFF2-40B4-BE49-F238E27FC236}">
                    <a16:creationId xmlns:a16="http://schemas.microsoft.com/office/drawing/2014/main" id="{B1E0DE5B-56B0-4B8F-AB84-9E7242355021}"/>
                  </a:ext>
                </a:extLst>
              </p:cNvPr>
              <p:cNvSpPr txBox="1"/>
              <p:nvPr/>
            </p:nvSpPr>
            <p:spPr>
              <a:xfrm rot="1301906">
                <a:off x="6699769" y="6018766"/>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51" name="テキスト ボックス 50">
                <a:extLst>
                  <a:ext uri="{FF2B5EF4-FFF2-40B4-BE49-F238E27FC236}">
                    <a16:creationId xmlns:a16="http://schemas.microsoft.com/office/drawing/2014/main" id="{B1E0DE5B-56B0-4B8F-AB84-9E7242355021}"/>
                  </a:ext>
                </a:extLst>
              </p:cNvPr>
              <p:cNvSpPr txBox="1">
                <a:spLocks noRot="1" noChangeAspect="1" noMove="1" noResize="1" noEditPoints="1" noAdjustHandles="1" noChangeArrowheads="1" noChangeShapeType="1" noTextEdit="1"/>
              </p:cNvSpPr>
              <p:nvPr/>
            </p:nvSpPr>
            <p:spPr>
              <a:xfrm rot="1301906">
                <a:off x="6699769" y="6018766"/>
                <a:ext cx="1005517" cy="469167"/>
              </a:xfrm>
              <a:prstGeom prst="rect">
                <a:avLst/>
              </a:prstGeom>
              <a:blipFill>
                <a:blip r:embed="rId2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2" name="テキスト ボックス 51">
                <a:extLst>
                  <a:ext uri="{FF2B5EF4-FFF2-40B4-BE49-F238E27FC236}">
                    <a16:creationId xmlns:a16="http://schemas.microsoft.com/office/drawing/2014/main" id="{E517667B-F8FD-4FFD-A62C-15ABFA69F7CB}"/>
                  </a:ext>
                </a:extLst>
              </p:cNvPr>
              <p:cNvSpPr txBox="1"/>
              <p:nvPr/>
            </p:nvSpPr>
            <p:spPr>
              <a:xfrm rot="1301906">
                <a:off x="7524921" y="6028555"/>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52" name="テキスト ボックス 51">
                <a:extLst>
                  <a:ext uri="{FF2B5EF4-FFF2-40B4-BE49-F238E27FC236}">
                    <a16:creationId xmlns:a16="http://schemas.microsoft.com/office/drawing/2014/main" id="{E517667B-F8FD-4FFD-A62C-15ABFA69F7CB}"/>
                  </a:ext>
                </a:extLst>
              </p:cNvPr>
              <p:cNvSpPr txBox="1">
                <a:spLocks noRot="1" noChangeAspect="1" noMove="1" noResize="1" noEditPoints="1" noAdjustHandles="1" noChangeArrowheads="1" noChangeShapeType="1" noTextEdit="1"/>
              </p:cNvSpPr>
              <p:nvPr/>
            </p:nvSpPr>
            <p:spPr>
              <a:xfrm rot="1301906">
                <a:off x="7524921" y="6028555"/>
                <a:ext cx="1005517" cy="469167"/>
              </a:xfrm>
              <a:prstGeom prst="rect">
                <a:avLst/>
              </a:prstGeom>
              <a:blipFill>
                <a:blip r:embed="rId2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3" name="テキスト ボックス 52">
                <a:extLst>
                  <a:ext uri="{FF2B5EF4-FFF2-40B4-BE49-F238E27FC236}">
                    <a16:creationId xmlns:a16="http://schemas.microsoft.com/office/drawing/2014/main" id="{7EACD57F-7822-4E48-A8E6-47BCD06EE4B2}"/>
                  </a:ext>
                </a:extLst>
              </p:cNvPr>
              <p:cNvSpPr txBox="1"/>
              <p:nvPr/>
            </p:nvSpPr>
            <p:spPr>
              <a:xfrm rot="1301906">
                <a:off x="8303082" y="6061329"/>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53" name="テキスト ボックス 52">
                <a:extLst>
                  <a:ext uri="{FF2B5EF4-FFF2-40B4-BE49-F238E27FC236}">
                    <a16:creationId xmlns:a16="http://schemas.microsoft.com/office/drawing/2014/main" id="{7EACD57F-7822-4E48-A8E6-47BCD06EE4B2}"/>
                  </a:ext>
                </a:extLst>
              </p:cNvPr>
              <p:cNvSpPr txBox="1">
                <a:spLocks noRot="1" noChangeAspect="1" noMove="1" noResize="1" noEditPoints="1" noAdjustHandles="1" noChangeArrowheads="1" noChangeShapeType="1" noTextEdit="1"/>
              </p:cNvSpPr>
              <p:nvPr/>
            </p:nvSpPr>
            <p:spPr>
              <a:xfrm rot="1301906">
                <a:off x="8303082" y="6061329"/>
                <a:ext cx="1005517" cy="469167"/>
              </a:xfrm>
              <a:prstGeom prst="rect">
                <a:avLst/>
              </a:prstGeom>
              <a:blipFill>
                <a:blip r:embed="rId22"/>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4" name="テキスト ボックス 53">
                <a:extLst>
                  <a:ext uri="{FF2B5EF4-FFF2-40B4-BE49-F238E27FC236}">
                    <a16:creationId xmlns:a16="http://schemas.microsoft.com/office/drawing/2014/main" id="{F1E20709-28BD-47EA-9086-F168355C5244}"/>
                  </a:ext>
                </a:extLst>
              </p:cNvPr>
              <p:cNvSpPr txBox="1"/>
              <p:nvPr/>
            </p:nvSpPr>
            <p:spPr>
              <a:xfrm>
                <a:off x="5946076" y="3248886"/>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54" name="テキスト ボックス 53">
                <a:extLst>
                  <a:ext uri="{FF2B5EF4-FFF2-40B4-BE49-F238E27FC236}">
                    <a16:creationId xmlns:a16="http://schemas.microsoft.com/office/drawing/2014/main" id="{F1E20709-28BD-47EA-9086-F168355C5244}"/>
                  </a:ext>
                </a:extLst>
              </p:cNvPr>
              <p:cNvSpPr txBox="1">
                <a:spLocks noRot="1" noChangeAspect="1" noMove="1" noResize="1" noEditPoints="1" noAdjustHandles="1" noChangeArrowheads="1" noChangeShapeType="1" noTextEdit="1"/>
              </p:cNvSpPr>
              <p:nvPr/>
            </p:nvSpPr>
            <p:spPr>
              <a:xfrm>
                <a:off x="5946076" y="3248886"/>
                <a:ext cx="925831" cy="500586"/>
              </a:xfrm>
              <a:prstGeom prst="rect">
                <a:avLst/>
              </a:prstGeom>
              <a:blipFill>
                <a:blip r:embed="rId11"/>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5" name="テキスト ボックス 54">
                <a:extLst>
                  <a:ext uri="{FF2B5EF4-FFF2-40B4-BE49-F238E27FC236}">
                    <a16:creationId xmlns:a16="http://schemas.microsoft.com/office/drawing/2014/main" id="{078DE28C-163A-437F-A8BD-4729EDAC1A66}"/>
                  </a:ext>
                </a:extLst>
              </p:cNvPr>
              <p:cNvSpPr txBox="1"/>
              <p:nvPr/>
            </p:nvSpPr>
            <p:spPr>
              <a:xfrm>
                <a:off x="5961316" y="2532606"/>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55" name="テキスト ボックス 54">
                <a:extLst>
                  <a:ext uri="{FF2B5EF4-FFF2-40B4-BE49-F238E27FC236}">
                    <a16:creationId xmlns:a16="http://schemas.microsoft.com/office/drawing/2014/main" id="{078DE28C-163A-437F-A8BD-4729EDAC1A66}"/>
                  </a:ext>
                </a:extLst>
              </p:cNvPr>
              <p:cNvSpPr txBox="1">
                <a:spLocks noRot="1" noChangeAspect="1" noMove="1" noResize="1" noEditPoints="1" noAdjustHandles="1" noChangeArrowheads="1" noChangeShapeType="1" noTextEdit="1"/>
              </p:cNvSpPr>
              <p:nvPr/>
            </p:nvSpPr>
            <p:spPr>
              <a:xfrm>
                <a:off x="5961316" y="2532606"/>
                <a:ext cx="925831" cy="500586"/>
              </a:xfrm>
              <a:prstGeom prst="rect">
                <a:avLst/>
              </a:prstGeom>
              <a:blipFill>
                <a:blip r:embed="rId23"/>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6" name="テキスト ボックス 55">
                <a:extLst>
                  <a:ext uri="{FF2B5EF4-FFF2-40B4-BE49-F238E27FC236}">
                    <a16:creationId xmlns:a16="http://schemas.microsoft.com/office/drawing/2014/main" id="{828343F9-4D92-498A-B300-0870D5B86749}"/>
                  </a:ext>
                </a:extLst>
              </p:cNvPr>
              <p:cNvSpPr txBox="1"/>
              <p:nvPr/>
            </p:nvSpPr>
            <p:spPr>
              <a:xfrm>
                <a:off x="5953696" y="1793466"/>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56" name="テキスト ボックス 55">
                <a:extLst>
                  <a:ext uri="{FF2B5EF4-FFF2-40B4-BE49-F238E27FC236}">
                    <a16:creationId xmlns:a16="http://schemas.microsoft.com/office/drawing/2014/main" id="{828343F9-4D92-498A-B300-0870D5B86749}"/>
                  </a:ext>
                </a:extLst>
              </p:cNvPr>
              <p:cNvSpPr txBox="1">
                <a:spLocks noRot="1" noChangeAspect="1" noMove="1" noResize="1" noEditPoints="1" noAdjustHandles="1" noChangeArrowheads="1" noChangeShapeType="1" noTextEdit="1"/>
              </p:cNvSpPr>
              <p:nvPr/>
            </p:nvSpPr>
            <p:spPr>
              <a:xfrm>
                <a:off x="5953696" y="1793466"/>
                <a:ext cx="925831" cy="500586"/>
              </a:xfrm>
              <a:prstGeom prst="rect">
                <a:avLst/>
              </a:prstGeom>
              <a:blipFill>
                <a:blip r:embed="rId24"/>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7" name="テキスト ボックス 56">
                <a:extLst>
                  <a:ext uri="{FF2B5EF4-FFF2-40B4-BE49-F238E27FC236}">
                    <a16:creationId xmlns:a16="http://schemas.microsoft.com/office/drawing/2014/main" id="{AF0677A2-F545-47A8-BD25-A530EDCDC837}"/>
                  </a:ext>
                </a:extLst>
              </p:cNvPr>
              <p:cNvSpPr txBox="1"/>
              <p:nvPr/>
            </p:nvSpPr>
            <p:spPr>
              <a:xfrm rot="1301906">
                <a:off x="9044197" y="6074761"/>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57" name="テキスト ボックス 56">
                <a:extLst>
                  <a:ext uri="{FF2B5EF4-FFF2-40B4-BE49-F238E27FC236}">
                    <a16:creationId xmlns:a16="http://schemas.microsoft.com/office/drawing/2014/main" id="{AF0677A2-F545-47A8-BD25-A530EDCDC837}"/>
                  </a:ext>
                </a:extLst>
              </p:cNvPr>
              <p:cNvSpPr txBox="1">
                <a:spLocks noRot="1" noChangeAspect="1" noMove="1" noResize="1" noEditPoints="1" noAdjustHandles="1" noChangeArrowheads="1" noChangeShapeType="1" noTextEdit="1"/>
              </p:cNvSpPr>
              <p:nvPr/>
            </p:nvSpPr>
            <p:spPr>
              <a:xfrm rot="1301906">
                <a:off x="9044197" y="6074761"/>
                <a:ext cx="1005517" cy="442301"/>
              </a:xfrm>
              <a:prstGeom prst="rect">
                <a:avLst/>
              </a:prstGeom>
              <a:blipFill>
                <a:blip r:embed="rId2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8" name="テキスト ボックス 57">
                <a:extLst>
                  <a:ext uri="{FF2B5EF4-FFF2-40B4-BE49-F238E27FC236}">
                    <a16:creationId xmlns:a16="http://schemas.microsoft.com/office/drawing/2014/main" id="{1697A43F-40B9-4B4F-B46F-6FE03966127D}"/>
                  </a:ext>
                </a:extLst>
              </p:cNvPr>
              <p:cNvSpPr txBox="1"/>
              <p:nvPr/>
            </p:nvSpPr>
            <p:spPr>
              <a:xfrm rot="1301906">
                <a:off x="9741357" y="6066833"/>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58" name="テキスト ボックス 57">
                <a:extLst>
                  <a:ext uri="{FF2B5EF4-FFF2-40B4-BE49-F238E27FC236}">
                    <a16:creationId xmlns:a16="http://schemas.microsoft.com/office/drawing/2014/main" id="{1697A43F-40B9-4B4F-B46F-6FE03966127D}"/>
                  </a:ext>
                </a:extLst>
              </p:cNvPr>
              <p:cNvSpPr txBox="1">
                <a:spLocks noRot="1" noChangeAspect="1" noMove="1" noResize="1" noEditPoints="1" noAdjustHandles="1" noChangeArrowheads="1" noChangeShapeType="1" noTextEdit="1"/>
              </p:cNvSpPr>
              <p:nvPr/>
            </p:nvSpPr>
            <p:spPr>
              <a:xfrm rot="1301906">
                <a:off x="9741357" y="6066833"/>
                <a:ext cx="1005517" cy="442301"/>
              </a:xfrm>
              <a:prstGeom prst="rect">
                <a:avLst/>
              </a:prstGeom>
              <a:blipFill>
                <a:blip r:embed="rId2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9" name="テキスト ボックス 58">
                <a:extLst>
                  <a:ext uri="{FF2B5EF4-FFF2-40B4-BE49-F238E27FC236}">
                    <a16:creationId xmlns:a16="http://schemas.microsoft.com/office/drawing/2014/main" id="{BFEC9697-1590-458C-8262-BF1E7606D01F}"/>
                  </a:ext>
                </a:extLst>
              </p:cNvPr>
              <p:cNvSpPr txBox="1"/>
              <p:nvPr/>
            </p:nvSpPr>
            <p:spPr>
              <a:xfrm rot="1301906">
                <a:off x="10536804" y="6007303"/>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59" name="テキスト ボックス 58">
                <a:extLst>
                  <a:ext uri="{FF2B5EF4-FFF2-40B4-BE49-F238E27FC236}">
                    <a16:creationId xmlns:a16="http://schemas.microsoft.com/office/drawing/2014/main" id="{BFEC9697-1590-458C-8262-BF1E7606D01F}"/>
                  </a:ext>
                </a:extLst>
              </p:cNvPr>
              <p:cNvSpPr txBox="1">
                <a:spLocks noRot="1" noChangeAspect="1" noMove="1" noResize="1" noEditPoints="1" noAdjustHandles="1" noChangeArrowheads="1" noChangeShapeType="1" noTextEdit="1"/>
              </p:cNvSpPr>
              <p:nvPr/>
            </p:nvSpPr>
            <p:spPr>
              <a:xfrm rot="1301906">
                <a:off x="10536804" y="6007303"/>
                <a:ext cx="1005517" cy="442301"/>
              </a:xfrm>
              <a:prstGeom prst="rect">
                <a:avLst/>
              </a:prstGeom>
              <a:blipFill>
                <a:blip r:embed="rId27"/>
                <a:stretch>
                  <a:fillRect/>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9222988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B0F414-C781-4025-A0A4-D07BEFB99CDF}"/>
              </a:ext>
            </a:extLst>
          </p:cNvPr>
          <p:cNvSpPr>
            <a:spLocks noGrp="1"/>
          </p:cNvSpPr>
          <p:nvPr>
            <p:ph type="title"/>
          </p:nvPr>
        </p:nvSpPr>
        <p:spPr/>
        <p:txBody>
          <a:bodyPr/>
          <a:lstStyle/>
          <a:p>
            <a:r>
              <a:rPr kumimoji="1" lang="en-US" altLang="ja-JP" dirty="0"/>
              <a:t>BDT correlation plot 60nm vs 100nm</a:t>
            </a:r>
            <a:endParaRPr kumimoji="1" lang="ja-JP" altLang="en-US" dirty="0"/>
          </a:p>
        </p:txBody>
      </p:sp>
      <p:pic>
        <p:nvPicPr>
          <p:cNvPr id="6" name="コンテンツ プレースホルダー 5">
            <a:extLst>
              <a:ext uri="{FF2B5EF4-FFF2-40B4-BE49-F238E27FC236}">
                <a16:creationId xmlns:a16="http://schemas.microsoft.com/office/drawing/2014/main" id="{1416FA50-509D-452E-869F-2F6A49AE008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922568"/>
            <a:ext cx="6206323" cy="5946863"/>
          </a:xfrm>
        </p:spPr>
      </p:pic>
      <p:sp>
        <p:nvSpPr>
          <p:cNvPr id="4" name="スライド番号プレースホルダー 3">
            <a:extLst>
              <a:ext uri="{FF2B5EF4-FFF2-40B4-BE49-F238E27FC236}">
                <a16:creationId xmlns:a16="http://schemas.microsoft.com/office/drawing/2014/main" id="{077E8F0C-531D-4DD0-ABA2-93C11A0744A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pic>
        <p:nvPicPr>
          <p:cNvPr id="8" name="図 7">
            <a:extLst>
              <a:ext uri="{FF2B5EF4-FFF2-40B4-BE49-F238E27FC236}">
                <a16:creationId xmlns:a16="http://schemas.microsoft.com/office/drawing/2014/main" id="{0D560992-47C9-49D1-A5EC-3085B72CCB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80596" y="911138"/>
            <a:ext cx="6206324" cy="5946862"/>
          </a:xfrm>
          <a:prstGeom prst="rect">
            <a:avLst/>
          </a:prstGeom>
        </p:spPr>
      </p:pic>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BA224520-692E-4892-AC70-B12536D4F868}"/>
                  </a:ext>
                </a:extLst>
              </p:cNvPr>
              <p:cNvSpPr txBox="1"/>
              <p:nvPr/>
            </p:nvSpPr>
            <p:spPr>
              <a:xfrm>
                <a:off x="-1" y="5326593"/>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9" name="テキスト ボックス 8">
                <a:extLst>
                  <a:ext uri="{FF2B5EF4-FFF2-40B4-BE49-F238E27FC236}">
                    <a16:creationId xmlns:a16="http://schemas.microsoft.com/office/drawing/2014/main" id="{BA224520-692E-4892-AC70-B12536D4F868}"/>
                  </a:ext>
                </a:extLst>
              </p:cNvPr>
              <p:cNvSpPr txBox="1">
                <a:spLocks noRot="1" noChangeAspect="1" noMove="1" noResize="1" noEditPoints="1" noAdjustHandles="1" noChangeArrowheads="1" noChangeShapeType="1" noTextEdit="1"/>
              </p:cNvSpPr>
              <p:nvPr/>
            </p:nvSpPr>
            <p:spPr>
              <a:xfrm>
                <a:off x="-1" y="5326593"/>
                <a:ext cx="925831" cy="531877"/>
              </a:xfrm>
              <a:prstGeom prst="rect">
                <a:avLst/>
              </a:prstGeom>
              <a:blipFill>
                <a:blip r:embed="rId5"/>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5E68ECC7-F5F4-4F6B-9811-3D3D0351A819}"/>
                  </a:ext>
                </a:extLst>
              </p:cNvPr>
              <p:cNvSpPr txBox="1"/>
              <p:nvPr/>
            </p:nvSpPr>
            <p:spPr>
              <a:xfrm>
                <a:off x="-2" y="4605086"/>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15" name="テキスト ボックス 14">
                <a:extLst>
                  <a:ext uri="{FF2B5EF4-FFF2-40B4-BE49-F238E27FC236}">
                    <a16:creationId xmlns:a16="http://schemas.microsoft.com/office/drawing/2014/main" id="{5E68ECC7-F5F4-4F6B-9811-3D3D0351A819}"/>
                  </a:ext>
                </a:extLst>
              </p:cNvPr>
              <p:cNvSpPr txBox="1">
                <a:spLocks noRot="1" noChangeAspect="1" noMove="1" noResize="1" noEditPoints="1" noAdjustHandles="1" noChangeArrowheads="1" noChangeShapeType="1" noTextEdit="1"/>
              </p:cNvSpPr>
              <p:nvPr/>
            </p:nvSpPr>
            <p:spPr>
              <a:xfrm>
                <a:off x="-2" y="4605086"/>
                <a:ext cx="925831" cy="531877"/>
              </a:xfrm>
              <a:prstGeom prst="rect">
                <a:avLst/>
              </a:prstGeom>
              <a:blipFill>
                <a:blip r:embed="rId6"/>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107CD003-C3C6-4DE7-8D73-F1E7389DACCA}"/>
                  </a:ext>
                </a:extLst>
              </p:cNvPr>
              <p:cNvSpPr txBox="1"/>
              <p:nvPr/>
            </p:nvSpPr>
            <p:spPr>
              <a:xfrm>
                <a:off x="0" y="3883579"/>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16" name="テキスト ボックス 15">
                <a:extLst>
                  <a:ext uri="{FF2B5EF4-FFF2-40B4-BE49-F238E27FC236}">
                    <a16:creationId xmlns:a16="http://schemas.microsoft.com/office/drawing/2014/main" id="{107CD003-C3C6-4DE7-8D73-F1E7389DACCA}"/>
                  </a:ext>
                </a:extLst>
              </p:cNvPr>
              <p:cNvSpPr txBox="1">
                <a:spLocks noRot="1" noChangeAspect="1" noMove="1" noResize="1" noEditPoints="1" noAdjustHandles="1" noChangeArrowheads="1" noChangeShapeType="1" noTextEdit="1"/>
              </p:cNvSpPr>
              <p:nvPr/>
            </p:nvSpPr>
            <p:spPr>
              <a:xfrm>
                <a:off x="0" y="3883579"/>
                <a:ext cx="925831" cy="531877"/>
              </a:xfrm>
              <a:prstGeom prst="rect">
                <a:avLst/>
              </a:prstGeom>
              <a:blipFill>
                <a:blip r:embed="rId7"/>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22F8ECE2-C37D-4095-8FB1-F86E1E37B90E}"/>
                  </a:ext>
                </a:extLst>
              </p:cNvPr>
              <p:cNvSpPr txBox="1"/>
              <p:nvPr/>
            </p:nvSpPr>
            <p:spPr>
              <a:xfrm rot="1301906">
                <a:off x="753690" y="6037518"/>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17" name="テキスト ボックス 16">
                <a:extLst>
                  <a:ext uri="{FF2B5EF4-FFF2-40B4-BE49-F238E27FC236}">
                    <a16:creationId xmlns:a16="http://schemas.microsoft.com/office/drawing/2014/main" id="{22F8ECE2-C37D-4095-8FB1-F86E1E37B90E}"/>
                  </a:ext>
                </a:extLst>
              </p:cNvPr>
              <p:cNvSpPr txBox="1">
                <a:spLocks noRot="1" noChangeAspect="1" noMove="1" noResize="1" noEditPoints="1" noAdjustHandles="1" noChangeArrowheads="1" noChangeShapeType="1" noTextEdit="1"/>
              </p:cNvSpPr>
              <p:nvPr/>
            </p:nvSpPr>
            <p:spPr>
              <a:xfrm rot="1301906">
                <a:off x="753690" y="6037518"/>
                <a:ext cx="1005517" cy="469167"/>
              </a:xfrm>
              <a:prstGeom prst="rect">
                <a:avLst/>
              </a:prstGeom>
              <a:blipFill>
                <a:blip r:embed="rId8"/>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1BB017E8-4600-4254-8AC6-C9DFE1DF8F3A}"/>
                  </a:ext>
                </a:extLst>
              </p:cNvPr>
              <p:cNvSpPr txBox="1"/>
              <p:nvPr/>
            </p:nvSpPr>
            <p:spPr>
              <a:xfrm rot="1301906">
                <a:off x="1578842" y="6047307"/>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0" name="テキスト ボックス 19">
                <a:extLst>
                  <a:ext uri="{FF2B5EF4-FFF2-40B4-BE49-F238E27FC236}">
                    <a16:creationId xmlns:a16="http://schemas.microsoft.com/office/drawing/2014/main" id="{1BB017E8-4600-4254-8AC6-C9DFE1DF8F3A}"/>
                  </a:ext>
                </a:extLst>
              </p:cNvPr>
              <p:cNvSpPr txBox="1">
                <a:spLocks noRot="1" noChangeAspect="1" noMove="1" noResize="1" noEditPoints="1" noAdjustHandles="1" noChangeArrowheads="1" noChangeShapeType="1" noTextEdit="1"/>
              </p:cNvSpPr>
              <p:nvPr/>
            </p:nvSpPr>
            <p:spPr>
              <a:xfrm rot="1301906">
                <a:off x="1578842" y="6047307"/>
                <a:ext cx="1005517" cy="469167"/>
              </a:xfrm>
              <a:prstGeom prst="rect">
                <a:avLst/>
              </a:prstGeom>
              <a:blipFill>
                <a:blip r:embed="rId9"/>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1" name="テキスト ボックス 20">
                <a:extLst>
                  <a:ext uri="{FF2B5EF4-FFF2-40B4-BE49-F238E27FC236}">
                    <a16:creationId xmlns:a16="http://schemas.microsoft.com/office/drawing/2014/main" id="{C33A4448-859E-4AF3-8A62-3C4A9A6FCD9A}"/>
                  </a:ext>
                </a:extLst>
              </p:cNvPr>
              <p:cNvSpPr txBox="1"/>
              <p:nvPr/>
            </p:nvSpPr>
            <p:spPr>
              <a:xfrm rot="1301906">
                <a:off x="2357003" y="6080081"/>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1" name="テキスト ボックス 20">
                <a:extLst>
                  <a:ext uri="{FF2B5EF4-FFF2-40B4-BE49-F238E27FC236}">
                    <a16:creationId xmlns:a16="http://schemas.microsoft.com/office/drawing/2014/main" id="{C33A4448-859E-4AF3-8A62-3C4A9A6FCD9A}"/>
                  </a:ext>
                </a:extLst>
              </p:cNvPr>
              <p:cNvSpPr txBox="1">
                <a:spLocks noRot="1" noChangeAspect="1" noMove="1" noResize="1" noEditPoints="1" noAdjustHandles="1" noChangeArrowheads="1" noChangeShapeType="1" noTextEdit="1"/>
              </p:cNvSpPr>
              <p:nvPr/>
            </p:nvSpPr>
            <p:spPr>
              <a:xfrm rot="1301906">
                <a:off x="2357003" y="6080081"/>
                <a:ext cx="1005517" cy="469167"/>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2" name="テキスト ボックス 21">
                <a:extLst>
                  <a:ext uri="{FF2B5EF4-FFF2-40B4-BE49-F238E27FC236}">
                    <a16:creationId xmlns:a16="http://schemas.microsoft.com/office/drawing/2014/main" id="{C0A0385C-7A00-42DA-A2A6-480439E3E56F}"/>
                  </a:ext>
                </a:extLst>
              </p:cNvPr>
              <p:cNvSpPr txBox="1"/>
              <p:nvPr/>
            </p:nvSpPr>
            <p:spPr>
              <a:xfrm>
                <a:off x="-3" y="3267638"/>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2" name="テキスト ボックス 21">
                <a:extLst>
                  <a:ext uri="{FF2B5EF4-FFF2-40B4-BE49-F238E27FC236}">
                    <a16:creationId xmlns:a16="http://schemas.microsoft.com/office/drawing/2014/main" id="{C0A0385C-7A00-42DA-A2A6-480439E3E56F}"/>
                  </a:ext>
                </a:extLst>
              </p:cNvPr>
              <p:cNvSpPr txBox="1">
                <a:spLocks noRot="1" noChangeAspect="1" noMove="1" noResize="1" noEditPoints="1" noAdjustHandles="1" noChangeArrowheads="1" noChangeShapeType="1" noTextEdit="1"/>
              </p:cNvSpPr>
              <p:nvPr/>
            </p:nvSpPr>
            <p:spPr>
              <a:xfrm>
                <a:off x="-3" y="3267638"/>
                <a:ext cx="925831" cy="500586"/>
              </a:xfrm>
              <a:prstGeom prst="rect">
                <a:avLst/>
              </a:prstGeom>
              <a:blipFill>
                <a:blip r:embed="rId11"/>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3" name="テキスト ボックス 22">
                <a:extLst>
                  <a:ext uri="{FF2B5EF4-FFF2-40B4-BE49-F238E27FC236}">
                    <a16:creationId xmlns:a16="http://schemas.microsoft.com/office/drawing/2014/main" id="{82F9BE5D-3969-467A-9E57-1882BAFD12A4}"/>
                  </a:ext>
                </a:extLst>
              </p:cNvPr>
              <p:cNvSpPr txBox="1"/>
              <p:nvPr/>
            </p:nvSpPr>
            <p:spPr>
              <a:xfrm>
                <a:off x="15237" y="2551358"/>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3" name="テキスト ボックス 22">
                <a:extLst>
                  <a:ext uri="{FF2B5EF4-FFF2-40B4-BE49-F238E27FC236}">
                    <a16:creationId xmlns:a16="http://schemas.microsoft.com/office/drawing/2014/main" id="{82F9BE5D-3969-467A-9E57-1882BAFD12A4}"/>
                  </a:ext>
                </a:extLst>
              </p:cNvPr>
              <p:cNvSpPr txBox="1">
                <a:spLocks noRot="1" noChangeAspect="1" noMove="1" noResize="1" noEditPoints="1" noAdjustHandles="1" noChangeArrowheads="1" noChangeShapeType="1" noTextEdit="1"/>
              </p:cNvSpPr>
              <p:nvPr/>
            </p:nvSpPr>
            <p:spPr>
              <a:xfrm>
                <a:off x="15237" y="2551358"/>
                <a:ext cx="925831" cy="500586"/>
              </a:xfrm>
              <a:prstGeom prst="rect">
                <a:avLst/>
              </a:prstGeom>
              <a:blipFill>
                <a:blip r:embed="rId12"/>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4" name="テキスト ボックス 23">
                <a:extLst>
                  <a:ext uri="{FF2B5EF4-FFF2-40B4-BE49-F238E27FC236}">
                    <a16:creationId xmlns:a16="http://schemas.microsoft.com/office/drawing/2014/main" id="{7A1E59E7-035E-4AE3-8577-9BFD4354A624}"/>
                  </a:ext>
                </a:extLst>
              </p:cNvPr>
              <p:cNvSpPr txBox="1"/>
              <p:nvPr/>
            </p:nvSpPr>
            <p:spPr>
              <a:xfrm>
                <a:off x="7617" y="1812218"/>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4" name="テキスト ボックス 23">
                <a:extLst>
                  <a:ext uri="{FF2B5EF4-FFF2-40B4-BE49-F238E27FC236}">
                    <a16:creationId xmlns:a16="http://schemas.microsoft.com/office/drawing/2014/main" id="{7A1E59E7-035E-4AE3-8577-9BFD4354A624}"/>
                  </a:ext>
                </a:extLst>
              </p:cNvPr>
              <p:cNvSpPr txBox="1">
                <a:spLocks noRot="1" noChangeAspect="1" noMove="1" noResize="1" noEditPoints="1" noAdjustHandles="1" noChangeArrowheads="1" noChangeShapeType="1" noTextEdit="1"/>
              </p:cNvSpPr>
              <p:nvPr/>
            </p:nvSpPr>
            <p:spPr>
              <a:xfrm>
                <a:off x="7617" y="1812218"/>
                <a:ext cx="925831" cy="500586"/>
              </a:xfrm>
              <a:prstGeom prst="rect">
                <a:avLst/>
              </a:prstGeom>
              <a:blipFill>
                <a:blip r:embed="rId13"/>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5" name="テキスト ボックス 24">
                <a:extLst>
                  <a:ext uri="{FF2B5EF4-FFF2-40B4-BE49-F238E27FC236}">
                    <a16:creationId xmlns:a16="http://schemas.microsoft.com/office/drawing/2014/main" id="{17F2FE09-4CB5-426C-9CDD-97F51DA929A7}"/>
                  </a:ext>
                </a:extLst>
              </p:cNvPr>
              <p:cNvSpPr txBox="1"/>
              <p:nvPr/>
            </p:nvSpPr>
            <p:spPr>
              <a:xfrm rot="1301906">
                <a:off x="3098118" y="6093513"/>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5" name="テキスト ボックス 24">
                <a:extLst>
                  <a:ext uri="{FF2B5EF4-FFF2-40B4-BE49-F238E27FC236}">
                    <a16:creationId xmlns:a16="http://schemas.microsoft.com/office/drawing/2014/main" id="{17F2FE09-4CB5-426C-9CDD-97F51DA929A7}"/>
                  </a:ext>
                </a:extLst>
              </p:cNvPr>
              <p:cNvSpPr txBox="1">
                <a:spLocks noRot="1" noChangeAspect="1" noMove="1" noResize="1" noEditPoints="1" noAdjustHandles="1" noChangeArrowheads="1" noChangeShapeType="1" noTextEdit="1"/>
              </p:cNvSpPr>
              <p:nvPr/>
            </p:nvSpPr>
            <p:spPr>
              <a:xfrm rot="1301906">
                <a:off x="3098118" y="6093513"/>
                <a:ext cx="1005517" cy="442301"/>
              </a:xfrm>
              <a:prstGeom prst="rect">
                <a:avLst/>
              </a:prstGeom>
              <a:blipFill>
                <a:blip r:embed="rId1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6" name="テキスト ボックス 25">
                <a:extLst>
                  <a:ext uri="{FF2B5EF4-FFF2-40B4-BE49-F238E27FC236}">
                    <a16:creationId xmlns:a16="http://schemas.microsoft.com/office/drawing/2014/main" id="{235F5284-6AC9-4B53-922F-7E885C402194}"/>
                  </a:ext>
                </a:extLst>
              </p:cNvPr>
              <p:cNvSpPr txBox="1"/>
              <p:nvPr/>
            </p:nvSpPr>
            <p:spPr>
              <a:xfrm rot="1301906">
                <a:off x="3795278" y="6085585"/>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6" name="テキスト ボックス 25">
                <a:extLst>
                  <a:ext uri="{FF2B5EF4-FFF2-40B4-BE49-F238E27FC236}">
                    <a16:creationId xmlns:a16="http://schemas.microsoft.com/office/drawing/2014/main" id="{235F5284-6AC9-4B53-922F-7E885C402194}"/>
                  </a:ext>
                </a:extLst>
              </p:cNvPr>
              <p:cNvSpPr txBox="1">
                <a:spLocks noRot="1" noChangeAspect="1" noMove="1" noResize="1" noEditPoints="1" noAdjustHandles="1" noChangeArrowheads="1" noChangeShapeType="1" noTextEdit="1"/>
              </p:cNvSpPr>
              <p:nvPr/>
            </p:nvSpPr>
            <p:spPr>
              <a:xfrm rot="1301906">
                <a:off x="3795278" y="6085585"/>
                <a:ext cx="1005517" cy="442301"/>
              </a:xfrm>
              <a:prstGeom prst="rect">
                <a:avLst/>
              </a:prstGeom>
              <a:blipFill>
                <a:blip r:embed="rId1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7" name="テキスト ボックス 26">
                <a:extLst>
                  <a:ext uri="{FF2B5EF4-FFF2-40B4-BE49-F238E27FC236}">
                    <a16:creationId xmlns:a16="http://schemas.microsoft.com/office/drawing/2014/main" id="{B1C84380-574E-410C-A1AD-3CF739B35A53}"/>
                  </a:ext>
                </a:extLst>
              </p:cNvPr>
              <p:cNvSpPr txBox="1"/>
              <p:nvPr/>
            </p:nvSpPr>
            <p:spPr>
              <a:xfrm rot="1301906">
                <a:off x="4590725" y="6026055"/>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7" name="テキスト ボックス 26">
                <a:extLst>
                  <a:ext uri="{FF2B5EF4-FFF2-40B4-BE49-F238E27FC236}">
                    <a16:creationId xmlns:a16="http://schemas.microsoft.com/office/drawing/2014/main" id="{B1C84380-574E-410C-A1AD-3CF739B35A53}"/>
                  </a:ext>
                </a:extLst>
              </p:cNvPr>
              <p:cNvSpPr txBox="1">
                <a:spLocks noRot="1" noChangeAspect="1" noMove="1" noResize="1" noEditPoints="1" noAdjustHandles="1" noChangeArrowheads="1" noChangeShapeType="1" noTextEdit="1"/>
              </p:cNvSpPr>
              <p:nvPr/>
            </p:nvSpPr>
            <p:spPr>
              <a:xfrm rot="1301906">
                <a:off x="4590725" y="6026055"/>
                <a:ext cx="1005517" cy="442301"/>
              </a:xfrm>
              <a:prstGeom prst="rect">
                <a:avLst/>
              </a:prstGeom>
              <a:blipFill>
                <a:blip r:embed="rId1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8" name="テキスト ボックス 27">
                <a:extLst>
                  <a:ext uri="{FF2B5EF4-FFF2-40B4-BE49-F238E27FC236}">
                    <a16:creationId xmlns:a16="http://schemas.microsoft.com/office/drawing/2014/main" id="{3A2B31B4-2559-4086-94C0-B3E8707F9741}"/>
                  </a:ext>
                </a:extLst>
              </p:cNvPr>
              <p:cNvSpPr txBox="1"/>
              <p:nvPr/>
            </p:nvSpPr>
            <p:spPr>
              <a:xfrm>
                <a:off x="5946078" y="5307841"/>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8" name="テキスト ボックス 27">
                <a:extLst>
                  <a:ext uri="{FF2B5EF4-FFF2-40B4-BE49-F238E27FC236}">
                    <a16:creationId xmlns:a16="http://schemas.microsoft.com/office/drawing/2014/main" id="{3A2B31B4-2559-4086-94C0-B3E8707F9741}"/>
                  </a:ext>
                </a:extLst>
              </p:cNvPr>
              <p:cNvSpPr txBox="1">
                <a:spLocks noRot="1" noChangeAspect="1" noMove="1" noResize="1" noEditPoints="1" noAdjustHandles="1" noChangeArrowheads="1" noChangeShapeType="1" noTextEdit="1"/>
              </p:cNvSpPr>
              <p:nvPr/>
            </p:nvSpPr>
            <p:spPr>
              <a:xfrm>
                <a:off x="5946078" y="5307841"/>
                <a:ext cx="925831" cy="531877"/>
              </a:xfrm>
              <a:prstGeom prst="rect">
                <a:avLst/>
              </a:prstGeom>
              <a:blipFill>
                <a:blip r:embed="rId5"/>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9" name="テキスト ボックス 28">
                <a:extLst>
                  <a:ext uri="{FF2B5EF4-FFF2-40B4-BE49-F238E27FC236}">
                    <a16:creationId xmlns:a16="http://schemas.microsoft.com/office/drawing/2014/main" id="{7B45EDC1-4E16-4C1B-A872-0F63C9CDCB06}"/>
                  </a:ext>
                </a:extLst>
              </p:cNvPr>
              <p:cNvSpPr txBox="1"/>
              <p:nvPr/>
            </p:nvSpPr>
            <p:spPr>
              <a:xfrm>
                <a:off x="5946077" y="4586334"/>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29" name="テキスト ボックス 28">
                <a:extLst>
                  <a:ext uri="{FF2B5EF4-FFF2-40B4-BE49-F238E27FC236}">
                    <a16:creationId xmlns:a16="http://schemas.microsoft.com/office/drawing/2014/main" id="{7B45EDC1-4E16-4C1B-A872-0F63C9CDCB06}"/>
                  </a:ext>
                </a:extLst>
              </p:cNvPr>
              <p:cNvSpPr txBox="1">
                <a:spLocks noRot="1" noChangeAspect="1" noMove="1" noResize="1" noEditPoints="1" noAdjustHandles="1" noChangeArrowheads="1" noChangeShapeType="1" noTextEdit="1"/>
              </p:cNvSpPr>
              <p:nvPr/>
            </p:nvSpPr>
            <p:spPr>
              <a:xfrm>
                <a:off x="5946077" y="4586334"/>
                <a:ext cx="925831" cy="531877"/>
              </a:xfrm>
              <a:prstGeom prst="rect">
                <a:avLst/>
              </a:prstGeom>
              <a:blipFill>
                <a:blip r:embed="rId6"/>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0" name="テキスト ボックス 29">
                <a:extLst>
                  <a:ext uri="{FF2B5EF4-FFF2-40B4-BE49-F238E27FC236}">
                    <a16:creationId xmlns:a16="http://schemas.microsoft.com/office/drawing/2014/main" id="{A3800BBE-7DB5-455E-84A6-A527D6B7D2D9}"/>
                  </a:ext>
                </a:extLst>
              </p:cNvPr>
              <p:cNvSpPr txBox="1"/>
              <p:nvPr/>
            </p:nvSpPr>
            <p:spPr>
              <a:xfrm>
                <a:off x="5946079" y="3864827"/>
                <a:ext cx="925831" cy="5318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0" name="テキスト ボックス 29">
                <a:extLst>
                  <a:ext uri="{FF2B5EF4-FFF2-40B4-BE49-F238E27FC236}">
                    <a16:creationId xmlns:a16="http://schemas.microsoft.com/office/drawing/2014/main" id="{A3800BBE-7DB5-455E-84A6-A527D6B7D2D9}"/>
                  </a:ext>
                </a:extLst>
              </p:cNvPr>
              <p:cNvSpPr txBox="1">
                <a:spLocks noRot="1" noChangeAspect="1" noMove="1" noResize="1" noEditPoints="1" noAdjustHandles="1" noChangeArrowheads="1" noChangeShapeType="1" noTextEdit="1"/>
              </p:cNvSpPr>
              <p:nvPr/>
            </p:nvSpPr>
            <p:spPr>
              <a:xfrm>
                <a:off x="5946079" y="3864827"/>
                <a:ext cx="925831" cy="531877"/>
              </a:xfrm>
              <a:prstGeom prst="rect">
                <a:avLst/>
              </a:prstGeom>
              <a:blipFill>
                <a:blip r:embed="rId17"/>
                <a:stretch>
                  <a:fillRect r="-32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1" name="テキスト ボックス 30">
                <a:extLst>
                  <a:ext uri="{FF2B5EF4-FFF2-40B4-BE49-F238E27FC236}">
                    <a16:creationId xmlns:a16="http://schemas.microsoft.com/office/drawing/2014/main" id="{E128CAAB-25D2-4436-BD61-6933C9132752}"/>
                  </a:ext>
                </a:extLst>
              </p:cNvPr>
              <p:cNvSpPr txBox="1"/>
              <p:nvPr/>
            </p:nvSpPr>
            <p:spPr>
              <a:xfrm rot="1301906">
                <a:off x="6699769" y="6018766"/>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1" name="テキスト ボックス 30">
                <a:extLst>
                  <a:ext uri="{FF2B5EF4-FFF2-40B4-BE49-F238E27FC236}">
                    <a16:creationId xmlns:a16="http://schemas.microsoft.com/office/drawing/2014/main" id="{E128CAAB-25D2-4436-BD61-6933C9132752}"/>
                  </a:ext>
                </a:extLst>
              </p:cNvPr>
              <p:cNvSpPr txBox="1">
                <a:spLocks noRot="1" noChangeAspect="1" noMove="1" noResize="1" noEditPoints="1" noAdjustHandles="1" noChangeArrowheads="1" noChangeShapeType="1" noTextEdit="1"/>
              </p:cNvSpPr>
              <p:nvPr/>
            </p:nvSpPr>
            <p:spPr>
              <a:xfrm rot="1301906">
                <a:off x="6699769" y="6018766"/>
                <a:ext cx="1005517" cy="469167"/>
              </a:xfrm>
              <a:prstGeom prst="rect">
                <a:avLst/>
              </a:prstGeom>
              <a:blipFill>
                <a:blip r:embed="rId18"/>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2" name="テキスト ボックス 31">
                <a:extLst>
                  <a:ext uri="{FF2B5EF4-FFF2-40B4-BE49-F238E27FC236}">
                    <a16:creationId xmlns:a16="http://schemas.microsoft.com/office/drawing/2014/main" id="{437FADEF-BE08-4C6D-B94D-343ABB4D4FC5}"/>
                  </a:ext>
                </a:extLst>
              </p:cNvPr>
              <p:cNvSpPr txBox="1"/>
              <p:nvPr/>
            </p:nvSpPr>
            <p:spPr>
              <a:xfrm rot="1301906">
                <a:off x="7524921" y="6028555"/>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2" name="テキスト ボックス 31">
                <a:extLst>
                  <a:ext uri="{FF2B5EF4-FFF2-40B4-BE49-F238E27FC236}">
                    <a16:creationId xmlns:a16="http://schemas.microsoft.com/office/drawing/2014/main" id="{437FADEF-BE08-4C6D-B94D-343ABB4D4FC5}"/>
                  </a:ext>
                </a:extLst>
              </p:cNvPr>
              <p:cNvSpPr txBox="1">
                <a:spLocks noRot="1" noChangeAspect="1" noMove="1" noResize="1" noEditPoints="1" noAdjustHandles="1" noChangeArrowheads="1" noChangeShapeType="1" noTextEdit="1"/>
              </p:cNvSpPr>
              <p:nvPr/>
            </p:nvSpPr>
            <p:spPr>
              <a:xfrm rot="1301906">
                <a:off x="7524921" y="6028555"/>
                <a:ext cx="1005517" cy="469167"/>
              </a:xfrm>
              <a:prstGeom prst="rect">
                <a:avLst/>
              </a:prstGeom>
              <a:blipFill>
                <a:blip r:embed="rId19"/>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3" name="テキスト ボックス 32">
                <a:extLst>
                  <a:ext uri="{FF2B5EF4-FFF2-40B4-BE49-F238E27FC236}">
                    <a16:creationId xmlns:a16="http://schemas.microsoft.com/office/drawing/2014/main" id="{AEC4BB79-EA33-478F-87B6-5B940878E68F}"/>
                  </a:ext>
                </a:extLst>
              </p:cNvPr>
              <p:cNvSpPr txBox="1"/>
              <p:nvPr/>
            </p:nvSpPr>
            <p:spPr>
              <a:xfrm rot="1301906">
                <a:off x="8303082" y="6061329"/>
                <a:ext cx="1005517" cy="46916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𝑴𝒂</m:t>
                          </m:r>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𝒙</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3" name="テキスト ボックス 32">
                <a:extLst>
                  <a:ext uri="{FF2B5EF4-FFF2-40B4-BE49-F238E27FC236}">
                    <a16:creationId xmlns:a16="http://schemas.microsoft.com/office/drawing/2014/main" id="{AEC4BB79-EA33-478F-87B6-5B940878E68F}"/>
                  </a:ext>
                </a:extLst>
              </p:cNvPr>
              <p:cNvSpPr txBox="1">
                <a:spLocks noRot="1" noChangeAspect="1" noMove="1" noResize="1" noEditPoints="1" noAdjustHandles="1" noChangeArrowheads="1" noChangeShapeType="1" noTextEdit="1"/>
              </p:cNvSpPr>
              <p:nvPr/>
            </p:nvSpPr>
            <p:spPr>
              <a:xfrm rot="1301906">
                <a:off x="8303082" y="6061329"/>
                <a:ext cx="1005517" cy="469167"/>
              </a:xfrm>
              <a:prstGeom prst="rect">
                <a:avLst/>
              </a:prstGeom>
              <a:blipFill>
                <a:blip r:embed="rId2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4" name="テキスト ボックス 33">
                <a:extLst>
                  <a:ext uri="{FF2B5EF4-FFF2-40B4-BE49-F238E27FC236}">
                    <a16:creationId xmlns:a16="http://schemas.microsoft.com/office/drawing/2014/main" id="{9854E06F-9002-46EE-8DBE-B5030D7B533A}"/>
                  </a:ext>
                </a:extLst>
              </p:cNvPr>
              <p:cNvSpPr txBox="1"/>
              <p:nvPr/>
            </p:nvSpPr>
            <p:spPr>
              <a:xfrm>
                <a:off x="5946076" y="3248886"/>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4" name="テキスト ボックス 33">
                <a:extLst>
                  <a:ext uri="{FF2B5EF4-FFF2-40B4-BE49-F238E27FC236}">
                    <a16:creationId xmlns:a16="http://schemas.microsoft.com/office/drawing/2014/main" id="{9854E06F-9002-46EE-8DBE-B5030D7B533A}"/>
                  </a:ext>
                </a:extLst>
              </p:cNvPr>
              <p:cNvSpPr txBox="1">
                <a:spLocks noRot="1" noChangeAspect="1" noMove="1" noResize="1" noEditPoints="1" noAdjustHandles="1" noChangeArrowheads="1" noChangeShapeType="1" noTextEdit="1"/>
              </p:cNvSpPr>
              <p:nvPr/>
            </p:nvSpPr>
            <p:spPr>
              <a:xfrm>
                <a:off x="5946076" y="3248886"/>
                <a:ext cx="925831" cy="500586"/>
              </a:xfrm>
              <a:prstGeom prst="rect">
                <a:avLst/>
              </a:prstGeom>
              <a:blipFill>
                <a:blip r:embed="rId21"/>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5" name="テキスト ボックス 34">
                <a:extLst>
                  <a:ext uri="{FF2B5EF4-FFF2-40B4-BE49-F238E27FC236}">
                    <a16:creationId xmlns:a16="http://schemas.microsoft.com/office/drawing/2014/main" id="{A4D00B7F-2D7F-4FC6-A633-25886E2C1E38}"/>
                  </a:ext>
                </a:extLst>
              </p:cNvPr>
              <p:cNvSpPr txBox="1"/>
              <p:nvPr/>
            </p:nvSpPr>
            <p:spPr>
              <a:xfrm>
                <a:off x="5961316" y="2532606"/>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5" name="テキスト ボックス 34">
                <a:extLst>
                  <a:ext uri="{FF2B5EF4-FFF2-40B4-BE49-F238E27FC236}">
                    <a16:creationId xmlns:a16="http://schemas.microsoft.com/office/drawing/2014/main" id="{A4D00B7F-2D7F-4FC6-A633-25886E2C1E38}"/>
                  </a:ext>
                </a:extLst>
              </p:cNvPr>
              <p:cNvSpPr txBox="1">
                <a:spLocks noRot="1" noChangeAspect="1" noMove="1" noResize="1" noEditPoints="1" noAdjustHandles="1" noChangeArrowheads="1" noChangeShapeType="1" noTextEdit="1"/>
              </p:cNvSpPr>
              <p:nvPr/>
            </p:nvSpPr>
            <p:spPr>
              <a:xfrm>
                <a:off x="5961316" y="2532606"/>
                <a:ext cx="925831" cy="500586"/>
              </a:xfrm>
              <a:prstGeom prst="rect">
                <a:avLst/>
              </a:prstGeom>
              <a:blipFill>
                <a:blip r:embed="rId22"/>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6" name="テキスト ボックス 35">
                <a:extLst>
                  <a:ext uri="{FF2B5EF4-FFF2-40B4-BE49-F238E27FC236}">
                    <a16:creationId xmlns:a16="http://schemas.microsoft.com/office/drawing/2014/main" id="{5BF1EDBA-0BE1-4454-A97A-079F316A0BFC}"/>
                  </a:ext>
                </a:extLst>
              </p:cNvPr>
              <p:cNvSpPr txBox="1"/>
              <p:nvPr/>
            </p:nvSpPr>
            <p:spPr>
              <a:xfrm>
                <a:off x="5953696" y="1793466"/>
                <a:ext cx="925831" cy="5005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4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6" name="テキスト ボックス 35">
                <a:extLst>
                  <a:ext uri="{FF2B5EF4-FFF2-40B4-BE49-F238E27FC236}">
                    <a16:creationId xmlns:a16="http://schemas.microsoft.com/office/drawing/2014/main" id="{5BF1EDBA-0BE1-4454-A97A-079F316A0BFC}"/>
                  </a:ext>
                </a:extLst>
              </p:cNvPr>
              <p:cNvSpPr txBox="1">
                <a:spLocks noRot="1" noChangeAspect="1" noMove="1" noResize="1" noEditPoints="1" noAdjustHandles="1" noChangeArrowheads="1" noChangeShapeType="1" noTextEdit="1"/>
              </p:cNvSpPr>
              <p:nvPr/>
            </p:nvSpPr>
            <p:spPr>
              <a:xfrm>
                <a:off x="5953696" y="1793466"/>
                <a:ext cx="925831" cy="500586"/>
              </a:xfrm>
              <a:prstGeom prst="rect">
                <a:avLst/>
              </a:prstGeom>
              <a:blipFill>
                <a:blip r:embed="rId13"/>
                <a:stretch>
                  <a:fillRect r="-72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7" name="テキスト ボックス 36">
                <a:extLst>
                  <a:ext uri="{FF2B5EF4-FFF2-40B4-BE49-F238E27FC236}">
                    <a16:creationId xmlns:a16="http://schemas.microsoft.com/office/drawing/2014/main" id="{3949FFC8-55FF-4465-8DF7-2EC339291AF2}"/>
                  </a:ext>
                </a:extLst>
              </p:cNvPr>
              <p:cNvSpPr txBox="1"/>
              <p:nvPr/>
            </p:nvSpPr>
            <p:spPr>
              <a:xfrm rot="1301906">
                <a:off x="9044197" y="6074761"/>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7" name="テキスト ボックス 36">
                <a:extLst>
                  <a:ext uri="{FF2B5EF4-FFF2-40B4-BE49-F238E27FC236}">
                    <a16:creationId xmlns:a16="http://schemas.microsoft.com/office/drawing/2014/main" id="{3949FFC8-55FF-4465-8DF7-2EC339291AF2}"/>
                  </a:ext>
                </a:extLst>
              </p:cNvPr>
              <p:cNvSpPr txBox="1">
                <a:spLocks noRot="1" noChangeAspect="1" noMove="1" noResize="1" noEditPoints="1" noAdjustHandles="1" noChangeArrowheads="1" noChangeShapeType="1" noTextEdit="1"/>
              </p:cNvSpPr>
              <p:nvPr/>
            </p:nvSpPr>
            <p:spPr>
              <a:xfrm rot="1301906">
                <a:off x="9044197" y="6074761"/>
                <a:ext cx="1005517" cy="442301"/>
              </a:xfrm>
              <a:prstGeom prst="rect">
                <a:avLst/>
              </a:prstGeom>
              <a:blipFill>
                <a:blip r:embed="rId2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8" name="テキスト ボックス 37">
                <a:extLst>
                  <a:ext uri="{FF2B5EF4-FFF2-40B4-BE49-F238E27FC236}">
                    <a16:creationId xmlns:a16="http://schemas.microsoft.com/office/drawing/2014/main" id="{D0916849-D635-4324-8B16-4C9E5D145CAF}"/>
                  </a:ext>
                </a:extLst>
              </p:cNvPr>
              <p:cNvSpPr txBox="1"/>
              <p:nvPr/>
            </p:nvSpPr>
            <p:spPr>
              <a:xfrm rot="1301906">
                <a:off x="9741357" y="6066833"/>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𝟓𝟓𝟎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8" name="テキスト ボックス 37">
                <a:extLst>
                  <a:ext uri="{FF2B5EF4-FFF2-40B4-BE49-F238E27FC236}">
                    <a16:creationId xmlns:a16="http://schemas.microsoft.com/office/drawing/2014/main" id="{D0916849-D635-4324-8B16-4C9E5D145CAF}"/>
                  </a:ext>
                </a:extLst>
              </p:cNvPr>
              <p:cNvSpPr txBox="1">
                <a:spLocks noRot="1" noChangeAspect="1" noMove="1" noResize="1" noEditPoints="1" noAdjustHandles="1" noChangeArrowheads="1" noChangeShapeType="1" noTextEdit="1"/>
              </p:cNvSpPr>
              <p:nvPr/>
            </p:nvSpPr>
            <p:spPr>
              <a:xfrm rot="1301906">
                <a:off x="9741357" y="6066833"/>
                <a:ext cx="1005517" cy="442301"/>
              </a:xfrm>
              <a:prstGeom prst="rect">
                <a:avLst/>
              </a:prstGeom>
              <a:blipFill>
                <a:blip r:embed="rId2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9" name="テキスト ボックス 38">
                <a:extLst>
                  <a:ext uri="{FF2B5EF4-FFF2-40B4-BE49-F238E27FC236}">
                    <a16:creationId xmlns:a16="http://schemas.microsoft.com/office/drawing/2014/main" id="{CBDA1338-2398-4B98-9354-85210D75FA72}"/>
                  </a:ext>
                </a:extLst>
              </p:cNvPr>
              <p:cNvSpPr txBox="1"/>
              <p:nvPr/>
            </p:nvSpPr>
            <p:spPr>
              <a:xfrm rot="1301906">
                <a:off x="10536804" y="6007303"/>
                <a:ext cx="1005517" cy="44230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𝟔𝟎𝟎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num>
                        <m:den>
                          <m:sSub>
                            <m:sSubPr>
                              <m:ctrlP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𝒂𝒓𝒆𝒂</m:t>
                              </m:r>
                            </m:e>
                            <m:sub>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𝟒𝟓𝟎</m:t>
                              </m:r>
                              <m:r>
                                <a:rPr kumimoji="1" lang="en-US" altLang="ja-JP" sz="12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𝒏𝒎</m:t>
                              </m:r>
                            </m:sub>
                          </m:sSub>
                        </m:den>
                      </m:f>
                    </m:oMath>
                  </m:oMathPara>
                </a14:m>
                <a:endParaRPr kumimoji="1" lang="ja-JP" altLang="en-US" sz="12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39" name="テキスト ボックス 38">
                <a:extLst>
                  <a:ext uri="{FF2B5EF4-FFF2-40B4-BE49-F238E27FC236}">
                    <a16:creationId xmlns:a16="http://schemas.microsoft.com/office/drawing/2014/main" id="{CBDA1338-2398-4B98-9354-85210D75FA72}"/>
                  </a:ext>
                </a:extLst>
              </p:cNvPr>
              <p:cNvSpPr txBox="1">
                <a:spLocks noRot="1" noChangeAspect="1" noMove="1" noResize="1" noEditPoints="1" noAdjustHandles="1" noChangeArrowheads="1" noChangeShapeType="1" noTextEdit="1"/>
              </p:cNvSpPr>
              <p:nvPr/>
            </p:nvSpPr>
            <p:spPr>
              <a:xfrm rot="1301906">
                <a:off x="10536804" y="6007303"/>
                <a:ext cx="1005517" cy="442301"/>
              </a:xfrm>
              <a:prstGeom prst="rect">
                <a:avLst/>
              </a:prstGeom>
              <a:blipFill>
                <a:blip r:embed="rId25"/>
                <a:stretch>
                  <a:fillRect/>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9815387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968B399-C005-465B-961E-516802E712D6}"/>
              </a:ext>
            </a:extLst>
          </p:cNvPr>
          <p:cNvSpPr>
            <a:spLocks noGrp="1"/>
          </p:cNvSpPr>
          <p:nvPr>
            <p:ph type="title"/>
          </p:nvPr>
        </p:nvSpPr>
        <p:spPr/>
        <p:txBody>
          <a:bodyPr/>
          <a:lstStyle/>
          <a:p>
            <a:r>
              <a:rPr kumimoji="1" lang="en-US" altLang="ja-JP" dirty="0"/>
              <a:t>Classify carbon and dust with BDT</a:t>
            </a:r>
            <a:endParaRPr kumimoji="1" lang="ja-JP" altLang="en-US" dirty="0"/>
          </a:p>
        </p:txBody>
      </p:sp>
      <p:sp>
        <p:nvSpPr>
          <p:cNvPr id="3" name="コンテンツ プレースホルダー 2">
            <a:extLst>
              <a:ext uri="{FF2B5EF4-FFF2-40B4-BE49-F238E27FC236}">
                <a16:creationId xmlns:a16="http://schemas.microsoft.com/office/drawing/2014/main" id="{BBF0C2E4-A61D-4F4F-9962-38C7C047DBC2}"/>
              </a:ext>
            </a:extLst>
          </p:cNvPr>
          <p:cNvSpPr>
            <a:spLocks noGrp="1"/>
          </p:cNvSpPr>
          <p:nvPr>
            <p:ph idx="1"/>
          </p:nvPr>
        </p:nvSpPr>
        <p:spPr>
          <a:xfrm>
            <a:off x="220441" y="1325563"/>
            <a:ext cx="10515600" cy="4351338"/>
          </a:xfrm>
        </p:spPr>
        <p:txBody>
          <a:bodyPr/>
          <a:lstStyle/>
          <a:p>
            <a:pPr marL="0" indent="0">
              <a:buNone/>
            </a:pPr>
            <a:r>
              <a:rPr lang="en-US" altLang="ja-JP" dirty="0"/>
              <a:t>Parameters used</a:t>
            </a:r>
            <a:r>
              <a:rPr lang="ja-JP" altLang="en-US" dirty="0"/>
              <a:t>：</a:t>
            </a:r>
            <a:r>
              <a:rPr lang="en-US" altLang="ja-JP" dirty="0"/>
              <a:t> relative max brightness at each wavelength based on 450nm, relative area of event</a:t>
            </a:r>
            <a:endParaRPr kumimoji="1" lang="en-US" altLang="ja-JP" dirty="0"/>
          </a:p>
          <a:p>
            <a:endParaRPr kumimoji="1" lang="ja-JP" altLang="en-US" dirty="0"/>
          </a:p>
        </p:txBody>
      </p:sp>
      <p:sp>
        <p:nvSpPr>
          <p:cNvPr id="4" name="スライド番号プレースホルダー 3">
            <a:extLst>
              <a:ext uri="{FF2B5EF4-FFF2-40B4-BE49-F238E27FC236}">
                <a16:creationId xmlns:a16="http://schemas.microsoft.com/office/drawing/2014/main" id="{0F3F9A64-A9C8-4995-A3D8-F592569F28F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pic>
        <p:nvPicPr>
          <p:cNvPr id="15" name="図 14">
            <a:extLst>
              <a:ext uri="{FF2B5EF4-FFF2-40B4-BE49-F238E27FC236}">
                <a16:creationId xmlns:a16="http://schemas.microsoft.com/office/drawing/2014/main" id="{37756A7B-C3DC-429B-B29F-004DE30608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0141" y="2349879"/>
            <a:ext cx="4813187" cy="3513329"/>
          </a:xfrm>
          <a:prstGeom prst="rect">
            <a:avLst/>
          </a:prstGeom>
        </p:spPr>
      </p:pic>
      <p:pic>
        <p:nvPicPr>
          <p:cNvPr id="17" name="図 16">
            <a:extLst>
              <a:ext uri="{FF2B5EF4-FFF2-40B4-BE49-F238E27FC236}">
                <a16:creationId xmlns:a16="http://schemas.microsoft.com/office/drawing/2014/main" id="{0400B8F2-0C63-4BD4-B4D2-5D44740442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1159" y="2345370"/>
            <a:ext cx="4776332" cy="3522345"/>
          </a:xfrm>
          <a:prstGeom prst="rect">
            <a:avLst/>
          </a:prstGeom>
        </p:spPr>
      </p:pic>
      <p:sp>
        <p:nvSpPr>
          <p:cNvPr id="7" name="テキスト ボックス 6">
            <a:extLst>
              <a:ext uri="{FF2B5EF4-FFF2-40B4-BE49-F238E27FC236}">
                <a16:creationId xmlns:a16="http://schemas.microsoft.com/office/drawing/2014/main" id="{5E9B388C-4D41-4E51-9C0E-3664CD48D18D}"/>
              </a:ext>
            </a:extLst>
          </p:cNvPr>
          <p:cNvSpPr txBox="1"/>
          <p:nvPr/>
        </p:nvSpPr>
        <p:spPr>
          <a:xfrm rot="1785321">
            <a:off x="2584004" y="3906488"/>
            <a:ext cx="22098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srgbClr val="E7E6E6">
                    <a:lumMod val="75000"/>
                  </a:srgbClr>
                </a:solidFill>
                <a:effectLst/>
                <a:uLnTx/>
                <a:uFillTx/>
                <a:latin typeface="游ゴシック" panose="020F0502020204030204"/>
                <a:ea typeface="游ゴシック" panose="020B0400000000000000" pitchFamily="50" charset="-128"/>
                <a:cs typeface="+mn-cs"/>
              </a:rPr>
              <a:t>preliminary</a:t>
            </a:r>
            <a:endParaRPr kumimoji="1" lang="ja-JP" altLang="en-US" sz="2000" b="1" i="0" u="none" strike="noStrike" kern="1200" cap="none" spc="0" normalizeH="0" baseline="0" noProof="0" dirty="0">
              <a:ln>
                <a:noFill/>
              </a:ln>
              <a:solidFill>
                <a:srgbClr val="E7E6E6">
                  <a:lumMod val="75000"/>
                </a:srgbClr>
              </a:solidFill>
              <a:effectLst/>
              <a:uLnTx/>
              <a:uFillTx/>
              <a:latin typeface="游ゴシック" panose="020F0502020204030204"/>
              <a:ea typeface="游ゴシック" panose="020B0400000000000000" pitchFamily="50" charset="-128"/>
              <a:cs typeface="+mn-cs"/>
            </a:endParaRPr>
          </a:p>
        </p:txBody>
      </p:sp>
      <p:sp>
        <p:nvSpPr>
          <p:cNvPr id="11" name="テキスト ボックス 10">
            <a:extLst>
              <a:ext uri="{FF2B5EF4-FFF2-40B4-BE49-F238E27FC236}">
                <a16:creationId xmlns:a16="http://schemas.microsoft.com/office/drawing/2014/main" id="{33D72DF5-5998-4886-8D5F-F261310FD828}"/>
              </a:ext>
            </a:extLst>
          </p:cNvPr>
          <p:cNvSpPr txBox="1"/>
          <p:nvPr/>
        </p:nvSpPr>
        <p:spPr>
          <a:xfrm rot="2413940">
            <a:off x="7684304" y="3817606"/>
            <a:ext cx="1593706"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srgbClr val="E7E6E6">
                    <a:lumMod val="75000"/>
                  </a:srgbClr>
                </a:solidFill>
                <a:effectLst/>
                <a:uLnTx/>
                <a:uFillTx/>
                <a:latin typeface="游ゴシック" panose="020F0502020204030204"/>
                <a:ea typeface="游ゴシック" panose="020B0400000000000000" pitchFamily="50" charset="-128"/>
                <a:cs typeface="+mn-cs"/>
              </a:rPr>
              <a:t>preliminary</a:t>
            </a:r>
            <a:endParaRPr kumimoji="1" lang="ja-JP" altLang="en-US" sz="1800" b="1" i="0" u="none" strike="noStrike" kern="1200" cap="none" spc="0" normalizeH="0" baseline="0" noProof="0" dirty="0">
              <a:ln>
                <a:noFill/>
              </a:ln>
              <a:solidFill>
                <a:srgbClr val="E7E6E6">
                  <a:lumMod val="75000"/>
                </a:srgbClr>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5033544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2275" y="1450795"/>
            <a:ext cx="1080000" cy="1080000"/>
          </a:xfrm>
          <a:prstGeom prst="rect">
            <a:avLst/>
          </a:prstGeom>
        </p:spPr>
      </p:pic>
      <p:sp>
        <p:nvSpPr>
          <p:cNvPr id="8" name="テキスト ボックス 7"/>
          <p:cNvSpPr txBox="1"/>
          <p:nvPr/>
        </p:nvSpPr>
        <p:spPr>
          <a:xfrm>
            <a:off x="1803400" y="419101"/>
            <a:ext cx="1470018"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Ev25   surface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Elli 1.49 </a:t>
            </a:r>
            <a:endParaRPr kumimoji="1" lang="ja-JP" altLang="en-US" sz="18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pic>
        <p:nvPicPr>
          <p:cNvPr id="9" name="図 8"/>
          <p:cNvPicPr>
            <a:picLocks noChangeAspect="1"/>
          </p:cNvPicPr>
          <p:nvPr/>
        </p:nvPicPr>
        <p:blipFill>
          <a:blip r:embed="rId4"/>
          <a:stretch>
            <a:fillRect/>
          </a:stretch>
        </p:blipFill>
        <p:spPr>
          <a:xfrm>
            <a:off x="5940427" y="3149600"/>
            <a:ext cx="5604677" cy="3960000"/>
          </a:xfrm>
          <a:prstGeom prst="rect">
            <a:avLst/>
          </a:prstGeom>
        </p:spPr>
      </p:pic>
      <p:pic>
        <p:nvPicPr>
          <p:cNvPr id="10" name="図 9"/>
          <p:cNvPicPr>
            <a:picLocks noChangeAspect="1"/>
          </p:cNvPicPr>
          <p:nvPr/>
        </p:nvPicPr>
        <p:blipFill>
          <a:blip r:embed="rId5"/>
          <a:stretch>
            <a:fillRect/>
          </a:stretch>
        </p:blipFill>
        <p:spPr>
          <a:xfrm>
            <a:off x="5915027" y="-406400"/>
            <a:ext cx="5604669" cy="3960000"/>
          </a:xfrm>
          <a:prstGeom prst="rect">
            <a:avLst/>
          </a:prstGeom>
        </p:spPr>
      </p:pic>
      <p:sp>
        <p:nvSpPr>
          <p:cNvPr id="11" name="テキスト ボックス 10"/>
          <p:cNvSpPr txBox="1"/>
          <p:nvPr/>
        </p:nvSpPr>
        <p:spPr>
          <a:xfrm>
            <a:off x="1828801" y="3568701"/>
            <a:ext cx="1417119"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Ev35  surface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Elli 1.42</a:t>
            </a:r>
            <a:endParaRPr kumimoji="1" lang="ja-JP" altLang="en-US" sz="18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pic>
        <p:nvPicPr>
          <p:cNvPr id="12" name="図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69350" y="4270875"/>
            <a:ext cx="1080000" cy="1080000"/>
          </a:xfrm>
          <a:prstGeom prst="rect">
            <a:avLst/>
          </a:prstGeom>
        </p:spPr>
      </p:pic>
      <p:pic>
        <p:nvPicPr>
          <p:cNvPr id="14" name="図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81981" y="1450795"/>
            <a:ext cx="1080000" cy="1080000"/>
          </a:xfrm>
          <a:prstGeom prst="rect">
            <a:avLst/>
          </a:prstGeom>
        </p:spPr>
      </p:pic>
      <p:pic>
        <p:nvPicPr>
          <p:cNvPr id="15" name="図 1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81981" y="4270875"/>
            <a:ext cx="1080000" cy="1080000"/>
          </a:xfrm>
          <a:prstGeom prst="rect">
            <a:avLst/>
          </a:prstGeom>
        </p:spPr>
      </p:pic>
      <p:pic>
        <p:nvPicPr>
          <p:cNvPr id="16" name="図 1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962569" y="1450795"/>
            <a:ext cx="1080000" cy="1080000"/>
          </a:xfrm>
          <a:prstGeom prst="rect">
            <a:avLst/>
          </a:prstGeom>
        </p:spPr>
      </p:pic>
      <p:pic>
        <p:nvPicPr>
          <p:cNvPr id="17" name="図 1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956719" y="4270875"/>
            <a:ext cx="1080000" cy="1080000"/>
          </a:xfrm>
          <a:prstGeom prst="rect">
            <a:avLst/>
          </a:prstGeom>
        </p:spPr>
      </p:pic>
      <p:pic>
        <p:nvPicPr>
          <p:cNvPr id="3" name="図 2"/>
          <p:cNvPicPr>
            <a:picLocks noChangeAspect="1"/>
          </p:cNvPicPr>
          <p:nvPr/>
        </p:nvPicPr>
        <p:blipFill>
          <a:blip r:embed="rId11"/>
          <a:stretch>
            <a:fillRect/>
          </a:stretch>
        </p:blipFill>
        <p:spPr>
          <a:xfrm>
            <a:off x="5940815" y="3149600"/>
            <a:ext cx="5603899" cy="3960000"/>
          </a:xfrm>
          <a:prstGeom prst="rect">
            <a:avLst/>
          </a:prstGeom>
        </p:spPr>
      </p:pic>
      <p:pic>
        <p:nvPicPr>
          <p:cNvPr id="18" name="図 17"/>
          <p:cNvPicPr>
            <a:picLocks noChangeAspect="1"/>
          </p:cNvPicPr>
          <p:nvPr/>
        </p:nvPicPr>
        <p:blipFill>
          <a:blip r:embed="rId12"/>
          <a:stretch>
            <a:fillRect/>
          </a:stretch>
        </p:blipFill>
        <p:spPr>
          <a:xfrm>
            <a:off x="5941197" y="-206100"/>
            <a:ext cx="5603899" cy="3960000"/>
          </a:xfrm>
          <a:prstGeom prst="rect">
            <a:avLst/>
          </a:prstGeom>
        </p:spPr>
      </p:pic>
      <p:pic>
        <p:nvPicPr>
          <p:cNvPr id="22" name="図 21"/>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152863" y="1450795"/>
            <a:ext cx="1080000" cy="1080000"/>
          </a:xfrm>
          <a:prstGeom prst="rect">
            <a:avLst/>
          </a:prstGeom>
        </p:spPr>
      </p:pic>
      <p:pic>
        <p:nvPicPr>
          <p:cNvPr id="23" name="図 22"/>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144088" y="4251600"/>
            <a:ext cx="1080000" cy="1080000"/>
          </a:xfrm>
          <a:prstGeom prst="rect">
            <a:avLst/>
          </a:prstGeom>
        </p:spPr>
      </p:pic>
      <p:sp>
        <p:nvSpPr>
          <p:cNvPr id="24" name="テキスト ボックス 23"/>
          <p:cNvSpPr txBox="1"/>
          <p:nvPr/>
        </p:nvSpPr>
        <p:spPr>
          <a:xfrm>
            <a:off x="1663701" y="5829300"/>
            <a:ext cx="505458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450 nm        500 nm           550 nm          600 nm         </a:t>
            </a:r>
            <a:endParaRPr kumimoji="1" lang="ja-JP" altLang="en-US" sz="18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2" name="スライド番号プレースホルダー 1">
            <a:extLst>
              <a:ext uri="{FF2B5EF4-FFF2-40B4-BE49-F238E27FC236}">
                <a16:creationId xmlns:a16="http://schemas.microsoft.com/office/drawing/2014/main" id="{0D22863E-372A-4523-9EBF-63BE8B8C31CB}"/>
              </a:ext>
            </a:extLst>
          </p:cNvPr>
          <p:cNvSpPr>
            <a:spLocks noGrp="1"/>
          </p:cNvSpPr>
          <p:nvPr>
            <p:ph type="sldNum" sz="quarter" idx="12"/>
          </p:nvPr>
        </p:nvSpPr>
        <p:spPr>
          <a:xfrm>
            <a:off x="9448800" y="6456362"/>
            <a:ext cx="2743200" cy="40163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CCDF6B-BBF5-48F1-814A-693E727ACE86}" type="slidenum">
              <a:rPr kumimoji="1" lang="ja-JP" altLang="en-US" sz="36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1" lang="ja-JP" altLang="en-US" sz="36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4" name="テキスト ボックス 3">
            <a:extLst>
              <a:ext uri="{FF2B5EF4-FFF2-40B4-BE49-F238E27FC236}">
                <a16:creationId xmlns:a16="http://schemas.microsoft.com/office/drawing/2014/main" id="{791C48B8-DE35-40B3-B3B0-2E6DD7854317}"/>
              </a:ext>
            </a:extLst>
          </p:cNvPr>
          <p:cNvSpPr txBox="1"/>
          <p:nvPr/>
        </p:nvSpPr>
        <p:spPr>
          <a:xfrm>
            <a:off x="41997" y="-35190"/>
            <a:ext cx="2495363"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Dusts spectrum</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078799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B14CC4-4F6D-47C8-A412-9D8B0B240782}"/>
              </a:ext>
            </a:extLst>
          </p:cNvPr>
          <p:cNvSpPr>
            <a:spLocks noGrp="1"/>
          </p:cNvSpPr>
          <p:nvPr>
            <p:ph type="title"/>
          </p:nvPr>
        </p:nvSpPr>
        <p:spPr/>
        <p:txBody>
          <a:bodyPr/>
          <a:lstStyle/>
          <a:p>
            <a:r>
              <a:rPr lang="en-US" altLang="ja-JP" dirty="0"/>
              <a:t>Contents</a:t>
            </a:r>
            <a:endParaRPr kumimoji="1" lang="ja-JP" altLang="en-US" dirty="0"/>
          </a:p>
        </p:txBody>
      </p:sp>
      <p:sp>
        <p:nvSpPr>
          <p:cNvPr id="3" name="コンテンツ プレースホルダー 2">
            <a:extLst>
              <a:ext uri="{FF2B5EF4-FFF2-40B4-BE49-F238E27FC236}">
                <a16:creationId xmlns:a16="http://schemas.microsoft.com/office/drawing/2014/main" id="{26574B0D-7958-470B-8DD4-CAFD1ECE5583}"/>
              </a:ext>
            </a:extLst>
          </p:cNvPr>
          <p:cNvSpPr>
            <a:spLocks noGrp="1"/>
          </p:cNvSpPr>
          <p:nvPr>
            <p:ph idx="1"/>
          </p:nvPr>
        </p:nvSpPr>
        <p:spPr>
          <a:xfrm>
            <a:off x="520147" y="1003300"/>
            <a:ext cx="10515600" cy="5524500"/>
          </a:xfrm>
        </p:spPr>
        <p:txBody>
          <a:bodyPr>
            <a:normAutofit/>
          </a:bodyPr>
          <a:lstStyle/>
          <a:p>
            <a:r>
              <a:rPr lang="en-US" altLang="ja-JP" sz="3600" dirty="0"/>
              <a:t>Method of optical spectrum analysis</a:t>
            </a:r>
          </a:p>
          <a:p>
            <a:pPr marL="0" indent="0">
              <a:buNone/>
            </a:pPr>
            <a:endParaRPr lang="en-US" altLang="ja-JP" sz="3600" b="1" dirty="0"/>
          </a:p>
          <a:p>
            <a:r>
              <a:rPr lang="en-US" altLang="ja-JP" sz="3600" dirty="0"/>
              <a:t>Demonstrate spectrum analysis with silver Nano crystal </a:t>
            </a:r>
            <a:br>
              <a:rPr lang="en-US" altLang="ja-JP" sz="3600" dirty="0"/>
            </a:br>
            <a:r>
              <a:rPr lang="en-US" altLang="ja-JP" sz="3600" dirty="0"/>
              <a:t>(I have reported this work at previous meeting)</a:t>
            </a:r>
          </a:p>
          <a:p>
            <a:endParaRPr kumimoji="1" lang="en-US" altLang="ja-JP" sz="3600" b="1" dirty="0"/>
          </a:p>
          <a:p>
            <a:r>
              <a:rPr lang="en-US" altLang="ja-JP" sz="3600" dirty="0"/>
              <a:t>Practice this analysis with Carbon and Dust</a:t>
            </a:r>
          </a:p>
          <a:p>
            <a:endParaRPr kumimoji="1" lang="en-US" altLang="ja-JP" sz="3600" dirty="0"/>
          </a:p>
          <a:p>
            <a:r>
              <a:rPr kumimoji="1" lang="en-US" altLang="ja-JP" sz="3600" dirty="0"/>
              <a:t>Problem and vision</a:t>
            </a:r>
          </a:p>
        </p:txBody>
      </p:sp>
      <p:sp>
        <p:nvSpPr>
          <p:cNvPr id="4" name="スライド番号プレースホルダー 3">
            <a:extLst>
              <a:ext uri="{FF2B5EF4-FFF2-40B4-BE49-F238E27FC236}">
                <a16:creationId xmlns:a16="http://schemas.microsoft.com/office/drawing/2014/main" id="{8B3E2328-B0B6-4A33-9084-1CC43A478C4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4022207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B14CC4-4F6D-47C8-A412-9D8B0B240782}"/>
              </a:ext>
            </a:extLst>
          </p:cNvPr>
          <p:cNvSpPr>
            <a:spLocks noGrp="1"/>
          </p:cNvSpPr>
          <p:nvPr>
            <p:ph type="title"/>
          </p:nvPr>
        </p:nvSpPr>
        <p:spPr/>
        <p:txBody>
          <a:bodyPr/>
          <a:lstStyle/>
          <a:p>
            <a:r>
              <a:rPr lang="en-US" altLang="ja-JP" dirty="0"/>
              <a:t>Contents</a:t>
            </a:r>
            <a:endParaRPr kumimoji="1" lang="ja-JP" altLang="en-US" dirty="0"/>
          </a:p>
        </p:txBody>
      </p:sp>
      <p:sp>
        <p:nvSpPr>
          <p:cNvPr id="3" name="コンテンツ プレースホルダー 2">
            <a:extLst>
              <a:ext uri="{FF2B5EF4-FFF2-40B4-BE49-F238E27FC236}">
                <a16:creationId xmlns:a16="http://schemas.microsoft.com/office/drawing/2014/main" id="{26574B0D-7958-470B-8DD4-CAFD1ECE5583}"/>
              </a:ext>
            </a:extLst>
          </p:cNvPr>
          <p:cNvSpPr>
            <a:spLocks noGrp="1"/>
          </p:cNvSpPr>
          <p:nvPr>
            <p:ph idx="1"/>
          </p:nvPr>
        </p:nvSpPr>
        <p:spPr>
          <a:xfrm>
            <a:off x="520147" y="1003300"/>
            <a:ext cx="10515600" cy="5524500"/>
          </a:xfrm>
        </p:spPr>
        <p:txBody>
          <a:bodyPr>
            <a:normAutofit/>
          </a:bodyPr>
          <a:lstStyle/>
          <a:p>
            <a:r>
              <a:rPr lang="en-US" altLang="ja-JP" sz="3600" b="1" dirty="0"/>
              <a:t>Method of optical spectrum analysis</a:t>
            </a:r>
          </a:p>
          <a:p>
            <a:pPr marL="0" indent="0">
              <a:buNone/>
            </a:pPr>
            <a:endParaRPr lang="en-US" altLang="ja-JP" sz="3600" b="1" dirty="0"/>
          </a:p>
          <a:p>
            <a:r>
              <a:rPr lang="en-US" altLang="ja-JP" sz="3600" dirty="0">
                <a:solidFill>
                  <a:schemeClr val="bg1">
                    <a:lumMod val="85000"/>
                  </a:schemeClr>
                </a:solidFill>
              </a:rPr>
              <a:t>Demonstrate spectrum analysis with silver Nano crystal </a:t>
            </a:r>
            <a:br>
              <a:rPr lang="en-US" altLang="ja-JP" sz="3600" dirty="0">
                <a:solidFill>
                  <a:schemeClr val="bg1">
                    <a:lumMod val="85000"/>
                  </a:schemeClr>
                </a:solidFill>
              </a:rPr>
            </a:br>
            <a:r>
              <a:rPr lang="en-US" altLang="ja-JP" sz="3600" dirty="0">
                <a:solidFill>
                  <a:schemeClr val="bg1">
                    <a:lumMod val="85000"/>
                  </a:schemeClr>
                </a:solidFill>
              </a:rPr>
              <a:t>(I have reported this work at previous meeting)</a:t>
            </a:r>
          </a:p>
          <a:p>
            <a:endParaRPr kumimoji="1" lang="en-US" altLang="ja-JP" sz="3600" b="1" dirty="0">
              <a:solidFill>
                <a:schemeClr val="bg1">
                  <a:lumMod val="85000"/>
                </a:schemeClr>
              </a:solidFill>
            </a:endParaRPr>
          </a:p>
          <a:p>
            <a:r>
              <a:rPr lang="en-US" altLang="ja-JP" sz="3600" dirty="0">
                <a:solidFill>
                  <a:schemeClr val="bg1">
                    <a:lumMod val="85000"/>
                  </a:schemeClr>
                </a:solidFill>
              </a:rPr>
              <a:t>Practice this analysis with Carbon and Dust</a:t>
            </a:r>
          </a:p>
          <a:p>
            <a:endParaRPr kumimoji="1" lang="en-US" altLang="ja-JP" sz="3600" dirty="0">
              <a:solidFill>
                <a:schemeClr val="bg1">
                  <a:lumMod val="85000"/>
                </a:schemeClr>
              </a:solidFill>
            </a:endParaRPr>
          </a:p>
          <a:p>
            <a:r>
              <a:rPr kumimoji="1" lang="en-US" altLang="ja-JP" sz="3600" dirty="0">
                <a:solidFill>
                  <a:schemeClr val="bg1">
                    <a:lumMod val="85000"/>
                  </a:schemeClr>
                </a:solidFill>
              </a:rPr>
              <a:t>Problem and vision</a:t>
            </a:r>
          </a:p>
        </p:txBody>
      </p:sp>
      <p:sp>
        <p:nvSpPr>
          <p:cNvPr id="4" name="スライド番号プレースホルダー 3">
            <a:extLst>
              <a:ext uri="{FF2B5EF4-FFF2-40B4-BE49-F238E27FC236}">
                <a16:creationId xmlns:a16="http://schemas.microsoft.com/office/drawing/2014/main" id="{8B3E2328-B0B6-4A33-9084-1CC43A478C4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2995786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3EA05F-BE22-4145-B504-000B894919E6}"/>
              </a:ext>
            </a:extLst>
          </p:cNvPr>
          <p:cNvSpPr>
            <a:spLocks noGrp="1"/>
          </p:cNvSpPr>
          <p:nvPr>
            <p:ph type="title"/>
          </p:nvPr>
        </p:nvSpPr>
        <p:spPr/>
        <p:txBody>
          <a:bodyPr/>
          <a:lstStyle/>
          <a:p>
            <a:r>
              <a:rPr kumimoji="1" lang="en-US" altLang="ja-JP" dirty="0"/>
              <a:t>Flow of spectru</a:t>
            </a:r>
            <a:r>
              <a:rPr lang="en-US" altLang="ja-JP" dirty="0"/>
              <a:t>m analysis</a:t>
            </a:r>
            <a:endParaRPr kumimoji="1" lang="ja-JP" altLang="en-US" dirty="0"/>
          </a:p>
        </p:txBody>
      </p:sp>
      <p:sp>
        <p:nvSpPr>
          <p:cNvPr id="4" name="スライド番号プレースホルダー 3">
            <a:extLst>
              <a:ext uri="{FF2B5EF4-FFF2-40B4-BE49-F238E27FC236}">
                <a16:creationId xmlns:a16="http://schemas.microsoft.com/office/drawing/2014/main" id="{D072CD51-6F29-4823-B57D-5DA0E9792DEA}"/>
              </a:ext>
            </a:extLst>
          </p:cNvPr>
          <p:cNvSpPr>
            <a:spLocks noGrp="1"/>
          </p:cNvSpPr>
          <p:nvPr>
            <p:ph type="sldNum" sz="quarter" idx="12"/>
          </p:nvPr>
        </p:nvSpPr>
        <p:spPr>
          <a:xfrm>
            <a:off x="86106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grpSp>
        <p:nvGrpSpPr>
          <p:cNvPr id="7" name="グループ化 6">
            <a:extLst>
              <a:ext uri="{FF2B5EF4-FFF2-40B4-BE49-F238E27FC236}">
                <a16:creationId xmlns:a16="http://schemas.microsoft.com/office/drawing/2014/main" id="{04007BBE-337C-40F8-933D-86923575022B}"/>
              </a:ext>
            </a:extLst>
          </p:cNvPr>
          <p:cNvGrpSpPr/>
          <p:nvPr/>
        </p:nvGrpSpPr>
        <p:grpSpPr>
          <a:xfrm>
            <a:off x="28131" y="1132113"/>
            <a:ext cx="4800600" cy="2453093"/>
            <a:chOff x="0" y="3527802"/>
            <a:chExt cx="6860935" cy="3266001"/>
          </a:xfrm>
        </p:grpSpPr>
        <p:sp>
          <p:nvSpPr>
            <p:cNvPr id="8" name="正方形/長方形 7">
              <a:extLst>
                <a:ext uri="{FF2B5EF4-FFF2-40B4-BE49-F238E27FC236}">
                  <a16:creationId xmlns:a16="http://schemas.microsoft.com/office/drawing/2014/main" id="{49A7319B-A9EF-49FB-ADCB-20A38EECD848}"/>
                </a:ext>
              </a:extLst>
            </p:cNvPr>
            <p:cNvSpPr/>
            <p:nvPr/>
          </p:nvSpPr>
          <p:spPr>
            <a:xfrm>
              <a:off x="533400" y="5198366"/>
              <a:ext cx="2390775" cy="371475"/>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9" name="コネクタ: カギ線 8">
              <a:extLst>
                <a:ext uri="{FF2B5EF4-FFF2-40B4-BE49-F238E27FC236}">
                  <a16:creationId xmlns:a16="http://schemas.microsoft.com/office/drawing/2014/main" id="{B8EB0D2E-D20E-4A84-BD73-675B39610150}"/>
                </a:ext>
              </a:extLst>
            </p:cNvPr>
            <p:cNvCxnSpPr>
              <a:stCxn id="8" idx="3"/>
            </p:cNvCxnSpPr>
            <p:nvPr/>
          </p:nvCxnSpPr>
          <p:spPr>
            <a:xfrm flipV="1">
              <a:off x="2924175" y="4922141"/>
              <a:ext cx="1190625" cy="461963"/>
            </a:xfrm>
            <a:prstGeom prst="bentConnector3">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四角形: 角を丸くする 9">
              <a:extLst>
                <a:ext uri="{FF2B5EF4-FFF2-40B4-BE49-F238E27FC236}">
                  <a16:creationId xmlns:a16="http://schemas.microsoft.com/office/drawing/2014/main" id="{88EBFEEC-1FAE-4B1D-B339-E07412C8AAED}"/>
                </a:ext>
              </a:extLst>
            </p:cNvPr>
            <p:cNvSpPr/>
            <p:nvPr/>
          </p:nvSpPr>
          <p:spPr>
            <a:xfrm>
              <a:off x="4114800" y="4507803"/>
              <a:ext cx="1864338" cy="7239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rPr>
                <a:t>Xe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rPr>
                <a:t>Lamp</a:t>
              </a: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1" name="正方形/長方形 10">
              <a:extLst>
                <a:ext uri="{FF2B5EF4-FFF2-40B4-BE49-F238E27FC236}">
                  <a16:creationId xmlns:a16="http://schemas.microsoft.com/office/drawing/2014/main" id="{46575EFB-CE0A-48ED-B87A-B320B18F2A78}"/>
                </a:ext>
              </a:extLst>
            </p:cNvPr>
            <p:cNvSpPr/>
            <p:nvPr/>
          </p:nvSpPr>
          <p:spPr>
            <a:xfrm>
              <a:off x="904875" y="5569841"/>
              <a:ext cx="657225" cy="27622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2" name="正方形/長方形 11">
              <a:extLst>
                <a:ext uri="{FF2B5EF4-FFF2-40B4-BE49-F238E27FC236}">
                  <a16:creationId xmlns:a16="http://schemas.microsoft.com/office/drawing/2014/main" id="{9665863F-370D-4AFE-B4E5-76106C4E0CF7}"/>
                </a:ext>
              </a:extLst>
            </p:cNvPr>
            <p:cNvSpPr/>
            <p:nvPr/>
          </p:nvSpPr>
          <p:spPr>
            <a:xfrm>
              <a:off x="1143000" y="5846066"/>
              <a:ext cx="171450" cy="37147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3" name="二等辺三角形 12">
              <a:extLst>
                <a:ext uri="{FF2B5EF4-FFF2-40B4-BE49-F238E27FC236}">
                  <a16:creationId xmlns:a16="http://schemas.microsoft.com/office/drawing/2014/main" id="{B618719C-3EA2-4C66-BCEE-C3AC48C399B8}"/>
                </a:ext>
              </a:extLst>
            </p:cNvPr>
            <p:cNvSpPr/>
            <p:nvPr/>
          </p:nvSpPr>
          <p:spPr>
            <a:xfrm rot="10800000">
              <a:off x="1143000" y="6217540"/>
              <a:ext cx="171450" cy="123825"/>
            </a:xfrm>
            <a:prstGeom prst="triangl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4" name="正方形/長方形 13">
              <a:extLst>
                <a:ext uri="{FF2B5EF4-FFF2-40B4-BE49-F238E27FC236}">
                  <a16:creationId xmlns:a16="http://schemas.microsoft.com/office/drawing/2014/main" id="{C1540EA0-38D7-4D51-8BFC-02957A36D047}"/>
                </a:ext>
              </a:extLst>
            </p:cNvPr>
            <p:cNvSpPr/>
            <p:nvPr/>
          </p:nvSpPr>
          <p:spPr>
            <a:xfrm>
              <a:off x="0" y="6446141"/>
              <a:ext cx="3171825" cy="34766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5" name="正方形/長方形 14">
              <a:extLst>
                <a:ext uri="{FF2B5EF4-FFF2-40B4-BE49-F238E27FC236}">
                  <a16:creationId xmlns:a16="http://schemas.microsoft.com/office/drawing/2014/main" id="{1BB2A05F-7F80-4202-9633-19FC80A66A4F}"/>
                </a:ext>
              </a:extLst>
            </p:cNvPr>
            <p:cNvSpPr/>
            <p:nvPr/>
          </p:nvSpPr>
          <p:spPr>
            <a:xfrm>
              <a:off x="1019173" y="6341366"/>
              <a:ext cx="419101" cy="104775"/>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7" name="テキスト ボックス 16">
              <a:extLst>
                <a:ext uri="{FF2B5EF4-FFF2-40B4-BE49-F238E27FC236}">
                  <a16:creationId xmlns:a16="http://schemas.microsoft.com/office/drawing/2014/main" id="{9693BABC-A34F-4DCF-9559-D9018A2A7411}"/>
                </a:ext>
              </a:extLst>
            </p:cNvPr>
            <p:cNvSpPr txBox="1"/>
            <p:nvPr/>
          </p:nvSpPr>
          <p:spPr>
            <a:xfrm>
              <a:off x="3329970" y="5910122"/>
              <a:ext cx="264014" cy="49172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8" name="正方形/長方形 17">
              <a:extLst>
                <a:ext uri="{FF2B5EF4-FFF2-40B4-BE49-F238E27FC236}">
                  <a16:creationId xmlns:a16="http://schemas.microsoft.com/office/drawing/2014/main" id="{305B2216-C37B-4D32-981F-A4E5B50B24A1}"/>
                </a:ext>
              </a:extLst>
            </p:cNvPr>
            <p:cNvSpPr/>
            <p:nvPr/>
          </p:nvSpPr>
          <p:spPr>
            <a:xfrm>
              <a:off x="1019173" y="4098229"/>
              <a:ext cx="419101" cy="110013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9" name="正方形/長方形 18">
              <a:extLst>
                <a:ext uri="{FF2B5EF4-FFF2-40B4-BE49-F238E27FC236}">
                  <a16:creationId xmlns:a16="http://schemas.microsoft.com/office/drawing/2014/main" id="{7CDBD565-AA61-45A6-AC8B-DCB0699E1FDB}"/>
                </a:ext>
              </a:extLst>
            </p:cNvPr>
            <p:cNvSpPr/>
            <p:nvPr/>
          </p:nvSpPr>
          <p:spPr>
            <a:xfrm>
              <a:off x="957259" y="3741041"/>
              <a:ext cx="542927" cy="37147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20" name="正方形/長方形 19">
              <a:extLst>
                <a:ext uri="{FF2B5EF4-FFF2-40B4-BE49-F238E27FC236}">
                  <a16:creationId xmlns:a16="http://schemas.microsoft.com/office/drawing/2014/main" id="{4B1E9053-E4B4-40DF-B588-BB48252DFDAF}"/>
                </a:ext>
              </a:extLst>
            </p:cNvPr>
            <p:cNvSpPr/>
            <p:nvPr/>
          </p:nvSpPr>
          <p:spPr>
            <a:xfrm>
              <a:off x="2533650" y="5231703"/>
              <a:ext cx="45719" cy="33813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21" name="正方形/長方形 20">
              <a:extLst>
                <a:ext uri="{FF2B5EF4-FFF2-40B4-BE49-F238E27FC236}">
                  <a16:creationId xmlns:a16="http://schemas.microsoft.com/office/drawing/2014/main" id="{8B8D06B8-1FB0-4376-93BC-22F73BAEC701}"/>
                </a:ext>
              </a:extLst>
            </p:cNvPr>
            <p:cNvSpPr/>
            <p:nvPr/>
          </p:nvSpPr>
          <p:spPr>
            <a:xfrm>
              <a:off x="2728912" y="5231703"/>
              <a:ext cx="45719" cy="33813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22" name="直線コネクタ 21">
              <a:extLst>
                <a:ext uri="{FF2B5EF4-FFF2-40B4-BE49-F238E27FC236}">
                  <a16:creationId xmlns:a16="http://schemas.microsoft.com/office/drawing/2014/main" id="{33F705C8-917F-45AE-9D4D-EC26427DB428}"/>
                </a:ext>
              </a:extLst>
            </p:cNvPr>
            <p:cNvCxnSpPr>
              <a:cxnSpLocks/>
              <a:stCxn id="26" idx="1"/>
              <a:endCxn id="20" idx="0"/>
            </p:cNvCxnSpPr>
            <p:nvPr/>
          </p:nvCxnSpPr>
          <p:spPr>
            <a:xfrm flipH="1">
              <a:off x="2556511" y="4168594"/>
              <a:ext cx="1664119" cy="106310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7DECD0AD-7B2A-490F-8C2B-1C031272B3D0}"/>
                </a:ext>
              </a:extLst>
            </p:cNvPr>
            <p:cNvCxnSpPr>
              <a:stCxn id="21" idx="0"/>
            </p:cNvCxnSpPr>
            <p:nvPr/>
          </p:nvCxnSpPr>
          <p:spPr>
            <a:xfrm flipV="1">
              <a:off x="2751772" y="3811169"/>
              <a:ext cx="578198" cy="1420534"/>
            </a:xfrm>
            <a:prstGeom prst="line">
              <a:avLst/>
            </a:prstGeom>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FAB9B60A-F195-48F3-B26F-54AE6E0D4041}"/>
                </a:ext>
              </a:extLst>
            </p:cNvPr>
            <p:cNvSpPr txBox="1"/>
            <p:nvPr/>
          </p:nvSpPr>
          <p:spPr>
            <a:xfrm>
              <a:off x="2988038" y="3527802"/>
              <a:ext cx="1386150" cy="4917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nd</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filter</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5" name="正方形/長方形 24">
              <a:extLst>
                <a:ext uri="{FF2B5EF4-FFF2-40B4-BE49-F238E27FC236}">
                  <a16:creationId xmlns:a16="http://schemas.microsoft.com/office/drawing/2014/main" id="{16F77036-36BF-4A81-BA88-A24842D5F3DB}"/>
                </a:ext>
              </a:extLst>
            </p:cNvPr>
            <p:cNvSpPr/>
            <p:nvPr/>
          </p:nvSpPr>
          <p:spPr>
            <a:xfrm>
              <a:off x="957259" y="6341366"/>
              <a:ext cx="593406" cy="4571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26" name="テキスト ボックス 25">
              <a:extLst>
                <a:ext uri="{FF2B5EF4-FFF2-40B4-BE49-F238E27FC236}">
                  <a16:creationId xmlns:a16="http://schemas.microsoft.com/office/drawing/2014/main" id="{0D5439F9-8671-4337-AB4E-991D95686965}"/>
                </a:ext>
              </a:extLst>
            </p:cNvPr>
            <p:cNvSpPr txBox="1"/>
            <p:nvPr/>
          </p:nvSpPr>
          <p:spPr>
            <a:xfrm>
              <a:off x="4220629" y="3922733"/>
              <a:ext cx="2640306" cy="49172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band</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pass</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filter</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grpSp>
      <p:pic>
        <p:nvPicPr>
          <p:cNvPr id="27" name="図 26">
            <a:extLst>
              <a:ext uri="{FF2B5EF4-FFF2-40B4-BE49-F238E27FC236}">
                <a16:creationId xmlns:a16="http://schemas.microsoft.com/office/drawing/2014/main" id="{84498F5D-1783-46A8-A474-368F8E29FE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527" y="3524394"/>
            <a:ext cx="4426131" cy="3138260"/>
          </a:xfrm>
          <a:prstGeom prst="rect">
            <a:avLst/>
          </a:prstGeom>
        </p:spPr>
      </p:pic>
      <p:sp>
        <p:nvSpPr>
          <p:cNvPr id="29" name="正方形/長方形 28">
            <a:extLst>
              <a:ext uri="{FF2B5EF4-FFF2-40B4-BE49-F238E27FC236}">
                <a16:creationId xmlns:a16="http://schemas.microsoft.com/office/drawing/2014/main" id="{476419DE-5B1B-4CDC-82F8-A8D4772ABAEC}"/>
              </a:ext>
            </a:extLst>
          </p:cNvPr>
          <p:cNvSpPr/>
          <p:nvPr/>
        </p:nvSpPr>
        <p:spPr>
          <a:xfrm>
            <a:off x="5668311" y="1019090"/>
            <a:ext cx="4313889" cy="56698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30" name="テキスト ボックス 29">
            <a:extLst>
              <a:ext uri="{FF2B5EF4-FFF2-40B4-BE49-F238E27FC236}">
                <a16:creationId xmlns:a16="http://schemas.microsoft.com/office/drawing/2014/main" id="{EA2B39DB-3696-4652-84CF-A1F6EF1C701D}"/>
              </a:ext>
            </a:extLst>
          </p:cNvPr>
          <p:cNvSpPr txBox="1"/>
          <p:nvPr/>
        </p:nvSpPr>
        <p:spPr>
          <a:xfrm>
            <a:off x="5772571" y="1110661"/>
            <a:ext cx="410400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scanning with each bandpass filter</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1" name="矢印: 下 30">
            <a:extLst>
              <a:ext uri="{FF2B5EF4-FFF2-40B4-BE49-F238E27FC236}">
                <a16:creationId xmlns:a16="http://schemas.microsoft.com/office/drawing/2014/main" id="{BAFE4005-A7AF-48A0-B336-54461206639D}"/>
              </a:ext>
            </a:extLst>
          </p:cNvPr>
          <p:cNvSpPr/>
          <p:nvPr/>
        </p:nvSpPr>
        <p:spPr>
          <a:xfrm>
            <a:off x="7490758" y="1749948"/>
            <a:ext cx="808383" cy="56698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32" name="テキスト ボックス 31">
            <a:extLst>
              <a:ext uri="{FF2B5EF4-FFF2-40B4-BE49-F238E27FC236}">
                <a16:creationId xmlns:a16="http://schemas.microsoft.com/office/drawing/2014/main" id="{A464E267-1E80-4DB0-8652-39A1F900CD64}"/>
              </a:ext>
            </a:extLst>
          </p:cNvPr>
          <p:cNvSpPr txBox="1"/>
          <p:nvPr/>
        </p:nvSpPr>
        <p:spPr>
          <a:xfrm>
            <a:off x="8371992" y="1563714"/>
            <a:ext cx="364715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scanning same area</a:t>
            </a:r>
            <a:b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with four bandpass filter;</a:t>
            </a:r>
            <a:b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450nm, 500nm, 550nm, 600nm </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3" name="正方形/長方形 32">
            <a:extLst>
              <a:ext uri="{FF2B5EF4-FFF2-40B4-BE49-F238E27FC236}">
                <a16:creationId xmlns:a16="http://schemas.microsoft.com/office/drawing/2014/main" id="{80611171-FA59-4016-84F8-7CBCE6D20094}"/>
              </a:ext>
            </a:extLst>
          </p:cNvPr>
          <p:cNvSpPr/>
          <p:nvPr/>
        </p:nvSpPr>
        <p:spPr>
          <a:xfrm>
            <a:off x="5712303" y="2467009"/>
            <a:ext cx="4313889" cy="79850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34" name="テキスト ボックス 33">
            <a:extLst>
              <a:ext uri="{FF2B5EF4-FFF2-40B4-BE49-F238E27FC236}">
                <a16:creationId xmlns:a16="http://schemas.microsoft.com/office/drawing/2014/main" id="{76B897B0-863F-405D-BDE9-DA1DF19746F0}"/>
              </a:ext>
            </a:extLst>
          </p:cNvPr>
          <p:cNvSpPr txBox="1"/>
          <p:nvPr/>
        </p:nvSpPr>
        <p:spPr>
          <a:xfrm>
            <a:off x="5743558" y="2546951"/>
            <a:ext cx="4302781"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aligning the event at all wavelengths</a:t>
            </a:r>
            <a:b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from each image </a:t>
            </a:r>
          </a:p>
        </p:txBody>
      </p:sp>
      <p:sp>
        <p:nvSpPr>
          <p:cNvPr id="35" name="正方形/長方形 34">
            <a:extLst>
              <a:ext uri="{FF2B5EF4-FFF2-40B4-BE49-F238E27FC236}">
                <a16:creationId xmlns:a16="http://schemas.microsoft.com/office/drawing/2014/main" id="{85D4053C-2D46-4632-AD62-D06C9591E951}"/>
              </a:ext>
            </a:extLst>
          </p:cNvPr>
          <p:cNvSpPr/>
          <p:nvPr/>
        </p:nvSpPr>
        <p:spPr>
          <a:xfrm>
            <a:off x="5810304" y="4392628"/>
            <a:ext cx="4124739" cy="859723"/>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36" name="矢印: 下 35">
            <a:extLst>
              <a:ext uri="{FF2B5EF4-FFF2-40B4-BE49-F238E27FC236}">
                <a16:creationId xmlns:a16="http://schemas.microsoft.com/office/drawing/2014/main" id="{33CA2C5A-029E-4EE0-8429-0FA51C7B5537}"/>
              </a:ext>
            </a:extLst>
          </p:cNvPr>
          <p:cNvSpPr/>
          <p:nvPr/>
        </p:nvSpPr>
        <p:spPr>
          <a:xfrm>
            <a:off x="7609859" y="3471411"/>
            <a:ext cx="620281" cy="7118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37" name="テキスト ボックス 36">
            <a:extLst>
              <a:ext uri="{FF2B5EF4-FFF2-40B4-BE49-F238E27FC236}">
                <a16:creationId xmlns:a16="http://schemas.microsoft.com/office/drawing/2014/main" id="{EBAD6A17-6C62-4B97-B6B0-5165BC875129}"/>
              </a:ext>
            </a:extLst>
          </p:cNvPr>
          <p:cNvSpPr txBox="1"/>
          <p:nvPr/>
        </p:nvSpPr>
        <p:spPr>
          <a:xfrm>
            <a:off x="5974825" y="4499323"/>
            <a:ext cx="396021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analyzing with brightness of the matched event</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8" name="テキスト ボックス 37">
            <a:extLst>
              <a:ext uri="{FF2B5EF4-FFF2-40B4-BE49-F238E27FC236}">
                <a16:creationId xmlns:a16="http://schemas.microsoft.com/office/drawing/2014/main" id="{566F647C-C5EC-4138-8067-599926DD7A38}"/>
              </a:ext>
            </a:extLst>
          </p:cNvPr>
          <p:cNvSpPr txBox="1"/>
          <p:nvPr/>
        </p:nvSpPr>
        <p:spPr>
          <a:xfrm flipH="1">
            <a:off x="8455745" y="3446179"/>
            <a:ext cx="356339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Calibrated the wavelength dependence of optical system </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9" name="テキスト ボックス 38">
            <a:extLst>
              <a:ext uri="{FF2B5EF4-FFF2-40B4-BE49-F238E27FC236}">
                <a16:creationId xmlns:a16="http://schemas.microsoft.com/office/drawing/2014/main" id="{587F1BFD-7681-4F7F-B752-68B563248F9D}"/>
              </a:ext>
            </a:extLst>
          </p:cNvPr>
          <p:cNvSpPr txBox="1"/>
          <p:nvPr/>
        </p:nvSpPr>
        <p:spPr>
          <a:xfrm rot="16200000">
            <a:off x="-456598" y="4832761"/>
            <a:ext cx="219964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Transmittance[%]</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0" name="テキスト ボックス 39">
            <a:extLst>
              <a:ext uri="{FF2B5EF4-FFF2-40B4-BE49-F238E27FC236}">
                <a16:creationId xmlns:a16="http://schemas.microsoft.com/office/drawing/2014/main" id="{E2928BF1-4690-42FE-AC69-9DBF4029F863}"/>
              </a:ext>
            </a:extLst>
          </p:cNvPr>
          <p:cNvSpPr txBox="1"/>
          <p:nvPr/>
        </p:nvSpPr>
        <p:spPr>
          <a:xfrm>
            <a:off x="1844684" y="6352143"/>
            <a:ext cx="203613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Wavelength[nm]</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1" name="正方形/長方形 40">
            <a:extLst>
              <a:ext uri="{FF2B5EF4-FFF2-40B4-BE49-F238E27FC236}">
                <a16:creationId xmlns:a16="http://schemas.microsoft.com/office/drawing/2014/main" id="{56AC20C5-A5C3-487E-BC3B-AC45F4DA5753}"/>
              </a:ext>
            </a:extLst>
          </p:cNvPr>
          <p:cNvSpPr/>
          <p:nvPr/>
        </p:nvSpPr>
        <p:spPr>
          <a:xfrm>
            <a:off x="1560443" y="3724040"/>
            <a:ext cx="1896164" cy="263231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294567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B33FEBF-2044-4460-83D6-B6050BDBE2CE}"/>
              </a:ext>
            </a:extLst>
          </p:cNvPr>
          <p:cNvSpPr>
            <a:spLocks noGrp="1"/>
          </p:cNvSpPr>
          <p:nvPr>
            <p:ph type="title"/>
          </p:nvPr>
        </p:nvSpPr>
        <p:spPr/>
        <p:txBody>
          <a:bodyPr/>
          <a:lstStyle/>
          <a:p>
            <a:r>
              <a:rPr lang="en-US" altLang="ja-JP" dirty="0"/>
              <a:t>Information</a:t>
            </a:r>
            <a:r>
              <a:rPr lang="ja-JP" altLang="en-US" dirty="0"/>
              <a:t> </a:t>
            </a:r>
            <a:r>
              <a:rPr lang="en-US" altLang="ja-JP" dirty="0"/>
              <a:t>obtained by spectrum analysis</a:t>
            </a:r>
            <a:endParaRPr kumimoji="1" lang="ja-JP" altLang="en-US" dirty="0"/>
          </a:p>
        </p:txBody>
      </p:sp>
      <p:sp>
        <p:nvSpPr>
          <p:cNvPr id="4" name="スライド番号プレースホルダー 3">
            <a:extLst>
              <a:ext uri="{FF2B5EF4-FFF2-40B4-BE49-F238E27FC236}">
                <a16:creationId xmlns:a16="http://schemas.microsoft.com/office/drawing/2014/main" id="{7CCF20F4-8718-441A-A902-D131A4410F0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pic>
        <p:nvPicPr>
          <p:cNvPr id="22" name="図 21">
            <a:extLst>
              <a:ext uri="{FF2B5EF4-FFF2-40B4-BE49-F238E27FC236}">
                <a16:creationId xmlns:a16="http://schemas.microsoft.com/office/drawing/2014/main" id="{4CE28109-E7C8-4890-810E-D4DEF9715B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080" y="1325563"/>
            <a:ext cx="11774720" cy="2921547"/>
          </a:xfrm>
          <a:prstGeom prst="rect">
            <a:avLst/>
          </a:prstGeom>
        </p:spPr>
      </p:pic>
      <p:sp>
        <p:nvSpPr>
          <p:cNvPr id="23" name="テキスト ボックス 22">
            <a:extLst>
              <a:ext uri="{FF2B5EF4-FFF2-40B4-BE49-F238E27FC236}">
                <a16:creationId xmlns:a16="http://schemas.microsoft.com/office/drawing/2014/main" id="{EADF4D7C-63EE-45D9-96E0-B9B63EFA5936}"/>
              </a:ext>
            </a:extLst>
          </p:cNvPr>
          <p:cNvSpPr txBox="1"/>
          <p:nvPr/>
        </p:nvSpPr>
        <p:spPr>
          <a:xfrm>
            <a:off x="1371600" y="1250871"/>
            <a:ext cx="902811" cy="369332"/>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450nm</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4" name="テキスト ボックス 23">
            <a:extLst>
              <a:ext uri="{FF2B5EF4-FFF2-40B4-BE49-F238E27FC236}">
                <a16:creationId xmlns:a16="http://schemas.microsoft.com/office/drawing/2014/main" id="{8A2149A7-5D93-43AA-8D42-F5A2AA0C98C7}"/>
              </a:ext>
            </a:extLst>
          </p:cNvPr>
          <p:cNvSpPr txBox="1"/>
          <p:nvPr/>
        </p:nvSpPr>
        <p:spPr>
          <a:xfrm>
            <a:off x="4360069" y="1250871"/>
            <a:ext cx="902811" cy="369332"/>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500nm</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5" name="テキスト ボックス 24">
            <a:extLst>
              <a:ext uri="{FF2B5EF4-FFF2-40B4-BE49-F238E27FC236}">
                <a16:creationId xmlns:a16="http://schemas.microsoft.com/office/drawing/2014/main" id="{0E5326E6-4429-4B7E-95F2-05A049A9B017}"/>
              </a:ext>
            </a:extLst>
          </p:cNvPr>
          <p:cNvSpPr txBox="1"/>
          <p:nvPr/>
        </p:nvSpPr>
        <p:spPr>
          <a:xfrm>
            <a:off x="7164229" y="1215589"/>
            <a:ext cx="902811" cy="369332"/>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550nm</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6" name="テキスト ボックス 25">
            <a:extLst>
              <a:ext uri="{FF2B5EF4-FFF2-40B4-BE49-F238E27FC236}">
                <a16:creationId xmlns:a16="http://schemas.microsoft.com/office/drawing/2014/main" id="{1C5D225B-A0AC-48A9-91BC-8631171BD76F}"/>
              </a:ext>
            </a:extLst>
          </p:cNvPr>
          <p:cNvSpPr txBox="1"/>
          <p:nvPr/>
        </p:nvSpPr>
        <p:spPr>
          <a:xfrm>
            <a:off x="10195481" y="1232337"/>
            <a:ext cx="902811" cy="369332"/>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600nm</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7" name="テキスト ボックス 26">
            <a:extLst>
              <a:ext uri="{FF2B5EF4-FFF2-40B4-BE49-F238E27FC236}">
                <a16:creationId xmlns:a16="http://schemas.microsoft.com/office/drawing/2014/main" id="{13E20FB3-B722-4482-AB06-456A1E28A218}"/>
              </a:ext>
            </a:extLst>
          </p:cNvPr>
          <p:cNvSpPr txBox="1"/>
          <p:nvPr/>
        </p:nvSpPr>
        <p:spPr>
          <a:xfrm>
            <a:off x="93446" y="4321802"/>
            <a:ext cx="5592720" cy="2308324"/>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Event</a:t>
            </a:r>
            <a:r>
              <a:rPr kumimoji="1" lang="ja-JP" altLang="en-US"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image</a:t>
            </a:r>
            <a:r>
              <a:rPr kumimoji="1" lang="ja-JP" altLang="en-US"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endPar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Max brightness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Mean</a:t>
            </a:r>
            <a:r>
              <a:rPr kumimoji="1" lang="ja-JP" altLang="en-US"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brightness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Area</a:t>
            </a:r>
            <a:r>
              <a:rPr kumimoji="1" lang="ja-JP" altLang="en-US"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of</a:t>
            </a:r>
            <a:r>
              <a:rPr kumimoji="1" lang="ja-JP" altLang="en-US"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event</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Minor,</a:t>
            </a:r>
            <a:r>
              <a:rPr kumimoji="1" lang="ja-JP" altLang="en-US"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Major</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Brightness barycenter</a:t>
            </a:r>
          </a:p>
        </p:txBody>
      </p:sp>
      <p:sp>
        <p:nvSpPr>
          <p:cNvPr id="3" name="矢印: 右 2">
            <a:extLst>
              <a:ext uri="{FF2B5EF4-FFF2-40B4-BE49-F238E27FC236}">
                <a16:creationId xmlns:a16="http://schemas.microsoft.com/office/drawing/2014/main" id="{EF9F8651-E73C-44CB-AB60-AF7A687B92FC}"/>
              </a:ext>
            </a:extLst>
          </p:cNvPr>
          <p:cNvSpPr/>
          <p:nvPr/>
        </p:nvSpPr>
        <p:spPr>
          <a:xfrm>
            <a:off x="6096000" y="5201920"/>
            <a:ext cx="1483360" cy="8534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5" name="テキスト ボックス 4">
            <a:extLst>
              <a:ext uri="{FF2B5EF4-FFF2-40B4-BE49-F238E27FC236}">
                <a16:creationId xmlns:a16="http://schemas.microsoft.com/office/drawing/2014/main" id="{68BDB675-9861-480D-A952-7DB0BCC8FC9A}"/>
              </a:ext>
            </a:extLst>
          </p:cNvPr>
          <p:cNvSpPr txBox="1"/>
          <p:nvPr/>
        </p:nvSpPr>
        <p:spPr>
          <a:xfrm>
            <a:off x="7615634" y="4952744"/>
            <a:ext cx="3785011"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Multivariable analysis</a:t>
            </a:r>
            <a:endParaRPr kumimoji="1"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6" name="テキスト ボックス 5">
            <a:extLst>
              <a:ext uri="{FF2B5EF4-FFF2-40B4-BE49-F238E27FC236}">
                <a16:creationId xmlns:a16="http://schemas.microsoft.com/office/drawing/2014/main" id="{FA3FA51B-505A-4F61-A6BE-87B11AE5ED0B}"/>
              </a:ext>
            </a:extLst>
          </p:cNvPr>
          <p:cNvSpPr txBox="1"/>
          <p:nvPr/>
        </p:nvSpPr>
        <p:spPr>
          <a:xfrm>
            <a:off x="8254080" y="5440997"/>
            <a:ext cx="323180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BDT, Deep Learning,  etc</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8" name="テキスト ボックス 7">
            <a:extLst>
              <a:ext uri="{FF2B5EF4-FFF2-40B4-BE49-F238E27FC236}">
                <a16:creationId xmlns:a16="http://schemas.microsoft.com/office/drawing/2014/main" id="{DE73DF30-3AC7-4AF6-936B-A1FA83A934A3}"/>
              </a:ext>
            </a:extLst>
          </p:cNvPr>
          <p:cNvSpPr txBox="1"/>
          <p:nvPr/>
        </p:nvSpPr>
        <p:spPr>
          <a:xfrm>
            <a:off x="4250269" y="4755789"/>
            <a:ext cx="2465740"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for</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each</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wavelength</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9" name="右中かっこ 8">
            <a:extLst>
              <a:ext uri="{FF2B5EF4-FFF2-40B4-BE49-F238E27FC236}">
                <a16:creationId xmlns:a16="http://schemas.microsoft.com/office/drawing/2014/main" id="{2CF12A03-2778-47DB-AE27-649914A965A3}"/>
              </a:ext>
            </a:extLst>
          </p:cNvPr>
          <p:cNvSpPr/>
          <p:nvPr/>
        </p:nvSpPr>
        <p:spPr>
          <a:xfrm>
            <a:off x="3747052" y="4357084"/>
            <a:ext cx="347870" cy="2202742"/>
          </a:xfrm>
          <a:prstGeom prst="rightBrace">
            <a:avLst>
              <a:gd name="adj1" fmla="val 8333"/>
              <a:gd name="adj2" fmla="val 26537"/>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2005042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B14CC4-4F6D-47C8-A412-9D8B0B240782}"/>
              </a:ext>
            </a:extLst>
          </p:cNvPr>
          <p:cNvSpPr>
            <a:spLocks noGrp="1"/>
          </p:cNvSpPr>
          <p:nvPr>
            <p:ph type="title"/>
          </p:nvPr>
        </p:nvSpPr>
        <p:spPr/>
        <p:txBody>
          <a:bodyPr/>
          <a:lstStyle/>
          <a:p>
            <a:r>
              <a:rPr lang="en-US" altLang="ja-JP" dirty="0"/>
              <a:t>Contents</a:t>
            </a:r>
            <a:endParaRPr kumimoji="1" lang="ja-JP" altLang="en-US" dirty="0"/>
          </a:p>
        </p:txBody>
      </p:sp>
      <p:sp>
        <p:nvSpPr>
          <p:cNvPr id="3" name="コンテンツ プレースホルダー 2">
            <a:extLst>
              <a:ext uri="{FF2B5EF4-FFF2-40B4-BE49-F238E27FC236}">
                <a16:creationId xmlns:a16="http://schemas.microsoft.com/office/drawing/2014/main" id="{26574B0D-7958-470B-8DD4-CAFD1ECE5583}"/>
              </a:ext>
            </a:extLst>
          </p:cNvPr>
          <p:cNvSpPr>
            <a:spLocks noGrp="1"/>
          </p:cNvSpPr>
          <p:nvPr>
            <p:ph idx="1"/>
          </p:nvPr>
        </p:nvSpPr>
        <p:spPr>
          <a:xfrm>
            <a:off x="520147" y="1003300"/>
            <a:ext cx="10515600" cy="5524500"/>
          </a:xfrm>
        </p:spPr>
        <p:txBody>
          <a:bodyPr>
            <a:normAutofit/>
          </a:bodyPr>
          <a:lstStyle/>
          <a:p>
            <a:r>
              <a:rPr lang="en-US" altLang="ja-JP" sz="3600" dirty="0">
                <a:solidFill>
                  <a:schemeClr val="bg1">
                    <a:lumMod val="85000"/>
                  </a:schemeClr>
                </a:solidFill>
              </a:rPr>
              <a:t>Method of optical spectrum analysis</a:t>
            </a:r>
          </a:p>
          <a:p>
            <a:pPr marL="0" indent="0">
              <a:buNone/>
            </a:pPr>
            <a:endParaRPr lang="en-US" altLang="ja-JP" sz="3600" b="1" dirty="0"/>
          </a:p>
          <a:p>
            <a:r>
              <a:rPr lang="en-US" altLang="ja-JP" sz="3600" b="1" dirty="0"/>
              <a:t>Demonstrate spectrum analysis with silver Nano crystal </a:t>
            </a:r>
            <a:br>
              <a:rPr lang="en-US" altLang="ja-JP" sz="3600" dirty="0"/>
            </a:br>
            <a:r>
              <a:rPr lang="en-US" altLang="ja-JP" sz="3600" dirty="0"/>
              <a:t>(I have reported this work at previous meeting)</a:t>
            </a:r>
          </a:p>
          <a:p>
            <a:endParaRPr kumimoji="1" lang="en-US" altLang="ja-JP" sz="3600" b="1" dirty="0"/>
          </a:p>
          <a:p>
            <a:r>
              <a:rPr lang="en-US" altLang="ja-JP" sz="3600" dirty="0">
                <a:solidFill>
                  <a:schemeClr val="bg1">
                    <a:lumMod val="85000"/>
                  </a:schemeClr>
                </a:solidFill>
              </a:rPr>
              <a:t>Practice this analysis with Carbon and Dust</a:t>
            </a:r>
          </a:p>
          <a:p>
            <a:endParaRPr kumimoji="1" lang="en-US" altLang="ja-JP" sz="3600" dirty="0">
              <a:solidFill>
                <a:schemeClr val="bg1">
                  <a:lumMod val="85000"/>
                </a:schemeClr>
              </a:solidFill>
            </a:endParaRPr>
          </a:p>
          <a:p>
            <a:r>
              <a:rPr kumimoji="1" lang="en-US" altLang="ja-JP" sz="3600" dirty="0">
                <a:solidFill>
                  <a:schemeClr val="bg1">
                    <a:lumMod val="85000"/>
                  </a:schemeClr>
                </a:solidFill>
              </a:rPr>
              <a:t>Problem and vision</a:t>
            </a:r>
          </a:p>
        </p:txBody>
      </p:sp>
      <p:sp>
        <p:nvSpPr>
          <p:cNvPr id="4" name="スライド番号プレースホルダー 3">
            <a:extLst>
              <a:ext uri="{FF2B5EF4-FFF2-40B4-BE49-F238E27FC236}">
                <a16:creationId xmlns:a16="http://schemas.microsoft.com/office/drawing/2014/main" id="{8B3E2328-B0B6-4A33-9084-1CC43A478C4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337476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3547B9-431F-4799-A95C-02717F596124}"/>
              </a:ext>
            </a:extLst>
          </p:cNvPr>
          <p:cNvSpPr>
            <a:spLocks noGrp="1"/>
          </p:cNvSpPr>
          <p:nvPr>
            <p:ph type="title"/>
          </p:nvPr>
        </p:nvSpPr>
        <p:spPr/>
        <p:txBody>
          <a:bodyPr/>
          <a:lstStyle/>
          <a:p>
            <a:r>
              <a:rPr lang="en-US" altLang="ja-JP" dirty="0">
                <a:solidFill>
                  <a:schemeClr val="bg1"/>
                </a:solidFill>
              </a:rPr>
              <a:t>Spectrum</a:t>
            </a:r>
            <a:r>
              <a:rPr lang="ja-JP" altLang="en-US" dirty="0">
                <a:solidFill>
                  <a:schemeClr val="bg1"/>
                </a:solidFill>
              </a:rPr>
              <a:t> </a:t>
            </a:r>
            <a:r>
              <a:rPr lang="en-US" altLang="ja-JP" dirty="0">
                <a:solidFill>
                  <a:schemeClr val="bg1"/>
                </a:solidFill>
              </a:rPr>
              <a:t>of</a:t>
            </a:r>
            <a:r>
              <a:rPr lang="ja-JP" altLang="en-US" dirty="0">
                <a:solidFill>
                  <a:schemeClr val="bg1"/>
                </a:solidFill>
              </a:rPr>
              <a:t> </a:t>
            </a:r>
            <a:r>
              <a:rPr lang="en-US" altLang="ja-JP" dirty="0">
                <a:solidFill>
                  <a:schemeClr val="bg1"/>
                </a:solidFill>
              </a:rPr>
              <a:t>silver</a:t>
            </a:r>
            <a:r>
              <a:rPr lang="ja-JP" altLang="en-US" dirty="0">
                <a:solidFill>
                  <a:schemeClr val="bg1"/>
                </a:solidFill>
              </a:rPr>
              <a:t> </a:t>
            </a:r>
            <a:r>
              <a:rPr lang="en-US" altLang="ja-JP" dirty="0" err="1">
                <a:solidFill>
                  <a:schemeClr val="bg1"/>
                </a:solidFill>
              </a:rPr>
              <a:t>nano</a:t>
            </a:r>
            <a:r>
              <a:rPr lang="en-US" altLang="ja-JP" dirty="0">
                <a:solidFill>
                  <a:schemeClr val="bg1"/>
                </a:solidFill>
              </a:rPr>
              <a:t> crystal</a:t>
            </a:r>
            <a:endParaRPr kumimoji="1" lang="ja-JP" altLang="en-US" dirty="0">
              <a:solidFill>
                <a:schemeClr val="bg1"/>
              </a:solidFill>
            </a:endParaRPr>
          </a:p>
        </p:txBody>
      </p:sp>
      <p:sp>
        <p:nvSpPr>
          <p:cNvPr id="4" name="スライド番号プレースホルダー 3">
            <a:extLst>
              <a:ext uri="{FF2B5EF4-FFF2-40B4-BE49-F238E27FC236}">
                <a16:creationId xmlns:a16="http://schemas.microsoft.com/office/drawing/2014/main" id="{05A36617-7DE2-4309-9F9D-0450CEE9244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20" name="テキスト ボックス 19">
            <a:extLst>
              <a:ext uri="{FF2B5EF4-FFF2-40B4-BE49-F238E27FC236}">
                <a16:creationId xmlns:a16="http://schemas.microsoft.com/office/drawing/2014/main" id="{E601AA88-C724-43FC-B392-0A562F704576}"/>
              </a:ext>
            </a:extLst>
          </p:cNvPr>
          <p:cNvSpPr txBox="1"/>
          <p:nvPr/>
        </p:nvSpPr>
        <p:spPr>
          <a:xfrm>
            <a:off x="406432" y="6297223"/>
            <a:ext cx="8273419"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rPr>
              <a:t>Plot the relative max brightness based on 450nm</a:t>
            </a:r>
            <a:endParaRPr kumimoji="1" lang="ja-JP" altLang="en-US" sz="2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pic>
        <p:nvPicPr>
          <p:cNvPr id="36" name="図 35">
            <a:extLst>
              <a:ext uri="{FF2B5EF4-FFF2-40B4-BE49-F238E27FC236}">
                <a16:creationId xmlns:a16="http://schemas.microsoft.com/office/drawing/2014/main" id="{DA2AF8B8-F6FE-45A7-AA66-B2F763EE1D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7475" y="1046297"/>
            <a:ext cx="1938732" cy="1938732"/>
          </a:xfrm>
          <a:prstGeom prst="rect">
            <a:avLst/>
          </a:prstGeom>
          <a:ln w="28575">
            <a:solidFill>
              <a:schemeClr val="bg1"/>
            </a:solidFill>
          </a:ln>
        </p:spPr>
      </p:pic>
      <p:pic>
        <p:nvPicPr>
          <p:cNvPr id="37" name="図 36">
            <a:extLst>
              <a:ext uri="{FF2B5EF4-FFF2-40B4-BE49-F238E27FC236}">
                <a16:creationId xmlns:a16="http://schemas.microsoft.com/office/drawing/2014/main" id="{D43070A8-462F-407D-8E62-BCD56B5E48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20588" y="1075017"/>
            <a:ext cx="1938732" cy="1938732"/>
          </a:xfrm>
          <a:prstGeom prst="rect">
            <a:avLst/>
          </a:prstGeom>
          <a:ln w="28575">
            <a:solidFill>
              <a:schemeClr val="bg1"/>
            </a:solidFill>
          </a:ln>
        </p:spPr>
      </p:pic>
      <p:pic>
        <p:nvPicPr>
          <p:cNvPr id="38" name="図 37">
            <a:extLst>
              <a:ext uri="{FF2B5EF4-FFF2-40B4-BE49-F238E27FC236}">
                <a16:creationId xmlns:a16="http://schemas.microsoft.com/office/drawing/2014/main" id="{C8FD81CC-9AE5-4F9E-8824-28AB5588BCA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71403" y="1004374"/>
            <a:ext cx="1938731" cy="1938731"/>
          </a:xfrm>
          <a:prstGeom prst="rect">
            <a:avLst/>
          </a:prstGeom>
          <a:ln w="28575">
            <a:solidFill>
              <a:schemeClr val="bg1"/>
            </a:solidFill>
          </a:ln>
        </p:spPr>
      </p:pic>
      <p:pic>
        <p:nvPicPr>
          <p:cNvPr id="40" name="図 39">
            <a:extLst>
              <a:ext uri="{FF2B5EF4-FFF2-40B4-BE49-F238E27FC236}">
                <a16:creationId xmlns:a16="http://schemas.microsoft.com/office/drawing/2014/main" id="{C1519B91-7555-4F8C-A5A6-8AB17A2726C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768" y="3118018"/>
            <a:ext cx="4096512" cy="2946614"/>
          </a:xfrm>
          <a:prstGeom prst="rect">
            <a:avLst/>
          </a:prstGeom>
        </p:spPr>
      </p:pic>
      <p:sp>
        <p:nvSpPr>
          <p:cNvPr id="15" name="テキスト ボックス 14">
            <a:extLst>
              <a:ext uri="{FF2B5EF4-FFF2-40B4-BE49-F238E27FC236}">
                <a16:creationId xmlns:a16="http://schemas.microsoft.com/office/drawing/2014/main" id="{CBA420D7-1B21-49E9-A487-ECD297553BF7}"/>
              </a:ext>
            </a:extLst>
          </p:cNvPr>
          <p:cNvSpPr txBox="1"/>
          <p:nvPr/>
        </p:nvSpPr>
        <p:spPr>
          <a:xfrm>
            <a:off x="2551822" y="3661994"/>
            <a:ext cx="80342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40nm</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42" name="図 41">
            <a:extLst>
              <a:ext uri="{FF2B5EF4-FFF2-40B4-BE49-F238E27FC236}">
                <a16:creationId xmlns:a16="http://schemas.microsoft.com/office/drawing/2014/main" id="{8AB38C16-BBAF-42C2-9C46-9F89A94218C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04268" y="3118018"/>
            <a:ext cx="4096512" cy="2946614"/>
          </a:xfrm>
          <a:prstGeom prst="rect">
            <a:avLst/>
          </a:prstGeom>
        </p:spPr>
      </p:pic>
      <p:sp>
        <p:nvSpPr>
          <p:cNvPr id="16" name="テキスト ボックス 15">
            <a:extLst>
              <a:ext uri="{FF2B5EF4-FFF2-40B4-BE49-F238E27FC236}">
                <a16:creationId xmlns:a16="http://schemas.microsoft.com/office/drawing/2014/main" id="{85BFE1FA-D62A-46F7-84C7-4D230C3F9257}"/>
              </a:ext>
            </a:extLst>
          </p:cNvPr>
          <p:cNvSpPr txBox="1"/>
          <p:nvPr/>
        </p:nvSpPr>
        <p:spPr>
          <a:xfrm>
            <a:off x="6535598" y="3672110"/>
            <a:ext cx="80342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60nm</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44" name="図 43">
            <a:extLst>
              <a:ext uri="{FF2B5EF4-FFF2-40B4-BE49-F238E27FC236}">
                <a16:creationId xmlns:a16="http://schemas.microsoft.com/office/drawing/2014/main" id="{4278C04B-2C6E-4C46-9263-D4569E577D9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933943" y="3117293"/>
            <a:ext cx="4096514" cy="2946615"/>
          </a:xfrm>
          <a:prstGeom prst="rect">
            <a:avLst/>
          </a:prstGeom>
        </p:spPr>
      </p:pic>
      <p:sp>
        <p:nvSpPr>
          <p:cNvPr id="17" name="テキスト ボックス 16">
            <a:extLst>
              <a:ext uri="{FF2B5EF4-FFF2-40B4-BE49-F238E27FC236}">
                <a16:creationId xmlns:a16="http://schemas.microsoft.com/office/drawing/2014/main" id="{7DC26D99-6B94-4244-9767-86F4F93E7AE7}"/>
              </a:ext>
            </a:extLst>
          </p:cNvPr>
          <p:cNvSpPr txBox="1"/>
          <p:nvPr/>
        </p:nvSpPr>
        <p:spPr>
          <a:xfrm>
            <a:off x="10685472" y="4221268"/>
            <a:ext cx="93647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100nm</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1410929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96FB17A-9A8C-42B6-A454-709F08B26BF4}"/>
              </a:ext>
            </a:extLst>
          </p:cNvPr>
          <p:cNvSpPr>
            <a:spLocks noGrp="1"/>
          </p:cNvSpPr>
          <p:nvPr>
            <p:ph type="title"/>
          </p:nvPr>
        </p:nvSpPr>
        <p:spPr>
          <a:xfrm>
            <a:off x="12378" y="-24344"/>
            <a:ext cx="10959958" cy="1325563"/>
          </a:xfrm>
        </p:spPr>
        <p:txBody>
          <a:bodyPr/>
          <a:lstStyle/>
          <a:p>
            <a:r>
              <a:rPr lang="en-US" altLang="ja-JP" dirty="0"/>
              <a:t>M</a:t>
            </a:r>
            <a:r>
              <a:rPr kumimoji="1" lang="en-US" altLang="ja-JP" dirty="0"/>
              <a:t>ultivariable analysis for silver </a:t>
            </a:r>
            <a:r>
              <a:rPr kumimoji="1" lang="en-US" altLang="ja-JP" dirty="0" err="1"/>
              <a:t>nano</a:t>
            </a:r>
            <a:r>
              <a:rPr kumimoji="1" lang="en-US" altLang="ja-JP" dirty="0"/>
              <a:t> crystal</a:t>
            </a:r>
            <a:endParaRPr kumimoji="1" lang="ja-JP" altLang="en-US" dirty="0"/>
          </a:p>
        </p:txBody>
      </p:sp>
      <p:sp>
        <p:nvSpPr>
          <p:cNvPr id="3" name="コンテンツ プレースホルダー 2">
            <a:extLst>
              <a:ext uri="{FF2B5EF4-FFF2-40B4-BE49-F238E27FC236}">
                <a16:creationId xmlns:a16="http://schemas.microsoft.com/office/drawing/2014/main" id="{60D2A997-422B-4D77-B904-F0429CCD5C8C}"/>
              </a:ext>
            </a:extLst>
          </p:cNvPr>
          <p:cNvSpPr>
            <a:spLocks noGrp="1"/>
          </p:cNvSpPr>
          <p:nvPr>
            <p:ph idx="1"/>
          </p:nvPr>
        </p:nvSpPr>
        <p:spPr>
          <a:xfrm>
            <a:off x="395371" y="859595"/>
            <a:ext cx="11452072" cy="2284903"/>
          </a:xfrm>
        </p:spPr>
        <p:txBody>
          <a:bodyPr>
            <a:normAutofit/>
          </a:bodyPr>
          <a:lstStyle/>
          <a:p>
            <a:r>
              <a:rPr kumimoji="1" lang="en-US" altLang="ja-JP" dirty="0"/>
              <a:t>Classified with Boosted Decision Tree</a:t>
            </a:r>
          </a:p>
          <a:p>
            <a:r>
              <a:rPr lang="en-US" altLang="ja-JP" dirty="0"/>
              <a:t>parameters used</a:t>
            </a:r>
            <a:r>
              <a:rPr lang="ja-JP" altLang="en-US" dirty="0"/>
              <a:t>：</a:t>
            </a:r>
            <a:r>
              <a:rPr lang="en-US" altLang="ja-JP" dirty="0"/>
              <a:t>relative max brightness at each wavelength based on 450nm, relative</a:t>
            </a:r>
            <a:r>
              <a:rPr lang="ja-JP" altLang="en-US" dirty="0"/>
              <a:t> </a:t>
            </a:r>
            <a:r>
              <a:rPr lang="en-US" altLang="ja-JP" dirty="0"/>
              <a:t>area</a:t>
            </a:r>
            <a:r>
              <a:rPr lang="ja-JP" altLang="en-US" dirty="0"/>
              <a:t> </a:t>
            </a:r>
            <a:r>
              <a:rPr lang="en-US" altLang="ja-JP" dirty="0"/>
              <a:t>of</a:t>
            </a:r>
            <a:r>
              <a:rPr lang="ja-JP" altLang="en-US" dirty="0"/>
              <a:t> </a:t>
            </a:r>
            <a:r>
              <a:rPr lang="en-US" altLang="ja-JP" dirty="0"/>
              <a:t>event</a:t>
            </a:r>
          </a:p>
        </p:txBody>
      </p:sp>
      <p:sp>
        <p:nvSpPr>
          <p:cNvPr id="4" name="スライド番号プレースホルダー 3">
            <a:extLst>
              <a:ext uri="{FF2B5EF4-FFF2-40B4-BE49-F238E27FC236}">
                <a16:creationId xmlns:a16="http://schemas.microsoft.com/office/drawing/2014/main" id="{C5A1D73B-EECC-4939-B607-53469D729B2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8B0DA4-EE8C-424F-934D-CAE3F9E72EEC}" type="slidenum">
              <a:rPr kumimoji="1" lang="ja-JP" altLang="en-US" sz="28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28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pic>
        <p:nvPicPr>
          <p:cNvPr id="7" name="図 6">
            <a:extLst>
              <a:ext uri="{FF2B5EF4-FFF2-40B4-BE49-F238E27FC236}">
                <a16:creationId xmlns:a16="http://schemas.microsoft.com/office/drawing/2014/main" id="{3262D048-2986-4BD0-9ABA-4F86EB00D3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14" y="2540890"/>
            <a:ext cx="4136305" cy="3050352"/>
          </a:xfrm>
          <a:prstGeom prst="rect">
            <a:avLst/>
          </a:prstGeom>
        </p:spPr>
      </p:pic>
      <p:sp>
        <p:nvSpPr>
          <p:cNvPr id="12" name="テキスト ボックス 11">
            <a:extLst>
              <a:ext uri="{FF2B5EF4-FFF2-40B4-BE49-F238E27FC236}">
                <a16:creationId xmlns:a16="http://schemas.microsoft.com/office/drawing/2014/main" id="{816F9651-6672-4C5B-8619-018D38C5502D}"/>
              </a:ext>
            </a:extLst>
          </p:cNvPr>
          <p:cNvSpPr txBox="1"/>
          <p:nvPr/>
        </p:nvSpPr>
        <p:spPr>
          <a:xfrm>
            <a:off x="102294" y="5812168"/>
            <a:ext cx="214067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40nm vs 60nm</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3" name="テキスト ボックス 12">
            <a:extLst>
              <a:ext uri="{FF2B5EF4-FFF2-40B4-BE49-F238E27FC236}">
                <a16:creationId xmlns:a16="http://schemas.microsoft.com/office/drawing/2014/main" id="{DAFCF505-8FCA-4B68-91C0-3E7A7F555F3F}"/>
              </a:ext>
            </a:extLst>
          </p:cNvPr>
          <p:cNvSpPr txBox="1"/>
          <p:nvPr/>
        </p:nvSpPr>
        <p:spPr>
          <a:xfrm>
            <a:off x="4992623" y="5781573"/>
            <a:ext cx="214067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40nm vs 100nm</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4" name="テキスト ボックス 13">
            <a:extLst>
              <a:ext uri="{FF2B5EF4-FFF2-40B4-BE49-F238E27FC236}">
                <a16:creationId xmlns:a16="http://schemas.microsoft.com/office/drawing/2014/main" id="{75926A42-FDD0-4D18-958A-920745BE12AD}"/>
              </a:ext>
            </a:extLst>
          </p:cNvPr>
          <p:cNvSpPr txBox="1"/>
          <p:nvPr/>
        </p:nvSpPr>
        <p:spPr>
          <a:xfrm>
            <a:off x="9213130" y="5778570"/>
            <a:ext cx="214067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60nm vs 100nm</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5" name="テキスト ボックス 4">
            <a:extLst>
              <a:ext uri="{FF2B5EF4-FFF2-40B4-BE49-F238E27FC236}">
                <a16:creationId xmlns:a16="http://schemas.microsoft.com/office/drawing/2014/main" id="{6D381825-39B2-47B5-AEF8-E70D4F8341B5}"/>
              </a:ext>
            </a:extLst>
          </p:cNvPr>
          <p:cNvSpPr txBox="1"/>
          <p:nvPr/>
        </p:nvSpPr>
        <p:spPr>
          <a:xfrm>
            <a:off x="359681" y="6130084"/>
            <a:ext cx="1534394"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rPr>
              <a:t>signal: 40nm</a:t>
            </a:r>
            <a:b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en-US" altLang="ja-JP" sz="1800" b="0" i="0" u="none" strike="noStrike" kern="1200" cap="none" spc="0" normalizeH="0" baseline="0" noProof="0" dirty="0">
                <a:ln>
                  <a:noFill/>
                </a:ln>
                <a:solidFill>
                  <a:srgbClr val="FF0000"/>
                </a:solidFill>
                <a:effectLst/>
                <a:uLnTx/>
                <a:uFillTx/>
                <a:latin typeface="游ゴシック" panose="020F0502020204030204"/>
                <a:ea typeface="游ゴシック" panose="020B0400000000000000" pitchFamily="50" charset="-128"/>
                <a:cs typeface="+mn-cs"/>
              </a:rPr>
              <a:t>BG :    60nm</a:t>
            </a:r>
            <a:endParaRPr kumimoji="1" lang="ja-JP" altLang="en-US" sz="1800" b="0" i="0" u="none" strike="noStrike" kern="1200" cap="none" spc="0" normalizeH="0" baseline="0" noProof="0" dirty="0">
              <a:ln>
                <a:noFill/>
              </a:ln>
              <a:solidFill>
                <a:srgbClr val="FF0000"/>
              </a:solidFill>
              <a:effectLst/>
              <a:uLnTx/>
              <a:uFillTx/>
              <a:latin typeface="游ゴシック" panose="020F0502020204030204"/>
              <a:ea typeface="游ゴシック" panose="020B0400000000000000" pitchFamily="50" charset="-128"/>
              <a:cs typeface="+mn-cs"/>
            </a:endParaRPr>
          </a:p>
        </p:txBody>
      </p:sp>
      <p:sp>
        <p:nvSpPr>
          <p:cNvPr id="15" name="テキスト ボックス 14">
            <a:extLst>
              <a:ext uri="{FF2B5EF4-FFF2-40B4-BE49-F238E27FC236}">
                <a16:creationId xmlns:a16="http://schemas.microsoft.com/office/drawing/2014/main" id="{189662F9-E5E7-425C-BB99-0EC2E14D01A3}"/>
              </a:ext>
            </a:extLst>
          </p:cNvPr>
          <p:cNvSpPr txBox="1"/>
          <p:nvPr/>
        </p:nvSpPr>
        <p:spPr>
          <a:xfrm>
            <a:off x="4841891" y="6130085"/>
            <a:ext cx="1622560"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rPr>
              <a:t>signal: 40nm</a:t>
            </a:r>
            <a:b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en-US" altLang="ja-JP" sz="1800" b="0" i="0" u="none" strike="noStrike" kern="1200" cap="none" spc="0" normalizeH="0" baseline="0" noProof="0" dirty="0">
                <a:ln>
                  <a:noFill/>
                </a:ln>
                <a:solidFill>
                  <a:srgbClr val="FF0000"/>
                </a:solidFill>
                <a:effectLst/>
                <a:uLnTx/>
                <a:uFillTx/>
                <a:latin typeface="游ゴシック" panose="020F0502020204030204"/>
                <a:ea typeface="游ゴシック" panose="020B0400000000000000" pitchFamily="50" charset="-128"/>
                <a:cs typeface="+mn-cs"/>
              </a:rPr>
              <a:t>BG :    100nm</a:t>
            </a:r>
            <a:endParaRPr kumimoji="1" lang="ja-JP" altLang="en-US" sz="1800" b="0" i="0" u="none" strike="noStrike" kern="1200" cap="none" spc="0" normalizeH="0" baseline="0" noProof="0" dirty="0">
              <a:ln>
                <a:noFill/>
              </a:ln>
              <a:solidFill>
                <a:srgbClr val="FF0000"/>
              </a:solidFill>
              <a:effectLst/>
              <a:uLnTx/>
              <a:uFillTx/>
              <a:latin typeface="游ゴシック" panose="020F0502020204030204"/>
              <a:ea typeface="游ゴシック" panose="020B0400000000000000" pitchFamily="50" charset="-128"/>
              <a:cs typeface="+mn-cs"/>
            </a:endParaRPr>
          </a:p>
        </p:txBody>
      </p:sp>
      <p:sp>
        <p:nvSpPr>
          <p:cNvPr id="16" name="テキスト ボックス 15">
            <a:extLst>
              <a:ext uri="{FF2B5EF4-FFF2-40B4-BE49-F238E27FC236}">
                <a16:creationId xmlns:a16="http://schemas.microsoft.com/office/drawing/2014/main" id="{D9490FEA-831B-404F-8252-2AAAC1686D10}"/>
              </a:ext>
            </a:extLst>
          </p:cNvPr>
          <p:cNvSpPr txBox="1"/>
          <p:nvPr/>
        </p:nvSpPr>
        <p:spPr>
          <a:xfrm>
            <a:off x="9170920" y="6147901"/>
            <a:ext cx="1622560"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rPr>
              <a:t>signal: 60nm</a:t>
            </a:r>
            <a:b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en-US" altLang="ja-JP" sz="1800" b="0" i="0" u="none" strike="noStrike" kern="1200" cap="none" spc="0" normalizeH="0" baseline="0" noProof="0" dirty="0">
                <a:ln>
                  <a:noFill/>
                </a:ln>
                <a:solidFill>
                  <a:srgbClr val="FF0000"/>
                </a:solidFill>
                <a:effectLst/>
                <a:uLnTx/>
                <a:uFillTx/>
                <a:latin typeface="游ゴシック" panose="020F0502020204030204"/>
                <a:ea typeface="游ゴシック" panose="020B0400000000000000" pitchFamily="50" charset="-128"/>
                <a:cs typeface="+mn-cs"/>
              </a:rPr>
              <a:t>BG :    100nm</a:t>
            </a:r>
            <a:endParaRPr kumimoji="1" lang="ja-JP" altLang="en-US" sz="1800" b="0" i="0" u="none" strike="noStrike" kern="1200" cap="none" spc="0" normalizeH="0" baseline="0" noProof="0" dirty="0">
              <a:ln>
                <a:noFill/>
              </a:ln>
              <a:solidFill>
                <a:srgbClr val="FF0000"/>
              </a:solidFill>
              <a:effectLst/>
              <a:uLnTx/>
              <a:uFillTx/>
              <a:latin typeface="游ゴシック" panose="020F0502020204030204"/>
              <a:ea typeface="游ゴシック" panose="020B0400000000000000" pitchFamily="50" charset="-128"/>
              <a:cs typeface="+mn-cs"/>
            </a:endParaRPr>
          </a:p>
        </p:txBody>
      </p:sp>
      <p:sp>
        <p:nvSpPr>
          <p:cNvPr id="6" name="テキスト ボックス 5">
            <a:extLst>
              <a:ext uri="{FF2B5EF4-FFF2-40B4-BE49-F238E27FC236}">
                <a16:creationId xmlns:a16="http://schemas.microsoft.com/office/drawing/2014/main" id="{6CD59DE7-837F-47B8-9595-25C215A3CB8D}"/>
              </a:ext>
            </a:extLst>
          </p:cNvPr>
          <p:cNvSpPr txBox="1"/>
          <p:nvPr/>
        </p:nvSpPr>
        <p:spPr>
          <a:xfrm>
            <a:off x="1722025" y="5924412"/>
            <a:ext cx="3454792"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effect</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of</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size</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distribution</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b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8" name="テキスト ボックス 7">
            <a:extLst>
              <a:ext uri="{FF2B5EF4-FFF2-40B4-BE49-F238E27FC236}">
                <a16:creationId xmlns:a16="http://schemas.microsoft.com/office/drawing/2014/main" id="{FCB0DAE2-0D0D-4673-9F20-9095D861BC04}"/>
              </a:ext>
            </a:extLst>
          </p:cNvPr>
          <p:cNvSpPr txBox="1"/>
          <p:nvPr/>
        </p:nvSpPr>
        <p:spPr>
          <a:xfrm>
            <a:off x="10589992" y="2099513"/>
            <a:ext cx="161133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TMVA  ver4.2</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AC87584F-7F0C-4639-9CA9-934A433A0336}"/>
                  </a:ext>
                </a:extLst>
              </p:cNvPr>
              <p:cNvSpPr txBox="1"/>
              <p:nvPr/>
            </p:nvSpPr>
            <p:spPr>
              <a:xfrm>
                <a:off x="2687045" y="5494252"/>
                <a:ext cx="187187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rPr>
                  <a:t>signal like</a:t>
                </a:r>
                <a14:m>
                  <m:oMath xmlns:m="http://schemas.openxmlformats.org/officeDocument/2006/math">
                    <m:r>
                      <a:rPr kumimoji="1" lang="en-US" altLang="ja-JP" sz="1800" b="1" i="1" u="none" strike="noStrike" kern="1200" cap="none" spc="0" normalizeH="0" baseline="0" noProof="0" smtClean="0">
                        <a:ln>
                          <a:noFill/>
                        </a:ln>
                        <a:solidFill>
                          <a:srgbClr val="0070C0"/>
                        </a:solidFill>
                        <a:effectLst/>
                        <a:uLnTx/>
                        <a:uFillTx/>
                        <a:latin typeface="Cambria Math" panose="02040503050406030204" pitchFamily="18" charset="0"/>
                        <a:cs typeface="+mn-cs"/>
                      </a:rPr>
                      <m:t>→ </m:t>
                    </m:r>
                  </m:oMath>
                </a14:m>
                <a:endParaRPr kumimoji="1" lang="ja-JP" altLang="en-US"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endParaRPr>
              </a:p>
            </p:txBody>
          </p:sp>
        </mc:Choice>
        <mc:Fallback xmlns="">
          <p:sp>
            <p:nvSpPr>
              <p:cNvPr id="10" name="テキスト ボックス 9">
                <a:extLst>
                  <a:ext uri="{FF2B5EF4-FFF2-40B4-BE49-F238E27FC236}">
                    <a16:creationId xmlns:a16="http://schemas.microsoft.com/office/drawing/2014/main" id="{AC87584F-7F0C-4639-9CA9-934A433A0336}"/>
                  </a:ext>
                </a:extLst>
              </p:cNvPr>
              <p:cNvSpPr txBox="1">
                <a:spLocks noRot="1" noChangeAspect="1" noMove="1" noResize="1" noEditPoints="1" noAdjustHandles="1" noChangeArrowheads="1" noChangeShapeType="1" noTextEdit="1"/>
              </p:cNvSpPr>
              <p:nvPr/>
            </p:nvSpPr>
            <p:spPr>
              <a:xfrm>
                <a:off x="2687045" y="5494252"/>
                <a:ext cx="1871870" cy="369332"/>
              </a:xfrm>
              <a:prstGeom prst="rect">
                <a:avLst/>
              </a:prstGeom>
              <a:blipFill>
                <a:blip r:embed="rId6"/>
                <a:stretch>
                  <a:fillRect l="-2932" t="-8197" b="-2459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08BFDD88-8680-4CE6-8062-7C8D1B801D16}"/>
                  </a:ext>
                </a:extLst>
              </p:cNvPr>
              <p:cNvSpPr txBox="1"/>
              <p:nvPr/>
            </p:nvSpPr>
            <p:spPr>
              <a:xfrm>
                <a:off x="-19267" y="5484313"/>
                <a:ext cx="187187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1" lang="en-US" altLang="ja-JP" sz="1800" b="1" i="1" u="none" strike="noStrike" kern="1200" cap="none" spc="0" normalizeH="0" baseline="0" noProof="0" smtClean="0">
                        <a:ln>
                          <a:noFill/>
                        </a:ln>
                        <a:solidFill>
                          <a:srgbClr val="FF0000"/>
                        </a:solidFill>
                        <a:effectLst/>
                        <a:uLnTx/>
                        <a:uFillTx/>
                        <a:latin typeface="Cambria Math" panose="02040503050406030204" pitchFamily="18" charset="0"/>
                        <a:cs typeface="+mn-cs"/>
                      </a:rPr>
                      <m:t>←</m:t>
                    </m:r>
                  </m:oMath>
                </a14:m>
                <a:r>
                  <a:rPr kumimoji="1" lang="en-US" altLang="ja-JP" sz="1800" b="1" i="0" u="none" strike="noStrike" kern="1200" cap="none" spc="0" normalizeH="0" baseline="0" noProof="0" dirty="0">
                    <a:ln>
                      <a:noFill/>
                    </a:ln>
                    <a:solidFill>
                      <a:srgbClr val="FF0000"/>
                    </a:solidFill>
                    <a:effectLst/>
                    <a:uLnTx/>
                    <a:uFillTx/>
                    <a:latin typeface="游ゴシック" panose="020F0502020204030204"/>
                    <a:ea typeface="游ゴシック" panose="020B0400000000000000" pitchFamily="50" charset="-128"/>
                    <a:cs typeface="+mn-cs"/>
                  </a:rPr>
                  <a:t>BG like</a:t>
                </a:r>
                <a14:m>
                  <m:oMath xmlns:m="http://schemas.openxmlformats.org/officeDocument/2006/math">
                    <m:r>
                      <a:rPr kumimoji="1" lang="en-US" altLang="ja-JP" sz="1800" b="1" i="1" u="none" strike="noStrike" kern="1200" cap="none" spc="0" normalizeH="0" baseline="0" noProof="0" smtClean="0">
                        <a:ln>
                          <a:noFill/>
                        </a:ln>
                        <a:solidFill>
                          <a:srgbClr val="0070C0"/>
                        </a:solidFill>
                        <a:effectLst/>
                        <a:uLnTx/>
                        <a:uFillTx/>
                        <a:latin typeface="Cambria Math" panose="02040503050406030204" pitchFamily="18" charset="0"/>
                        <a:cs typeface="+mn-cs"/>
                      </a:rPr>
                      <m:t> </m:t>
                    </m:r>
                  </m:oMath>
                </a14:m>
                <a:endParaRPr kumimoji="1" lang="ja-JP" altLang="en-US" sz="1800" b="1" i="0" u="none" strike="noStrike" kern="1200" cap="none" spc="0" normalizeH="0" baseline="0" noProof="0" dirty="0">
                  <a:ln>
                    <a:noFill/>
                  </a:ln>
                  <a:solidFill>
                    <a:srgbClr val="0070C0"/>
                  </a:solidFill>
                  <a:effectLst/>
                  <a:uLnTx/>
                  <a:uFillTx/>
                  <a:latin typeface="游ゴシック" panose="020F0502020204030204"/>
                  <a:ea typeface="游ゴシック" panose="020B0400000000000000" pitchFamily="50" charset="-128"/>
                  <a:cs typeface="+mn-cs"/>
                </a:endParaRPr>
              </a:p>
            </p:txBody>
          </p:sp>
        </mc:Choice>
        <mc:Fallback xmlns="">
          <p:sp>
            <p:nvSpPr>
              <p:cNvPr id="17" name="テキスト ボックス 16">
                <a:extLst>
                  <a:ext uri="{FF2B5EF4-FFF2-40B4-BE49-F238E27FC236}">
                    <a16:creationId xmlns:a16="http://schemas.microsoft.com/office/drawing/2014/main" id="{08BFDD88-8680-4CE6-8062-7C8D1B801D16}"/>
                  </a:ext>
                </a:extLst>
              </p:cNvPr>
              <p:cNvSpPr txBox="1">
                <a:spLocks noRot="1" noChangeAspect="1" noMove="1" noResize="1" noEditPoints="1" noAdjustHandles="1" noChangeArrowheads="1" noChangeShapeType="1" noTextEdit="1"/>
              </p:cNvSpPr>
              <p:nvPr/>
            </p:nvSpPr>
            <p:spPr>
              <a:xfrm>
                <a:off x="-19267" y="5484313"/>
                <a:ext cx="1871870" cy="369332"/>
              </a:xfrm>
              <a:prstGeom prst="rect">
                <a:avLst/>
              </a:prstGeom>
              <a:blipFill>
                <a:blip r:embed="rId7"/>
                <a:stretch>
                  <a:fillRect t="-10000" b="-26667"/>
                </a:stretch>
              </a:blipFill>
            </p:spPr>
            <p:txBody>
              <a:bodyPr/>
              <a:lstStyle/>
              <a:p>
                <a:r>
                  <a:rPr lang="ja-JP" altLang="en-US">
                    <a:noFill/>
                  </a:rPr>
                  <a:t> </a:t>
                </a:r>
              </a:p>
            </p:txBody>
          </p:sp>
        </mc:Fallback>
      </mc:AlternateContent>
      <p:pic>
        <p:nvPicPr>
          <p:cNvPr id="19" name="図 18">
            <a:extLst>
              <a:ext uri="{FF2B5EF4-FFF2-40B4-BE49-F238E27FC236}">
                <a16:creationId xmlns:a16="http://schemas.microsoft.com/office/drawing/2014/main" id="{7A1187C6-E92E-42EB-B87A-9E135229E36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131111" y="2540889"/>
            <a:ext cx="4136306" cy="3050353"/>
          </a:xfrm>
          <a:prstGeom prst="rect">
            <a:avLst/>
          </a:prstGeom>
        </p:spPr>
      </p:pic>
      <p:pic>
        <p:nvPicPr>
          <p:cNvPr id="21" name="図 20">
            <a:extLst>
              <a:ext uri="{FF2B5EF4-FFF2-40B4-BE49-F238E27FC236}">
                <a16:creationId xmlns:a16="http://schemas.microsoft.com/office/drawing/2014/main" id="{F2E90A9B-FFD2-44F3-9910-25291A9A8DB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053254" y="2540889"/>
            <a:ext cx="4136306" cy="3050353"/>
          </a:xfrm>
          <a:prstGeom prst="rect">
            <a:avLst/>
          </a:prstGeom>
        </p:spPr>
      </p:pic>
    </p:spTree>
    <p:extLst>
      <p:ext uri="{BB962C8B-B14F-4D97-AF65-F5344CB8AC3E}">
        <p14:creationId xmlns:p14="http://schemas.microsoft.com/office/powerpoint/2010/main" val="402797250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1746</Words>
  <Application>Microsoft Office PowerPoint</Application>
  <PresentationFormat>ワイド画面</PresentationFormat>
  <Paragraphs>353</Paragraphs>
  <Slides>27</Slides>
  <Notes>24</Notes>
  <HiddenSlides>0</HiddenSlides>
  <MMClips>0</MMClips>
  <ScaleCrop>false</ScaleCrop>
  <HeadingPairs>
    <vt:vector size="6" baseType="variant">
      <vt:variant>
        <vt:lpstr>使用されているフォント</vt:lpstr>
      </vt:variant>
      <vt:variant>
        <vt:i4>7</vt:i4>
      </vt:variant>
      <vt:variant>
        <vt:lpstr>テーマ</vt:lpstr>
      </vt:variant>
      <vt:variant>
        <vt:i4>3</vt:i4>
      </vt:variant>
      <vt:variant>
        <vt:lpstr>スライド タイトル</vt:lpstr>
      </vt:variant>
      <vt:variant>
        <vt:i4>27</vt:i4>
      </vt:variant>
    </vt:vector>
  </HeadingPairs>
  <TitlesOfParts>
    <vt:vector size="37" baseType="lpstr">
      <vt:lpstr>ＭＳ Ｐゴシック</vt:lpstr>
      <vt:lpstr>游ゴシック</vt:lpstr>
      <vt:lpstr>游ゴシック Light</vt:lpstr>
      <vt:lpstr>Arial</vt:lpstr>
      <vt:lpstr>Calibri</vt:lpstr>
      <vt:lpstr>Cambria Math</vt:lpstr>
      <vt:lpstr>Wingdings</vt:lpstr>
      <vt:lpstr>Office テーマ</vt:lpstr>
      <vt:lpstr>1_Office テーマ</vt:lpstr>
      <vt:lpstr>2_Office テーマ</vt:lpstr>
      <vt:lpstr>Plasmonic Spectrum analysis with Carbon and dust</vt:lpstr>
      <vt:lpstr>Motivation</vt:lpstr>
      <vt:lpstr>Contents</vt:lpstr>
      <vt:lpstr>Contents</vt:lpstr>
      <vt:lpstr>Flow of spectrum analysis</vt:lpstr>
      <vt:lpstr>Information obtained by spectrum analysis</vt:lpstr>
      <vt:lpstr>Contents</vt:lpstr>
      <vt:lpstr>Spectrum of silver nano crystal</vt:lpstr>
      <vt:lpstr>Multivariable analysis for silver nano crystal</vt:lpstr>
      <vt:lpstr>Contents</vt:lpstr>
      <vt:lpstr>Flow of analysis</vt:lpstr>
      <vt:lpstr>Flow of analysis</vt:lpstr>
      <vt:lpstr>Flow of analysis</vt:lpstr>
      <vt:lpstr>Signal and Background</vt:lpstr>
      <vt:lpstr>Classify carbon and dust with BDT</vt:lpstr>
      <vt:lpstr>BDT correlation plot Carbon track vs Dust</vt:lpstr>
      <vt:lpstr>Classify carbon and dust with BDT</vt:lpstr>
      <vt:lpstr>Contents</vt:lpstr>
      <vt:lpstr>Problem and vision</vt:lpstr>
      <vt:lpstr>PowerPoint プレゼンテーション</vt:lpstr>
      <vt:lpstr>Back up</vt:lpstr>
      <vt:lpstr>PowerPoint プレゼンテーション</vt:lpstr>
      <vt:lpstr>BDT correlation plot 40nm vs 60nm</vt:lpstr>
      <vt:lpstr>BDT correlation plot 40nm vs 100nm</vt:lpstr>
      <vt:lpstr>BDT correlation plot 60nm vs 100nm</vt:lpstr>
      <vt:lpstr>Classify carbon and dust with BDT</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Plasmonic Spectrum analysis with Carbon and dust</dc:title>
  <dc:creator>fukuzawa yuya</dc:creator>
  <cp:lastModifiedBy>fukuzawa yuya</cp:lastModifiedBy>
  <cp:revision>2</cp:revision>
  <dcterms:created xsi:type="dcterms:W3CDTF">2018-05-30T07:27:53Z</dcterms:created>
  <dcterms:modified xsi:type="dcterms:W3CDTF">2018-05-30T07:40:37Z</dcterms:modified>
</cp:coreProperties>
</file>