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6" r:id="rId2"/>
    <p:sldId id="278" r:id="rId3"/>
    <p:sldId id="275" r:id="rId4"/>
    <p:sldId id="277" r:id="rId5"/>
    <p:sldId id="279" r:id="rId6"/>
    <p:sldId id="280" r:id="rId7"/>
    <p:sldId id="28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21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8CCAB-F720-A14F-B19E-0C9555E3B523}" type="datetimeFigureOut">
              <a:rPr lang="en-US" smtClean="0"/>
              <a:t>13/03/18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FE49E8-9C59-074E-BFF9-5CE0D4BAD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6031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7557A1-182F-8A4E-B0D5-051F211CA6FB}" type="datetimeFigureOut">
              <a:rPr lang="en-US" smtClean="0"/>
              <a:t>13/03/18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4FB002-754F-0A40-A92F-2AC4E3C1C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3449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13/03/18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FTS Steering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C3D8-B1C4-E647-B301-64BB57EEE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486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13/03/18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FTS Steering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C3D8-B1C4-E647-B301-64BB57EEE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31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13/03/18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FTS Steering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C3D8-B1C4-E647-B301-64BB57EEE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778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13/03/18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FTS Steering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C3D8-B1C4-E647-B301-64BB57EEE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151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13/03/18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FTS Steering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C3D8-B1C4-E647-B301-64BB57EEE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959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13/03/18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FTS Steering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C3D8-B1C4-E647-B301-64BB57EEE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860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13/03/18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FTS Steering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C3D8-B1C4-E647-B301-64BB57EEE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60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13/03/18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FTS Steering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C3D8-B1C4-E647-B301-64BB57EEE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78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13/03/18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FTS Steering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C3D8-B1C4-E647-B301-64BB57EEE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696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13/03/18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FTS Steering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C3D8-B1C4-E647-B301-64BB57EEE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088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13/03/18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FTS Steering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C3D8-B1C4-E647-B301-64BB57EEE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293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13/03/18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FTS Steering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1C3D8-B1C4-E647-B301-64BB57EEE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612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2556" y="2130425"/>
            <a:ext cx="8103159" cy="2935415"/>
          </a:xfrm>
        </p:spPr>
        <p:txBody>
          <a:bodyPr>
            <a:normAutofit/>
          </a:bodyPr>
          <a:lstStyle/>
          <a:p>
            <a:r>
              <a:rPr lang="en-US" dirty="0" smtClean="0"/>
              <a:t>EOS to Castor transfers evaluation: </a:t>
            </a:r>
            <a:r>
              <a:rPr lang="en-US" dirty="0" err="1" smtClean="0"/>
              <a:t>gridftp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xroot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13/03/18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FTS Steering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C3D8-B1C4-E647-B301-64BB57EEE352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 descr="FTS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254842"/>
            <a:ext cx="2126750" cy="974068"/>
          </a:xfrm>
          <a:prstGeom prst="rect">
            <a:avLst/>
          </a:prstGeom>
        </p:spPr>
      </p:pic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457200" y="4968875"/>
            <a:ext cx="2667000" cy="1752600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/>
              <a:t>Maria Arsuaga Rios</a:t>
            </a:r>
          </a:p>
          <a:p>
            <a:pPr algn="l">
              <a:lnSpc>
                <a:spcPct val="50000"/>
              </a:lnSpc>
            </a:pPr>
            <a:endParaRPr lang="en-US" sz="1600" dirty="0"/>
          </a:p>
          <a:p>
            <a:pPr algn="l"/>
            <a:r>
              <a:rPr lang="en-US" sz="1400" dirty="0" smtClean="0"/>
              <a:t>Collaborative work with:</a:t>
            </a:r>
            <a:endParaRPr lang="en-US" sz="1400" dirty="0" smtClean="0"/>
          </a:p>
          <a:p>
            <a:pPr algn="l"/>
            <a:r>
              <a:rPr lang="en-US" sz="1400" dirty="0" err="1" smtClean="0"/>
              <a:t>Herve</a:t>
            </a:r>
            <a:r>
              <a:rPr lang="en-US" sz="1400" dirty="0" smtClean="0"/>
              <a:t> Rousseau (EOS)</a:t>
            </a:r>
            <a:endParaRPr lang="en-US" sz="1400" dirty="0" smtClean="0"/>
          </a:p>
          <a:p>
            <a:pPr algn="l"/>
            <a:r>
              <a:rPr lang="en-US" sz="1400" dirty="0" smtClean="0"/>
              <a:t>Giuseppe Lo </a:t>
            </a:r>
            <a:r>
              <a:rPr lang="en-US" sz="1400" dirty="0" err="1" smtClean="0"/>
              <a:t>Presti</a:t>
            </a:r>
            <a:r>
              <a:rPr lang="en-US" sz="1400" dirty="0" smtClean="0"/>
              <a:t> (CASTOR) </a:t>
            </a:r>
            <a:endParaRPr lang="en-US" sz="1400" dirty="0" smtClean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12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GridFTP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Xroot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Is it worthy to migrate from </a:t>
            </a:r>
            <a:r>
              <a:rPr lang="en-US" dirty="0" err="1"/>
              <a:t>gridftp</a:t>
            </a:r>
            <a:r>
              <a:rPr lang="en-US" dirty="0"/>
              <a:t> to </a:t>
            </a:r>
            <a:r>
              <a:rPr lang="en-US" dirty="0" err="1"/>
              <a:t>xroot</a:t>
            </a:r>
            <a:r>
              <a:rPr lang="en-US" dirty="0"/>
              <a:t> for moving </a:t>
            </a:r>
            <a:r>
              <a:rPr lang="en-US" dirty="0" smtClean="0"/>
              <a:t>data EOS </a:t>
            </a:r>
            <a:r>
              <a:rPr lang="en-US" dirty="0"/>
              <a:t>-&gt; Castor</a:t>
            </a:r>
            <a:r>
              <a:rPr lang="en-US" dirty="0" smtClean="0"/>
              <a:t>?</a:t>
            </a:r>
          </a:p>
          <a:p>
            <a:r>
              <a:rPr lang="en-US" dirty="0" smtClean="0"/>
              <a:t>Currently, Atlas and other VOs are using </a:t>
            </a:r>
            <a:r>
              <a:rPr lang="en-US" dirty="0" err="1" smtClean="0"/>
              <a:t>gridftp</a:t>
            </a:r>
            <a:r>
              <a:rPr lang="en-US" dirty="0" smtClean="0"/>
              <a:t> for transferring data EOS-&gt;Castor</a:t>
            </a:r>
          </a:p>
          <a:p>
            <a:r>
              <a:rPr lang="en-US" dirty="0" smtClean="0"/>
              <a:t>However, </a:t>
            </a:r>
          </a:p>
          <a:p>
            <a:pPr lvl="1"/>
            <a:r>
              <a:rPr lang="en-US" dirty="0" err="1" smtClean="0"/>
              <a:t>gridftp</a:t>
            </a:r>
            <a:r>
              <a:rPr lang="en-US" dirty="0" smtClean="0"/>
              <a:t> transfers are limited by the </a:t>
            </a:r>
            <a:r>
              <a:rPr lang="en-US" dirty="0" err="1" smtClean="0"/>
              <a:t>gridftp</a:t>
            </a:r>
            <a:r>
              <a:rPr lang="en-US" dirty="0" smtClean="0"/>
              <a:t> gateway model in EOS (limiting the throughput)</a:t>
            </a:r>
          </a:p>
          <a:p>
            <a:r>
              <a:rPr lang="en-US" dirty="0" smtClean="0"/>
              <a:t>A FTS stress test is used in order to evaluate how much it affects.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13/03/18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FTS Steering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C3D8-B1C4-E647-B301-64BB57EEE35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36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Stress testing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Transfers EOS -&gt; Castor</a:t>
            </a:r>
          </a:p>
          <a:p>
            <a:r>
              <a:rPr lang="en-US" dirty="0" smtClean="0"/>
              <a:t>200 process</a:t>
            </a:r>
          </a:p>
          <a:p>
            <a:r>
              <a:rPr lang="en-US" dirty="0" smtClean="0"/>
              <a:t>1M of submission per process</a:t>
            </a:r>
          </a:p>
          <a:p>
            <a:r>
              <a:rPr lang="en-US" dirty="0" smtClean="0"/>
              <a:t>100MB </a:t>
            </a:r>
            <a:r>
              <a:rPr lang="en-US" dirty="0" err="1" smtClean="0"/>
              <a:t>filesize</a:t>
            </a:r>
            <a:endParaRPr lang="en-US" dirty="0" smtClean="0"/>
          </a:p>
          <a:p>
            <a:r>
              <a:rPr lang="en-US" dirty="0" smtClean="0"/>
              <a:t>Min actives = 200</a:t>
            </a:r>
          </a:p>
          <a:p>
            <a:r>
              <a:rPr lang="en-US" dirty="0" smtClean="0"/>
              <a:t>Max actives = 500</a:t>
            </a:r>
          </a:p>
          <a:p>
            <a:r>
              <a:rPr lang="en-US" dirty="0" smtClean="0"/>
              <a:t>Protocols: </a:t>
            </a:r>
            <a:r>
              <a:rPr lang="en-US" dirty="0" err="1" smtClean="0"/>
              <a:t>gridftp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xroot</a:t>
            </a:r>
            <a:endParaRPr lang="en-US" dirty="0" smtClean="0"/>
          </a:p>
          <a:p>
            <a:r>
              <a:rPr lang="en-US" dirty="0" smtClean="0"/>
              <a:t>1 </a:t>
            </a:r>
            <a:r>
              <a:rPr lang="en-US" dirty="0" err="1" smtClean="0"/>
              <a:t>gridftp</a:t>
            </a:r>
            <a:r>
              <a:rPr lang="en-US" dirty="0" smtClean="0"/>
              <a:t> gateway dedicated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13/03/18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FTS Steering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C3D8-B1C4-E647-B301-64BB57EEE352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 descr="FTS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254842"/>
            <a:ext cx="2126750" cy="974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925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GridFTP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13/03/18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FTS Steering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C3D8-B1C4-E647-B301-64BB57EEE352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 descr="Screenshot 2018-03-13 18.18.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28950"/>
            <a:ext cx="9143999" cy="2597874"/>
          </a:xfrm>
          <a:prstGeom prst="rect">
            <a:avLst/>
          </a:prstGeom>
        </p:spPr>
      </p:pic>
      <p:pic>
        <p:nvPicPr>
          <p:cNvPr id="10" name="Picture 9" descr="Screenshot 2018-03-12 10.21.09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8"/>
          <a:stretch/>
        </p:blipFill>
        <p:spPr>
          <a:xfrm>
            <a:off x="1" y="3612444"/>
            <a:ext cx="9144000" cy="3200036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2758584" y="5886080"/>
            <a:ext cx="5115417" cy="625492"/>
          </a:xfrm>
        </p:spPr>
        <p:txBody>
          <a:bodyPr>
            <a:normAutofit/>
          </a:bodyPr>
          <a:lstStyle/>
          <a:p>
            <a:r>
              <a:rPr lang="en-US" dirty="0" smtClean="0"/>
              <a:t>The gateway was saturated</a:t>
            </a:r>
          </a:p>
        </p:txBody>
      </p:sp>
      <p:pic>
        <p:nvPicPr>
          <p:cNvPr id="13" name="Picture 12" descr="FTS_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254842"/>
            <a:ext cx="2126750" cy="974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999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GridFTP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13/03/18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FTS Steering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C3D8-B1C4-E647-B301-64BB57EEE352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 descr="Screenshot 2018-03-13 18.19.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8563"/>
            <a:ext cx="5671224" cy="2657881"/>
          </a:xfrm>
          <a:prstGeom prst="rect">
            <a:avLst/>
          </a:prstGeom>
        </p:spPr>
      </p:pic>
      <p:pic>
        <p:nvPicPr>
          <p:cNvPr id="9" name="Picture 8" descr="Screenshot 2018-03-13 18.20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073" y="4036131"/>
            <a:ext cx="5805927" cy="2685344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671224" y="1751525"/>
            <a:ext cx="4044246" cy="138114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High average queue time</a:t>
            </a:r>
          </a:p>
          <a:p>
            <a:r>
              <a:rPr lang="en-US" dirty="0" smtClean="0"/>
              <a:t>3.5 hours peak</a:t>
            </a:r>
          </a:p>
          <a:p>
            <a:endParaRPr lang="en-US" dirty="0" smtClean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3867" y="4359258"/>
            <a:ext cx="3304206" cy="138114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FTS optimizer pushing according to the throughput</a:t>
            </a:r>
          </a:p>
          <a:p>
            <a:endParaRPr lang="en-US" dirty="0" smtClean="0"/>
          </a:p>
        </p:txBody>
      </p:sp>
      <p:pic>
        <p:nvPicPr>
          <p:cNvPr id="13" name="Picture 12" descr="FTS_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254842"/>
            <a:ext cx="2126750" cy="974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450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Xroot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13/03/18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FTS Steering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C3D8-B1C4-E647-B301-64BB57EEE352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 descr="Screenshot 2018-03-13 18.34.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321" y="1225550"/>
            <a:ext cx="7985478" cy="2161048"/>
          </a:xfrm>
          <a:prstGeom prst="rect">
            <a:avLst/>
          </a:prstGeom>
        </p:spPr>
      </p:pic>
      <p:pic>
        <p:nvPicPr>
          <p:cNvPr id="10" name="Picture 9" descr="Screenshot 2018-03-13 18.35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881" y="3480053"/>
            <a:ext cx="7069668" cy="3314866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190553" y="4138050"/>
            <a:ext cx="4006114" cy="13511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0.47 hours peak (remember the 3.5 peak in </a:t>
            </a:r>
            <a:r>
              <a:rPr lang="en-US" dirty="0" err="1" smtClean="0">
                <a:solidFill>
                  <a:schemeClr val="bg1"/>
                </a:solidFill>
              </a:rPr>
              <a:t>gridftp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endParaRPr lang="en-US" dirty="0" smtClean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133175" y="1417638"/>
            <a:ext cx="4006114" cy="1351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 smtClean="0">
                <a:solidFill>
                  <a:schemeClr val="bg1"/>
                </a:solidFill>
              </a:rPr>
              <a:t>Higher throughput -&gt; empty queue faster</a:t>
            </a:r>
          </a:p>
          <a:p>
            <a:endParaRPr lang="en-US" dirty="0" smtClean="0"/>
          </a:p>
        </p:txBody>
      </p:sp>
      <p:pic>
        <p:nvPicPr>
          <p:cNvPr id="15" name="Picture 14" descr="FTS_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254842"/>
            <a:ext cx="2126750" cy="974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494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GridFTP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Xroot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could conclude that using </a:t>
            </a:r>
            <a:r>
              <a:rPr lang="en-US" dirty="0" err="1" smtClean="0"/>
              <a:t>Xroot</a:t>
            </a:r>
            <a:r>
              <a:rPr lang="en-US" dirty="0" smtClean="0"/>
              <a:t> for EOS to Castor transfers ensure:</a:t>
            </a:r>
          </a:p>
          <a:p>
            <a:pPr lvl="1"/>
            <a:r>
              <a:rPr lang="en-US" dirty="0" smtClean="0"/>
              <a:t>better throughput</a:t>
            </a:r>
            <a:endParaRPr lang="en-US" dirty="0"/>
          </a:p>
          <a:p>
            <a:pPr lvl="1"/>
            <a:r>
              <a:rPr lang="en-US" dirty="0" smtClean="0"/>
              <a:t>less risk of saturation ( as the errors caused by the </a:t>
            </a:r>
            <a:r>
              <a:rPr lang="en-US" dirty="0" err="1" smtClean="0"/>
              <a:t>gridftp</a:t>
            </a:r>
            <a:r>
              <a:rPr lang="en-US" dirty="0" smtClean="0"/>
              <a:t> gateway)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ess queue time</a:t>
            </a:r>
          </a:p>
          <a:p>
            <a:pPr lvl="1"/>
            <a:r>
              <a:rPr lang="en-US" dirty="0" err="1" smtClean="0"/>
              <a:t>srm</a:t>
            </a:r>
            <a:r>
              <a:rPr lang="en-US" dirty="0" smtClean="0"/>
              <a:t> free! (at least for internal transfers – EOS/CTA evolution)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13/03/18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FTS Steering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C3D8-B1C4-E647-B301-64BB57EEE352}" type="slidenum">
              <a:rPr lang="en-US" smtClean="0"/>
              <a:t>7</a:t>
            </a:fld>
            <a:endParaRPr lang="en-US" dirty="0"/>
          </a:p>
        </p:txBody>
      </p:sp>
      <p:pic>
        <p:nvPicPr>
          <p:cNvPr id="7" name="Picture 6" descr="FTS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254842"/>
            <a:ext cx="2126750" cy="974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792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4058</TotalTime>
  <Words>281</Words>
  <Application>Microsoft Macintosh PowerPoint</Application>
  <PresentationFormat>On-screen Show (4:3)</PresentationFormat>
  <Paragraphs>57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EOS to Castor transfers evaluation: gridftp vs xroot</vt:lpstr>
      <vt:lpstr>GridFTP vs Xroot</vt:lpstr>
      <vt:lpstr>Stress testing </vt:lpstr>
      <vt:lpstr>GridFTP</vt:lpstr>
      <vt:lpstr>GridFTP</vt:lpstr>
      <vt:lpstr>Xroot</vt:lpstr>
      <vt:lpstr>GridFTP vs Xroot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Arsuaga Rios</dc:creator>
  <cp:lastModifiedBy>Maria Arsuaga Rios</cp:lastModifiedBy>
  <cp:revision>46</cp:revision>
  <dcterms:created xsi:type="dcterms:W3CDTF">2017-12-15T10:25:11Z</dcterms:created>
  <dcterms:modified xsi:type="dcterms:W3CDTF">2018-03-14T10:07:58Z</dcterms:modified>
</cp:coreProperties>
</file>