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CERNlogo-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2" descr="banner0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 descr="lat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DB0E7F3-792F-406A-86B7-9AAE7163A545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EB9933F-C636-4455-A61D-B77A31107096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LHCOPN Meeting Vancouver 31/8 and 1/9 - </a:t>
            </a:r>
            <a:fld id="{E8F7D378-76C2-4005-ADA9-58055AFD5B3B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A838F72-B503-4119-BEFE-8B13693BD5FD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93BF6B5-ED70-46D6-9D28-0BCC7ABEEEA8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D897460-89AC-49AD-A007-516E770DE822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8A9E17C5-4D38-4292-BCA9-3D88869C4F6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F164DE2-AFA6-41BB-BBA9-5DC380408505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0081DB9-B3DD-4DCD-9384-2D34A4A9DCC6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907FFA9F-4ACA-43A9-8AC4-0926ACC309E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 descr="banner-ITonly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EFCA159D-790D-4F37-8DFC-625F64B0EF8B}" type="slidenum">
              <a:rPr lang="en-US">
                <a:solidFill>
                  <a:srgbClr val="3861A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pic>
        <p:nvPicPr>
          <p:cNvPr id="1030" name="Picture 20" descr="lat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21" descr="CERNlogo-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7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6172200" cy="838200"/>
          </a:xfrm>
        </p:spPr>
        <p:txBody>
          <a:bodyPr/>
          <a:lstStyle/>
          <a:p>
            <a:r>
              <a:rPr lang="en-US" sz="2800" smtClean="0"/>
              <a:t>Questions from the OPN community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5334000"/>
          </a:xfrm>
        </p:spPr>
        <p:txBody>
          <a:bodyPr/>
          <a:lstStyle/>
          <a:p>
            <a:r>
              <a:rPr lang="en-US" smtClean="0"/>
              <a:t>Should Tier1-Tier1 links (not foreseen for Tier0-Tier1 traffic) be part of LHCOPN?</a:t>
            </a:r>
          </a:p>
          <a:p>
            <a:pPr lvl="1"/>
            <a:r>
              <a:rPr lang="en-US" smtClean="0"/>
              <a:t>Consistent operational model</a:t>
            </a:r>
          </a:p>
          <a:p>
            <a:pPr lvl="1"/>
            <a:r>
              <a:rPr lang="en-US" smtClean="0"/>
              <a:t>Fuller overview of Tier0/Tier1 networking for WLCG</a:t>
            </a:r>
          </a:p>
          <a:p>
            <a:pPr lvl="1"/>
            <a:r>
              <a:rPr lang="en-US" smtClean="0"/>
              <a:t>Known Tier1-Tier1 links not in LHCOPN</a:t>
            </a:r>
          </a:p>
          <a:p>
            <a:pPr lvl="2"/>
            <a:r>
              <a:rPr lang="en-US" smtClean="0"/>
              <a:t>NLT1-TRIUMF, NLT1-ASGC, FNAL-KIT, NLT1-FNAL </a:t>
            </a:r>
          </a:p>
          <a:p>
            <a:r>
              <a:rPr lang="en-US" smtClean="0"/>
              <a:t>Are there any new networking requirements, e.g. for improving Tier1-Tier2 connectivity?</a:t>
            </a:r>
          </a:p>
          <a:p>
            <a:pPr lvl="1"/>
            <a:r>
              <a:rPr lang="en-US" smtClean="0"/>
              <a:t>If so, should LHCOPN community investigate this?</a:t>
            </a:r>
          </a:p>
          <a:p>
            <a:r>
              <a:rPr lang="en-US" smtClean="0"/>
              <a:t>Should we define SLA for links?</a:t>
            </a:r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  </a:t>
            </a:r>
            <a:r>
              <a:rPr lang="en-US" smtClean="0">
                <a:solidFill>
                  <a:srgbClr val="3861AA"/>
                </a:solidFill>
              </a:rPr>
              <a:t>Collaboration Board 13</a:t>
            </a:r>
            <a:r>
              <a:rPr lang="en-US" baseline="30000" smtClean="0">
                <a:solidFill>
                  <a:srgbClr val="3861AA"/>
                </a:solidFill>
              </a:rPr>
              <a:t>th</a:t>
            </a:r>
            <a:r>
              <a:rPr lang="en-US" smtClean="0">
                <a:solidFill>
                  <a:srgbClr val="3861AA"/>
                </a:solidFill>
              </a:rPr>
              <a:t> November 2009 - </a:t>
            </a:r>
            <a:fld id="{48A95D9D-16C0-424F-A721-D88C482B3FCF}" type="slidenum">
              <a:rPr lang="en-US" smtClean="0">
                <a:solidFill>
                  <a:srgbClr val="3861AA"/>
                </a:solidFill>
              </a:rPr>
              <a:pPr/>
              <a:t>1</a:t>
            </a:fld>
            <a:endParaRPr lang="en-US" smtClean="0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Questions from the OPN community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from the OPN community</dc:title>
  <dc:creator>Ian Bird</dc:creator>
  <cp:lastModifiedBy>Ian Bird</cp:lastModifiedBy>
  <cp:revision>1</cp:revision>
  <dcterms:created xsi:type="dcterms:W3CDTF">2009-11-24T14:15:46Z</dcterms:created>
  <dcterms:modified xsi:type="dcterms:W3CDTF">2009-11-24T14:16:07Z</dcterms:modified>
</cp:coreProperties>
</file>