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69" r:id="rId2"/>
    <p:sldId id="274" r:id="rId3"/>
    <p:sldId id="276" r:id="rId4"/>
    <p:sldId id="279" r:id="rId5"/>
    <p:sldId id="278" r:id="rId6"/>
    <p:sldId id="27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26" userDrawn="1">
          <p15:clr>
            <a:srgbClr val="A4A3A4"/>
          </p15:clr>
        </p15:guide>
        <p15:guide id="2" pos="2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29" autoAdjust="0"/>
    <p:restoredTop sz="94660"/>
  </p:normalViewPr>
  <p:slideViewPr>
    <p:cSldViewPr showGuides="1">
      <p:cViewPr>
        <p:scale>
          <a:sx n="95" d="100"/>
          <a:sy n="95" d="100"/>
        </p:scale>
        <p:origin x="-114" y="0"/>
      </p:cViewPr>
      <p:guideLst>
        <p:guide orient="horz" pos="1026"/>
        <p:guide pos="2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7" d="100"/>
          <a:sy n="97" d="100"/>
        </p:scale>
        <p:origin x="3534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xmlns="" id="{6E1389CC-567B-462D-9606-5A6D48725E1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E32223E6-8DEC-4459-8B52-D06E9BD3DAD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9E86A-6679-4EC8-847C-9F954F45BF68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DDE09F90-192B-4C21-A710-7EFC4BA93B8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077B6243-ABD9-472E-9641-6E7B2B863DE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8E8B7-5326-4A3E-8AE4-83D3CDA8A9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6575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3C419-10E8-4216-A6CC-B7C8A23909AD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6CAD1-FD47-46B0-9C16-1B81F4E690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325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6286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0858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5430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002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489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489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489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4898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489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xmlns="" id="{E713E3ED-78BF-4AEF-A5C2-46B7E751DB0E}"/>
              </a:ext>
            </a:extLst>
          </p:cNvPr>
          <p:cNvSpPr/>
          <p:nvPr userDrawn="1"/>
        </p:nvSpPr>
        <p:spPr>
          <a:xfrm>
            <a:off x="0" y="342000"/>
            <a:ext cx="12192000" cy="5067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537344"/>
            <a:ext cx="10728323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7" y="2444192"/>
            <a:ext cx="10728325" cy="516756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xmlns="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7" y="1088740"/>
            <a:ext cx="10728325" cy="727162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3200" b="1" cap="all" spc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57CEB1C7-3CEB-41C0-967D-A5811A09D9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9532" y="6423285"/>
            <a:ext cx="2304000" cy="118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A0BABBA3-207B-428D-8CD0-97794373E0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52013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461" userDrawn="1">
          <p15:clr>
            <a:srgbClr val="FBAE40"/>
          </p15:clr>
        </p15:guide>
        <p15:guide id="2" pos="721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xmlns="" id="{E713E3ED-78BF-4AEF-A5C2-46B7E751DB0E}"/>
              </a:ext>
            </a:extLst>
          </p:cNvPr>
          <p:cNvSpPr/>
          <p:nvPr userDrawn="1"/>
        </p:nvSpPr>
        <p:spPr>
          <a:xfrm>
            <a:off x="0" y="342000"/>
            <a:ext cx="12192000" cy="5067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537344"/>
            <a:ext cx="10728323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8" y="2660216"/>
            <a:ext cx="10728324" cy="516756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xmlns="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8" y="1124744"/>
            <a:ext cx="10728325" cy="1361802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800" b="1" cap="none" spc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7D7831BC-0764-4D94-B436-8046AD2DF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  <p:sp>
        <p:nvSpPr>
          <p:cNvPr id="10" name="Textplatzhalter 4">
            <a:extLst>
              <a:ext uri="{FF2B5EF4-FFF2-40B4-BE49-F238E27FC236}">
                <a16:creationId xmlns:a16="http://schemas.microsoft.com/office/drawing/2014/main" xmlns="" id="{7390AF7B-9835-4AEF-ADBF-224AF53FB4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9532" y="6423285"/>
            <a:ext cx="2304000" cy="118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960439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461" userDrawn="1">
          <p15:clr>
            <a:srgbClr val="FBAE40"/>
          </p15:clr>
        </p15:guide>
        <p15:guide id="2" pos="721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xmlns="" id="{54A1B7C4-7B43-4178-878E-3C1A63AA6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341313"/>
            <a:ext cx="11449050" cy="308768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xmlns="" id="{E713E3ED-78BF-4AEF-A5C2-46B7E751DB0E}"/>
              </a:ext>
            </a:extLst>
          </p:cNvPr>
          <p:cNvSpPr/>
          <p:nvPr userDrawn="1"/>
        </p:nvSpPr>
        <p:spPr>
          <a:xfrm>
            <a:off x="0" y="3429000"/>
            <a:ext cx="12192000" cy="1980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3633688"/>
            <a:ext cx="10728324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7" y="4970822"/>
            <a:ext cx="10728325" cy="360000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xmlns="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7" y="4185084"/>
            <a:ext cx="10728325" cy="727162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3200" b="1" cap="all" spc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133D537E-7D32-4AF3-8F50-037B43117F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  <p:sp>
        <p:nvSpPr>
          <p:cNvPr id="10" name="Textplatzhalter 4">
            <a:extLst>
              <a:ext uri="{FF2B5EF4-FFF2-40B4-BE49-F238E27FC236}">
                <a16:creationId xmlns:a16="http://schemas.microsoft.com/office/drawing/2014/main" xmlns="" id="{02F77179-7DE6-490F-AFDB-836C5B895F0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9532" y="6423285"/>
            <a:ext cx="2304000" cy="118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349423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461" userDrawn="1">
          <p15:clr>
            <a:srgbClr val="FBAE40"/>
          </p15:clr>
        </p15:guide>
        <p15:guide id="2" pos="7219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xmlns="" id="{E713E3ED-78BF-4AEF-A5C2-46B7E751DB0E}"/>
              </a:ext>
            </a:extLst>
          </p:cNvPr>
          <p:cNvSpPr/>
          <p:nvPr userDrawn="1"/>
        </p:nvSpPr>
        <p:spPr>
          <a:xfrm>
            <a:off x="0" y="3429000"/>
            <a:ext cx="12192000" cy="1980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xmlns="" id="{54A1B7C4-7B43-4178-878E-3C1A63AA6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341313"/>
            <a:ext cx="11449050" cy="308768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3633688"/>
            <a:ext cx="10728324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7" y="4911514"/>
            <a:ext cx="10728325" cy="360000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xmlns="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7" y="4221088"/>
            <a:ext cx="10728325" cy="547142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lang="de-DE" sz="1800" b="1" cap="none" spc="0" baseline="0" dirty="0">
                <a:solidFill>
                  <a:schemeClr val="accent2"/>
                </a:solidFill>
              </a:defRPr>
            </a:lvl1pPr>
          </a:lstStyle>
          <a:p>
            <a:pPr marL="228600" lvl="0" indent="-228600">
              <a:lnSpc>
                <a:spcPct val="100000"/>
              </a:lnSpc>
              <a:spcBef>
                <a:spcPts val="0"/>
              </a:spcBef>
            </a:pPr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936BB06C-78EA-49C8-AAD0-451B7CEFCAA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  <p:sp>
        <p:nvSpPr>
          <p:cNvPr id="10" name="Textplatzhalter 4">
            <a:extLst>
              <a:ext uri="{FF2B5EF4-FFF2-40B4-BE49-F238E27FC236}">
                <a16:creationId xmlns:a16="http://schemas.microsoft.com/office/drawing/2014/main" xmlns="" id="{1F0FB68E-EE59-46F0-A3EA-690446700A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9532" y="6423285"/>
            <a:ext cx="2304000" cy="118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813599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461" userDrawn="1">
          <p15:clr>
            <a:srgbClr val="FBAE40"/>
          </p15:clr>
        </p15:guide>
        <p15:guide id="2" pos="721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7" name="Datumsplatzhalter 16">
            <a:extLst>
              <a:ext uri="{FF2B5EF4-FFF2-40B4-BE49-F238E27FC236}">
                <a16:creationId xmlns:a16="http://schemas.microsoft.com/office/drawing/2014/main" xmlns="" id="{8D88C6F8-099A-4D39-8533-B1EEB7F052D4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xmlns="" id="{BFF90422-5EA9-49BF-B256-D3D2AA4EDCC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xmlns="" id="{F0FEB314-58C6-43FB-BF57-07B357AFA15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4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0209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klei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75" y="1578310"/>
            <a:ext cx="11449050" cy="4190666"/>
          </a:xfrm>
        </p:spPr>
        <p:txBody>
          <a:bodyPr/>
          <a:lstStyle>
            <a:lvl1pPr marL="177800" indent="-177800">
              <a:defRPr sz="1800"/>
            </a:lvl1pPr>
            <a:lvl2pPr marL="361950" indent="-184150">
              <a:defRPr sz="1800"/>
            </a:lvl2pPr>
            <a:lvl3pPr marL="539750" indent="-177800">
              <a:defRPr sz="1800"/>
            </a:lvl3pPr>
            <a:lvl4pPr marL="717550" indent="-177800">
              <a:defRPr sz="1800"/>
            </a:lvl4pPr>
            <a:lvl5pPr marL="895350" indent="-177800"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7" name="Datumsplatzhalter 16">
            <a:extLst>
              <a:ext uri="{FF2B5EF4-FFF2-40B4-BE49-F238E27FC236}">
                <a16:creationId xmlns:a16="http://schemas.microsoft.com/office/drawing/2014/main" xmlns="" id="{8D88C6F8-099A-4D39-8533-B1EEB7F052D4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xmlns="" id="{BFF90422-5EA9-49BF-B256-D3D2AA4EDCC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xmlns="" id="{29624FD4-E8F5-4C76-8AB0-019D7FCEAAD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4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3926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xmlns="" id="{4283517E-5B20-4272-8660-1A906CDE6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6EFEBD5A-CDB1-411E-9184-7981E1A304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xmlns="" id="{8A00DEAD-5DE0-4EC4-9106-51A82A9A04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628775"/>
            <a:ext cx="5437187" cy="316837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A1A390F4-CC78-4ED1-8D50-5D59AE8D05B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4900254"/>
            <a:ext cx="5437187" cy="86872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xmlns="" id="{23A5E56D-954A-4968-9BC8-DFAC877CAA1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83338" y="1628775"/>
            <a:ext cx="5437187" cy="316837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xmlns="" id="{1C326D2C-F758-4203-BE3D-8CDB8EB3094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83338" y="4900254"/>
            <a:ext cx="5437187" cy="86872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xmlns="" id="{8D87DCD3-D230-4056-A20A-D9CBA549CE9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4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165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xmlns="" id="{4283517E-5B20-4272-8660-1A906CDE6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6EFEBD5A-CDB1-411E-9184-7981E1A304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10">
            <a:extLst>
              <a:ext uri="{FF2B5EF4-FFF2-40B4-BE49-F238E27FC236}">
                <a16:creationId xmlns:a16="http://schemas.microsoft.com/office/drawing/2014/main" xmlns="" id="{F63E2467-CDE8-4456-BDC8-2E6458C092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4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1878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1A9D9CA0-0D3A-430F-A273-E4F9DC8D4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69E8AF11-FB81-42DE-B82C-BAAE6442B5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313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475" y="1563143"/>
            <a:ext cx="11449050" cy="42142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6105" y="6381328"/>
            <a:ext cx="1600508" cy="2211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8290" y="6381328"/>
            <a:ext cx="720000" cy="2211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475" y="324000"/>
            <a:ext cx="11449050" cy="11247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xmlns="" id="{F2C4F5F8-9F24-424C-8284-2E94052236C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xmlns="" id="{658AF006-3416-44FA-BBD1-BCE9F27A196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32" y="6424763"/>
            <a:ext cx="2304000" cy="11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74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70" r:id="rId3"/>
    <p:sldLayoutId id="2147483671" r:id="rId4"/>
    <p:sldLayoutId id="2147483662" r:id="rId5"/>
    <p:sldLayoutId id="2147483672" r:id="rId6"/>
    <p:sldLayoutId id="2147483673" r:id="rId7"/>
    <p:sldLayoutId id="2147483666" r:id="rId8"/>
    <p:sldLayoutId id="2147483667" r:id="rId9"/>
  </p:sldLayoutIdLst>
  <p:hf hdr="0" ftr="0"/>
  <p:txStyles>
    <p:titleStyle>
      <a:lvl1pPr algn="l" defTabSz="914400" rtl="0" eaLnBrk="1" latinLnBrk="0" hangingPunct="1">
        <a:lnSpc>
          <a:spcPct val="114000"/>
        </a:lnSpc>
        <a:spcBef>
          <a:spcPct val="0"/>
        </a:spcBef>
        <a:buNone/>
        <a:defRPr sz="3200" b="1" kern="1200" cap="all" spc="1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0850" indent="-23495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666750" indent="-2159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895350" indent="-2159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117600" indent="-2159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026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4" orient="horz" pos="278" userDrawn="1">
          <p15:clr>
            <a:srgbClr val="F26B43"/>
          </p15:clr>
        </p15:guide>
        <p15:guide id="6" pos="3659" userDrawn="1">
          <p15:clr>
            <a:srgbClr val="F26B43"/>
          </p15:clr>
        </p15:guide>
        <p15:guide id="7" pos="4021" userDrawn="1">
          <p15:clr>
            <a:srgbClr val="F26B43"/>
          </p15:clr>
        </p15:guide>
        <p15:guide id="8" orient="horz" pos="36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5A64521-ED94-4240-8AD4-6C3D7A90E7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                     Meeting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C693119F-69DD-4BF5-B78E-98C0144F5F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March 8, 2018  </a:t>
            </a:r>
            <a:r>
              <a:rPr lang="de-DE" dirty="0"/>
              <a:t>I  </a:t>
            </a:r>
            <a:r>
              <a:rPr lang="de-DE" dirty="0" smtClean="0"/>
              <a:t>Hans </a:t>
            </a:r>
            <a:r>
              <a:rPr lang="de-DE" dirty="0" err="1" smtClean="0"/>
              <a:t>ströher</a:t>
            </a:r>
            <a:r>
              <a:rPr lang="de-DE" dirty="0" smtClean="0"/>
              <a:t> (Forschungszentrum </a:t>
            </a:r>
            <a:r>
              <a:rPr lang="de-DE" dirty="0" err="1" smtClean="0"/>
              <a:t>jülich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75FFF684-B650-40AA-89A0-80D31734A2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xmlns="" id="{A5F65145-80CE-4F50-8C39-4EEE423428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9" name="Bildplatzhalter 8">
            <a:extLst>
              <a:ext uri="{FF2B5EF4-FFF2-40B4-BE49-F238E27FC236}">
                <a16:creationId xmlns:a16="http://schemas.microsoft.com/office/drawing/2014/main" xmlns="" id="{D2FBB3C9-E17B-488D-B1B0-FD199934614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" b="172"/>
          <a:stretch>
            <a:fillRect/>
          </a:stretch>
        </p:blipFill>
        <p:spPr/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3573016"/>
            <a:ext cx="2232310" cy="62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31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umsplatzhalter 14">
            <a:extLst>
              <a:ext uri="{FF2B5EF4-FFF2-40B4-BE49-F238E27FC236}">
                <a16:creationId xmlns:a16="http://schemas.microsoft.com/office/drawing/2014/main" xmlns="" id="{822643DC-E385-41CB-B6AA-694766B1A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xmlns="" id="{0722AD4A-E21F-4906-ADEA-F7E7FA26F9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C45F7D-E3E4-4EF0-9BD2-EAD57B3FDC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 err="1" smtClean="0"/>
              <a:t>Why</a:t>
            </a:r>
            <a:r>
              <a:rPr lang="de-DE" dirty="0" smtClean="0"/>
              <a:t> EDM </a:t>
            </a:r>
            <a:r>
              <a:rPr lang="de-DE" dirty="0" err="1" smtClean="0"/>
              <a:t>measurements</a:t>
            </a:r>
            <a:endParaRPr lang="de-DE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xmlns="" id="{DD16619C-3393-4C40-A047-6B5873621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24000"/>
            <a:ext cx="11449050" cy="1124780"/>
          </a:xfrm>
        </p:spPr>
        <p:txBody>
          <a:bodyPr/>
          <a:lstStyle/>
          <a:p>
            <a:r>
              <a:rPr lang="de-DE" dirty="0" smtClean="0"/>
              <a:t>                    Meeting</a:t>
            </a:r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260648"/>
            <a:ext cx="2232310" cy="62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1754988" y="1916832"/>
            <a:ext cx="4356020" cy="3422650"/>
          </a:xfrm>
        </p:spPr>
        <p:txBody>
          <a:bodyPr/>
          <a:lstStyle/>
          <a:p>
            <a:pPr lvl="0">
              <a:buClr>
                <a:schemeClr val="accent6"/>
              </a:buClr>
            </a:pPr>
            <a:endParaRPr lang="de-DE" sz="1600" b="1" dirty="0"/>
          </a:p>
          <a:p>
            <a:pPr marL="285750" lvl="0" indent="-285750">
              <a:buClr>
                <a:schemeClr val="accent6"/>
              </a:buClr>
              <a:buSzPct val="130000"/>
              <a:buFont typeface="Wingdings" panose="05000000000000000000" pitchFamily="2" charset="2"/>
              <a:buChar char="§"/>
            </a:pPr>
            <a:endParaRPr lang="de-DE" sz="1600" dirty="0" smtClean="0"/>
          </a:p>
          <a:p>
            <a:pPr marL="285750" lvl="0" indent="-285750">
              <a:buClr>
                <a:schemeClr val="accent6"/>
              </a:buClr>
              <a:buSzPct val="130000"/>
              <a:buFont typeface="Wingdings" panose="05000000000000000000" pitchFamily="2" charset="2"/>
              <a:buChar char="§"/>
            </a:pPr>
            <a:endParaRPr lang="de-DE" dirty="0"/>
          </a:p>
          <a:p>
            <a:pPr lvl="0">
              <a:buClr>
                <a:schemeClr val="accent6"/>
              </a:buClr>
              <a:buSzPct val="130000"/>
            </a:pPr>
            <a:endParaRPr lang="de-DE" sz="1600" dirty="0" smtClean="0"/>
          </a:p>
          <a:p>
            <a:pPr marL="285750" lvl="0" indent="-285750">
              <a:buClr>
                <a:schemeClr val="accent6"/>
              </a:buClr>
              <a:buSzPct val="130000"/>
              <a:buFont typeface="Wingdings" panose="05000000000000000000" pitchFamily="2" charset="2"/>
              <a:buChar char="§"/>
            </a:pPr>
            <a:r>
              <a:rPr lang="de-DE" sz="1600" dirty="0" smtClean="0"/>
              <a:t>Statements </a:t>
            </a:r>
            <a:r>
              <a:rPr lang="de-DE" sz="1600" dirty="0" err="1" smtClean="0"/>
              <a:t>by</a:t>
            </a:r>
            <a:r>
              <a:rPr lang="de-DE" sz="1600" dirty="0" smtClean="0"/>
              <a:t> </a:t>
            </a:r>
            <a:r>
              <a:rPr lang="de-DE" sz="1600" b="1" dirty="0" smtClean="0"/>
              <a:t>Frank Wilczek </a:t>
            </a:r>
            <a:r>
              <a:rPr lang="de-DE" sz="1600" dirty="0" smtClean="0"/>
              <a:t>(2014):</a:t>
            </a:r>
          </a:p>
          <a:p>
            <a:pPr marL="285750" lvl="0" indent="-285750">
              <a:buClr>
                <a:schemeClr val="accent6"/>
              </a:buClr>
              <a:buSzPct val="130000"/>
              <a:buFont typeface="Wingdings" panose="05000000000000000000" pitchFamily="2" charset="2"/>
              <a:buChar char="§"/>
            </a:pPr>
            <a:endParaRPr lang="de-DE" sz="1600" dirty="0"/>
          </a:p>
          <a:p>
            <a:pPr marL="285750" lvl="0" indent="-285750">
              <a:buClr>
                <a:schemeClr val="accent6"/>
              </a:buClr>
              <a:buSzPct val="130000"/>
              <a:buFont typeface="Wingdings" panose="05000000000000000000" pitchFamily="2" charset="2"/>
              <a:buChar char="§"/>
            </a:pPr>
            <a:endParaRPr lang="de-DE" sz="1600" dirty="0" smtClean="0"/>
          </a:p>
          <a:p>
            <a:pPr marL="285750" lvl="0" indent="-285750">
              <a:buClr>
                <a:schemeClr val="accent6"/>
              </a:buClr>
              <a:buSzPct val="130000"/>
              <a:buFont typeface="Wingdings" panose="05000000000000000000" pitchFamily="2" charset="2"/>
              <a:buChar char="§"/>
            </a:pPr>
            <a:endParaRPr lang="de-DE" sz="1600" dirty="0"/>
          </a:p>
          <a:p>
            <a:pPr marL="285750" lvl="0" indent="-285750">
              <a:buClr>
                <a:schemeClr val="accent6"/>
              </a:buClr>
              <a:buSzPct val="130000"/>
              <a:buFont typeface="Wingdings" panose="05000000000000000000" pitchFamily="2" charset="2"/>
              <a:buChar char="§"/>
            </a:pPr>
            <a:endParaRPr lang="de-DE" sz="1600" dirty="0" smtClean="0"/>
          </a:p>
          <a:p>
            <a:pPr marL="285750" lvl="0" indent="-285750">
              <a:buClr>
                <a:schemeClr val="accent6"/>
              </a:buClr>
              <a:buSzPct val="130000"/>
              <a:buFont typeface="Wingdings" panose="05000000000000000000" pitchFamily="2" charset="2"/>
              <a:buChar char="§"/>
            </a:pPr>
            <a:endParaRPr lang="de-DE" sz="1600" dirty="0"/>
          </a:p>
          <a:p>
            <a:pPr marL="285750" lvl="0" indent="-285750">
              <a:buClr>
                <a:schemeClr val="accent6"/>
              </a:buClr>
              <a:buSzPct val="130000"/>
              <a:buFont typeface="Wingdings" panose="05000000000000000000" pitchFamily="2" charset="2"/>
              <a:buChar char="§"/>
            </a:pPr>
            <a:endParaRPr lang="de-DE" sz="1600" dirty="0" smtClean="0"/>
          </a:p>
          <a:p>
            <a:pPr marL="285750" lvl="0" indent="-285750">
              <a:buClr>
                <a:schemeClr val="accent6"/>
              </a:buClr>
              <a:buSzPct val="130000"/>
              <a:buFont typeface="Wingdings" panose="05000000000000000000" pitchFamily="2" charset="2"/>
              <a:buChar char="§"/>
            </a:pPr>
            <a:endParaRPr lang="de-DE" sz="1600" dirty="0" smtClean="0"/>
          </a:p>
          <a:p>
            <a:pPr marL="285750" lvl="0" indent="-285750">
              <a:buClr>
                <a:schemeClr val="accent6"/>
              </a:buClr>
              <a:buSzPct val="130000"/>
              <a:buFont typeface="Wingdings" panose="05000000000000000000" pitchFamily="2" charset="2"/>
              <a:buChar char="§"/>
            </a:pPr>
            <a:endParaRPr lang="de-DE" sz="1600" dirty="0" smtClean="0"/>
          </a:p>
          <a:p>
            <a:pPr marL="285750" lvl="0" indent="-285750">
              <a:buClr>
                <a:schemeClr val="accent6"/>
              </a:buClr>
              <a:buSzPct val="130000"/>
              <a:buFont typeface="Wingdings" panose="05000000000000000000" pitchFamily="2" charset="2"/>
              <a:buChar char="§"/>
            </a:pPr>
            <a:endParaRPr lang="de-DE" sz="1600" dirty="0" smtClean="0"/>
          </a:p>
          <a:p>
            <a:pPr lvl="0">
              <a:buClr>
                <a:schemeClr val="accent6"/>
              </a:buClr>
              <a:buSzPct val="130000"/>
            </a:pPr>
            <a:endParaRPr lang="de-DE" sz="1600" dirty="0" smtClean="0"/>
          </a:p>
          <a:p>
            <a:pPr marL="285750" lvl="0" indent="-285750">
              <a:buClr>
                <a:srgbClr val="FF9900"/>
              </a:buClr>
              <a:buSzPct val="130000"/>
              <a:buFont typeface="Wingdings" panose="05000000000000000000" pitchFamily="2" charset="2"/>
              <a:buChar char="§"/>
            </a:pPr>
            <a:endParaRPr lang="de-DE" sz="1600" dirty="0"/>
          </a:p>
          <a:p>
            <a:pPr marL="285750" lvl="0" indent="-285750">
              <a:buClr>
                <a:srgbClr val="FF9900"/>
              </a:buClr>
              <a:buSzPct val="130000"/>
              <a:buFont typeface="Wingdings" panose="05000000000000000000" pitchFamily="2" charset="2"/>
              <a:buChar char="§"/>
            </a:pPr>
            <a:endParaRPr lang="de-DE" sz="1600" dirty="0"/>
          </a:p>
        </p:txBody>
      </p:sp>
      <p:sp>
        <p:nvSpPr>
          <p:cNvPr id="11" name="Rechteck 10"/>
          <p:cNvSpPr/>
          <p:nvPr/>
        </p:nvSpPr>
        <p:spPr>
          <a:xfrm>
            <a:off x="6199331" y="1943611"/>
            <a:ext cx="4073133" cy="3393995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998" y="2647128"/>
            <a:ext cx="4032000" cy="96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307" y="3593050"/>
            <a:ext cx="4032000" cy="1096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Ähnliches Fot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9"/>
          <a:stretch>
            <a:fillRect/>
          </a:stretch>
        </p:blipFill>
        <p:spPr bwMode="auto">
          <a:xfrm>
            <a:off x="6218995" y="2124261"/>
            <a:ext cx="4032000" cy="284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Ellipse 16"/>
          <p:cNvSpPr/>
          <p:nvPr/>
        </p:nvSpPr>
        <p:spPr>
          <a:xfrm>
            <a:off x="7354842" y="2404861"/>
            <a:ext cx="784304" cy="4320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535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040" y="5661248"/>
            <a:ext cx="55626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DD16619C-3393-4C40-A047-6B5873621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                   Meeting</a:t>
            </a:r>
            <a:endParaRPr lang="de-DE" dirty="0"/>
          </a:p>
        </p:txBody>
      </p:sp>
      <p:sp>
        <p:nvSpPr>
          <p:cNvPr id="15" name="Datumsplatzhalter 14">
            <a:extLst>
              <a:ext uri="{FF2B5EF4-FFF2-40B4-BE49-F238E27FC236}">
                <a16:creationId xmlns:a16="http://schemas.microsoft.com/office/drawing/2014/main" xmlns="" id="{822643DC-E385-41CB-B6AA-694766B1A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xmlns="" id="{0722AD4A-E21F-4906-ADEA-F7E7FA26F9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C45F7D-E3E4-4EF0-9BD2-EAD57B3FDC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197"/>
          <a:stretch/>
        </p:blipFill>
        <p:spPr bwMode="auto">
          <a:xfrm>
            <a:off x="263352" y="1484784"/>
            <a:ext cx="5753100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04"/>
          <a:stretch/>
        </p:blipFill>
        <p:spPr bwMode="auto">
          <a:xfrm>
            <a:off x="6240016" y="44624"/>
            <a:ext cx="5753100" cy="358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960"/>
          <a:stretch/>
        </p:blipFill>
        <p:spPr bwMode="auto">
          <a:xfrm>
            <a:off x="6247556" y="3501008"/>
            <a:ext cx="5753100" cy="226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263352" y="2052937"/>
            <a:ext cx="2876550" cy="295943"/>
          </a:xfrm>
          <a:prstGeom prst="rect">
            <a:avLst/>
          </a:prstGeom>
          <a:solidFill>
            <a:srgbClr val="C0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sp>
        <p:nvSpPr>
          <p:cNvPr id="13" name="Rechteck 12"/>
          <p:cNvSpPr/>
          <p:nvPr/>
        </p:nvSpPr>
        <p:spPr>
          <a:xfrm>
            <a:off x="263352" y="4429201"/>
            <a:ext cx="1008112" cy="295943"/>
          </a:xfrm>
          <a:prstGeom prst="rect">
            <a:avLst/>
          </a:prstGeom>
          <a:solidFill>
            <a:srgbClr val="C0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sp>
        <p:nvSpPr>
          <p:cNvPr id="14" name="Rechteck 13"/>
          <p:cNvSpPr/>
          <p:nvPr/>
        </p:nvSpPr>
        <p:spPr>
          <a:xfrm>
            <a:off x="6247556" y="116632"/>
            <a:ext cx="2152700" cy="295943"/>
          </a:xfrm>
          <a:prstGeom prst="rect">
            <a:avLst/>
          </a:prstGeom>
          <a:solidFill>
            <a:srgbClr val="C0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sp>
        <p:nvSpPr>
          <p:cNvPr id="17" name="Rechteck 16"/>
          <p:cNvSpPr/>
          <p:nvPr/>
        </p:nvSpPr>
        <p:spPr>
          <a:xfrm>
            <a:off x="6238616" y="1896444"/>
            <a:ext cx="2521680" cy="295943"/>
          </a:xfrm>
          <a:prstGeom prst="rect">
            <a:avLst/>
          </a:prstGeom>
          <a:solidFill>
            <a:srgbClr val="C0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sp>
        <p:nvSpPr>
          <p:cNvPr id="18" name="Rechteck 17"/>
          <p:cNvSpPr/>
          <p:nvPr/>
        </p:nvSpPr>
        <p:spPr>
          <a:xfrm>
            <a:off x="6249526" y="3507863"/>
            <a:ext cx="2222738" cy="295943"/>
          </a:xfrm>
          <a:prstGeom prst="rect">
            <a:avLst/>
          </a:prstGeom>
          <a:solidFill>
            <a:srgbClr val="C0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cxnSp>
        <p:nvCxnSpPr>
          <p:cNvPr id="7" name="Gerade Verbindung 6"/>
          <p:cNvCxnSpPr/>
          <p:nvPr/>
        </p:nvCxnSpPr>
        <p:spPr>
          <a:xfrm>
            <a:off x="6016452" y="327790"/>
            <a:ext cx="0" cy="583751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hteck 18"/>
          <p:cNvSpPr/>
          <p:nvPr/>
        </p:nvSpPr>
        <p:spPr>
          <a:xfrm>
            <a:off x="6260112" y="5653337"/>
            <a:ext cx="1564080" cy="295943"/>
          </a:xfrm>
          <a:prstGeom prst="rect">
            <a:avLst/>
          </a:prstGeom>
          <a:solidFill>
            <a:srgbClr val="C0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sp>
        <p:nvSpPr>
          <p:cNvPr id="3" name="Rechteck 2"/>
          <p:cNvSpPr/>
          <p:nvPr/>
        </p:nvSpPr>
        <p:spPr>
          <a:xfrm>
            <a:off x="2495600" y="2636912"/>
            <a:ext cx="2880320" cy="216024"/>
          </a:xfrm>
          <a:prstGeom prst="rect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sp>
        <p:nvSpPr>
          <p:cNvPr id="20" name="Rechteck 19"/>
          <p:cNvSpPr/>
          <p:nvPr/>
        </p:nvSpPr>
        <p:spPr>
          <a:xfrm>
            <a:off x="8472264" y="476672"/>
            <a:ext cx="2196000" cy="216024"/>
          </a:xfrm>
          <a:prstGeom prst="rect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sp>
        <p:nvSpPr>
          <p:cNvPr id="21" name="Rechteck 20"/>
          <p:cNvSpPr/>
          <p:nvPr/>
        </p:nvSpPr>
        <p:spPr>
          <a:xfrm>
            <a:off x="8472264" y="1196752"/>
            <a:ext cx="2880320" cy="216024"/>
          </a:xfrm>
          <a:prstGeom prst="rect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sp>
        <p:nvSpPr>
          <p:cNvPr id="22" name="Rechteck 21"/>
          <p:cNvSpPr/>
          <p:nvPr/>
        </p:nvSpPr>
        <p:spPr>
          <a:xfrm>
            <a:off x="8472264" y="2789312"/>
            <a:ext cx="3420000" cy="216024"/>
          </a:xfrm>
          <a:prstGeom prst="rect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sp>
        <p:nvSpPr>
          <p:cNvPr id="23" name="Rechteck 22"/>
          <p:cNvSpPr/>
          <p:nvPr/>
        </p:nvSpPr>
        <p:spPr>
          <a:xfrm>
            <a:off x="8472264" y="5013176"/>
            <a:ext cx="2664000" cy="720000"/>
          </a:xfrm>
          <a:prstGeom prst="rect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sp>
        <p:nvSpPr>
          <p:cNvPr id="24" name="Rechteck 23"/>
          <p:cNvSpPr/>
          <p:nvPr/>
        </p:nvSpPr>
        <p:spPr>
          <a:xfrm>
            <a:off x="2495600" y="2996952"/>
            <a:ext cx="1476000" cy="216000"/>
          </a:xfrm>
          <a:prstGeom prst="rect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cxnSp>
        <p:nvCxnSpPr>
          <p:cNvPr id="27" name="Gewinkelte Verbindung 26"/>
          <p:cNvCxnSpPr/>
          <p:nvPr/>
        </p:nvCxnSpPr>
        <p:spPr>
          <a:xfrm rot="16200000" flipH="1">
            <a:off x="10776224" y="602564"/>
            <a:ext cx="720080" cy="684320"/>
          </a:xfrm>
          <a:prstGeom prst="bentConnector3">
            <a:avLst>
              <a:gd name="adj1" fmla="val -3027"/>
            </a:avLst>
          </a:prstGeom>
          <a:ln w="127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260648"/>
            <a:ext cx="2232310" cy="62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01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umsplatzhalter 14">
            <a:extLst>
              <a:ext uri="{FF2B5EF4-FFF2-40B4-BE49-F238E27FC236}">
                <a16:creationId xmlns:a16="http://schemas.microsoft.com/office/drawing/2014/main" xmlns="" id="{822643DC-E385-41CB-B6AA-694766B1A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xmlns="" id="{0722AD4A-E21F-4906-ADEA-F7E7FA26F9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C45F7D-E3E4-4EF0-9BD2-EAD57B3FDC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 smtClean="0"/>
              <a:t>Status IKP</a:t>
            </a:r>
            <a:endParaRPr lang="de-DE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xmlns="" id="{DD16619C-3393-4C40-A047-6B5873621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24000"/>
            <a:ext cx="11449050" cy="1124780"/>
          </a:xfrm>
        </p:spPr>
        <p:txBody>
          <a:bodyPr/>
          <a:lstStyle/>
          <a:p>
            <a:r>
              <a:rPr lang="de-DE" dirty="0" smtClean="0"/>
              <a:t>                    Meeting</a:t>
            </a:r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260648"/>
            <a:ext cx="2232310" cy="62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346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umsplatzhalter 14">
            <a:extLst>
              <a:ext uri="{FF2B5EF4-FFF2-40B4-BE49-F238E27FC236}">
                <a16:creationId xmlns:a16="http://schemas.microsoft.com/office/drawing/2014/main" xmlns="" id="{822643DC-E385-41CB-B6AA-694766B1A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xmlns="" id="{0722AD4A-E21F-4906-ADEA-F7E7FA26F9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C45F7D-E3E4-4EF0-9BD2-EAD57B3FDC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 smtClean="0"/>
              <a:t>Schedule, </a:t>
            </a:r>
            <a:r>
              <a:rPr lang="de-DE" dirty="0" err="1" smtClean="0"/>
              <a:t>dates</a:t>
            </a:r>
            <a:endParaRPr lang="de-DE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xmlns="" id="{DD16619C-3393-4C40-A047-6B5873621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24000"/>
            <a:ext cx="11449050" cy="1124780"/>
          </a:xfrm>
        </p:spPr>
        <p:txBody>
          <a:bodyPr/>
          <a:lstStyle/>
          <a:p>
            <a:r>
              <a:rPr lang="de-DE" dirty="0" smtClean="0"/>
              <a:t>                    Meeting</a:t>
            </a:r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260648"/>
            <a:ext cx="2232310" cy="62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2625084" y="2488301"/>
            <a:ext cx="6937348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2400" dirty="0" smtClean="0"/>
              <a:t>March 26			PBC </a:t>
            </a:r>
            <a:r>
              <a:rPr lang="de-DE" sz="2400" dirty="0" err="1" smtClean="0"/>
              <a:t>Theory</a:t>
            </a:r>
            <a:r>
              <a:rPr lang="de-DE" sz="2400" dirty="0" smtClean="0"/>
              <a:t> Workshop (CERN)</a:t>
            </a:r>
          </a:p>
          <a:p>
            <a:pPr algn="l">
              <a:lnSpc>
                <a:spcPct val="95000"/>
              </a:lnSpc>
            </a:pPr>
            <a:r>
              <a:rPr lang="de-DE" sz="2400" dirty="0" smtClean="0"/>
              <a:t>June 13/14		PBC General Workshop (CERN)</a:t>
            </a:r>
          </a:p>
          <a:p>
            <a:pPr algn="l">
              <a:lnSpc>
                <a:spcPct val="95000"/>
              </a:lnSpc>
            </a:pPr>
            <a:r>
              <a:rPr lang="de-DE" sz="2400" dirty="0" err="1" smtClean="0"/>
              <a:t>Oct</a:t>
            </a:r>
            <a:r>
              <a:rPr lang="de-DE" sz="2400" dirty="0" smtClean="0"/>
              <a:t>. 1/2 			JEDI CM (</a:t>
            </a:r>
            <a:r>
              <a:rPr lang="de-DE" sz="2400" dirty="0" err="1" smtClean="0"/>
              <a:t>Cracow</a:t>
            </a:r>
            <a:r>
              <a:rPr lang="de-DE" sz="2400" dirty="0" smtClean="0"/>
              <a:t>)</a:t>
            </a:r>
          </a:p>
          <a:p>
            <a:pPr algn="l">
              <a:lnSpc>
                <a:spcPct val="95000"/>
              </a:lnSpc>
            </a:pPr>
            <a:endParaRPr lang="de-DE" sz="2400" dirty="0"/>
          </a:p>
          <a:p>
            <a:pPr algn="l">
              <a:lnSpc>
                <a:spcPct val="95000"/>
              </a:lnSpc>
            </a:pPr>
            <a:r>
              <a:rPr lang="de-DE" sz="2400" dirty="0" smtClean="0"/>
              <a:t>Dec.18			Deadline EPPSU		</a:t>
            </a:r>
          </a:p>
        </p:txBody>
      </p:sp>
    </p:spTree>
    <p:extLst>
      <p:ext uri="{BB962C8B-B14F-4D97-AF65-F5344CB8AC3E}">
        <p14:creationId xmlns:p14="http://schemas.microsoft.com/office/powerpoint/2010/main" val="260187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umsplatzhalter 14">
            <a:extLst>
              <a:ext uri="{FF2B5EF4-FFF2-40B4-BE49-F238E27FC236}">
                <a16:creationId xmlns:a16="http://schemas.microsoft.com/office/drawing/2014/main" xmlns="" id="{822643DC-E385-41CB-B6AA-694766B1A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xmlns="" id="{0722AD4A-E21F-4906-ADEA-F7E7FA26F9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CCC45F7D-E3E4-4EF0-9BD2-EAD57B3FDC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 smtClean="0"/>
              <a:t>Dinner </a:t>
            </a:r>
            <a:r>
              <a:rPr lang="de-DE" dirty="0" err="1" smtClean="0"/>
              <a:t>tonight</a:t>
            </a:r>
            <a:endParaRPr lang="de-DE" dirty="0"/>
          </a:p>
        </p:txBody>
      </p:sp>
      <p:pic>
        <p:nvPicPr>
          <p:cNvPr id="4" name="Picture 2" descr="http://www.el-toro-juelich.com/images/stories/restaurant/1-el-toro-einga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117" y="1752203"/>
            <a:ext cx="5172075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eck 4"/>
          <p:cNvSpPr/>
          <p:nvPr/>
        </p:nvSpPr>
        <p:spPr>
          <a:xfrm>
            <a:off x="4610545" y="4643844"/>
            <a:ext cx="2967479" cy="10926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 smtClean="0"/>
              <a:t>Jülich, Große </a:t>
            </a:r>
            <a:r>
              <a:rPr lang="de-DE" dirty="0" err="1"/>
              <a:t>Rurstraße</a:t>
            </a:r>
            <a:r>
              <a:rPr lang="de-DE" dirty="0"/>
              <a:t> </a:t>
            </a:r>
            <a:r>
              <a:rPr lang="de-DE" dirty="0" smtClean="0"/>
              <a:t>34</a:t>
            </a:r>
          </a:p>
          <a:p>
            <a:pPr algn="ctr"/>
            <a:endParaRPr lang="de-DE" dirty="0"/>
          </a:p>
          <a:p>
            <a:pPr algn="ctr"/>
            <a:endParaRPr lang="de-DE" sz="1050" dirty="0" smtClean="0"/>
          </a:p>
          <a:p>
            <a:pPr algn="ctr"/>
            <a:r>
              <a:rPr lang="de-DE" b="1" dirty="0" smtClean="0">
                <a:sym typeface="Wingdings" panose="05000000000000000000" pitchFamily="2" charset="2"/>
              </a:rPr>
              <a:t> Who will </a:t>
            </a:r>
            <a:r>
              <a:rPr lang="de-DE" b="1" dirty="0" err="1" smtClean="0">
                <a:sym typeface="Wingdings" panose="05000000000000000000" pitchFamily="2" charset="2"/>
              </a:rPr>
              <a:t>join</a:t>
            </a:r>
            <a:r>
              <a:rPr lang="de-DE" b="1" dirty="0" smtClean="0">
                <a:sym typeface="Wingdings" panose="05000000000000000000" pitchFamily="2" charset="2"/>
              </a:rPr>
              <a:t>?</a:t>
            </a:r>
            <a:endParaRPr lang="de-DE" b="1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xmlns="" id="{DD16619C-3393-4C40-A047-6B5873621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24000"/>
            <a:ext cx="11449050" cy="1124780"/>
          </a:xfrm>
        </p:spPr>
        <p:txBody>
          <a:bodyPr/>
          <a:lstStyle/>
          <a:p>
            <a:r>
              <a:rPr lang="de-DE" dirty="0" smtClean="0"/>
              <a:t>                    Meeting</a:t>
            </a:r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260648"/>
            <a:ext cx="2232310" cy="62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680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uelich_PowerPoint_16x9">
  <a:themeElements>
    <a:clrScheme name="Benutzerdefiniert 292">
      <a:dk1>
        <a:sysClr val="windowText" lastClr="000000"/>
      </a:dk1>
      <a:lt1>
        <a:sysClr val="window" lastClr="FFFFFF"/>
      </a:lt1>
      <a:dk2>
        <a:srgbClr val="6D268E"/>
      </a:dk2>
      <a:lt2>
        <a:srgbClr val="EBEBEB"/>
      </a:lt2>
      <a:accent1>
        <a:srgbClr val="023D6B"/>
      </a:accent1>
      <a:accent2>
        <a:srgbClr val="ADBDE3"/>
      </a:accent2>
      <a:accent3>
        <a:srgbClr val="30A93B"/>
      </a:accent3>
      <a:accent4>
        <a:srgbClr val="FFE900"/>
      </a:accent4>
      <a:accent5>
        <a:srgbClr val="FF8C0C"/>
      </a:accent5>
      <a:accent6>
        <a:srgbClr val="DF0F44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5000"/>
          </a:lnSpc>
          <a:defRPr sz="2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lnSpc>
            <a:spcPct val="95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Jülich_PowerPoint_16x9.potx" id="{96E3BAF4-763A-4252-96EB-429A37E76C9B}" vid="{FC15072B-1A6B-4630-9ABB-3D2D56FD5EF8}"/>
    </a:ext>
  </a:extLst>
</a:theme>
</file>

<file path=ppt/theme/theme2.xml><?xml version="1.0" encoding="utf-8"?>
<a:theme xmlns:a="http://schemas.openxmlformats.org/drawingml/2006/main" name="Office">
  <a:themeElements>
    <a:clrScheme name="Benutzerdefiniert 282">
      <a:dk1>
        <a:sysClr val="windowText" lastClr="000000"/>
      </a:dk1>
      <a:lt1>
        <a:sysClr val="window" lastClr="FFFFFF"/>
      </a:lt1>
      <a:dk2>
        <a:srgbClr val="AF82B9"/>
      </a:dk2>
      <a:lt2>
        <a:srgbClr val="EBEBEB"/>
      </a:lt2>
      <a:accent1>
        <a:srgbClr val="023D6B"/>
      </a:accent1>
      <a:accent2>
        <a:srgbClr val="ADBDE3"/>
      </a:accent2>
      <a:accent3>
        <a:srgbClr val="B9D25F"/>
      </a:accent3>
      <a:accent4>
        <a:srgbClr val="FAEB5A"/>
      </a:accent4>
      <a:accent5>
        <a:srgbClr val="FAB45A"/>
      </a:accent5>
      <a:accent6>
        <a:srgbClr val="EB5F73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282">
      <a:dk1>
        <a:sysClr val="windowText" lastClr="000000"/>
      </a:dk1>
      <a:lt1>
        <a:sysClr val="window" lastClr="FFFFFF"/>
      </a:lt1>
      <a:dk2>
        <a:srgbClr val="AF82B9"/>
      </a:dk2>
      <a:lt2>
        <a:srgbClr val="EBEBEB"/>
      </a:lt2>
      <a:accent1>
        <a:srgbClr val="023D6B"/>
      </a:accent1>
      <a:accent2>
        <a:srgbClr val="ADBDE3"/>
      </a:accent2>
      <a:accent3>
        <a:srgbClr val="B9D25F"/>
      </a:accent3>
      <a:accent4>
        <a:srgbClr val="FAEB5A"/>
      </a:accent4>
      <a:accent5>
        <a:srgbClr val="FAB45A"/>
      </a:accent5>
      <a:accent6>
        <a:srgbClr val="EB5F73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Juelich_PowerPoint_16x9</Template>
  <TotalTime>0</TotalTime>
  <Words>89</Words>
  <Application>Microsoft Office PowerPoint</Application>
  <PresentationFormat>Benutzerdefiniert</PresentationFormat>
  <Paragraphs>52</Paragraphs>
  <Slides>6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Juelich_PowerPoint_16x9</vt:lpstr>
      <vt:lpstr>                     Meeting</vt:lpstr>
      <vt:lpstr>                    Meeting</vt:lpstr>
      <vt:lpstr>                    Meeting</vt:lpstr>
      <vt:lpstr>                    Meeting</vt:lpstr>
      <vt:lpstr>                    Meeting</vt:lpstr>
      <vt:lpstr>                    Meeting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der präsentation</dc:title>
  <dc:creator>Ströher</dc:creator>
  <cp:lastModifiedBy>Ströher</cp:lastModifiedBy>
  <cp:revision>15</cp:revision>
  <dcterms:created xsi:type="dcterms:W3CDTF">2018-01-02T14:29:36Z</dcterms:created>
  <dcterms:modified xsi:type="dcterms:W3CDTF">2018-03-08T10:06:51Z</dcterms:modified>
</cp:coreProperties>
</file>