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[edm_ParamGrieserV2.xlsx]Lattice!$AH$47</c:f>
              <c:strCache>
                <c:ptCount val="1"/>
                <c:pt idx="0">
                  <c:v>m 12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[edm_ParamGrieserV2.xlsx]Lattice!$B$48:$B$587</c:f>
              <c:numCache>
                <c:formatCode>0.000</c:formatCode>
                <c:ptCount val="5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0.4</c:v>
                </c:pt>
                <c:pt idx="4">
                  <c:v>11.633029557824106</c:v>
                </c:pt>
                <c:pt idx="5">
                  <c:v>12.033029557824106</c:v>
                </c:pt>
                <c:pt idx="6">
                  <c:v>12.433029557824106</c:v>
                </c:pt>
                <c:pt idx="7">
                  <c:v>12.433029557824106</c:v>
                </c:pt>
                <c:pt idx="8">
                  <c:v>12.833029557824107</c:v>
                </c:pt>
                <c:pt idx="9">
                  <c:v>13.233029557824107</c:v>
                </c:pt>
                <c:pt idx="10">
                  <c:v>13.733029557824107</c:v>
                </c:pt>
                <c:pt idx="11">
                  <c:v>15.105201150794791</c:v>
                </c:pt>
                <c:pt idx="12">
                  <c:v>16.477372743765475</c:v>
                </c:pt>
                <c:pt idx="13">
                  <c:v>16.977372743765475</c:v>
                </c:pt>
                <c:pt idx="14">
                  <c:v>17.477372743765475</c:v>
                </c:pt>
                <c:pt idx="15">
                  <c:v>18.849544336736159</c:v>
                </c:pt>
                <c:pt idx="16">
                  <c:v>20.221715929706843</c:v>
                </c:pt>
                <c:pt idx="17">
                  <c:v>20.721715929706843</c:v>
                </c:pt>
                <c:pt idx="18">
                  <c:v>21.221715929706843</c:v>
                </c:pt>
                <c:pt idx="19">
                  <c:v>22.593887522677527</c:v>
                </c:pt>
                <c:pt idx="20">
                  <c:v>23.966059115648211</c:v>
                </c:pt>
                <c:pt idx="21">
                  <c:v>24.466059115648211</c:v>
                </c:pt>
                <c:pt idx="22">
                  <c:v>24.866059115648209</c:v>
                </c:pt>
                <c:pt idx="23">
                  <c:v>25.266059115648208</c:v>
                </c:pt>
                <c:pt idx="24">
                  <c:v>25.666059115648206</c:v>
                </c:pt>
                <c:pt idx="25">
                  <c:v>26.066059115648205</c:v>
                </c:pt>
                <c:pt idx="26">
                  <c:v>26.566059115648205</c:v>
                </c:pt>
                <c:pt idx="27">
                  <c:v>27.938230708618889</c:v>
                </c:pt>
                <c:pt idx="28">
                  <c:v>29.310402301589573</c:v>
                </c:pt>
                <c:pt idx="29">
                  <c:v>29.810402301589573</c:v>
                </c:pt>
                <c:pt idx="30">
                  <c:v>30.310402301589573</c:v>
                </c:pt>
                <c:pt idx="31">
                  <c:v>31.682573894560257</c:v>
                </c:pt>
                <c:pt idx="32">
                  <c:v>33.054745487530944</c:v>
                </c:pt>
                <c:pt idx="33">
                  <c:v>33.554745487530944</c:v>
                </c:pt>
                <c:pt idx="34">
                  <c:v>34.054745487530944</c:v>
                </c:pt>
                <c:pt idx="35">
                  <c:v>35.426917080501632</c:v>
                </c:pt>
                <c:pt idx="36">
                  <c:v>36.799088673472319</c:v>
                </c:pt>
                <c:pt idx="37">
                  <c:v>37.299088673472319</c:v>
                </c:pt>
                <c:pt idx="38">
                  <c:v>37.699088673472318</c:v>
                </c:pt>
                <c:pt idx="39">
                  <c:v>38.099088673472316</c:v>
                </c:pt>
                <c:pt idx="40">
                  <c:v>38.499088673472315</c:v>
                </c:pt>
                <c:pt idx="41">
                  <c:v>38.899088673472313</c:v>
                </c:pt>
                <c:pt idx="42">
                  <c:v>39.399088673472313</c:v>
                </c:pt>
                <c:pt idx="43">
                  <c:v>40.771260266443001</c:v>
                </c:pt>
                <c:pt idx="44">
                  <c:v>42.143431859413688</c:v>
                </c:pt>
                <c:pt idx="45">
                  <c:v>42.643431859413688</c:v>
                </c:pt>
                <c:pt idx="46">
                  <c:v>43.143431859413688</c:v>
                </c:pt>
                <c:pt idx="47">
                  <c:v>44.515603452384376</c:v>
                </c:pt>
                <c:pt idx="48">
                  <c:v>45.887775045355063</c:v>
                </c:pt>
                <c:pt idx="49">
                  <c:v>46.387775045355063</c:v>
                </c:pt>
                <c:pt idx="50">
                  <c:v>46.887775045355063</c:v>
                </c:pt>
                <c:pt idx="51">
                  <c:v>48.259946638325751</c:v>
                </c:pt>
                <c:pt idx="52">
                  <c:v>49.632118231296438</c:v>
                </c:pt>
                <c:pt idx="53">
                  <c:v>50.132118231296438</c:v>
                </c:pt>
                <c:pt idx="54">
                  <c:v>50.532118231296437</c:v>
                </c:pt>
                <c:pt idx="55">
                  <c:v>50.932118231296435</c:v>
                </c:pt>
                <c:pt idx="56">
                  <c:v>51.332118231296434</c:v>
                </c:pt>
                <c:pt idx="57">
                  <c:v>51.732118231296432</c:v>
                </c:pt>
                <c:pt idx="58">
                  <c:v>52.232118231296432</c:v>
                </c:pt>
                <c:pt idx="59">
                  <c:v>53.60428982426712</c:v>
                </c:pt>
                <c:pt idx="60">
                  <c:v>54.976461417237807</c:v>
                </c:pt>
                <c:pt idx="61">
                  <c:v>55.476461417237807</c:v>
                </c:pt>
                <c:pt idx="62">
                  <c:v>55.976461417237807</c:v>
                </c:pt>
                <c:pt idx="63">
                  <c:v>57.348633010208495</c:v>
                </c:pt>
                <c:pt idx="64">
                  <c:v>58.720804603179182</c:v>
                </c:pt>
                <c:pt idx="65">
                  <c:v>59.220804603179182</c:v>
                </c:pt>
                <c:pt idx="66">
                  <c:v>59.720804603179182</c:v>
                </c:pt>
                <c:pt idx="67">
                  <c:v>61.09297619614987</c:v>
                </c:pt>
                <c:pt idx="68">
                  <c:v>62.465147789120557</c:v>
                </c:pt>
                <c:pt idx="69">
                  <c:v>62.965147789120557</c:v>
                </c:pt>
                <c:pt idx="70">
                  <c:v>63.365147789120556</c:v>
                </c:pt>
                <c:pt idx="71">
                  <c:v>63.765147789120554</c:v>
                </c:pt>
                <c:pt idx="72">
                  <c:v>64.165147789120553</c:v>
                </c:pt>
                <c:pt idx="73">
                  <c:v>64.565147789120559</c:v>
                </c:pt>
                <c:pt idx="74">
                  <c:v>65.065147789120559</c:v>
                </c:pt>
                <c:pt idx="75">
                  <c:v>66.437319382091246</c:v>
                </c:pt>
                <c:pt idx="76">
                  <c:v>67.809490975061934</c:v>
                </c:pt>
                <c:pt idx="77">
                  <c:v>68.309490975061934</c:v>
                </c:pt>
                <c:pt idx="78">
                  <c:v>68.809490975061934</c:v>
                </c:pt>
                <c:pt idx="79">
                  <c:v>70.181662568032621</c:v>
                </c:pt>
                <c:pt idx="80">
                  <c:v>71.553834161003309</c:v>
                </c:pt>
                <c:pt idx="81">
                  <c:v>72.053834161003309</c:v>
                </c:pt>
                <c:pt idx="82">
                  <c:v>72.553834161003309</c:v>
                </c:pt>
                <c:pt idx="83">
                  <c:v>73.926005753973996</c:v>
                </c:pt>
                <c:pt idx="84">
                  <c:v>75.298177346944684</c:v>
                </c:pt>
                <c:pt idx="85">
                  <c:v>75.798177346944684</c:v>
                </c:pt>
                <c:pt idx="86">
                  <c:v>76.198177346944689</c:v>
                </c:pt>
                <c:pt idx="87">
                  <c:v>76.598177346944695</c:v>
                </c:pt>
                <c:pt idx="88">
                  <c:v>76.998177346944701</c:v>
                </c:pt>
                <c:pt idx="89">
                  <c:v>77.398177346944706</c:v>
                </c:pt>
                <c:pt idx="90">
                  <c:v>77.898177346944706</c:v>
                </c:pt>
                <c:pt idx="91">
                  <c:v>79.270348939915394</c:v>
                </c:pt>
                <c:pt idx="92">
                  <c:v>80.642520532886081</c:v>
                </c:pt>
                <c:pt idx="93">
                  <c:v>81.142520532886081</c:v>
                </c:pt>
                <c:pt idx="94">
                  <c:v>81.642520532886081</c:v>
                </c:pt>
                <c:pt idx="95">
                  <c:v>83.014692125856769</c:v>
                </c:pt>
                <c:pt idx="96">
                  <c:v>84.386863718827456</c:v>
                </c:pt>
                <c:pt idx="97">
                  <c:v>84.886863718827456</c:v>
                </c:pt>
                <c:pt idx="98">
                  <c:v>85.386863718827456</c:v>
                </c:pt>
                <c:pt idx="99">
                  <c:v>86.759035311798144</c:v>
                </c:pt>
                <c:pt idx="100">
                  <c:v>88.131206904768831</c:v>
                </c:pt>
                <c:pt idx="101">
                  <c:v>88.631206904768831</c:v>
                </c:pt>
                <c:pt idx="102">
                  <c:v>89.031206904768837</c:v>
                </c:pt>
                <c:pt idx="103">
                  <c:v>89.431206904768842</c:v>
                </c:pt>
                <c:pt idx="104">
                  <c:v>89.831206904768848</c:v>
                </c:pt>
                <c:pt idx="105">
                  <c:v>90.231206904768854</c:v>
                </c:pt>
                <c:pt idx="106">
                  <c:v>90.731206904768854</c:v>
                </c:pt>
                <c:pt idx="107">
                  <c:v>92.103378497739541</c:v>
                </c:pt>
                <c:pt idx="108">
                  <c:v>93.475550090710229</c:v>
                </c:pt>
                <c:pt idx="109">
                  <c:v>93.975550090710229</c:v>
                </c:pt>
                <c:pt idx="110">
                  <c:v>94.475550090710229</c:v>
                </c:pt>
                <c:pt idx="111">
                  <c:v>95.847721683680916</c:v>
                </c:pt>
                <c:pt idx="112">
                  <c:v>97.219893276651604</c:v>
                </c:pt>
                <c:pt idx="113">
                  <c:v>97.719893276651604</c:v>
                </c:pt>
                <c:pt idx="114">
                  <c:v>98.219893276651604</c:v>
                </c:pt>
                <c:pt idx="115">
                  <c:v>99.592064869622291</c:v>
                </c:pt>
                <c:pt idx="116">
                  <c:v>100.96423646259298</c:v>
                </c:pt>
                <c:pt idx="117">
                  <c:v>101.46423646259298</c:v>
                </c:pt>
                <c:pt idx="118">
                  <c:v>101.86423646259298</c:v>
                </c:pt>
                <c:pt idx="119">
                  <c:v>102.26423646259299</c:v>
                </c:pt>
                <c:pt idx="120">
                  <c:v>102.664236462593</c:v>
                </c:pt>
                <c:pt idx="121">
                  <c:v>103.064236462593</c:v>
                </c:pt>
                <c:pt idx="122">
                  <c:v>103.564236462593</c:v>
                </c:pt>
                <c:pt idx="123">
                  <c:v>104.93640805556369</c:v>
                </c:pt>
                <c:pt idx="124">
                  <c:v>106.30857964853438</c:v>
                </c:pt>
                <c:pt idx="125">
                  <c:v>106.80857964853438</c:v>
                </c:pt>
                <c:pt idx="126">
                  <c:v>107.30857964853438</c:v>
                </c:pt>
                <c:pt idx="127">
                  <c:v>108.68075124150506</c:v>
                </c:pt>
                <c:pt idx="128">
                  <c:v>110.05292283447575</c:v>
                </c:pt>
                <c:pt idx="129">
                  <c:v>110.55292283447575</c:v>
                </c:pt>
                <c:pt idx="130">
                  <c:v>111.05292283447575</c:v>
                </c:pt>
                <c:pt idx="131">
                  <c:v>112.42509442744644</c:v>
                </c:pt>
                <c:pt idx="132">
                  <c:v>113.79726602041713</c:v>
                </c:pt>
                <c:pt idx="133">
                  <c:v>114.29726602041713</c:v>
                </c:pt>
                <c:pt idx="134">
                  <c:v>114.69726602041713</c:v>
                </c:pt>
                <c:pt idx="135">
                  <c:v>115.09726602041714</c:v>
                </c:pt>
                <c:pt idx="136">
                  <c:v>115.49726602041714</c:v>
                </c:pt>
                <c:pt idx="137">
                  <c:v>115.89726602041715</c:v>
                </c:pt>
                <c:pt idx="138">
                  <c:v>116.39726602041715</c:v>
                </c:pt>
                <c:pt idx="139">
                  <c:v>117.76943761338784</c:v>
                </c:pt>
                <c:pt idx="140">
                  <c:v>119.14160920635852</c:v>
                </c:pt>
                <c:pt idx="141">
                  <c:v>119.64160920635852</c:v>
                </c:pt>
                <c:pt idx="142">
                  <c:v>120.14160920635852</c:v>
                </c:pt>
                <c:pt idx="143">
                  <c:v>121.51378079932921</c:v>
                </c:pt>
                <c:pt idx="144">
                  <c:v>122.8859523922999</c:v>
                </c:pt>
                <c:pt idx="145">
                  <c:v>123.3859523922999</c:v>
                </c:pt>
                <c:pt idx="146">
                  <c:v>123.8859523922999</c:v>
                </c:pt>
                <c:pt idx="147">
                  <c:v>125.25812398527059</c:v>
                </c:pt>
                <c:pt idx="148">
                  <c:v>126.63029557824127</c:v>
                </c:pt>
                <c:pt idx="149">
                  <c:v>127.13029557824127</c:v>
                </c:pt>
                <c:pt idx="150">
                  <c:v>127.53029557824128</c:v>
                </c:pt>
                <c:pt idx="151">
                  <c:v>127.93029557824129</c:v>
                </c:pt>
                <c:pt idx="152">
                  <c:v>128.33029557824128</c:v>
                </c:pt>
                <c:pt idx="153">
                  <c:v>128.73029557824128</c:v>
                </c:pt>
                <c:pt idx="154">
                  <c:v>129.23029557824128</c:v>
                </c:pt>
                <c:pt idx="155">
                  <c:v>130.60246717121197</c:v>
                </c:pt>
                <c:pt idx="156">
                  <c:v>131.97463876418266</c:v>
                </c:pt>
                <c:pt idx="157">
                  <c:v>132.47463876418266</c:v>
                </c:pt>
                <c:pt idx="158">
                  <c:v>132.97463876418266</c:v>
                </c:pt>
                <c:pt idx="159">
                  <c:v>134.34681035715334</c:v>
                </c:pt>
                <c:pt idx="160">
                  <c:v>135.71898195012403</c:v>
                </c:pt>
                <c:pt idx="161">
                  <c:v>136.21898195012403</c:v>
                </c:pt>
                <c:pt idx="162">
                  <c:v>136.71898195012403</c:v>
                </c:pt>
                <c:pt idx="163">
                  <c:v>138.09115354309472</c:v>
                </c:pt>
                <c:pt idx="164">
                  <c:v>139.46332513606541</c:v>
                </c:pt>
                <c:pt idx="165">
                  <c:v>139.96332513606541</c:v>
                </c:pt>
                <c:pt idx="166">
                  <c:v>140.36332513606541</c:v>
                </c:pt>
                <c:pt idx="167">
                  <c:v>140.76332513606542</c:v>
                </c:pt>
                <c:pt idx="168">
                  <c:v>141.16332513606542</c:v>
                </c:pt>
                <c:pt idx="169">
                  <c:v>141.56332513606543</c:v>
                </c:pt>
                <c:pt idx="170">
                  <c:v>142.06332513606543</c:v>
                </c:pt>
                <c:pt idx="171">
                  <c:v>143.43549672903612</c:v>
                </c:pt>
                <c:pt idx="172">
                  <c:v>144.8076683220068</c:v>
                </c:pt>
                <c:pt idx="173">
                  <c:v>145.3076683220068</c:v>
                </c:pt>
                <c:pt idx="174">
                  <c:v>145.8076683220068</c:v>
                </c:pt>
                <c:pt idx="175">
                  <c:v>147.17983991497749</c:v>
                </c:pt>
                <c:pt idx="176">
                  <c:v>148.55201150794818</c:v>
                </c:pt>
                <c:pt idx="177">
                  <c:v>149.05201150794818</c:v>
                </c:pt>
                <c:pt idx="178">
                  <c:v>149.55201150794818</c:v>
                </c:pt>
                <c:pt idx="179">
                  <c:v>150.92418310091887</c:v>
                </c:pt>
                <c:pt idx="180">
                  <c:v>152.29635469388955</c:v>
                </c:pt>
                <c:pt idx="181">
                  <c:v>152.79635469388955</c:v>
                </c:pt>
                <c:pt idx="182">
                  <c:v>153.19635469388956</c:v>
                </c:pt>
                <c:pt idx="183">
                  <c:v>153.59635469388957</c:v>
                </c:pt>
                <c:pt idx="184">
                  <c:v>153.99635469388957</c:v>
                </c:pt>
                <c:pt idx="185">
                  <c:v>154.39635469388958</c:v>
                </c:pt>
                <c:pt idx="186">
                  <c:v>154.89635469388958</c:v>
                </c:pt>
                <c:pt idx="187">
                  <c:v>156.26852628686026</c:v>
                </c:pt>
                <c:pt idx="188">
                  <c:v>157.64069787983095</c:v>
                </c:pt>
                <c:pt idx="189">
                  <c:v>158.14069787983095</c:v>
                </c:pt>
                <c:pt idx="190">
                  <c:v>158.64069787983095</c:v>
                </c:pt>
                <c:pt idx="191">
                  <c:v>160.01286947280164</c:v>
                </c:pt>
                <c:pt idx="192">
                  <c:v>161.38504106577233</c:v>
                </c:pt>
                <c:pt idx="193">
                  <c:v>161.88504106577233</c:v>
                </c:pt>
                <c:pt idx="194">
                  <c:v>162.38504106577233</c:v>
                </c:pt>
                <c:pt idx="195">
                  <c:v>163.75721265874301</c:v>
                </c:pt>
                <c:pt idx="196">
                  <c:v>165.1293842517137</c:v>
                </c:pt>
                <c:pt idx="197">
                  <c:v>165.6293842517137</c:v>
                </c:pt>
                <c:pt idx="198">
                  <c:v>166.02938425171371</c:v>
                </c:pt>
                <c:pt idx="199">
                  <c:v>166.42938425171371</c:v>
                </c:pt>
                <c:pt idx="200">
                  <c:v>166.82938425171372</c:v>
                </c:pt>
                <c:pt idx="201">
                  <c:v>167.22938425171373</c:v>
                </c:pt>
                <c:pt idx="202">
                  <c:v>167.72938425171373</c:v>
                </c:pt>
                <c:pt idx="203">
                  <c:v>169.10155584468441</c:v>
                </c:pt>
                <c:pt idx="204">
                  <c:v>170.4737274376551</c:v>
                </c:pt>
                <c:pt idx="205">
                  <c:v>170.9737274376551</c:v>
                </c:pt>
                <c:pt idx="206">
                  <c:v>171.4737274376551</c:v>
                </c:pt>
                <c:pt idx="207">
                  <c:v>172.84589903062579</c:v>
                </c:pt>
                <c:pt idx="208">
                  <c:v>174.21807062359647</c:v>
                </c:pt>
                <c:pt idx="209">
                  <c:v>174.71807062359647</c:v>
                </c:pt>
                <c:pt idx="210">
                  <c:v>175.21807062359647</c:v>
                </c:pt>
                <c:pt idx="211">
                  <c:v>176.59024221656716</c:v>
                </c:pt>
                <c:pt idx="212">
                  <c:v>177.96241380953785</c:v>
                </c:pt>
                <c:pt idx="213">
                  <c:v>178.46241380953785</c:v>
                </c:pt>
                <c:pt idx="214">
                  <c:v>178.86241380953786</c:v>
                </c:pt>
                <c:pt idx="215">
                  <c:v>179.26241380953786</c:v>
                </c:pt>
                <c:pt idx="216">
                  <c:v>179.66241380953787</c:v>
                </c:pt>
                <c:pt idx="217">
                  <c:v>180.06241380953787</c:v>
                </c:pt>
                <c:pt idx="218">
                  <c:v>180.56241380953787</c:v>
                </c:pt>
                <c:pt idx="219">
                  <c:v>181.93458540250856</c:v>
                </c:pt>
                <c:pt idx="220">
                  <c:v>183.30675699547925</c:v>
                </c:pt>
                <c:pt idx="221">
                  <c:v>183.80675699547925</c:v>
                </c:pt>
                <c:pt idx="222">
                  <c:v>184.30675699547925</c:v>
                </c:pt>
                <c:pt idx="223">
                  <c:v>185.67892858844993</c:v>
                </c:pt>
                <c:pt idx="224">
                  <c:v>187.05110018142062</c:v>
                </c:pt>
                <c:pt idx="225">
                  <c:v>187.55110018142062</c:v>
                </c:pt>
                <c:pt idx="226">
                  <c:v>188.05110018142062</c:v>
                </c:pt>
                <c:pt idx="227">
                  <c:v>189.42327177439131</c:v>
                </c:pt>
                <c:pt idx="228">
                  <c:v>190.795443367362</c:v>
                </c:pt>
                <c:pt idx="229">
                  <c:v>191.295443367362</c:v>
                </c:pt>
                <c:pt idx="230">
                  <c:v>191.695443367362</c:v>
                </c:pt>
                <c:pt idx="231">
                  <c:v>192.09544336736201</c:v>
                </c:pt>
                <c:pt idx="232">
                  <c:v>192.49544336736201</c:v>
                </c:pt>
                <c:pt idx="233">
                  <c:v>192.89544336736202</c:v>
                </c:pt>
                <c:pt idx="234">
                  <c:v>193.39544336736202</c:v>
                </c:pt>
                <c:pt idx="235">
                  <c:v>194.76761496033271</c:v>
                </c:pt>
                <c:pt idx="236">
                  <c:v>196.1397865533034</c:v>
                </c:pt>
                <c:pt idx="237">
                  <c:v>196.6397865533034</c:v>
                </c:pt>
                <c:pt idx="238">
                  <c:v>197.1397865533034</c:v>
                </c:pt>
                <c:pt idx="239">
                  <c:v>198.51195814627408</c:v>
                </c:pt>
                <c:pt idx="240">
                  <c:v>199.88412973924477</c:v>
                </c:pt>
                <c:pt idx="241">
                  <c:v>200.38412973924477</c:v>
                </c:pt>
                <c:pt idx="242">
                  <c:v>200.88412973924477</c:v>
                </c:pt>
                <c:pt idx="243">
                  <c:v>202.25630133221546</c:v>
                </c:pt>
                <c:pt idx="244">
                  <c:v>203.62847292518614</c:v>
                </c:pt>
                <c:pt idx="245">
                  <c:v>204.12847292518614</c:v>
                </c:pt>
                <c:pt idx="246">
                  <c:v>204.52847292518615</c:v>
                </c:pt>
                <c:pt idx="247">
                  <c:v>204.92847292518616</c:v>
                </c:pt>
                <c:pt idx="248">
                  <c:v>205.32847292518616</c:v>
                </c:pt>
                <c:pt idx="249">
                  <c:v>205.72847292518617</c:v>
                </c:pt>
                <c:pt idx="250">
                  <c:v>206.22847292518617</c:v>
                </c:pt>
                <c:pt idx="251">
                  <c:v>207.60064451815686</c:v>
                </c:pt>
                <c:pt idx="252">
                  <c:v>208.97281611112754</c:v>
                </c:pt>
                <c:pt idx="253">
                  <c:v>209.47281611112754</c:v>
                </c:pt>
                <c:pt idx="254">
                  <c:v>209.97281611112754</c:v>
                </c:pt>
                <c:pt idx="255">
                  <c:v>211.34498770409823</c:v>
                </c:pt>
                <c:pt idx="256">
                  <c:v>212.71715929706892</c:v>
                </c:pt>
                <c:pt idx="257">
                  <c:v>213.21715929706892</c:v>
                </c:pt>
                <c:pt idx="258">
                  <c:v>213.71715929706892</c:v>
                </c:pt>
                <c:pt idx="259">
                  <c:v>215.08933089003961</c:v>
                </c:pt>
                <c:pt idx="260">
                  <c:v>216.46150248301029</c:v>
                </c:pt>
                <c:pt idx="261">
                  <c:v>216.96150248301029</c:v>
                </c:pt>
                <c:pt idx="262">
                  <c:v>217.3615024830103</c:v>
                </c:pt>
                <c:pt idx="263">
                  <c:v>217.7615024830103</c:v>
                </c:pt>
                <c:pt idx="264">
                  <c:v>217.7615024830103</c:v>
                </c:pt>
                <c:pt idx="265">
                  <c:v>218.16150248301031</c:v>
                </c:pt>
                <c:pt idx="266">
                  <c:v>218.56150248301032</c:v>
                </c:pt>
                <c:pt idx="267">
                  <c:v>229.79453204083441</c:v>
                </c:pt>
                <c:pt idx="268">
                  <c:v>230.19453204083442</c:v>
                </c:pt>
                <c:pt idx="269">
                  <c:v>230.59453204083442</c:v>
                </c:pt>
                <c:pt idx="270">
                  <c:v>230.59453204083442</c:v>
                </c:pt>
                <c:pt idx="271">
                  <c:v>230.99453204083443</c:v>
                </c:pt>
                <c:pt idx="272">
                  <c:v>231.39453204083443</c:v>
                </c:pt>
                <c:pt idx="273">
                  <c:v>242.62756159865853</c:v>
                </c:pt>
                <c:pt idx="274">
                  <c:v>243.02756159865854</c:v>
                </c:pt>
                <c:pt idx="275">
                  <c:v>243.42756159865854</c:v>
                </c:pt>
                <c:pt idx="276">
                  <c:v>243.42756159865854</c:v>
                </c:pt>
                <c:pt idx="277">
                  <c:v>243.82756159865855</c:v>
                </c:pt>
                <c:pt idx="278">
                  <c:v>244.22756159865855</c:v>
                </c:pt>
                <c:pt idx="279">
                  <c:v>244.72756159865855</c:v>
                </c:pt>
                <c:pt idx="280">
                  <c:v>246.09973319162924</c:v>
                </c:pt>
                <c:pt idx="281">
                  <c:v>247.47190478459993</c:v>
                </c:pt>
                <c:pt idx="282">
                  <c:v>247.97190478459993</c:v>
                </c:pt>
                <c:pt idx="283">
                  <c:v>248.47190478459993</c:v>
                </c:pt>
                <c:pt idx="284">
                  <c:v>249.84407637757062</c:v>
                </c:pt>
                <c:pt idx="285">
                  <c:v>251.2162479705413</c:v>
                </c:pt>
                <c:pt idx="286">
                  <c:v>251.7162479705413</c:v>
                </c:pt>
                <c:pt idx="287">
                  <c:v>252.2162479705413</c:v>
                </c:pt>
                <c:pt idx="288">
                  <c:v>253.58841956351199</c:v>
                </c:pt>
                <c:pt idx="289">
                  <c:v>254.96059115648268</c:v>
                </c:pt>
                <c:pt idx="290">
                  <c:v>255.46059115648268</c:v>
                </c:pt>
                <c:pt idx="291">
                  <c:v>255.86059115648268</c:v>
                </c:pt>
                <c:pt idx="292">
                  <c:v>256.26059115648269</c:v>
                </c:pt>
                <c:pt idx="293">
                  <c:v>256.66059115648267</c:v>
                </c:pt>
                <c:pt idx="294">
                  <c:v>257.06059115648264</c:v>
                </c:pt>
                <c:pt idx="295">
                  <c:v>257.56059115648264</c:v>
                </c:pt>
                <c:pt idx="296">
                  <c:v>258.93276274945333</c:v>
                </c:pt>
                <c:pt idx="297">
                  <c:v>260.30493434242402</c:v>
                </c:pt>
                <c:pt idx="298">
                  <c:v>260.80493434242402</c:v>
                </c:pt>
                <c:pt idx="299">
                  <c:v>261.30493434242402</c:v>
                </c:pt>
                <c:pt idx="300">
                  <c:v>262.67710593539471</c:v>
                </c:pt>
                <c:pt idx="301">
                  <c:v>264.04927752836539</c:v>
                </c:pt>
                <c:pt idx="302">
                  <c:v>264.54927752836539</c:v>
                </c:pt>
                <c:pt idx="303">
                  <c:v>265.04927752836539</c:v>
                </c:pt>
                <c:pt idx="304">
                  <c:v>266.42144912133608</c:v>
                </c:pt>
                <c:pt idx="305">
                  <c:v>267.79362071430677</c:v>
                </c:pt>
                <c:pt idx="306">
                  <c:v>268.29362071430677</c:v>
                </c:pt>
                <c:pt idx="307">
                  <c:v>268.69362071430675</c:v>
                </c:pt>
                <c:pt idx="308">
                  <c:v>269.09362071430672</c:v>
                </c:pt>
                <c:pt idx="309">
                  <c:v>269.4936207143067</c:v>
                </c:pt>
                <c:pt idx="310">
                  <c:v>269.89362071430668</c:v>
                </c:pt>
                <c:pt idx="311">
                  <c:v>270.39362071430668</c:v>
                </c:pt>
                <c:pt idx="312">
                  <c:v>271.76579230727737</c:v>
                </c:pt>
                <c:pt idx="313">
                  <c:v>273.13796390024805</c:v>
                </c:pt>
                <c:pt idx="314">
                  <c:v>273.63796390024805</c:v>
                </c:pt>
                <c:pt idx="315">
                  <c:v>274.13796390024805</c:v>
                </c:pt>
                <c:pt idx="316">
                  <c:v>275.51013549321874</c:v>
                </c:pt>
                <c:pt idx="317">
                  <c:v>276.88230708618943</c:v>
                </c:pt>
                <c:pt idx="318">
                  <c:v>277.38230708618943</c:v>
                </c:pt>
                <c:pt idx="319">
                  <c:v>277.88230708618943</c:v>
                </c:pt>
                <c:pt idx="320">
                  <c:v>279.25447867916012</c:v>
                </c:pt>
                <c:pt idx="321">
                  <c:v>280.6266502721308</c:v>
                </c:pt>
                <c:pt idx="322">
                  <c:v>281.1266502721308</c:v>
                </c:pt>
                <c:pt idx="323">
                  <c:v>281.52665027213078</c:v>
                </c:pt>
                <c:pt idx="324">
                  <c:v>281.92665027213076</c:v>
                </c:pt>
                <c:pt idx="325">
                  <c:v>282.32665027213073</c:v>
                </c:pt>
                <c:pt idx="326">
                  <c:v>282.72665027213071</c:v>
                </c:pt>
                <c:pt idx="327">
                  <c:v>283.22665027213071</c:v>
                </c:pt>
                <c:pt idx="328">
                  <c:v>284.5988218651014</c:v>
                </c:pt>
                <c:pt idx="329">
                  <c:v>285.97099345807209</c:v>
                </c:pt>
                <c:pt idx="330">
                  <c:v>286.47099345807209</c:v>
                </c:pt>
                <c:pt idx="331">
                  <c:v>286.97099345807209</c:v>
                </c:pt>
                <c:pt idx="332">
                  <c:v>288.34316505104277</c:v>
                </c:pt>
                <c:pt idx="333">
                  <c:v>289.71533664401346</c:v>
                </c:pt>
                <c:pt idx="334">
                  <c:v>290.21533664401346</c:v>
                </c:pt>
                <c:pt idx="335">
                  <c:v>290.71533664401346</c:v>
                </c:pt>
                <c:pt idx="336">
                  <c:v>292.08750823698415</c:v>
                </c:pt>
                <c:pt idx="337">
                  <c:v>293.45967982995484</c:v>
                </c:pt>
                <c:pt idx="338">
                  <c:v>293.95967982995484</c:v>
                </c:pt>
                <c:pt idx="339">
                  <c:v>294.35967982995481</c:v>
                </c:pt>
                <c:pt idx="340">
                  <c:v>294.75967982995479</c:v>
                </c:pt>
                <c:pt idx="341">
                  <c:v>295.15967982995477</c:v>
                </c:pt>
                <c:pt idx="342">
                  <c:v>295.55967982995475</c:v>
                </c:pt>
                <c:pt idx="343">
                  <c:v>296.05967982995475</c:v>
                </c:pt>
                <c:pt idx="344">
                  <c:v>297.43185142292543</c:v>
                </c:pt>
                <c:pt idx="345">
                  <c:v>298.80402301589612</c:v>
                </c:pt>
                <c:pt idx="346">
                  <c:v>299.30402301589612</c:v>
                </c:pt>
                <c:pt idx="347">
                  <c:v>299.80402301589612</c:v>
                </c:pt>
                <c:pt idx="348">
                  <c:v>301.17619460886681</c:v>
                </c:pt>
                <c:pt idx="349">
                  <c:v>302.5483662018375</c:v>
                </c:pt>
                <c:pt idx="350">
                  <c:v>303.0483662018375</c:v>
                </c:pt>
                <c:pt idx="351">
                  <c:v>303.5483662018375</c:v>
                </c:pt>
                <c:pt idx="352">
                  <c:v>304.92053779480818</c:v>
                </c:pt>
                <c:pt idx="353">
                  <c:v>306.29270938777887</c:v>
                </c:pt>
                <c:pt idx="354">
                  <c:v>306.79270938777887</c:v>
                </c:pt>
                <c:pt idx="355">
                  <c:v>307.19270938777885</c:v>
                </c:pt>
                <c:pt idx="356">
                  <c:v>307.59270938777883</c:v>
                </c:pt>
                <c:pt idx="357">
                  <c:v>307.9927093877788</c:v>
                </c:pt>
                <c:pt idx="358">
                  <c:v>308.39270938777878</c:v>
                </c:pt>
                <c:pt idx="359">
                  <c:v>308.89270938777878</c:v>
                </c:pt>
                <c:pt idx="360">
                  <c:v>310.26488098074947</c:v>
                </c:pt>
                <c:pt idx="361">
                  <c:v>311.63705257372015</c:v>
                </c:pt>
                <c:pt idx="362">
                  <c:v>312.13705257372015</c:v>
                </c:pt>
                <c:pt idx="363">
                  <c:v>312.63705257372015</c:v>
                </c:pt>
                <c:pt idx="364">
                  <c:v>314.00922416669084</c:v>
                </c:pt>
                <c:pt idx="365">
                  <c:v>315.38139575966153</c:v>
                </c:pt>
                <c:pt idx="366">
                  <c:v>315.88139575966153</c:v>
                </c:pt>
                <c:pt idx="367">
                  <c:v>316.38139575966153</c:v>
                </c:pt>
                <c:pt idx="368">
                  <c:v>317.75356735263222</c:v>
                </c:pt>
                <c:pt idx="369">
                  <c:v>319.1257389456029</c:v>
                </c:pt>
                <c:pt idx="370">
                  <c:v>319.6257389456029</c:v>
                </c:pt>
                <c:pt idx="371">
                  <c:v>320.02573894560288</c:v>
                </c:pt>
                <c:pt idx="372">
                  <c:v>320.42573894560286</c:v>
                </c:pt>
                <c:pt idx="373">
                  <c:v>320.82573894560284</c:v>
                </c:pt>
                <c:pt idx="374">
                  <c:v>321.22573894560281</c:v>
                </c:pt>
                <c:pt idx="375">
                  <c:v>321.72573894560281</c:v>
                </c:pt>
                <c:pt idx="376">
                  <c:v>323.0979105385735</c:v>
                </c:pt>
                <c:pt idx="377">
                  <c:v>324.47008213154419</c:v>
                </c:pt>
                <c:pt idx="378">
                  <c:v>324.97008213154419</c:v>
                </c:pt>
                <c:pt idx="379">
                  <c:v>325.47008213154419</c:v>
                </c:pt>
                <c:pt idx="380">
                  <c:v>326.84225372451488</c:v>
                </c:pt>
                <c:pt idx="381">
                  <c:v>328.21442531748556</c:v>
                </c:pt>
                <c:pt idx="382">
                  <c:v>328.71442531748556</c:v>
                </c:pt>
                <c:pt idx="383">
                  <c:v>329.21442531748556</c:v>
                </c:pt>
                <c:pt idx="384">
                  <c:v>330.58659691045625</c:v>
                </c:pt>
                <c:pt idx="385">
                  <c:v>331.95876850342694</c:v>
                </c:pt>
                <c:pt idx="386">
                  <c:v>332.45876850342694</c:v>
                </c:pt>
                <c:pt idx="387">
                  <c:v>332.85876850342692</c:v>
                </c:pt>
                <c:pt idx="388">
                  <c:v>333.25876850342689</c:v>
                </c:pt>
                <c:pt idx="389">
                  <c:v>333.65876850342687</c:v>
                </c:pt>
                <c:pt idx="390">
                  <c:v>334.05876850342685</c:v>
                </c:pt>
                <c:pt idx="391">
                  <c:v>334.55876850342685</c:v>
                </c:pt>
                <c:pt idx="392">
                  <c:v>335.93094009639753</c:v>
                </c:pt>
                <c:pt idx="393">
                  <c:v>337.30311168936822</c:v>
                </c:pt>
                <c:pt idx="394">
                  <c:v>337.80311168936822</c:v>
                </c:pt>
                <c:pt idx="395">
                  <c:v>338.30311168936822</c:v>
                </c:pt>
                <c:pt idx="396">
                  <c:v>339.67528328233891</c:v>
                </c:pt>
                <c:pt idx="397">
                  <c:v>341.0474548753096</c:v>
                </c:pt>
                <c:pt idx="398">
                  <c:v>341.5474548753096</c:v>
                </c:pt>
                <c:pt idx="399">
                  <c:v>342.0474548753096</c:v>
                </c:pt>
                <c:pt idx="400">
                  <c:v>343.41962646828028</c:v>
                </c:pt>
                <c:pt idx="401">
                  <c:v>344.79179806125097</c:v>
                </c:pt>
                <c:pt idx="402">
                  <c:v>345.29179806125097</c:v>
                </c:pt>
                <c:pt idx="403">
                  <c:v>345.69179806125095</c:v>
                </c:pt>
                <c:pt idx="404">
                  <c:v>346.09179806125093</c:v>
                </c:pt>
                <c:pt idx="405">
                  <c:v>346.4917980612509</c:v>
                </c:pt>
                <c:pt idx="406">
                  <c:v>346.89179806125088</c:v>
                </c:pt>
                <c:pt idx="407">
                  <c:v>347.39179806125088</c:v>
                </c:pt>
                <c:pt idx="408">
                  <c:v>348.76396965422157</c:v>
                </c:pt>
                <c:pt idx="409">
                  <c:v>350.13614124719226</c:v>
                </c:pt>
                <c:pt idx="410">
                  <c:v>350.63614124719226</c:v>
                </c:pt>
                <c:pt idx="411">
                  <c:v>351.13614124719226</c:v>
                </c:pt>
                <c:pt idx="412">
                  <c:v>352.50831284016294</c:v>
                </c:pt>
                <c:pt idx="413">
                  <c:v>353.88048443313363</c:v>
                </c:pt>
                <c:pt idx="414">
                  <c:v>354.38048443313363</c:v>
                </c:pt>
                <c:pt idx="415">
                  <c:v>354.88048443313363</c:v>
                </c:pt>
                <c:pt idx="416">
                  <c:v>356.25265602610432</c:v>
                </c:pt>
                <c:pt idx="417">
                  <c:v>357.62482761907501</c:v>
                </c:pt>
                <c:pt idx="418">
                  <c:v>358.12482761907501</c:v>
                </c:pt>
                <c:pt idx="419">
                  <c:v>358.52482761907498</c:v>
                </c:pt>
                <c:pt idx="420">
                  <c:v>358.92482761907496</c:v>
                </c:pt>
                <c:pt idx="421">
                  <c:v>359.32482761907494</c:v>
                </c:pt>
                <c:pt idx="422">
                  <c:v>359.72482761907492</c:v>
                </c:pt>
                <c:pt idx="423">
                  <c:v>360.22482761907492</c:v>
                </c:pt>
                <c:pt idx="424">
                  <c:v>361.5969992120456</c:v>
                </c:pt>
                <c:pt idx="425">
                  <c:v>362.96917080501629</c:v>
                </c:pt>
                <c:pt idx="426">
                  <c:v>363.46917080501629</c:v>
                </c:pt>
                <c:pt idx="427">
                  <c:v>363.96917080501629</c:v>
                </c:pt>
                <c:pt idx="428">
                  <c:v>365.34134239798698</c:v>
                </c:pt>
                <c:pt idx="429">
                  <c:v>366.71351399095767</c:v>
                </c:pt>
                <c:pt idx="430">
                  <c:v>367.21351399095767</c:v>
                </c:pt>
                <c:pt idx="431">
                  <c:v>367.71351399095767</c:v>
                </c:pt>
                <c:pt idx="432">
                  <c:v>369.08568558392835</c:v>
                </c:pt>
                <c:pt idx="433">
                  <c:v>370.45785717689904</c:v>
                </c:pt>
                <c:pt idx="434">
                  <c:v>370.95785717689904</c:v>
                </c:pt>
                <c:pt idx="435">
                  <c:v>371.35785717689902</c:v>
                </c:pt>
                <c:pt idx="436">
                  <c:v>371.75785717689899</c:v>
                </c:pt>
                <c:pt idx="437">
                  <c:v>372.15785717689897</c:v>
                </c:pt>
                <c:pt idx="438">
                  <c:v>372.55785717689895</c:v>
                </c:pt>
                <c:pt idx="439">
                  <c:v>373.05785717689895</c:v>
                </c:pt>
                <c:pt idx="440">
                  <c:v>374.43002876986964</c:v>
                </c:pt>
                <c:pt idx="441">
                  <c:v>375.80220036284032</c:v>
                </c:pt>
                <c:pt idx="442">
                  <c:v>376.30220036284032</c:v>
                </c:pt>
                <c:pt idx="443">
                  <c:v>376.80220036284032</c:v>
                </c:pt>
                <c:pt idx="444">
                  <c:v>378.17437195581101</c:v>
                </c:pt>
                <c:pt idx="445">
                  <c:v>379.5465435487817</c:v>
                </c:pt>
                <c:pt idx="446">
                  <c:v>380.0465435487817</c:v>
                </c:pt>
                <c:pt idx="447">
                  <c:v>380.5465435487817</c:v>
                </c:pt>
                <c:pt idx="448">
                  <c:v>381.91871514175239</c:v>
                </c:pt>
                <c:pt idx="449">
                  <c:v>383.29088673472307</c:v>
                </c:pt>
                <c:pt idx="450">
                  <c:v>383.79088673472307</c:v>
                </c:pt>
                <c:pt idx="451">
                  <c:v>384.19088673472305</c:v>
                </c:pt>
                <c:pt idx="452">
                  <c:v>384.59088673472303</c:v>
                </c:pt>
                <c:pt idx="453">
                  <c:v>384.99088673472301</c:v>
                </c:pt>
                <c:pt idx="454">
                  <c:v>385.39088673472298</c:v>
                </c:pt>
                <c:pt idx="455">
                  <c:v>385.89088673472298</c:v>
                </c:pt>
                <c:pt idx="456">
                  <c:v>387.26305832769367</c:v>
                </c:pt>
                <c:pt idx="457">
                  <c:v>388.63522992066436</c:v>
                </c:pt>
                <c:pt idx="458">
                  <c:v>389.13522992066436</c:v>
                </c:pt>
                <c:pt idx="459">
                  <c:v>389.63522992066436</c:v>
                </c:pt>
                <c:pt idx="460">
                  <c:v>391.00740151363505</c:v>
                </c:pt>
                <c:pt idx="461">
                  <c:v>392.37957310660573</c:v>
                </c:pt>
                <c:pt idx="462">
                  <c:v>392.87957310660573</c:v>
                </c:pt>
                <c:pt idx="463">
                  <c:v>393.37957310660573</c:v>
                </c:pt>
                <c:pt idx="464">
                  <c:v>394.75174469957642</c:v>
                </c:pt>
                <c:pt idx="465">
                  <c:v>396.12391629254711</c:v>
                </c:pt>
                <c:pt idx="466">
                  <c:v>396.62391629254711</c:v>
                </c:pt>
                <c:pt idx="467">
                  <c:v>397.02391629254709</c:v>
                </c:pt>
                <c:pt idx="468">
                  <c:v>397.42391629254706</c:v>
                </c:pt>
                <c:pt idx="469">
                  <c:v>397.82391629254704</c:v>
                </c:pt>
                <c:pt idx="470">
                  <c:v>398.22391629254702</c:v>
                </c:pt>
                <c:pt idx="471">
                  <c:v>398.72391629254702</c:v>
                </c:pt>
                <c:pt idx="472">
                  <c:v>400.0960878855177</c:v>
                </c:pt>
                <c:pt idx="473">
                  <c:v>401.46825947848839</c:v>
                </c:pt>
                <c:pt idx="474">
                  <c:v>401.96825947848839</c:v>
                </c:pt>
                <c:pt idx="475">
                  <c:v>402.46825947848839</c:v>
                </c:pt>
                <c:pt idx="476">
                  <c:v>403.84043107145908</c:v>
                </c:pt>
                <c:pt idx="477">
                  <c:v>405.21260266442977</c:v>
                </c:pt>
                <c:pt idx="478">
                  <c:v>405.71260266442977</c:v>
                </c:pt>
                <c:pt idx="479">
                  <c:v>406.21260266442977</c:v>
                </c:pt>
                <c:pt idx="480">
                  <c:v>407.58477425740045</c:v>
                </c:pt>
                <c:pt idx="481">
                  <c:v>408.95694585037114</c:v>
                </c:pt>
                <c:pt idx="482">
                  <c:v>409.45694585037114</c:v>
                </c:pt>
                <c:pt idx="483">
                  <c:v>409.85694585037112</c:v>
                </c:pt>
                <c:pt idx="484">
                  <c:v>410.2569458503711</c:v>
                </c:pt>
                <c:pt idx="485">
                  <c:v>410.65694585037107</c:v>
                </c:pt>
                <c:pt idx="486">
                  <c:v>411.05694585037105</c:v>
                </c:pt>
                <c:pt idx="487">
                  <c:v>411.55694585037105</c:v>
                </c:pt>
                <c:pt idx="488">
                  <c:v>412.92911744334174</c:v>
                </c:pt>
                <c:pt idx="489">
                  <c:v>414.30128903631243</c:v>
                </c:pt>
                <c:pt idx="490">
                  <c:v>414.80128903631243</c:v>
                </c:pt>
                <c:pt idx="491">
                  <c:v>415.30128903631243</c:v>
                </c:pt>
                <c:pt idx="492">
                  <c:v>416.67346062928311</c:v>
                </c:pt>
                <c:pt idx="493">
                  <c:v>418.0456322222538</c:v>
                </c:pt>
                <c:pt idx="494">
                  <c:v>418.5456322222538</c:v>
                </c:pt>
                <c:pt idx="495">
                  <c:v>419.0456322222538</c:v>
                </c:pt>
                <c:pt idx="496">
                  <c:v>420.41780381522449</c:v>
                </c:pt>
                <c:pt idx="497">
                  <c:v>421.78997540819518</c:v>
                </c:pt>
                <c:pt idx="498">
                  <c:v>422.28997540819518</c:v>
                </c:pt>
                <c:pt idx="499">
                  <c:v>422.68997540819515</c:v>
                </c:pt>
                <c:pt idx="500">
                  <c:v>423.08997540819513</c:v>
                </c:pt>
                <c:pt idx="501">
                  <c:v>423.48997540819511</c:v>
                </c:pt>
                <c:pt idx="502">
                  <c:v>423.88997540819508</c:v>
                </c:pt>
                <c:pt idx="503">
                  <c:v>424.38997540819508</c:v>
                </c:pt>
                <c:pt idx="504">
                  <c:v>425.76214700116577</c:v>
                </c:pt>
                <c:pt idx="505">
                  <c:v>427.13431859413646</c:v>
                </c:pt>
                <c:pt idx="506">
                  <c:v>427.63431859413646</c:v>
                </c:pt>
                <c:pt idx="507">
                  <c:v>428.13431859413646</c:v>
                </c:pt>
                <c:pt idx="508">
                  <c:v>429.50649018710715</c:v>
                </c:pt>
                <c:pt idx="509">
                  <c:v>430.87866178007783</c:v>
                </c:pt>
                <c:pt idx="510">
                  <c:v>431.37866178007783</c:v>
                </c:pt>
                <c:pt idx="511">
                  <c:v>431.87866178007783</c:v>
                </c:pt>
                <c:pt idx="512">
                  <c:v>433.25083337304852</c:v>
                </c:pt>
                <c:pt idx="513">
                  <c:v>434.62300496601921</c:v>
                </c:pt>
                <c:pt idx="514">
                  <c:v>435.12300496601921</c:v>
                </c:pt>
                <c:pt idx="515">
                  <c:v>435.52300496601919</c:v>
                </c:pt>
                <c:pt idx="516">
                  <c:v>435.92300496601916</c:v>
                </c:pt>
                <c:pt idx="517">
                  <c:v>436.32300496601914</c:v>
                </c:pt>
                <c:pt idx="518">
                  <c:v>436.72300496601912</c:v>
                </c:pt>
                <c:pt idx="519">
                  <c:v>437.22300496601912</c:v>
                </c:pt>
                <c:pt idx="520">
                  <c:v>438.59517655898981</c:v>
                </c:pt>
                <c:pt idx="521">
                  <c:v>439.96734815196049</c:v>
                </c:pt>
                <c:pt idx="522">
                  <c:v>440.46734815196049</c:v>
                </c:pt>
                <c:pt idx="523">
                  <c:v>440.96734815196049</c:v>
                </c:pt>
                <c:pt idx="524">
                  <c:v>442.33951974493118</c:v>
                </c:pt>
                <c:pt idx="525">
                  <c:v>443.71169133790187</c:v>
                </c:pt>
                <c:pt idx="526">
                  <c:v>444.21169133790187</c:v>
                </c:pt>
                <c:pt idx="527">
                  <c:v>444.71169133790187</c:v>
                </c:pt>
                <c:pt idx="528">
                  <c:v>446.08386293087256</c:v>
                </c:pt>
                <c:pt idx="529">
                  <c:v>447.45603452384324</c:v>
                </c:pt>
                <c:pt idx="530">
                  <c:v>447.95603452384324</c:v>
                </c:pt>
                <c:pt idx="531">
                  <c:v>448.35603452384322</c:v>
                </c:pt>
                <c:pt idx="532">
                  <c:v>448.7560345238432</c:v>
                </c:pt>
                <c:pt idx="533">
                  <c:v>448.7560345238432</c:v>
                </c:pt>
                <c:pt idx="534">
                  <c:v>449.15603452384318</c:v>
                </c:pt>
                <c:pt idx="535">
                  <c:v>449.55603452384315</c:v>
                </c:pt>
                <c:pt idx="536">
                  <c:v>459.58906408166735</c:v>
                </c:pt>
                <c:pt idx="537">
                  <c:v>459.98906408166732</c:v>
                </c:pt>
                <c:pt idx="538">
                  <c:v>460.3890640816673</c:v>
                </c:pt>
                <c:pt idx="539">
                  <c:v>460.3890640816673</c:v>
                </c:pt>
              </c:numCache>
            </c:numRef>
          </c:xVal>
          <c:yVal>
            <c:numRef>
              <c:f>[edm_ParamGrieserV2.xlsx]Lattice!$AH$48:$AH$587</c:f>
              <c:numCache>
                <c:formatCode>0.0000</c:formatCode>
                <c:ptCount val="540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0.40005333546670735</c:v>
                </c:pt>
                <c:pt idx="4">
                  <c:v>11.637576404669385</c:v>
                </c:pt>
                <c:pt idx="5">
                  <c:v>12.037736415336337</c:v>
                </c:pt>
                <c:pt idx="6">
                  <c:v>12.433028299900956</c:v>
                </c:pt>
                <c:pt idx="7">
                  <c:v>12.433028299900956</c:v>
                </c:pt>
                <c:pt idx="8">
                  <c:v>12.818374424902814</c:v>
                </c:pt>
                <c:pt idx="9">
                  <c:v>13.198644242563201</c:v>
                </c:pt>
                <c:pt idx="10">
                  <c:v>13.673981514638685</c:v>
                </c:pt>
                <c:pt idx="11">
                  <c:v>14.963363365052595</c:v>
                </c:pt>
                <c:pt idx="12">
                  <c:v>16.220701786769357</c:v>
                </c:pt>
                <c:pt idx="13">
                  <c:v>16.672690878975043</c:v>
                </c:pt>
                <c:pt idx="14">
                  <c:v>17.124679971180729</c:v>
                </c:pt>
                <c:pt idx="15">
                  <c:v>18.346314509463248</c:v>
                </c:pt>
                <c:pt idx="16">
                  <c:v>19.528661167975869</c:v>
                </c:pt>
                <c:pt idx="17">
                  <c:v>19.952023470825143</c:v>
                </c:pt>
                <c:pt idx="18">
                  <c:v>20.375385773674417</c:v>
                </c:pt>
                <c:pt idx="19">
                  <c:v>21.515005992558873</c:v>
                </c:pt>
                <c:pt idx="20">
                  <c:v>22.608552708874281</c:v>
                </c:pt>
                <c:pt idx="21">
                  <c:v>22.998343934315436</c:v>
                </c:pt>
                <c:pt idx="22">
                  <c:v>23.310176914668357</c:v>
                </c:pt>
                <c:pt idx="23">
                  <c:v>23.631376166802294</c:v>
                </c:pt>
                <c:pt idx="24">
                  <c:v>23.971481780243348</c:v>
                </c:pt>
                <c:pt idx="25">
                  <c:v>24.321130004025061</c:v>
                </c:pt>
                <c:pt idx="26">
                  <c:v>24.758190283752203</c:v>
                </c:pt>
                <c:pt idx="27">
                  <c:v>25.930696236232809</c:v>
                </c:pt>
                <c:pt idx="28">
                  <c:v>27.047672666663992</c:v>
                </c:pt>
                <c:pt idx="29">
                  <c:v>27.444271818427975</c:v>
                </c:pt>
                <c:pt idx="30">
                  <c:v>27.840870970191958</c:v>
                </c:pt>
                <c:pt idx="31">
                  <c:v>28.899076618566692</c:v>
                </c:pt>
                <c:pt idx="32">
                  <c:v>29.895396080096344</c:v>
                </c:pt>
                <c:pt idx="33">
                  <c:v>30.246902372554562</c:v>
                </c:pt>
                <c:pt idx="34">
                  <c:v>30.59840866501278</c:v>
                </c:pt>
                <c:pt idx="35">
                  <c:v>31.52995562614668</c:v>
                </c:pt>
                <c:pt idx="36">
                  <c:v>32.393982480986139</c:v>
                </c:pt>
                <c:pt idx="37">
                  <c:v>32.696290805227846</c:v>
                </c:pt>
                <c:pt idx="38">
                  <c:v>32.938137464621214</c:v>
                </c:pt>
                <c:pt idx="39">
                  <c:v>33.16677750242421</c:v>
                </c:pt>
                <c:pt idx="40">
                  <c:v>33.368885887072899</c:v>
                </c:pt>
                <c:pt idx="41">
                  <c:v>33.557672777758569</c:v>
                </c:pt>
                <c:pt idx="42">
                  <c:v>33.793656391115654</c:v>
                </c:pt>
                <c:pt idx="43">
                  <c:v>34.404861389670494</c:v>
                </c:pt>
                <c:pt idx="44">
                  <c:v>34.942389789196127</c:v>
                </c:pt>
                <c:pt idx="45">
                  <c:v>35.12468955671428</c:v>
                </c:pt>
                <c:pt idx="46">
                  <c:v>35.306989324232433</c:v>
                </c:pt>
                <c:pt idx="47">
                  <c:v>35.769299642243801</c:v>
                </c:pt>
                <c:pt idx="48">
                  <c:v>36.1550114726912</c:v>
                </c:pt>
                <c:pt idx="49">
                  <c:v>36.281498384403527</c:v>
                </c:pt>
                <c:pt idx="50">
                  <c:v>36.407985296115854</c:v>
                </c:pt>
                <c:pt idx="51">
                  <c:v>36.716001786408533</c:v>
                </c:pt>
                <c:pt idx="52">
                  <c:v>36.945392465338841</c:v>
                </c:pt>
                <c:pt idx="53">
                  <c:v>37.014589328490899</c:v>
                </c:pt>
                <c:pt idx="54">
                  <c:v>37.069946819012543</c:v>
                </c:pt>
                <c:pt idx="55">
                  <c:v>37.140140658114049</c:v>
                </c:pt>
                <c:pt idx="56">
                  <c:v>37.24004859060237</c:v>
                </c:pt>
                <c:pt idx="57">
                  <c:v>37.354838229723939</c:v>
                </c:pt>
                <c:pt idx="58">
                  <c:v>37.498325278625899</c:v>
                </c:pt>
                <c:pt idx="59">
                  <c:v>37.851811867871938</c:v>
                </c:pt>
                <c:pt idx="60">
                  <c:v>38.124240355068615</c:v>
                </c:pt>
                <c:pt idx="61">
                  <c:v>38.208665086874618</c:v>
                </c:pt>
                <c:pt idx="62">
                  <c:v>38.29308981868062</c:v>
                </c:pt>
                <c:pt idx="63">
                  <c:v>38.483696017301185</c:v>
                </c:pt>
                <c:pt idx="64">
                  <c:v>38.591890959892694</c:v>
                </c:pt>
                <c:pt idx="65">
                  <c:v>38.616267410122845</c:v>
                </c:pt>
                <c:pt idx="66">
                  <c:v>38.640643860352995</c:v>
                </c:pt>
                <c:pt idx="67">
                  <c:v>38.666143650717146</c:v>
                </c:pt>
                <c:pt idx="68">
                  <c:v>38.608841480931126</c:v>
                </c:pt>
                <c:pt idx="69">
                  <c:v>38.572884966252005</c:v>
                </c:pt>
                <c:pt idx="70">
                  <c:v>38.544119754508706</c:v>
                </c:pt>
                <c:pt idx="71">
                  <c:v>38.499941757887548</c:v>
                </c:pt>
                <c:pt idx="72">
                  <c:v>38.424965861135547</c:v>
                </c:pt>
                <c:pt idx="73">
                  <c:v>38.334608955572008</c:v>
                </c:pt>
                <c:pt idx="74">
                  <c:v>38.221662823617592</c:v>
                </c:pt>
                <c:pt idx="75">
                  <c:v>37.870885451383359</c:v>
                </c:pt>
                <c:pt idx="76">
                  <c:v>37.439009131803267</c:v>
                </c:pt>
                <c:pt idx="77">
                  <c:v>37.266970921164685</c:v>
                </c:pt>
                <c:pt idx="78">
                  <c:v>37.094932710526102</c:v>
                </c:pt>
                <c:pt idx="79">
                  <c:v>36.583250701787904</c:v>
                </c:pt>
                <c:pt idx="80">
                  <c:v>35.993227162688257</c:v>
                </c:pt>
                <c:pt idx="81">
                  <c:v>35.764106042494589</c:v>
                </c:pt>
                <c:pt idx="82">
                  <c:v>35.534984922300922</c:v>
                </c:pt>
                <c:pt idx="83">
                  <c:v>34.868374017518065</c:v>
                </c:pt>
                <c:pt idx="84">
                  <c:v>34.127093920431463</c:v>
                </c:pt>
                <c:pt idx="85">
                  <c:v>33.843565709501114</c:v>
                </c:pt>
                <c:pt idx="86">
                  <c:v>33.616743140756832</c:v>
                </c:pt>
                <c:pt idx="87">
                  <c:v>33.40333792152034</c:v>
                </c:pt>
                <c:pt idx="88">
                  <c:v>33.216657154179927</c:v>
                </c:pt>
                <c:pt idx="89">
                  <c:v>33.043287052440547</c:v>
                </c:pt>
                <c:pt idx="90">
                  <c:v>32.826574425266323</c:v>
                </c:pt>
                <c:pt idx="91">
                  <c:v>32.196904503949192</c:v>
                </c:pt>
                <c:pt idx="92">
                  <c:v>31.498286232680815</c:v>
                </c:pt>
                <c:pt idx="93">
                  <c:v>31.231334959336667</c:v>
                </c:pt>
                <c:pt idx="94">
                  <c:v>30.964383685992519</c:v>
                </c:pt>
                <c:pt idx="95">
                  <c:v>30.198884792335225</c:v>
                </c:pt>
                <c:pt idx="96">
                  <c:v>29.36871622596005</c:v>
                </c:pt>
                <c:pt idx="97">
                  <c:v>29.054643929300685</c:v>
                </c:pt>
                <c:pt idx="98">
                  <c:v>28.74057163264132</c:v>
                </c:pt>
                <c:pt idx="99">
                  <c:v>27.848183738408078</c:v>
                </c:pt>
                <c:pt idx="100">
                  <c:v>26.896160101314319</c:v>
                </c:pt>
                <c:pt idx="101">
                  <c:v>26.53863471278591</c:v>
                </c:pt>
                <c:pt idx="102">
                  <c:v>26.252614401963182</c:v>
                </c:pt>
                <c:pt idx="103">
                  <c:v>25.956131879946749</c:v>
                </c:pt>
                <c:pt idx="104">
                  <c:v>25.638885836716479</c:v>
                </c:pt>
                <c:pt idx="105">
                  <c:v>25.311341251972483</c:v>
                </c:pt>
                <c:pt idx="106">
                  <c:v>24.901910521042488</c:v>
                </c:pt>
                <c:pt idx="107">
                  <c:v>23.752029933770888</c:v>
                </c:pt>
                <c:pt idx="108">
                  <c:v>22.551285348945576</c:v>
                </c:pt>
                <c:pt idx="109">
                  <c:v>22.104792985972235</c:v>
                </c:pt>
                <c:pt idx="110">
                  <c:v>21.658300622998894</c:v>
                </c:pt>
                <c:pt idx="111">
                  <c:v>20.410219530957193</c:v>
                </c:pt>
                <c:pt idx="112">
                  <c:v>19.118430791224409</c:v>
                </c:pt>
                <c:pt idx="113">
                  <c:v>18.640091211474669</c:v>
                </c:pt>
                <c:pt idx="114">
                  <c:v>18.161751631724929</c:v>
                </c:pt>
                <c:pt idx="115">
                  <c:v>16.830045901468594</c:v>
                </c:pt>
                <c:pt idx="116">
                  <c:v>15.462299318453645</c:v>
                </c:pt>
                <c:pt idx="117">
                  <c:v>14.957698868781961</c:v>
                </c:pt>
                <c:pt idx="118">
                  <c:v>14.554018509044614</c:v>
                </c:pt>
                <c:pt idx="119">
                  <c:v>14.156106318627426</c:v>
                </c:pt>
                <c:pt idx="120">
                  <c:v>13.769519768277611</c:v>
                </c:pt>
                <c:pt idx="121">
                  <c:v>13.388492198740217</c:v>
                </c:pt>
                <c:pt idx="122">
                  <c:v>12.912207736818473</c:v>
                </c:pt>
                <c:pt idx="123">
                  <c:v>11.591760783503563</c:v>
                </c:pt>
                <c:pt idx="124">
                  <c:v>10.246490550082516</c:v>
                </c:pt>
                <c:pt idx="125">
                  <c:v>9.7521188099748404</c:v>
                </c:pt>
                <c:pt idx="126">
                  <c:v>9.2577470698671647</c:v>
                </c:pt>
                <c:pt idx="127">
                  <c:v>7.8915930741454972</c:v>
                </c:pt>
                <c:pt idx="128">
                  <c:v>6.5085395556488308</c:v>
                </c:pt>
                <c:pt idx="129">
                  <c:v>6.001854117740784</c:v>
                </c:pt>
                <c:pt idx="130">
                  <c:v>5.4951686798327373</c:v>
                </c:pt>
                <c:pt idx="131">
                  <c:v>4.09926243699993</c:v>
                </c:pt>
                <c:pt idx="132">
                  <c:v>2.6945777918516582</c:v>
                </c:pt>
                <c:pt idx="133">
                  <c:v>2.1814960435434969</c:v>
                </c:pt>
                <c:pt idx="134">
                  <c:v>1.7710306448969679</c:v>
                </c:pt>
                <c:pt idx="135">
                  <c:v>1.3599116077494171</c:v>
                </c:pt>
                <c:pt idx="136">
                  <c:v>0.94770471384235178</c:v>
                </c:pt>
                <c:pt idx="137">
                  <c:v>0.53506374672629575</c:v>
                </c:pt>
                <c:pt idx="138">
                  <c:v>1.9262537831225668E-2</c:v>
                </c:pt>
                <c:pt idx="139">
                  <c:v>-1.3957883654507792</c:v>
                </c:pt>
                <c:pt idx="140">
                  <c:v>-2.8078502452175833</c:v>
                </c:pt>
                <c:pt idx="141">
                  <c:v>-3.3214735267963373</c:v>
                </c:pt>
                <c:pt idx="142">
                  <c:v>-3.8350968083750914</c:v>
                </c:pt>
                <c:pt idx="143">
                  <c:v>-5.2400458888648336</c:v>
                </c:pt>
                <c:pt idx="144">
                  <c:v>-6.6337736260834639</c:v>
                </c:pt>
                <c:pt idx="145">
                  <c:v>-7.1392205684960546</c:v>
                </c:pt>
                <c:pt idx="146">
                  <c:v>-7.6446675109086453</c:v>
                </c:pt>
                <c:pt idx="147">
                  <c:v>-9.0231069002031639</c:v>
                </c:pt>
                <c:pt idx="148">
                  <c:v>-10.382223676290367</c:v>
                </c:pt>
                <c:pt idx="149">
                  <c:v>-10.873591356056542</c:v>
                </c:pt>
                <c:pt idx="150">
                  <c:v>-11.266685499869482</c:v>
                </c:pt>
                <c:pt idx="151">
                  <c:v>-11.664339032984378</c:v>
                </c:pt>
                <c:pt idx="152">
                  <c:v>-12.071324659440332</c:v>
                </c:pt>
                <c:pt idx="153">
                  <c:v>-12.483084234197911</c:v>
                </c:pt>
                <c:pt idx="154">
                  <c:v>-12.997783702644885</c:v>
                </c:pt>
                <c:pt idx="155">
                  <c:v>-14.395874396032351</c:v>
                </c:pt>
                <c:pt idx="156">
                  <c:v>-15.763136915065664</c:v>
                </c:pt>
                <c:pt idx="157">
                  <c:v>-16.255373688690522</c:v>
                </c:pt>
                <c:pt idx="158">
                  <c:v>-16.747610462315382</c:v>
                </c:pt>
                <c:pt idx="159">
                  <c:v>-18.080062765554857</c:v>
                </c:pt>
                <c:pt idx="160">
                  <c:v>-19.373797356209668</c:v>
                </c:pt>
                <c:pt idx="161">
                  <c:v>-19.837822788092115</c:v>
                </c:pt>
                <c:pt idx="162">
                  <c:v>-20.301848219974563</c:v>
                </c:pt>
                <c:pt idx="163">
                  <c:v>-21.553100927077605</c:v>
                </c:pt>
                <c:pt idx="164">
                  <c:v>-22.758198552872372</c:v>
                </c:pt>
                <c:pt idx="165">
                  <c:v>-23.188593465671616</c:v>
                </c:pt>
                <c:pt idx="166">
                  <c:v>-23.532909395911012</c:v>
                </c:pt>
                <c:pt idx="167">
                  <c:v>-23.867766882965178</c:v>
                </c:pt>
                <c:pt idx="168">
                  <c:v>-24.183531429426594</c:v>
                </c:pt>
                <c:pt idx="169">
                  <c:v>-24.489664024239847</c:v>
                </c:pt>
                <c:pt idx="170">
                  <c:v>-24.872329767756412</c:v>
                </c:pt>
                <c:pt idx="171">
                  <c:v>-25.895489515254777</c:v>
                </c:pt>
                <c:pt idx="172">
                  <c:v>-26.863195134452162</c:v>
                </c:pt>
                <c:pt idx="173">
                  <c:v>-27.205454685038152</c:v>
                </c:pt>
                <c:pt idx="174">
                  <c:v>-27.547714235624142</c:v>
                </c:pt>
                <c:pt idx="175">
                  <c:v>-28.457160489857525</c:v>
                </c:pt>
                <c:pt idx="176">
                  <c:v>-29.305666902503571</c:v>
                </c:pt>
                <c:pt idx="177">
                  <c:v>-29.603523140445784</c:v>
                </c:pt>
                <c:pt idx="178">
                  <c:v>-29.901379378387997</c:v>
                </c:pt>
                <c:pt idx="179">
                  <c:v>-30.686491060865901</c:v>
                </c:pt>
                <c:pt idx="180">
                  <c:v>-31.405888881808433</c:v>
                </c:pt>
                <c:pt idx="181">
                  <c:v>-31.655863256871118</c:v>
                </c:pt>
                <c:pt idx="182">
                  <c:v>-31.855842756921266</c:v>
                </c:pt>
                <c:pt idx="183">
                  <c:v>-32.068592108585896</c:v>
                </c:pt>
                <c:pt idx="184">
                  <c:v>-32.30699804430791</c:v>
                </c:pt>
                <c:pt idx="185">
                  <c:v>-32.558294133305104</c:v>
                </c:pt>
                <c:pt idx="186">
                  <c:v>-32.872414244551592</c:v>
                </c:pt>
                <c:pt idx="187">
                  <c:v>-33.698962470951443</c:v>
                </c:pt>
                <c:pt idx="188">
                  <c:v>-34.45334575189338</c:v>
                </c:pt>
                <c:pt idx="189">
                  <c:v>-34.714883471200174</c:v>
                </c:pt>
                <c:pt idx="190">
                  <c:v>-34.976421190506969</c:v>
                </c:pt>
                <c:pt idx="191">
                  <c:v>-35.656463972852364</c:v>
                </c:pt>
                <c:pt idx="192">
                  <c:v>-36.260149900590122</c:v>
                </c:pt>
                <c:pt idx="193">
                  <c:v>-36.466050827950561</c:v>
                </c:pt>
                <c:pt idx="194">
                  <c:v>-36.671951755310999</c:v>
                </c:pt>
                <c:pt idx="195">
                  <c:v>-37.197547131408399</c:v>
                </c:pt>
                <c:pt idx="196">
                  <c:v>-37.643485486544996</c:v>
                </c:pt>
                <c:pt idx="197">
                  <c:v>-37.791344982981705</c:v>
                </c:pt>
                <c:pt idx="198">
                  <c:v>-37.909632580131074</c:v>
                </c:pt>
                <c:pt idx="199">
                  <c:v>-38.012741564096203</c:v>
                </c:pt>
                <c:pt idx="200">
                  <c:v>-38.085442382102208</c:v>
                </c:pt>
                <c:pt idx="201">
                  <c:v>-38.142917701809516</c:v>
                </c:pt>
                <c:pt idx="202">
                  <c:v>-38.214761851443654</c:v>
                </c:pt>
                <c:pt idx="203">
                  <c:v>-38.370938806516584</c:v>
                </c:pt>
                <c:pt idx="204">
                  <c:v>-38.44494597050091</c:v>
                </c:pt>
                <c:pt idx="205">
                  <c:v>-38.456917779995273</c:v>
                </c:pt>
                <c:pt idx="206">
                  <c:v>-38.468889589489635</c:v>
                </c:pt>
                <c:pt idx="207">
                  <c:v>-38.460542841941368</c:v>
                </c:pt>
                <c:pt idx="208">
                  <c:v>-38.369834419939103</c:v>
                </c:pt>
                <c:pt idx="209">
                  <c:v>-38.321794075063082</c:v>
                </c:pt>
                <c:pt idx="210">
                  <c:v>-38.27375373018706</c:v>
                </c:pt>
                <c:pt idx="211">
                  <c:v>-38.100980758522176</c:v>
                </c:pt>
                <c:pt idx="212">
                  <c:v>-37.846616099852049</c:v>
                </c:pt>
                <c:pt idx="213">
                  <c:v>-37.739124645605564</c:v>
                </c:pt>
                <c:pt idx="214">
                  <c:v>-37.65313148220838</c:v>
                </c:pt>
                <c:pt idx="215">
                  <c:v>-37.5821891093006</c:v>
                </c:pt>
                <c:pt idx="216">
                  <c:v>-37.541314492117138</c:v>
                </c:pt>
                <c:pt idx="217">
                  <c:v>-37.515460849149214</c:v>
                </c:pt>
                <c:pt idx="218">
                  <c:v>-37.483143795439311</c:v>
                </c:pt>
                <c:pt idx="219">
                  <c:v>-37.354352058318078</c:v>
                </c:pt>
                <c:pt idx="220">
                  <c:v>-37.145567508918788</c:v>
                </c:pt>
                <c:pt idx="221">
                  <c:v>-37.054964352713085</c:v>
                </c:pt>
                <c:pt idx="222">
                  <c:v>-36.964361196507383</c:v>
                </c:pt>
                <c:pt idx="223">
                  <c:v>-36.676224961317672</c:v>
                </c:pt>
                <c:pt idx="224">
                  <c:v>-36.309548095204477</c:v>
                </c:pt>
                <c:pt idx="225">
                  <c:v>-36.161716956462314</c:v>
                </c:pt>
                <c:pt idx="226">
                  <c:v>-36.013885817720151</c:v>
                </c:pt>
                <c:pt idx="227">
                  <c:v>-35.56977011846552</c:v>
                </c:pt>
                <c:pt idx="228">
                  <c:v>-35.049483215935368</c:v>
                </c:pt>
                <c:pt idx="229">
                  <c:v>-34.846150558557838</c:v>
                </c:pt>
                <c:pt idx="230">
                  <c:v>-34.68348443265581</c:v>
                </c:pt>
                <c:pt idx="231">
                  <c:v>-34.506967525798224</c:v>
                </c:pt>
                <c:pt idx="232">
                  <c:v>-34.302846885242531</c:v>
                </c:pt>
                <c:pt idx="233">
                  <c:v>-34.084976972491177</c:v>
                </c:pt>
                <c:pt idx="234">
                  <c:v>-33.812639581551984</c:v>
                </c:pt>
                <c:pt idx="235">
                  <c:v>-33.029314897193672</c:v>
                </c:pt>
                <c:pt idx="236">
                  <c:v>-32.175259290180911</c:v>
                </c:pt>
                <c:pt idx="237">
                  <c:v>-31.851384396182954</c:v>
                </c:pt>
                <c:pt idx="238">
                  <c:v>-31.527509502184998</c:v>
                </c:pt>
                <c:pt idx="239">
                  <c:v>-30.605245462355036</c:v>
                </c:pt>
                <c:pt idx="240">
                  <c:v>-29.61744154510539</c:v>
                </c:pt>
                <c:pt idx="241">
                  <c:v>-29.245811560317932</c:v>
                </c:pt>
                <c:pt idx="242">
                  <c:v>-28.874181575530475</c:v>
                </c:pt>
                <c:pt idx="243">
                  <c:v>-27.823748952784577</c:v>
                </c:pt>
                <c:pt idx="244">
                  <c:v>-26.713732913269006</c:v>
                </c:pt>
                <c:pt idx="245">
                  <c:v>-26.298687963586762</c:v>
                </c:pt>
                <c:pt idx="246">
                  <c:v>-25.966652003840967</c:v>
                </c:pt>
                <c:pt idx="247">
                  <c:v>-25.644959124127038</c:v>
                </c:pt>
                <c:pt idx="248">
                  <c:v>-25.343783579480036</c:v>
                </c:pt>
                <c:pt idx="249">
                  <c:v>-25.0527850254763</c:v>
                </c:pt>
                <c:pt idx="250">
                  <c:v>-24.689036832971627</c:v>
                </c:pt>
                <c:pt idx="251">
                  <c:v>-23.664707990411319</c:v>
                </c:pt>
                <c:pt idx="252">
                  <c:v>-22.589702146656169</c:v>
                </c:pt>
                <c:pt idx="253">
                  <c:v>-22.189028575461784</c:v>
                </c:pt>
                <c:pt idx="254">
                  <c:v>-21.788355004267398</c:v>
                </c:pt>
                <c:pt idx="255">
                  <c:v>-20.665832266237167</c:v>
                </c:pt>
                <c:pt idx="256">
                  <c:v>-19.49905449633108</c:v>
                </c:pt>
                <c:pt idx="257">
                  <c:v>-19.066134861391557</c:v>
                </c:pt>
                <c:pt idx="258">
                  <c:v>-18.633215226452034</c:v>
                </c:pt>
                <c:pt idx="259">
                  <c:v>-17.425608111026737</c:v>
                </c:pt>
                <c:pt idx="260">
                  <c:v>-16.180684770807069</c:v>
                </c:pt>
                <c:pt idx="261">
                  <c:v>-15.720574976637231</c:v>
                </c:pt>
                <c:pt idx="262">
                  <c:v>-15.35248714130136</c:v>
                </c:pt>
                <c:pt idx="263">
                  <c:v>-14.978307796912656</c:v>
                </c:pt>
                <c:pt idx="264">
                  <c:v>-14.978307796912656</c:v>
                </c:pt>
                <c:pt idx="265">
                  <c:v>-14.592146605108201</c:v>
                </c:pt>
                <c:pt idx="266">
                  <c:v>-14.200096672541788</c:v>
                </c:pt>
                <c:pt idx="267">
                  <c:v>-3.190325470888105</c:v>
                </c:pt>
                <c:pt idx="268">
                  <c:v>-2.7982755383216911</c:v>
                </c:pt>
                <c:pt idx="269">
                  <c:v>-2.4072927151779622</c:v>
                </c:pt>
                <c:pt idx="270">
                  <c:v>-2.4072927151779622</c:v>
                </c:pt>
                <c:pt idx="271">
                  <c:v>-2.0182358545987436</c:v>
                </c:pt>
                <c:pt idx="272">
                  <c:v>-1.6300381039529364</c:v>
                </c:pt>
                <c:pt idx="273">
                  <c:v>9.2715539142600232</c:v>
                </c:pt>
                <c:pt idx="274">
                  <c:v>9.6597516649058299</c:v>
                </c:pt>
                <c:pt idx="275">
                  <c:v>10.044034014842445</c:v>
                </c:pt>
                <c:pt idx="276">
                  <c:v>10.044034014842445</c:v>
                </c:pt>
                <c:pt idx="277">
                  <c:v>10.420281673234719</c:v>
                </c:pt>
                <c:pt idx="278">
                  <c:v>10.792411112098327</c:v>
                </c:pt>
                <c:pt idx="279">
                  <c:v>11.257572910677837</c:v>
                </c:pt>
                <c:pt idx="280">
                  <c:v>12.521627057094722</c:v>
                </c:pt>
                <c:pt idx="281">
                  <c:v>13.758866652933131</c:v>
                </c:pt>
                <c:pt idx="282">
                  <c:v>14.204490250530743</c:v>
                </c:pt>
                <c:pt idx="283">
                  <c:v>14.650113848128356</c:v>
                </c:pt>
                <c:pt idx="284">
                  <c:v>15.856935110907683</c:v>
                </c:pt>
                <c:pt idx="285">
                  <c:v>17.029799397759497</c:v>
                </c:pt>
                <c:pt idx="286">
                  <c:v>17.450680525090174</c:v>
                </c:pt>
                <c:pt idx="287">
                  <c:v>17.871561652420851</c:v>
                </c:pt>
                <c:pt idx="288">
                  <c:v>19.007056022932304</c:v>
                </c:pt>
                <c:pt idx="289">
                  <c:v>20.101847562833093</c:v>
                </c:pt>
                <c:pt idx="290">
                  <c:v>20.493070908554643</c:v>
                </c:pt>
                <c:pt idx="291">
                  <c:v>20.806049585131884</c:v>
                </c:pt>
                <c:pt idx="292">
                  <c:v>21.127392968545422</c:v>
                </c:pt>
                <c:pt idx="293">
                  <c:v>21.465639393158138</c:v>
                </c:pt>
                <c:pt idx="294">
                  <c:v>21.812426405842508</c:v>
                </c:pt>
                <c:pt idx="295">
                  <c:v>22.245910171697972</c:v>
                </c:pt>
                <c:pt idx="296">
                  <c:v>23.41129441848063</c:v>
                </c:pt>
                <c:pt idx="297">
                  <c:v>24.526544338835137</c:v>
                </c:pt>
                <c:pt idx="298">
                  <c:v>24.92349814149101</c:v>
                </c:pt>
                <c:pt idx="299">
                  <c:v>25.320451944146882</c:v>
                </c:pt>
                <c:pt idx="300">
                  <c:v>26.382329215846365</c:v>
                </c:pt>
                <c:pt idx="301">
                  <c:v>27.387709812001159</c:v>
                </c:pt>
                <c:pt idx="302">
                  <c:v>27.743497778281338</c:v>
                </c:pt>
                <c:pt idx="303">
                  <c:v>28.099285744561517</c:v>
                </c:pt>
                <c:pt idx="304">
                  <c:v>29.045254778544116</c:v>
                </c:pt>
                <c:pt idx="305">
                  <c:v>29.929024591149759</c:v>
                </c:pt>
                <c:pt idx="306">
                  <c:v>30.239491608095957</c:v>
                </c:pt>
                <c:pt idx="307">
                  <c:v>30.487865221652914</c:v>
                </c:pt>
                <c:pt idx="308">
                  <c:v>30.724011386952096</c:v>
                </c:pt>
                <c:pt idx="309">
                  <c:v>30.935579981711964</c:v>
                </c:pt>
                <c:pt idx="310">
                  <c:v>31.134801731243389</c:v>
                </c:pt>
                <c:pt idx="311">
                  <c:v>31.383828918157668</c:v>
                </c:pt>
                <c:pt idx="312">
                  <c:v>32.033397455381902</c:v>
                </c:pt>
                <c:pt idx="313">
                  <c:v>32.614367786290686</c:v>
                </c:pt>
                <c:pt idx="314">
                  <c:v>32.813411456305566</c:v>
                </c:pt>
                <c:pt idx="315">
                  <c:v>33.012455126320447</c:v>
                </c:pt>
                <c:pt idx="316">
                  <c:v>33.523156882934892</c:v>
                </c:pt>
                <c:pt idx="317">
                  <c:v>33.962070174544834</c:v>
                </c:pt>
                <c:pt idx="318">
                  <c:v>34.108805771995343</c:v>
                </c:pt>
                <c:pt idx="319">
                  <c:v>34.255541369445851</c:v>
                </c:pt>
                <c:pt idx="320">
                  <c:v>34.621412052984638</c:v>
                </c:pt>
                <c:pt idx="321">
                  <c:v>34.91314240313384</c:v>
                </c:pt>
                <c:pt idx="322">
                  <c:v>35.005856258530862</c:v>
                </c:pt>
                <c:pt idx="323">
                  <c:v>35.080027342848481</c:v>
                </c:pt>
                <c:pt idx="324">
                  <c:v>35.168241263469078</c:v>
                </c:pt>
                <c:pt idx="325">
                  <c:v>35.284591652789999</c:v>
                </c:pt>
                <c:pt idx="326">
                  <c:v>35.415039425987416</c:v>
                </c:pt>
                <c:pt idx="327">
                  <c:v>35.578099142484184</c:v>
                </c:pt>
                <c:pt idx="328">
                  <c:v>35.987336718951333</c:v>
                </c:pt>
                <c:pt idx="329">
                  <c:v>36.319508890400826</c:v>
                </c:pt>
                <c:pt idx="330">
                  <c:v>36.426415535542567</c:v>
                </c:pt>
                <c:pt idx="331">
                  <c:v>36.533322180684308</c:v>
                </c:pt>
                <c:pt idx="332">
                  <c:v>36.787488677845893</c:v>
                </c:pt>
                <c:pt idx="333">
                  <c:v>36.962876277400213</c:v>
                </c:pt>
                <c:pt idx="334">
                  <c:v>37.012381328952742</c:v>
                </c:pt>
                <c:pt idx="335">
                  <c:v>37.061886380505271</c:v>
                </c:pt>
                <c:pt idx="336">
                  <c:v>37.158013484067361</c:v>
                </c:pt>
                <c:pt idx="337">
                  <c:v>37.174568226352363</c:v>
                </c:pt>
                <c:pt idx="338">
                  <c:v>37.166093533561011</c:v>
                </c:pt>
                <c:pt idx="339">
                  <c:v>37.159313779327924</c:v>
                </c:pt>
                <c:pt idx="340">
                  <c:v>37.137672194402789</c:v>
                </c:pt>
                <c:pt idx="341">
                  <c:v>37.086322452345165</c:v>
                </c:pt>
                <c:pt idx="342">
                  <c:v>37.020130344987535</c:v>
                </c:pt>
                <c:pt idx="343">
                  <c:v>36.937390210790497</c:v>
                </c:pt>
                <c:pt idx="344">
                  <c:v>36.670853982854091</c:v>
                </c:pt>
                <c:pt idx="345">
                  <c:v>36.325788625724208</c:v>
                </c:pt>
                <c:pt idx="346">
                  <c:v>36.18582888963136</c:v>
                </c:pt>
                <c:pt idx="347">
                  <c:v>36.045869153538511</c:v>
                </c:pt>
                <c:pt idx="348">
                  <c:v>35.623313328551632</c:v>
                </c:pt>
                <c:pt idx="349">
                  <c:v>35.12447163970171</c:v>
                </c:pt>
                <c:pt idx="350">
                  <c:v>34.928926838482674</c:v>
                </c:pt>
                <c:pt idx="351">
                  <c:v>34.733382037263638</c:v>
                </c:pt>
                <c:pt idx="352">
                  <c:v>34.159741484728364</c:v>
                </c:pt>
                <c:pt idx="353">
                  <c:v>33.51294924738302</c:v>
                </c:pt>
                <c:pt idx="354">
                  <c:v>33.264103074738763</c:v>
                </c:pt>
                <c:pt idx="355">
                  <c:v>33.065026136623359</c:v>
                </c:pt>
                <c:pt idx="356">
                  <c:v>32.879149546066635</c:v>
                </c:pt>
                <c:pt idx="357">
                  <c:v>32.719578028748174</c:v>
                </c:pt>
                <c:pt idx="358">
                  <c:v>32.573114744405622</c:v>
                </c:pt>
                <c:pt idx="359">
                  <c:v>32.39003563897743</c:v>
                </c:pt>
                <c:pt idx="360">
                  <c:v>31.853102113016213</c:v>
                </c:pt>
                <c:pt idx="361">
                  <c:v>31.247956475817674</c:v>
                </c:pt>
                <c:pt idx="362">
                  <c:v>31.015175178482369</c:v>
                </c:pt>
                <c:pt idx="363">
                  <c:v>30.782393881147065</c:v>
                </c:pt>
                <c:pt idx="364">
                  <c:v>30.110830518861235</c:v>
                </c:pt>
                <c:pt idx="365">
                  <c:v>29.374786048471293</c:v>
                </c:pt>
                <c:pt idx="366">
                  <c:v>29.095021123870389</c:v>
                </c:pt>
                <c:pt idx="367">
                  <c:v>28.815256199269484</c:v>
                </c:pt>
                <c:pt idx="368">
                  <c:v>28.016905934915986</c:v>
                </c:pt>
                <c:pt idx="369">
                  <c:v>27.158558616040843</c:v>
                </c:pt>
                <c:pt idx="370">
                  <c:v>26.835077332810879</c:v>
                </c:pt>
                <c:pt idx="371">
                  <c:v>26.576292306226907</c:v>
                </c:pt>
                <c:pt idx="372">
                  <c:v>26.306911974692724</c:v>
                </c:pt>
                <c:pt idx="373">
                  <c:v>26.016487516576678</c:v>
                </c:pt>
                <c:pt idx="374">
                  <c:v>25.715617042749937</c:v>
                </c:pt>
                <c:pt idx="375">
                  <c:v>25.339528950466512</c:v>
                </c:pt>
                <c:pt idx="376">
                  <c:v>24.280650774529001</c:v>
                </c:pt>
                <c:pt idx="377">
                  <c:v>23.169776581196686</c:v>
                </c:pt>
                <c:pt idx="378">
                  <c:v>22.755802019955119</c:v>
                </c:pt>
                <c:pt idx="379">
                  <c:v>22.341827458713553</c:v>
                </c:pt>
                <c:pt idx="380">
                  <c:v>21.182222649029576</c:v>
                </c:pt>
                <c:pt idx="381">
                  <c:v>19.977256978652569</c:v>
                </c:pt>
                <c:pt idx="382">
                  <c:v>19.530230600624499</c:v>
                </c:pt>
                <c:pt idx="383">
                  <c:v>19.083204222596429</c:v>
                </c:pt>
                <c:pt idx="384">
                  <c:v>17.836415364716565</c:v>
                </c:pt>
                <c:pt idx="385">
                  <c:v>16.551430555164039</c:v>
                </c:pt>
                <c:pt idx="386">
                  <c:v>16.076573012176059</c:v>
                </c:pt>
                <c:pt idx="387">
                  <c:v>15.696686977785676</c:v>
                </c:pt>
                <c:pt idx="388">
                  <c:v>15.32302938327854</c:v>
                </c:pt>
                <c:pt idx="389">
                  <c:v>14.961631029528053</c:v>
                </c:pt>
                <c:pt idx="390">
                  <c:v>14.60626511119461</c:v>
                </c:pt>
                <c:pt idx="391">
                  <c:v>14.162057713277806</c:v>
                </c:pt>
                <c:pt idx="392">
                  <c:v>12.928271559584356</c:v>
                </c:pt>
                <c:pt idx="393">
                  <c:v>11.666800042795035</c:v>
                </c:pt>
                <c:pt idx="394">
                  <c:v>11.20241993354224</c:v>
                </c:pt>
                <c:pt idx="395">
                  <c:v>10.738039824289444</c:v>
                </c:pt>
                <c:pt idx="396">
                  <c:v>9.4525787848494627</c:v>
                </c:pt>
                <c:pt idx="397">
                  <c:v>8.1468754357824942</c:v>
                </c:pt>
                <c:pt idx="398">
                  <c:v>7.6677459346772254</c:v>
                </c:pt>
                <c:pt idx="399">
                  <c:v>7.1886164335719567</c:v>
                </c:pt>
                <c:pt idx="400">
                  <c:v>5.8664929211946779</c:v>
                </c:pt>
                <c:pt idx="401">
                  <c:v>4.531806554929771</c:v>
                </c:pt>
                <c:pt idx="402">
                  <c:v>4.0435232340189335</c:v>
                </c:pt>
                <c:pt idx="403">
                  <c:v>3.6528965772902637</c:v>
                </c:pt>
                <c:pt idx="404">
                  <c:v>3.2608609408095837</c:v>
                </c:pt>
                <c:pt idx="405">
                  <c:v>2.8662167894842017</c:v>
                </c:pt>
                <c:pt idx="406">
                  <c:v>2.4703734508727448</c:v>
                </c:pt>
                <c:pt idx="407">
                  <c:v>1.9755692776084239</c:v>
                </c:pt>
                <c:pt idx="408">
                  <c:v>0.61602620296775612</c:v>
                </c:pt>
                <c:pt idx="409">
                  <c:v>-0.74483606651091716</c:v>
                </c:pt>
                <c:pt idx="410">
                  <c:v>-1.2406014602068018</c:v>
                </c:pt>
                <c:pt idx="411">
                  <c:v>-1.7363668539026866</c:v>
                </c:pt>
                <c:pt idx="412">
                  <c:v>-3.0945724262563967</c:v>
                </c:pt>
                <c:pt idx="413">
                  <c:v>-4.4461510987300636</c:v>
                </c:pt>
                <c:pt idx="414">
                  <c:v>-4.9370878565193248</c:v>
                </c:pt>
                <c:pt idx="415">
                  <c:v>-5.428024614308586</c:v>
                </c:pt>
                <c:pt idx="416">
                  <c:v>-6.769030715706994</c:v>
                </c:pt>
                <c:pt idx="417">
                  <c:v>-8.0955412155620916</c:v>
                </c:pt>
                <c:pt idx="418">
                  <c:v>-8.5759158729171929</c:v>
                </c:pt>
                <c:pt idx="419">
                  <c:v>-8.960215598801275</c:v>
                </c:pt>
                <c:pt idx="420">
                  <c:v>-9.3481508918834209</c:v>
                </c:pt>
                <c:pt idx="421">
                  <c:v>-9.7435652042604168</c:v>
                </c:pt>
                <c:pt idx="422">
                  <c:v>-10.142823965923474</c:v>
                </c:pt>
                <c:pt idx="423">
                  <c:v>-10.641897418002296</c:v>
                </c:pt>
                <c:pt idx="424">
                  <c:v>-11.999642783265573</c:v>
                </c:pt>
                <c:pt idx="425">
                  <c:v>-13.331691405855683</c:v>
                </c:pt>
                <c:pt idx="426">
                  <c:v>-13.812041138457683</c:v>
                </c:pt>
                <c:pt idx="427">
                  <c:v>-14.292390871059684</c:v>
                </c:pt>
                <c:pt idx="428">
                  <c:v>-15.594861574261969</c:v>
                </c:pt>
                <c:pt idx="429">
                  <c:v>-16.863936521262552</c:v>
                </c:pt>
                <c:pt idx="430">
                  <c:v>-17.31995271171915</c:v>
                </c:pt>
                <c:pt idx="431">
                  <c:v>-17.775968902175748</c:v>
                </c:pt>
                <c:pt idx="432">
                  <c:v>-19.007953881084521</c:v>
                </c:pt>
                <c:pt idx="433">
                  <c:v>-20.199234106656238</c:v>
                </c:pt>
                <c:pt idx="434">
                  <c:v>-20.625591114524994</c:v>
                </c:pt>
                <c:pt idx="435">
                  <c:v>-20.966676720819997</c:v>
                </c:pt>
                <c:pt idx="436">
                  <c:v>-21.299330739261393</c:v>
                </c:pt>
                <c:pt idx="437">
                  <c:v>-21.614946429045393</c:v>
                </c:pt>
                <c:pt idx="438">
                  <c:v>-21.92195764983305</c:v>
                </c:pt>
                <c:pt idx="439">
                  <c:v>-22.305721675817622</c:v>
                </c:pt>
                <c:pt idx="440">
                  <c:v>-23.334642554457709</c:v>
                </c:pt>
                <c:pt idx="441">
                  <c:v>-24.313593253491412</c:v>
                </c:pt>
                <c:pt idx="442">
                  <c:v>-24.660946920503392</c:v>
                </c:pt>
                <c:pt idx="443">
                  <c:v>-25.008300587515372</c:v>
                </c:pt>
                <c:pt idx="444">
                  <c:v>-25.934440880561279</c:v>
                </c:pt>
                <c:pt idx="445">
                  <c:v>-26.805043632555581</c:v>
                </c:pt>
                <c:pt idx="446">
                  <c:v>-27.111930328624641</c:v>
                </c:pt>
                <c:pt idx="447">
                  <c:v>-27.418817024693702</c:v>
                </c:pt>
                <c:pt idx="448">
                  <c:v>-28.231360690295944</c:v>
                </c:pt>
                <c:pt idx="449">
                  <c:v>-28.983448055317009</c:v>
                </c:pt>
                <c:pt idx="450">
                  <c:v>-29.246283766905826</c:v>
                </c:pt>
                <c:pt idx="451">
                  <c:v>-29.45655233617688</c:v>
                </c:pt>
                <c:pt idx="452">
                  <c:v>-29.678632348842108</c:v>
                </c:pt>
                <c:pt idx="453">
                  <c:v>-29.924456850289008</c:v>
                </c:pt>
                <c:pt idx="454">
                  <c:v>-30.18221756301304</c:v>
                </c:pt>
                <c:pt idx="455">
                  <c:v>-30.504418453918081</c:v>
                </c:pt>
                <c:pt idx="456">
                  <c:v>-31.355670680272286</c:v>
                </c:pt>
                <c:pt idx="457">
                  <c:v>-32.139776024392702</c:v>
                </c:pt>
                <c:pt idx="458">
                  <c:v>-32.41305089371285</c:v>
                </c:pt>
                <c:pt idx="459">
                  <c:v>-32.686325763032997</c:v>
                </c:pt>
                <c:pt idx="460">
                  <c:v>-33.401019888577004</c:v>
                </c:pt>
                <c:pt idx="461">
                  <c:v>-34.044187100478638</c:v>
                </c:pt>
                <c:pt idx="462">
                  <c:v>-34.265344474475874</c:v>
                </c:pt>
                <c:pt idx="463">
                  <c:v>-34.486501848473111</c:v>
                </c:pt>
                <c:pt idx="464">
                  <c:v>-35.056291231095024</c:v>
                </c:pt>
                <c:pt idx="465">
                  <c:v>-35.551009004410602</c:v>
                </c:pt>
                <c:pt idx="466">
                  <c:v>-35.717466069843304</c:v>
                </c:pt>
                <c:pt idx="467">
                  <c:v>-35.850631722189469</c:v>
                </c:pt>
                <c:pt idx="468">
                  <c:v>-35.969440323128005</c:v>
                </c:pt>
                <c:pt idx="469">
                  <c:v>-36.059475290127025</c:v>
                </c:pt>
                <c:pt idx="470">
                  <c:v>-36.135097511129857</c:v>
                </c:pt>
                <c:pt idx="471">
                  <c:v>-36.229625287383392</c:v>
                </c:pt>
                <c:pt idx="472">
                  <c:v>-36.450157223038147</c:v>
                </c:pt>
                <c:pt idx="473">
                  <c:v>-36.592632642555344</c:v>
                </c:pt>
                <c:pt idx="474">
                  <c:v>-36.630285182515848</c:v>
                </c:pt>
                <c:pt idx="475">
                  <c:v>-36.667937722476353</c:v>
                </c:pt>
                <c:pt idx="476">
                  <c:v>-36.731970889221451</c:v>
                </c:pt>
                <c:pt idx="477">
                  <c:v>-36.717344047425726</c:v>
                </c:pt>
                <c:pt idx="478">
                  <c:v>-36.697681621334098</c:v>
                </c:pt>
                <c:pt idx="479">
                  <c:v>-36.67801919524247</c:v>
                </c:pt>
                <c:pt idx="480">
                  <c:v>-36.584805773966202</c:v>
                </c:pt>
                <c:pt idx="481">
                  <c:v>-36.413247492205222</c:v>
                </c:pt>
                <c:pt idx="482">
                  <c:v>-36.336499730091667</c:v>
                </c:pt>
                <c:pt idx="483">
                  <c:v>-36.275101520400824</c:v>
                </c:pt>
                <c:pt idx="484">
                  <c:v>-36.228206131924559</c:v>
                </c:pt>
                <c:pt idx="485">
                  <c:v>-36.21029524057635</c:v>
                </c:pt>
                <c:pt idx="486">
                  <c:v>-36.206869889689713</c:v>
                </c:pt>
                <c:pt idx="487">
                  <c:v>-36.202588201081419</c:v>
                </c:pt>
                <c:pt idx="488">
                  <c:v>-36.152078793648393</c:v>
                </c:pt>
                <c:pt idx="489">
                  <c:v>-36.024151192804148</c:v>
                </c:pt>
                <c:pt idx="490">
                  <c:v>-35.963459376489368</c:v>
                </c:pt>
                <c:pt idx="491">
                  <c:v>-35.902767560174588</c:v>
                </c:pt>
                <c:pt idx="492">
                  <c:v>-35.697825686661886</c:v>
                </c:pt>
                <c:pt idx="493">
                  <c:v>-35.416438384128497</c:v>
                </c:pt>
                <c:pt idx="494">
                  <c:v>-35.300045236852291</c:v>
                </c:pt>
                <c:pt idx="495">
                  <c:v>-35.183652089576086</c:v>
                </c:pt>
                <c:pt idx="496">
                  <c:v>-34.826671188534284</c:v>
                </c:pt>
                <c:pt idx="497">
                  <c:v>-34.39511040008594</c:v>
                </c:pt>
                <c:pt idx="498">
                  <c:v>-34.22437523334937</c:v>
                </c:pt>
                <c:pt idx="499">
                  <c:v>-34.087787099960117</c:v>
                </c:pt>
                <c:pt idx="500">
                  <c:v>-33.937582971736958</c:v>
                </c:pt>
                <c:pt idx="501">
                  <c:v>-33.760230587092572</c:v>
                </c:pt>
                <c:pt idx="502">
                  <c:v>-33.569349560676642</c:v>
                </c:pt>
                <c:pt idx="503">
                  <c:v>-33.330748277656731</c:v>
                </c:pt>
                <c:pt idx="504">
                  <c:v>-32.640489980109081</c:v>
                </c:pt>
                <c:pt idx="505">
                  <c:v>-31.880333412513377</c:v>
                </c:pt>
                <c:pt idx="506">
                  <c:v>-31.59080133188457</c:v>
                </c:pt>
                <c:pt idx="507">
                  <c:v>-31.301269251255764</c:v>
                </c:pt>
                <c:pt idx="508">
                  <c:v>-30.473462278783288</c:v>
                </c:pt>
                <c:pt idx="509">
                  <c:v>-29.580397637171664</c:v>
                </c:pt>
                <c:pt idx="510">
                  <c:v>-29.243316094487938</c:v>
                </c:pt>
                <c:pt idx="511">
                  <c:v>-28.906234551804211</c:v>
                </c:pt>
                <c:pt idx="512">
                  <c:v>-27.950546548634016</c:v>
                </c:pt>
                <c:pt idx="513">
                  <c:v>-26.935003596845164</c:v>
                </c:pt>
                <c:pt idx="514">
                  <c:v>-26.554309239825805</c:v>
                </c:pt>
                <c:pt idx="515">
                  <c:v>-26.249753754210317</c:v>
                </c:pt>
                <c:pt idx="516">
                  <c:v>-25.95565826108621</c:v>
                </c:pt>
                <c:pt idx="517">
                  <c:v>-25.682328678909659</c:v>
                </c:pt>
                <c:pt idx="518">
                  <c:v>-25.4193077839405</c:v>
                </c:pt>
                <c:pt idx="519">
                  <c:v>-25.090531665229051</c:v>
                </c:pt>
                <c:pt idx="520">
                  <c:v>-24.161714045726995</c:v>
                </c:pt>
                <c:pt idx="521">
                  <c:v>-23.181155106954876</c:v>
                </c:pt>
                <c:pt idx="522">
                  <c:v>-22.814678102971882</c:v>
                </c:pt>
                <c:pt idx="523">
                  <c:v>-22.448201098988889</c:v>
                </c:pt>
                <c:pt idx="524">
                  <c:v>-21.418785463149021</c:v>
                </c:pt>
                <c:pt idx="525">
                  <c:v>-20.343502377055898</c:v>
                </c:pt>
                <c:pt idx="526">
                  <c:v>-19.943604433984159</c:v>
                </c:pt>
                <c:pt idx="527">
                  <c:v>-19.54370649091242</c:v>
                </c:pt>
                <c:pt idx="528">
                  <c:v>-18.425714994213092</c:v>
                </c:pt>
                <c:pt idx="529">
                  <c:v>-17.268265584863588</c:v>
                </c:pt>
                <c:pt idx="530">
                  <c:v>-16.839616959380482</c:v>
                </c:pt>
                <c:pt idx="531">
                  <c:v>-16.496698058993999</c:v>
                </c:pt>
                <c:pt idx="532">
                  <c:v>-16.147226639975319</c:v>
                </c:pt>
                <c:pt idx="533">
                  <c:v>-16.147226639975319</c:v>
                </c:pt>
                <c:pt idx="534">
                  <c:v>-15.784838300807118</c:v>
                </c:pt>
                <c:pt idx="535">
                  <c:v>-15.41608728240057</c:v>
                </c:pt>
                <c:pt idx="536">
                  <c:v>-5.0606095593043339</c:v>
                </c:pt>
                <c:pt idx="537">
                  <c:v>-4.691858540897786</c:v>
                </c:pt>
                <c:pt idx="538">
                  <c:v>-4.3249352222579978</c:v>
                </c:pt>
                <c:pt idx="539">
                  <c:v>-4.3249352222579978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00-4C86-9DD4-B6E696E06238}"/>
            </c:ext>
          </c:extLst>
        </c:ser>
        <c:ser>
          <c:idx val="1"/>
          <c:order val="1"/>
          <c:tx>
            <c:strRef>
              <c:f>[edm_ParamGrieserV2.xlsx]Lattice!$AT$47</c:f>
              <c:strCache>
                <c:ptCount val="1"/>
                <c:pt idx="0">
                  <c:v>Disp / 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[edm_ParamGrieserV2.xlsx]Lattice!$B$48:$B$587</c:f>
              <c:numCache>
                <c:formatCode>0.000</c:formatCode>
                <c:ptCount val="5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0.4</c:v>
                </c:pt>
                <c:pt idx="4">
                  <c:v>11.633029557824106</c:v>
                </c:pt>
                <c:pt idx="5">
                  <c:v>12.033029557824106</c:v>
                </c:pt>
                <c:pt idx="6">
                  <c:v>12.433029557824106</c:v>
                </c:pt>
                <c:pt idx="7">
                  <c:v>12.433029557824106</c:v>
                </c:pt>
                <c:pt idx="8">
                  <c:v>12.833029557824107</c:v>
                </c:pt>
                <c:pt idx="9">
                  <c:v>13.233029557824107</c:v>
                </c:pt>
                <c:pt idx="10">
                  <c:v>13.733029557824107</c:v>
                </c:pt>
                <c:pt idx="11">
                  <c:v>15.105201150794791</c:v>
                </c:pt>
                <c:pt idx="12">
                  <c:v>16.477372743765475</c:v>
                </c:pt>
                <c:pt idx="13">
                  <c:v>16.977372743765475</c:v>
                </c:pt>
                <c:pt idx="14">
                  <c:v>17.477372743765475</c:v>
                </c:pt>
                <c:pt idx="15">
                  <c:v>18.849544336736159</c:v>
                </c:pt>
                <c:pt idx="16">
                  <c:v>20.221715929706843</c:v>
                </c:pt>
                <c:pt idx="17">
                  <c:v>20.721715929706843</c:v>
                </c:pt>
                <c:pt idx="18">
                  <c:v>21.221715929706843</c:v>
                </c:pt>
                <c:pt idx="19">
                  <c:v>22.593887522677527</c:v>
                </c:pt>
                <c:pt idx="20">
                  <c:v>23.966059115648211</c:v>
                </c:pt>
                <c:pt idx="21">
                  <c:v>24.466059115648211</c:v>
                </c:pt>
                <c:pt idx="22">
                  <c:v>24.866059115648209</c:v>
                </c:pt>
                <c:pt idx="23">
                  <c:v>25.266059115648208</c:v>
                </c:pt>
                <c:pt idx="24">
                  <c:v>25.666059115648206</c:v>
                </c:pt>
                <c:pt idx="25">
                  <c:v>26.066059115648205</c:v>
                </c:pt>
                <c:pt idx="26">
                  <c:v>26.566059115648205</c:v>
                </c:pt>
                <c:pt idx="27">
                  <c:v>27.938230708618889</c:v>
                </c:pt>
                <c:pt idx="28">
                  <c:v>29.310402301589573</c:v>
                </c:pt>
                <c:pt idx="29">
                  <c:v>29.810402301589573</c:v>
                </c:pt>
                <c:pt idx="30">
                  <c:v>30.310402301589573</c:v>
                </c:pt>
                <c:pt idx="31">
                  <c:v>31.682573894560257</c:v>
                </c:pt>
                <c:pt idx="32">
                  <c:v>33.054745487530944</c:v>
                </c:pt>
                <c:pt idx="33">
                  <c:v>33.554745487530944</c:v>
                </c:pt>
                <c:pt idx="34">
                  <c:v>34.054745487530944</c:v>
                </c:pt>
                <c:pt idx="35">
                  <c:v>35.426917080501632</c:v>
                </c:pt>
                <c:pt idx="36">
                  <c:v>36.799088673472319</c:v>
                </c:pt>
                <c:pt idx="37">
                  <c:v>37.299088673472319</c:v>
                </c:pt>
                <c:pt idx="38">
                  <c:v>37.699088673472318</c:v>
                </c:pt>
                <c:pt idx="39">
                  <c:v>38.099088673472316</c:v>
                </c:pt>
                <c:pt idx="40">
                  <c:v>38.499088673472315</c:v>
                </c:pt>
                <c:pt idx="41">
                  <c:v>38.899088673472313</c:v>
                </c:pt>
                <c:pt idx="42">
                  <c:v>39.399088673472313</c:v>
                </c:pt>
                <c:pt idx="43">
                  <c:v>40.771260266443001</c:v>
                </c:pt>
                <c:pt idx="44">
                  <c:v>42.143431859413688</c:v>
                </c:pt>
                <c:pt idx="45">
                  <c:v>42.643431859413688</c:v>
                </c:pt>
                <c:pt idx="46">
                  <c:v>43.143431859413688</c:v>
                </c:pt>
                <c:pt idx="47">
                  <c:v>44.515603452384376</c:v>
                </c:pt>
                <c:pt idx="48">
                  <c:v>45.887775045355063</c:v>
                </c:pt>
                <c:pt idx="49">
                  <c:v>46.387775045355063</c:v>
                </c:pt>
                <c:pt idx="50">
                  <c:v>46.887775045355063</c:v>
                </c:pt>
                <c:pt idx="51">
                  <c:v>48.259946638325751</c:v>
                </c:pt>
                <c:pt idx="52">
                  <c:v>49.632118231296438</c:v>
                </c:pt>
                <c:pt idx="53">
                  <c:v>50.132118231296438</c:v>
                </c:pt>
                <c:pt idx="54">
                  <c:v>50.532118231296437</c:v>
                </c:pt>
                <c:pt idx="55">
                  <c:v>50.932118231296435</c:v>
                </c:pt>
                <c:pt idx="56">
                  <c:v>51.332118231296434</c:v>
                </c:pt>
                <c:pt idx="57">
                  <c:v>51.732118231296432</c:v>
                </c:pt>
                <c:pt idx="58">
                  <c:v>52.232118231296432</c:v>
                </c:pt>
                <c:pt idx="59">
                  <c:v>53.60428982426712</c:v>
                </c:pt>
                <c:pt idx="60">
                  <c:v>54.976461417237807</c:v>
                </c:pt>
                <c:pt idx="61">
                  <c:v>55.476461417237807</c:v>
                </c:pt>
                <c:pt idx="62">
                  <c:v>55.976461417237807</c:v>
                </c:pt>
                <c:pt idx="63">
                  <c:v>57.348633010208495</c:v>
                </c:pt>
                <c:pt idx="64">
                  <c:v>58.720804603179182</c:v>
                </c:pt>
                <c:pt idx="65">
                  <c:v>59.220804603179182</c:v>
                </c:pt>
                <c:pt idx="66">
                  <c:v>59.720804603179182</c:v>
                </c:pt>
                <c:pt idx="67">
                  <c:v>61.09297619614987</c:v>
                </c:pt>
                <c:pt idx="68">
                  <c:v>62.465147789120557</c:v>
                </c:pt>
                <c:pt idx="69">
                  <c:v>62.965147789120557</c:v>
                </c:pt>
                <c:pt idx="70">
                  <c:v>63.365147789120556</c:v>
                </c:pt>
                <c:pt idx="71">
                  <c:v>63.765147789120554</c:v>
                </c:pt>
                <c:pt idx="72">
                  <c:v>64.165147789120553</c:v>
                </c:pt>
                <c:pt idx="73">
                  <c:v>64.565147789120559</c:v>
                </c:pt>
                <c:pt idx="74">
                  <c:v>65.065147789120559</c:v>
                </c:pt>
                <c:pt idx="75">
                  <c:v>66.437319382091246</c:v>
                </c:pt>
                <c:pt idx="76">
                  <c:v>67.809490975061934</c:v>
                </c:pt>
                <c:pt idx="77">
                  <c:v>68.309490975061934</c:v>
                </c:pt>
                <c:pt idx="78">
                  <c:v>68.809490975061934</c:v>
                </c:pt>
                <c:pt idx="79">
                  <c:v>70.181662568032621</c:v>
                </c:pt>
                <c:pt idx="80">
                  <c:v>71.553834161003309</c:v>
                </c:pt>
                <c:pt idx="81">
                  <c:v>72.053834161003309</c:v>
                </c:pt>
                <c:pt idx="82">
                  <c:v>72.553834161003309</c:v>
                </c:pt>
                <c:pt idx="83">
                  <c:v>73.926005753973996</c:v>
                </c:pt>
                <c:pt idx="84">
                  <c:v>75.298177346944684</c:v>
                </c:pt>
                <c:pt idx="85">
                  <c:v>75.798177346944684</c:v>
                </c:pt>
                <c:pt idx="86">
                  <c:v>76.198177346944689</c:v>
                </c:pt>
                <c:pt idx="87">
                  <c:v>76.598177346944695</c:v>
                </c:pt>
                <c:pt idx="88">
                  <c:v>76.998177346944701</c:v>
                </c:pt>
                <c:pt idx="89">
                  <c:v>77.398177346944706</c:v>
                </c:pt>
                <c:pt idx="90">
                  <c:v>77.898177346944706</c:v>
                </c:pt>
                <c:pt idx="91">
                  <c:v>79.270348939915394</c:v>
                </c:pt>
                <c:pt idx="92">
                  <c:v>80.642520532886081</c:v>
                </c:pt>
                <c:pt idx="93">
                  <c:v>81.142520532886081</c:v>
                </c:pt>
                <c:pt idx="94">
                  <c:v>81.642520532886081</c:v>
                </c:pt>
                <c:pt idx="95">
                  <c:v>83.014692125856769</c:v>
                </c:pt>
                <c:pt idx="96">
                  <c:v>84.386863718827456</c:v>
                </c:pt>
                <c:pt idx="97">
                  <c:v>84.886863718827456</c:v>
                </c:pt>
                <c:pt idx="98">
                  <c:v>85.386863718827456</c:v>
                </c:pt>
                <c:pt idx="99">
                  <c:v>86.759035311798144</c:v>
                </c:pt>
                <c:pt idx="100">
                  <c:v>88.131206904768831</c:v>
                </c:pt>
                <c:pt idx="101">
                  <c:v>88.631206904768831</c:v>
                </c:pt>
                <c:pt idx="102">
                  <c:v>89.031206904768837</c:v>
                </c:pt>
                <c:pt idx="103">
                  <c:v>89.431206904768842</c:v>
                </c:pt>
                <c:pt idx="104">
                  <c:v>89.831206904768848</c:v>
                </c:pt>
                <c:pt idx="105">
                  <c:v>90.231206904768854</c:v>
                </c:pt>
                <c:pt idx="106">
                  <c:v>90.731206904768854</c:v>
                </c:pt>
                <c:pt idx="107">
                  <c:v>92.103378497739541</c:v>
                </c:pt>
                <c:pt idx="108">
                  <c:v>93.475550090710229</c:v>
                </c:pt>
                <c:pt idx="109">
                  <c:v>93.975550090710229</c:v>
                </c:pt>
                <c:pt idx="110">
                  <c:v>94.475550090710229</c:v>
                </c:pt>
                <c:pt idx="111">
                  <c:v>95.847721683680916</c:v>
                </c:pt>
                <c:pt idx="112">
                  <c:v>97.219893276651604</c:v>
                </c:pt>
                <c:pt idx="113">
                  <c:v>97.719893276651604</c:v>
                </c:pt>
                <c:pt idx="114">
                  <c:v>98.219893276651604</c:v>
                </c:pt>
                <c:pt idx="115">
                  <c:v>99.592064869622291</c:v>
                </c:pt>
                <c:pt idx="116">
                  <c:v>100.96423646259298</c:v>
                </c:pt>
                <c:pt idx="117">
                  <c:v>101.46423646259298</c:v>
                </c:pt>
                <c:pt idx="118">
                  <c:v>101.86423646259298</c:v>
                </c:pt>
                <c:pt idx="119">
                  <c:v>102.26423646259299</c:v>
                </c:pt>
                <c:pt idx="120">
                  <c:v>102.664236462593</c:v>
                </c:pt>
                <c:pt idx="121">
                  <c:v>103.064236462593</c:v>
                </c:pt>
                <c:pt idx="122">
                  <c:v>103.564236462593</c:v>
                </c:pt>
                <c:pt idx="123">
                  <c:v>104.93640805556369</c:v>
                </c:pt>
                <c:pt idx="124">
                  <c:v>106.30857964853438</c:v>
                </c:pt>
                <c:pt idx="125">
                  <c:v>106.80857964853438</c:v>
                </c:pt>
                <c:pt idx="126">
                  <c:v>107.30857964853438</c:v>
                </c:pt>
                <c:pt idx="127">
                  <c:v>108.68075124150506</c:v>
                </c:pt>
                <c:pt idx="128">
                  <c:v>110.05292283447575</c:v>
                </c:pt>
                <c:pt idx="129">
                  <c:v>110.55292283447575</c:v>
                </c:pt>
                <c:pt idx="130">
                  <c:v>111.05292283447575</c:v>
                </c:pt>
                <c:pt idx="131">
                  <c:v>112.42509442744644</c:v>
                </c:pt>
                <c:pt idx="132">
                  <c:v>113.79726602041713</c:v>
                </c:pt>
                <c:pt idx="133">
                  <c:v>114.29726602041713</c:v>
                </c:pt>
                <c:pt idx="134">
                  <c:v>114.69726602041713</c:v>
                </c:pt>
                <c:pt idx="135">
                  <c:v>115.09726602041714</c:v>
                </c:pt>
                <c:pt idx="136">
                  <c:v>115.49726602041714</c:v>
                </c:pt>
                <c:pt idx="137">
                  <c:v>115.89726602041715</c:v>
                </c:pt>
                <c:pt idx="138">
                  <c:v>116.39726602041715</c:v>
                </c:pt>
                <c:pt idx="139">
                  <c:v>117.76943761338784</c:v>
                </c:pt>
                <c:pt idx="140">
                  <c:v>119.14160920635852</c:v>
                </c:pt>
                <c:pt idx="141">
                  <c:v>119.64160920635852</c:v>
                </c:pt>
                <c:pt idx="142">
                  <c:v>120.14160920635852</c:v>
                </c:pt>
                <c:pt idx="143">
                  <c:v>121.51378079932921</c:v>
                </c:pt>
                <c:pt idx="144">
                  <c:v>122.8859523922999</c:v>
                </c:pt>
                <c:pt idx="145">
                  <c:v>123.3859523922999</c:v>
                </c:pt>
                <c:pt idx="146">
                  <c:v>123.8859523922999</c:v>
                </c:pt>
                <c:pt idx="147">
                  <c:v>125.25812398527059</c:v>
                </c:pt>
                <c:pt idx="148">
                  <c:v>126.63029557824127</c:v>
                </c:pt>
                <c:pt idx="149">
                  <c:v>127.13029557824127</c:v>
                </c:pt>
                <c:pt idx="150">
                  <c:v>127.53029557824128</c:v>
                </c:pt>
                <c:pt idx="151">
                  <c:v>127.93029557824129</c:v>
                </c:pt>
                <c:pt idx="152">
                  <c:v>128.33029557824128</c:v>
                </c:pt>
                <c:pt idx="153">
                  <c:v>128.73029557824128</c:v>
                </c:pt>
                <c:pt idx="154">
                  <c:v>129.23029557824128</c:v>
                </c:pt>
                <c:pt idx="155">
                  <c:v>130.60246717121197</c:v>
                </c:pt>
                <c:pt idx="156">
                  <c:v>131.97463876418266</c:v>
                </c:pt>
                <c:pt idx="157">
                  <c:v>132.47463876418266</c:v>
                </c:pt>
                <c:pt idx="158">
                  <c:v>132.97463876418266</c:v>
                </c:pt>
                <c:pt idx="159">
                  <c:v>134.34681035715334</c:v>
                </c:pt>
                <c:pt idx="160">
                  <c:v>135.71898195012403</c:v>
                </c:pt>
                <c:pt idx="161">
                  <c:v>136.21898195012403</c:v>
                </c:pt>
                <c:pt idx="162">
                  <c:v>136.71898195012403</c:v>
                </c:pt>
                <c:pt idx="163">
                  <c:v>138.09115354309472</c:v>
                </c:pt>
                <c:pt idx="164">
                  <c:v>139.46332513606541</c:v>
                </c:pt>
                <c:pt idx="165">
                  <c:v>139.96332513606541</c:v>
                </c:pt>
                <c:pt idx="166">
                  <c:v>140.36332513606541</c:v>
                </c:pt>
                <c:pt idx="167">
                  <c:v>140.76332513606542</c:v>
                </c:pt>
                <c:pt idx="168">
                  <c:v>141.16332513606542</c:v>
                </c:pt>
                <c:pt idx="169">
                  <c:v>141.56332513606543</c:v>
                </c:pt>
                <c:pt idx="170">
                  <c:v>142.06332513606543</c:v>
                </c:pt>
                <c:pt idx="171">
                  <c:v>143.43549672903612</c:v>
                </c:pt>
                <c:pt idx="172">
                  <c:v>144.8076683220068</c:v>
                </c:pt>
                <c:pt idx="173">
                  <c:v>145.3076683220068</c:v>
                </c:pt>
                <c:pt idx="174">
                  <c:v>145.8076683220068</c:v>
                </c:pt>
                <c:pt idx="175">
                  <c:v>147.17983991497749</c:v>
                </c:pt>
                <c:pt idx="176">
                  <c:v>148.55201150794818</c:v>
                </c:pt>
                <c:pt idx="177">
                  <c:v>149.05201150794818</c:v>
                </c:pt>
                <c:pt idx="178">
                  <c:v>149.55201150794818</c:v>
                </c:pt>
                <c:pt idx="179">
                  <c:v>150.92418310091887</c:v>
                </c:pt>
                <c:pt idx="180">
                  <c:v>152.29635469388955</c:v>
                </c:pt>
                <c:pt idx="181">
                  <c:v>152.79635469388955</c:v>
                </c:pt>
                <c:pt idx="182">
                  <c:v>153.19635469388956</c:v>
                </c:pt>
                <c:pt idx="183">
                  <c:v>153.59635469388957</c:v>
                </c:pt>
                <c:pt idx="184">
                  <c:v>153.99635469388957</c:v>
                </c:pt>
                <c:pt idx="185">
                  <c:v>154.39635469388958</c:v>
                </c:pt>
                <c:pt idx="186">
                  <c:v>154.89635469388958</c:v>
                </c:pt>
                <c:pt idx="187">
                  <c:v>156.26852628686026</c:v>
                </c:pt>
                <c:pt idx="188">
                  <c:v>157.64069787983095</c:v>
                </c:pt>
                <c:pt idx="189">
                  <c:v>158.14069787983095</c:v>
                </c:pt>
                <c:pt idx="190">
                  <c:v>158.64069787983095</c:v>
                </c:pt>
                <c:pt idx="191">
                  <c:v>160.01286947280164</c:v>
                </c:pt>
                <c:pt idx="192">
                  <c:v>161.38504106577233</c:v>
                </c:pt>
                <c:pt idx="193">
                  <c:v>161.88504106577233</c:v>
                </c:pt>
                <c:pt idx="194">
                  <c:v>162.38504106577233</c:v>
                </c:pt>
                <c:pt idx="195">
                  <c:v>163.75721265874301</c:v>
                </c:pt>
                <c:pt idx="196">
                  <c:v>165.1293842517137</c:v>
                </c:pt>
                <c:pt idx="197">
                  <c:v>165.6293842517137</c:v>
                </c:pt>
                <c:pt idx="198">
                  <c:v>166.02938425171371</c:v>
                </c:pt>
                <c:pt idx="199">
                  <c:v>166.42938425171371</c:v>
                </c:pt>
                <c:pt idx="200">
                  <c:v>166.82938425171372</c:v>
                </c:pt>
                <c:pt idx="201">
                  <c:v>167.22938425171373</c:v>
                </c:pt>
                <c:pt idx="202">
                  <c:v>167.72938425171373</c:v>
                </c:pt>
                <c:pt idx="203">
                  <c:v>169.10155584468441</c:v>
                </c:pt>
                <c:pt idx="204">
                  <c:v>170.4737274376551</c:v>
                </c:pt>
                <c:pt idx="205">
                  <c:v>170.9737274376551</c:v>
                </c:pt>
                <c:pt idx="206">
                  <c:v>171.4737274376551</c:v>
                </c:pt>
                <c:pt idx="207">
                  <c:v>172.84589903062579</c:v>
                </c:pt>
                <c:pt idx="208">
                  <c:v>174.21807062359647</c:v>
                </c:pt>
                <c:pt idx="209">
                  <c:v>174.71807062359647</c:v>
                </c:pt>
                <c:pt idx="210">
                  <c:v>175.21807062359647</c:v>
                </c:pt>
                <c:pt idx="211">
                  <c:v>176.59024221656716</c:v>
                </c:pt>
                <c:pt idx="212">
                  <c:v>177.96241380953785</c:v>
                </c:pt>
                <c:pt idx="213">
                  <c:v>178.46241380953785</c:v>
                </c:pt>
                <c:pt idx="214">
                  <c:v>178.86241380953786</c:v>
                </c:pt>
                <c:pt idx="215">
                  <c:v>179.26241380953786</c:v>
                </c:pt>
                <c:pt idx="216">
                  <c:v>179.66241380953787</c:v>
                </c:pt>
                <c:pt idx="217">
                  <c:v>180.06241380953787</c:v>
                </c:pt>
                <c:pt idx="218">
                  <c:v>180.56241380953787</c:v>
                </c:pt>
                <c:pt idx="219">
                  <c:v>181.93458540250856</c:v>
                </c:pt>
                <c:pt idx="220">
                  <c:v>183.30675699547925</c:v>
                </c:pt>
                <c:pt idx="221">
                  <c:v>183.80675699547925</c:v>
                </c:pt>
                <c:pt idx="222">
                  <c:v>184.30675699547925</c:v>
                </c:pt>
                <c:pt idx="223">
                  <c:v>185.67892858844993</c:v>
                </c:pt>
                <c:pt idx="224">
                  <c:v>187.05110018142062</c:v>
                </c:pt>
                <c:pt idx="225">
                  <c:v>187.55110018142062</c:v>
                </c:pt>
                <c:pt idx="226">
                  <c:v>188.05110018142062</c:v>
                </c:pt>
                <c:pt idx="227">
                  <c:v>189.42327177439131</c:v>
                </c:pt>
                <c:pt idx="228">
                  <c:v>190.795443367362</c:v>
                </c:pt>
                <c:pt idx="229">
                  <c:v>191.295443367362</c:v>
                </c:pt>
                <c:pt idx="230">
                  <c:v>191.695443367362</c:v>
                </c:pt>
                <c:pt idx="231">
                  <c:v>192.09544336736201</c:v>
                </c:pt>
                <c:pt idx="232">
                  <c:v>192.49544336736201</c:v>
                </c:pt>
                <c:pt idx="233">
                  <c:v>192.89544336736202</c:v>
                </c:pt>
                <c:pt idx="234">
                  <c:v>193.39544336736202</c:v>
                </c:pt>
                <c:pt idx="235">
                  <c:v>194.76761496033271</c:v>
                </c:pt>
                <c:pt idx="236">
                  <c:v>196.1397865533034</c:v>
                </c:pt>
                <c:pt idx="237">
                  <c:v>196.6397865533034</c:v>
                </c:pt>
                <c:pt idx="238">
                  <c:v>197.1397865533034</c:v>
                </c:pt>
                <c:pt idx="239">
                  <c:v>198.51195814627408</c:v>
                </c:pt>
                <c:pt idx="240">
                  <c:v>199.88412973924477</c:v>
                </c:pt>
                <c:pt idx="241">
                  <c:v>200.38412973924477</c:v>
                </c:pt>
                <c:pt idx="242">
                  <c:v>200.88412973924477</c:v>
                </c:pt>
                <c:pt idx="243">
                  <c:v>202.25630133221546</c:v>
                </c:pt>
                <c:pt idx="244">
                  <c:v>203.62847292518614</c:v>
                </c:pt>
                <c:pt idx="245">
                  <c:v>204.12847292518614</c:v>
                </c:pt>
                <c:pt idx="246">
                  <c:v>204.52847292518615</c:v>
                </c:pt>
                <c:pt idx="247">
                  <c:v>204.92847292518616</c:v>
                </c:pt>
                <c:pt idx="248">
                  <c:v>205.32847292518616</c:v>
                </c:pt>
                <c:pt idx="249">
                  <c:v>205.72847292518617</c:v>
                </c:pt>
                <c:pt idx="250">
                  <c:v>206.22847292518617</c:v>
                </c:pt>
                <c:pt idx="251">
                  <c:v>207.60064451815686</c:v>
                </c:pt>
                <c:pt idx="252">
                  <c:v>208.97281611112754</c:v>
                </c:pt>
                <c:pt idx="253">
                  <c:v>209.47281611112754</c:v>
                </c:pt>
                <c:pt idx="254">
                  <c:v>209.97281611112754</c:v>
                </c:pt>
                <c:pt idx="255">
                  <c:v>211.34498770409823</c:v>
                </c:pt>
                <c:pt idx="256">
                  <c:v>212.71715929706892</c:v>
                </c:pt>
                <c:pt idx="257">
                  <c:v>213.21715929706892</c:v>
                </c:pt>
                <c:pt idx="258">
                  <c:v>213.71715929706892</c:v>
                </c:pt>
                <c:pt idx="259">
                  <c:v>215.08933089003961</c:v>
                </c:pt>
                <c:pt idx="260">
                  <c:v>216.46150248301029</c:v>
                </c:pt>
                <c:pt idx="261">
                  <c:v>216.96150248301029</c:v>
                </c:pt>
                <c:pt idx="262">
                  <c:v>217.3615024830103</c:v>
                </c:pt>
                <c:pt idx="263">
                  <c:v>217.7615024830103</c:v>
                </c:pt>
                <c:pt idx="264">
                  <c:v>217.7615024830103</c:v>
                </c:pt>
                <c:pt idx="265">
                  <c:v>218.16150248301031</c:v>
                </c:pt>
                <c:pt idx="266">
                  <c:v>218.56150248301032</c:v>
                </c:pt>
                <c:pt idx="267">
                  <c:v>229.79453204083441</c:v>
                </c:pt>
                <c:pt idx="268">
                  <c:v>230.19453204083442</c:v>
                </c:pt>
                <c:pt idx="269">
                  <c:v>230.59453204083442</c:v>
                </c:pt>
                <c:pt idx="270">
                  <c:v>230.59453204083442</c:v>
                </c:pt>
                <c:pt idx="271">
                  <c:v>230.99453204083443</c:v>
                </c:pt>
                <c:pt idx="272">
                  <c:v>231.39453204083443</c:v>
                </c:pt>
                <c:pt idx="273">
                  <c:v>242.62756159865853</c:v>
                </c:pt>
                <c:pt idx="274">
                  <c:v>243.02756159865854</c:v>
                </c:pt>
                <c:pt idx="275">
                  <c:v>243.42756159865854</c:v>
                </c:pt>
                <c:pt idx="276">
                  <c:v>243.42756159865854</c:v>
                </c:pt>
                <c:pt idx="277">
                  <c:v>243.82756159865855</c:v>
                </c:pt>
                <c:pt idx="278">
                  <c:v>244.22756159865855</c:v>
                </c:pt>
                <c:pt idx="279">
                  <c:v>244.72756159865855</c:v>
                </c:pt>
                <c:pt idx="280">
                  <c:v>246.09973319162924</c:v>
                </c:pt>
                <c:pt idx="281">
                  <c:v>247.47190478459993</c:v>
                </c:pt>
                <c:pt idx="282">
                  <c:v>247.97190478459993</c:v>
                </c:pt>
                <c:pt idx="283">
                  <c:v>248.47190478459993</c:v>
                </c:pt>
                <c:pt idx="284">
                  <c:v>249.84407637757062</c:v>
                </c:pt>
                <c:pt idx="285">
                  <c:v>251.2162479705413</c:v>
                </c:pt>
                <c:pt idx="286">
                  <c:v>251.7162479705413</c:v>
                </c:pt>
                <c:pt idx="287">
                  <c:v>252.2162479705413</c:v>
                </c:pt>
                <c:pt idx="288">
                  <c:v>253.58841956351199</c:v>
                </c:pt>
                <c:pt idx="289">
                  <c:v>254.96059115648268</c:v>
                </c:pt>
                <c:pt idx="290">
                  <c:v>255.46059115648268</c:v>
                </c:pt>
                <c:pt idx="291">
                  <c:v>255.86059115648268</c:v>
                </c:pt>
                <c:pt idx="292">
                  <c:v>256.26059115648269</c:v>
                </c:pt>
                <c:pt idx="293">
                  <c:v>256.66059115648267</c:v>
                </c:pt>
                <c:pt idx="294">
                  <c:v>257.06059115648264</c:v>
                </c:pt>
                <c:pt idx="295">
                  <c:v>257.56059115648264</c:v>
                </c:pt>
                <c:pt idx="296">
                  <c:v>258.93276274945333</c:v>
                </c:pt>
                <c:pt idx="297">
                  <c:v>260.30493434242402</c:v>
                </c:pt>
                <c:pt idx="298">
                  <c:v>260.80493434242402</c:v>
                </c:pt>
                <c:pt idx="299">
                  <c:v>261.30493434242402</c:v>
                </c:pt>
                <c:pt idx="300">
                  <c:v>262.67710593539471</c:v>
                </c:pt>
                <c:pt idx="301">
                  <c:v>264.04927752836539</c:v>
                </c:pt>
                <c:pt idx="302">
                  <c:v>264.54927752836539</c:v>
                </c:pt>
                <c:pt idx="303">
                  <c:v>265.04927752836539</c:v>
                </c:pt>
                <c:pt idx="304">
                  <c:v>266.42144912133608</c:v>
                </c:pt>
                <c:pt idx="305">
                  <c:v>267.79362071430677</c:v>
                </c:pt>
                <c:pt idx="306">
                  <c:v>268.29362071430677</c:v>
                </c:pt>
                <c:pt idx="307">
                  <c:v>268.69362071430675</c:v>
                </c:pt>
                <c:pt idx="308">
                  <c:v>269.09362071430672</c:v>
                </c:pt>
                <c:pt idx="309">
                  <c:v>269.4936207143067</c:v>
                </c:pt>
                <c:pt idx="310">
                  <c:v>269.89362071430668</c:v>
                </c:pt>
                <c:pt idx="311">
                  <c:v>270.39362071430668</c:v>
                </c:pt>
                <c:pt idx="312">
                  <c:v>271.76579230727737</c:v>
                </c:pt>
                <c:pt idx="313">
                  <c:v>273.13796390024805</c:v>
                </c:pt>
                <c:pt idx="314">
                  <c:v>273.63796390024805</c:v>
                </c:pt>
                <c:pt idx="315">
                  <c:v>274.13796390024805</c:v>
                </c:pt>
                <c:pt idx="316">
                  <c:v>275.51013549321874</c:v>
                </c:pt>
                <c:pt idx="317">
                  <c:v>276.88230708618943</c:v>
                </c:pt>
                <c:pt idx="318">
                  <c:v>277.38230708618943</c:v>
                </c:pt>
                <c:pt idx="319">
                  <c:v>277.88230708618943</c:v>
                </c:pt>
                <c:pt idx="320">
                  <c:v>279.25447867916012</c:v>
                </c:pt>
                <c:pt idx="321">
                  <c:v>280.6266502721308</c:v>
                </c:pt>
                <c:pt idx="322">
                  <c:v>281.1266502721308</c:v>
                </c:pt>
                <c:pt idx="323">
                  <c:v>281.52665027213078</c:v>
                </c:pt>
                <c:pt idx="324">
                  <c:v>281.92665027213076</c:v>
                </c:pt>
                <c:pt idx="325">
                  <c:v>282.32665027213073</c:v>
                </c:pt>
                <c:pt idx="326">
                  <c:v>282.72665027213071</c:v>
                </c:pt>
                <c:pt idx="327">
                  <c:v>283.22665027213071</c:v>
                </c:pt>
                <c:pt idx="328">
                  <c:v>284.5988218651014</c:v>
                </c:pt>
                <c:pt idx="329">
                  <c:v>285.97099345807209</c:v>
                </c:pt>
                <c:pt idx="330">
                  <c:v>286.47099345807209</c:v>
                </c:pt>
                <c:pt idx="331">
                  <c:v>286.97099345807209</c:v>
                </c:pt>
                <c:pt idx="332">
                  <c:v>288.34316505104277</c:v>
                </c:pt>
                <c:pt idx="333">
                  <c:v>289.71533664401346</c:v>
                </c:pt>
                <c:pt idx="334">
                  <c:v>290.21533664401346</c:v>
                </c:pt>
                <c:pt idx="335">
                  <c:v>290.71533664401346</c:v>
                </c:pt>
                <c:pt idx="336">
                  <c:v>292.08750823698415</c:v>
                </c:pt>
                <c:pt idx="337">
                  <c:v>293.45967982995484</c:v>
                </c:pt>
                <c:pt idx="338">
                  <c:v>293.95967982995484</c:v>
                </c:pt>
                <c:pt idx="339">
                  <c:v>294.35967982995481</c:v>
                </c:pt>
                <c:pt idx="340">
                  <c:v>294.75967982995479</c:v>
                </c:pt>
                <c:pt idx="341">
                  <c:v>295.15967982995477</c:v>
                </c:pt>
                <c:pt idx="342">
                  <c:v>295.55967982995475</c:v>
                </c:pt>
                <c:pt idx="343">
                  <c:v>296.05967982995475</c:v>
                </c:pt>
                <c:pt idx="344">
                  <c:v>297.43185142292543</c:v>
                </c:pt>
                <c:pt idx="345">
                  <c:v>298.80402301589612</c:v>
                </c:pt>
                <c:pt idx="346">
                  <c:v>299.30402301589612</c:v>
                </c:pt>
                <c:pt idx="347">
                  <c:v>299.80402301589612</c:v>
                </c:pt>
                <c:pt idx="348">
                  <c:v>301.17619460886681</c:v>
                </c:pt>
                <c:pt idx="349">
                  <c:v>302.5483662018375</c:v>
                </c:pt>
                <c:pt idx="350">
                  <c:v>303.0483662018375</c:v>
                </c:pt>
                <c:pt idx="351">
                  <c:v>303.5483662018375</c:v>
                </c:pt>
                <c:pt idx="352">
                  <c:v>304.92053779480818</c:v>
                </c:pt>
                <c:pt idx="353">
                  <c:v>306.29270938777887</c:v>
                </c:pt>
                <c:pt idx="354">
                  <c:v>306.79270938777887</c:v>
                </c:pt>
                <c:pt idx="355">
                  <c:v>307.19270938777885</c:v>
                </c:pt>
                <c:pt idx="356">
                  <c:v>307.59270938777883</c:v>
                </c:pt>
                <c:pt idx="357">
                  <c:v>307.9927093877788</c:v>
                </c:pt>
                <c:pt idx="358">
                  <c:v>308.39270938777878</c:v>
                </c:pt>
                <c:pt idx="359">
                  <c:v>308.89270938777878</c:v>
                </c:pt>
                <c:pt idx="360">
                  <c:v>310.26488098074947</c:v>
                </c:pt>
                <c:pt idx="361">
                  <c:v>311.63705257372015</c:v>
                </c:pt>
                <c:pt idx="362">
                  <c:v>312.13705257372015</c:v>
                </c:pt>
                <c:pt idx="363">
                  <c:v>312.63705257372015</c:v>
                </c:pt>
                <c:pt idx="364">
                  <c:v>314.00922416669084</c:v>
                </c:pt>
                <c:pt idx="365">
                  <c:v>315.38139575966153</c:v>
                </c:pt>
                <c:pt idx="366">
                  <c:v>315.88139575966153</c:v>
                </c:pt>
                <c:pt idx="367">
                  <c:v>316.38139575966153</c:v>
                </c:pt>
                <c:pt idx="368">
                  <c:v>317.75356735263222</c:v>
                </c:pt>
                <c:pt idx="369">
                  <c:v>319.1257389456029</c:v>
                </c:pt>
                <c:pt idx="370">
                  <c:v>319.6257389456029</c:v>
                </c:pt>
                <c:pt idx="371">
                  <c:v>320.02573894560288</c:v>
                </c:pt>
                <c:pt idx="372">
                  <c:v>320.42573894560286</c:v>
                </c:pt>
                <c:pt idx="373">
                  <c:v>320.82573894560284</c:v>
                </c:pt>
                <c:pt idx="374">
                  <c:v>321.22573894560281</c:v>
                </c:pt>
                <c:pt idx="375">
                  <c:v>321.72573894560281</c:v>
                </c:pt>
                <c:pt idx="376">
                  <c:v>323.0979105385735</c:v>
                </c:pt>
                <c:pt idx="377">
                  <c:v>324.47008213154419</c:v>
                </c:pt>
                <c:pt idx="378">
                  <c:v>324.97008213154419</c:v>
                </c:pt>
                <c:pt idx="379">
                  <c:v>325.47008213154419</c:v>
                </c:pt>
                <c:pt idx="380">
                  <c:v>326.84225372451488</c:v>
                </c:pt>
                <c:pt idx="381">
                  <c:v>328.21442531748556</c:v>
                </c:pt>
                <c:pt idx="382">
                  <c:v>328.71442531748556</c:v>
                </c:pt>
                <c:pt idx="383">
                  <c:v>329.21442531748556</c:v>
                </c:pt>
                <c:pt idx="384">
                  <c:v>330.58659691045625</c:v>
                </c:pt>
                <c:pt idx="385">
                  <c:v>331.95876850342694</c:v>
                </c:pt>
                <c:pt idx="386">
                  <c:v>332.45876850342694</c:v>
                </c:pt>
                <c:pt idx="387">
                  <c:v>332.85876850342692</c:v>
                </c:pt>
                <c:pt idx="388">
                  <c:v>333.25876850342689</c:v>
                </c:pt>
                <c:pt idx="389">
                  <c:v>333.65876850342687</c:v>
                </c:pt>
                <c:pt idx="390">
                  <c:v>334.05876850342685</c:v>
                </c:pt>
                <c:pt idx="391">
                  <c:v>334.55876850342685</c:v>
                </c:pt>
                <c:pt idx="392">
                  <c:v>335.93094009639753</c:v>
                </c:pt>
                <c:pt idx="393">
                  <c:v>337.30311168936822</c:v>
                </c:pt>
                <c:pt idx="394">
                  <c:v>337.80311168936822</c:v>
                </c:pt>
                <c:pt idx="395">
                  <c:v>338.30311168936822</c:v>
                </c:pt>
                <c:pt idx="396">
                  <c:v>339.67528328233891</c:v>
                </c:pt>
                <c:pt idx="397">
                  <c:v>341.0474548753096</c:v>
                </c:pt>
                <c:pt idx="398">
                  <c:v>341.5474548753096</c:v>
                </c:pt>
                <c:pt idx="399">
                  <c:v>342.0474548753096</c:v>
                </c:pt>
                <c:pt idx="400">
                  <c:v>343.41962646828028</c:v>
                </c:pt>
                <c:pt idx="401">
                  <c:v>344.79179806125097</c:v>
                </c:pt>
                <c:pt idx="402">
                  <c:v>345.29179806125097</c:v>
                </c:pt>
                <c:pt idx="403">
                  <c:v>345.69179806125095</c:v>
                </c:pt>
                <c:pt idx="404">
                  <c:v>346.09179806125093</c:v>
                </c:pt>
                <c:pt idx="405">
                  <c:v>346.4917980612509</c:v>
                </c:pt>
                <c:pt idx="406">
                  <c:v>346.89179806125088</c:v>
                </c:pt>
                <c:pt idx="407">
                  <c:v>347.39179806125088</c:v>
                </c:pt>
                <c:pt idx="408">
                  <c:v>348.76396965422157</c:v>
                </c:pt>
                <c:pt idx="409">
                  <c:v>350.13614124719226</c:v>
                </c:pt>
                <c:pt idx="410">
                  <c:v>350.63614124719226</c:v>
                </c:pt>
                <c:pt idx="411">
                  <c:v>351.13614124719226</c:v>
                </c:pt>
                <c:pt idx="412">
                  <c:v>352.50831284016294</c:v>
                </c:pt>
                <c:pt idx="413">
                  <c:v>353.88048443313363</c:v>
                </c:pt>
                <c:pt idx="414">
                  <c:v>354.38048443313363</c:v>
                </c:pt>
                <c:pt idx="415">
                  <c:v>354.88048443313363</c:v>
                </c:pt>
                <c:pt idx="416">
                  <c:v>356.25265602610432</c:v>
                </c:pt>
                <c:pt idx="417">
                  <c:v>357.62482761907501</c:v>
                </c:pt>
                <c:pt idx="418">
                  <c:v>358.12482761907501</c:v>
                </c:pt>
                <c:pt idx="419">
                  <c:v>358.52482761907498</c:v>
                </c:pt>
                <c:pt idx="420">
                  <c:v>358.92482761907496</c:v>
                </c:pt>
                <c:pt idx="421">
                  <c:v>359.32482761907494</c:v>
                </c:pt>
                <c:pt idx="422">
                  <c:v>359.72482761907492</c:v>
                </c:pt>
                <c:pt idx="423">
                  <c:v>360.22482761907492</c:v>
                </c:pt>
                <c:pt idx="424">
                  <c:v>361.5969992120456</c:v>
                </c:pt>
                <c:pt idx="425">
                  <c:v>362.96917080501629</c:v>
                </c:pt>
                <c:pt idx="426">
                  <c:v>363.46917080501629</c:v>
                </c:pt>
                <c:pt idx="427">
                  <c:v>363.96917080501629</c:v>
                </c:pt>
                <c:pt idx="428">
                  <c:v>365.34134239798698</c:v>
                </c:pt>
                <c:pt idx="429">
                  <c:v>366.71351399095767</c:v>
                </c:pt>
                <c:pt idx="430">
                  <c:v>367.21351399095767</c:v>
                </c:pt>
                <c:pt idx="431">
                  <c:v>367.71351399095767</c:v>
                </c:pt>
                <c:pt idx="432">
                  <c:v>369.08568558392835</c:v>
                </c:pt>
                <c:pt idx="433">
                  <c:v>370.45785717689904</c:v>
                </c:pt>
                <c:pt idx="434">
                  <c:v>370.95785717689904</c:v>
                </c:pt>
                <c:pt idx="435">
                  <c:v>371.35785717689902</c:v>
                </c:pt>
                <c:pt idx="436">
                  <c:v>371.75785717689899</c:v>
                </c:pt>
                <c:pt idx="437">
                  <c:v>372.15785717689897</c:v>
                </c:pt>
                <c:pt idx="438">
                  <c:v>372.55785717689895</c:v>
                </c:pt>
                <c:pt idx="439">
                  <c:v>373.05785717689895</c:v>
                </c:pt>
                <c:pt idx="440">
                  <c:v>374.43002876986964</c:v>
                </c:pt>
                <c:pt idx="441">
                  <c:v>375.80220036284032</c:v>
                </c:pt>
                <c:pt idx="442">
                  <c:v>376.30220036284032</c:v>
                </c:pt>
                <c:pt idx="443">
                  <c:v>376.80220036284032</c:v>
                </c:pt>
                <c:pt idx="444">
                  <c:v>378.17437195581101</c:v>
                </c:pt>
                <c:pt idx="445">
                  <c:v>379.5465435487817</c:v>
                </c:pt>
                <c:pt idx="446">
                  <c:v>380.0465435487817</c:v>
                </c:pt>
                <c:pt idx="447">
                  <c:v>380.5465435487817</c:v>
                </c:pt>
                <c:pt idx="448">
                  <c:v>381.91871514175239</c:v>
                </c:pt>
                <c:pt idx="449">
                  <c:v>383.29088673472307</c:v>
                </c:pt>
                <c:pt idx="450">
                  <c:v>383.79088673472307</c:v>
                </c:pt>
                <c:pt idx="451">
                  <c:v>384.19088673472305</c:v>
                </c:pt>
                <c:pt idx="452">
                  <c:v>384.59088673472303</c:v>
                </c:pt>
                <c:pt idx="453">
                  <c:v>384.99088673472301</c:v>
                </c:pt>
                <c:pt idx="454">
                  <c:v>385.39088673472298</c:v>
                </c:pt>
                <c:pt idx="455">
                  <c:v>385.89088673472298</c:v>
                </c:pt>
                <c:pt idx="456">
                  <c:v>387.26305832769367</c:v>
                </c:pt>
                <c:pt idx="457">
                  <c:v>388.63522992066436</c:v>
                </c:pt>
                <c:pt idx="458">
                  <c:v>389.13522992066436</c:v>
                </c:pt>
                <c:pt idx="459">
                  <c:v>389.63522992066436</c:v>
                </c:pt>
                <c:pt idx="460">
                  <c:v>391.00740151363505</c:v>
                </c:pt>
                <c:pt idx="461">
                  <c:v>392.37957310660573</c:v>
                </c:pt>
                <c:pt idx="462">
                  <c:v>392.87957310660573</c:v>
                </c:pt>
                <c:pt idx="463">
                  <c:v>393.37957310660573</c:v>
                </c:pt>
                <c:pt idx="464">
                  <c:v>394.75174469957642</c:v>
                </c:pt>
                <c:pt idx="465">
                  <c:v>396.12391629254711</c:v>
                </c:pt>
                <c:pt idx="466">
                  <c:v>396.62391629254711</c:v>
                </c:pt>
                <c:pt idx="467">
                  <c:v>397.02391629254709</c:v>
                </c:pt>
                <c:pt idx="468">
                  <c:v>397.42391629254706</c:v>
                </c:pt>
                <c:pt idx="469">
                  <c:v>397.82391629254704</c:v>
                </c:pt>
                <c:pt idx="470">
                  <c:v>398.22391629254702</c:v>
                </c:pt>
                <c:pt idx="471">
                  <c:v>398.72391629254702</c:v>
                </c:pt>
                <c:pt idx="472">
                  <c:v>400.0960878855177</c:v>
                </c:pt>
                <c:pt idx="473">
                  <c:v>401.46825947848839</c:v>
                </c:pt>
                <c:pt idx="474">
                  <c:v>401.96825947848839</c:v>
                </c:pt>
                <c:pt idx="475">
                  <c:v>402.46825947848839</c:v>
                </c:pt>
                <c:pt idx="476">
                  <c:v>403.84043107145908</c:v>
                </c:pt>
                <c:pt idx="477">
                  <c:v>405.21260266442977</c:v>
                </c:pt>
                <c:pt idx="478">
                  <c:v>405.71260266442977</c:v>
                </c:pt>
                <c:pt idx="479">
                  <c:v>406.21260266442977</c:v>
                </c:pt>
                <c:pt idx="480">
                  <c:v>407.58477425740045</c:v>
                </c:pt>
                <c:pt idx="481">
                  <c:v>408.95694585037114</c:v>
                </c:pt>
                <c:pt idx="482">
                  <c:v>409.45694585037114</c:v>
                </c:pt>
                <c:pt idx="483">
                  <c:v>409.85694585037112</c:v>
                </c:pt>
                <c:pt idx="484">
                  <c:v>410.2569458503711</c:v>
                </c:pt>
                <c:pt idx="485">
                  <c:v>410.65694585037107</c:v>
                </c:pt>
                <c:pt idx="486">
                  <c:v>411.05694585037105</c:v>
                </c:pt>
                <c:pt idx="487">
                  <c:v>411.55694585037105</c:v>
                </c:pt>
                <c:pt idx="488">
                  <c:v>412.92911744334174</c:v>
                </c:pt>
                <c:pt idx="489">
                  <c:v>414.30128903631243</c:v>
                </c:pt>
                <c:pt idx="490">
                  <c:v>414.80128903631243</c:v>
                </c:pt>
                <c:pt idx="491">
                  <c:v>415.30128903631243</c:v>
                </c:pt>
                <c:pt idx="492">
                  <c:v>416.67346062928311</c:v>
                </c:pt>
                <c:pt idx="493">
                  <c:v>418.0456322222538</c:v>
                </c:pt>
                <c:pt idx="494">
                  <c:v>418.5456322222538</c:v>
                </c:pt>
                <c:pt idx="495">
                  <c:v>419.0456322222538</c:v>
                </c:pt>
                <c:pt idx="496">
                  <c:v>420.41780381522449</c:v>
                </c:pt>
                <c:pt idx="497">
                  <c:v>421.78997540819518</c:v>
                </c:pt>
                <c:pt idx="498">
                  <c:v>422.28997540819518</c:v>
                </c:pt>
                <c:pt idx="499">
                  <c:v>422.68997540819515</c:v>
                </c:pt>
                <c:pt idx="500">
                  <c:v>423.08997540819513</c:v>
                </c:pt>
                <c:pt idx="501">
                  <c:v>423.48997540819511</c:v>
                </c:pt>
                <c:pt idx="502">
                  <c:v>423.88997540819508</c:v>
                </c:pt>
                <c:pt idx="503">
                  <c:v>424.38997540819508</c:v>
                </c:pt>
                <c:pt idx="504">
                  <c:v>425.76214700116577</c:v>
                </c:pt>
                <c:pt idx="505">
                  <c:v>427.13431859413646</c:v>
                </c:pt>
                <c:pt idx="506">
                  <c:v>427.63431859413646</c:v>
                </c:pt>
                <c:pt idx="507">
                  <c:v>428.13431859413646</c:v>
                </c:pt>
                <c:pt idx="508">
                  <c:v>429.50649018710715</c:v>
                </c:pt>
                <c:pt idx="509">
                  <c:v>430.87866178007783</c:v>
                </c:pt>
                <c:pt idx="510">
                  <c:v>431.37866178007783</c:v>
                </c:pt>
                <c:pt idx="511">
                  <c:v>431.87866178007783</c:v>
                </c:pt>
                <c:pt idx="512">
                  <c:v>433.25083337304852</c:v>
                </c:pt>
                <c:pt idx="513">
                  <c:v>434.62300496601921</c:v>
                </c:pt>
                <c:pt idx="514">
                  <c:v>435.12300496601921</c:v>
                </c:pt>
                <c:pt idx="515">
                  <c:v>435.52300496601919</c:v>
                </c:pt>
                <c:pt idx="516">
                  <c:v>435.92300496601916</c:v>
                </c:pt>
                <c:pt idx="517">
                  <c:v>436.32300496601914</c:v>
                </c:pt>
                <c:pt idx="518">
                  <c:v>436.72300496601912</c:v>
                </c:pt>
                <c:pt idx="519">
                  <c:v>437.22300496601912</c:v>
                </c:pt>
                <c:pt idx="520">
                  <c:v>438.59517655898981</c:v>
                </c:pt>
                <c:pt idx="521">
                  <c:v>439.96734815196049</c:v>
                </c:pt>
                <c:pt idx="522">
                  <c:v>440.46734815196049</c:v>
                </c:pt>
                <c:pt idx="523">
                  <c:v>440.96734815196049</c:v>
                </c:pt>
                <c:pt idx="524">
                  <c:v>442.33951974493118</c:v>
                </c:pt>
                <c:pt idx="525">
                  <c:v>443.71169133790187</c:v>
                </c:pt>
                <c:pt idx="526">
                  <c:v>444.21169133790187</c:v>
                </c:pt>
                <c:pt idx="527">
                  <c:v>444.71169133790187</c:v>
                </c:pt>
                <c:pt idx="528">
                  <c:v>446.08386293087256</c:v>
                </c:pt>
                <c:pt idx="529">
                  <c:v>447.45603452384324</c:v>
                </c:pt>
                <c:pt idx="530">
                  <c:v>447.95603452384324</c:v>
                </c:pt>
                <c:pt idx="531">
                  <c:v>448.35603452384322</c:v>
                </c:pt>
                <c:pt idx="532">
                  <c:v>448.7560345238432</c:v>
                </c:pt>
                <c:pt idx="533">
                  <c:v>448.7560345238432</c:v>
                </c:pt>
                <c:pt idx="534">
                  <c:v>449.15603452384318</c:v>
                </c:pt>
                <c:pt idx="535">
                  <c:v>449.55603452384315</c:v>
                </c:pt>
                <c:pt idx="536">
                  <c:v>459.58906408166735</c:v>
                </c:pt>
                <c:pt idx="537">
                  <c:v>459.98906408166732</c:v>
                </c:pt>
                <c:pt idx="538">
                  <c:v>460.3890640816673</c:v>
                </c:pt>
                <c:pt idx="539">
                  <c:v>460.3890640816673</c:v>
                </c:pt>
              </c:numCache>
            </c:numRef>
          </c:xVal>
          <c:yVal>
            <c:numRef>
              <c:f>[edm_ParamGrieserV2.xlsx]Lattice!$AT$48:$AT$587</c:f>
              <c:numCache>
                <c:formatCode>0.0000</c:formatCode>
                <c:ptCount val="540"/>
                <c:pt idx="0" formatCode="General">
                  <c:v>0.94745459549239164</c:v>
                </c:pt>
                <c:pt idx="1">
                  <c:v>0.94745459549239164</c:v>
                </c:pt>
                <c:pt idx="2">
                  <c:v>0.94745459549239164</c:v>
                </c:pt>
                <c:pt idx="3">
                  <c:v>0.77544037200045113</c:v>
                </c:pt>
                <c:pt idx="4">
                  <c:v>-4.0458077859883543</c:v>
                </c:pt>
                <c:pt idx="5">
                  <c:v>-4.2174889209188926</c:v>
                </c:pt>
                <c:pt idx="6">
                  <c:v>-4.3874602828420599</c:v>
                </c:pt>
                <c:pt idx="7">
                  <c:v>-4.3874602828420599</c:v>
                </c:pt>
                <c:pt idx="8">
                  <c:v>-4.5539219105305957</c:v>
                </c:pt>
                <c:pt idx="9">
                  <c:v>-4.7185840449626744</c:v>
                </c:pt>
                <c:pt idx="10">
                  <c:v>-4.9244117130027725</c:v>
                </c:pt>
                <c:pt idx="11">
                  <c:v>-5.4087691994776819</c:v>
                </c:pt>
                <c:pt idx="12">
                  <c:v>-5.8793233793574657</c:v>
                </c:pt>
                <c:pt idx="13">
                  <c:v>-6.0750933819639767</c:v>
                </c:pt>
                <c:pt idx="14">
                  <c:v>-6.2708633845704878</c:v>
                </c:pt>
                <c:pt idx="15">
                  <c:v>-6.7261873519577353</c:v>
                </c:pt>
                <c:pt idx="16">
                  <c:v>-7.1648868158301902</c:v>
                </c:pt>
                <c:pt idx="17">
                  <c:v>-7.3485435111505817</c:v>
                </c:pt>
                <c:pt idx="18">
                  <c:v>-7.5322002064709732</c:v>
                </c:pt>
                <c:pt idx="19">
                  <c:v>-7.9529424166490941</c:v>
                </c:pt>
                <c:pt idx="20">
                  <c:v>-8.3544330776753366</c:v>
                </c:pt>
                <c:pt idx="21">
                  <c:v>-8.5240622905868229</c:v>
                </c:pt>
                <c:pt idx="22">
                  <c:v>-8.6597656609160119</c:v>
                </c:pt>
                <c:pt idx="23">
                  <c:v>-8.7989512629492843</c:v>
                </c:pt>
                <c:pt idx="24">
                  <c:v>-8.9451764952828334</c:v>
                </c:pt>
                <c:pt idx="25">
                  <c:v>-9.09496006481743</c:v>
                </c:pt>
                <c:pt idx="26">
                  <c:v>-9.2821895267356744</c:v>
                </c:pt>
                <c:pt idx="27">
                  <c:v>-9.7108593697038614</c:v>
                </c:pt>
                <c:pt idx="28">
                  <c:v>-10.116513156492807</c:v>
                </c:pt>
                <c:pt idx="29">
                  <c:v>-10.286972159024661</c:v>
                </c:pt>
                <c:pt idx="30">
                  <c:v>-10.457431161556514</c:v>
                </c:pt>
                <c:pt idx="31">
                  <c:v>-10.838835170265884</c:v>
                </c:pt>
                <c:pt idx="32">
                  <c:v>-11.194807608900131</c:v>
                </c:pt>
                <c:pt idx="33">
                  <c:v>-11.346736107780291</c:v>
                </c:pt>
                <c:pt idx="34">
                  <c:v>-11.498664606660451</c:v>
                </c:pt>
                <c:pt idx="35">
                  <c:v>-11.828117826201142</c:v>
                </c:pt>
                <c:pt idx="36">
                  <c:v>-12.130020967449443</c:v>
                </c:pt>
                <c:pt idx="37">
                  <c:v>-12.261875329149181</c:v>
                </c:pt>
                <c:pt idx="38">
                  <c:v>-12.36735881850897</c:v>
                </c:pt>
                <c:pt idx="39">
                  <c:v>-12.467881630226117</c:v>
                </c:pt>
                <c:pt idx="40">
                  <c:v>-12.558430801575037</c:v>
                </c:pt>
                <c:pt idx="41">
                  <c:v>-12.643968340034821</c:v>
                </c:pt>
                <c:pt idx="42">
                  <c:v>-12.750890263109552</c:v>
                </c:pt>
                <c:pt idx="43">
                  <c:v>-12.955533284409849</c:v>
                </c:pt>
                <c:pt idx="44">
                  <c:v>-13.130211913472037</c:v>
                </c:pt>
                <c:pt idx="45">
                  <c:v>-13.215300529434822</c:v>
                </c:pt>
                <c:pt idx="46">
                  <c:v>-13.300389145397608</c:v>
                </c:pt>
                <c:pt idx="47">
                  <c:v>-13.444547101324751</c:v>
                </c:pt>
                <c:pt idx="48">
                  <c:v>-13.557693461989173</c:v>
                </c:pt>
                <c:pt idx="49">
                  <c:v>-13.620185734998564</c:v>
                </c:pt>
                <c:pt idx="50">
                  <c:v>-13.682678008007956</c:v>
                </c:pt>
                <c:pt idx="51">
                  <c:v>-13.764436650482121</c:v>
                </c:pt>
                <c:pt idx="52">
                  <c:v>-13.814498667349161</c:v>
                </c:pt>
                <c:pt idx="53">
                  <c:v>-13.853895455698179</c:v>
                </c:pt>
                <c:pt idx="54">
                  <c:v>-13.885412886377395</c:v>
                </c:pt>
                <c:pt idx="55">
                  <c:v>-13.9224890549909</c:v>
                </c:pt>
                <c:pt idx="56">
                  <c:v>-13.970703957400948</c:v>
                </c:pt>
                <c:pt idx="57">
                  <c:v>-14.024500340817955</c:v>
                </c:pt>
                <c:pt idx="58">
                  <c:v>-14.091745820089212</c:v>
                </c:pt>
                <c:pt idx="59">
                  <c:v>-14.186106234794366</c:v>
                </c:pt>
                <c:pt idx="60">
                  <c:v>-14.247867035778757</c:v>
                </c:pt>
                <c:pt idx="61">
                  <c:v>-14.291359075552888</c:v>
                </c:pt>
                <c:pt idx="62">
                  <c:v>-14.334851115327019</c:v>
                </c:pt>
                <c:pt idx="63">
                  <c:v>-14.363786907950704</c:v>
                </c:pt>
                <c:pt idx="64">
                  <c:v>-14.359742590982329</c:v>
                </c:pt>
                <c:pt idx="65">
                  <c:v>-14.379203946082894</c:v>
                </c:pt>
                <c:pt idx="66">
                  <c:v>-14.39866530118346</c:v>
                </c:pt>
                <c:pt idx="67">
                  <c:v>-14.361607859668426</c:v>
                </c:pt>
                <c:pt idx="68">
                  <c:v>-14.291574974903822</c:v>
                </c:pt>
                <c:pt idx="69">
                  <c:v>-14.287009045422767</c:v>
                </c:pt>
                <c:pt idx="70">
                  <c:v>-14.283356301837923</c:v>
                </c:pt>
                <c:pt idx="71">
                  <c:v>-14.273991083624686</c:v>
                </c:pt>
                <c:pt idx="72">
                  <c:v>-14.253207433803775</c:v>
                </c:pt>
                <c:pt idx="73">
                  <c:v>-14.226719349481428</c:v>
                </c:pt>
                <c:pt idx="74">
                  <c:v>-14.193609244078493</c:v>
                </c:pt>
                <c:pt idx="75">
                  <c:v>-14.012548729253451</c:v>
                </c:pt>
                <c:pt idx="76">
                  <c:v>-13.799260266984673</c:v>
                </c:pt>
                <c:pt idx="77">
                  <c:v>-13.742667533650049</c:v>
                </c:pt>
                <c:pt idx="78">
                  <c:v>-13.686074800315426</c:v>
                </c:pt>
                <c:pt idx="79">
                  <c:v>-13.441136330110027</c:v>
                </c:pt>
                <c:pt idx="80">
                  <c:v>-13.165193568668515</c:v>
                </c:pt>
                <c:pt idx="81">
                  <c:v>-13.08600981439921</c:v>
                </c:pt>
                <c:pt idx="82">
                  <c:v>-13.006826060129905</c:v>
                </c:pt>
                <c:pt idx="83">
                  <c:v>-12.700639496314784</c:v>
                </c:pt>
                <c:pt idx="84">
                  <c:v>-12.365034384850425</c:v>
                </c:pt>
                <c:pt idx="85">
                  <c:v>-12.264415048624072</c:v>
                </c:pt>
                <c:pt idx="86">
                  <c:v>-12.183919579642989</c:v>
                </c:pt>
                <c:pt idx="87">
                  <c:v>-12.108287270248436</c:v>
                </c:pt>
                <c:pt idx="88">
                  <c:v>-12.042342236462622</c:v>
                </c:pt>
                <c:pt idx="89">
                  <c:v>-11.981222610318547</c:v>
                </c:pt>
                <c:pt idx="90">
                  <c:v>-11.904823077638452</c:v>
                </c:pt>
                <c:pt idx="91">
                  <c:v>-11.607454593163075</c:v>
                </c:pt>
                <c:pt idx="92">
                  <c:v>-11.283008571655012</c:v>
                </c:pt>
                <c:pt idx="93">
                  <c:v>-11.186879215083556</c:v>
                </c:pt>
                <c:pt idx="94">
                  <c:v>-11.090749858512099</c:v>
                </c:pt>
                <c:pt idx="95">
                  <c:v>-10.740126944887239</c:v>
                </c:pt>
                <c:pt idx="96">
                  <c:v>-10.364283840801889</c:v>
                </c:pt>
                <c:pt idx="97">
                  <c:v>-10.249778000590453</c:v>
                </c:pt>
                <c:pt idx="98">
                  <c:v>-10.135272160379017</c:v>
                </c:pt>
                <c:pt idx="99">
                  <c:v>-9.7352589279782968</c:v>
                </c:pt>
                <c:pt idx="100">
                  <c:v>-9.3121773887454076</c:v>
                </c:pt>
                <c:pt idx="101">
                  <c:v>-9.1808630171405419</c:v>
                </c:pt>
                <c:pt idx="102">
                  <c:v>-9.07581151985665</c:v>
                </c:pt>
                <c:pt idx="103">
                  <c:v>-8.9671439462860434</c:v>
                </c:pt>
                <c:pt idx="104">
                  <c:v>-8.8513031357933318</c:v>
                </c:pt>
                <c:pt idx="105">
                  <c:v>-8.7319061211095725</c:v>
                </c:pt>
                <c:pt idx="106">
                  <c:v>-8.5826598527548725</c:v>
                </c:pt>
                <c:pt idx="107">
                  <c:v>-8.0890034209692132</c:v>
                </c:pt>
                <c:pt idx="108">
                  <c:v>-7.5758040709735273</c:v>
                </c:pt>
                <c:pt idx="109">
                  <c:v>-7.4123180165503353</c:v>
                </c:pt>
                <c:pt idx="110">
                  <c:v>-7.2488319621271433</c:v>
                </c:pt>
                <c:pt idx="111">
                  <c:v>-6.7175387879504864</c:v>
                </c:pt>
                <c:pt idx="112">
                  <c:v>-6.1696396308040073</c:v>
                </c:pt>
                <c:pt idx="113">
                  <c:v>-5.9940537639369396</c:v>
                </c:pt>
                <c:pt idx="114">
                  <c:v>-5.8184678970698718</c:v>
                </c:pt>
                <c:pt idx="115">
                  <c:v>-5.2555120704477929</c:v>
                </c:pt>
                <c:pt idx="116">
                  <c:v>-4.6790811310842422</c:v>
                </c:pt>
                <c:pt idx="117">
                  <c:v>-4.4936767345265096</c:v>
                </c:pt>
                <c:pt idx="118">
                  <c:v>-4.3453532172803229</c:v>
                </c:pt>
                <c:pt idx="119">
                  <c:v>-4.1987481799401847</c:v>
                </c:pt>
                <c:pt idx="120">
                  <c:v>-4.0555023650832069</c:v>
                </c:pt>
                <c:pt idx="121">
                  <c:v>-3.9138977406937001</c:v>
                </c:pt>
                <c:pt idx="122">
                  <c:v>-3.7368919602068162</c:v>
                </c:pt>
                <c:pt idx="123">
                  <c:v>-3.1722695989289069</c:v>
                </c:pt>
                <c:pt idx="124">
                  <c:v>-2.5986333031865221</c:v>
                </c:pt>
                <c:pt idx="125">
                  <c:v>-2.4150595937429644</c:v>
                </c:pt>
                <c:pt idx="126">
                  <c:v>-2.2314858842994068</c:v>
                </c:pt>
                <c:pt idx="127">
                  <c:v>-1.6504571882502097</c:v>
                </c:pt>
                <c:pt idx="128">
                  <c:v>-1.0636734565738077</c:v>
                </c:pt>
                <c:pt idx="129">
                  <c:v>-0.87590638791607134</c:v>
                </c:pt>
                <c:pt idx="130">
                  <c:v>-0.68813931925833494</c:v>
                </c:pt>
                <c:pt idx="131">
                  <c:v>-9.7259220713704617E-2</c:v>
                </c:pt>
                <c:pt idx="132">
                  <c:v>0.49604980373860375</c:v>
                </c:pt>
                <c:pt idx="133">
                  <c:v>0.68558668921335009</c:v>
                </c:pt>
                <c:pt idx="134">
                  <c:v>0.83721619759314714</c:v>
                </c:pt>
                <c:pt idx="135">
                  <c:v>0.98849062535996823</c:v>
                </c:pt>
                <c:pt idx="136">
                  <c:v>1.1389743133445955</c:v>
                </c:pt>
                <c:pt idx="137">
                  <c:v>1.2890224475933818</c:v>
                </c:pt>
                <c:pt idx="138">
                  <c:v>1.4765826154043646</c:v>
                </c:pt>
                <c:pt idx="139">
                  <c:v>2.0645772780882825</c:v>
                </c:pt>
                <c:pt idx="140">
                  <c:v>2.6503713825181792</c:v>
                </c:pt>
                <c:pt idx="141">
                  <c:v>2.8363281317182998</c:v>
                </c:pt>
                <c:pt idx="142">
                  <c:v>3.0222848809184204</c:v>
                </c:pt>
                <c:pt idx="143">
                  <c:v>3.6042257543063045</c:v>
                </c:pt>
                <c:pt idx="144">
                  <c:v>4.1806689754003612</c:v>
                </c:pt>
                <c:pt idx="145">
                  <c:v>4.3626199056280166</c:v>
                </c:pt>
                <c:pt idx="146">
                  <c:v>4.544570835855672</c:v>
                </c:pt>
                <c:pt idx="147">
                  <c:v>5.1138923346978755</c:v>
                </c:pt>
                <c:pt idx="148">
                  <c:v>5.6744832922061965</c:v>
                </c:pt>
                <c:pt idx="149">
                  <c:v>5.8500727855429764</c:v>
                </c:pt>
                <c:pt idx="150">
                  <c:v>5.9905443802124001</c:v>
                </c:pt>
                <c:pt idx="151">
                  <c:v>6.1334310826811711</c:v>
                </c:pt>
                <c:pt idx="152">
                  <c:v>6.2812248571411349</c:v>
                </c:pt>
                <c:pt idx="153">
                  <c:v>6.4315112500604856</c:v>
                </c:pt>
                <c:pt idx="154">
                  <c:v>6.6193692412096743</c:v>
                </c:pt>
                <c:pt idx="155">
                  <c:v>7.2026744083337544</c:v>
                </c:pt>
                <c:pt idx="156">
                  <c:v>7.7727759930163112</c:v>
                </c:pt>
                <c:pt idx="157">
                  <c:v>7.9510133027869871</c:v>
                </c:pt>
                <c:pt idx="158">
                  <c:v>8.129250612557664</c:v>
                </c:pt>
                <c:pt idx="159">
                  <c:v>8.6845460777606878</c:v>
                </c:pt>
                <c:pt idx="160">
                  <c:v>9.223464593143536</c:v>
                </c:pt>
                <c:pt idx="161">
                  <c:v>9.3897689735846441</c:v>
                </c:pt>
                <c:pt idx="162">
                  <c:v>9.5560733540257523</c:v>
                </c:pt>
                <c:pt idx="163">
                  <c:v>10.077104713692419</c:v>
                </c:pt>
                <c:pt idx="164">
                  <c:v>10.578777016356957</c:v>
                </c:pt>
                <c:pt idx="165">
                  <c:v>10.730975579681324</c:v>
                </c:pt>
                <c:pt idx="166">
                  <c:v>10.852734430340817</c:v>
                </c:pt>
                <c:pt idx="167">
                  <c:v>10.970136242762655</c:v>
                </c:pt>
                <c:pt idx="168">
                  <c:v>11.078762531248614</c:v>
                </c:pt>
                <c:pt idx="169">
                  <c:v>11.182971504121809</c:v>
                </c:pt>
                <c:pt idx="170">
                  <c:v>11.313232720213302</c:v>
                </c:pt>
                <c:pt idx="171">
                  <c:v>11.73350313124368</c:v>
                </c:pt>
                <c:pt idx="172">
                  <c:v>12.130867376023026</c:v>
                </c:pt>
                <c:pt idx="173">
                  <c:v>12.24443820311741</c:v>
                </c:pt>
                <c:pt idx="174">
                  <c:v>12.358009030211793</c:v>
                </c:pt>
                <c:pt idx="175">
                  <c:v>12.731372962247436</c:v>
                </c:pt>
                <c:pt idx="176">
                  <c:v>13.079693830731705</c:v>
                </c:pt>
                <c:pt idx="177">
                  <c:v>13.17501723624663</c:v>
                </c:pt>
                <c:pt idx="178">
                  <c:v>13.270340641761555</c:v>
                </c:pt>
                <c:pt idx="179">
                  <c:v>13.592668400684474</c:v>
                </c:pt>
                <c:pt idx="180">
                  <c:v>13.888108667213693</c:v>
                </c:pt>
                <c:pt idx="181">
                  <c:v>13.963840723295036</c:v>
                </c:pt>
                <c:pt idx="182">
                  <c:v>14.02442636816011</c:v>
                </c:pt>
                <c:pt idx="183">
                  <c:v>14.090630235976237</c:v>
                </c:pt>
                <c:pt idx="184">
                  <c:v>14.168107359501464</c:v>
                </c:pt>
                <c:pt idx="185">
                  <c:v>14.251241018865459</c:v>
                </c:pt>
                <c:pt idx="186">
                  <c:v>14.355158093070454</c:v>
                </c:pt>
                <c:pt idx="187">
                  <c:v>14.699899864120464</c:v>
                </c:pt>
                <c:pt idx="188">
                  <c:v>15.015383052027701</c:v>
                </c:pt>
                <c:pt idx="189">
                  <c:v>15.097981101093117</c:v>
                </c:pt>
                <c:pt idx="190">
                  <c:v>15.180579150158533</c:v>
                </c:pt>
                <c:pt idx="191">
                  <c:v>15.465951280287356</c:v>
                </c:pt>
                <c:pt idx="192">
                  <c:v>15.720424359596896</c:v>
                </c:pt>
                <c:pt idx="193">
                  <c:v>15.780508070288814</c:v>
                </c:pt>
                <c:pt idx="194">
                  <c:v>15.840591780980732</c:v>
                </c:pt>
                <c:pt idx="195">
                  <c:v>16.063492199011513</c:v>
                </c:pt>
                <c:pt idx="196">
                  <c:v>16.254213956862756</c:v>
                </c:pt>
                <c:pt idx="197">
                  <c:v>16.290850952381284</c:v>
                </c:pt>
                <c:pt idx="198">
                  <c:v>16.320160548796107</c:v>
                </c:pt>
                <c:pt idx="199">
                  <c:v>16.342938608394213</c:v>
                </c:pt>
                <c:pt idx="200">
                  <c:v>16.352643188705752</c:v>
                </c:pt>
                <c:pt idx="201">
                  <c:v>16.355807569701255</c:v>
                </c:pt>
                <c:pt idx="202">
                  <c:v>16.359763045945638</c:v>
                </c:pt>
                <c:pt idx="203">
                  <c:v>16.428127414830186</c:v>
                </c:pt>
                <c:pt idx="204">
                  <c:v>16.46353227218156</c:v>
                </c:pt>
                <c:pt idx="205">
                  <c:v>16.443472072357991</c:v>
                </c:pt>
                <c:pt idx="206">
                  <c:v>16.423411872534423</c:v>
                </c:pt>
                <c:pt idx="207">
                  <c:v>16.42582435839812</c:v>
                </c:pt>
                <c:pt idx="208">
                  <c:v>16.3952822646295</c:v>
                </c:pt>
                <c:pt idx="209">
                  <c:v>16.351209982326839</c:v>
                </c:pt>
                <c:pt idx="210">
                  <c:v>16.307137700024178</c:v>
                </c:pt>
                <c:pt idx="211">
                  <c:v>16.243800810248157</c:v>
                </c:pt>
                <c:pt idx="212">
                  <c:v>16.147899136799726</c:v>
                </c:pt>
                <c:pt idx="213">
                  <c:v>16.080098793627222</c:v>
                </c:pt>
                <c:pt idx="214">
                  <c:v>16.025858519089219</c:v>
                </c:pt>
                <c:pt idx="215">
                  <c:v>15.978021783000584</c:v>
                </c:pt>
                <c:pt idx="216">
                  <c:v>15.942968316522235</c:v>
                </c:pt>
                <c:pt idx="217">
                  <c:v>15.914296285618027</c:v>
                </c:pt>
                <c:pt idx="218">
                  <c:v>15.878456246987767</c:v>
                </c:pt>
                <c:pt idx="219">
                  <c:v>15.838162396991612</c:v>
                </c:pt>
                <c:pt idx="220">
                  <c:v>15.766172421341629</c:v>
                </c:pt>
                <c:pt idx="221">
                  <c:v>15.707237262337841</c:v>
                </c:pt>
                <c:pt idx="222">
                  <c:v>15.648302103334053</c:v>
                </c:pt>
                <c:pt idx="223">
                  <c:v>15.544896372834225</c:v>
                </c:pt>
                <c:pt idx="224">
                  <c:v>15.410422533838554</c:v>
                </c:pt>
                <c:pt idx="225">
                  <c:v>15.328849853980454</c:v>
                </c:pt>
                <c:pt idx="226">
                  <c:v>15.247277174122354</c:v>
                </c:pt>
                <c:pt idx="227">
                  <c:v>15.08219788138654</c:v>
                </c:pt>
                <c:pt idx="228">
                  <c:v>14.887041329989726</c:v>
                </c:pt>
                <c:pt idx="229">
                  <c:v>14.783553103832118</c:v>
                </c:pt>
                <c:pt idx="230">
                  <c:v>14.700762522906031</c:v>
                </c:pt>
                <c:pt idx="231">
                  <c:v>14.612103067283243</c:v>
                </c:pt>
                <c:pt idx="232">
                  <c:v>14.511754708498012</c:v>
                </c:pt>
                <c:pt idx="233">
                  <c:v>14.405587879788238</c:v>
                </c:pt>
                <c:pt idx="234">
                  <c:v>14.272879343901019</c:v>
                </c:pt>
                <c:pt idx="235">
                  <c:v>13.968559119881977</c:v>
                </c:pt>
                <c:pt idx="236">
                  <c:v>13.636546448916928</c:v>
                </c:pt>
                <c:pt idx="237">
                  <c:v>13.483660040104779</c:v>
                </c:pt>
                <c:pt idx="238">
                  <c:v>13.330773631292629</c:v>
                </c:pt>
                <c:pt idx="239">
                  <c:v>12.972106904865431</c:v>
                </c:pt>
                <c:pt idx="240">
                  <c:v>12.587881593026093</c:v>
                </c:pt>
                <c:pt idx="241">
                  <c:v>12.416372131885176</c:v>
                </c:pt>
                <c:pt idx="242">
                  <c:v>12.244862670744258</c:v>
                </c:pt>
                <c:pt idx="243">
                  <c:v>11.836268856707235</c:v>
                </c:pt>
                <c:pt idx="244">
                  <c:v>11.404548807834594</c:v>
                </c:pt>
                <c:pt idx="245">
                  <c:v>11.216188606538605</c:v>
                </c:pt>
                <c:pt idx="246">
                  <c:v>11.065500445501813</c:v>
                </c:pt>
                <c:pt idx="247">
                  <c:v>10.919218687172613</c:v>
                </c:pt>
                <c:pt idx="248">
                  <c:v>10.78167288616701</c:v>
                </c:pt>
                <c:pt idx="249">
                  <c:v>10.648457804556195</c:v>
                </c:pt>
                <c:pt idx="250">
                  <c:v>10.481938952542675</c:v>
                </c:pt>
                <c:pt idx="251">
                  <c:v>10.088923808496778</c:v>
                </c:pt>
                <c:pt idx="252">
                  <c:v>9.6765242973421675</c:v>
                </c:pt>
                <c:pt idx="253">
                  <c:v>9.4958811862116246</c:v>
                </c:pt>
                <c:pt idx="254">
                  <c:v>9.3152380750810817</c:v>
                </c:pt>
                <c:pt idx="255">
                  <c:v>8.8847241732607518</c:v>
                </c:pt>
                <c:pt idx="256">
                  <c:v>8.4374046484420688</c:v>
                </c:pt>
                <c:pt idx="257">
                  <c:v>8.2445162588084653</c:v>
                </c:pt>
                <c:pt idx="258">
                  <c:v>8.0516278691748617</c:v>
                </c:pt>
                <c:pt idx="259">
                  <c:v>7.5888737003387963</c:v>
                </c:pt>
                <c:pt idx="260">
                  <c:v>7.1120889191231962</c:v>
                </c:pt>
                <c:pt idx="261">
                  <c:v>6.9089772395721223</c:v>
                </c:pt>
                <c:pt idx="262">
                  <c:v>6.7464878959312626</c:v>
                </c:pt>
                <c:pt idx="263">
                  <c:v>6.5813218014128028</c:v>
                </c:pt>
                <c:pt idx="264">
                  <c:v>6.5813218014128028</c:v>
                </c:pt>
                <c:pt idx="265">
                  <c:v>6.4108910004476822</c:v>
                </c:pt>
                <c:pt idx="266">
                  <c:v>6.237872945883721</c:v>
                </c:pt>
                <c:pt idx="267">
                  <c:v>1.3790806434982077</c:v>
                </c:pt>
                <c:pt idx="268">
                  <c:v>1.206062588934246</c:v>
                </c:pt>
                <c:pt idx="269">
                  <c:v>1.0335039215716622</c:v>
                </c:pt>
                <c:pt idx="270">
                  <c:v>1.0335039215716622</c:v>
                </c:pt>
                <c:pt idx="271">
                  <c:v>0.86177211246801488</c:v>
                </c:pt>
                <c:pt idx="272">
                  <c:v>0.69040788466822389</c:v>
                </c:pt>
                <c:pt idx="273">
                  <c:v>-4.1219407054036656</c:v>
                </c:pt>
                <c:pt idx="274">
                  <c:v>-4.2933049332034567</c:v>
                </c:pt>
                <c:pt idx="275">
                  <c:v>-4.4629291058652631</c:v>
                </c:pt>
                <c:pt idx="276">
                  <c:v>-4.4629291058652631</c:v>
                </c:pt>
                <c:pt idx="277">
                  <c:v>-4.6289831732589164</c:v>
                </c:pt>
                <c:pt idx="278">
                  <c:v>-4.7932076665427825</c:v>
                </c:pt>
                <c:pt idx="279">
                  <c:v>-4.9984882831476156</c:v>
                </c:pt>
                <c:pt idx="280">
                  <c:v>-5.4812656926418679</c:v>
                </c:pt>
                <c:pt idx="281">
                  <c:v>-5.9500845472754254</c:v>
                </c:pt>
                <c:pt idx="282">
                  <c:v>-6.145194378079208</c:v>
                </c:pt>
                <c:pt idx="283">
                  <c:v>-6.3403042088829906</c:v>
                </c:pt>
                <c:pt idx="284">
                  <c:v>-6.7937427326170852</c:v>
                </c:pt>
                <c:pt idx="285">
                  <c:v>-7.2304120857605136</c:v>
                </c:pt>
                <c:pt idx="286">
                  <c:v>-7.4133031988072604</c:v>
                </c:pt>
                <c:pt idx="287">
                  <c:v>-7.5961943118540072</c:v>
                </c:pt>
                <c:pt idx="288">
                  <c:v>-8.0147677310890852</c:v>
                </c:pt>
                <c:pt idx="289">
                  <c:v>-8.4139572047981144</c:v>
                </c:pt>
                <c:pt idx="290">
                  <c:v>-8.5827243659105665</c:v>
                </c:pt>
                <c:pt idx="291">
                  <c:v>-8.7177380948005272</c:v>
                </c:pt>
                <c:pt idx="292">
                  <c:v>-8.8562571539582287</c:v>
                </c:pt>
                <c:pt idx="293">
                  <c:v>-9.0018616911854075</c:v>
                </c:pt>
                <c:pt idx="294">
                  <c:v>-9.1510473209321361</c:v>
                </c:pt>
                <c:pt idx="295">
                  <c:v>-9.3375293581155479</c:v>
                </c:pt>
                <c:pt idx="296">
                  <c:v>-9.7640894892586747</c:v>
                </c:pt>
                <c:pt idx="297">
                  <c:v>-10.167519574105574</c:v>
                </c:pt>
                <c:pt idx="298">
                  <c:v>-10.337148093944597</c:v>
                </c:pt>
                <c:pt idx="299">
                  <c:v>-10.50677661378362</c:v>
                </c:pt>
                <c:pt idx="300">
                  <c:v>-10.88584947084504</c:v>
                </c:pt>
                <c:pt idx="301">
                  <c:v>-11.239390078635649</c:v>
                </c:pt>
                <c:pt idx="302">
                  <c:v>-11.390414735757934</c:v>
                </c:pt>
                <c:pt idx="303">
                  <c:v>-11.541439392880219</c:v>
                </c:pt>
                <c:pt idx="304">
                  <c:v>-11.868367245587601</c:v>
                </c:pt>
                <c:pt idx="305">
                  <c:v>-12.167658827522416</c:v>
                </c:pt>
                <c:pt idx="306">
                  <c:v>-12.298546544024934</c:v>
                </c:pt>
                <c:pt idx="307">
                  <c:v>-12.403256717226947</c:v>
                </c:pt>
                <c:pt idx="308">
                  <c:v>-12.50299195768878</c:v>
                </c:pt>
                <c:pt idx="309">
                  <c:v>-12.592725471392917</c:v>
                </c:pt>
                <c:pt idx="310">
                  <c:v>-12.67743352466089</c:v>
                </c:pt>
                <c:pt idx="311">
                  <c:v>-12.783318591245855</c:v>
                </c:pt>
                <c:pt idx="312">
                  <c:v>-12.985082416192464</c:v>
                </c:pt>
                <c:pt idx="313">
                  <c:v>-13.156818570647653</c:v>
                </c:pt>
                <c:pt idx="314">
                  <c:v>-13.24082422294363</c:v>
                </c:pt>
                <c:pt idx="315">
                  <c:v>-13.324829875239606</c:v>
                </c:pt>
                <c:pt idx="316">
                  <c:v>-13.465990698617343</c:v>
                </c:pt>
                <c:pt idx="317">
                  <c:v>-13.576094006148589</c:v>
                </c:pt>
                <c:pt idx="318">
                  <c:v>-13.637469855836786</c:v>
                </c:pt>
                <c:pt idx="319">
                  <c:v>-13.698845705524983</c:v>
                </c:pt>
                <c:pt idx="320">
                  <c:v>-13.777524281630368</c:v>
                </c:pt>
                <c:pt idx="321">
                  <c:v>-13.824478205503512</c:v>
                </c:pt>
                <c:pt idx="322">
                  <c:v>-13.862738149162245</c:v>
                </c:pt>
                <c:pt idx="323">
                  <c:v>-13.893346104089233</c:v>
                </c:pt>
                <c:pt idx="324">
                  <c:v>-13.929515849180866</c:v>
                </c:pt>
                <c:pt idx="325">
                  <c:v>-13.976829949879168</c:v>
                </c:pt>
                <c:pt idx="326">
                  <c:v>-14.029728101913758</c:v>
                </c:pt>
                <c:pt idx="327">
                  <c:v>-14.095850791956996</c:v>
                </c:pt>
                <c:pt idx="328">
                  <c:v>-14.18712659221212</c:v>
                </c:pt>
                <c:pt idx="329">
                  <c:v>-14.245800593692937</c:v>
                </c:pt>
                <c:pt idx="330">
                  <c:v>-14.288168252117817</c:v>
                </c:pt>
                <c:pt idx="331">
                  <c:v>-14.330535910542697</c:v>
                </c:pt>
                <c:pt idx="332">
                  <c:v>-14.356391736680274</c:v>
                </c:pt>
                <c:pt idx="333">
                  <c:v>-14.349283289681642</c:v>
                </c:pt>
                <c:pt idx="334">
                  <c:v>-14.367631802535815</c:v>
                </c:pt>
                <c:pt idx="335">
                  <c:v>-14.385980315389988</c:v>
                </c:pt>
                <c:pt idx="336">
                  <c:v>-14.345883525115296</c:v>
                </c:pt>
                <c:pt idx="337">
                  <c:v>-14.272844964608305</c:v>
                </c:pt>
                <c:pt idx="338">
                  <c:v>-14.267190728446996</c:v>
                </c:pt>
                <c:pt idx="339">
                  <c:v>-14.262667339517948</c:v>
                </c:pt>
                <c:pt idx="340">
                  <c:v>-14.252439867075147</c:v>
                </c:pt>
                <c:pt idx="341">
                  <c:v>-14.230811202848541</c:v>
                </c:pt>
                <c:pt idx="342">
                  <c:v>-14.20348695053106</c:v>
                </c:pt>
                <c:pt idx="343">
                  <c:v>-14.169331635134208</c:v>
                </c:pt>
                <c:pt idx="344">
                  <c:v>-13.985429723974777</c:v>
                </c:pt>
                <c:pt idx="345">
                  <c:v>-13.769357939608716</c:v>
                </c:pt>
                <c:pt idx="346">
                  <c:v>-13.711762311593764</c:v>
                </c:pt>
                <c:pt idx="347">
                  <c:v>-13.654166683578813</c:v>
                </c:pt>
                <c:pt idx="348">
                  <c:v>-13.40651107354112</c:v>
                </c:pt>
                <c:pt idx="349">
                  <c:v>-13.127925320833578</c:v>
                </c:pt>
                <c:pt idx="350">
                  <c:v>-13.047792699624813</c:v>
                </c:pt>
                <c:pt idx="351">
                  <c:v>-12.967660078416047</c:v>
                </c:pt>
                <c:pt idx="352">
                  <c:v>-12.658912363718128</c:v>
                </c:pt>
                <c:pt idx="353">
                  <c:v>-12.320835458313358</c:v>
                </c:pt>
                <c:pt idx="354">
                  <c:v>-12.219332364346162</c:v>
                </c:pt>
                <c:pt idx="355">
                  <c:v>-12.138129889172404</c:v>
                </c:pt>
                <c:pt idx="356">
                  <c:v>-12.061772162216634</c:v>
                </c:pt>
                <c:pt idx="357">
                  <c:v>-11.995064496302307</c:v>
                </c:pt>
                <c:pt idx="358">
                  <c:v>-11.933163429869087</c:v>
                </c:pt>
                <c:pt idx="359">
                  <c:v>-11.855787096827562</c:v>
                </c:pt>
                <c:pt idx="360">
                  <c:v>-11.555791398034458</c:v>
                </c:pt>
                <c:pt idx="361">
                  <c:v>-11.228828796821288</c:v>
                </c:pt>
                <c:pt idx="362">
                  <c:v>-11.131803252885831</c:v>
                </c:pt>
                <c:pt idx="363">
                  <c:v>-11.034777708950374</c:v>
                </c:pt>
                <c:pt idx="364">
                  <c:v>-10.681756158533675</c:v>
                </c:pt>
                <c:pt idx="365">
                  <c:v>-10.303639416300502</c:v>
                </c:pt>
                <c:pt idx="366">
                  <c:v>-10.188328467955428</c:v>
                </c:pt>
                <c:pt idx="367">
                  <c:v>-10.073017519610353</c:v>
                </c:pt>
                <c:pt idx="368">
                  <c:v>-9.6708622407146638</c:v>
                </c:pt>
                <c:pt idx="369">
                  <c:v>-9.2457765578503768</c:v>
                </c:pt>
                <c:pt idx="370">
                  <c:v>-9.1137575598953191</c:v>
                </c:pt>
                <c:pt idx="371">
                  <c:v>-9.0081423615312737</c:v>
                </c:pt>
                <c:pt idx="372">
                  <c:v>-8.898938227896517</c:v>
                </c:pt>
                <c:pt idx="373">
                  <c:v>-8.7826154182768263</c:v>
                </c:pt>
                <c:pt idx="374">
                  <c:v>-8.6627638171123653</c:v>
                </c:pt>
                <c:pt idx="375">
                  <c:v>-8.5129493156567886</c:v>
                </c:pt>
                <c:pt idx="376">
                  <c:v>-8.0178086549746226</c:v>
                </c:pt>
                <c:pt idx="377">
                  <c:v>-7.5032775367526749</c:v>
                </c:pt>
                <c:pt idx="378">
                  <c:v>-7.339334338437741</c:v>
                </c:pt>
                <c:pt idx="379">
                  <c:v>-7.175391140122807</c:v>
                </c:pt>
                <c:pt idx="380">
                  <c:v>-6.6429224892720367</c:v>
                </c:pt>
                <c:pt idx="381">
                  <c:v>-6.0940076431935459</c:v>
                </c:pt>
                <c:pt idx="382">
                  <c:v>-5.9180810604543108</c:v>
                </c:pt>
                <c:pt idx="383">
                  <c:v>-5.7421544777150757</c:v>
                </c:pt>
                <c:pt idx="384">
                  <c:v>-5.1783456545883215</c:v>
                </c:pt>
                <c:pt idx="385">
                  <c:v>-4.601226967433508</c:v>
                </c:pt>
                <c:pt idx="386">
                  <c:v>-4.4156022621148594</c:v>
                </c:pt>
                <c:pt idx="387">
                  <c:v>-4.2671024978599403</c:v>
                </c:pt>
                <c:pt idx="388">
                  <c:v>-4.1202898876360186</c:v>
                </c:pt>
                <c:pt idx="389">
                  <c:v>-3.9767737290768594</c:v>
                </c:pt>
                <c:pt idx="390">
                  <c:v>-3.8348673076724946</c:v>
                </c:pt>
                <c:pt idx="391">
                  <c:v>-3.6574842809170383</c:v>
                </c:pt>
                <c:pt idx="392">
                  <c:v>-3.0919120200888055</c:v>
                </c:pt>
                <c:pt idx="393">
                  <c:v>-2.5174979072540995</c:v>
                </c:pt>
                <c:pt idx="394">
                  <c:v>-2.3336723380048179</c:v>
                </c:pt>
                <c:pt idx="395">
                  <c:v>-2.1498467687555363</c:v>
                </c:pt>
                <c:pt idx="396">
                  <c:v>-1.5682145430828498</c:v>
                </c:pt>
                <c:pt idx="397">
                  <c:v>-0.98100340103315586</c:v>
                </c:pt>
                <c:pt idx="398">
                  <c:v>-0.79311280040786181</c:v>
                </c:pt>
                <c:pt idx="399">
                  <c:v>-0.60522219978256775</c:v>
                </c:pt>
                <c:pt idx="400">
                  <c:v>-1.4091989935260382E-2</c:v>
                </c:pt>
                <c:pt idx="401">
                  <c:v>0.57928904660737723</c:v>
                </c:pt>
                <c:pt idx="402">
                  <c:v>0.76881969352843438</c:v>
                </c:pt>
                <c:pt idx="403">
                  <c:v>0.92044421106528018</c:v>
                </c:pt>
                <c:pt idx="404">
                  <c:v>1.0716803596685347</c:v>
                </c:pt>
                <c:pt idx="405">
                  <c:v>1.2220592211388162</c:v>
                </c:pt>
                <c:pt idx="406">
                  <c:v>1.3719692787161908</c:v>
                </c:pt>
                <c:pt idx="407">
                  <c:v>1.5593568506879092</c:v>
                </c:pt>
                <c:pt idx="408">
                  <c:v>2.1467893914088805</c:v>
                </c:pt>
                <c:pt idx="409">
                  <c:v>2.7318453200083299</c:v>
                </c:pt>
                <c:pt idx="410">
                  <c:v>2.9175011931715824</c:v>
                </c:pt>
                <c:pt idx="411">
                  <c:v>3.1031570663348349</c:v>
                </c:pt>
                <c:pt idx="412">
                  <c:v>3.6841859351117128</c:v>
                </c:pt>
                <c:pt idx="413">
                  <c:v>4.2595459201483479</c:v>
                </c:pt>
                <c:pt idx="414">
                  <c:v>4.4410712079588555</c:v>
                </c:pt>
                <c:pt idx="415">
                  <c:v>4.622596495769363</c:v>
                </c:pt>
                <c:pt idx="416">
                  <c:v>5.1906667583090718</c:v>
                </c:pt>
                <c:pt idx="417">
                  <c:v>5.7498420702368014</c:v>
                </c:pt>
                <c:pt idx="418">
                  <c:v>5.9248861256927974</c:v>
                </c:pt>
                <c:pt idx="419">
                  <c:v>6.0649213700575944</c:v>
                </c:pt>
                <c:pt idx="420">
                  <c:v>6.2074014168187484</c:v>
                </c:pt>
                <c:pt idx="421">
                  <c:v>6.3548477157835936</c:v>
                </c:pt>
                <c:pt idx="422">
                  <c:v>6.5048161267139069</c:v>
                </c:pt>
                <c:pt idx="423">
                  <c:v>6.6922766403767984</c:v>
                </c:pt>
                <c:pt idx="424">
                  <c:v>7.2744133181180954</c:v>
                </c:pt>
                <c:pt idx="425">
                  <c:v>7.8431927874860259</c:v>
                </c:pt>
                <c:pt idx="426">
                  <c:v>8.0209206815030214</c:v>
                </c:pt>
                <c:pt idx="427">
                  <c:v>8.198648575520016</c:v>
                </c:pt>
                <c:pt idx="428">
                  <c:v>8.7524722216252027</c:v>
                </c:pt>
                <c:pt idx="429">
                  <c:v>9.2897734568601464</c:v>
                </c:pt>
                <c:pt idx="430">
                  <c:v>9.4554624325539152</c:v>
                </c:pt>
                <c:pt idx="431">
                  <c:v>9.6211514082476839</c:v>
                </c:pt>
                <c:pt idx="432">
                  <c:v>10.140424807919478</c:v>
                </c:pt>
                <c:pt idx="433">
                  <c:v>10.64020355320539</c:v>
                </c:pt>
                <c:pt idx="434">
                  <c:v>10.791687909867813</c:v>
                </c:pt>
                <c:pt idx="435">
                  <c:v>10.912875395197752</c:v>
                </c:pt>
                <c:pt idx="436">
                  <c:v>11.029681863686806</c:v>
                </c:pt>
                <c:pt idx="437">
                  <c:v>11.137665174918924</c:v>
                </c:pt>
                <c:pt idx="438">
                  <c:v>11.241207522171642</c:v>
                </c:pt>
                <c:pt idx="439">
                  <c:v>11.37063545623754</c:v>
                </c:pt>
                <c:pt idx="440">
                  <c:v>11.788558408860935</c:v>
                </c:pt>
                <c:pt idx="441">
                  <c:v>12.183457296615208</c:v>
                </c:pt>
                <c:pt idx="442">
                  <c:v>12.296108935828927</c:v>
                </c:pt>
                <c:pt idx="443">
                  <c:v>12.408760575042647</c:v>
                </c:pt>
                <c:pt idx="444">
                  <c:v>12.779548499299171</c:v>
                </c:pt>
                <c:pt idx="445">
                  <c:v>13.125190194068376</c:v>
                </c:pt>
                <c:pt idx="446">
                  <c:v>13.219519240694824</c:v>
                </c:pt>
                <c:pt idx="447">
                  <c:v>13.313848287321273</c:v>
                </c:pt>
                <c:pt idx="448">
                  <c:v>13.633401573312526</c:v>
                </c:pt>
                <c:pt idx="449">
                  <c:v>13.925980138492182</c:v>
                </c:pt>
                <c:pt idx="450">
                  <c:v>14.000654277418235</c:v>
                </c:pt>
                <c:pt idx="451">
                  <c:v>14.060393588559077</c:v>
                </c:pt>
                <c:pt idx="452">
                  <c:v>14.125765397649271</c:v>
                </c:pt>
                <c:pt idx="453">
                  <c:v>14.202438572451831</c:v>
                </c:pt>
                <c:pt idx="454">
                  <c:v>14.284782121846073</c:v>
                </c:pt>
                <c:pt idx="455">
                  <c:v>14.387711558588874</c:v>
                </c:pt>
                <c:pt idx="456">
                  <c:v>14.729709024987198</c:v>
                </c:pt>
                <c:pt idx="457">
                  <c:v>15.042384073147829</c:v>
                </c:pt>
                <c:pt idx="458">
                  <c:v>15.12394797183596</c:v>
                </c:pt>
                <c:pt idx="459">
                  <c:v>15.205511870524091</c:v>
                </c:pt>
                <c:pt idx="460">
                  <c:v>15.488020253918039</c:v>
                </c:pt>
                <c:pt idx="461">
                  <c:v>15.739582326691163</c:v>
                </c:pt>
                <c:pt idx="462">
                  <c:v>15.798597451541436</c:v>
                </c:pt>
                <c:pt idx="463">
                  <c:v>15.857612576391709</c:v>
                </c:pt>
                <c:pt idx="464">
                  <c:v>16.077563250218329</c:v>
                </c:pt>
                <c:pt idx="465">
                  <c:v>16.265305131286592</c:v>
                </c:pt>
                <c:pt idx="466">
                  <c:v>16.300851585108596</c:v>
                </c:pt>
                <c:pt idx="467">
                  <c:v>16.329288748166199</c:v>
                </c:pt>
                <c:pt idx="468">
                  <c:v>16.351190839690545</c:v>
                </c:pt>
                <c:pt idx="469">
                  <c:v>16.360012850583395</c:v>
                </c:pt>
                <c:pt idx="470">
                  <c:v>16.362291596412014</c:v>
                </c:pt>
                <c:pt idx="471">
                  <c:v>16.365140028697787</c:v>
                </c:pt>
                <c:pt idx="472">
                  <c:v>16.430461616152236</c:v>
                </c:pt>
                <c:pt idx="473">
                  <c:v>16.462818693477153</c:v>
                </c:pt>
                <c:pt idx="474">
                  <c:v>16.441647807508993</c:v>
                </c:pt>
                <c:pt idx="475">
                  <c:v>16.420476921540832</c:v>
                </c:pt>
                <c:pt idx="476">
                  <c:v>16.419845533966399</c:v>
                </c:pt>
                <c:pt idx="477">
                  <c:v>16.386272370166857</c:v>
                </c:pt>
                <c:pt idx="478">
                  <c:v>16.341098730816601</c:v>
                </c:pt>
                <c:pt idx="479">
                  <c:v>16.295925091466344</c:v>
                </c:pt>
                <c:pt idx="480">
                  <c:v>16.229578784489647</c:v>
                </c:pt>
                <c:pt idx="481">
                  <c:v>16.130698149725166</c:v>
                </c:pt>
                <c:pt idx="482">
                  <c:v>16.061818640934053</c:v>
                </c:pt>
                <c:pt idx="483">
                  <c:v>16.006715033901163</c:v>
                </c:pt>
                <c:pt idx="484">
                  <c:v>15.958007192297455</c:v>
                </c:pt>
                <c:pt idx="485">
                  <c:v>15.922066607563996</c:v>
                </c:pt>
                <c:pt idx="486">
                  <c:v>15.892499216549828</c:v>
                </c:pt>
                <c:pt idx="487">
                  <c:v>15.855539977782117</c:v>
                </c:pt>
                <c:pt idx="488">
                  <c:v>15.812200291956005</c:v>
                </c:pt>
                <c:pt idx="489">
                  <c:v>15.737220077258771</c:v>
                </c:pt>
                <c:pt idx="490">
                  <c:v>15.677206228254414</c:v>
                </c:pt>
                <c:pt idx="491">
                  <c:v>15.617192379250058</c:v>
                </c:pt>
                <c:pt idx="492">
                  <c:v>15.510860719930291</c:v>
                </c:pt>
                <c:pt idx="493">
                  <c:v>15.373533838068884</c:v>
                </c:pt>
                <c:pt idx="494">
                  <c:v>15.29093557595923</c:v>
                </c:pt>
                <c:pt idx="495">
                  <c:v>15.208337313849576</c:v>
                </c:pt>
                <c:pt idx="496">
                  <c:v>15.040486170118781</c:v>
                </c:pt>
                <c:pt idx="497">
                  <c:v>14.842647091645228</c:v>
                </c:pt>
                <c:pt idx="498">
                  <c:v>14.738198368371913</c:v>
                </c:pt>
                <c:pt idx="499">
                  <c:v>14.65463938975326</c:v>
                </c:pt>
                <c:pt idx="500">
                  <c:v>14.56523008691018</c:v>
                </c:pt>
                <c:pt idx="501">
                  <c:v>14.464169376789128</c:v>
                </c:pt>
                <c:pt idx="502">
                  <c:v>14.357309137156216</c:v>
                </c:pt>
                <c:pt idx="503">
                  <c:v>14.223733837615077</c:v>
                </c:pt>
                <c:pt idx="504">
                  <c:v>13.917088387252136</c:v>
                </c:pt>
                <c:pt idx="505">
                  <c:v>13.58286071240526</c:v>
                </c:pt>
                <c:pt idx="506">
                  <c:v>13.429187852626528</c:v>
                </c:pt>
                <c:pt idx="507">
                  <c:v>13.275514992847796</c:v>
                </c:pt>
                <c:pt idx="508">
                  <c:v>12.914749912493253</c:v>
                </c:pt>
                <c:pt idx="509">
                  <c:v>12.52854907437237</c:v>
                </c:pt>
                <c:pt idx="510">
                  <c:v>12.356342659615299</c:v>
                </c:pt>
                <c:pt idx="511">
                  <c:v>12.184136244858228</c:v>
                </c:pt>
                <c:pt idx="512">
                  <c:v>11.773695455191508</c:v>
                </c:pt>
                <c:pt idx="513">
                  <c:v>11.34026242906112</c:v>
                </c:pt>
                <c:pt idx="514">
                  <c:v>11.151302910956828</c:v>
                </c:pt>
                <c:pt idx="515">
                  <c:v>11.000135296473394</c:v>
                </c:pt>
                <c:pt idx="516">
                  <c:v>10.85334787296514</c:v>
                </c:pt>
                <c:pt idx="517">
                  <c:v>10.715243706615913</c:v>
                </c:pt>
                <c:pt idx="518">
                  <c:v>10.581443764202721</c:v>
                </c:pt>
                <c:pt idx="519">
                  <c:v>10.414193836186231</c:v>
                </c:pt>
                <c:pt idx="520">
                  <c:v>10.019245621514402</c:v>
                </c:pt>
                <c:pt idx="521">
                  <c:v>9.6050622527123757</c:v>
                </c:pt>
                <c:pt idx="522">
                  <c:v>9.4237967883842213</c:v>
                </c:pt>
                <c:pt idx="523">
                  <c:v>9.2425313240560669</c:v>
                </c:pt>
                <c:pt idx="524">
                  <c:v>8.8103879303686341</c:v>
                </c:pt>
                <c:pt idx="525">
                  <c:v>8.3615981016969751</c:v>
                </c:pt>
                <c:pt idx="526">
                  <c:v>8.1682033498984961</c:v>
                </c:pt>
                <c:pt idx="527">
                  <c:v>7.9748085981000161</c:v>
                </c:pt>
                <c:pt idx="528">
                  <c:v>7.510747546374275</c:v>
                </c:pt>
                <c:pt idx="529">
                  <c:v>7.0328231862221857</c:v>
                </c:pt>
                <c:pt idx="530">
                  <c:v>6.8293270491509857</c:v>
                </c:pt>
                <c:pt idx="531">
                  <c:v>6.666530139494026</c:v>
                </c:pt>
                <c:pt idx="532">
                  <c:v>6.501088500937052</c:v>
                </c:pt>
                <c:pt idx="533">
                  <c:v>6.501088500937052</c:v>
                </c:pt>
                <c:pt idx="534">
                  <c:v>6.3304463382948031</c:v>
                </c:pt>
                <c:pt idx="535">
                  <c:v>6.1572490738797487</c:v>
                </c:pt>
                <c:pt idx="536">
                  <c:v>1.2934240976083018</c:v>
                </c:pt>
                <c:pt idx="537">
                  <c:v>1.1202268331932479</c:v>
                </c:pt>
                <c:pt idx="538">
                  <c:v>0.94745459549265831</c:v>
                </c:pt>
                <c:pt idx="539">
                  <c:v>0.94745459549265831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B00-4C86-9DD4-B6E696E06238}"/>
            </c:ext>
          </c:extLst>
        </c:ser>
        <c:ser>
          <c:idx val="2"/>
          <c:order val="2"/>
          <c:tx>
            <c:strRef>
              <c:f>[edm_ParamGrieserV2.xlsx]Lattice!$AG$47</c:f>
              <c:strCache>
                <c:ptCount val="1"/>
                <c:pt idx="0">
                  <c:v>m 11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[edm_ParamGrieserV2.xlsx]Lattice!$B$48:$B$587</c:f>
              <c:numCache>
                <c:formatCode>0.000</c:formatCode>
                <c:ptCount val="5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0.4</c:v>
                </c:pt>
                <c:pt idx="4">
                  <c:v>11.633029557824106</c:v>
                </c:pt>
                <c:pt idx="5">
                  <c:v>12.033029557824106</c:v>
                </c:pt>
                <c:pt idx="6">
                  <c:v>12.433029557824106</c:v>
                </c:pt>
                <c:pt idx="7">
                  <c:v>12.433029557824106</c:v>
                </c:pt>
                <c:pt idx="8">
                  <c:v>12.833029557824107</c:v>
                </c:pt>
                <c:pt idx="9">
                  <c:v>13.233029557824107</c:v>
                </c:pt>
                <c:pt idx="10">
                  <c:v>13.733029557824107</c:v>
                </c:pt>
                <c:pt idx="11">
                  <c:v>15.105201150794791</c:v>
                </c:pt>
                <c:pt idx="12">
                  <c:v>16.477372743765475</c:v>
                </c:pt>
                <c:pt idx="13">
                  <c:v>16.977372743765475</c:v>
                </c:pt>
                <c:pt idx="14">
                  <c:v>17.477372743765475</c:v>
                </c:pt>
                <c:pt idx="15">
                  <c:v>18.849544336736159</c:v>
                </c:pt>
                <c:pt idx="16">
                  <c:v>20.221715929706843</c:v>
                </c:pt>
                <c:pt idx="17">
                  <c:v>20.721715929706843</c:v>
                </c:pt>
                <c:pt idx="18">
                  <c:v>21.221715929706843</c:v>
                </c:pt>
                <c:pt idx="19">
                  <c:v>22.593887522677527</c:v>
                </c:pt>
                <c:pt idx="20">
                  <c:v>23.966059115648211</c:v>
                </c:pt>
                <c:pt idx="21">
                  <c:v>24.466059115648211</c:v>
                </c:pt>
                <c:pt idx="22">
                  <c:v>24.866059115648209</c:v>
                </c:pt>
                <c:pt idx="23">
                  <c:v>25.266059115648208</c:v>
                </c:pt>
                <c:pt idx="24">
                  <c:v>25.666059115648206</c:v>
                </c:pt>
                <c:pt idx="25">
                  <c:v>26.066059115648205</c:v>
                </c:pt>
                <c:pt idx="26">
                  <c:v>26.566059115648205</c:v>
                </c:pt>
                <c:pt idx="27">
                  <c:v>27.938230708618889</c:v>
                </c:pt>
                <c:pt idx="28">
                  <c:v>29.310402301589573</c:v>
                </c:pt>
                <c:pt idx="29">
                  <c:v>29.810402301589573</c:v>
                </c:pt>
                <c:pt idx="30">
                  <c:v>30.310402301589573</c:v>
                </c:pt>
                <c:pt idx="31">
                  <c:v>31.682573894560257</c:v>
                </c:pt>
                <c:pt idx="32">
                  <c:v>33.054745487530944</c:v>
                </c:pt>
                <c:pt idx="33">
                  <c:v>33.554745487530944</c:v>
                </c:pt>
                <c:pt idx="34">
                  <c:v>34.054745487530944</c:v>
                </c:pt>
                <c:pt idx="35">
                  <c:v>35.426917080501632</c:v>
                </c:pt>
                <c:pt idx="36">
                  <c:v>36.799088673472319</c:v>
                </c:pt>
                <c:pt idx="37">
                  <c:v>37.299088673472319</c:v>
                </c:pt>
                <c:pt idx="38">
                  <c:v>37.699088673472318</c:v>
                </c:pt>
                <c:pt idx="39">
                  <c:v>38.099088673472316</c:v>
                </c:pt>
                <c:pt idx="40">
                  <c:v>38.499088673472315</c:v>
                </c:pt>
                <c:pt idx="41">
                  <c:v>38.899088673472313</c:v>
                </c:pt>
                <c:pt idx="42">
                  <c:v>39.399088673472313</c:v>
                </c:pt>
                <c:pt idx="43">
                  <c:v>40.771260266443001</c:v>
                </c:pt>
                <c:pt idx="44">
                  <c:v>42.143431859413688</c:v>
                </c:pt>
                <c:pt idx="45">
                  <c:v>42.643431859413688</c:v>
                </c:pt>
                <c:pt idx="46">
                  <c:v>43.143431859413688</c:v>
                </c:pt>
                <c:pt idx="47">
                  <c:v>44.515603452384376</c:v>
                </c:pt>
                <c:pt idx="48">
                  <c:v>45.887775045355063</c:v>
                </c:pt>
                <c:pt idx="49">
                  <c:v>46.387775045355063</c:v>
                </c:pt>
                <c:pt idx="50">
                  <c:v>46.887775045355063</c:v>
                </c:pt>
                <c:pt idx="51">
                  <c:v>48.259946638325751</c:v>
                </c:pt>
                <c:pt idx="52">
                  <c:v>49.632118231296438</c:v>
                </c:pt>
                <c:pt idx="53">
                  <c:v>50.132118231296438</c:v>
                </c:pt>
                <c:pt idx="54">
                  <c:v>50.532118231296437</c:v>
                </c:pt>
                <c:pt idx="55">
                  <c:v>50.932118231296435</c:v>
                </c:pt>
                <c:pt idx="56">
                  <c:v>51.332118231296434</c:v>
                </c:pt>
                <c:pt idx="57">
                  <c:v>51.732118231296432</c:v>
                </c:pt>
                <c:pt idx="58">
                  <c:v>52.232118231296432</c:v>
                </c:pt>
                <c:pt idx="59">
                  <c:v>53.60428982426712</c:v>
                </c:pt>
                <c:pt idx="60">
                  <c:v>54.976461417237807</c:v>
                </c:pt>
                <c:pt idx="61">
                  <c:v>55.476461417237807</c:v>
                </c:pt>
                <c:pt idx="62">
                  <c:v>55.976461417237807</c:v>
                </c:pt>
                <c:pt idx="63">
                  <c:v>57.348633010208495</c:v>
                </c:pt>
                <c:pt idx="64">
                  <c:v>58.720804603179182</c:v>
                </c:pt>
                <c:pt idx="65">
                  <c:v>59.220804603179182</c:v>
                </c:pt>
                <c:pt idx="66">
                  <c:v>59.720804603179182</c:v>
                </c:pt>
                <c:pt idx="67">
                  <c:v>61.09297619614987</c:v>
                </c:pt>
                <c:pt idx="68">
                  <c:v>62.465147789120557</c:v>
                </c:pt>
                <c:pt idx="69">
                  <c:v>62.965147789120557</c:v>
                </c:pt>
                <c:pt idx="70">
                  <c:v>63.365147789120556</c:v>
                </c:pt>
                <c:pt idx="71">
                  <c:v>63.765147789120554</c:v>
                </c:pt>
                <c:pt idx="72">
                  <c:v>64.165147789120553</c:v>
                </c:pt>
                <c:pt idx="73">
                  <c:v>64.565147789120559</c:v>
                </c:pt>
                <c:pt idx="74">
                  <c:v>65.065147789120559</c:v>
                </c:pt>
                <c:pt idx="75">
                  <c:v>66.437319382091246</c:v>
                </c:pt>
                <c:pt idx="76">
                  <c:v>67.809490975061934</c:v>
                </c:pt>
                <c:pt idx="77">
                  <c:v>68.309490975061934</c:v>
                </c:pt>
                <c:pt idx="78">
                  <c:v>68.809490975061934</c:v>
                </c:pt>
                <c:pt idx="79">
                  <c:v>70.181662568032621</c:v>
                </c:pt>
                <c:pt idx="80">
                  <c:v>71.553834161003309</c:v>
                </c:pt>
                <c:pt idx="81">
                  <c:v>72.053834161003309</c:v>
                </c:pt>
                <c:pt idx="82">
                  <c:v>72.553834161003309</c:v>
                </c:pt>
                <c:pt idx="83">
                  <c:v>73.926005753973996</c:v>
                </c:pt>
                <c:pt idx="84">
                  <c:v>75.298177346944684</c:v>
                </c:pt>
                <c:pt idx="85">
                  <c:v>75.798177346944684</c:v>
                </c:pt>
                <c:pt idx="86">
                  <c:v>76.198177346944689</c:v>
                </c:pt>
                <c:pt idx="87">
                  <c:v>76.598177346944695</c:v>
                </c:pt>
                <c:pt idx="88">
                  <c:v>76.998177346944701</c:v>
                </c:pt>
                <c:pt idx="89">
                  <c:v>77.398177346944706</c:v>
                </c:pt>
                <c:pt idx="90">
                  <c:v>77.898177346944706</c:v>
                </c:pt>
                <c:pt idx="91">
                  <c:v>79.270348939915394</c:v>
                </c:pt>
                <c:pt idx="92">
                  <c:v>80.642520532886081</c:v>
                </c:pt>
                <c:pt idx="93">
                  <c:v>81.142520532886081</c:v>
                </c:pt>
                <c:pt idx="94">
                  <c:v>81.642520532886081</c:v>
                </c:pt>
                <c:pt idx="95">
                  <c:v>83.014692125856769</c:v>
                </c:pt>
                <c:pt idx="96">
                  <c:v>84.386863718827456</c:v>
                </c:pt>
                <c:pt idx="97">
                  <c:v>84.886863718827456</c:v>
                </c:pt>
                <c:pt idx="98">
                  <c:v>85.386863718827456</c:v>
                </c:pt>
                <c:pt idx="99">
                  <c:v>86.759035311798144</c:v>
                </c:pt>
                <c:pt idx="100">
                  <c:v>88.131206904768831</c:v>
                </c:pt>
                <c:pt idx="101">
                  <c:v>88.631206904768831</c:v>
                </c:pt>
                <c:pt idx="102">
                  <c:v>89.031206904768837</c:v>
                </c:pt>
                <c:pt idx="103">
                  <c:v>89.431206904768842</c:v>
                </c:pt>
                <c:pt idx="104">
                  <c:v>89.831206904768848</c:v>
                </c:pt>
                <c:pt idx="105">
                  <c:v>90.231206904768854</c:v>
                </c:pt>
                <c:pt idx="106">
                  <c:v>90.731206904768854</c:v>
                </c:pt>
                <c:pt idx="107">
                  <c:v>92.103378497739541</c:v>
                </c:pt>
                <c:pt idx="108">
                  <c:v>93.475550090710229</c:v>
                </c:pt>
                <c:pt idx="109">
                  <c:v>93.975550090710229</c:v>
                </c:pt>
                <c:pt idx="110">
                  <c:v>94.475550090710229</c:v>
                </c:pt>
                <c:pt idx="111">
                  <c:v>95.847721683680916</c:v>
                </c:pt>
                <c:pt idx="112">
                  <c:v>97.219893276651604</c:v>
                </c:pt>
                <c:pt idx="113">
                  <c:v>97.719893276651604</c:v>
                </c:pt>
                <c:pt idx="114">
                  <c:v>98.219893276651604</c:v>
                </c:pt>
                <c:pt idx="115">
                  <c:v>99.592064869622291</c:v>
                </c:pt>
                <c:pt idx="116">
                  <c:v>100.96423646259298</c:v>
                </c:pt>
                <c:pt idx="117">
                  <c:v>101.46423646259298</c:v>
                </c:pt>
                <c:pt idx="118">
                  <c:v>101.86423646259298</c:v>
                </c:pt>
                <c:pt idx="119">
                  <c:v>102.26423646259299</c:v>
                </c:pt>
                <c:pt idx="120">
                  <c:v>102.664236462593</c:v>
                </c:pt>
                <c:pt idx="121">
                  <c:v>103.064236462593</c:v>
                </c:pt>
                <c:pt idx="122">
                  <c:v>103.564236462593</c:v>
                </c:pt>
                <c:pt idx="123">
                  <c:v>104.93640805556369</c:v>
                </c:pt>
                <c:pt idx="124">
                  <c:v>106.30857964853438</c:v>
                </c:pt>
                <c:pt idx="125">
                  <c:v>106.80857964853438</c:v>
                </c:pt>
                <c:pt idx="126">
                  <c:v>107.30857964853438</c:v>
                </c:pt>
                <c:pt idx="127">
                  <c:v>108.68075124150506</c:v>
                </c:pt>
                <c:pt idx="128">
                  <c:v>110.05292283447575</c:v>
                </c:pt>
                <c:pt idx="129">
                  <c:v>110.55292283447575</c:v>
                </c:pt>
                <c:pt idx="130">
                  <c:v>111.05292283447575</c:v>
                </c:pt>
                <c:pt idx="131">
                  <c:v>112.42509442744644</c:v>
                </c:pt>
                <c:pt idx="132">
                  <c:v>113.79726602041713</c:v>
                </c:pt>
                <c:pt idx="133">
                  <c:v>114.29726602041713</c:v>
                </c:pt>
                <c:pt idx="134">
                  <c:v>114.69726602041713</c:v>
                </c:pt>
                <c:pt idx="135">
                  <c:v>115.09726602041714</c:v>
                </c:pt>
                <c:pt idx="136">
                  <c:v>115.49726602041714</c:v>
                </c:pt>
                <c:pt idx="137">
                  <c:v>115.89726602041715</c:v>
                </c:pt>
                <c:pt idx="138">
                  <c:v>116.39726602041715</c:v>
                </c:pt>
                <c:pt idx="139">
                  <c:v>117.76943761338784</c:v>
                </c:pt>
                <c:pt idx="140">
                  <c:v>119.14160920635852</c:v>
                </c:pt>
                <c:pt idx="141">
                  <c:v>119.64160920635852</c:v>
                </c:pt>
                <c:pt idx="142">
                  <c:v>120.14160920635852</c:v>
                </c:pt>
                <c:pt idx="143">
                  <c:v>121.51378079932921</c:v>
                </c:pt>
                <c:pt idx="144">
                  <c:v>122.8859523922999</c:v>
                </c:pt>
                <c:pt idx="145">
                  <c:v>123.3859523922999</c:v>
                </c:pt>
                <c:pt idx="146">
                  <c:v>123.8859523922999</c:v>
                </c:pt>
                <c:pt idx="147">
                  <c:v>125.25812398527059</c:v>
                </c:pt>
                <c:pt idx="148">
                  <c:v>126.63029557824127</c:v>
                </c:pt>
                <c:pt idx="149">
                  <c:v>127.13029557824127</c:v>
                </c:pt>
                <c:pt idx="150">
                  <c:v>127.53029557824128</c:v>
                </c:pt>
                <c:pt idx="151">
                  <c:v>127.93029557824129</c:v>
                </c:pt>
                <c:pt idx="152">
                  <c:v>128.33029557824128</c:v>
                </c:pt>
                <c:pt idx="153">
                  <c:v>128.73029557824128</c:v>
                </c:pt>
                <c:pt idx="154">
                  <c:v>129.23029557824128</c:v>
                </c:pt>
                <c:pt idx="155">
                  <c:v>130.60246717121197</c:v>
                </c:pt>
                <c:pt idx="156">
                  <c:v>131.97463876418266</c:v>
                </c:pt>
                <c:pt idx="157">
                  <c:v>132.47463876418266</c:v>
                </c:pt>
                <c:pt idx="158">
                  <c:v>132.97463876418266</c:v>
                </c:pt>
                <c:pt idx="159">
                  <c:v>134.34681035715334</c:v>
                </c:pt>
                <c:pt idx="160">
                  <c:v>135.71898195012403</c:v>
                </c:pt>
                <c:pt idx="161">
                  <c:v>136.21898195012403</c:v>
                </c:pt>
                <c:pt idx="162">
                  <c:v>136.71898195012403</c:v>
                </c:pt>
                <c:pt idx="163">
                  <c:v>138.09115354309472</c:v>
                </c:pt>
                <c:pt idx="164">
                  <c:v>139.46332513606541</c:v>
                </c:pt>
                <c:pt idx="165">
                  <c:v>139.96332513606541</c:v>
                </c:pt>
                <c:pt idx="166">
                  <c:v>140.36332513606541</c:v>
                </c:pt>
                <c:pt idx="167">
                  <c:v>140.76332513606542</c:v>
                </c:pt>
                <c:pt idx="168">
                  <c:v>141.16332513606542</c:v>
                </c:pt>
                <c:pt idx="169">
                  <c:v>141.56332513606543</c:v>
                </c:pt>
                <c:pt idx="170">
                  <c:v>142.06332513606543</c:v>
                </c:pt>
                <c:pt idx="171">
                  <c:v>143.43549672903612</c:v>
                </c:pt>
                <c:pt idx="172">
                  <c:v>144.8076683220068</c:v>
                </c:pt>
                <c:pt idx="173">
                  <c:v>145.3076683220068</c:v>
                </c:pt>
                <c:pt idx="174">
                  <c:v>145.8076683220068</c:v>
                </c:pt>
                <c:pt idx="175">
                  <c:v>147.17983991497749</c:v>
                </c:pt>
                <c:pt idx="176">
                  <c:v>148.55201150794818</c:v>
                </c:pt>
                <c:pt idx="177">
                  <c:v>149.05201150794818</c:v>
                </c:pt>
                <c:pt idx="178">
                  <c:v>149.55201150794818</c:v>
                </c:pt>
                <c:pt idx="179">
                  <c:v>150.92418310091887</c:v>
                </c:pt>
                <c:pt idx="180">
                  <c:v>152.29635469388955</c:v>
                </c:pt>
                <c:pt idx="181">
                  <c:v>152.79635469388955</c:v>
                </c:pt>
                <c:pt idx="182">
                  <c:v>153.19635469388956</c:v>
                </c:pt>
                <c:pt idx="183">
                  <c:v>153.59635469388957</c:v>
                </c:pt>
                <c:pt idx="184">
                  <c:v>153.99635469388957</c:v>
                </c:pt>
                <c:pt idx="185">
                  <c:v>154.39635469388958</c:v>
                </c:pt>
                <c:pt idx="186">
                  <c:v>154.89635469388958</c:v>
                </c:pt>
                <c:pt idx="187">
                  <c:v>156.26852628686026</c:v>
                </c:pt>
                <c:pt idx="188">
                  <c:v>157.64069787983095</c:v>
                </c:pt>
                <c:pt idx="189">
                  <c:v>158.14069787983095</c:v>
                </c:pt>
                <c:pt idx="190">
                  <c:v>158.64069787983095</c:v>
                </c:pt>
                <c:pt idx="191">
                  <c:v>160.01286947280164</c:v>
                </c:pt>
                <c:pt idx="192">
                  <c:v>161.38504106577233</c:v>
                </c:pt>
                <c:pt idx="193">
                  <c:v>161.88504106577233</c:v>
                </c:pt>
                <c:pt idx="194">
                  <c:v>162.38504106577233</c:v>
                </c:pt>
                <c:pt idx="195">
                  <c:v>163.75721265874301</c:v>
                </c:pt>
                <c:pt idx="196">
                  <c:v>165.1293842517137</c:v>
                </c:pt>
                <c:pt idx="197">
                  <c:v>165.6293842517137</c:v>
                </c:pt>
                <c:pt idx="198">
                  <c:v>166.02938425171371</c:v>
                </c:pt>
                <c:pt idx="199">
                  <c:v>166.42938425171371</c:v>
                </c:pt>
                <c:pt idx="200">
                  <c:v>166.82938425171372</c:v>
                </c:pt>
                <c:pt idx="201">
                  <c:v>167.22938425171373</c:v>
                </c:pt>
                <c:pt idx="202">
                  <c:v>167.72938425171373</c:v>
                </c:pt>
                <c:pt idx="203">
                  <c:v>169.10155584468441</c:v>
                </c:pt>
                <c:pt idx="204">
                  <c:v>170.4737274376551</c:v>
                </c:pt>
                <c:pt idx="205">
                  <c:v>170.9737274376551</c:v>
                </c:pt>
                <c:pt idx="206">
                  <c:v>171.4737274376551</c:v>
                </c:pt>
                <c:pt idx="207">
                  <c:v>172.84589903062579</c:v>
                </c:pt>
                <c:pt idx="208">
                  <c:v>174.21807062359647</c:v>
                </c:pt>
                <c:pt idx="209">
                  <c:v>174.71807062359647</c:v>
                </c:pt>
                <c:pt idx="210">
                  <c:v>175.21807062359647</c:v>
                </c:pt>
                <c:pt idx="211">
                  <c:v>176.59024221656716</c:v>
                </c:pt>
                <c:pt idx="212">
                  <c:v>177.96241380953785</c:v>
                </c:pt>
                <c:pt idx="213">
                  <c:v>178.46241380953785</c:v>
                </c:pt>
                <c:pt idx="214">
                  <c:v>178.86241380953786</c:v>
                </c:pt>
                <c:pt idx="215">
                  <c:v>179.26241380953786</c:v>
                </c:pt>
                <c:pt idx="216">
                  <c:v>179.66241380953787</c:v>
                </c:pt>
                <c:pt idx="217">
                  <c:v>180.06241380953787</c:v>
                </c:pt>
                <c:pt idx="218">
                  <c:v>180.56241380953787</c:v>
                </c:pt>
                <c:pt idx="219">
                  <c:v>181.93458540250856</c:v>
                </c:pt>
                <c:pt idx="220">
                  <c:v>183.30675699547925</c:v>
                </c:pt>
                <c:pt idx="221">
                  <c:v>183.80675699547925</c:v>
                </c:pt>
                <c:pt idx="222">
                  <c:v>184.30675699547925</c:v>
                </c:pt>
                <c:pt idx="223">
                  <c:v>185.67892858844993</c:v>
                </c:pt>
                <c:pt idx="224">
                  <c:v>187.05110018142062</c:v>
                </c:pt>
                <c:pt idx="225">
                  <c:v>187.55110018142062</c:v>
                </c:pt>
                <c:pt idx="226">
                  <c:v>188.05110018142062</c:v>
                </c:pt>
                <c:pt idx="227">
                  <c:v>189.42327177439131</c:v>
                </c:pt>
                <c:pt idx="228">
                  <c:v>190.795443367362</c:v>
                </c:pt>
                <c:pt idx="229">
                  <c:v>191.295443367362</c:v>
                </c:pt>
                <c:pt idx="230">
                  <c:v>191.695443367362</c:v>
                </c:pt>
                <c:pt idx="231">
                  <c:v>192.09544336736201</c:v>
                </c:pt>
                <c:pt idx="232">
                  <c:v>192.49544336736201</c:v>
                </c:pt>
                <c:pt idx="233">
                  <c:v>192.89544336736202</c:v>
                </c:pt>
                <c:pt idx="234">
                  <c:v>193.39544336736202</c:v>
                </c:pt>
                <c:pt idx="235">
                  <c:v>194.76761496033271</c:v>
                </c:pt>
                <c:pt idx="236">
                  <c:v>196.1397865533034</c:v>
                </c:pt>
                <c:pt idx="237">
                  <c:v>196.6397865533034</c:v>
                </c:pt>
                <c:pt idx="238">
                  <c:v>197.1397865533034</c:v>
                </c:pt>
                <c:pt idx="239">
                  <c:v>198.51195814627408</c:v>
                </c:pt>
                <c:pt idx="240">
                  <c:v>199.88412973924477</c:v>
                </c:pt>
                <c:pt idx="241">
                  <c:v>200.38412973924477</c:v>
                </c:pt>
                <c:pt idx="242">
                  <c:v>200.88412973924477</c:v>
                </c:pt>
                <c:pt idx="243">
                  <c:v>202.25630133221546</c:v>
                </c:pt>
                <c:pt idx="244">
                  <c:v>203.62847292518614</c:v>
                </c:pt>
                <c:pt idx="245">
                  <c:v>204.12847292518614</c:v>
                </c:pt>
                <c:pt idx="246">
                  <c:v>204.52847292518615</c:v>
                </c:pt>
                <c:pt idx="247">
                  <c:v>204.92847292518616</c:v>
                </c:pt>
                <c:pt idx="248">
                  <c:v>205.32847292518616</c:v>
                </c:pt>
                <c:pt idx="249">
                  <c:v>205.72847292518617</c:v>
                </c:pt>
                <c:pt idx="250">
                  <c:v>206.22847292518617</c:v>
                </c:pt>
                <c:pt idx="251">
                  <c:v>207.60064451815686</c:v>
                </c:pt>
                <c:pt idx="252">
                  <c:v>208.97281611112754</c:v>
                </c:pt>
                <c:pt idx="253">
                  <c:v>209.47281611112754</c:v>
                </c:pt>
                <c:pt idx="254">
                  <c:v>209.97281611112754</c:v>
                </c:pt>
                <c:pt idx="255">
                  <c:v>211.34498770409823</c:v>
                </c:pt>
                <c:pt idx="256">
                  <c:v>212.71715929706892</c:v>
                </c:pt>
                <c:pt idx="257">
                  <c:v>213.21715929706892</c:v>
                </c:pt>
                <c:pt idx="258">
                  <c:v>213.71715929706892</c:v>
                </c:pt>
                <c:pt idx="259">
                  <c:v>215.08933089003961</c:v>
                </c:pt>
                <c:pt idx="260">
                  <c:v>216.46150248301029</c:v>
                </c:pt>
                <c:pt idx="261">
                  <c:v>216.96150248301029</c:v>
                </c:pt>
                <c:pt idx="262">
                  <c:v>217.3615024830103</c:v>
                </c:pt>
                <c:pt idx="263">
                  <c:v>217.7615024830103</c:v>
                </c:pt>
                <c:pt idx="264">
                  <c:v>217.7615024830103</c:v>
                </c:pt>
                <c:pt idx="265">
                  <c:v>218.16150248301031</c:v>
                </c:pt>
                <c:pt idx="266">
                  <c:v>218.56150248301032</c:v>
                </c:pt>
                <c:pt idx="267">
                  <c:v>229.79453204083441</c:v>
                </c:pt>
                <c:pt idx="268">
                  <c:v>230.19453204083442</c:v>
                </c:pt>
                <c:pt idx="269">
                  <c:v>230.59453204083442</c:v>
                </c:pt>
                <c:pt idx="270">
                  <c:v>230.59453204083442</c:v>
                </c:pt>
                <c:pt idx="271">
                  <c:v>230.99453204083443</c:v>
                </c:pt>
                <c:pt idx="272">
                  <c:v>231.39453204083443</c:v>
                </c:pt>
                <c:pt idx="273">
                  <c:v>242.62756159865853</c:v>
                </c:pt>
                <c:pt idx="274">
                  <c:v>243.02756159865854</c:v>
                </c:pt>
                <c:pt idx="275">
                  <c:v>243.42756159865854</c:v>
                </c:pt>
                <c:pt idx="276">
                  <c:v>243.42756159865854</c:v>
                </c:pt>
                <c:pt idx="277">
                  <c:v>243.82756159865855</c:v>
                </c:pt>
                <c:pt idx="278">
                  <c:v>244.22756159865855</c:v>
                </c:pt>
                <c:pt idx="279">
                  <c:v>244.72756159865855</c:v>
                </c:pt>
                <c:pt idx="280">
                  <c:v>246.09973319162924</c:v>
                </c:pt>
                <c:pt idx="281">
                  <c:v>247.47190478459993</c:v>
                </c:pt>
                <c:pt idx="282">
                  <c:v>247.97190478459993</c:v>
                </c:pt>
                <c:pt idx="283">
                  <c:v>248.47190478459993</c:v>
                </c:pt>
                <c:pt idx="284">
                  <c:v>249.84407637757062</c:v>
                </c:pt>
                <c:pt idx="285">
                  <c:v>251.2162479705413</c:v>
                </c:pt>
                <c:pt idx="286">
                  <c:v>251.7162479705413</c:v>
                </c:pt>
                <c:pt idx="287">
                  <c:v>252.2162479705413</c:v>
                </c:pt>
                <c:pt idx="288">
                  <c:v>253.58841956351199</c:v>
                </c:pt>
                <c:pt idx="289">
                  <c:v>254.96059115648268</c:v>
                </c:pt>
                <c:pt idx="290">
                  <c:v>255.46059115648268</c:v>
                </c:pt>
                <c:pt idx="291">
                  <c:v>255.86059115648268</c:v>
                </c:pt>
                <c:pt idx="292">
                  <c:v>256.26059115648269</c:v>
                </c:pt>
                <c:pt idx="293">
                  <c:v>256.66059115648267</c:v>
                </c:pt>
                <c:pt idx="294">
                  <c:v>257.06059115648264</c:v>
                </c:pt>
                <c:pt idx="295">
                  <c:v>257.56059115648264</c:v>
                </c:pt>
                <c:pt idx="296">
                  <c:v>258.93276274945333</c:v>
                </c:pt>
                <c:pt idx="297">
                  <c:v>260.30493434242402</c:v>
                </c:pt>
                <c:pt idx="298">
                  <c:v>260.80493434242402</c:v>
                </c:pt>
                <c:pt idx="299">
                  <c:v>261.30493434242402</c:v>
                </c:pt>
                <c:pt idx="300">
                  <c:v>262.67710593539471</c:v>
                </c:pt>
                <c:pt idx="301">
                  <c:v>264.04927752836539</c:v>
                </c:pt>
                <c:pt idx="302">
                  <c:v>264.54927752836539</c:v>
                </c:pt>
                <c:pt idx="303">
                  <c:v>265.04927752836539</c:v>
                </c:pt>
                <c:pt idx="304">
                  <c:v>266.42144912133608</c:v>
                </c:pt>
                <c:pt idx="305">
                  <c:v>267.79362071430677</c:v>
                </c:pt>
                <c:pt idx="306">
                  <c:v>268.29362071430677</c:v>
                </c:pt>
                <c:pt idx="307">
                  <c:v>268.69362071430675</c:v>
                </c:pt>
                <c:pt idx="308">
                  <c:v>269.09362071430672</c:v>
                </c:pt>
                <c:pt idx="309">
                  <c:v>269.4936207143067</c:v>
                </c:pt>
                <c:pt idx="310">
                  <c:v>269.89362071430668</c:v>
                </c:pt>
                <c:pt idx="311">
                  <c:v>270.39362071430668</c:v>
                </c:pt>
                <c:pt idx="312">
                  <c:v>271.76579230727737</c:v>
                </c:pt>
                <c:pt idx="313">
                  <c:v>273.13796390024805</c:v>
                </c:pt>
                <c:pt idx="314">
                  <c:v>273.63796390024805</c:v>
                </c:pt>
                <c:pt idx="315">
                  <c:v>274.13796390024805</c:v>
                </c:pt>
                <c:pt idx="316">
                  <c:v>275.51013549321874</c:v>
                </c:pt>
                <c:pt idx="317">
                  <c:v>276.88230708618943</c:v>
                </c:pt>
                <c:pt idx="318">
                  <c:v>277.38230708618943</c:v>
                </c:pt>
                <c:pt idx="319">
                  <c:v>277.88230708618943</c:v>
                </c:pt>
                <c:pt idx="320">
                  <c:v>279.25447867916012</c:v>
                </c:pt>
                <c:pt idx="321">
                  <c:v>280.6266502721308</c:v>
                </c:pt>
                <c:pt idx="322">
                  <c:v>281.1266502721308</c:v>
                </c:pt>
                <c:pt idx="323">
                  <c:v>281.52665027213078</c:v>
                </c:pt>
                <c:pt idx="324">
                  <c:v>281.92665027213076</c:v>
                </c:pt>
                <c:pt idx="325">
                  <c:v>282.32665027213073</c:v>
                </c:pt>
                <c:pt idx="326">
                  <c:v>282.72665027213071</c:v>
                </c:pt>
                <c:pt idx="327">
                  <c:v>283.22665027213071</c:v>
                </c:pt>
                <c:pt idx="328">
                  <c:v>284.5988218651014</c:v>
                </c:pt>
                <c:pt idx="329">
                  <c:v>285.97099345807209</c:v>
                </c:pt>
                <c:pt idx="330">
                  <c:v>286.47099345807209</c:v>
                </c:pt>
                <c:pt idx="331">
                  <c:v>286.97099345807209</c:v>
                </c:pt>
                <c:pt idx="332">
                  <c:v>288.34316505104277</c:v>
                </c:pt>
                <c:pt idx="333">
                  <c:v>289.71533664401346</c:v>
                </c:pt>
                <c:pt idx="334">
                  <c:v>290.21533664401346</c:v>
                </c:pt>
                <c:pt idx="335">
                  <c:v>290.71533664401346</c:v>
                </c:pt>
                <c:pt idx="336">
                  <c:v>292.08750823698415</c:v>
                </c:pt>
                <c:pt idx="337">
                  <c:v>293.45967982995484</c:v>
                </c:pt>
                <c:pt idx="338">
                  <c:v>293.95967982995484</c:v>
                </c:pt>
                <c:pt idx="339">
                  <c:v>294.35967982995481</c:v>
                </c:pt>
                <c:pt idx="340">
                  <c:v>294.75967982995479</c:v>
                </c:pt>
                <c:pt idx="341">
                  <c:v>295.15967982995477</c:v>
                </c:pt>
                <c:pt idx="342">
                  <c:v>295.55967982995475</c:v>
                </c:pt>
                <c:pt idx="343">
                  <c:v>296.05967982995475</c:v>
                </c:pt>
                <c:pt idx="344">
                  <c:v>297.43185142292543</c:v>
                </c:pt>
                <c:pt idx="345">
                  <c:v>298.80402301589612</c:v>
                </c:pt>
                <c:pt idx="346">
                  <c:v>299.30402301589612</c:v>
                </c:pt>
                <c:pt idx="347">
                  <c:v>299.80402301589612</c:v>
                </c:pt>
                <c:pt idx="348">
                  <c:v>301.17619460886681</c:v>
                </c:pt>
                <c:pt idx="349">
                  <c:v>302.5483662018375</c:v>
                </c:pt>
                <c:pt idx="350">
                  <c:v>303.0483662018375</c:v>
                </c:pt>
                <c:pt idx="351">
                  <c:v>303.5483662018375</c:v>
                </c:pt>
                <c:pt idx="352">
                  <c:v>304.92053779480818</c:v>
                </c:pt>
                <c:pt idx="353">
                  <c:v>306.29270938777887</c:v>
                </c:pt>
                <c:pt idx="354">
                  <c:v>306.79270938777887</c:v>
                </c:pt>
                <c:pt idx="355">
                  <c:v>307.19270938777885</c:v>
                </c:pt>
                <c:pt idx="356">
                  <c:v>307.59270938777883</c:v>
                </c:pt>
                <c:pt idx="357">
                  <c:v>307.9927093877788</c:v>
                </c:pt>
                <c:pt idx="358">
                  <c:v>308.39270938777878</c:v>
                </c:pt>
                <c:pt idx="359">
                  <c:v>308.89270938777878</c:v>
                </c:pt>
                <c:pt idx="360">
                  <c:v>310.26488098074947</c:v>
                </c:pt>
                <c:pt idx="361">
                  <c:v>311.63705257372015</c:v>
                </c:pt>
                <c:pt idx="362">
                  <c:v>312.13705257372015</c:v>
                </c:pt>
                <c:pt idx="363">
                  <c:v>312.63705257372015</c:v>
                </c:pt>
                <c:pt idx="364">
                  <c:v>314.00922416669084</c:v>
                </c:pt>
                <c:pt idx="365">
                  <c:v>315.38139575966153</c:v>
                </c:pt>
                <c:pt idx="366">
                  <c:v>315.88139575966153</c:v>
                </c:pt>
                <c:pt idx="367">
                  <c:v>316.38139575966153</c:v>
                </c:pt>
                <c:pt idx="368">
                  <c:v>317.75356735263222</c:v>
                </c:pt>
                <c:pt idx="369">
                  <c:v>319.1257389456029</c:v>
                </c:pt>
                <c:pt idx="370">
                  <c:v>319.6257389456029</c:v>
                </c:pt>
                <c:pt idx="371">
                  <c:v>320.02573894560288</c:v>
                </c:pt>
                <c:pt idx="372">
                  <c:v>320.42573894560286</c:v>
                </c:pt>
                <c:pt idx="373">
                  <c:v>320.82573894560284</c:v>
                </c:pt>
                <c:pt idx="374">
                  <c:v>321.22573894560281</c:v>
                </c:pt>
                <c:pt idx="375">
                  <c:v>321.72573894560281</c:v>
                </c:pt>
                <c:pt idx="376">
                  <c:v>323.0979105385735</c:v>
                </c:pt>
                <c:pt idx="377">
                  <c:v>324.47008213154419</c:v>
                </c:pt>
                <c:pt idx="378">
                  <c:v>324.97008213154419</c:v>
                </c:pt>
                <c:pt idx="379">
                  <c:v>325.47008213154419</c:v>
                </c:pt>
                <c:pt idx="380">
                  <c:v>326.84225372451488</c:v>
                </c:pt>
                <c:pt idx="381">
                  <c:v>328.21442531748556</c:v>
                </c:pt>
                <c:pt idx="382">
                  <c:v>328.71442531748556</c:v>
                </c:pt>
                <c:pt idx="383">
                  <c:v>329.21442531748556</c:v>
                </c:pt>
                <c:pt idx="384">
                  <c:v>330.58659691045625</c:v>
                </c:pt>
                <c:pt idx="385">
                  <c:v>331.95876850342694</c:v>
                </c:pt>
                <c:pt idx="386">
                  <c:v>332.45876850342694</c:v>
                </c:pt>
                <c:pt idx="387">
                  <c:v>332.85876850342692</c:v>
                </c:pt>
                <c:pt idx="388">
                  <c:v>333.25876850342689</c:v>
                </c:pt>
                <c:pt idx="389">
                  <c:v>333.65876850342687</c:v>
                </c:pt>
                <c:pt idx="390">
                  <c:v>334.05876850342685</c:v>
                </c:pt>
                <c:pt idx="391">
                  <c:v>334.55876850342685</c:v>
                </c:pt>
                <c:pt idx="392">
                  <c:v>335.93094009639753</c:v>
                </c:pt>
                <c:pt idx="393">
                  <c:v>337.30311168936822</c:v>
                </c:pt>
                <c:pt idx="394">
                  <c:v>337.80311168936822</c:v>
                </c:pt>
                <c:pt idx="395">
                  <c:v>338.30311168936822</c:v>
                </c:pt>
                <c:pt idx="396">
                  <c:v>339.67528328233891</c:v>
                </c:pt>
                <c:pt idx="397">
                  <c:v>341.0474548753096</c:v>
                </c:pt>
                <c:pt idx="398">
                  <c:v>341.5474548753096</c:v>
                </c:pt>
                <c:pt idx="399">
                  <c:v>342.0474548753096</c:v>
                </c:pt>
                <c:pt idx="400">
                  <c:v>343.41962646828028</c:v>
                </c:pt>
                <c:pt idx="401">
                  <c:v>344.79179806125097</c:v>
                </c:pt>
                <c:pt idx="402">
                  <c:v>345.29179806125097</c:v>
                </c:pt>
                <c:pt idx="403">
                  <c:v>345.69179806125095</c:v>
                </c:pt>
                <c:pt idx="404">
                  <c:v>346.09179806125093</c:v>
                </c:pt>
                <c:pt idx="405">
                  <c:v>346.4917980612509</c:v>
                </c:pt>
                <c:pt idx="406">
                  <c:v>346.89179806125088</c:v>
                </c:pt>
                <c:pt idx="407">
                  <c:v>347.39179806125088</c:v>
                </c:pt>
                <c:pt idx="408">
                  <c:v>348.76396965422157</c:v>
                </c:pt>
                <c:pt idx="409">
                  <c:v>350.13614124719226</c:v>
                </c:pt>
                <c:pt idx="410">
                  <c:v>350.63614124719226</c:v>
                </c:pt>
                <c:pt idx="411">
                  <c:v>351.13614124719226</c:v>
                </c:pt>
                <c:pt idx="412">
                  <c:v>352.50831284016294</c:v>
                </c:pt>
                <c:pt idx="413">
                  <c:v>353.88048443313363</c:v>
                </c:pt>
                <c:pt idx="414">
                  <c:v>354.38048443313363</c:v>
                </c:pt>
                <c:pt idx="415">
                  <c:v>354.88048443313363</c:v>
                </c:pt>
                <c:pt idx="416">
                  <c:v>356.25265602610432</c:v>
                </c:pt>
                <c:pt idx="417">
                  <c:v>357.62482761907501</c:v>
                </c:pt>
                <c:pt idx="418">
                  <c:v>358.12482761907501</c:v>
                </c:pt>
                <c:pt idx="419">
                  <c:v>358.52482761907498</c:v>
                </c:pt>
                <c:pt idx="420">
                  <c:v>358.92482761907496</c:v>
                </c:pt>
                <c:pt idx="421">
                  <c:v>359.32482761907494</c:v>
                </c:pt>
                <c:pt idx="422">
                  <c:v>359.72482761907492</c:v>
                </c:pt>
                <c:pt idx="423">
                  <c:v>360.22482761907492</c:v>
                </c:pt>
                <c:pt idx="424">
                  <c:v>361.5969992120456</c:v>
                </c:pt>
                <c:pt idx="425">
                  <c:v>362.96917080501629</c:v>
                </c:pt>
                <c:pt idx="426">
                  <c:v>363.46917080501629</c:v>
                </c:pt>
                <c:pt idx="427">
                  <c:v>363.96917080501629</c:v>
                </c:pt>
                <c:pt idx="428">
                  <c:v>365.34134239798698</c:v>
                </c:pt>
                <c:pt idx="429">
                  <c:v>366.71351399095767</c:v>
                </c:pt>
                <c:pt idx="430">
                  <c:v>367.21351399095767</c:v>
                </c:pt>
                <c:pt idx="431">
                  <c:v>367.71351399095767</c:v>
                </c:pt>
                <c:pt idx="432">
                  <c:v>369.08568558392835</c:v>
                </c:pt>
                <c:pt idx="433">
                  <c:v>370.45785717689904</c:v>
                </c:pt>
                <c:pt idx="434">
                  <c:v>370.95785717689904</c:v>
                </c:pt>
                <c:pt idx="435">
                  <c:v>371.35785717689902</c:v>
                </c:pt>
                <c:pt idx="436">
                  <c:v>371.75785717689899</c:v>
                </c:pt>
                <c:pt idx="437">
                  <c:v>372.15785717689897</c:v>
                </c:pt>
                <c:pt idx="438">
                  <c:v>372.55785717689895</c:v>
                </c:pt>
                <c:pt idx="439">
                  <c:v>373.05785717689895</c:v>
                </c:pt>
                <c:pt idx="440">
                  <c:v>374.43002876986964</c:v>
                </c:pt>
                <c:pt idx="441">
                  <c:v>375.80220036284032</c:v>
                </c:pt>
                <c:pt idx="442">
                  <c:v>376.30220036284032</c:v>
                </c:pt>
                <c:pt idx="443">
                  <c:v>376.80220036284032</c:v>
                </c:pt>
                <c:pt idx="444">
                  <c:v>378.17437195581101</c:v>
                </c:pt>
                <c:pt idx="445">
                  <c:v>379.5465435487817</c:v>
                </c:pt>
                <c:pt idx="446">
                  <c:v>380.0465435487817</c:v>
                </c:pt>
                <c:pt idx="447">
                  <c:v>380.5465435487817</c:v>
                </c:pt>
                <c:pt idx="448">
                  <c:v>381.91871514175239</c:v>
                </c:pt>
                <c:pt idx="449">
                  <c:v>383.29088673472307</c:v>
                </c:pt>
                <c:pt idx="450">
                  <c:v>383.79088673472307</c:v>
                </c:pt>
                <c:pt idx="451">
                  <c:v>384.19088673472305</c:v>
                </c:pt>
                <c:pt idx="452">
                  <c:v>384.59088673472303</c:v>
                </c:pt>
                <c:pt idx="453">
                  <c:v>384.99088673472301</c:v>
                </c:pt>
                <c:pt idx="454">
                  <c:v>385.39088673472298</c:v>
                </c:pt>
                <c:pt idx="455">
                  <c:v>385.89088673472298</c:v>
                </c:pt>
                <c:pt idx="456">
                  <c:v>387.26305832769367</c:v>
                </c:pt>
                <c:pt idx="457">
                  <c:v>388.63522992066436</c:v>
                </c:pt>
                <c:pt idx="458">
                  <c:v>389.13522992066436</c:v>
                </c:pt>
                <c:pt idx="459">
                  <c:v>389.63522992066436</c:v>
                </c:pt>
                <c:pt idx="460">
                  <c:v>391.00740151363505</c:v>
                </c:pt>
                <c:pt idx="461">
                  <c:v>392.37957310660573</c:v>
                </c:pt>
                <c:pt idx="462">
                  <c:v>392.87957310660573</c:v>
                </c:pt>
                <c:pt idx="463">
                  <c:v>393.37957310660573</c:v>
                </c:pt>
                <c:pt idx="464">
                  <c:v>394.75174469957642</c:v>
                </c:pt>
                <c:pt idx="465">
                  <c:v>396.12391629254711</c:v>
                </c:pt>
                <c:pt idx="466">
                  <c:v>396.62391629254711</c:v>
                </c:pt>
                <c:pt idx="467">
                  <c:v>397.02391629254709</c:v>
                </c:pt>
                <c:pt idx="468">
                  <c:v>397.42391629254706</c:v>
                </c:pt>
                <c:pt idx="469">
                  <c:v>397.82391629254704</c:v>
                </c:pt>
                <c:pt idx="470">
                  <c:v>398.22391629254702</c:v>
                </c:pt>
                <c:pt idx="471">
                  <c:v>398.72391629254702</c:v>
                </c:pt>
                <c:pt idx="472">
                  <c:v>400.0960878855177</c:v>
                </c:pt>
                <c:pt idx="473">
                  <c:v>401.46825947848839</c:v>
                </c:pt>
                <c:pt idx="474">
                  <c:v>401.96825947848839</c:v>
                </c:pt>
                <c:pt idx="475">
                  <c:v>402.46825947848839</c:v>
                </c:pt>
                <c:pt idx="476">
                  <c:v>403.84043107145908</c:v>
                </c:pt>
                <c:pt idx="477">
                  <c:v>405.21260266442977</c:v>
                </c:pt>
                <c:pt idx="478">
                  <c:v>405.71260266442977</c:v>
                </c:pt>
                <c:pt idx="479">
                  <c:v>406.21260266442977</c:v>
                </c:pt>
                <c:pt idx="480">
                  <c:v>407.58477425740045</c:v>
                </c:pt>
                <c:pt idx="481">
                  <c:v>408.95694585037114</c:v>
                </c:pt>
                <c:pt idx="482">
                  <c:v>409.45694585037114</c:v>
                </c:pt>
                <c:pt idx="483">
                  <c:v>409.85694585037112</c:v>
                </c:pt>
                <c:pt idx="484">
                  <c:v>410.2569458503711</c:v>
                </c:pt>
                <c:pt idx="485">
                  <c:v>410.65694585037107</c:v>
                </c:pt>
                <c:pt idx="486">
                  <c:v>411.05694585037105</c:v>
                </c:pt>
                <c:pt idx="487">
                  <c:v>411.55694585037105</c:v>
                </c:pt>
                <c:pt idx="488">
                  <c:v>412.92911744334174</c:v>
                </c:pt>
                <c:pt idx="489">
                  <c:v>414.30128903631243</c:v>
                </c:pt>
                <c:pt idx="490">
                  <c:v>414.80128903631243</c:v>
                </c:pt>
                <c:pt idx="491">
                  <c:v>415.30128903631243</c:v>
                </c:pt>
                <c:pt idx="492">
                  <c:v>416.67346062928311</c:v>
                </c:pt>
                <c:pt idx="493">
                  <c:v>418.0456322222538</c:v>
                </c:pt>
                <c:pt idx="494">
                  <c:v>418.5456322222538</c:v>
                </c:pt>
                <c:pt idx="495">
                  <c:v>419.0456322222538</c:v>
                </c:pt>
                <c:pt idx="496">
                  <c:v>420.41780381522449</c:v>
                </c:pt>
                <c:pt idx="497">
                  <c:v>421.78997540819518</c:v>
                </c:pt>
                <c:pt idx="498">
                  <c:v>422.28997540819518</c:v>
                </c:pt>
                <c:pt idx="499">
                  <c:v>422.68997540819515</c:v>
                </c:pt>
                <c:pt idx="500">
                  <c:v>423.08997540819513</c:v>
                </c:pt>
                <c:pt idx="501">
                  <c:v>423.48997540819511</c:v>
                </c:pt>
                <c:pt idx="502">
                  <c:v>423.88997540819508</c:v>
                </c:pt>
                <c:pt idx="503">
                  <c:v>424.38997540819508</c:v>
                </c:pt>
                <c:pt idx="504">
                  <c:v>425.76214700116577</c:v>
                </c:pt>
                <c:pt idx="505">
                  <c:v>427.13431859413646</c:v>
                </c:pt>
                <c:pt idx="506">
                  <c:v>427.63431859413646</c:v>
                </c:pt>
                <c:pt idx="507">
                  <c:v>428.13431859413646</c:v>
                </c:pt>
                <c:pt idx="508">
                  <c:v>429.50649018710715</c:v>
                </c:pt>
                <c:pt idx="509">
                  <c:v>430.87866178007783</c:v>
                </c:pt>
                <c:pt idx="510">
                  <c:v>431.37866178007783</c:v>
                </c:pt>
                <c:pt idx="511">
                  <c:v>431.87866178007783</c:v>
                </c:pt>
                <c:pt idx="512">
                  <c:v>433.25083337304852</c:v>
                </c:pt>
                <c:pt idx="513">
                  <c:v>434.62300496601921</c:v>
                </c:pt>
                <c:pt idx="514">
                  <c:v>435.12300496601921</c:v>
                </c:pt>
                <c:pt idx="515">
                  <c:v>435.52300496601919</c:v>
                </c:pt>
                <c:pt idx="516">
                  <c:v>435.92300496601916</c:v>
                </c:pt>
                <c:pt idx="517">
                  <c:v>436.32300496601914</c:v>
                </c:pt>
                <c:pt idx="518">
                  <c:v>436.72300496601912</c:v>
                </c:pt>
                <c:pt idx="519">
                  <c:v>437.22300496601912</c:v>
                </c:pt>
                <c:pt idx="520">
                  <c:v>438.59517655898981</c:v>
                </c:pt>
                <c:pt idx="521">
                  <c:v>439.96734815196049</c:v>
                </c:pt>
                <c:pt idx="522">
                  <c:v>440.46734815196049</c:v>
                </c:pt>
                <c:pt idx="523">
                  <c:v>440.96734815196049</c:v>
                </c:pt>
                <c:pt idx="524">
                  <c:v>442.33951974493118</c:v>
                </c:pt>
                <c:pt idx="525">
                  <c:v>443.71169133790187</c:v>
                </c:pt>
                <c:pt idx="526">
                  <c:v>444.21169133790187</c:v>
                </c:pt>
                <c:pt idx="527">
                  <c:v>444.71169133790187</c:v>
                </c:pt>
                <c:pt idx="528">
                  <c:v>446.08386293087256</c:v>
                </c:pt>
                <c:pt idx="529">
                  <c:v>447.45603452384324</c:v>
                </c:pt>
                <c:pt idx="530">
                  <c:v>447.95603452384324</c:v>
                </c:pt>
                <c:pt idx="531">
                  <c:v>448.35603452384322</c:v>
                </c:pt>
                <c:pt idx="532">
                  <c:v>448.7560345238432</c:v>
                </c:pt>
                <c:pt idx="533">
                  <c:v>448.7560345238432</c:v>
                </c:pt>
                <c:pt idx="534">
                  <c:v>449.15603452384318</c:v>
                </c:pt>
                <c:pt idx="535">
                  <c:v>449.55603452384315</c:v>
                </c:pt>
                <c:pt idx="536">
                  <c:v>459.58906408166735</c:v>
                </c:pt>
                <c:pt idx="537">
                  <c:v>459.98906408166732</c:v>
                </c:pt>
                <c:pt idx="538">
                  <c:v>460.3890640816673</c:v>
                </c:pt>
                <c:pt idx="539">
                  <c:v>460.3890640816673</c:v>
                </c:pt>
              </c:numCache>
            </c:numRef>
          </c:xVal>
          <c:yVal>
            <c:numRef>
              <c:f>[edm_ParamGrieserV2.xlsx]Lattice!$AG$48:$AG$587</c:f>
              <c:numCache>
                <c:formatCode>0.0000</c:formatCode>
                <c:ptCount val="540"/>
                <c:pt idx="0" formatCode="General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1.0004000266673778</c:v>
                </c:pt>
                <c:pt idx="4">
                  <c:v>1.022869081377396</c:v>
                </c:pt>
                <c:pt idx="5">
                  <c:v>1.0236691880483293</c:v>
                </c:pt>
                <c:pt idx="6">
                  <c:v>1.0240597476645381</c:v>
                </c:pt>
                <c:pt idx="7">
                  <c:v>1.0240597476645381</c:v>
                </c:pt>
                <c:pt idx="8">
                  <c:v>1.0236311140976788</c:v>
                </c:pt>
                <c:pt idx="9">
                  <c:v>1.0227929436296901</c:v>
                </c:pt>
                <c:pt idx="10">
                  <c:v>1.0217452305447041</c:v>
                </c:pt>
                <c:pt idx="11">
                  <c:v>1.0177769598251634</c:v>
                </c:pt>
                <c:pt idx="12">
                  <c:v>1.0116291615057029</c:v>
                </c:pt>
                <c:pt idx="13">
                  <c:v>1.0089933536224023</c:v>
                </c:pt>
                <c:pt idx="14">
                  <c:v>1.0063575457391016</c:v>
                </c:pt>
                <c:pt idx="15">
                  <c:v>0.99804902955201191</c:v>
                </c:pt>
                <c:pt idx="16">
                  <c:v>0.98760323231824243</c:v>
                </c:pt>
                <c:pt idx="17">
                  <c:v>0.98341011223898978</c:v>
                </c:pt>
                <c:pt idx="18">
                  <c:v>0.97921699215973712</c:v>
                </c:pt>
                <c:pt idx="19">
                  <c:v>0.96666526252007678</c:v>
                </c:pt>
                <c:pt idx="20">
                  <c:v>0.95204345888315467</c:v>
                </c:pt>
                <c:pt idx="21">
                  <c:v>0.94634199646985717</c:v>
                </c:pt>
                <c:pt idx="22">
                  <c:v>0.94178082653921924</c:v>
                </c:pt>
                <c:pt idx="23">
                  <c:v>0.93759578587370462</c:v>
                </c:pt>
                <c:pt idx="24">
                  <c:v>0.93416087184333108</c:v>
                </c:pt>
                <c:pt idx="25">
                  <c:v>0.93110005519852634</c:v>
                </c:pt>
                <c:pt idx="26">
                  <c:v>0.92727403439252043</c:v>
                </c:pt>
                <c:pt idx="27">
                  <c:v>0.91578500840518329</c:v>
                </c:pt>
                <c:pt idx="28">
                  <c:v>0.90233486639714688</c:v>
                </c:pt>
                <c:pt idx="29">
                  <c:v>0.89707989458750192</c:v>
                </c:pt>
                <c:pt idx="30">
                  <c:v>0.89182492277785697</c:v>
                </c:pt>
                <c:pt idx="31">
                  <c:v>0.87645372098288798</c:v>
                </c:pt>
                <c:pt idx="32">
                  <c:v>0.85920562950546575</c:v>
                </c:pt>
                <c:pt idx="33">
                  <c:v>0.85258307751843532</c:v>
                </c:pt>
                <c:pt idx="34">
                  <c:v>0.84596052553140488</c:v>
                </c:pt>
                <c:pt idx="35">
                  <c:v>0.82688666237509234</c:v>
                </c:pt>
                <c:pt idx="36">
                  <c:v>0.80604205535859108</c:v>
                </c:pt>
                <c:pt idx="37">
                  <c:v>0.79812926547156016</c:v>
                </c:pt>
                <c:pt idx="38">
                  <c:v>0.79179903356193537</c:v>
                </c:pt>
                <c:pt idx="39">
                  <c:v>0.7851529471501244</c:v>
                </c:pt>
                <c:pt idx="40">
                  <c:v>0.77787878025430057</c:v>
                </c:pt>
                <c:pt idx="41">
                  <c:v>0.77029247112183119</c:v>
                </c:pt>
                <c:pt idx="42">
                  <c:v>0.76080958470624438</c:v>
                </c:pt>
                <c:pt idx="43">
                  <c:v>0.73397995772356373</c:v>
                </c:pt>
                <c:pt idx="44">
                  <c:v>0.70557854277672905</c:v>
                </c:pt>
                <c:pt idx="45">
                  <c:v>0.69495038603282955</c:v>
                </c:pt>
                <c:pt idx="46">
                  <c:v>0.68432222928893005</c:v>
                </c:pt>
                <c:pt idx="47">
                  <c:v>0.65443260660432789</c:v>
                </c:pt>
                <c:pt idx="48">
                  <c:v>0.62314154334415339</c:v>
                </c:pt>
                <c:pt idx="49">
                  <c:v>0.61149223849077583</c:v>
                </c:pt>
                <c:pt idx="50">
                  <c:v>0.59984293363739827</c:v>
                </c:pt>
                <c:pt idx="51">
                  <c:v>0.56724238483811684</c:v>
                </c:pt>
                <c:pt idx="52">
                  <c:v>0.53342710974574725</c:v>
                </c:pt>
                <c:pt idx="53">
                  <c:v>0.52089270460389403</c:v>
                </c:pt>
                <c:pt idx="54">
                  <c:v>0.51086518049041152</c:v>
                </c:pt>
                <c:pt idx="55">
                  <c:v>0.50104067901586358</c:v>
                </c:pt>
                <c:pt idx="56">
                  <c:v>0.49161703680741053</c:v>
                </c:pt>
                <c:pt idx="57">
                  <c:v>0.48239128467330722</c:v>
                </c:pt>
                <c:pt idx="58">
                  <c:v>0.47085909450567803</c:v>
                </c:pt>
                <c:pt idx="59">
                  <c:v>0.43871794067580011</c:v>
                </c:pt>
                <c:pt idx="60">
                  <c:v>0.40563729037662988</c:v>
                </c:pt>
                <c:pt idx="61">
                  <c:v>0.39342054386019687</c:v>
                </c:pt>
                <c:pt idx="62">
                  <c:v>0.38120379734376386</c:v>
                </c:pt>
                <c:pt idx="63">
                  <c:v>0.34728065309202266</c:v>
                </c:pt>
                <c:pt idx="64">
                  <c:v>0.31261382157066375</c:v>
                </c:pt>
                <c:pt idx="65">
                  <c:v>0.29985519346278117</c:v>
                </c:pt>
                <c:pt idx="66">
                  <c:v>0.28709656535489858</c:v>
                </c:pt>
                <c:pt idx="67">
                  <c:v>0.25178760623984403</c:v>
                </c:pt>
                <c:pt idx="68">
                  <c:v>0.21593945429691125</c:v>
                </c:pt>
                <c:pt idx="69">
                  <c:v>0.20278794778488565</c:v>
                </c:pt>
                <c:pt idx="70">
                  <c:v>0.19226674257526519</c:v>
                </c:pt>
                <c:pt idx="71">
                  <c:v>0.18167003856684028</c:v>
                </c:pt>
                <c:pt idx="72">
                  <c:v>0.17092800821637225</c:v>
                </c:pt>
                <c:pt idx="73">
                  <c:v>0.16011616969976949</c:v>
                </c:pt>
                <c:pt idx="74">
                  <c:v>0.14660137155401606</c:v>
                </c:pt>
                <c:pt idx="75">
                  <c:v>0.10936839540323216</c:v>
                </c:pt>
                <c:pt idx="76">
                  <c:v>7.1901211321094408E-2</c:v>
                </c:pt>
                <c:pt idx="77">
                  <c:v>5.8215759499048531E-2</c:v>
                </c:pt>
                <c:pt idx="78">
                  <c:v>4.4530307677002653E-2</c:v>
                </c:pt>
                <c:pt idx="79">
                  <c:v>6.9384569344992791E-3</c:v>
                </c:pt>
                <c:pt idx="80">
                  <c:v>-3.0668252228843375E-2</c:v>
                </c:pt>
                <c:pt idx="81">
                  <c:v>-4.4364530516609109E-2</c:v>
                </c:pt>
                <c:pt idx="82">
                  <c:v>-5.8060808804374843E-2</c:v>
                </c:pt>
                <c:pt idx="83">
                  <c:v>-9.5572513145899721E-2</c:v>
                </c:pt>
                <c:pt idx="84">
                  <c:v>-0.13287955287187764</c:v>
                </c:pt>
                <c:pt idx="85">
                  <c:v>-0.14642670397659638</c:v>
                </c:pt>
                <c:pt idx="86">
                  <c:v>-0.15726442486037137</c:v>
                </c:pt>
                <c:pt idx="87">
                  <c:v>-0.16816650079517378</c:v>
                </c:pt>
                <c:pt idx="88">
                  <c:v>-0.17920311889973156</c:v>
                </c:pt>
                <c:pt idx="89">
                  <c:v>-0.19030994206173404</c:v>
                </c:pt>
                <c:pt idx="90">
                  <c:v>-0.20419347101423715</c:v>
                </c:pt>
                <c:pt idx="91">
                  <c:v>-0.24206240346951005</c:v>
                </c:pt>
                <c:pt idx="92">
                  <c:v>-0.27941296921961079</c:v>
                </c:pt>
                <c:pt idx="93">
                  <c:v>-0.29291879455040531</c:v>
                </c:pt>
                <c:pt idx="94">
                  <c:v>-0.30642461988119984</c:v>
                </c:pt>
                <c:pt idx="95">
                  <c:v>-0.34314791205127426</c:v>
                </c:pt>
                <c:pt idx="96">
                  <c:v>-0.37913636704710274</c:v>
                </c:pt>
                <c:pt idx="97">
                  <c:v>-0.39210675933540162</c:v>
                </c:pt>
                <c:pt idx="98">
                  <c:v>-0.4050771516237005</c:v>
                </c:pt>
                <c:pt idx="99">
                  <c:v>-0.44022592608261318</c:v>
                </c:pt>
                <c:pt idx="100">
                  <c:v>-0.47443197478335764</c:v>
                </c:pt>
                <c:pt idx="101">
                  <c:v>-0.48671545772816421</c:v>
                </c:pt>
                <c:pt idx="102">
                  <c:v>-0.49654224408400949</c:v>
                </c:pt>
                <c:pt idx="103">
                  <c:v>-0.5061691165972223</c:v>
                </c:pt>
                <c:pt idx="104">
                  <c:v>-0.51539108081212381</c:v>
                </c:pt>
                <c:pt idx="105">
                  <c:v>-0.52440810455983922</c:v>
                </c:pt>
                <c:pt idx="106">
                  <c:v>-0.53567938424448336</c:v>
                </c:pt>
                <c:pt idx="107">
                  <c:v>-0.56602703531697762</c:v>
                </c:pt>
                <c:pt idx="108">
                  <c:v>-0.59516256271751733</c:v>
                </c:pt>
                <c:pt idx="109">
                  <c:v>-0.60555063849209578</c:v>
                </c:pt>
                <c:pt idx="110">
                  <c:v>-0.61593871426667424</c:v>
                </c:pt>
                <c:pt idx="111">
                  <c:v>-0.64377747982071931</c:v>
                </c:pt>
                <c:pt idx="112">
                  <c:v>-0.6702376223160178</c:v>
                </c:pt>
                <c:pt idx="113">
                  <c:v>-0.67962117577644299</c:v>
                </c:pt>
                <c:pt idx="114">
                  <c:v>-0.68900472923686817</c:v>
                </c:pt>
                <c:pt idx="115">
                  <c:v>-0.71400949086920318</c:v>
                </c:pt>
                <c:pt idx="116">
                  <c:v>-0.73748523047276149</c:v>
                </c:pt>
                <c:pt idx="117">
                  <c:v>-0.74575467465074474</c:v>
                </c:pt>
                <c:pt idx="118">
                  <c:v>-0.75237022999313141</c:v>
                </c:pt>
                <c:pt idx="119">
                  <c:v>-0.75928763560058576</c:v>
                </c:pt>
                <c:pt idx="120">
                  <c:v>-0.76681251181294108</c:v>
                </c:pt>
                <c:pt idx="121">
                  <c:v>-0.77464308936013027</c:v>
                </c:pt>
                <c:pt idx="122">
                  <c:v>-0.78443131129411681</c:v>
                </c:pt>
                <c:pt idx="123">
                  <c:v>-0.81044404964516747</c:v>
                </c:pt>
                <c:pt idx="124">
                  <c:v>-0.83472125531654773</c:v>
                </c:pt>
                <c:pt idx="125">
                  <c:v>-0.84324489568662486</c:v>
                </c:pt>
                <c:pt idx="126">
                  <c:v>-0.851768536056702</c:v>
                </c:pt>
                <c:pt idx="127">
                  <c:v>-0.87423996738243759</c:v>
                </c:pt>
                <c:pt idx="128">
                  <c:v>-0.89483924968822459</c:v>
                </c:pt>
                <c:pt idx="129">
                  <c:v>-0.90199876412552626</c:v>
                </c:pt>
                <c:pt idx="130">
                  <c:v>-0.90915827856282794</c:v>
                </c:pt>
                <c:pt idx="131">
                  <c:v>-0.92782596752438873</c:v>
                </c:pt>
                <c:pt idx="132">
                  <c:v>-0.94450675524533889</c:v>
                </c:pt>
                <c:pt idx="133">
                  <c:v>-0.95021853049131522</c:v>
                </c:pt>
                <c:pt idx="134">
                  <c:v>-0.9547879506880963</c:v>
                </c:pt>
                <c:pt idx="135">
                  <c:v>-0.95897487193327879</c:v>
                </c:pt>
                <c:pt idx="136">
                  <c:v>-0.96239466442487731</c:v>
                </c:pt>
                <c:pt idx="137">
                  <c:v>-0.96542992939968808</c:v>
                </c:pt>
                <c:pt idx="138">
                  <c:v>-0.96922401061820151</c:v>
                </c:pt>
                <c:pt idx="139">
                  <c:v>-0.97859477832786901</c:v>
                </c:pt>
                <c:pt idx="140">
                  <c:v>-0.98586992547164232</c:v>
                </c:pt>
                <c:pt idx="141">
                  <c:v>-0.98813705005970953</c:v>
                </c:pt>
                <c:pt idx="142">
                  <c:v>-0.99040417464777675</c:v>
                </c:pt>
                <c:pt idx="143">
                  <c:v>-0.99556326684226304</c:v>
                </c:pt>
                <c:pt idx="144">
                  <c:v>-0.99859040114892117</c:v>
                </c:pt>
                <c:pt idx="145">
                  <c:v>-0.99930409221680239</c:v>
                </c:pt>
                <c:pt idx="146">
                  <c:v>-1.0000177832846837</c:v>
                </c:pt>
                <c:pt idx="147">
                  <c:v>-1.0009049488794608</c:v>
                </c:pt>
                <c:pt idx="148">
                  <c:v>-0.99964871759349738</c:v>
                </c:pt>
                <c:pt idx="149">
                  <c:v>-0.99880064021341142</c:v>
                </c:pt>
                <c:pt idx="150">
                  <c:v>-0.99812217830934258</c:v>
                </c:pt>
                <c:pt idx="151">
                  <c:v>-0.99784290142869303</c:v>
                </c:pt>
                <c:pt idx="152">
                  <c:v>-0.99836195208889367</c:v>
                </c:pt>
                <c:pt idx="153">
                  <c:v>-0.99928025170877821</c:v>
                </c:pt>
                <c:pt idx="154">
                  <c:v>-1.0004281262336339</c:v>
                </c:pt>
                <c:pt idx="155">
                  <c:v>-1.0025059755680092</c:v>
                </c:pt>
                <c:pt idx="156">
                  <c:v>-1.0024369994886806</c:v>
                </c:pt>
                <c:pt idx="157">
                  <c:v>-1.0020206073933207</c:v>
                </c:pt>
                <c:pt idx="158">
                  <c:v>-1.0016042152979607</c:v>
                </c:pt>
                <c:pt idx="159">
                  <c:v>-0.99938945320095973</c:v>
                </c:pt>
                <c:pt idx="160">
                  <c:v>-0.99503453959503252</c:v>
                </c:pt>
                <c:pt idx="161">
                  <c:v>-0.99305874376509429</c:v>
                </c:pt>
                <c:pt idx="162">
                  <c:v>-0.99108294793515606</c:v>
                </c:pt>
                <c:pt idx="163">
                  <c:v>-0.98460143977480952</c:v>
                </c:pt>
                <c:pt idx="164">
                  <c:v>-0.97601144802953432</c:v>
                </c:pt>
                <c:pt idx="165">
                  <c:v>-0.97249932303648734</c:v>
                </c:pt>
                <c:pt idx="166">
                  <c:v>-0.96968962304204975</c:v>
                </c:pt>
                <c:pt idx="167">
                  <c:v>-0.96649244766777698</c:v>
                </c:pt>
                <c:pt idx="168">
                  <c:v>-0.96252212988025931</c:v>
                </c:pt>
                <c:pt idx="169">
                  <c:v>-0.95816624814636153</c:v>
                </c:pt>
                <c:pt idx="170">
                  <c:v>-0.95272139597898942</c:v>
                </c:pt>
                <c:pt idx="171">
                  <c:v>-0.93676407966663588</c:v>
                </c:pt>
                <c:pt idx="172">
                  <c:v>-0.9188007215132511</c:v>
                </c:pt>
                <c:pt idx="173">
                  <c:v>-0.91189418351402218</c:v>
                </c:pt>
                <c:pt idx="174">
                  <c:v>-0.90498764551479327</c:v>
                </c:pt>
                <c:pt idx="175">
                  <c:v>-0.88507150338257246</c:v>
                </c:pt>
                <c:pt idx="176">
                  <c:v>-0.86326001694047827</c:v>
                </c:pt>
                <c:pt idx="177">
                  <c:v>-0.85497245195189808</c:v>
                </c:pt>
                <c:pt idx="178">
                  <c:v>-0.8466848869633179</c:v>
                </c:pt>
                <c:pt idx="179">
                  <c:v>-0.82304251209502055</c:v>
                </c:pt>
                <c:pt idx="180">
                  <c:v>-0.79763762545663319</c:v>
                </c:pt>
                <c:pt idx="181">
                  <c:v>-0.78806582081256449</c:v>
                </c:pt>
                <c:pt idx="182">
                  <c:v>-0.78040837709730959</c:v>
                </c:pt>
                <c:pt idx="183">
                  <c:v>-0.77306209651100277</c:v>
                </c:pt>
                <c:pt idx="184">
                  <c:v>-0.76633430683298276</c:v>
                </c:pt>
                <c:pt idx="185">
                  <c:v>-0.75991392739865626</c:v>
                </c:pt>
                <c:pt idx="186">
                  <c:v>-0.75188845310574814</c:v>
                </c:pt>
                <c:pt idx="187">
                  <c:v>-0.72906658965728921</c:v>
                </c:pt>
                <c:pt idx="188">
                  <c:v>-0.70468346002079396</c:v>
                </c:pt>
                <c:pt idx="189">
                  <c:v>-0.6955203820049064</c:v>
                </c:pt>
                <c:pt idx="190">
                  <c:v>-0.68635730398901884</c:v>
                </c:pt>
                <c:pt idx="191">
                  <c:v>-0.66048474599176887</c:v>
                </c:pt>
                <c:pt idx="192">
                  <c:v>-0.63319778701076856</c:v>
                </c:pt>
                <c:pt idx="193">
                  <c:v>-0.62300411739094452</c:v>
                </c:pt>
                <c:pt idx="194">
                  <c:v>-0.61281044777112048</c:v>
                </c:pt>
                <c:pt idx="195">
                  <c:v>-0.58418935103468272</c:v>
                </c:pt>
                <c:pt idx="196">
                  <c:v>-0.55431723677238354</c:v>
                </c:pt>
                <c:pt idx="197">
                  <c:v>-0.54321202355683063</c:v>
                </c:pt>
                <c:pt idx="198">
                  <c:v>-0.53432785298438834</c:v>
                </c:pt>
                <c:pt idx="199">
                  <c:v>-0.52523115002781007</c:v>
                </c:pt>
                <c:pt idx="200">
                  <c:v>-0.51571429016279058</c:v>
                </c:pt>
                <c:pt idx="201">
                  <c:v>-0.50598986179513394</c:v>
                </c:pt>
                <c:pt idx="202">
                  <c:v>-0.49383432633556312</c:v>
                </c:pt>
                <c:pt idx="203">
                  <c:v>-0.4599585094428581</c:v>
                </c:pt>
                <c:pt idx="204">
                  <c:v>-0.42509771027434995</c:v>
                </c:pt>
                <c:pt idx="205">
                  <c:v>-0.41222447560844977</c:v>
                </c:pt>
                <c:pt idx="206">
                  <c:v>-0.39935124094254959</c:v>
                </c:pt>
                <c:pt idx="207">
                  <c:v>-0.36360767997315985</c:v>
                </c:pt>
                <c:pt idx="208">
                  <c:v>-0.32708546807598687</c:v>
                </c:pt>
                <c:pt idx="209">
                  <c:v>-0.31364487583766548</c:v>
                </c:pt>
                <c:pt idx="210">
                  <c:v>-0.30020428359934409</c:v>
                </c:pt>
                <c:pt idx="211">
                  <c:v>-0.26301041406946246</c:v>
                </c:pt>
                <c:pt idx="212">
                  <c:v>-0.22525331852920893</c:v>
                </c:pt>
                <c:pt idx="213">
                  <c:v>-0.21140233630666341</c:v>
                </c:pt>
                <c:pt idx="214">
                  <c:v>-0.20032155052862699</c:v>
                </c:pt>
                <c:pt idx="215">
                  <c:v>-0.1893194212156501</c:v>
                </c:pt>
                <c:pt idx="216">
                  <c:v>-0.1784687575369508</c:v>
                </c:pt>
                <c:pt idx="217">
                  <c:v>-0.16769092322261817</c:v>
                </c:pt>
                <c:pt idx="218">
                  <c:v>-0.15421863032970237</c:v>
                </c:pt>
                <c:pt idx="219">
                  <c:v>-0.11709410552019725</c:v>
                </c:pt>
                <c:pt idx="220">
                  <c:v>-7.9718828488109877E-2</c:v>
                </c:pt>
                <c:pt idx="221">
                  <c:v>-6.606382705763604E-2</c:v>
                </c:pt>
                <c:pt idx="222">
                  <c:v>-5.2408825627162196E-2</c:v>
                </c:pt>
                <c:pt idx="223">
                  <c:v>-1.4892075620039913E-2</c:v>
                </c:pt>
                <c:pt idx="224">
                  <c:v>2.2656565155998523E-2</c:v>
                </c:pt>
                <c:pt idx="225">
                  <c:v>3.6334803532052623E-2</c:v>
                </c:pt>
                <c:pt idx="226">
                  <c:v>5.0013041908106723E-2</c:v>
                </c:pt>
                <c:pt idx="227">
                  <c:v>8.7483873193203887E-2</c:v>
                </c:pt>
                <c:pt idx="228">
                  <c:v>0.12476736135333463</c:v>
                </c:pt>
                <c:pt idx="229">
                  <c:v>0.13830909370750116</c:v>
                </c:pt>
                <c:pt idx="230">
                  <c:v>0.1491424795908344</c:v>
                </c:pt>
                <c:pt idx="231">
                  <c:v>0.15991476806568389</c:v>
                </c:pt>
                <c:pt idx="232">
                  <c:v>0.17055913325464103</c:v>
                </c:pt>
                <c:pt idx="233">
                  <c:v>0.18113668962285512</c:v>
                </c:pt>
                <c:pt idx="234">
                  <c:v>0.1943586350831227</c:v>
                </c:pt>
                <c:pt idx="235">
                  <c:v>0.23042313389444696</c:v>
                </c:pt>
                <c:pt idx="236">
                  <c:v>0.26599419101883304</c:v>
                </c:pt>
                <c:pt idx="237">
                  <c:v>0.27885659426622522</c:v>
                </c:pt>
                <c:pt idx="238">
                  <c:v>0.29171899751361741</c:v>
                </c:pt>
                <c:pt idx="239">
                  <c:v>0.32669289468291152</c:v>
                </c:pt>
                <c:pt idx="240">
                  <c:v>0.36096719242250208</c:v>
                </c:pt>
                <c:pt idx="241">
                  <c:v>0.37331983831914678</c:v>
                </c:pt>
                <c:pt idx="242">
                  <c:v>0.38567248421579148</c:v>
                </c:pt>
                <c:pt idx="243">
                  <c:v>0.41914733283899219</c:v>
                </c:pt>
                <c:pt idx="244">
                  <c:v>0.45172459464659809</c:v>
                </c:pt>
                <c:pt idx="245">
                  <c:v>0.4634232213177305</c:v>
                </c:pt>
                <c:pt idx="246">
                  <c:v>0.47278212265463643</c:v>
                </c:pt>
                <c:pt idx="247">
                  <c:v>0.4823313973518904</c:v>
                </c:pt>
                <c:pt idx="248">
                  <c:v>0.49226656289205306</c:v>
                </c:pt>
                <c:pt idx="249">
                  <c:v>0.50239729736620276</c:v>
                </c:pt>
                <c:pt idx="250">
                  <c:v>0.51506071545888987</c:v>
                </c:pt>
                <c:pt idx="251">
                  <c:v>0.54924958542865177</c:v>
                </c:pt>
                <c:pt idx="252">
                  <c:v>0.58226225994701353</c:v>
                </c:pt>
                <c:pt idx="253">
                  <c:v>0.59406865293103084</c:v>
                </c:pt>
                <c:pt idx="254">
                  <c:v>0.60587504591504815</c:v>
                </c:pt>
                <c:pt idx="255">
                  <c:v>0.63761554678788668</c:v>
                </c:pt>
                <c:pt idx="256">
                  <c:v>0.66799062012874333</c:v>
                </c:pt>
                <c:pt idx="257">
                  <c:v>0.67880210561028353</c:v>
                </c:pt>
                <c:pt idx="258">
                  <c:v>0.68961359109182374</c:v>
                </c:pt>
                <c:pt idx="259">
                  <c:v>0.71853503757487125</c:v>
                </c:pt>
                <c:pt idx="260">
                  <c:v>0.74591777075655574</c:v>
                </c:pt>
                <c:pt idx="261">
                  <c:v>0.7556080854898648</c:v>
                </c:pt>
                <c:pt idx="262">
                  <c:v>0.76336033727651209</c:v>
                </c:pt>
                <c:pt idx="263">
                  <c:v>0.77080623169175466</c:v>
                </c:pt>
                <c:pt idx="264">
                  <c:v>0.77080623169175466</c:v>
                </c:pt>
                <c:pt idx="265">
                  <c:v>0.77763552223021326</c:v>
                </c:pt>
                <c:pt idx="266">
                  <c:v>0.78415464847823912</c:v>
                </c:pt>
                <c:pt idx="267">
                  <c:v>0.96722849306639169</c:v>
                </c:pt>
                <c:pt idx="268">
                  <c:v>0.97374761931441756</c:v>
                </c:pt>
                <c:pt idx="269">
                  <c:v>0.98065713982906721</c:v>
                </c:pt>
                <c:pt idx="270">
                  <c:v>0.98065713982906721</c:v>
                </c:pt>
                <c:pt idx="271">
                  <c:v>0.98835123835868899</c:v>
                </c:pt>
                <c:pt idx="272">
                  <c:v>0.99643962524566621</c:v>
                </c:pt>
                <c:pt idx="273">
                  <c:v>1.2235823476869974</c:v>
                </c:pt>
                <c:pt idx="274">
                  <c:v>1.2316707345739746</c:v>
                </c:pt>
                <c:pt idx="275">
                  <c:v>1.2392654076023517</c:v>
                </c:pt>
                <c:pt idx="276">
                  <c:v>1.2392654076023517</c:v>
                </c:pt>
                <c:pt idx="277">
                  <c:v>1.2458687343970396</c:v>
                </c:pt>
                <c:pt idx="278">
                  <c:v>1.2519745609978985</c:v>
                </c:pt>
                <c:pt idx="279">
                  <c:v>1.2596068442489721</c:v>
                </c:pt>
                <c:pt idx="280">
                  <c:v>1.2791962743687992</c:v>
                </c:pt>
                <c:pt idx="281">
                  <c:v>1.2960463581526864</c:v>
                </c:pt>
                <c:pt idx="282">
                  <c:v>1.3016826393035577</c:v>
                </c:pt>
                <c:pt idx="283">
                  <c:v>1.3073189204544289</c:v>
                </c:pt>
                <c:pt idx="284">
                  <c:v>1.3213815042744872</c:v>
                </c:pt>
                <c:pt idx="285">
                  <c:v>1.332614403819629</c:v>
                </c:pt>
                <c:pt idx="286">
                  <c:v>1.3361888588766102</c:v>
                </c:pt>
                <c:pt idx="287">
                  <c:v>1.3397633139335914</c:v>
                </c:pt>
                <c:pt idx="288">
                  <c:v>1.3481348198614842</c:v>
                </c:pt>
                <c:pt idx="289">
                  <c:v>1.3536193503868237</c:v>
                </c:pt>
                <c:pt idx="290">
                  <c:v>1.3550902346425786</c:v>
                </c:pt>
                <c:pt idx="291">
                  <c:v>1.3562669420471827</c:v>
                </c:pt>
                <c:pt idx="292">
                  <c:v>1.357986349297285</c:v>
                </c:pt>
                <c:pt idx="293">
                  <c:v>1.3607922180546952</c:v>
                </c:pt>
                <c:pt idx="294">
                  <c:v>1.3641419933335177</c:v>
                </c:pt>
                <c:pt idx="295">
                  <c:v>1.3683292124320459</c:v>
                </c:pt>
                <c:pt idx="296">
                  <c:v>1.3783511665973129</c:v>
                </c:pt>
                <c:pt idx="297">
                  <c:v>1.3854214382932732</c:v>
                </c:pt>
                <c:pt idx="298">
                  <c:v>1.3874579383204046</c:v>
                </c:pt>
                <c:pt idx="299">
                  <c:v>1.3894944383475361</c:v>
                </c:pt>
                <c:pt idx="300">
                  <c:v>1.3935935257961967</c:v>
                </c:pt>
                <c:pt idx="301">
                  <c:v>1.3947082898887224</c:v>
                </c:pt>
                <c:pt idx="302">
                  <c:v>1.3945702873316508</c:v>
                </c:pt>
                <c:pt idx="303">
                  <c:v>1.3944322847745791</c:v>
                </c:pt>
                <c:pt idx="304">
                  <c:v>1.3925606338162186</c:v>
                </c:pt>
                <c:pt idx="305">
                  <c:v>1.3877068713975185</c:v>
                </c:pt>
                <c:pt idx="306">
                  <c:v>1.3853959779358609</c:v>
                </c:pt>
                <c:pt idx="307">
                  <c:v>1.3835472631665346</c:v>
                </c:pt>
                <c:pt idx="308">
                  <c:v>1.3811454128709948</c:v>
                </c:pt>
                <c:pt idx="309">
                  <c:v>1.3776387199042825</c:v>
                </c:pt>
                <c:pt idx="310">
                  <c:v>1.373580467106932</c:v>
                </c:pt>
                <c:pt idx="311">
                  <c:v>1.3685076511102439</c:v>
                </c:pt>
                <c:pt idx="312">
                  <c:v>1.3531257706958926</c:v>
                </c:pt>
                <c:pt idx="313">
                  <c:v>1.3348462269625552</c:v>
                </c:pt>
                <c:pt idx="314">
                  <c:v>1.3276620525025384</c:v>
                </c:pt>
                <c:pt idx="315">
                  <c:v>1.3204778780425217</c:v>
                </c:pt>
                <c:pt idx="316">
                  <c:v>1.2993552004979294</c:v>
                </c:pt>
                <c:pt idx="317">
                  <c:v>1.2754500071042154</c:v>
                </c:pt>
                <c:pt idx="318">
                  <c:v>1.2662383754344888</c:v>
                </c:pt>
                <c:pt idx="319">
                  <c:v>1.2570267437647622</c:v>
                </c:pt>
                <c:pt idx="320">
                  <c:v>1.2304099528440113</c:v>
                </c:pt>
                <c:pt idx="321">
                  <c:v>1.2011582894931554</c:v>
                </c:pt>
                <c:pt idx="322">
                  <c:v>1.1900267797725033</c:v>
                </c:pt>
                <c:pt idx="323">
                  <c:v>1.1811215719959816</c:v>
                </c:pt>
                <c:pt idx="324">
                  <c:v>1.1726876569371412</c:v>
                </c:pt>
                <c:pt idx="325">
                  <c:v>1.16519195454886</c:v>
                </c:pt>
                <c:pt idx="326">
                  <c:v>1.1581632972068117</c:v>
                </c:pt>
                <c:pt idx="327">
                  <c:v>1.1493774755292512</c:v>
                </c:pt>
                <c:pt idx="328">
                  <c:v>1.1240440995010856</c:v>
                </c:pt>
                <c:pt idx="329">
                  <c:v>1.0963036291535415</c:v>
                </c:pt>
                <c:pt idx="330">
                  <c:v>1.0857638980656121</c:v>
                </c:pt>
                <c:pt idx="331">
                  <c:v>1.0752241669776827</c:v>
                </c:pt>
                <c:pt idx="332">
                  <c:v>1.0451585777914916</c:v>
                </c:pt>
                <c:pt idx="333">
                  <c:v>1.0128548243939779</c:v>
                </c:pt>
                <c:pt idx="334">
                  <c:v>1.0006842734247556</c:v>
                </c:pt>
                <c:pt idx="335">
                  <c:v>0.98851372245553326</c:v>
                </c:pt>
                <c:pt idx="336">
                  <c:v>0.95406704474471082</c:v>
                </c:pt>
                <c:pt idx="337">
                  <c:v>0.91757727160308578</c:v>
                </c:pt>
                <c:pt idx="338">
                  <c:v>0.9039180360096184</c:v>
                </c:pt>
                <c:pt idx="339">
                  <c:v>0.89299064753484447</c:v>
                </c:pt>
                <c:pt idx="340">
                  <c:v>0.8817075435403573</c:v>
                </c:pt>
                <c:pt idx="341">
                  <c:v>0.8697191205341861</c:v>
                </c:pt>
                <c:pt idx="342">
                  <c:v>0.8573811880798331</c:v>
                </c:pt>
                <c:pt idx="343">
                  <c:v>0.84195877251189188</c:v>
                </c:pt>
                <c:pt idx="344">
                  <c:v>0.79874796842772999</c:v>
                </c:pt>
                <c:pt idx="345">
                  <c:v>0.75382667834193273</c:v>
                </c:pt>
                <c:pt idx="346">
                  <c:v>0.73715793126532536</c:v>
                </c:pt>
                <c:pt idx="347">
                  <c:v>0.72048918418871799</c:v>
                </c:pt>
                <c:pt idx="348">
                  <c:v>0.67398930063881968</c:v>
                </c:pt>
                <c:pt idx="349">
                  <c:v>0.62604609665548849</c:v>
                </c:pt>
                <c:pt idx="350">
                  <c:v>0.60832568605660198</c:v>
                </c:pt>
                <c:pt idx="351">
                  <c:v>0.59060527545771546</c:v>
                </c:pt>
                <c:pt idx="352">
                  <c:v>0.54135936697739084</c:v>
                </c:pt>
                <c:pt idx="353">
                  <c:v>0.49095415962474276</c:v>
                </c:pt>
                <c:pt idx="354">
                  <c:v>0.47238903547008526</c:v>
                </c:pt>
                <c:pt idx="355">
                  <c:v>0.45753693614635926</c:v>
                </c:pt>
                <c:pt idx="356">
                  <c:v>0.44286588343927963</c:v>
                </c:pt>
                <c:pt idx="357">
                  <c:v>0.42854914705909503</c:v>
                </c:pt>
                <c:pt idx="358">
                  <c:v>0.41440572763070621</c:v>
                </c:pt>
                <c:pt idx="359">
                  <c:v>0.39672645334522016</c:v>
                </c:pt>
                <c:pt idx="360">
                  <c:v>0.34780098850240998</c:v>
                </c:pt>
                <c:pt idx="361">
                  <c:v>0.29813072211305019</c:v>
                </c:pt>
                <c:pt idx="362">
                  <c:v>0.27990875432742413</c:v>
                </c:pt>
                <c:pt idx="363">
                  <c:v>0.26168678654179806</c:v>
                </c:pt>
                <c:pt idx="364">
                  <c:v>0.21141710703974553</c:v>
                </c:pt>
                <c:pt idx="365">
                  <c:v>0.16069468647744392</c:v>
                </c:pt>
                <c:pt idx="366">
                  <c:v>0.14214283265468233</c:v>
                </c:pt>
                <c:pt idx="367">
                  <c:v>0.12359097883192074</c:v>
                </c:pt>
                <c:pt idx="368">
                  <c:v>7.25641652256315E-2</c:v>
                </c:pt>
                <c:pt idx="369">
                  <c:v>2.1381958436830474E-2</c:v>
                </c:pt>
                <c:pt idx="370">
                  <c:v>2.7168786540720316E-3</c:v>
                </c:pt>
                <c:pt idx="371">
                  <c:v>-1.2215185172134723E-2</c:v>
                </c:pt>
                <c:pt idx="372">
                  <c:v>-2.7140372387794872E-2</c:v>
                </c:pt>
                <c:pt idx="373">
                  <c:v>-4.2043848752992712E-2</c:v>
                </c:pt>
                <c:pt idx="374">
                  <c:v>-5.6932493773093514E-2</c:v>
                </c:pt>
                <c:pt idx="375">
                  <c:v>-7.5543300048219519E-2</c:v>
                </c:pt>
                <c:pt idx="376">
                  <c:v>-0.12651862272454276</c:v>
                </c:pt>
                <c:pt idx="377">
                  <c:v>-0.17722301096138005</c:v>
                </c:pt>
                <c:pt idx="378">
                  <c:v>-0.19563640309316241</c:v>
                </c:pt>
                <c:pt idx="379">
                  <c:v>-0.21404979522494477</c:v>
                </c:pt>
                <c:pt idx="380">
                  <c:v>-0.26433523613154986</c:v>
                </c:pt>
                <c:pt idx="381">
                  <c:v>-0.31405461397569484</c:v>
                </c:pt>
                <c:pt idx="382">
                  <c:v>-0.33205554892866279</c:v>
                </c:pt>
                <c:pt idx="383">
                  <c:v>-0.35005648388163074</c:v>
                </c:pt>
                <c:pt idx="384">
                  <c:v>-0.39906477839203547</c:v>
                </c:pt>
                <c:pt idx="385">
                  <c:v>-0.44721849205320319</c:v>
                </c:pt>
                <c:pt idx="386">
                  <c:v>-0.46459674372312265</c:v>
                </c:pt>
                <c:pt idx="387">
                  <c:v>-0.47849934505905822</c:v>
                </c:pt>
                <c:pt idx="388">
                  <c:v>-0.49259521264766698</c:v>
                </c:pt>
                <c:pt idx="389">
                  <c:v>-0.50708518267883917</c:v>
                </c:pt>
                <c:pt idx="390">
                  <c:v>-0.52177604144619327</c:v>
                </c:pt>
                <c:pt idx="391">
                  <c:v>-0.54013961490538587</c:v>
                </c:pt>
                <c:pt idx="392">
                  <c:v>-0.58993923109270152</c:v>
                </c:pt>
                <c:pt idx="393">
                  <c:v>-0.63847551662192992</c:v>
                </c:pt>
                <c:pt idx="394">
                  <c:v>-0.65591857462321612</c:v>
                </c:pt>
                <c:pt idx="395">
                  <c:v>-0.67336163262450233</c:v>
                </c:pt>
                <c:pt idx="396">
                  <c:v>-0.72049329543861562</c:v>
                </c:pt>
                <c:pt idx="397">
                  <c:v>-0.7660820514224983</c:v>
                </c:pt>
                <c:pt idx="398">
                  <c:v>-0.78240088309535272</c:v>
                </c:pt>
                <c:pt idx="399">
                  <c:v>-0.79871971476820713</c:v>
                </c:pt>
                <c:pt idx="400">
                  <c:v>-0.8426329913629701</c:v>
                </c:pt>
                <c:pt idx="401">
                  <c:v>-0.88474180398009106</c:v>
                </c:pt>
                <c:pt idx="402">
                  <c:v>-0.89974582786765056</c:v>
                </c:pt>
                <c:pt idx="403">
                  <c:v>-0.9117490469776981</c:v>
                </c:pt>
                <c:pt idx="404">
                  <c:v>-0.92338599041641545</c:v>
                </c:pt>
                <c:pt idx="405">
                  <c:v>-0.93428427430873928</c:v>
                </c:pt>
                <c:pt idx="406">
                  <c:v>-0.94481027281525254</c:v>
                </c:pt>
                <c:pt idx="407">
                  <c:v>-0.95796777094839403</c:v>
                </c:pt>
                <c:pt idx="408">
                  <c:v>-0.99303784848951238</c:v>
                </c:pt>
                <c:pt idx="409">
                  <c:v>-1.0259813762225867</c:v>
                </c:pt>
                <c:pt idx="410">
                  <c:v>-1.0375893813882446</c:v>
                </c:pt>
                <c:pt idx="411">
                  <c:v>-1.0491973865539026</c:v>
                </c:pt>
                <c:pt idx="412">
                  <c:v>-1.0799189591991867</c:v>
                </c:pt>
                <c:pt idx="413">
                  <c:v>-1.1083279297025874</c:v>
                </c:pt>
                <c:pt idx="414">
                  <c:v>-1.1182508764031762</c:v>
                </c:pt>
                <c:pt idx="415">
                  <c:v>-1.128173823103765</c:v>
                </c:pt>
                <c:pt idx="416">
                  <c:v>-1.1541881052373546</c:v>
                </c:pt>
                <c:pt idx="417">
                  <c:v>-1.1777307409000946</c:v>
                </c:pt>
                <c:pt idx="418">
                  <c:v>-1.185852742797886</c:v>
                </c:pt>
                <c:pt idx="419">
                  <c:v>-1.1923503443161192</c:v>
                </c:pt>
                <c:pt idx="420">
                  <c:v>-1.1993257841504597</c:v>
                </c:pt>
                <c:pt idx="421">
                  <c:v>-1.2072607485778679</c:v>
                </c:pt>
                <c:pt idx="422">
                  <c:v>-1.2156775272171434</c:v>
                </c:pt>
                <c:pt idx="423">
                  <c:v>-1.2261985005162379</c:v>
                </c:pt>
                <c:pt idx="424">
                  <c:v>-1.2537484291593493</c:v>
                </c:pt>
                <c:pt idx="425">
                  <c:v>-1.2786135069829077</c:v>
                </c:pt>
                <c:pt idx="426">
                  <c:v>-1.2871781858900704</c:v>
                </c:pt>
                <c:pt idx="427">
                  <c:v>-1.2957428647972331</c:v>
                </c:pt>
                <c:pt idx="428">
                  <c:v>-1.3178515033488278</c:v>
                </c:pt>
                <c:pt idx="429">
                  <c:v>-1.3371380169776519</c:v>
                </c:pt>
                <c:pt idx="430">
                  <c:v>-1.3436463778504792</c:v>
                </c:pt>
                <c:pt idx="431">
                  <c:v>-1.3501547387233066</c:v>
                </c:pt>
                <c:pt idx="432">
                  <c:v>-1.3665638887639822</c:v>
                </c:pt>
                <c:pt idx="433">
                  <c:v>-1.3800465983071972</c:v>
                </c:pt>
                <c:pt idx="434">
                  <c:v>-1.3844226324630948</c:v>
                </c:pt>
                <c:pt idx="435">
                  <c:v>-1.387923459787813</c:v>
                </c:pt>
                <c:pt idx="436">
                  <c:v>-1.3908686879806154</c:v>
                </c:pt>
                <c:pt idx="437">
                  <c:v>-1.3927012954007185</c:v>
                </c:pt>
                <c:pt idx="438">
                  <c:v>-1.3939770295314524</c:v>
                </c:pt>
                <c:pt idx="439">
                  <c:v>-1.39557169719487</c:v>
                </c:pt>
                <c:pt idx="440">
                  <c:v>-1.3984521707048221</c:v>
                </c:pt>
                <c:pt idx="441">
                  <c:v>-1.3983379162699183</c:v>
                </c:pt>
                <c:pt idx="442">
                  <c:v>-1.3977505001314292</c:v>
                </c:pt>
                <c:pt idx="443">
                  <c:v>-1.3971630839929401</c:v>
                </c:pt>
                <c:pt idx="444">
                  <c:v>-1.3940556042119239</c:v>
                </c:pt>
                <c:pt idx="445">
                  <c:v>-1.3879628115528047</c:v>
                </c:pt>
                <c:pt idx="446">
                  <c:v>-1.3852001718230968</c:v>
                </c:pt>
                <c:pt idx="447">
                  <c:v>-1.382437532093389</c:v>
                </c:pt>
                <c:pt idx="448">
                  <c:v>-1.3733783901012877</c:v>
                </c:pt>
                <c:pt idx="449">
                  <c:v>-1.3613782146367117</c:v>
                </c:pt>
                <c:pt idx="450">
                  <c:v>-1.3564726151392643</c:v>
                </c:pt>
                <c:pt idx="451">
                  <c:v>-1.3525481355413065</c:v>
                </c:pt>
                <c:pt idx="452">
                  <c:v>-1.3491641879815999</c:v>
                </c:pt>
                <c:pt idx="453">
                  <c:v>-1.3468596437296207</c:v>
                </c:pt>
                <c:pt idx="454">
                  <c:v>-1.3450941146656399</c:v>
                </c:pt>
                <c:pt idx="455">
                  <c:v>-1.3428872033356638</c:v>
                </c:pt>
                <c:pt idx="456">
                  <c:v>-1.3353949741283235</c:v>
                </c:pt>
                <c:pt idx="457">
                  <c:v>-1.3250430513753495</c:v>
                </c:pt>
                <c:pt idx="458">
                  <c:v>-1.320752447944038</c:v>
                </c:pt>
                <c:pt idx="459">
                  <c:v>-1.3164618445127265</c:v>
                </c:pt>
                <c:pt idx="460">
                  <c:v>-1.3032815845831573</c:v>
                </c:pt>
                <c:pt idx="461">
                  <c:v>-1.2873104006140481</c:v>
                </c:pt>
                <c:pt idx="462">
                  <c:v>-1.2809862134144703</c:v>
                </c:pt>
                <c:pt idx="463">
                  <c:v>-1.2746620262148924</c:v>
                </c:pt>
                <c:pt idx="464">
                  <c:v>-1.2559476628288182</c:v>
                </c:pt>
                <c:pt idx="465">
                  <c:v>-1.2345437390545226</c:v>
                </c:pt>
                <c:pt idx="466">
                  <c:v>-1.2262598258746706</c:v>
                </c:pt>
                <c:pt idx="467">
                  <c:v>-1.219632695330789</c:v>
                </c:pt>
                <c:pt idx="468">
                  <c:v>-1.2125186278135081</c:v>
                </c:pt>
                <c:pt idx="469">
                  <c:v>-1.2044346100599121</c:v>
                </c:pt>
                <c:pt idx="470">
                  <c:v>-1.1958677083718228</c:v>
                </c:pt>
                <c:pt idx="471">
                  <c:v>-1.1851590812617112</c:v>
                </c:pt>
                <c:pt idx="472">
                  <c:v>-1.1545124383163692</c:v>
                </c:pt>
                <c:pt idx="473">
                  <c:v>-1.1213934543541964</c:v>
                </c:pt>
                <c:pt idx="474">
                  <c:v>-1.1088833763660899</c:v>
                </c:pt>
                <c:pt idx="475">
                  <c:v>-1.0963732983779835</c:v>
                </c:pt>
                <c:pt idx="476">
                  <c:v>-1.060879686162979</c:v>
                </c:pt>
                <c:pt idx="477">
                  <c:v>-1.0231142436281138</c:v>
                </c:pt>
                <c:pt idx="478">
                  <c:v>-1.0089488152265704</c:v>
                </c:pt>
                <c:pt idx="479">
                  <c:v>-0.99478338682502709</c:v>
                </c:pt>
                <c:pt idx="480">
                  <c:v>-0.95485732179967986</c:v>
                </c:pt>
                <c:pt idx="481">
                  <c:v>-0.91288646899764214</c:v>
                </c:pt>
                <c:pt idx="482">
                  <c:v>-0.89723112285798923</c:v>
                </c:pt>
                <c:pt idx="483">
                  <c:v>-0.88470684594626692</c:v>
                </c:pt>
                <c:pt idx="484">
                  <c:v>-0.87253480539534911</c:v>
                </c:pt>
                <c:pt idx="485">
                  <c:v>-0.86106083922517818</c:v>
                </c:pt>
                <c:pt idx="486">
                  <c:v>-0.8499328041502926</c:v>
                </c:pt>
                <c:pt idx="487">
                  <c:v>-0.83602276030668565</c:v>
                </c:pt>
                <c:pt idx="488">
                  <c:v>-0.79696729767385643</c:v>
                </c:pt>
                <c:pt idx="489">
                  <c:v>-0.75620516227274992</c:v>
                </c:pt>
                <c:pt idx="490">
                  <c:v>-0.7410515654014932</c:v>
                </c:pt>
                <c:pt idx="491">
                  <c:v>-0.72589796853023647</c:v>
                </c:pt>
                <c:pt idx="492">
                  <c:v>-0.68354890160728288</c:v>
                </c:pt>
                <c:pt idx="493">
                  <c:v>-0.63973604275765428</c:v>
                </c:pt>
                <c:pt idx="494">
                  <c:v>-0.62351586597951625</c:v>
                </c:pt>
                <c:pt idx="495">
                  <c:v>-0.60729568920137822</c:v>
                </c:pt>
                <c:pt idx="496">
                  <c:v>-0.56214759670770675</c:v>
                </c:pt>
                <c:pt idx="497">
                  <c:v>-0.51579568820068855</c:v>
                </c:pt>
                <c:pt idx="498">
                  <c:v>-0.49869836081936725</c:v>
                </c:pt>
                <c:pt idx="499">
                  <c:v>-0.48502049891431021</c:v>
                </c:pt>
                <c:pt idx="500">
                  <c:v>-0.471150465385196</c:v>
                </c:pt>
                <c:pt idx="501">
                  <c:v>-0.45690353661112842</c:v>
                </c:pt>
                <c:pt idx="502">
                  <c:v>-0.44247193446953398</c:v>
                </c:pt>
                <c:pt idx="503">
                  <c:v>-0.42443243179254087</c:v>
                </c:pt>
                <c:pt idx="504">
                  <c:v>-0.37448906387288172</c:v>
                </c:pt>
                <c:pt idx="505">
                  <c:v>-0.3237437429882829</c:v>
                </c:pt>
                <c:pt idx="506">
                  <c:v>-0.30511990390180338</c:v>
                </c:pt>
                <c:pt idx="507">
                  <c:v>-0.28649606481532386</c:v>
                </c:pt>
                <c:pt idx="508">
                  <c:v>-0.23509734217563613</c:v>
                </c:pt>
                <c:pt idx="509">
                  <c:v>-0.18319516822375953</c:v>
                </c:pt>
                <c:pt idx="510">
                  <c:v>-0.16420449349357386</c:v>
                </c:pt>
                <c:pt idx="511">
                  <c:v>-0.14521381876338818</c:v>
                </c:pt>
                <c:pt idx="512">
                  <c:v>-9.2960007626030822E-2</c:v>
                </c:pt>
                <c:pt idx="513">
                  <c:v>-4.0507126446505788E-2</c:v>
                </c:pt>
                <c:pt idx="514">
                  <c:v>-2.1371400972994611E-2</c:v>
                </c:pt>
                <c:pt idx="515">
                  <c:v>-6.0628205941856677E-3</c:v>
                </c:pt>
                <c:pt idx="516">
                  <c:v>9.2453757204038998E-3</c:v>
                </c:pt>
                <c:pt idx="517">
                  <c:v>2.4560968828669642E-2</c:v>
                </c:pt>
                <c:pt idx="518">
                  <c:v>3.9884343781056951E-2</c:v>
                </c:pt>
                <c:pt idx="519">
                  <c:v>5.9038562471541087E-2</c:v>
                </c:pt>
                <c:pt idx="520">
                  <c:v>0.11152233511501604</c:v>
                </c:pt>
                <c:pt idx="521">
                  <c:v>0.16376728725362083</c:v>
                </c:pt>
                <c:pt idx="522">
                  <c:v>0.18274749135418686</c:v>
                </c:pt>
                <c:pt idx="523">
                  <c:v>0.20172769545475289</c:v>
                </c:pt>
                <c:pt idx="524">
                  <c:v>0.25358130133878054</c:v>
                </c:pt>
                <c:pt idx="525">
                  <c:v>0.30489187327047113</c:v>
                </c:pt>
                <c:pt idx="526">
                  <c:v>0.32347640016325757</c:v>
                </c:pt>
                <c:pt idx="527">
                  <c:v>0.34206092705604402</c:v>
                </c:pt>
                <c:pt idx="528">
                  <c:v>0.39267878754907171</c:v>
                </c:pt>
                <c:pt idx="529">
                  <c:v>0.44245574253023434</c:v>
                </c:pt>
                <c:pt idx="530">
                  <c:v>0.46042755056168766</c:v>
                </c:pt>
                <c:pt idx="531">
                  <c:v>0.4748049969868503</c:v>
                </c:pt>
                <c:pt idx="532">
                  <c:v>0.48899061715816872</c:v>
                </c:pt>
                <c:pt idx="533">
                  <c:v>0.48899061715816872</c:v>
                </c:pt>
                <c:pt idx="534">
                  <c:v>0.50278507091456481</c:v>
                </c:pt>
                <c:pt idx="535">
                  <c:v>0.51638023666610011</c:v>
                </c:pt>
                <c:pt idx="536">
                  <c:v>0.89816748349238384</c:v>
                </c:pt>
                <c:pt idx="537">
                  <c:v>0.91176264924391914</c:v>
                </c:pt>
                <c:pt idx="538">
                  <c:v>0.92572435713074686</c:v>
                </c:pt>
                <c:pt idx="539">
                  <c:v>0.92572435713074686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B00-4C86-9DD4-B6E696E06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3627288"/>
        <c:axId val="733632864"/>
      </c:scatterChart>
      <c:valAx>
        <c:axId val="7336272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length/m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33632864"/>
        <c:crosses val="autoZero"/>
        <c:crossBetween val="midCat"/>
      </c:valAx>
      <c:valAx>
        <c:axId val="73363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RM12, Disp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336272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F829D-C93F-4FCC-B867-F1C6E1BF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A53F2A-7A2A-426E-847C-1D6ACA9493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660666-048C-4989-A733-DD10DFD65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91D613-30F7-4831-BDE3-880CB618C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326CCE-DA70-4B50-BECA-1DDC38A7C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230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A7186E-A36E-4B7B-9E86-E41A11A0A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554567-3B14-438A-B9A5-1AE0E5850F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589320-479F-4B74-B8EB-4E096C125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500C44-8696-4F52-8986-7125B550F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92323C-89C7-458C-8EAC-4617AABE6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396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12FBA6D-B451-43DE-A8C2-4EF34448CE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87B534-08F5-44AD-BC2E-6B3D3DB41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0FFF22-B0DB-40F9-B1E2-055892E4C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BD582A-4966-4239-9047-83114E6F2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E082A6-1CE5-4BE9-A584-8E5D033E1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9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0A883-0FBD-4030-A394-DA00964E8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F5A8FE-B984-41E1-AE31-3819B194E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89BAD9-86F3-48B1-8629-64D6EFB95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F0E678-F2EF-40F6-B135-F1BBE5E82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BAA71A-78CE-4206-9F07-9DCBAEE08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856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99F0C1-C43C-479C-8A13-C0C76C9D6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9EE7E6-25D5-4F7A-976B-487FF1A1A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56554E-F90E-4CEF-B491-3259FE3C1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BDED42-AC36-4ACB-A7BC-DC8719C9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3E78E5-1C4B-42F8-B6D5-A67234F4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0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9E4D00-2F20-4EFC-AB3C-81FE6C90F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862ED-F8F8-449E-A2DE-1A44B6A70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DE459EE-517E-4782-AFA7-05540F410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14B03E-CE08-4EF7-86E3-758ADD233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2046B1-50BE-4559-935B-901E0E79D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9170FF-9E58-4AE0-897C-E7F010972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86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C5FB55-AAB8-4620-9BBC-318A59FB7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E7028F-B0A1-4438-B880-33BBE4438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5AEE49E-3C5A-4FBE-A682-9AB76BA6FB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133DA2-8276-4D65-9534-030F76A78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D38ECA1-8190-490E-A104-7C334AB095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0F6838-00D0-46D5-8F51-A2C5A35D2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4463F2F-98A4-40A8-9E7F-A333E8E37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D035961-3F17-4706-A163-E884445B0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613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3D60F-C082-4EBF-A0F9-806CA9C52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70F578-7E2F-410E-8ADB-1D15261F2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7E2DCD-597E-4B6D-B5EF-E80D6BFD0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673B44-5DFF-426B-8C6E-35ED5D05B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6282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98F4FCF-D4E5-446C-B244-93567B175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AD56114-B49D-48CD-9CBB-66662D554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897B11-B965-4588-BBA4-8C26CD8C2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63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D1347A-8336-4931-8A9E-F7F41F439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38A3CD-3B23-4A24-8F28-72884782A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08EB49-10BD-418D-A42F-41DD9575F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F3CCB7-212C-478D-99A4-5C2AAD47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1C0528-14C9-4B8C-AA55-78B9463F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63971C-4286-4594-BFE2-02BC70CB8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31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E272C-32B1-4759-A63D-C0B868989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8EFFA4-73A8-4CAD-8EF2-82D9F408D6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7BB7F6-2B0A-4F42-8439-2D0554B56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6ED371-CF7B-470E-9C5B-B08E6EBEE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E6C2B9-C2DD-479B-9E14-05DD8D3F3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AA13AD-CA9F-4968-89B2-D8BE52D2F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53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001C11-9064-485A-BCDA-0ED2818F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16A8C7-A4C6-4481-A747-134A1A9F6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A007EE-046C-4E57-80F7-AF1E06A66C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8E0EF-A60E-4678-964B-4E14F7E94F71}" type="datetimeFigureOut">
              <a:rPr lang="de-DE" smtClean="0"/>
              <a:t>09.03.2018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08D70E-E863-477A-9613-C1B609379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DAC904-1959-4C28-AB08-476A8816E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53CBB-E825-42D5-BFFE-95E981566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19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E66E87-1CA5-4C04-8BD1-44268E8E2F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magic</a:t>
            </a:r>
            <a:r>
              <a:rPr lang="de-DE" dirty="0"/>
              <a:t> ring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22335B-5F57-4CE2-94D6-B62AAE1E4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 err="1"/>
              <a:t>S.Martin</a:t>
            </a:r>
            <a:endParaRPr lang="de-DE" dirty="0"/>
          </a:p>
          <a:p>
            <a:r>
              <a:rPr lang="de-DE" dirty="0" err="1"/>
              <a:t>cpEDM</a:t>
            </a:r>
            <a:r>
              <a:rPr lang="de-DE" dirty="0"/>
              <a:t> 09-03-2018</a:t>
            </a:r>
          </a:p>
        </p:txBody>
      </p:sp>
    </p:spTree>
    <p:extLst>
      <p:ext uri="{BB962C8B-B14F-4D97-AF65-F5344CB8AC3E}">
        <p14:creationId xmlns:p14="http://schemas.microsoft.com/office/powerpoint/2010/main" val="1430986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51F2ED-27B4-49A9-AB1A-92CA4ACFE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Lebedev</a:t>
            </a:r>
            <a:r>
              <a:rPr lang="de-DE" dirty="0"/>
              <a:t> ring </a:t>
            </a:r>
            <a:r>
              <a:rPr lang="de-DE" dirty="0" err="1"/>
              <a:t>Lattice</a:t>
            </a:r>
            <a:r>
              <a:rPr lang="de-DE" dirty="0"/>
              <a:t> Data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078F7ADD-A1BB-47B7-848E-1C68FC2AC0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436957"/>
              </p:ext>
            </p:extLst>
          </p:nvPr>
        </p:nvGraphicFramePr>
        <p:xfrm>
          <a:off x="1170069" y="1607415"/>
          <a:ext cx="6062004" cy="49908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9798">
                  <a:extLst>
                    <a:ext uri="{9D8B030D-6E8A-4147-A177-3AD203B41FA5}">
                      <a16:colId xmlns:a16="http://schemas.microsoft.com/office/drawing/2014/main" val="858034479"/>
                    </a:ext>
                  </a:extLst>
                </a:gridCol>
                <a:gridCol w="681124">
                  <a:extLst>
                    <a:ext uri="{9D8B030D-6E8A-4147-A177-3AD203B41FA5}">
                      <a16:colId xmlns:a16="http://schemas.microsoft.com/office/drawing/2014/main" val="154473045"/>
                    </a:ext>
                  </a:extLst>
                </a:gridCol>
                <a:gridCol w="681124">
                  <a:extLst>
                    <a:ext uri="{9D8B030D-6E8A-4147-A177-3AD203B41FA5}">
                      <a16:colId xmlns:a16="http://schemas.microsoft.com/office/drawing/2014/main" val="1061342360"/>
                    </a:ext>
                  </a:extLst>
                </a:gridCol>
                <a:gridCol w="681124">
                  <a:extLst>
                    <a:ext uri="{9D8B030D-6E8A-4147-A177-3AD203B41FA5}">
                      <a16:colId xmlns:a16="http://schemas.microsoft.com/office/drawing/2014/main" val="3062961156"/>
                    </a:ext>
                  </a:extLst>
                </a:gridCol>
                <a:gridCol w="681124">
                  <a:extLst>
                    <a:ext uri="{9D8B030D-6E8A-4147-A177-3AD203B41FA5}">
                      <a16:colId xmlns:a16="http://schemas.microsoft.com/office/drawing/2014/main" val="2843825820"/>
                    </a:ext>
                  </a:extLst>
                </a:gridCol>
                <a:gridCol w="885462">
                  <a:extLst>
                    <a:ext uri="{9D8B030D-6E8A-4147-A177-3AD203B41FA5}">
                      <a16:colId xmlns:a16="http://schemas.microsoft.com/office/drawing/2014/main" val="1255030463"/>
                    </a:ext>
                  </a:extLst>
                </a:gridCol>
                <a:gridCol w="681124">
                  <a:extLst>
                    <a:ext uri="{9D8B030D-6E8A-4147-A177-3AD203B41FA5}">
                      <a16:colId xmlns:a16="http://schemas.microsoft.com/office/drawing/2014/main" val="2360740975"/>
                    </a:ext>
                  </a:extLst>
                </a:gridCol>
                <a:gridCol w="681124">
                  <a:extLst>
                    <a:ext uri="{9D8B030D-6E8A-4147-A177-3AD203B41FA5}">
                      <a16:colId xmlns:a16="http://schemas.microsoft.com/office/drawing/2014/main" val="1100167976"/>
                    </a:ext>
                  </a:extLst>
                </a:gridCol>
              </a:tblGrid>
              <a:tr h="216667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weak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strong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beta_kin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0.5984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58159574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Energy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232.79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232.79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MeV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cp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700.74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MeV/c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84256733"/>
                  </a:ext>
                </a:extLst>
              </a:tr>
              <a:tr h="19318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Brho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2.3374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Tm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19945767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C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263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gamma kin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1.2481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05680449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Focusing k in bends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0.199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1/m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Arc structure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7*(F-B-B-B-D-B-B-B-F)----------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81135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Tune Qx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1.229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2.32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 field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MV/m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66498699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Tune Qy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0.31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length plate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2.7443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13316065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Beta x 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29.1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 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Tan delta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0.0654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80359949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Beta y 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91.7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204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delta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0.0654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Rad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31670284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Diespersion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45.5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17.35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delta/2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0.0327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47799396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dP/P 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+-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No Defl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96.0000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03500662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dP/P rms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Dist defl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13881271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acceptance x norm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5.8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mm mrad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length def tot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3.7443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73494957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eps x norm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0.31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mm mrad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No Quads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41632463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eps y norm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2.2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mm mrad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length Quad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30407527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rev. Frequency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682.1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597.3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KHz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Dist Quad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0.8000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15380581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mom. Comp. Alpha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1.785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length quad tot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1.6000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71058552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Frequency slip eta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1.144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-0.132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Dist F D center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12.8330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99317821"/>
                  </a:ext>
                </a:extLst>
              </a:tr>
              <a:tr h="216667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Transition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 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376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MeV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48543179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0C5E2D2B-B4CF-4091-B2A2-B7B3924C3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441024"/>
              </p:ext>
            </p:extLst>
          </p:nvPr>
        </p:nvGraphicFramePr>
        <p:xfrm>
          <a:off x="8156863" y="1607415"/>
          <a:ext cx="3505200" cy="2575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2091727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7908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109194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407992305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HF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 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2544285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Bucket height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4.97*10-4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1.3*10-3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39944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Harm. Number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70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70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2378128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Qsynchrotron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0.002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0.006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7576365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RF Ampl. V0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10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KV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040738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f RF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47.75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41.81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MHz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689820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Bucket length 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3.75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4.3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m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9530988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>
                          <a:effectLst/>
                        </a:rPr>
                        <a:t>Bunch length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27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u="none" strike="noStrike">
                          <a:effectLst/>
                        </a:rPr>
                        <a:t>31</a:t>
                      </a:r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600" u="none" strike="noStrike" dirty="0">
                          <a:effectLst/>
                        </a:rPr>
                        <a:t>m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79576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9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CF8771-8BE7-47E7-B642-522577D6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Lebedev</a:t>
            </a:r>
            <a:r>
              <a:rPr lang="de-DE" dirty="0"/>
              <a:t> ring: </a:t>
            </a:r>
            <a:r>
              <a:rPr lang="de-DE" dirty="0" err="1"/>
              <a:t>Lattice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     </a:t>
            </a:r>
            <a:r>
              <a:rPr lang="de-DE" sz="2400" dirty="0" err="1"/>
              <a:t>Qx</a:t>
            </a:r>
            <a:r>
              <a:rPr lang="de-DE" sz="2400" dirty="0"/>
              <a:t>=1.9,  </a:t>
            </a:r>
            <a:r>
              <a:rPr lang="de-DE" sz="2400" dirty="0" err="1"/>
              <a:t>Qy</a:t>
            </a:r>
            <a:r>
              <a:rPr lang="de-DE" sz="2400" dirty="0"/>
              <a:t>=0.1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282D181-F73B-4E54-8192-4497C250C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8684"/>
            <a:ext cx="4596782" cy="273124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22BC356-777D-4376-ADA8-69A4549A1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729" y="1310697"/>
            <a:ext cx="4596782" cy="273124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BB05994-75F8-497B-83DA-11B99E97F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882" y="4322618"/>
            <a:ext cx="4596782" cy="2731245"/>
          </a:xfrm>
          <a:prstGeom prst="rect">
            <a:avLst/>
          </a:prstGeom>
        </p:spPr>
      </p:pic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90F512F7-24F4-4A23-8BB6-CD9D8F2D48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3719235"/>
              </p:ext>
            </p:extLst>
          </p:nvPr>
        </p:nvGraphicFramePr>
        <p:xfrm>
          <a:off x="516082" y="4322618"/>
          <a:ext cx="573924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5078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5C67F1-6269-45AE-898D-702FD094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Do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CFFFDC-4702-4D9B-8004-E668948DB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Andreas    		 Spin </a:t>
            </a:r>
            <a:r>
              <a:rPr lang="de-DE" dirty="0" err="1"/>
              <a:t>tracking</a:t>
            </a:r>
            <a:endParaRPr lang="de-DE" dirty="0"/>
          </a:p>
          <a:p>
            <a:r>
              <a:rPr lang="de-DE" dirty="0"/>
              <a:t>Martin 		Runge – </a:t>
            </a:r>
            <a:r>
              <a:rPr lang="de-DE" dirty="0" err="1"/>
              <a:t>Kutta</a:t>
            </a:r>
            <a:r>
              <a:rPr lang="de-DE" dirty="0"/>
              <a:t> (</a:t>
            </a:r>
            <a:r>
              <a:rPr lang="de-DE" dirty="0" err="1"/>
              <a:t>very</a:t>
            </a:r>
            <a:r>
              <a:rPr lang="de-DE" dirty="0"/>
              <a:t> high </a:t>
            </a:r>
            <a:r>
              <a:rPr lang="de-DE" dirty="0" err="1"/>
              <a:t>quality</a:t>
            </a:r>
            <a:r>
              <a:rPr lang="de-DE" dirty="0"/>
              <a:t>)</a:t>
            </a:r>
          </a:p>
          <a:p>
            <a:r>
              <a:rPr lang="de-DE" dirty="0"/>
              <a:t>Sig			RF, live time, </a:t>
            </a:r>
            <a:r>
              <a:rPr lang="de-DE" dirty="0" err="1"/>
              <a:t>system</a:t>
            </a:r>
            <a:r>
              <a:rPr lang="de-DE" dirty="0"/>
              <a:t> design</a:t>
            </a:r>
          </a:p>
          <a:p>
            <a:r>
              <a:rPr lang="de-DE" dirty="0"/>
              <a:t>Helmut		Field </a:t>
            </a:r>
            <a:r>
              <a:rPr lang="de-DE" dirty="0" err="1"/>
              <a:t>calculation</a:t>
            </a:r>
            <a:r>
              <a:rPr lang="de-DE" dirty="0"/>
              <a:t>, </a:t>
            </a:r>
            <a:r>
              <a:rPr lang="de-DE" dirty="0" err="1"/>
              <a:t>Rogovski</a:t>
            </a:r>
            <a:r>
              <a:rPr lang="de-DE" dirty="0"/>
              <a:t> Pick </a:t>
            </a:r>
            <a:r>
              <a:rPr lang="de-DE" dirty="0" err="1"/>
              <a:t>ups</a:t>
            </a:r>
            <a:endParaRPr lang="de-DE" dirty="0"/>
          </a:p>
          <a:p>
            <a:r>
              <a:rPr lang="de-DE" dirty="0" err="1"/>
              <a:t>Kyril</a:t>
            </a:r>
            <a:r>
              <a:rPr lang="de-DE" dirty="0"/>
              <a:t>, Achim	e-</a:t>
            </a:r>
            <a:r>
              <a:rPr lang="de-DE" dirty="0" err="1"/>
              <a:t>Bends</a:t>
            </a:r>
            <a:endParaRPr lang="de-DE" dirty="0"/>
          </a:p>
          <a:p>
            <a:r>
              <a:rPr lang="de-DE" dirty="0"/>
              <a:t>Ed, </a:t>
            </a:r>
            <a:r>
              <a:rPr lang="de-DE" dirty="0" err="1"/>
              <a:t>Erakli</a:t>
            </a:r>
            <a:r>
              <a:rPr lang="de-DE" dirty="0"/>
              <a:t>	</a:t>
            </a:r>
            <a:r>
              <a:rPr lang="de-DE"/>
              <a:t>	Polarimeter</a:t>
            </a:r>
          </a:p>
          <a:p>
            <a:r>
              <a:rPr lang="de-DE"/>
              <a:t>……………………………………………………………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7390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Breitbild</PresentationFormat>
  <Paragraphs>156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The magic ring</vt:lpstr>
      <vt:lpstr>Lebedev ring Lattice Data</vt:lpstr>
      <vt:lpstr>Lebedev ring: Lattice functions      Qx=1.9,  Qy=0.1</vt:lpstr>
      <vt:lpstr>To 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ring</dc:title>
  <dc:creator>Sig Martin</dc:creator>
  <cp:lastModifiedBy>Sig Martin</cp:lastModifiedBy>
  <cp:revision>4</cp:revision>
  <dcterms:created xsi:type="dcterms:W3CDTF">2018-03-09T07:14:55Z</dcterms:created>
  <dcterms:modified xsi:type="dcterms:W3CDTF">2018-03-09T07:49:34Z</dcterms:modified>
</cp:coreProperties>
</file>