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81" r:id="rId2"/>
    <p:sldId id="307" r:id="rId3"/>
    <p:sldId id="320" r:id="rId4"/>
    <p:sldId id="321" r:id="rId5"/>
    <p:sldId id="290" r:id="rId6"/>
    <p:sldId id="317" r:id="rId7"/>
    <p:sldId id="322" r:id="rId8"/>
    <p:sldId id="323" r:id="rId9"/>
    <p:sldId id="319" r:id="rId10"/>
    <p:sldId id="326" r:id="rId11"/>
    <p:sldId id="329" r:id="rId12"/>
    <p:sldId id="327" r:id="rId13"/>
    <p:sldId id="330" r:id="rId14"/>
    <p:sldId id="318" r:id="rId15"/>
    <p:sldId id="312" r:id="rId16"/>
    <p:sldId id="324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F9B"/>
    <a:srgbClr val="19A491"/>
    <a:srgbClr val="2A7DBF"/>
    <a:srgbClr val="03CF78"/>
    <a:srgbClr val="F28F3B"/>
    <a:srgbClr val="CF334B"/>
    <a:srgbClr val="393E91"/>
    <a:srgbClr val="EA5C33"/>
    <a:srgbClr val="18A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2" autoAdjust="0"/>
    <p:restoredTop sz="95652" autoAdjust="0"/>
  </p:normalViewPr>
  <p:slideViewPr>
    <p:cSldViewPr snapToGrid="0" snapToObjects="1">
      <p:cViewPr varScale="1">
        <p:scale>
          <a:sx n="82" d="100"/>
          <a:sy n="82" d="100"/>
        </p:scale>
        <p:origin x="82" y="19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588"/>
    </p:cViewPr>
  </p:sorter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Di Meglio" userId="d7605418547838f6" providerId="LiveId" clId="{257F4D81-D665-4D42-8170-749E77195F33}"/>
  </pc:docChgLst>
  <pc:docChgLst>
    <pc:chgData name="Alberto Di Meglio" userId="d7605418547838f6" providerId="LiveId" clId="{93088EB1-62CF-4421-B994-EB53EA9BC99A}"/>
    <pc:docChg chg="addSld modSld">
      <pc:chgData name="Alberto Di Meglio" userId="d7605418547838f6" providerId="LiveId" clId="{93088EB1-62CF-4421-B994-EB53EA9BC99A}" dt="2018-03-15T15:03:40.219" v="0"/>
      <pc:docMkLst>
        <pc:docMk/>
      </pc:docMkLst>
    </pc:docChg>
  </pc:docChgLst>
  <pc:docChgLst>
    <pc:chgData name="Alberto Di Meglio" userId="d7605418547838f6" providerId="LiveId" clId="{AC0449E5-9F2F-44D4-813A-3A7CD267BA90}"/>
    <pc:docChg chg="custSel addSld modSld">
      <pc:chgData name="Alberto Di Meglio" userId="d7605418547838f6" providerId="LiveId" clId="{AC0449E5-9F2F-44D4-813A-3A7CD267BA90}" dt="2018-01-19T11:24:29.680" v="834" actId="113"/>
      <pc:docMkLst>
        <pc:docMk/>
      </pc:docMkLst>
    </pc:docChg>
  </pc:docChgLst>
  <pc:docChgLst>
    <pc:chgData name="Alberto Di Meglio" userId="d7605418547838f6" providerId="LiveId" clId="{C85FE1A3-0176-40BA-9294-4AC45032F0B1}"/>
  </pc:docChgLst>
  <pc:docChgLst>
    <pc:chgData name="Alberto Di Meglio" userId="d7605418547838f6" providerId="LiveId" clId="{D8B1D384-130E-4D10-8F43-E8051926FF53}"/>
    <pc:docChg chg="undo redo custSel addSld delSld modSld sldOrd modMainMaster">
      <pc:chgData name="Alberto Di Meglio" userId="d7605418547838f6" providerId="LiveId" clId="{D8B1D384-130E-4D10-8F43-E8051926FF53}" dt="2018-04-13T06:09:32.336" v="6731" actId="20577"/>
      <pc:docMkLst>
        <pc:docMk/>
      </pc:docMkLst>
      <pc:sldChg chg="del">
        <pc:chgData name="Alberto Di Meglio" userId="d7605418547838f6" providerId="LiveId" clId="{D8B1D384-130E-4D10-8F43-E8051926FF53}" dt="2018-04-12T15:07:18.646" v="24" actId="2696"/>
        <pc:sldMkLst>
          <pc:docMk/>
          <pc:sldMk cId="1049186556" sldId="259"/>
        </pc:sldMkLst>
      </pc:sldChg>
      <pc:sldChg chg="modSp">
        <pc:chgData name="Alberto Di Meglio" userId="d7605418547838f6" providerId="LiveId" clId="{D8B1D384-130E-4D10-8F43-E8051926FF53}" dt="2018-04-12T15:07:14.556" v="23" actId="20577"/>
        <pc:sldMkLst>
          <pc:docMk/>
          <pc:sldMk cId="2876083158" sldId="281"/>
        </pc:sldMkLst>
        <pc:spChg chg="mod">
          <ac:chgData name="Alberto Di Meglio" userId="d7605418547838f6" providerId="LiveId" clId="{D8B1D384-130E-4D10-8F43-E8051926FF53}" dt="2018-04-12T15:07:01.429" v="12" actId="20577"/>
          <ac:spMkLst>
            <pc:docMk/>
            <pc:sldMk cId="2876083158" sldId="281"/>
            <ac:spMk id="2" creationId="{00000000-0000-0000-0000-000000000000}"/>
          </ac:spMkLst>
        </pc:spChg>
        <pc:spChg chg="mod">
          <ac:chgData name="Alberto Di Meglio" userId="d7605418547838f6" providerId="LiveId" clId="{D8B1D384-130E-4D10-8F43-E8051926FF53}" dt="2018-04-12T15:07:14.556" v="23" actId="20577"/>
          <ac:spMkLst>
            <pc:docMk/>
            <pc:sldMk cId="2876083158" sldId="281"/>
            <ac:spMk id="4" creationId="{00000000-0000-0000-0000-000000000000}"/>
          </ac:spMkLst>
        </pc:spChg>
      </pc:sldChg>
      <pc:sldChg chg="del">
        <pc:chgData name="Alberto Di Meglio" userId="d7605418547838f6" providerId="LiveId" clId="{D8B1D384-130E-4D10-8F43-E8051926FF53}" dt="2018-04-12T15:07:22.567" v="25" actId="2696"/>
        <pc:sldMkLst>
          <pc:docMk/>
          <pc:sldMk cId="3292456658" sldId="295"/>
        </pc:sldMkLst>
      </pc:sldChg>
      <pc:sldChg chg="add del">
        <pc:chgData name="Alberto Di Meglio" userId="d7605418547838f6" providerId="LiveId" clId="{D8B1D384-130E-4D10-8F43-E8051926FF53}" dt="2018-04-12T16:42:24.889" v="1238" actId="2696"/>
        <pc:sldMkLst>
          <pc:docMk/>
          <pc:sldMk cId="1782560910" sldId="305"/>
        </pc:sldMkLst>
      </pc:sldChg>
      <pc:sldChg chg="modSp del ord">
        <pc:chgData name="Alberto Di Meglio" userId="d7605418547838f6" providerId="LiveId" clId="{D8B1D384-130E-4D10-8F43-E8051926FF53}" dt="2018-04-12T15:16:23.572" v="182" actId="2696"/>
        <pc:sldMkLst>
          <pc:docMk/>
          <pc:sldMk cId="2237090724" sldId="313"/>
        </pc:sldMkLst>
        <pc:graphicFrameChg chg="mod">
          <ac:chgData name="Alberto Di Meglio" userId="d7605418547838f6" providerId="LiveId" clId="{D8B1D384-130E-4D10-8F43-E8051926FF53}" dt="2018-04-12T15:13:08.192" v="181" actId="20577"/>
          <ac:graphicFrameMkLst>
            <pc:docMk/>
            <pc:sldMk cId="2237090724" sldId="313"/>
            <ac:graphicFrameMk id="6" creationId="{00000000-0000-0000-0000-000000000000}"/>
          </ac:graphicFrameMkLst>
        </pc:graphicFrameChg>
      </pc:sldChg>
      <pc:sldChg chg="del">
        <pc:chgData name="Alberto Di Meglio" userId="d7605418547838f6" providerId="LiveId" clId="{D8B1D384-130E-4D10-8F43-E8051926FF53}" dt="2018-04-12T18:02:16.921" v="2839" actId="2696"/>
        <pc:sldMkLst>
          <pc:docMk/>
          <pc:sldMk cId="1420383531" sldId="314"/>
        </pc:sldMkLst>
      </pc:sldChg>
      <pc:sldChg chg="addSp delSp modSp add del">
        <pc:chgData name="Alberto Di Meglio" userId="d7605418547838f6" providerId="LiveId" clId="{D8B1D384-130E-4D10-8F43-E8051926FF53}" dt="2018-04-12T15:29:25.600" v="777" actId="2696"/>
        <pc:sldMkLst>
          <pc:docMk/>
          <pc:sldMk cId="3938900091" sldId="315"/>
        </pc:sldMkLst>
        <pc:spChg chg="del">
          <ac:chgData name="Alberto Di Meglio" userId="d7605418547838f6" providerId="LiveId" clId="{D8B1D384-130E-4D10-8F43-E8051926FF53}" dt="2018-04-12T15:11:44.397" v="152" actId="478"/>
          <ac:spMkLst>
            <pc:docMk/>
            <pc:sldMk cId="3938900091" sldId="315"/>
            <ac:spMk id="2" creationId="{221E2226-F3C6-4AB2-A7B7-5A27E19D8B17}"/>
          </ac:spMkLst>
        </pc:spChg>
        <pc:spChg chg="del">
          <ac:chgData name="Alberto Di Meglio" userId="d7605418547838f6" providerId="LiveId" clId="{D8B1D384-130E-4D10-8F43-E8051926FF53}" dt="2018-04-12T15:16:27.813" v="183" actId="478"/>
          <ac:spMkLst>
            <pc:docMk/>
            <pc:sldMk cId="3938900091" sldId="315"/>
            <ac:spMk id="3" creationId="{5703FE23-D999-48FD-BB1A-F5C90A3EA4A0}"/>
          </ac:spMkLst>
        </pc:spChg>
        <pc:spChg chg="mod">
          <ac:chgData name="Alberto Di Meglio" userId="d7605418547838f6" providerId="LiveId" clId="{D8B1D384-130E-4D10-8F43-E8051926FF53}" dt="2018-04-12T15:12:10.320" v="153" actId="790"/>
          <ac:spMkLst>
            <pc:docMk/>
            <pc:sldMk cId="3938900091" sldId="315"/>
            <ac:spMk id="6" creationId="{367EF7F4-0778-409E-8FAB-DD10C62F0C6C}"/>
          </ac:spMkLst>
        </pc:spChg>
        <pc:graphicFrameChg chg="add mod">
          <ac:chgData name="Alberto Di Meglio" userId="d7605418547838f6" providerId="LiveId" clId="{D8B1D384-130E-4D10-8F43-E8051926FF53}" dt="2018-04-12T15:24:48.678" v="742" actId="20577"/>
          <ac:graphicFrameMkLst>
            <pc:docMk/>
            <pc:sldMk cId="3938900091" sldId="315"/>
            <ac:graphicFrameMk id="7" creationId="{BD0BB0C9-06B3-4297-8F3D-B71CB4E0CF2D}"/>
          </ac:graphicFrameMkLst>
        </pc:graphicFrameChg>
        <pc:graphicFrameChg chg="add del mod">
          <ac:chgData name="Alberto Di Meglio" userId="d7605418547838f6" providerId="LiveId" clId="{D8B1D384-130E-4D10-8F43-E8051926FF53}" dt="2018-04-12T15:24:11.841" v="737" actId="1032"/>
          <ac:graphicFrameMkLst>
            <pc:docMk/>
            <pc:sldMk cId="3938900091" sldId="315"/>
            <ac:graphicFrameMk id="8" creationId="{B828848F-53C3-431E-BCD6-B7BD41AA7BD8}"/>
          </ac:graphicFrameMkLst>
        </pc:graphicFrameChg>
      </pc:sldChg>
      <pc:sldChg chg="delSp modSp add del">
        <pc:chgData name="Alberto Di Meglio" userId="d7605418547838f6" providerId="LiveId" clId="{D8B1D384-130E-4D10-8F43-E8051926FF53}" dt="2018-04-12T15:42:36.536" v="1237" actId="2696"/>
        <pc:sldMkLst>
          <pc:docMk/>
          <pc:sldMk cId="4077653728" sldId="316"/>
        </pc:sldMkLst>
        <pc:spChg chg="del">
          <ac:chgData name="Alberto Di Meglio" userId="d7605418547838f6" providerId="LiveId" clId="{D8B1D384-130E-4D10-8F43-E8051926FF53}" dt="2018-04-12T15:09:26.904" v="93" actId="478"/>
          <ac:spMkLst>
            <pc:docMk/>
            <pc:sldMk cId="4077653728" sldId="316"/>
            <ac:spMk id="2" creationId="{221E2226-F3C6-4AB2-A7B7-5A27E19D8B17}"/>
          </ac:spMkLst>
        </pc:spChg>
        <pc:spChg chg="del">
          <ac:chgData name="Alberto Di Meglio" userId="d7605418547838f6" providerId="LiveId" clId="{D8B1D384-130E-4D10-8F43-E8051926FF53}" dt="2018-04-12T15:40:01.670" v="1227" actId="478"/>
          <ac:spMkLst>
            <pc:docMk/>
            <pc:sldMk cId="4077653728" sldId="316"/>
            <ac:spMk id="3" creationId="{5703FE23-D999-48FD-BB1A-F5C90A3EA4A0}"/>
          </ac:spMkLst>
        </pc:spChg>
        <pc:spChg chg="mod">
          <ac:chgData name="Alberto Di Meglio" userId="d7605418547838f6" providerId="LiveId" clId="{D8B1D384-130E-4D10-8F43-E8051926FF53}" dt="2018-04-12T15:09:20.014" v="92" actId="20577"/>
          <ac:spMkLst>
            <pc:docMk/>
            <pc:sldMk cId="4077653728" sldId="316"/>
            <ac:spMk id="6" creationId="{367EF7F4-0778-409E-8FAB-DD10C62F0C6C}"/>
          </ac:spMkLst>
        </pc:spChg>
      </pc:sldChg>
      <pc:sldChg chg="addSp delSp modSp add">
        <pc:chgData name="Alberto Di Meglio" userId="d7605418547838f6" providerId="LiveId" clId="{D8B1D384-130E-4D10-8F43-E8051926FF53}" dt="2018-04-12T18:52:35.573" v="4047" actId="20577"/>
        <pc:sldMkLst>
          <pc:docMk/>
          <pc:sldMk cId="1935020659" sldId="317"/>
        </pc:sldMkLst>
        <pc:spChg chg="mod">
          <ac:chgData name="Alberto Di Meglio" userId="d7605418547838f6" providerId="LiveId" clId="{D8B1D384-130E-4D10-8F43-E8051926FF53}" dt="2018-04-12T15:10:27.245" v="115" actId="20577"/>
          <ac:spMkLst>
            <pc:docMk/>
            <pc:sldMk cId="1935020659" sldId="317"/>
            <ac:spMk id="2" creationId="{0FB7D6B5-C957-4089-A5FC-B0AFB03CE66D}"/>
          </ac:spMkLst>
        </pc:spChg>
        <pc:spChg chg="del">
          <ac:chgData name="Alberto Di Meglio" userId="d7605418547838f6" providerId="LiveId" clId="{D8B1D384-130E-4D10-8F43-E8051926FF53}" dt="2018-04-12T16:47:07.519" v="1439" actId="478"/>
          <ac:spMkLst>
            <pc:docMk/>
            <pc:sldMk cId="1935020659" sldId="317"/>
            <ac:spMk id="3" creationId="{CECA38A1-417A-481F-9385-20BEE186428F}"/>
          </ac:spMkLst>
        </pc:spChg>
        <pc:graphicFrameChg chg="add mod modGraphic">
          <ac:chgData name="Alberto Di Meglio" userId="d7605418547838f6" providerId="LiveId" clId="{D8B1D384-130E-4D10-8F43-E8051926FF53}" dt="2018-04-12T18:52:35.573" v="4047" actId="20577"/>
          <ac:graphicFrameMkLst>
            <pc:docMk/>
            <pc:sldMk cId="1935020659" sldId="317"/>
            <ac:graphicFrameMk id="4" creationId="{5EDE3479-4360-45D9-8457-0991EC9D11E0}"/>
          </ac:graphicFrameMkLst>
        </pc:graphicFrameChg>
      </pc:sldChg>
      <pc:sldChg chg="addSp delSp modSp add">
        <pc:chgData name="Alberto Di Meglio" userId="d7605418547838f6" providerId="LiveId" clId="{D8B1D384-130E-4D10-8F43-E8051926FF53}" dt="2018-04-12T19:12:16.285" v="5518" actId="20577"/>
        <pc:sldMkLst>
          <pc:docMk/>
          <pc:sldMk cId="1668667456" sldId="318"/>
        </pc:sldMkLst>
        <pc:spChg chg="mod">
          <ac:chgData name="Alberto Di Meglio" userId="d7605418547838f6" providerId="LiveId" clId="{D8B1D384-130E-4D10-8F43-E8051926FF53}" dt="2018-04-12T18:41:30.482" v="3551" actId="20577"/>
          <ac:spMkLst>
            <pc:docMk/>
            <pc:sldMk cId="1668667456" sldId="318"/>
            <ac:spMk id="2" creationId="{0FB7D6B5-C957-4089-A5FC-B0AFB03CE66D}"/>
          </ac:spMkLst>
        </pc:spChg>
        <pc:spChg chg="del">
          <ac:chgData name="Alberto Di Meglio" userId="d7605418547838f6" providerId="LiveId" clId="{D8B1D384-130E-4D10-8F43-E8051926FF53}" dt="2018-04-12T17:57:10.665" v="2718" actId="478"/>
          <ac:spMkLst>
            <pc:docMk/>
            <pc:sldMk cId="1668667456" sldId="318"/>
            <ac:spMk id="3" creationId="{CECA38A1-417A-481F-9385-20BEE186428F}"/>
          </ac:spMkLst>
        </pc:spChg>
        <pc:spChg chg="add del mod">
          <ac:chgData name="Alberto Di Meglio" userId="d7605418547838f6" providerId="LiveId" clId="{D8B1D384-130E-4D10-8F43-E8051926FF53}" dt="2018-04-12T19:04:21.138" v="4787" actId="20577"/>
          <ac:spMkLst>
            <pc:docMk/>
            <pc:sldMk cId="1668667456" sldId="318"/>
            <ac:spMk id="5" creationId="{72F896E4-9724-4EEA-8169-C3174ADB1266}"/>
          </ac:spMkLst>
        </pc:spChg>
        <pc:spChg chg="add mod">
          <ac:chgData name="Alberto Di Meglio" userId="d7605418547838f6" providerId="LiveId" clId="{D8B1D384-130E-4D10-8F43-E8051926FF53}" dt="2018-04-12T19:12:16.285" v="5518" actId="20577"/>
          <ac:spMkLst>
            <pc:docMk/>
            <pc:sldMk cId="1668667456" sldId="318"/>
            <ac:spMk id="6" creationId="{B879757B-67E0-4E34-A057-707A669095BA}"/>
          </ac:spMkLst>
        </pc:spChg>
        <pc:graphicFrameChg chg="add del modGraphic">
          <ac:chgData name="Alberto Di Meglio" userId="d7605418547838f6" providerId="LiveId" clId="{D8B1D384-130E-4D10-8F43-E8051926FF53}" dt="2018-04-12T19:04:14.586" v="4784" actId="478"/>
          <ac:graphicFrameMkLst>
            <pc:docMk/>
            <pc:sldMk cId="1668667456" sldId="318"/>
            <ac:graphicFrameMk id="4" creationId="{36D473BE-5C3C-48D7-9726-EA28D98797FC}"/>
          </ac:graphicFrameMkLst>
        </pc:graphicFrameChg>
      </pc:sldChg>
      <pc:sldChg chg="addSp delSp modSp add ord">
        <pc:chgData name="Alberto Di Meglio" userId="d7605418547838f6" providerId="LiveId" clId="{D8B1D384-130E-4D10-8F43-E8051926FF53}" dt="2018-04-12T21:09:36.033" v="6458" actId="20577"/>
        <pc:sldMkLst>
          <pc:docMk/>
          <pc:sldMk cId="2647036283" sldId="319"/>
        </pc:sldMkLst>
        <pc:spChg chg="del">
          <ac:chgData name="Alberto Di Meglio" userId="d7605418547838f6" providerId="LiveId" clId="{D8B1D384-130E-4D10-8F43-E8051926FF53}" dt="2018-04-12T18:01:45.858" v="2806" actId="478"/>
          <ac:spMkLst>
            <pc:docMk/>
            <pc:sldMk cId="2647036283" sldId="319"/>
            <ac:spMk id="2" creationId="{0BD36326-BA2E-400B-BE64-AEFBECEA6CCD}"/>
          </ac:spMkLst>
        </pc:spChg>
        <pc:spChg chg="mod">
          <ac:chgData name="Alberto Di Meglio" userId="d7605418547838f6" providerId="LiveId" clId="{D8B1D384-130E-4D10-8F43-E8051926FF53}" dt="2018-04-12T18:41:23.242" v="3535" actId="20577"/>
          <ac:spMkLst>
            <pc:docMk/>
            <pc:sldMk cId="2647036283" sldId="319"/>
            <ac:spMk id="5" creationId="{37DD4ADC-83B9-4561-B0E3-A4A6342BACC4}"/>
          </ac:spMkLst>
        </pc:spChg>
        <pc:graphicFrameChg chg="add modGraphic">
          <ac:chgData name="Alberto Di Meglio" userId="d7605418547838f6" providerId="LiveId" clId="{D8B1D384-130E-4D10-8F43-E8051926FF53}" dt="2018-04-12T21:09:36.033" v="6458" actId="20577"/>
          <ac:graphicFrameMkLst>
            <pc:docMk/>
            <pc:sldMk cId="2647036283" sldId="319"/>
            <ac:graphicFrameMk id="6" creationId="{29245513-A2EC-44A6-8639-B644F60E0AAB}"/>
          </ac:graphicFrameMkLst>
        </pc:graphicFrameChg>
      </pc:sldChg>
      <pc:sldChg chg="addSp delSp modSp add">
        <pc:chgData name="Alberto Di Meglio" userId="d7605418547838f6" providerId="LiveId" clId="{D8B1D384-130E-4D10-8F43-E8051926FF53}" dt="2018-04-12T15:41:47.311" v="1235" actId="20577"/>
        <pc:sldMkLst>
          <pc:docMk/>
          <pc:sldMk cId="660494949" sldId="320"/>
        </pc:sldMkLst>
        <pc:spChg chg="add mod">
          <ac:chgData name="Alberto Di Meglio" userId="d7605418547838f6" providerId="LiveId" clId="{D8B1D384-130E-4D10-8F43-E8051926FF53}" dt="2018-04-12T15:28:46.707" v="769" actId="3064"/>
          <ac:spMkLst>
            <pc:docMk/>
            <pc:sldMk cId="660494949" sldId="320"/>
            <ac:spMk id="2" creationId="{6931AEF1-CB94-4FCE-99BE-1DB56F90792B}"/>
          </ac:spMkLst>
        </pc:spChg>
        <pc:spChg chg="add mod">
          <ac:chgData name="Alberto Di Meglio" userId="d7605418547838f6" providerId="LiveId" clId="{D8B1D384-130E-4D10-8F43-E8051926FF53}" dt="2018-04-12T15:30:07.045" v="780" actId="1076"/>
          <ac:spMkLst>
            <pc:docMk/>
            <pc:sldMk cId="660494949" sldId="320"/>
            <ac:spMk id="3" creationId="{A54E1779-B3CD-451B-86A4-C4EEE9034901}"/>
          </ac:spMkLst>
        </pc:spChg>
        <pc:spChg chg="add mod">
          <ac:chgData name="Alberto Di Meglio" userId="d7605418547838f6" providerId="LiveId" clId="{D8B1D384-130E-4D10-8F43-E8051926FF53}" dt="2018-04-12T15:30:32.590" v="789" actId="1038"/>
          <ac:spMkLst>
            <pc:docMk/>
            <pc:sldMk cId="660494949" sldId="320"/>
            <ac:spMk id="7" creationId="{7DF73D8C-8E19-4D75-933D-7C8D2C8CA0F9}"/>
          </ac:spMkLst>
        </pc:spChg>
        <pc:spChg chg="add mod">
          <ac:chgData name="Alberto Di Meglio" userId="d7605418547838f6" providerId="LiveId" clId="{D8B1D384-130E-4D10-8F43-E8051926FF53}" dt="2018-04-12T15:30:18.150" v="782" actId="1076"/>
          <ac:spMkLst>
            <pc:docMk/>
            <pc:sldMk cId="660494949" sldId="320"/>
            <ac:spMk id="8" creationId="{742C8F60-08CB-46DD-BC01-31BA7FBAB873}"/>
          </ac:spMkLst>
        </pc:spChg>
        <pc:spChg chg="add mod">
          <ac:chgData name="Alberto Di Meglio" userId="d7605418547838f6" providerId="LiveId" clId="{D8B1D384-130E-4D10-8F43-E8051926FF53}" dt="2018-04-12T15:30:28.694" v="784" actId="1076"/>
          <ac:spMkLst>
            <pc:docMk/>
            <pc:sldMk cId="660494949" sldId="320"/>
            <ac:spMk id="9" creationId="{DC4923DE-307D-4D30-8055-15E766F8CAF1}"/>
          </ac:spMkLst>
        </pc:spChg>
        <pc:spChg chg="add mod">
          <ac:chgData name="Alberto Di Meglio" userId="d7605418547838f6" providerId="LiveId" clId="{D8B1D384-130E-4D10-8F43-E8051926FF53}" dt="2018-04-12T15:32:44.534" v="820" actId="1076"/>
          <ac:spMkLst>
            <pc:docMk/>
            <pc:sldMk cId="660494949" sldId="320"/>
            <ac:spMk id="10" creationId="{E78965F8-4B2A-4609-947F-2C7BF65709C3}"/>
          </ac:spMkLst>
        </pc:spChg>
        <pc:spChg chg="add del mod">
          <ac:chgData name="Alberto Di Meglio" userId="d7605418547838f6" providerId="LiveId" clId="{D8B1D384-130E-4D10-8F43-E8051926FF53}" dt="2018-04-12T15:31:33.182" v="814" actId="11529"/>
          <ac:spMkLst>
            <pc:docMk/>
            <pc:sldMk cId="660494949" sldId="320"/>
            <ac:spMk id="11" creationId="{9FA0238F-3C3B-4834-9107-9BDEDBA112F4}"/>
          </ac:spMkLst>
        </pc:spChg>
        <pc:spChg chg="add mod">
          <ac:chgData name="Alberto Di Meglio" userId="d7605418547838f6" providerId="LiveId" clId="{D8B1D384-130E-4D10-8F43-E8051926FF53}" dt="2018-04-12T15:32:03.294" v="819" actId="1076"/>
          <ac:spMkLst>
            <pc:docMk/>
            <pc:sldMk cId="660494949" sldId="320"/>
            <ac:spMk id="12" creationId="{64BA6F30-9428-4AD9-BDA5-53B34AC9206E}"/>
          </ac:spMkLst>
        </pc:spChg>
        <pc:spChg chg="add mod">
          <ac:chgData name="Alberto Di Meglio" userId="d7605418547838f6" providerId="LiveId" clId="{D8B1D384-130E-4D10-8F43-E8051926FF53}" dt="2018-04-12T15:40:33.487" v="1231" actId="20577"/>
          <ac:spMkLst>
            <pc:docMk/>
            <pc:sldMk cId="660494949" sldId="320"/>
            <ac:spMk id="13" creationId="{0B29CC66-B58B-4386-9D1C-C652872579B0}"/>
          </ac:spMkLst>
        </pc:spChg>
        <pc:spChg chg="add mod">
          <ac:chgData name="Alberto Di Meglio" userId="d7605418547838f6" providerId="LiveId" clId="{D8B1D384-130E-4D10-8F43-E8051926FF53}" dt="2018-04-12T15:33:10.854" v="828" actId="1076"/>
          <ac:spMkLst>
            <pc:docMk/>
            <pc:sldMk cId="660494949" sldId="320"/>
            <ac:spMk id="14" creationId="{13E89CE0-A46A-4FC5-A2D6-254F420055F4}"/>
          </ac:spMkLst>
        </pc:spChg>
        <pc:spChg chg="add mod">
          <ac:chgData name="Alberto Di Meglio" userId="d7605418547838f6" providerId="LiveId" clId="{D8B1D384-130E-4D10-8F43-E8051926FF53}" dt="2018-04-12T15:35:56.454" v="981" actId="14100"/>
          <ac:spMkLst>
            <pc:docMk/>
            <pc:sldMk cId="660494949" sldId="320"/>
            <ac:spMk id="15" creationId="{29450357-2185-474F-950D-5DC35A5DD9E2}"/>
          </ac:spMkLst>
        </pc:spChg>
        <pc:spChg chg="add mod">
          <ac:chgData name="Alberto Di Meglio" userId="d7605418547838f6" providerId="LiveId" clId="{D8B1D384-130E-4D10-8F43-E8051926FF53}" dt="2018-04-12T15:36:03.030" v="985" actId="1038"/>
          <ac:spMkLst>
            <pc:docMk/>
            <pc:sldMk cId="660494949" sldId="320"/>
            <ac:spMk id="16" creationId="{5A5865CB-2976-4194-94E6-15450D7FC232}"/>
          </ac:spMkLst>
        </pc:spChg>
        <pc:spChg chg="add mod">
          <ac:chgData name="Alberto Di Meglio" userId="d7605418547838f6" providerId="LiveId" clId="{D8B1D384-130E-4D10-8F43-E8051926FF53}" dt="2018-04-12T15:36:12.542" v="986" actId="207"/>
          <ac:spMkLst>
            <pc:docMk/>
            <pc:sldMk cId="660494949" sldId="320"/>
            <ac:spMk id="17" creationId="{ABDED22C-F278-41B4-980D-65E7949D175F}"/>
          </ac:spMkLst>
        </pc:spChg>
        <pc:spChg chg="add mod">
          <ac:chgData name="Alberto Di Meglio" userId="d7605418547838f6" providerId="LiveId" clId="{D8B1D384-130E-4D10-8F43-E8051926FF53}" dt="2018-04-12T15:41:42.782" v="1234" actId="20577"/>
          <ac:spMkLst>
            <pc:docMk/>
            <pc:sldMk cId="660494949" sldId="320"/>
            <ac:spMk id="18" creationId="{B9DE9F26-891B-4BBF-AC20-75ACF3DD2D92}"/>
          </ac:spMkLst>
        </pc:spChg>
        <pc:spChg chg="add mod">
          <ac:chgData name="Alberto Di Meglio" userId="d7605418547838f6" providerId="LiveId" clId="{D8B1D384-130E-4D10-8F43-E8051926FF53}" dt="2018-04-12T15:36:36.126" v="991" actId="1076"/>
          <ac:spMkLst>
            <pc:docMk/>
            <pc:sldMk cId="660494949" sldId="320"/>
            <ac:spMk id="19" creationId="{EEB43392-D6F4-4163-A820-B73ABBD7CF7B}"/>
          </ac:spMkLst>
        </pc:spChg>
        <pc:spChg chg="add mod">
          <ac:chgData name="Alberto Di Meglio" userId="d7605418547838f6" providerId="LiveId" clId="{D8B1D384-130E-4D10-8F43-E8051926FF53}" dt="2018-04-12T15:36:52.358" v="994" actId="1076"/>
          <ac:spMkLst>
            <pc:docMk/>
            <pc:sldMk cId="660494949" sldId="320"/>
            <ac:spMk id="20" creationId="{0A63CCD3-0D0E-4C60-AA33-D0D6761A918F}"/>
          </ac:spMkLst>
        </pc:spChg>
        <pc:spChg chg="add mod">
          <ac:chgData name="Alberto Di Meglio" userId="d7605418547838f6" providerId="LiveId" clId="{D8B1D384-130E-4D10-8F43-E8051926FF53}" dt="2018-04-12T15:36:52.358" v="994" actId="1076"/>
          <ac:spMkLst>
            <pc:docMk/>
            <pc:sldMk cId="660494949" sldId="320"/>
            <ac:spMk id="21" creationId="{4302C116-9304-4FE7-9B39-4D14301246B6}"/>
          </ac:spMkLst>
        </pc:spChg>
        <pc:spChg chg="add mod">
          <ac:chgData name="Alberto Di Meglio" userId="d7605418547838f6" providerId="LiveId" clId="{D8B1D384-130E-4D10-8F43-E8051926FF53}" dt="2018-04-12T15:41:47.311" v="1235" actId="20577"/>
          <ac:spMkLst>
            <pc:docMk/>
            <pc:sldMk cId="660494949" sldId="320"/>
            <ac:spMk id="22" creationId="{8270A479-5E52-4EC5-AFBF-E850D79F99DA}"/>
          </ac:spMkLst>
        </pc:spChg>
        <pc:spChg chg="add mod">
          <ac:chgData name="Alberto Di Meglio" userId="d7605418547838f6" providerId="LiveId" clId="{D8B1D384-130E-4D10-8F43-E8051926FF53}" dt="2018-04-12T15:38:13.590" v="1091" actId="1037"/>
          <ac:spMkLst>
            <pc:docMk/>
            <pc:sldMk cId="660494949" sldId="320"/>
            <ac:spMk id="23" creationId="{0BA502FB-778F-4680-A764-C5D69ACD3A8F}"/>
          </ac:spMkLst>
        </pc:spChg>
        <pc:spChg chg="add mod">
          <ac:chgData name="Alberto Di Meglio" userId="d7605418547838f6" providerId="LiveId" clId="{D8B1D384-130E-4D10-8F43-E8051926FF53}" dt="2018-04-12T15:41:04.142" v="1233" actId="1076"/>
          <ac:spMkLst>
            <pc:docMk/>
            <pc:sldMk cId="660494949" sldId="320"/>
            <ac:spMk id="24" creationId="{C4755248-1D19-4E5B-9430-B99C9EC54624}"/>
          </ac:spMkLst>
        </pc:spChg>
        <pc:spChg chg="add mod">
          <ac:chgData name="Alberto Di Meglio" userId="d7605418547838f6" providerId="LiveId" clId="{D8B1D384-130E-4D10-8F43-E8051926FF53}" dt="2018-04-12T15:41:04.142" v="1233" actId="1076"/>
          <ac:spMkLst>
            <pc:docMk/>
            <pc:sldMk cId="660494949" sldId="320"/>
            <ac:spMk id="25" creationId="{9918809C-F088-4BC4-8375-BF3AF03CA5EE}"/>
          </ac:spMkLst>
        </pc:spChg>
        <pc:spChg chg="add mod">
          <ac:chgData name="Alberto Di Meglio" userId="d7605418547838f6" providerId="LiveId" clId="{D8B1D384-130E-4D10-8F43-E8051926FF53}" dt="2018-04-12T15:41:04.142" v="1233" actId="1076"/>
          <ac:spMkLst>
            <pc:docMk/>
            <pc:sldMk cId="660494949" sldId="320"/>
            <ac:spMk id="26" creationId="{05E52DEF-E07F-48F4-891B-C856D78A9035}"/>
          </ac:spMkLst>
        </pc:spChg>
        <pc:graphicFrameChg chg="del">
          <ac:chgData name="Alberto Di Meglio" userId="d7605418547838f6" providerId="LiveId" clId="{D8B1D384-130E-4D10-8F43-E8051926FF53}" dt="2018-04-12T15:25:41.231" v="744" actId="478"/>
          <ac:graphicFrameMkLst>
            <pc:docMk/>
            <pc:sldMk cId="660494949" sldId="320"/>
            <ac:graphicFrameMk id="7" creationId="{BD0BB0C9-06B3-4297-8F3D-B71CB4E0CF2D}"/>
          </ac:graphicFrameMkLst>
        </pc:graphicFrameChg>
      </pc:sldChg>
      <pc:sldChg chg="addSp delSp modSp add">
        <pc:chgData name="Alberto Di Meglio" userId="d7605418547838f6" providerId="LiveId" clId="{D8B1D384-130E-4D10-8F43-E8051926FF53}" dt="2018-04-12T16:46:00.226" v="1438" actId="20577"/>
        <pc:sldMkLst>
          <pc:docMk/>
          <pc:sldMk cId="2311623385" sldId="321"/>
        </pc:sldMkLst>
        <pc:spChg chg="mod">
          <ac:chgData name="Alberto Di Meglio" userId="d7605418547838f6" providerId="LiveId" clId="{D8B1D384-130E-4D10-8F43-E8051926FF53}" dt="2018-04-12T16:46:00.226" v="1438" actId="20577"/>
          <ac:spMkLst>
            <pc:docMk/>
            <pc:sldMk cId="2311623385" sldId="321"/>
            <ac:spMk id="2" creationId="{BDDC80C5-63E0-4AB2-8033-DE6359DA0ABD}"/>
          </ac:spMkLst>
        </pc:spChg>
        <pc:spChg chg="add mod">
          <ac:chgData name="Alberto Di Meglio" userId="d7605418547838f6" providerId="LiveId" clId="{D8B1D384-130E-4D10-8F43-E8051926FF53}" dt="2018-04-12T16:45:14.641" v="1437" actId="20577"/>
          <ac:spMkLst>
            <pc:docMk/>
            <pc:sldMk cId="2311623385" sldId="321"/>
            <ac:spMk id="3" creationId="{D9001D4B-D0DF-4BDD-B2BF-3AED136C39DF}"/>
          </ac:spMkLst>
        </pc:spChg>
        <pc:graphicFrameChg chg="del">
          <ac:chgData name="Alberto Di Meglio" userId="d7605418547838f6" providerId="LiveId" clId="{D8B1D384-130E-4D10-8F43-E8051926FF53}" dt="2018-04-12T16:42:39.630" v="1239" actId="478"/>
          <ac:graphicFrameMkLst>
            <pc:docMk/>
            <pc:sldMk cId="2311623385" sldId="321"/>
            <ac:graphicFrameMk id="5" creationId="{8DB72299-8A31-412F-82F6-529ADB143C9E}"/>
          </ac:graphicFrameMkLst>
        </pc:graphicFrameChg>
      </pc:sldChg>
      <pc:sldChg chg="modSp add">
        <pc:chgData name="Alberto Di Meglio" userId="d7605418547838f6" providerId="LiveId" clId="{D8B1D384-130E-4D10-8F43-E8051926FF53}" dt="2018-04-12T21:05:14.498" v="6242" actId="20577"/>
        <pc:sldMkLst>
          <pc:docMk/>
          <pc:sldMk cId="781955558" sldId="322"/>
        </pc:sldMkLst>
        <pc:graphicFrameChg chg="modGraphic">
          <ac:chgData name="Alberto Di Meglio" userId="d7605418547838f6" providerId="LiveId" clId="{D8B1D384-130E-4D10-8F43-E8051926FF53}" dt="2018-04-12T21:05:14.498" v="6242" actId="20577"/>
          <ac:graphicFrameMkLst>
            <pc:docMk/>
            <pc:sldMk cId="781955558" sldId="322"/>
            <ac:graphicFrameMk id="4" creationId="{5EDE3479-4360-45D9-8457-0991EC9D11E0}"/>
          </ac:graphicFrameMkLst>
        </pc:graphicFrameChg>
      </pc:sldChg>
      <pc:sldChg chg="modSp add">
        <pc:chgData name="Alberto Di Meglio" userId="d7605418547838f6" providerId="LiveId" clId="{D8B1D384-130E-4D10-8F43-E8051926FF53}" dt="2018-04-12T17:42:58.858" v="2717" actId="20577"/>
        <pc:sldMkLst>
          <pc:docMk/>
          <pc:sldMk cId="791117376" sldId="323"/>
        </pc:sldMkLst>
        <pc:graphicFrameChg chg="mod modGraphic">
          <ac:chgData name="Alberto Di Meglio" userId="d7605418547838f6" providerId="LiveId" clId="{D8B1D384-130E-4D10-8F43-E8051926FF53}" dt="2018-04-12T17:42:58.858" v="2717" actId="20577"/>
          <ac:graphicFrameMkLst>
            <pc:docMk/>
            <pc:sldMk cId="791117376" sldId="323"/>
            <ac:graphicFrameMk id="4" creationId="{5EDE3479-4360-45D9-8457-0991EC9D11E0}"/>
          </ac:graphicFrameMkLst>
        </pc:graphicFrameChg>
      </pc:sldChg>
      <pc:sldChg chg="addSp delSp modSp add">
        <pc:chgData name="Alberto Di Meglio" userId="d7605418547838f6" providerId="LiveId" clId="{D8B1D384-130E-4D10-8F43-E8051926FF53}" dt="2018-04-12T20:49:38.704" v="5871" actId="14100"/>
        <pc:sldMkLst>
          <pc:docMk/>
          <pc:sldMk cId="314075190" sldId="324"/>
        </pc:sldMkLst>
        <pc:spChg chg="del">
          <ac:chgData name="Alberto Di Meglio" userId="d7605418547838f6" providerId="LiveId" clId="{D8B1D384-130E-4D10-8F43-E8051926FF53}" dt="2018-04-12T18:02:11.705" v="2838" actId="478"/>
          <ac:spMkLst>
            <pc:docMk/>
            <pc:sldMk cId="314075190" sldId="324"/>
            <ac:spMk id="2" creationId="{0F1BB81B-EC8D-4CB2-A93C-FAF88CA5CD22}"/>
          </ac:spMkLst>
        </pc:spChg>
        <pc:spChg chg="mod">
          <ac:chgData name="Alberto Di Meglio" userId="d7605418547838f6" providerId="LiveId" clId="{D8B1D384-130E-4D10-8F43-E8051926FF53}" dt="2018-04-12T18:02:08.585" v="2837" actId="20577"/>
          <ac:spMkLst>
            <pc:docMk/>
            <pc:sldMk cId="314075190" sldId="324"/>
            <ac:spMk id="5" creationId="{21FEDD14-FFCF-49D2-8291-5B0C7A00DE20}"/>
          </ac:spMkLst>
        </pc:spChg>
        <pc:graphicFrameChg chg="add mod modGraphic">
          <ac:chgData name="Alberto Di Meglio" userId="d7605418547838f6" providerId="LiveId" clId="{D8B1D384-130E-4D10-8F43-E8051926FF53}" dt="2018-04-12T20:49:38.704" v="5871" actId="14100"/>
          <ac:graphicFrameMkLst>
            <pc:docMk/>
            <pc:sldMk cId="314075190" sldId="324"/>
            <ac:graphicFrameMk id="6" creationId="{B3155458-4655-4868-8CAA-148D6318033E}"/>
          </ac:graphicFrameMkLst>
        </pc:graphicFrameChg>
      </pc:sldChg>
      <pc:sldChg chg="modSp add del">
        <pc:chgData name="Alberto Di Meglio" userId="d7605418547838f6" providerId="LiveId" clId="{D8B1D384-130E-4D10-8F43-E8051926FF53}" dt="2018-04-12T18:41:02.929" v="3512" actId="2696"/>
        <pc:sldMkLst>
          <pc:docMk/>
          <pc:sldMk cId="718743127" sldId="325"/>
        </pc:sldMkLst>
        <pc:graphicFrameChg chg="modGraphic">
          <ac:chgData name="Alberto Di Meglio" userId="d7605418547838f6" providerId="LiveId" clId="{D8B1D384-130E-4D10-8F43-E8051926FF53}" dt="2018-04-12T18:40:04.624" v="3511" actId="2165"/>
          <ac:graphicFrameMkLst>
            <pc:docMk/>
            <pc:sldMk cId="718743127" sldId="325"/>
            <ac:graphicFrameMk id="6" creationId="{29245513-A2EC-44A6-8639-B644F60E0AAB}"/>
          </ac:graphicFrameMkLst>
        </pc:graphicFrameChg>
      </pc:sldChg>
      <pc:sldChg chg="modSp add del">
        <pc:chgData name="Alberto Di Meglio" userId="d7605418547838f6" providerId="LiveId" clId="{D8B1D384-130E-4D10-8F43-E8051926FF53}" dt="2018-04-12T20:14:26.568" v="5738" actId="2696"/>
        <pc:sldMkLst>
          <pc:docMk/>
          <pc:sldMk cId="1776157533" sldId="325"/>
        </pc:sldMkLst>
        <pc:graphicFrameChg chg="mod modGraphic">
          <ac:chgData name="Alberto Di Meglio" userId="d7605418547838f6" providerId="LiveId" clId="{D8B1D384-130E-4D10-8F43-E8051926FF53}" dt="2018-04-12T18:53:29.970" v="4107" actId="20577"/>
          <ac:graphicFrameMkLst>
            <pc:docMk/>
            <pc:sldMk cId="1776157533" sldId="325"/>
            <ac:graphicFrameMk id="6" creationId="{29245513-A2EC-44A6-8639-B644F60E0AAB}"/>
          </ac:graphicFrameMkLst>
        </pc:graphicFrameChg>
      </pc:sldChg>
      <pc:sldChg chg="modSp add">
        <pc:chgData name="Alberto Di Meglio" userId="d7605418547838f6" providerId="LiveId" clId="{D8B1D384-130E-4D10-8F43-E8051926FF53}" dt="2018-04-13T06:09:32.336" v="6731" actId="20577"/>
        <pc:sldMkLst>
          <pc:docMk/>
          <pc:sldMk cId="3669265527" sldId="326"/>
        </pc:sldMkLst>
        <pc:graphicFrameChg chg="mod modGraphic">
          <ac:chgData name="Alberto Di Meglio" userId="d7605418547838f6" providerId="LiveId" clId="{D8B1D384-130E-4D10-8F43-E8051926FF53}" dt="2018-04-13T06:09:32.336" v="6731" actId="20577"/>
          <ac:graphicFrameMkLst>
            <pc:docMk/>
            <pc:sldMk cId="3669265527" sldId="326"/>
            <ac:graphicFrameMk id="6" creationId="{29245513-A2EC-44A6-8639-B644F60E0AAB}"/>
          </ac:graphicFrameMkLst>
        </pc:graphicFrameChg>
      </pc:sldChg>
      <pc:sldChg chg="modSp add">
        <pc:chgData name="Alberto Di Meglio" userId="d7605418547838f6" providerId="LiveId" clId="{D8B1D384-130E-4D10-8F43-E8051926FF53}" dt="2018-04-12T21:14:11.697" v="6599" actId="20577"/>
        <pc:sldMkLst>
          <pc:docMk/>
          <pc:sldMk cId="244203577" sldId="327"/>
        </pc:sldMkLst>
        <pc:graphicFrameChg chg="modGraphic">
          <ac:chgData name="Alberto Di Meglio" userId="d7605418547838f6" providerId="LiveId" clId="{D8B1D384-130E-4D10-8F43-E8051926FF53}" dt="2018-04-12T21:14:11.697" v="6599" actId="20577"/>
          <ac:graphicFrameMkLst>
            <pc:docMk/>
            <pc:sldMk cId="244203577" sldId="327"/>
            <ac:graphicFrameMk id="6" creationId="{29245513-A2EC-44A6-8639-B644F60E0AAB}"/>
          </ac:graphicFrameMkLst>
        </pc:graphicFrameChg>
      </pc:sldChg>
      <pc:sldChg chg="modSp add del">
        <pc:chgData name="Alberto Di Meglio" userId="d7605418547838f6" providerId="LiveId" clId="{D8B1D384-130E-4D10-8F43-E8051926FF53}" dt="2018-04-12T20:13:03.696" v="5706" actId="2696"/>
        <pc:sldMkLst>
          <pc:docMk/>
          <pc:sldMk cId="318592940" sldId="328"/>
        </pc:sldMkLst>
        <pc:graphicFrameChg chg="modGraphic">
          <ac:chgData name="Alberto Di Meglio" userId="d7605418547838f6" providerId="LiveId" clId="{D8B1D384-130E-4D10-8F43-E8051926FF53}" dt="2018-04-12T19:11:00.956" v="5423" actId="20577"/>
          <ac:graphicFrameMkLst>
            <pc:docMk/>
            <pc:sldMk cId="318592940" sldId="328"/>
            <ac:graphicFrameMk id="6" creationId="{29245513-A2EC-44A6-8639-B644F60E0AAB}"/>
          </ac:graphicFrameMkLst>
        </pc:graphicFrameChg>
      </pc:sldChg>
      <pc:sldChg chg="modSp add ord">
        <pc:chgData name="Alberto Di Meglio" userId="d7605418547838f6" providerId="LiveId" clId="{D8B1D384-130E-4D10-8F43-E8051926FF53}" dt="2018-04-13T06:09:11.429" v="6730" actId="20577"/>
        <pc:sldMkLst>
          <pc:docMk/>
          <pc:sldMk cId="1248748225" sldId="329"/>
        </pc:sldMkLst>
        <pc:graphicFrameChg chg="mod modGraphic">
          <ac:chgData name="Alberto Di Meglio" userId="d7605418547838f6" providerId="LiveId" clId="{D8B1D384-130E-4D10-8F43-E8051926FF53}" dt="2018-04-13T06:09:11.429" v="6730" actId="20577"/>
          <ac:graphicFrameMkLst>
            <pc:docMk/>
            <pc:sldMk cId="1248748225" sldId="329"/>
            <ac:graphicFrameMk id="6" creationId="{29245513-A2EC-44A6-8639-B644F60E0AAB}"/>
          </ac:graphicFrameMkLst>
        </pc:graphicFrameChg>
      </pc:sldChg>
      <pc:sldChg chg="modSp add">
        <pc:chgData name="Alberto Di Meglio" userId="d7605418547838f6" providerId="LiveId" clId="{D8B1D384-130E-4D10-8F43-E8051926FF53}" dt="2018-04-12T21:00:43.745" v="6202" actId="20577"/>
        <pc:sldMkLst>
          <pc:docMk/>
          <pc:sldMk cId="2759646850" sldId="330"/>
        </pc:sldMkLst>
        <pc:spChg chg="mod">
          <ac:chgData name="Alberto Di Meglio" userId="d7605418547838f6" providerId="LiveId" clId="{D8B1D384-130E-4D10-8F43-E8051926FF53}" dt="2018-04-12T20:52:45.569" v="5882" actId="20577"/>
          <ac:spMkLst>
            <pc:docMk/>
            <pc:sldMk cId="2759646850" sldId="330"/>
            <ac:spMk id="5" creationId="{37DD4ADC-83B9-4561-B0E3-A4A6342BACC4}"/>
          </ac:spMkLst>
        </pc:spChg>
        <pc:graphicFrameChg chg="mod modGraphic">
          <ac:chgData name="Alberto Di Meglio" userId="d7605418547838f6" providerId="LiveId" clId="{D8B1D384-130E-4D10-8F43-E8051926FF53}" dt="2018-04-12T21:00:43.745" v="6202" actId="20577"/>
          <ac:graphicFrameMkLst>
            <pc:docMk/>
            <pc:sldMk cId="2759646850" sldId="330"/>
            <ac:graphicFrameMk id="6" creationId="{29245513-A2EC-44A6-8639-B644F60E0AAB}"/>
          </ac:graphicFrameMkLst>
        </pc:graphicFrameChg>
      </pc:sldChg>
      <pc:sldMasterChg chg="modSldLayout">
        <pc:chgData name="Alberto Di Meglio" userId="d7605418547838f6" providerId="LiveId" clId="{D8B1D384-130E-4D10-8F43-E8051926FF53}" dt="2018-04-12T15:09:50.255" v="97" actId="14100"/>
        <pc:sldMasterMkLst>
          <pc:docMk/>
          <pc:sldMasterMk cId="38329748" sldId="2147483648"/>
        </pc:sldMasterMkLst>
        <pc:sldLayoutChg chg="delSp modSp">
          <pc:chgData name="Alberto Di Meglio" userId="d7605418547838f6" providerId="LiveId" clId="{D8B1D384-130E-4D10-8F43-E8051926FF53}" dt="2018-04-12T15:09:40.833" v="95" actId="14100"/>
          <pc:sldLayoutMkLst>
            <pc:docMk/>
            <pc:sldMasterMk cId="38329748" sldId="2147483648"/>
            <pc:sldLayoutMk cId="2097646063" sldId="2147483650"/>
          </pc:sldLayoutMkLst>
          <pc:spChg chg="mod">
            <ac:chgData name="Alberto Di Meglio" userId="d7605418547838f6" providerId="LiveId" clId="{D8B1D384-130E-4D10-8F43-E8051926FF53}" dt="2018-04-12T15:09:40.833" v="95" actId="14100"/>
            <ac:spMkLst>
              <pc:docMk/>
              <pc:sldMasterMk cId="38329748" sldId="2147483648"/>
              <pc:sldLayoutMk cId="2097646063" sldId="2147483650"/>
              <ac:spMk id="3" creationId="{00000000-0000-0000-0000-000000000000}"/>
            </ac:spMkLst>
          </pc:spChg>
          <pc:spChg chg="del">
            <ac:chgData name="Alberto Di Meglio" userId="d7605418547838f6" providerId="LiveId" clId="{D8B1D384-130E-4D10-8F43-E8051926FF53}" dt="2018-04-12T15:09:36.977" v="94" actId="478"/>
            <ac:spMkLst>
              <pc:docMk/>
              <pc:sldMasterMk cId="38329748" sldId="2147483648"/>
              <pc:sldLayoutMk cId="2097646063" sldId="2147483650"/>
              <ac:spMk id="11" creationId="{00000000-0000-0000-0000-000000000000}"/>
            </ac:spMkLst>
          </pc:spChg>
        </pc:sldLayoutChg>
        <pc:sldLayoutChg chg="delSp modSp">
          <pc:chgData name="Alberto Di Meglio" userId="d7605418547838f6" providerId="LiveId" clId="{D8B1D384-130E-4D10-8F43-E8051926FF53}" dt="2018-04-12T15:09:50.255" v="97" actId="14100"/>
          <pc:sldLayoutMkLst>
            <pc:docMk/>
            <pc:sldMasterMk cId="38329748" sldId="2147483648"/>
            <pc:sldLayoutMk cId="1017102543" sldId="2147483654"/>
          </pc:sldLayoutMkLst>
          <pc:spChg chg="del">
            <ac:chgData name="Alberto Di Meglio" userId="d7605418547838f6" providerId="LiveId" clId="{D8B1D384-130E-4D10-8F43-E8051926FF53}" dt="2018-04-12T15:09:46.743" v="96" actId="478"/>
            <ac:spMkLst>
              <pc:docMk/>
              <pc:sldMasterMk cId="38329748" sldId="2147483648"/>
              <pc:sldLayoutMk cId="1017102543" sldId="2147483654"/>
              <ac:spMk id="11" creationId="{00000000-0000-0000-0000-000000000000}"/>
            </ac:spMkLst>
          </pc:spChg>
          <pc:spChg chg="mod">
            <ac:chgData name="Alberto Di Meglio" userId="d7605418547838f6" providerId="LiveId" clId="{D8B1D384-130E-4D10-8F43-E8051926FF53}" dt="2018-04-12T15:09:50.255" v="97" actId="14100"/>
            <ac:spMkLst>
              <pc:docMk/>
              <pc:sldMasterMk cId="38329748" sldId="2147483648"/>
              <pc:sldLayoutMk cId="1017102543" sldId="2147483654"/>
              <ac:spMk id="13" creationId="{00000000-0000-0000-0000-000000000000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Personnel (Headcount)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B1A-49F2-A805-0D78351C04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B1A-49F2-A805-0D78351C04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B1A-49F2-A805-0D78351C04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B1A-49F2-A805-0D78351C047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B1A-49F2-A805-0D78351C047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B1A-49F2-A805-0D78351C047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B1A-49F2-A805-0D78351C047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B1A-49F2-A805-0D78351C0470}"/>
              </c:ext>
            </c:extLst>
          </c:dPt>
          <c:dLbls>
            <c:dLbl>
              <c:idx val="3"/>
              <c:layout/>
              <c:tx>
                <c:rich>
                  <a:bodyPr/>
                  <a:lstStyle/>
                  <a:p>
                    <a:fld id="{461EBA02-17AC-4547-A4D0-26A6BCF27078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, 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7B1A-49F2-A805-0D78351C04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[openlab_overall_budget_plan_Sep_2017_KG.xlsx]Sheet3!$D$8:$D$15</c:f>
              <c:strCache>
                <c:ptCount val="8"/>
                <c:pt idx="0">
                  <c:v>IT-DB</c:v>
                </c:pt>
                <c:pt idx="1">
                  <c:v>BE</c:v>
                </c:pt>
                <c:pt idx="2">
                  <c:v>IT-CM</c:v>
                </c:pt>
                <c:pt idx="3">
                  <c:v>LHCb</c:v>
                </c:pt>
                <c:pt idx="4">
                  <c:v>IT-CF</c:v>
                </c:pt>
                <c:pt idx="5">
                  <c:v>EP</c:v>
                </c:pt>
                <c:pt idx="6">
                  <c:v>IT-CS</c:v>
                </c:pt>
                <c:pt idx="7">
                  <c:v>IT-DI</c:v>
                </c:pt>
              </c:strCache>
            </c:strRef>
          </c:cat>
          <c:val>
            <c:numRef>
              <c:f>[openlab_overall_budget_plan_Sep_2017_KG.xlsx]Sheet3!$E$8:$E$15</c:f>
              <c:numCache>
                <c:formatCode>General</c:formatCode>
                <c:ptCount val="8"/>
                <c:pt idx="0">
                  <c:v>6</c:v>
                </c:pt>
                <c:pt idx="1">
                  <c:v>3</c:v>
                </c:pt>
                <c:pt idx="2">
                  <c:v>3</c:v>
                </c:pt>
                <c:pt idx="3">
                  <c:v>2.5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B1A-49F2-A805-0D78351C04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Candidates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Sheet1!$A$2:$A$17</c:f>
              <c:numCache>
                <c:formatCode>General</c:formatCode>
                <c:ptCount val="1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</c:numCache>
            </c:numRef>
          </c:cat>
          <c:val>
            <c:numRef>
              <c:f>Sheet1!$B$2:$B$17</c:f>
              <c:numCache>
                <c:formatCode>General</c:formatCode>
                <c:ptCount val="13"/>
                <c:pt idx="4">
                  <c:v>92</c:v>
                </c:pt>
                <c:pt idx="5">
                  <c:v>330</c:v>
                </c:pt>
                <c:pt idx="6">
                  <c:v>490</c:v>
                </c:pt>
                <c:pt idx="7">
                  <c:v>750</c:v>
                </c:pt>
                <c:pt idx="8">
                  <c:v>850</c:v>
                </c:pt>
                <c:pt idx="9">
                  <c:v>1540</c:v>
                </c:pt>
                <c:pt idx="10">
                  <c:v>1479</c:v>
                </c:pt>
                <c:pt idx="11">
                  <c:v>1580</c:v>
                </c:pt>
                <c:pt idx="12">
                  <c:v>1840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684-4AE1-9D2E-EFD5FBBF30D7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30442136"/>
        <c:axId val="230442528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Selected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Sheet1!$A$2:$A$17</c:f>
              <c:numCache>
                <c:formatCode>General</c:formatCode>
                <c:ptCount val="1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</c:numCache>
            </c:numRef>
          </c:cat>
          <c:val>
            <c:numRef>
              <c:f>Sheet1!$C$2:$C$17</c:f>
              <c:numCache>
                <c:formatCode>General</c:formatCode>
                <c:ptCount val="13"/>
                <c:pt idx="1">
                  <c:v>25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22</c:v>
                </c:pt>
                <c:pt idx="8">
                  <c:v>23</c:v>
                </c:pt>
                <c:pt idx="9">
                  <c:v>40</c:v>
                </c:pt>
                <c:pt idx="10">
                  <c:v>39</c:v>
                </c:pt>
                <c:pt idx="11">
                  <c:v>37</c:v>
                </c:pt>
                <c:pt idx="12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684-4AE1-9D2E-EFD5FBBF30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0443312"/>
        <c:axId val="230442920"/>
      </c:lineChart>
      <c:catAx>
        <c:axId val="230442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442528"/>
        <c:crosses val="autoZero"/>
        <c:auto val="1"/>
        <c:lblAlgn val="ctr"/>
        <c:lblOffset val="100"/>
        <c:noMultiLvlLbl val="0"/>
      </c:catAx>
      <c:valAx>
        <c:axId val="230442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442136"/>
        <c:crosses val="autoZero"/>
        <c:crossBetween val="between"/>
      </c:valAx>
      <c:valAx>
        <c:axId val="230442920"/>
        <c:scaling>
          <c:orientation val="minMax"/>
          <c:max val="9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443312"/>
        <c:crosses val="max"/>
        <c:crossBetween val="between"/>
      </c:valAx>
      <c:catAx>
        <c:axId val="230443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304429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190367-1CB9-45D3-97AA-909A1C02254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EBDCD9-BD08-4110-8D53-8E1C66626683}">
      <dgm:prSet phldrT="[Text]" phldr="1" custT="1"/>
      <dgm:spPr>
        <a:solidFill>
          <a:schemeClr val="bg1"/>
        </a:solidFill>
      </dgm:spPr>
      <dgm:t>
        <a:bodyPr/>
        <a:lstStyle/>
        <a:p>
          <a:endParaRPr lang="en-US" sz="3600"/>
        </a:p>
      </dgm:t>
    </dgm:pt>
    <dgm:pt modelId="{42E0BA08-C0B6-483A-AB1A-872437F9DBB9}" type="parTrans" cxnId="{CFDFDFFA-12D8-4E16-9290-0E915C2A8AA7}">
      <dgm:prSet/>
      <dgm:spPr/>
      <dgm:t>
        <a:bodyPr/>
        <a:lstStyle/>
        <a:p>
          <a:endParaRPr lang="en-US" sz="2800"/>
        </a:p>
      </dgm:t>
    </dgm:pt>
    <dgm:pt modelId="{32450B74-7CE0-47FD-A20C-36C887384893}" type="sibTrans" cxnId="{CFDFDFFA-12D8-4E16-9290-0E915C2A8AA7}">
      <dgm:prSet/>
      <dgm:spPr/>
      <dgm:t>
        <a:bodyPr/>
        <a:lstStyle/>
        <a:p>
          <a:endParaRPr lang="en-US" sz="2800"/>
        </a:p>
      </dgm:t>
    </dgm:pt>
    <dgm:pt modelId="{399C8428-EE5C-447A-A554-2AA011B68322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Acquisition (</a:t>
          </a:r>
          <a:r>
            <a:rPr lang="en-US" sz="1200" dirty="0" err="1"/>
            <a:t>LHCb</a:t>
          </a:r>
          <a:r>
            <a:rPr lang="en-US" sz="1200" dirty="0"/>
            <a:t>, IT-CF)</a:t>
          </a:r>
        </a:p>
      </dgm:t>
    </dgm:pt>
    <dgm:pt modelId="{B4CEA20D-95CE-4ECD-BAA8-BD94DB736581}" type="parTrans" cxnId="{45A51616-EFBA-4C3F-B710-D92F9A4A3EE5}">
      <dgm:prSet custT="1"/>
      <dgm:spPr/>
      <dgm:t>
        <a:bodyPr/>
        <a:lstStyle/>
        <a:p>
          <a:endParaRPr lang="en-US" sz="1200"/>
        </a:p>
      </dgm:t>
    </dgm:pt>
    <dgm:pt modelId="{C0EC51F0-9055-4F2E-82AB-D0494D123077}" type="sibTrans" cxnId="{45A51616-EFBA-4C3F-B710-D92F9A4A3EE5}">
      <dgm:prSet/>
      <dgm:spPr/>
      <dgm:t>
        <a:bodyPr/>
        <a:lstStyle/>
        <a:p>
          <a:endParaRPr lang="en-US" sz="2800"/>
        </a:p>
      </dgm:t>
    </dgm:pt>
    <dgm:pt modelId="{2C50F148-14A2-48F0-A0CD-F58A90254EF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Code modernization (EP-SFT, IT-CF)</a:t>
          </a:r>
        </a:p>
      </dgm:t>
    </dgm:pt>
    <dgm:pt modelId="{DC20B605-D8DF-43E3-AF1B-E20D8B9734BC}" type="parTrans" cxnId="{0E5AC0FE-25F6-4F77-9927-F34D05A200A0}">
      <dgm:prSet custT="1"/>
      <dgm:spPr/>
      <dgm:t>
        <a:bodyPr/>
        <a:lstStyle/>
        <a:p>
          <a:endParaRPr lang="en-US" sz="1200"/>
        </a:p>
      </dgm:t>
    </dgm:pt>
    <dgm:pt modelId="{F0B46CF9-4CF4-4040-A9DE-18FEF1D7119F}" type="sibTrans" cxnId="{0E5AC0FE-25F6-4F77-9927-F34D05A200A0}">
      <dgm:prSet/>
      <dgm:spPr/>
      <dgm:t>
        <a:bodyPr/>
        <a:lstStyle/>
        <a:p>
          <a:endParaRPr lang="en-US" sz="2800"/>
        </a:p>
      </dgm:t>
    </dgm:pt>
    <dgm:pt modelId="{181EC41E-44B3-402D-B54E-E233E2028F2B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Cloud infra (IT-CM)</a:t>
          </a:r>
        </a:p>
      </dgm:t>
    </dgm:pt>
    <dgm:pt modelId="{BE35DF78-E237-494A-A050-0CAEEB7853A9}" type="parTrans" cxnId="{67755B03-0353-4DE7-B398-083069156735}">
      <dgm:prSet custT="1"/>
      <dgm:spPr/>
      <dgm:t>
        <a:bodyPr/>
        <a:lstStyle/>
        <a:p>
          <a:endParaRPr lang="en-US" sz="1200"/>
        </a:p>
      </dgm:t>
    </dgm:pt>
    <dgm:pt modelId="{7F593829-9551-42AC-B167-362FFD6F4644}" type="sibTrans" cxnId="{67755B03-0353-4DE7-B398-083069156735}">
      <dgm:prSet/>
      <dgm:spPr/>
      <dgm:t>
        <a:bodyPr/>
        <a:lstStyle/>
        <a:p>
          <a:endParaRPr lang="en-US" sz="2800"/>
        </a:p>
      </dgm:t>
    </dgm:pt>
    <dgm:pt modelId="{655E1517-9CD8-4BC2-B842-5777140C9DA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Storage (IT-ST, IT-DB)</a:t>
          </a:r>
        </a:p>
      </dgm:t>
    </dgm:pt>
    <dgm:pt modelId="{0B262137-9C52-4D20-9081-EB8B5EF63565}" type="parTrans" cxnId="{7AF3DDE9-F582-48A4-94BF-ED05DA7342D6}">
      <dgm:prSet custT="1"/>
      <dgm:spPr/>
      <dgm:t>
        <a:bodyPr/>
        <a:lstStyle/>
        <a:p>
          <a:endParaRPr lang="en-US" sz="1200"/>
        </a:p>
      </dgm:t>
    </dgm:pt>
    <dgm:pt modelId="{D8F2AB71-BCEA-4D4B-8BA0-A2BEABF0B45F}" type="sibTrans" cxnId="{7AF3DDE9-F582-48A4-94BF-ED05DA7342D6}">
      <dgm:prSet/>
      <dgm:spPr/>
      <dgm:t>
        <a:bodyPr/>
        <a:lstStyle/>
        <a:p>
          <a:endParaRPr lang="en-US" sz="2800"/>
        </a:p>
      </dgm:t>
    </dgm:pt>
    <dgm:pt modelId="{CF1C8C3F-AF27-4062-A3E4-FC7C2A812008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Data Analytics, Machine Learning (many)</a:t>
          </a:r>
        </a:p>
      </dgm:t>
    </dgm:pt>
    <dgm:pt modelId="{AC28B09C-4751-4969-AC27-824DC114111F}" type="parTrans" cxnId="{CDA0E5F8-217C-4CC6-B564-4799CE964074}">
      <dgm:prSet custT="1"/>
      <dgm:spPr/>
      <dgm:t>
        <a:bodyPr/>
        <a:lstStyle/>
        <a:p>
          <a:endParaRPr lang="en-US" sz="1200"/>
        </a:p>
      </dgm:t>
    </dgm:pt>
    <dgm:pt modelId="{07CE9F6A-7ED5-4B2D-91E0-BF0EA2FC4287}" type="sibTrans" cxnId="{CDA0E5F8-217C-4CC6-B564-4799CE964074}">
      <dgm:prSet/>
      <dgm:spPr/>
      <dgm:t>
        <a:bodyPr/>
        <a:lstStyle/>
        <a:p>
          <a:endParaRPr lang="en-US" sz="2800"/>
        </a:p>
      </dgm:t>
    </dgm:pt>
    <dgm:pt modelId="{C1F48CA1-D352-46DD-9C21-287DBAB84613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Networks (IT-CS)</a:t>
          </a:r>
        </a:p>
      </dgm:t>
    </dgm:pt>
    <dgm:pt modelId="{E58502D4-A729-4827-83AC-D6113391ADCB}" type="parTrans" cxnId="{15ABB276-2294-4D63-8D80-F4316533E70A}">
      <dgm:prSet custT="1"/>
      <dgm:spPr/>
      <dgm:t>
        <a:bodyPr/>
        <a:lstStyle/>
        <a:p>
          <a:endParaRPr lang="en-US" sz="1200"/>
        </a:p>
      </dgm:t>
    </dgm:pt>
    <dgm:pt modelId="{A0DDD0B7-8E91-4E7A-A9CE-8605DB5956C7}" type="sibTrans" cxnId="{15ABB276-2294-4D63-8D80-F4316533E70A}">
      <dgm:prSet/>
      <dgm:spPr/>
      <dgm:t>
        <a:bodyPr/>
        <a:lstStyle/>
        <a:p>
          <a:endParaRPr lang="en-US" sz="2800"/>
        </a:p>
      </dgm:t>
    </dgm:pt>
    <dgm:pt modelId="{0DEE1ADA-2A88-43E4-A911-96A82AC1A42D}">
      <dgm:prSet phldrT="[Text]" custT="1"/>
      <dgm:spPr>
        <a:solidFill>
          <a:srgbClr val="2B7DC0"/>
        </a:solidFill>
      </dgm:spPr>
      <dgm:t>
        <a:bodyPr/>
        <a:lstStyle/>
        <a:p>
          <a:r>
            <a:rPr lang="en-US" sz="1200" dirty="0"/>
            <a:t>Control Systems</a:t>
          </a:r>
          <a:br>
            <a:rPr lang="en-US" sz="1200" dirty="0"/>
          </a:br>
          <a:r>
            <a:rPr lang="en-US" sz="1200" dirty="0"/>
            <a:t>(BE-ICS)</a:t>
          </a:r>
        </a:p>
      </dgm:t>
    </dgm:pt>
    <dgm:pt modelId="{0C52E153-8424-449A-ADE0-E8D9F53476EB}" type="parTrans" cxnId="{031F7AF6-7D2C-49D6-A6E4-4DEBC13AE8B2}">
      <dgm:prSet custT="1"/>
      <dgm:spPr/>
      <dgm:t>
        <a:bodyPr/>
        <a:lstStyle/>
        <a:p>
          <a:endParaRPr lang="en-US" sz="1200"/>
        </a:p>
      </dgm:t>
    </dgm:pt>
    <dgm:pt modelId="{A5EE3E94-F60C-46A1-8DE2-A5A64830F42A}" type="sibTrans" cxnId="{031F7AF6-7D2C-49D6-A6E4-4DEBC13AE8B2}">
      <dgm:prSet/>
      <dgm:spPr/>
      <dgm:t>
        <a:bodyPr/>
        <a:lstStyle/>
        <a:p>
          <a:endParaRPr lang="en-US" sz="2800"/>
        </a:p>
      </dgm:t>
    </dgm:pt>
    <dgm:pt modelId="{A9B375AE-54B4-4AE2-9CE4-7BE9AF583BFC}" type="pres">
      <dgm:prSet presAssocID="{3B190367-1CB9-45D3-97AA-909A1C02254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7E177F-0CB0-46D7-92C5-E5970AE1E376}" type="pres">
      <dgm:prSet presAssocID="{2EEBDCD9-BD08-4110-8D53-8E1C66626683}" presName="centerShape" presStyleLbl="node0" presStyleIdx="0" presStyleCnt="1"/>
      <dgm:spPr/>
      <dgm:t>
        <a:bodyPr/>
        <a:lstStyle/>
        <a:p>
          <a:endParaRPr lang="en-US"/>
        </a:p>
      </dgm:t>
    </dgm:pt>
    <dgm:pt modelId="{515220D2-DDED-4267-B516-DD07E82B92D5}" type="pres">
      <dgm:prSet presAssocID="{B4CEA20D-95CE-4ECD-BAA8-BD94DB736581}" presName="parTrans" presStyleLbl="sibTrans2D1" presStyleIdx="0" presStyleCnt="7"/>
      <dgm:spPr/>
      <dgm:t>
        <a:bodyPr/>
        <a:lstStyle/>
        <a:p>
          <a:endParaRPr lang="en-US"/>
        </a:p>
      </dgm:t>
    </dgm:pt>
    <dgm:pt modelId="{2038D6F3-BB3F-45AC-ACD3-065C3526EB08}" type="pres">
      <dgm:prSet presAssocID="{B4CEA20D-95CE-4ECD-BAA8-BD94DB736581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954951B-C9CC-48C0-9639-824E9D0B5399}" type="pres">
      <dgm:prSet presAssocID="{399C8428-EE5C-447A-A554-2AA011B68322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7E51C-6F44-439A-B022-92881A171684}" type="pres">
      <dgm:prSet presAssocID="{DC20B605-D8DF-43E3-AF1B-E20D8B9734BC}" presName="parTrans" presStyleLbl="sibTrans2D1" presStyleIdx="1" presStyleCnt="7"/>
      <dgm:spPr/>
      <dgm:t>
        <a:bodyPr/>
        <a:lstStyle/>
        <a:p>
          <a:endParaRPr lang="en-US"/>
        </a:p>
      </dgm:t>
    </dgm:pt>
    <dgm:pt modelId="{1F93857F-7054-4D15-8473-531EB1664675}" type="pres">
      <dgm:prSet presAssocID="{DC20B605-D8DF-43E3-AF1B-E20D8B9734BC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0FBBF18C-881E-45AC-9D17-78ECDD72FAC9}" type="pres">
      <dgm:prSet presAssocID="{2C50F148-14A2-48F0-A0CD-F58A90254EF3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25F289-F7B4-4DA6-A5B6-B980B7008FD8}" type="pres">
      <dgm:prSet presAssocID="{BE35DF78-E237-494A-A050-0CAEEB7853A9}" presName="parTrans" presStyleLbl="sibTrans2D1" presStyleIdx="2" presStyleCnt="7"/>
      <dgm:spPr/>
      <dgm:t>
        <a:bodyPr/>
        <a:lstStyle/>
        <a:p>
          <a:endParaRPr lang="en-US"/>
        </a:p>
      </dgm:t>
    </dgm:pt>
    <dgm:pt modelId="{1E8FAD0C-A321-4377-84A1-F1317110C8A2}" type="pres">
      <dgm:prSet presAssocID="{BE35DF78-E237-494A-A050-0CAEEB7853A9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EF34F308-9DCE-4E37-AB38-2DAAB425E000}" type="pres">
      <dgm:prSet presAssocID="{181EC41E-44B3-402D-B54E-E233E2028F2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8E3DB1-1B67-4D4F-BD91-0EA9241ED3FA}" type="pres">
      <dgm:prSet presAssocID="{0B262137-9C52-4D20-9081-EB8B5EF63565}" presName="parTrans" presStyleLbl="sibTrans2D1" presStyleIdx="3" presStyleCnt="7"/>
      <dgm:spPr/>
      <dgm:t>
        <a:bodyPr/>
        <a:lstStyle/>
        <a:p>
          <a:endParaRPr lang="en-US"/>
        </a:p>
      </dgm:t>
    </dgm:pt>
    <dgm:pt modelId="{4ED2CDA7-0507-431F-BBA1-396CABFB234F}" type="pres">
      <dgm:prSet presAssocID="{0B262137-9C52-4D20-9081-EB8B5EF63565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6F49F4B9-2276-4691-96B9-0B312B91A3CF}" type="pres">
      <dgm:prSet presAssocID="{655E1517-9CD8-4BC2-B842-5777140C9DA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D590CD-AE86-4398-9977-535EE391B0EF}" type="pres">
      <dgm:prSet presAssocID="{E58502D4-A729-4827-83AC-D6113391ADCB}" presName="parTrans" presStyleLbl="sibTrans2D1" presStyleIdx="4" presStyleCnt="7"/>
      <dgm:spPr/>
      <dgm:t>
        <a:bodyPr/>
        <a:lstStyle/>
        <a:p>
          <a:endParaRPr lang="en-US"/>
        </a:p>
      </dgm:t>
    </dgm:pt>
    <dgm:pt modelId="{0F6236BB-495A-470B-A11E-40A2B38EBBFA}" type="pres">
      <dgm:prSet presAssocID="{E58502D4-A729-4827-83AC-D6113391ADCB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104E16F0-24F9-4731-BDD6-F4326F431738}" type="pres">
      <dgm:prSet presAssocID="{C1F48CA1-D352-46DD-9C21-287DBAB8461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5F5711-2DA3-42D3-B5F9-03D6D5B9DBBD}" type="pres">
      <dgm:prSet presAssocID="{0C52E153-8424-449A-ADE0-E8D9F53476EB}" presName="parTrans" presStyleLbl="sibTrans2D1" presStyleIdx="5" presStyleCnt="7"/>
      <dgm:spPr/>
      <dgm:t>
        <a:bodyPr/>
        <a:lstStyle/>
        <a:p>
          <a:endParaRPr lang="en-US"/>
        </a:p>
      </dgm:t>
    </dgm:pt>
    <dgm:pt modelId="{8A099700-0B9B-4E8C-AD16-FA7C8CACB02E}" type="pres">
      <dgm:prSet presAssocID="{0C52E153-8424-449A-ADE0-E8D9F53476EB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1A916C15-FEAE-4FFD-9E50-F52323E70E33}" type="pres">
      <dgm:prSet presAssocID="{0DEE1ADA-2A88-43E4-A911-96A82AC1A42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2807E2-C3A8-46A9-9CEE-A076261EBDCC}" type="pres">
      <dgm:prSet presAssocID="{AC28B09C-4751-4969-AC27-824DC114111F}" presName="parTrans" presStyleLbl="sibTrans2D1" presStyleIdx="6" presStyleCnt="7"/>
      <dgm:spPr/>
      <dgm:t>
        <a:bodyPr/>
        <a:lstStyle/>
        <a:p>
          <a:endParaRPr lang="en-US"/>
        </a:p>
      </dgm:t>
    </dgm:pt>
    <dgm:pt modelId="{9234B6F2-055D-47F1-85B6-29D3098961FD}" type="pres">
      <dgm:prSet presAssocID="{AC28B09C-4751-4969-AC27-824DC114111F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8EEC16ED-0ABC-41BE-8280-C8FBCB37CF16}" type="pres">
      <dgm:prSet presAssocID="{CF1C8C3F-AF27-4062-A3E4-FC7C2A81200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FAE25B-3C96-4539-90B1-EA9B54182280}" type="presOf" srcId="{AC28B09C-4751-4969-AC27-824DC114111F}" destId="{9234B6F2-055D-47F1-85B6-29D3098961FD}" srcOrd="1" destOrd="0" presId="urn:microsoft.com/office/officeart/2005/8/layout/radial5"/>
    <dgm:cxn modelId="{085F9366-1E1B-4DFA-BB6B-FED6B6B4F3F1}" type="presOf" srcId="{0C52E153-8424-449A-ADE0-E8D9F53476EB}" destId="{8A099700-0B9B-4E8C-AD16-FA7C8CACB02E}" srcOrd="1" destOrd="0" presId="urn:microsoft.com/office/officeart/2005/8/layout/radial5"/>
    <dgm:cxn modelId="{7AF3DDE9-F582-48A4-94BF-ED05DA7342D6}" srcId="{2EEBDCD9-BD08-4110-8D53-8E1C66626683}" destId="{655E1517-9CD8-4BC2-B842-5777140C9DA3}" srcOrd="3" destOrd="0" parTransId="{0B262137-9C52-4D20-9081-EB8B5EF63565}" sibTransId="{D8F2AB71-BCEA-4D4B-8BA0-A2BEABF0B45F}"/>
    <dgm:cxn modelId="{BA237C6F-E8AA-4E1C-9265-C2271C2DC76F}" type="presOf" srcId="{0B262137-9C52-4D20-9081-EB8B5EF63565}" destId="{4ED2CDA7-0507-431F-BBA1-396CABFB234F}" srcOrd="1" destOrd="0" presId="urn:microsoft.com/office/officeart/2005/8/layout/radial5"/>
    <dgm:cxn modelId="{D96A6CD1-559A-427E-9872-539BD70085C5}" type="presOf" srcId="{BE35DF78-E237-494A-A050-0CAEEB7853A9}" destId="{D125F289-F7B4-4DA6-A5B6-B980B7008FD8}" srcOrd="0" destOrd="0" presId="urn:microsoft.com/office/officeart/2005/8/layout/radial5"/>
    <dgm:cxn modelId="{0E5AC0FE-25F6-4F77-9927-F34D05A200A0}" srcId="{2EEBDCD9-BD08-4110-8D53-8E1C66626683}" destId="{2C50F148-14A2-48F0-A0CD-F58A90254EF3}" srcOrd="1" destOrd="0" parTransId="{DC20B605-D8DF-43E3-AF1B-E20D8B9734BC}" sibTransId="{F0B46CF9-4CF4-4040-A9DE-18FEF1D7119F}"/>
    <dgm:cxn modelId="{CFDFDFFA-12D8-4E16-9290-0E915C2A8AA7}" srcId="{3B190367-1CB9-45D3-97AA-909A1C022544}" destId="{2EEBDCD9-BD08-4110-8D53-8E1C66626683}" srcOrd="0" destOrd="0" parTransId="{42E0BA08-C0B6-483A-AB1A-872437F9DBB9}" sibTransId="{32450B74-7CE0-47FD-A20C-36C887384893}"/>
    <dgm:cxn modelId="{031F7AF6-7D2C-49D6-A6E4-4DEBC13AE8B2}" srcId="{2EEBDCD9-BD08-4110-8D53-8E1C66626683}" destId="{0DEE1ADA-2A88-43E4-A911-96A82AC1A42D}" srcOrd="5" destOrd="0" parTransId="{0C52E153-8424-449A-ADE0-E8D9F53476EB}" sibTransId="{A5EE3E94-F60C-46A1-8DE2-A5A64830F42A}"/>
    <dgm:cxn modelId="{EA685172-7D89-41D3-9D61-DEAED13FE544}" type="presOf" srcId="{0DEE1ADA-2A88-43E4-A911-96A82AC1A42D}" destId="{1A916C15-FEAE-4FFD-9E50-F52323E70E33}" srcOrd="0" destOrd="0" presId="urn:microsoft.com/office/officeart/2005/8/layout/radial5"/>
    <dgm:cxn modelId="{A935AAD3-6B28-4626-8465-F2054C7BA208}" type="presOf" srcId="{2C50F148-14A2-48F0-A0CD-F58A90254EF3}" destId="{0FBBF18C-881E-45AC-9D17-78ECDD72FAC9}" srcOrd="0" destOrd="0" presId="urn:microsoft.com/office/officeart/2005/8/layout/radial5"/>
    <dgm:cxn modelId="{67755B03-0353-4DE7-B398-083069156735}" srcId="{2EEBDCD9-BD08-4110-8D53-8E1C66626683}" destId="{181EC41E-44B3-402D-B54E-E233E2028F2B}" srcOrd="2" destOrd="0" parTransId="{BE35DF78-E237-494A-A050-0CAEEB7853A9}" sibTransId="{7F593829-9551-42AC-B167-362FFD6F4644}"/>
    <dgm:cxn modelId="{3B046E13-320A-43D7-9C9E-17AE39B3F2E9}" type="presOf" srcId="{0C52E153-8424-449A-ADE0-E8D9F53476EB}" destId="{DF5F5711-2DA3-42D3-B5F9-03D6D5B9DBBD}" srcOrd="0" destOrd="0" presId="urn:microsoft.com/office/officeart/2005/8/layout/radial5"/>
    <dgm:cxn modelId="{6286C74F-CB09-487C-85BF-436ED1541ADA}" type="presOf" srcId="{DC20B605-D8DF-43E3-AF1B-E20D8B9734BC}" destId="{1F93857F-7054-4D15-8473-531EB1664675}" srcOrd="1" destOrd="0" presId="urn:microsoft.com/office/officeart/2005/8/layout/radial5"/>
    <dgm:cxn modelId="{CDA0E5F8-217C-4CC6-B564-4799CE964074}" srcId="{2EEBDCD9-BD08-4110-8D53-8E1C66626683}" destId="{CF1C8C3F-AF27-4062-A3E4-FC7C2A812008}" srcOrd="6" destOrd="0" parTransId="{AC28B09C-4751-4969-AC27-824DC114111F}" sibTransId="{07CE9F6A-7ED5-4B2D-91E0-BF0EA2FC4287}"/>
    <dgm:cxn modelId="{282E683C-E318-412E-9C5A-1BD4A76392B6}" type="presOf" srcId="{B4CEA20D-95CE-4ECD-BAA8-BD94DB736581}" destId="{515220D2-DDED-4267-B516-DD07E82B92D5}" srcOrd="0" destOrd="0" presId="urn:microsoft.com/office/officeart/2005/8/layout/radial5"/>
    <dgm:cxn modelId="{8A51D5EF-AA84-42B6-800C-DCC3973EBD12}" type="presOf" srcId="{181EC41E-44B3-402D-B54E-E233E2028F2B}" destId="{EF34F308-9DCE-4E37-AB38-2DAAB425E000}" srcOrd="0" destOrd="0" presId="urn:microsoft.com/office/officeart/2005/8/layout/radial5"/>
    <dgm:cxn modelId="{A33D3F78-B480-49E9-99C0-EC6FD67781A3}" type="presOf" srcId="{CF1C8C3F-AF27-4062-A3E4-FC7C2A812008}" destId="{8EEC16ED-0ABC-41BE-8280-C8FBCB37CF16}" srcOrd="0" destOrd="0" presId="urn:microsoft.com/office/officeart/2005/8/layout/radial5"/>
    <dgm:cxn modelId="{D51AFA9F-C541-4693-9096-02D256738EE5}" type="presOf" srcId="{C1F48CA1-D352-46DD-9C21-287DBAB84613}" destId="{104E16F0-24F9-4731-BDD6-F4326F431738}" srcOrd="0" destOrd="0" presId="urn:microsoft.com/office/officeart/2005/8/layout/radial5"/>
    <dgm:cxn modelId="{A614C6F2-E690-4F98-962D-2D2212F97328}" type="presOf" srcId="{BE35DF78-E237-494A-A050-0CAEEB7853A9}" destId="{1E8FAD0C-A321-4377-84A1-F1317110C8A2}" srcOrd="1" destOrd="0" presId="urn:microsoft.com/office/officeart/2005/8/layout/radial5"/>
    <dgm:cxn modelId="{F83E090A-1ABA-429E-88B5-2B196D2FE9EF}" type="presOf" srcId="{DC20B605-D8DF-43E3-AF1B-E20D8B9734BC}" destId="{1957E51C-6F44-439A-B022-92881A171684}" srcOrd="0" destOrd="0" presId="urn:microsoft.com/office/officeart/2005/8/layout/radial5"/>
    <dgm:cxn modelId="{15ABB276-2294-4D63-8D80-F4316533E70A}" srcId="{2EEBDCD9-BD08-4110-8D53-8E1C66626683}" destId="{C1F48CA1-D352-46DD-9C21-287DBAB84613}" srcOrd="4" destOrd="0" parTransId="{E58502D4-A729-4827-83AC-D6113391ADCB}" sibTransId="{A0DDD0B7-8E91-4E7A-A9CE-8605DB5956C7}"/>
    <dgm:cxn modelId="{B848A5FD-0F27-43F9-A0F8-3F718863C861}" type="presOf" srcId="{E58502D4-A729-4827-83AC-D6113391ADCB}" destId="{0F6236BB-495A-470B-A11E-40A2B38EBBFA}" srcOrd="1" destOrd="0" presId="urn:microsoft.com/office/officeart/2005/8/layout/radial5"/>
    <dgm:cxn modelId="{0F6B226A-1551-4A59-B659-470935D74342}" type="presOf" srcId="{AC28B09C-4751-4969-AC27-824DC114111F}" destId="{4B2807E2-C3A8-46A9-9CEE-A076261EBDCC}" srcOrd="0" destOrd="0" presId="urn:microsoft.com/office/officeart/2005/8/layout/radial5"/>
    <dgm:cxn modelId="{F7DA7972-96B9-4605-A4F7-8866FE22A800}" type="presOf" srcId="{399C8428-EE5C-447A-A554-2AA011B68322}" destId="{5954951B-C9CC-48C0-9639-824E9D0B5399}" srcOrd="0" destOrd="0" presId="urn:microsoft.com/office/officeart/2005/8/layout/radial5"/>
    <dgm:cxn modelId="{49EC0DF1-11AE-4589-ACE6-73B765F58D04}" type="presOf" srcId="{E58502D4-A729-4827-83AC-D6113391ADCB}" destId="{12D590CD-AE86-4398-9977-535EE391B0EF}" srcOrd="0" destOrd="0" presId="urn:microsoft.com/office/officeart/2005/8/layout/radial5"/>
    <dgm:cxn modelId="{1EDB1C53-6F1E-4D52-9AA1-B25C2FB9C2F5}" type="presOf" srcId="{3B190367-1CB9-45D3-97AA-909A1C022544}" destId="{A9B375AE-54B4-4AE2-9CE4-7BE9AF583BFC}" srcOrd="0" destOrd="0" presId="urn:microsoft.com/office/officeart/2005/8/layout/radial5"/>
    <dgm:cxn modelId="{73D935BE-AB24-48A4-BE85-0295561DB9AB}" type="presOf" srcId="{655E1517-9CD8-4BC2-B842-5777140C9DA3}" destId="{6F49F4B9-2276-4691-96B9-0B312B91A3CF}" srcOrd="0" destOrd="0" presId="urn:microsoft.com/office/officeart/2005/8/layout/radial5"/>
    <dgm:cxn modelId="{165C9157-CA11-4760-A5F8-296C4216AEF9}" type="presOf" srcId="{2EEBDCD9-BD08-4110-8D53-8E1C66626683}" destId="{F97E177F-0CB0-46D7-92C5-E5970AE1E376}" srcOrd="0" destOrd="0" presId="urn:microsoft.com/office/officeart/2005/8/layout/radial5"/>
    <dgm:cxn modelId="{BF479CF2-0734-4704-B9B0-C4CF2AFCDD78}" type="presOf" srcId="{0B262137-9C52-4D20-9081-EB8B5EF63565}" destId="{698E3DB1-1B67-4D4F-BD91-0EA9241ED3FA}" srcOrd="0" destOrd="0" presId="urn:microsoft.com/office/officeart/2005/8/layout/radial5"/>
    <dgm:cxn modelId="{B50217D8-DE91-4B69-BCC5-C17032EE89BF}" type="presOf" srcId="{B4CEA20D-95CE-4ECD-BAA8-BD94DB736581}" destId="{2038D6F3-BB3F-45AC-ACD3-065C3526EB08}" srcOrd="1" destOrd="0" presId="urn:microsoft.com/office/officeart/2005/8/layout/radial5"/>
    <dgm:cxn modelId="{45A51616-EFBA-4C3F-B710-D92F9A4A3EE5}" srcId="{2EEBDCD9-BD08-4110-8D53-8E1C66626683}" destId="{399C8428-EE5C-447A-A554-2AA011B68322}" srcOrd="0" destOrd="0" parTransId="{B4CEA20D-95CE-4ECD-BAA8-BD94DB736581}" sibTransId="{C0EC51F0-9055-4F2E-82AB-D0494D123077}"/>
    <dgm:cxn modelId="{3D0B0439-1559-4F63-B8E2-80F67C25ADEA}" type="presParOf" srcId="{A9B375AE-54B4-4AE2-9CE4-7BE9AF583BFC}" destId="{F97E177F-0CB0-46D7-92C5-E5970AE1E376}" srcOrd="0" destOrd="0" presId="urn:microsoft.com/office/officeart/2005/8/layout/radial5"/>
    <dgm:cxn modelId="{09315481-382D-4AB7-A995-9B2261EBF56E}" type="presParOf" srcId="{A9B375AE-54B4-4AE2-9CE4-7BE9AF583BFC}" destId="{515220D2-DDED-4267-B516-DD07E82B92D5}" srcOrd="1" destOrd="0" presId="urn:microsoft.com/office/officeart/2005/8/layout/radial5"/>
    <dgm:cxn modelId="{F6FB86AC-05A1-4F80-9EE3-BD0F87051FFF}" type="presParOf" srcId="{515220D2-DDED-4267-B516-DD07E82B92D5}" destId="{2038D6F3-BB3F-45AC-ACD3-065C3526EB08}" srcOrd="0" destOrd="0" presId="urn:microsoft.com/office/officeart/2005/8/layout/radial5"/>
    <dgm:cxn modelId="{1758827F-8686-4E53-B15C-A69B9A6D13C7}" type="presParOf" srcId="{A9B375AE-54B4-4AE2-9CE4-7BE9AF583BFC}" destId="{5954951B-C9CC-48C0-9639-824E9D0B5399}" srcOrd="2" destOrd="0" presId="urn:microsoft.com/office/officeart/2005/8/layout/radial5"/>
    <dgm:cxn modelId="{F060CDAE-1470-43F9-82CB-1A8D09E78DCA}" type="presParOf" srcId="{A9B375AE-54B4-4AE2-9CE4-7BE9AF583BFC}" destId="{1957E51C-6F44-439A-B022-92881A171684}" srcOrd="3" destOrd="0" presId="urn:microsoft.com/office/officeart/2005/8/layout/radial5"/>
    <dgm:cxn modelId="{7ABEFE8B-91E1-45C7-9413-27F510C44086}" type="presParOf" srcId="{1957E51C-6F44-439A-B022-92881A171684}" destId="{1F93857F-7054-4D15-8473-531EB1664675}" srcOrd="0" destOrd="0" presId="urn:microsoft.com/office/officeart/2005/8/layout/radial5"/>
    <dgm:cxn modelId="{DA2FAADA-CDF2-4633-A174-76AB1AA934D7}" type="presParOf" srcId="{A9B375AE-54B4-4AE2-9CE4-7BE9AF583BFC}" destId="{0FBBF18C-881E-45AC-9D17-78ECDD72FAC9}" srcOrd="4" destOrd="0" presId="urn:microsoft.com/office/officeart/2005/8/layout/radial5"/>
    <dgm:cxn modelId="{B5D5920F-5FC0-41BB-A621-38BC20EDE759}" type="presParOf" srcId="{A9B375AE-54B4-4AE2-9CE4-7BE9AF583BFC}" destId="{D125F289-F7B4-4DA6-A5B6-B980B7008FD8}" srcOrd="5" destOrd="0" presId="urn:microsoft.com/office/officeart/2005/8/layout/radial5"/>
    <dgm:cxn modelId="{32941FC8-66BF-498C-95EE-B5F174112C7E}" type="presParOf" srcId="{D125F289-F7B4-4DA6-A5B6-B980B7008FD8}" destId="{1E8FAD0C-A321-4377-84A1-F1317110C8A2}" srcOrd="0" destOrd="0" presId="urn:microsoft.com/office/officeart/2005/8/layout/radial5"/>
    <dgm:cxn modelId="{7BDA87D0-DBF4-4F6D-A212-6E343BAB04E3}" type="presParOf" srcId="{A9B375AE-54B4-4AE2-9CE4-7BE9AF583BFC}" destId="{EF34F308-9DCE-4E37-AB38-2DAAB425E000}" srcOrd="6" destOrd="0" presId="urn:microsoft.com/office/officeart/2005/8/layout/radial5"/>
    <dgm:cxn modelId="{021B98B8-8764-4F9F-99C5-BECC618CC1FC}" type="presParOf" srcId="{A9B375AE-54B4-4AE2-9CE4-7BE9AF583BFC}" destId="{698E3DB1-1B67-4D4F-BD91-0EA9241ED3FA}" srcOrd="7" destOrd="0" presId="urn:microsoft.com/office/officeart/2005/8/layout/radial5"/>
    <dgm:cxn modelId="{646774F9-A4BB-474D-A475-367F1D4286CC}" type="presParOf" srcId="{698E3DB1-1B67-4D4F-BD91-0EA9241ED3FA}" destId="{4ED2CDA7-0507-431F-BBA1-396CABFB234F}" srcOrd="0" destOrd="0" presId="urn:microsoft.com/office/officeart/2005/8/layout/radial5"/>
    <dgm:cxn modelId="{8B612B4D-9A0C-4391-9637-3B8F6C656E4B}" type="presParOf" srcId="{A9B375AE-54B4-4AE2-9CE4-7BE9AF583BFC}" destId="{6F49F4B9-2276-4691-96B9-0B312B91A3CF}" srcOrd="8" destOrd="0" presId="urn:microsoft.com/office/officeart/2005/8/layout/radial5"/>
    <dgm:cxn modelId="{CA71094D-0628-44C6-87B3-D2BFB96733E6}" type="presParOf" srcId="{A9B375AE-54B4-4AE2-9CE4-7BE9AF583BFC}" destId="{12D590CD-AE86-4398-9977-535EE391B0EF}" srcOrd="9" destOrd="0" presId="urn:microsoft.com/office/officeart/2005/8/layout/radial5"/>
    <dgm:cxn modelId="{F9168400-0C9D-4AC6-BEBD-86F60D76FFAB}" type="presParOf" srcId="{12D590CD-AE86-4398-9977-535EE391B0EF}" destId="{0F6236BB-495A-470B-A11E-40A2B38EBBFA}" srcOrd="0" destOrd="0" presId="urn:microsoft.com/office/officeart/2005/8/layout/radial5"/>
    <dgm:cxn modelId="{1A8F2E8D-846B-4FF1-A3E4-E72B15557595}" type="presParOf" srcId="{A9B375AE-54B4-4AE2-9CE4-7BE9AF583BFC}" destId="{104E16F0-24F9-4731-BDD6-F4326F431738}" srcOrd="10" destOrd="0" presId="urn:microsoft.com/office/officeart/2005/8/layout/radial5"/>
    <dgm:cxn modelId="{854F03D3-8C4B-4D09-BADD-5C8F1B67F95C}" type="presParOf" srcId="{A9B375AE-54B4-4AE2-9CE4-7BE9AF583BFC}" destId="{DF5F5711-2DA3-42D3-B5F9-03D6D5B9DBBD}" srcOrd="11" destOrd="0" presId="urn:microsoft.com/office/officeart/2005/8/layout/radial5"/>
    <dgm:cxn modelId="{66171CE2-61A0-4DC3-B115-DBEF5D35D185}" type="presParOf" srcId="{DF5F5711-2DA3-42D3-B5F9-03D6D5B9DBBD}" destId="{8A099700-0B9B-4E8C-AD16-FA7C8CACB02E}" srcOrd="0" destOrd="0" presId="urn:microsoft.com/office/officeart/2005/8/layout/radial5"/>
    <dgm:cxn modelId="{99E84F6D-0C16-4993-8B83-2974B6D61F49}" type="presParOf" srcId="{A9B375AE-54B4-4AE2-9CE4-7BE9AF583BFC}" destId="{1A916C15-FEAE-4FFD-9E50-F52323E70E33}" srcOrd="12" destOrd="0" presId="urn:microsoft.com/office/officeart/2005/8/layout/radial5"/>
    <dgm:cxn modelId="{A41EE3D9-EE75-41EB-86AD-A8CC9EFF9CDD}" type="presParOf" srcId="{A9B375AE-54B4-4AE2-9CE4-7BE9AF583BFC}" destId="{4B2807E2-C3A8-46A9-9CEE-A076261EBDCC}" srcOrd="13" destOrd="0" presId="urn:microsoft.com/office/officeart/2005/8/layout/radial5"/>
    <dgm:cxn modelId="{0FBE632A-8938-4111-9DAD-5A40DA0C19C8}" type="presParOf" srcId="{4B2807E2-C3A8-46A9-9CEE-A076261EBDCC}" destId="{9234B6F2-055D-47F1-85B6-29D3098961FD}" srcOrd="0" destOrd="0" presId="urn:microsoft.com/office/officeart/2005/8/layout/radial5"/>
    <dgm:cxn modelId="{EA5BFB67-5025-44AB-8395-B6A9828C1241}" type="presParOf" srcId="{A9B375AE-54B4-4AE2-9CE4-7BE9AF583BFC}" destId="{8EEC16ED-0ABC-41BE-8280-C8FBCB37CF16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E177F-0CB0-46D7-92C5-E5970AE1E376}">
      <dsp:nvSpPr>
        <dsp:cNvPr id="0" name=""/>
        <dsp:cNvSpPr/>
      </dsp:nvSpPr>
      <dsp:spPr>
        <a:xfrm>
          <a:off x="2683556" y="1697581"/>
          <a:ext cx="1302697" cy="1302697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2874332" y="1888357"/>
        <a:ext cx="921145" cy="921145"/>
      </dsp:txXfrm>
    </dsp:sp>
    <dsp:sp modelId="{515220D2-DDED-4267-B516-DD07E82B92D5}">
      <dsp:nvSpPr>
        <dsp:cNvPr id="0" name=""/>
        <dsp:cNvSpPr/>
      </dsp:nvSpPr>
      <dsp:spPr>
        <a:xfrm rot="16200000">
          <a:off x="3196518" y="1222849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238034" y="1352948"/>
        <a:ext cx="193741" cy="265751"/>
      </dsp:txXfrm>
    </dsp:sp>
    <dsp:sp modelId="{5954951B-C9CC-48C0-9639-824E9D0B5399}">
      <dsp:nvSpPr>
        <dsp:cNvPr id="0" name=""/>
        <dsp:cNvSpPr/>
      </dsp:nvSpPr>
      <dsp:spPr>
        <a:xfrm>
          <a:off x="2748691" y="2940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Acquisition (</a:t>
          </a:r>
          <a:r>
            <a:rPr lang="en-US" sz="1200" kern="1200" dirty="0" err="1"/>
            <a:t>LHCb</a:t>
          </a:r>
          <a:r>
            <a:rPr lang="en-US" sz="1200" kern="1200" dirty="0"/>
            <a:t>, IT-CF)</a:t>
          </a:r>
        </a:p>
      </dsp:txBody>
      <dsp:txXfrm>
        <a:off x="2920389" y="174638"/>
        <a:ext cx="829031" cy="829031"/>
      </dsp:txXfrm>
    </dsp:sp>
    <dsp:sp modelId="{1957E51C-6F44-439A-B022-92881A171684}">
      <dsp:nvSpPr>
        <dsp:cNvPr id="0" name=""/>
        <dsp:cNvSpPr/>
      </dsp:nvSpPr>
      <dsp:spPr>
        <a:xfrm rot="19285714">
          <a:off x="3903780" y="156344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912837" y="1677916"/>
        <a:ext cx="193741" cy="265751"/>
      </dsp:txXfrm>
    </dsp:sp>
    <dsp:sp modelId="{0FBBF18C-881E-45AC-9D17-78ECDD72FAC9}">
      <dsp:nvSpPr>
        <dsp:cNvPr id="0" name=""/>
        <dsp:cNvSpPr/>
      </dsp:nvSpPr>
      <dsp:spPr>
        <a:xfrm>
          <a:off x="4124539" y="66551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Code modernization (EP-SFT, IT-CF)</a:t>
          </a:r>
        </a:p>
      </dsp:txBody>
      <dsp:txXfrm>
        <a:off x="4296237" y="837211"/>
        <a:ext cx="829031" cy="829031"/>
      </dsp:txXfrm>
    </dsp:sp>
    <dsp:sp modelId="{D125F289-F7B4-4DA6-A5B6-B980B7008FD8}">
      <dsp:nvSpPr>
        <dsp:cNvPr id="0" name=""/>
        <dsp:cNvSpPr/>
      </dsp:nvSpPr>
      <dsp:spPr>
        <a:xfrm rot="771429">
          <a:off x="4078459" y="232876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4079500" y="2408113"/>
        <a:ext cx="193741" cy="265751"/>
      </dsp:txXfrm>
    </dsp:sp>
    <dsp:sp modelId="{EF34F308-9DCE-4E37-AB38-2DAAB425E000}">
      <dsp:nvSpPr>
        <dsp:cNvPr id="0" name=""/>
        <dsp:cNvSpPr/>
      </dsp:nvSpPr>
      <dsp:spPr>
        <a:xfrm>
          <a:off x="4464345" y="215430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Cloud infra (IT-CM)</a:t>
          </a:r>
        </a:p>
      </dsp:txBody>
      <dsp:txXfrm>
        <a:off x="4636043" y="2326001"/>
        <a:ext cx="829031" cy="829031"/>
      </dsp:txXfrm>
    </dsp:sp>
    <dsp:sp modelId="{698E3DB1-1B67-4D4F-BD91-0EA9241ED3FA}">
      <dsp:nvSpPr>
        <dsp:cNvPr id="0" name=""/>
        <dsp:cNvSpPr/>
      </dsp:nvSpPr>
      <dsp:spPr>
        <a:xfrm rot="3857143">
          <a:off x="3589019" y="2942507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612522" y="2993685"/>
        <a:ext cx="193741" cy="265751"/>
      </dsp:txXfrm>
    </dsp:sp>
    <dsp:sp modelId="{6F49F4B9-2276-4691-96B9-0B312B91A3CF}">
      <dsp:nvSpPr>
        <dsp:cNvPr id="0" name=""/>
        <dsp:cNvSpPr/>
      </dsp:nvSpPr>
      <dsp:spPr>
        <a:xfrm>
          <a:off x="3512229" y="3348219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Storage (IT-ST, IT-DB)</a:t>
          </a:r>
        </a:p>
      </dsp:txBody>
      <dsp:txXfrm>
        <a:off x="3683927" y="3519917"/>
        <a:ext cx="829031" cy="829031"/>
      </dsp:txXfrm>
    </dsp:sp>
    <dsp:sp modelId="{12D590CD-AE86-4398-9977-535EE391B0EF}">
      <dsp:nvSpPr>
        <dsp:cNvPr id="0" name=""/>
        <dsp:cNvSpPr/>
      </dsp:nvSpPr>
      <dsp:spPr>
        <a:xfrm rot="6942857">
          <a:off x="2804017" y="2942507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863546" y="2993685"/>
        <a:ext cx="193741" cy="265751"/>
      </dsp:txXfrm>
    </dsp:sp>
    <dsp:sp modelId="{104E16F0-24F9-4731-BDD6-F4326F431738}">
      <dsp:nvSpPr>
        <dsp:cNvPr id="0" name=""/>
        <dsp:cNvSpPr/>
      </dsp:nvSpPr>
      <dsp:spPr>
        <a:xfrm>
          <a:off x="1985153" y="3348219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Networks (IT-CS)</a:t>
          </a:r>
        </a:p>
      </dsp:txBody>
      <dsp:txXfrm>
        <a:off x="2156851" y="3519917"/>
        <a:ext cx="829031" cy="829031"/>
      </dsp:txXfrm>
    </dsp:sp>
    <dsp:sp modelId="{DF5F5711-2DA3-42D3-B5F9-03D6D5B9DBBD}">
      <dsp:nvSpPr>
        <dsp:cNvPr id="0" name=""/>
        <dsp:cNvSpPr/>
      </dsp:nvSpPr>
      <dsp:spPr>
        <a:xfrm rot="10028571">
          <a:off x="2314576" y="232876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396567" y="2408113"/>
        <a:ext cx="193741" cy="265751"/>
      </dsp:txXfrm>
    </dsp:sp>
    <dsp:sp modelId="{1A916C15-FEAE-4FFD-9E50-F52323E70E33}">
      <dsp:nvSpPr>
        <dsp:cNvPr id="0" name=""/>
        <dsp:cNvSpPr/>
      </dsp:nvSpPr>
      <dsp:spPr>
        <a:xfrm>
          <a:off x="1033036" y="215430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Control Systems</a:t>
          </a:r>
          <a:br>
            <a:rPr lang="en-US" sz="1200" kern="1200" dirty="0"/>
          </a:br>
          <a:r>
            <a:rPr lang="en-US" sz="1200" kern="1200" dirty="0"/>
            <a:t>(BE-ICS)</a:t>
          </a:r>
        </a:p>
      </dsp:txBody>
      <dsp:txXfrm>
        <a:off x="1204734" y="2326001"/>
        <a:ext cx="829031" cy="829031"/>
      </dsp:txXfrm>
    </dsp:sp>
    <dsp:sp modelId="{4B2807E2-C3A8-46A9-9CEE-A076261EBDCC}">
      <dsp:nvSpPr>
        <dsp:cNvPr id="0" name=""/>
        <dsp:cNvSpPr/>
      </dsp:nvSpPr>
      <dsp:spPr>
        <a:xfrm rot="13114286">
          <a:off x="2489256" y="1563448"/>
          <a:ext cx="276773" cy="4429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2563231" y="1677916"/>
        <a:ext cx="193741" cy="265751"/>
      </dsp:txXfrm>
    </dsp:sp>
    <dsp:sp modelId="{8EEC16ED-0ABC-41BE-8280-C8FBCB37CF16}">
      <dsp:nvSpPr>
        <dsp:cNvPr id="0" name=""/>
        <dsp:cNvSpPr/>
      </dsp:nvSpPr>
      <dsp:spPr>
        <a:xfrm>
          <a:off x="1372842" y="665513"/>
          <a:ext cx="1172427" cy="1172427"/>
        </a:xfrm>
        <a:prstGeom prst="ellipse">
          <a:avLst/>
        </a:prstGeom>
        <a:solidFill>
          <a:srgbClr val="2B7D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Data Analytics, Machine Learning (many)</a:t>
          </a:r>
        </a:p>
      </dsp:txBody>
      <dsp:txXfrm>
        <a:off x="1544540" y="837211"/>
        <a:ext cx="829031" cy="829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13/04/2018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7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8145" y="1268964"/>
            <a:ext cx="10688781" cy="5478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openlab Overview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4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CERN openlab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  <p:sldLayoutId id="2147483660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jpeg"/><Relationship Id="rId3" Type="http://schemas.openxmlformats.org/officeDocument/2006/relationships/diagramLayout" Target="../diagrams/layout1.xml"/><Relationship Id="rId21" Type="http://schemas.openxmlformats.org/officeDocument/2006/relationships/image" Target="../media/image18.png"/><Relationship Id="rId7" Type="http://schemas.openxmlformats.org/officeDocument/2006/relationships/image" Target="../media/image3.emf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diagramData" Target="../diagrams/data1.xml"/><Relationship Id="rId16" Type="http://schemas.openxmlformats.org/officeDocument/2006/relationships/image" Target="../media/image13.pn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10477"/>
            <a:ext cx="9144000" cy="1351506"/>
          </a:xfrm>
        </p:spPr>
        <p:txBody>
          <a:bodyPr>
            <a:normAutofit/>
          </a:bodyPr>
          <a:lstStyle/>
          <a:p>
            <a:r>
              <a:rPr lang="en-US" dirty="0"/>
              <a:t>Status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54058"/>
            <a:ext cx="9144000" cy="55840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13/04/2018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5527479"/>
            <a:ext cx="9144000" cy="222624"/>
          </a:xfrm>
        </p:spPr>
        <p:txBody>
          <a:bodyPr/>
          <a:lstStyle/>
          <a:p>
            <a:r>
              <a:rPr lang="en-US" dirty="0"/>
              <a:t>Alberto Di Meglio – CERN openlab 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D8BDA-2EC3-4E75-8D56-E144B882FB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BBE00-6924-434C-A9AD-6573B5F0546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DD4ADC-83B9-4561-B0E3-A4A6342B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Planned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245513-A2EC-44A6-8639-B644F60E0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104706"/>
              </p:ext>
            </p:extLst>
          </p:nvPr>
        </p:nvGraphicFramePr>
        <p:xfrm>
          <a:off x="709126" y="1522099"/>
          <a:ext cx="10644675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E4, </a:t>
                      </a:r>
                      <a:r>
                        <a:rPr lang="fr-FR" dirty="0"/>
                        <a:t>CMS, 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Maurizio Pierini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Felice Pantaleo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Vincenzo Innocente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Niko Neufeld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LHCb triggers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CMS pixel </a:t>
                      </a:r>
                      <a:r>
                        <a:rPr lang="fr-FR" dirty="0" err="1"/>
                        <a:t>tracking</a:t>
                      </a:r>
                      <a:endParaRPr lang="fr-F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Fast </a:t>
                      </a:r>
                      <a:r>
                        <a:rPr lang="fr-FR" dirty="0" err="1"/>
                        <a:t>inference</a:t>
                      </a:r>
                      <a:r>
                        <a:rPr lang="fr-FR" dirty="0"/>
                        <a:t>, scalable training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GAN-</a:t>
                      </a:r>
                      <a:r>
                        <a:rPr lang="fr-FR" dirty="0" err="1"/>
                        <a:t>based</a:t>
                      </a:r>
                      <a:r>
                        <a:rPr lang="fr-FR" dirty="0"/>
                        <a:t> fast simulation and </a:t>
                      </a:r>
                      <a:r>
                        <a:rPr lang="fr-FR" dirty="0" err="1"/>
                        <a:t>analysis</a:t>
                      </a:r>
                      <a:r>
                        <a:rPr lang="fr-FR" dirty="0"/>
                        <a:t> (detectors, image </a:t>
                      </a:r>
                      <a:r>
                        <a:rPr lang="fr-FR" dirty="0" err="1"/>
                        <a:t>analysis</a:t>
                      </a:r>
                      <a:r>
                        <a:rPr lang="fr-FR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PJAS at CERN</a:t>
                      </a:r>
                    </a:p>
                    <a:p>
                      <a:r>
                        <a:rPr lang="fr-FR" dirty="0"/>
                        <a:t>1 E4 </a:t>
                      </a:r>
                      <a:r>
                        <a:rPr lang="fr-FR" dirty="0" err="1"/>
                        <a:t>engineer</a:t>
                      </a:r>
                      <a:r>
                        <a:rPr lang="fr-FR" dirty="0"/>
                        <a:t> at CERN</a:t>
                      </a:r>
                    </a:p>
                    <a:p>
                      <a:r>
                        <a:rPr lang="fr-FR" dirty="0"/>
                        <a:t>4 </a:t>
                      </a:r>
                      <a:r>
                        <a:rPr lang="fr-FR" dirty="0" err="1" smtClean="0"/>
                        <a:t>engineers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/>
                        <a:t>on-call</a:t>
                      </a:r>
                    </a:p>
                    <a:p>
                      <a:r>
                        <a:rPr lang="fr-FR" dirty="0"/>
                        <a:t>Full </a:t>
                      </a:r>
                      <a:r>
                        <a:rPr lang="fr-FR" dirty="0" err="1"/>
                        <a:t>nodes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different</a:t>
                      </a:r>
                      <a:r>
                        <a:rPr lang="fr-FR" dirty="0"/>
                        <a:t> types of </a:t>
                      </a:r>
                      <a:r>
                        <a:rPr lang="fr-FR" dirty="0" err="1"/>
                        <a:t>GPUs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from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low</a:t>
                      </a:r>
                      <a:r>
                        <a:rPr lang="fr-FR" dirty="0"/>
                        <a:t>- to high-end</a:t>
                      </a:r>
                    </a:p>
                    <a:p>
                      <a:r>
                        <a:rPr lang="fr-FR" dirty="0"/>
                        <a:t>Software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Up to 3 </a:t>
                      </a:r>
                      <a:r>
                        <a:rPr lang="fr-FR" dirty="0" err="1"/>
                        <a:t>years</a:t>
                      </a:r>
                      <a:endParaRPr lang="fr-FR" dirty="0"/>
                    </a:p>
                    <a:p>
                      <a:r>
                        <a:rPr lang="fr-FR" dirty="0"/>
                        <a:t>Technical </a:t>
                      </a:r>
                      <a:r>
                        <a:rPr lang="fr-FR" dirty="0" err="1"/>
                        <a:t>write</a:t>
                      </a:r>
                      <a:r>
                        <a:rPr lang="fr-FR" dirty="0"/>
                        <a:t>-up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74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Intel, CERN openlab, INAF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Federico Carminati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GAN-</a:t>
                      </a:r>
                      <a:r>
                        <a:rPr lang="fr-FR" dirty="0" err="1"/>
                        <a:t>based</a:t>
                      </a:r>
                      <a:r>
                        <a:rPr lang="fr-FR" dirty="0"/>
                        <a:t> image </a:t>
                      </a:r>
                      <a:r>
                        <a:rPr lang="fr-FR" dirty="0" err="1"/>
                        <a:t>analysis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FTE</a:t>
                      </a:r>
                    </a:p>
                    <a:p>
                      <a:r>
                        <a:rPr lang="fr-FR" dirty="0"/>
                        <a:t>Hardware (</a:t>
                      </a:r>
                      <a:r>
                        <a:rPr lang="fr-FR" dirty="0" err="1"/>
                        <a:t>Remote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access</a:t>
                      </a:r>
                      <a:r>
                        <a:rPr lang="fr-FR" dirty="0"/>
                        <a:t> and on-</a:t>
                      </a:r>
                      <a:r>
                        <a:rPr lang="fr-FR" dirty="0" err="1"/>
                        <a:t>premise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Nervana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systems</a:t>
                      </a:r>
                      <a:r>
                        <a:rPr lang="fr-FR" dirty="0"/>
                        <a:t>) and software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year</a:t>
                      </a:r>
                      <a:endParaRPr lang="fr-FR" dirty="0"/>
                    </a:p>
                    <a:p>
                      <a:r>
                        <a:rPr lang="fr-FR" dirty="0"/>
                        <a:t>Technical </a:t>
                      </a:r>
                      <a:r>
                        <a:rPr lang="fr-FR" dirty="0" err="1"/>
                        <a:t>write</a:t>
                      </a:r>
                      <a:r>
                        <a:rPr lang="fr-FR" dirty="0"/>
                        <a:t>-up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252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9265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D8BDA-2EC3-4E75-8D56-E144B882FB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BBE00-6924-434C-A9AD-6573B5F0546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DD4ADC-83B9-4561-B0E3-A4A6342B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Planned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245513-A2EC-44A6-8639-B644F60E0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575235"/>
              </p:ext>
            </p:extLst>
          </p:nvPr>
        </p:nvGraphicFramePr>
        <p:xfrm>
          <a:off x="709126" y="1522099"/>
          <a:ext cx="10644675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Intel, University of Wisconsin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Miron Livny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Port and test </a:t>
                      </a:r>
                      <a:r>
                        <a:rPr lang="fr-FR" dirty="0" err="1"/>
                        <a:t>HTCondor</a:t>
                      </a:r>
                      <a:r>
                        <a:rPr lang="fr-FR" dirty="0"/>
                        <a:t> on </a:t>
                      </a:r>
                      <a:r>
                        <a:rPr lang="fr-FR" dirty="0" err="1"/>
                        <a:t>newer</a:t>
                      </a:r>
                      <a:r>
                        <a:rPr lang="fr-FR" dirty="0"/>
                        <a:t> Intel </a:t>
                      </a:r>
                      <a:r>
                        <a:rPr lang="fr-FR" dirty="0" err="1"/>
                        <a:t>CPUs</a:t>
                      </a:r>
                      <a:r>
                        <a:rPr lang="fr-FR" dirty="0"/>
                        <a:t>, test </a:t>
                      </a:r>
                      <a:r>
                        <a:rPr lang="fr-FR" dirty="0" err="1"/>
                        <a:t>special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sensors</a:t>
                      </a:r>
                      <a:r>
                        <a:rPr lang="fr-FR" dirty="0"/>
                        <a:t> and instrumentation </a:t>
                      </a:r>
                      <a:r>
                        <a:rPr lang="fr-FR" dirty="0" err="1"/>
                        <a:t>features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Hardware (Full Xeon-</a:t>
                      </a:r>
                      <a:r>
                        <a:rPr lang="fr-FR" dirty="0" err="1"/>
                        <a:t>based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nodes</a:t>
                      </a:r>
                      <a:r>
                        <a:rPr lang="fr-FR" dirty="0"/>
                        <a:t>) and software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year</a:t>
                      </a:r>
                      <a:endParaRPr lang="fr-FR" dirty="0"/>
                    </a:p>
                    <a:p>
                      <a:r>
                        <a:rPr lang="fr-FR" dirty="0"/>
                        <a:t>Technical Write-up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405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Yandex</a:t>
                      </a:r>
                      <a:r>
                        <a:rPr lang="fr-FR" dirty="0"/>
                        <a:t>, 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Virginia Azzolini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Data </a:t>
                      </a:r>
                      <a:r>
                        <a:rPr lang="fr-FR" dirty="0" err="1"/>
                        <a:t>Quality</a:t>
                      </a:r>
                      <a:r>
                        <a:rPr lang="fr-FR" dirty="0"/>
                        <a:t> and </a:t>
                      </a:r>
                      <a:r>
                        <a:rPr lang="fr-FR" dirty="0" err="1"/>
                        <a:t>Popularity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Expertise, software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1-3 </a:t>
                      </a:r>
                      <a:r>
                        <a:rPr lang="fr-FR" dirty="0" err="1"/>
                        <a:t>years</a:t>
                      </a:r>
                      <a:endParaRPr lang="fr-FR" dirty="0"/>
                    </a:p>
                    <a:p>
                      <a:r>
                        <a:rPr lang="fr-FR" dirty="0"/>
                        <a:t>Legal validation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147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Intel, Princeton, EP-SFT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Peter Elmer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Benchmarking of Root Vs. Other DA/ML </a:t>
                      </a:r>
                      <a:r>
                        <a:rPr lang="fr-FR" dirty="0" err="1"/>
                        <a:t>tools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Fellow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year</a:t>
                      </a:r>
                      <a:endParaRPr lang="fr-FR" dirty="0"/>
                    </a:p>
                    <a:p>
                      <a:r>
                        <a:rPr lang="fr-FR" dirty="0"/>
                        <a:t>Legal validation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537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University of Eindhoven, </a:t>
                      </a:r>
                      <a:r>
                        <a:rPr lang="fr-FR" dirty="0" err="1"/>
                        <a:t>SHiP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Eric Van Herwijnen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Development</a:t>
                      </a:r>
                      <a:r>
                        <a:rPr lang="fr-FR" dirty="0"/>
                        <a:t> of Conditions </a:t>
                      </a:r>
                      <a:r>
                        <a:rPr lang="fr-FR" dirty="0" err="1"/>
                        <a:t>Database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DOCT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</a:t>
                      </a:r>
                      <a:r>
                        <a:rPr lang="fr-FR" dirty="0" err="1"/>
                        <a:t>years</a:t>
                      </a:r>
                      <a:endParaRPr lang="fr-FR" dirty="0"/>
                    </a:p>
                    <a:p>
                      <a:r>
                        <a:rPr lang="fr-FR" dirty="0"/>
                        <a:t>Signature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3731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748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D8BDA-2EC3-4E75-8D56-E144B882FB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BBE00-6924-434C-A9AD-6573B5F0546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DD4ADC-83B9-4561-B0E3-A4A6342B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Planned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245513-A2EC-44A6-8639-B644F60E0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144854"/>
              </p:ext>
            </p:extLst>
          </p:nvPr>
        </p:nvGraphicFramePr>
        <p:xfrm>
          <a:off x="709126" y="1522099"/>
          <a:ext cx="10644675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Company2, </a:t>
                      </a:r>
                      <a:r>
                        <a:rPr lang="fr-FR" dirty="0"/>
                        <a:t>CMS, Dune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Franz Meyers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Emilio </a:t>
                      </a:r>
                      <a:r>
                        <a:rPr lang="fr-FR" dirty="0" err="1"/>
                        <a:t>Meschi</a:t>
                      </a:r>
                      <a:endParaRPr lang="fr-F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Maurizio Pierini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Marzio </a:t>
                      </a:r>
                      <a:r>
                        <a:rPr lang="fr-FR" dirty="0" err="1"/>
                        <a:t>Nessi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Investigation of </a:t>
                      </a:r>
                      <a:r>
                        <a:rPr lang="fr-FR" dirty="0" err="1"/>
                        <a:t>FPGAs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technology</a:t>
                      </a:r>
                      <a:r>
                        <a:rPr lang="fr-FR" dirty="0"/>
                        <a:t> and </a:t>
                      </a:r>
                      <a:r>
                        <a:rPr lang="fr-FR" dirty="0" err="1"/>
                        <a:t>frameworks</a:t>
                      </a:r>
                      <a:r>
                        <a:rPr lang="fr-FR" dirty="0"/>
                        <a:t> for DAQ (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real-time streaming Inference Engine for use in the Level-1 trigger systems)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 FTE</a:t>
                      </a:r>
                    </a:p>
                    <a:p>
                      <a:r>
                        <a:rPr lang="fr-FR" dirty="0"/>
                        <a:t>Hardware (</a:t>
                      </a:r>
                      <a:r>
                        <a:rPr lang="fr-FR" dirty="0" err="1"/>
                        <a:t>FPGAs</a:t>
                      </a:r>
                      <a:r>
                        <a:rPr lang="fr-FR" dirty="0"/>
                        <a:t> and </a:t>
                      </a:r>
                      <a:r>
                        <a:rPr lang="fr-FR" dirty="0" err="1"/>
                        <a:t>boards</a:t>
                      </a:r>
                      <a:r>
                        <a:rPr lang="fr-FR" dirty="0"/>
                        <a:t>) and software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year</a:t>
                      </a:r>
                      <a:endParaRPr lang="fr-FR" dirty="0"/>
                    </a:p>
                    <a:p>
                      <a:r>
                        <a:rPr lang="fr-FR" dirty="0"/>
                        <a:t>Technical </a:t>
                      </a:r>
                      <a:r>
                        <a:rPr lang="fr-FR" dirty="0" err="1"/>
                        <a:t>assessment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405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Microsoft, ETHZ, CERN openlab, CMS, 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Federico Carminati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Maurizio Pierini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Niko Neufeld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Investigation of </a:t>
                      </a:r>
                      <a:r>
                        <a:rPr lang="fr-FR" dirty="0" err="1"/>
                        <a:t>FPGAs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technology</a:t>
                      </a:r>
                      <a:r>
                        <a:rPr lang="fr-FR" dirty="0"/>
                        <a:t> on-</a:t>
                      </a:r>
                      <a:r>
                        <a:rPr lang="fr-FR" dirty="0" err="1"/>
                        <a:t>premise</a:t>
                      </a:r>
                      <a:r>
                        <a:rPr lang="fr-FR" dirty="0"/>
                        <a:t> (DAQ) and in the cloud (training, simulation)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x DOCT</a:t>
                      </a:r>
                    </a:p>
                    <a:p>
                      <a:r>
                        <a:rPr lang="fr-FR" dirty="0"/>
                        <a:t>Hardware (</a:t>
                      </a:r>
                      <a:r>
                        <a:rPr lang="fr-FR" dirty="0" err="1"/>
                        <a:t>FPGAs</a:t>
                      </a:r>
                      <a:r>
                        <a:rPr lang="fr-FR" dirty="0"/>
                        <a:t> and </a:t>
                      </a:r>
                      <a:r>
                        <a:rPr lang="fr-FR" dirty="0" err="1"/>
                        <a:t>boards</a:t>
                      </a:r>
                      <a:r>
                        <a:rPr lang="fr-FR"/>
                        <a:t>), </a:t>
                      </a:r>
                      <a:r>
                        <a:rPr lang="fr-FR" dirty="0"/>
                        <a:t>cloud </a:t>
                      </a:r>
                      <a:r>
                        <a:rPr lang="fr-FR" dirty="0" err="1"/>
                        <a:t>access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</a:t>
                      </a:r>
                      <a:r>
                        <a:rPr lang="fr-FR" dirty="0" err="1"/>
                        <a:t>years</a:t>
                      </a:r>
                      <a:r>
                        <a:rPr lang="fr-FR" dirty="0"/>
                        <a:t/>
                      </a:r>
                      <a:br>
                        <a:rPr lang="fr-FR" dirty="0"/>
                      </a:br>
                      <a:r>
                        <a:rPr lang="fr-FR" dirty="0"/>
                        <a:t>Technical </a:t>
                      </a:r>
                      <a:r>
                        <a:rPr lang="fr-FR" dirty="0" err="1"/>
                        <a:t>assessment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460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Company3, </a:t>
                      </a:r>
                      <a:r>
                        <a:rPr lang="fr-FR" dirty="0"/>
                        <a:t>IT-DB, IT-CF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Alberto Pace, Olof Barring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Composable, low-cost SSD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TBD</a:t>
                      </a:r>
                    </a:p>
                    <a:p>
                      <a:r>
                        <a:rPr lang="fr-FR" dirty="0"/>
                        <a:t>First contact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914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03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D8BDA-2EC3-4E75-8D56-E144B882FB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BBE00-6924-434C-A9AD-6573B5F0546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DD4ADC-83B9-4561-B0E3-A4A6342B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Suspended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245513-A2EC-44A6-8639-B644F60E0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712959"/>
              </p:ext>
            </p:extLst>
          </p:nvPr>
        </p:nvGraphicFramePr>
        <p:xfrm>
          <a:off x="709126" y="1522099"/>
          <a:ext cx="10644675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Huawei/</a:t>
                      </a:r>
                      <a:r>
                        <a:rPr lang="fr-FR" dirty="0" err="1"/>
                        <a:t>Hisilicon</a:t>
                      </a:r>
                      <a:r>
                        <a:rPr lang="fr-FR" dirty="0"/>
                        <a:t>, ATLAS, IT-CF, EP-SFT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Graeme Stewart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David Abdurachmanov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Software </a:t>
                      </a:r>
                      <a:r>
                        <a:rPr lang="fr-FR" dirty="0" err="1"/>
                        <a:t>porting</a:t>
                      </a:r>
                      <a:r>
                        <a:rPr lang="fr-FR" dirty="0"/>
                        <a:t> and benchmarking on ARM64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28 </a:t>
                      </a:r>
                      <a:r>
                        <a:rPr lang="fr-FR" dirty="0" err="1"/>
                        <a:t>nodes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various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generations</a:t>
                      </a:r>
                      <a:r>
                        <a:rPr lang="fr-FR" dirty="0"/>
                        <a:t> of </a:t>
                      </a:r>
                      <a:r>
                        <a:rPr lang="fr-FR" dirty="0" err="1"/>
                        <a:t>Hisilicon</a:t>
                      </a:r>
                      <a:r>
                        <a:rPr lang="fr-FR" dirty="0"/>
                        <a:t> ARM64</a:t>
                      </a:r>
                    </a:p>
                    <a:p>
                      <a:r>
                        <a:rPr lang="fr-FR" dirty="0"/>
                        <a:t>Technical support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Suspended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waiting</a:t>
                      </a:r>
                      <a:r>
                        <a:rPr lang="fr-FR" dirty="0"/>
                        <a:t> for </a:t>
                      </a:r>
                      <a:r>
                        <a:rPr lang="fr-FR" dirty="0" err="1"/>
                        <a:t>assessment</a:t>
                      </a:r>
                      <a:r>
                        <a:rPr lang="fr-FR" dirty="0"/>
                        <a:t> of </a:t>
                      </a:r>
                      <a:r>
                        <a:rPr lang="fr-FR" dirty="0" err="1"/>
                        <a:t>interest</a:t>
                      </a:r>
                      <a:r>
                        <a:rPr lang="fr-FR" dirty="0"/>
                        <a:t> in ARM64 and </a:t>
                      </a:r>
                      <a:r>
                        <a:rPr lang="fr-FR" dirty="0" err="1"/>
                        <a:t>manpower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405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460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914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646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Other </a:t>
            </a:r>
            <a:r>
              <a:rPr lang="fr-FR" dirty="0" err="1"/>
              <a:t>activities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9757B-67E0-4E34-A057-707A66909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err="1"/>
              <a:t>BioDynaMo</a:t>
            </a:r>
            <a:r>
              <a:rPr lang="fr-FR" dirty="0"/>
              <a:t>: application of simulation and cloud expertise to large-</a:t>
            </a:r>
            <a:r>
              <a:rPr lang="fr-FR" dirty="0" err="1"/>
              <a:t>scale</a:t>
            </a:r>
            <a:r>
              <a:rPr lang="fr-FR" dirty="0"/>
              <a:t> </a:t>
            </a:r>
            <a:r>
              <a:rPr lang="fr-FR" dirty="0" err="1"/>
              <a:t>biological</a:t>
            </a:r>
            <a:r>
              <a:rPr lang="fr-FR" dirty="0"/>
              <a:t> </a:t>
            </a:r>
            <a:r>
              <a:rPr lang="fr-FR" dirty="0" err="1"/>
              <a:t>development</a:t>
            </a:r>
            <a:r>
              <a:rPr lang="fr-FR" dirty="0"/>
              <a:t>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err="1"/>
              <a:t>GeneROOT</a:t>
            </a:r>
            <a:r>
              <a:rPr lang="fr-FR" dirty="0"/>
              <a:t>: application of Root to </a:t>
            </a:r>
            <a:r>
              <a:rPr lang="fr-FR" dirty="0" err="1"/>
              <a:t>accelerate</a:t>
            </a:r>
            <a:r>
              <a:rPr lang="fr-FR" dirty="0"/>
              <a:t> </a:t>
            </a:r>
            <a:r>
              <a:rPr lang="fr-FR" dirty="0" err="1"/>
              <a:t>genomic</a:t>
            </a:r>
            <a:r>
              <a:rPr lang="fr-FR" dirty="0"/>
              <a:t> </a:t>
            </a:r>
            <a:r>
              <a:rPr lang="fr-FR" dirty="0" err="1"/>
              <a:t>analysis</a:t>
            </a:r>
            <a:r>
              <a:rPr lang="fr-FR" dirty="0"/>
              <a:t> (in collaboration </a:t>
            </a:r>
            <a:r>
              <a:rPr lang="fr-FR" dirty="0" err="1"/>
              <a:t>with</a:t>
            </a:r>
            <a:r>
              <a:rPr lang="fr-FR" dirty="0"/>
              <a:t> EP-SFT)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 err="1"/>
              <a:t>LivingLab</a:t>
            </a:r>
            <a:r>
              <a:rPr lang="fr-FR" dirty="0"/>
              <a:t>: applications of machine </a:t>
            </a:r>
            <a:r>
              <a:rPr lang="fr-FR" dirty="0" err="1"/>
              <a:t>learning</a:t>
            </a:r>
            <a:r>
              <a:rPr lang="fr-FR" dirty="0"/>
              <a:t> and Natural </a:t>
            </a:r>
            <a:r>
              <a:rPr lang="fr-FR" dirty="0" err="1"/>
              <a:t>Language</a:t>
            </a:r>
            <a:r>
              <a:rPr lang="fr-FR" dirty="0"/>
              <a:t> </a:t>
            </a:r>
            <a:r>
              <a:rPr lang="fr-FR" dirty="0" err="1"/>
              <a:t>Processing</a:t>
            </a:r>
            <a:r>
              <a:rPr lang="fr-FR" dirty="0"/>
              <a:t> to </a:t>
            </a:r>
            <a:r>
              <a:rPr lang="fr-FR" dirty="0" err="1"/>
              <a:t>medical</a:t>
            </a:r>
            <a:r>
              <a:rPr lang="fr-FR" dirty="0"/>
              <a:t> data </a:t>
            </a:r>
            <a:r>
              <a:rPr lang="fr-FR" dirty="0" err="1"/>
              <a:t>analysis</a:t>
            </a:r>
            <a:r>
              <a:rPr lang="fr-FR" dirty="0"/>
              <a:t> and diagnostic support system (in collaboration </a:t>
            </a:r>
            <a:r>
              <a:rPr lang="fr-FR" dirty="0" err="1"/>
              <a:t>with</a:t>
            </a:r>
            <a:r>
              <a:rPr lang="fr-FR" dirty="0"/>
              <a:t> HSE)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IoT applications for </a:t>
            </a:r>
            <a:r>
              <a:rPr lang="fr-FR" dirty="0" err="1"/>
              <a:t>mobility</a:t>
            </a:r>
            <a:r>
              <a:rPr lang="fr-FR" dirty="0"/>
              <a:t>, </a:t>
            </a:r>
            <a:r>
              <a:rPr lang="fr-FR" dirty="0" err="1"/>
              <a:t>environmental</a:t>
            </a:r>
            <a:r>
              <a:rPr lang="fr-FR" dirty="0"/>
              <a:t> monitoring (</a:t>
            </a:r>
            <a:r>
              <a:rPr lang="fr-FR" dirty="0" err="1"/>
              <a:t>with</a:t>
            </a:r>
            <a:r>
              <a:rPr lang="fr-FR" dirty="0"/>
              <a:t> SMB)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Designing</a:t>
            </a:r>
            <a:r>
              <a:rPr lang="fr-FR" dirty="0"/>
              <a:t> a high-</a:t>
            </a:r>
            <a:r>
              <a:rPr lang="fr-FR" dirty="0" err="1"/>
              <a:t>level</a:t>
            </a:r>
            <a:r>
              <a:rPr lang="fr-FR" dirty="0"/>
              <a:t> investigation programme </a:t>
            </a:r>
            <a:r>
              <a:rPr lang="fr-FR" dirty="0" err="1"/>
              <a:t>around</a:t>
            </a:r>
            <a:r>
              <a:rPr lang="fr-FR" dirty="0"/>
              <a:t> Quantum Computing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err="1"/>
              <a:t>Programming</a:t>
            </a:r>
            <a:r>
              <a:rPr lang="fr-FR" dirty="0"/>
              <a:t> </a:t>
            </a:r>
            <a:r>
              <a:rPr lang="fr-FR" dirty="0" err="1"/>
              <a:t>models</a:t>
            </a:r>
            <a:endParaRPr lang="fr-F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Relevant applications in HEP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/>
              <a:t>Expertise in </a:t>
            </a:r>
            <a:r>
              <a:rPr lang="fr-FR" dirty="0" err="1"/>
              <a:t>cryogenics</a:t>
            </a:r>
            <a:r>
              <a:rPr lang="fr-FR" dirty="0"/>
              <a:t> </a:t>
            </a:r>
            <a:r>
              <a:rPr lang="fr-FR" dirty="0" err="1"/>
              <a:t>technology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8667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cap="all" dirty="0"/>
              <a:t>Summer Student Programme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672678" y="1898387"/>
            <a:ext cx="4169229" cy="4375571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ct val="20000"/>
              </a:spcBef>
              <a:buClr>
                <a:schemeClr val="bg1">
                  <a:lumMod val="50000"/>
                </a:schemeClr>
              </a:buClr>
            </a:pPr>
            <a:r>
              <a:rPr lang="en-GB" sz="2400" b="1" dirty="0">
                <a:solidFill>
                  <a:srgbClr val="222268"/>
                </a:solidFill>
              </a:rPr>
              <a:t>In 2018</a:t>
            </a:r>
          </a:p>
          <a:p>
            <a:pPr marL="990575" lvl="1" indent="-38099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222268"/>
                </a:solidFill>
              </a:rPr>
              <a:t>1840 applicants</a:t>
            </a:r>
          </a:p>
          <a:p>
            <a:pPr marL="990575" lvl="1" indent="-38099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222268"/>
                </a:solidFill>
              </a:rPr>
              <a:t>40 selected students</a:t>
            </a:r>
          </a:p>
          <a:p>
            <a:pPr marL="990575" lvl="1" indent="-38099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222268"/>
                </a:solidFill>
              </a:rPr>
              <a:t>14 lectures</a:t>
            </a:r>
          </a:p>
          <a:p>
            <a:pPr marL="990575" lvl="1" indent="-38099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222268"/>
                </a:solidFill>
              </a:rPr>
              <a:t>Visits to external labs and companies</a:t>
            </a:r>
          </a:p>
          <a:p>
            <a:pPr marL="990575" lvl="1" indent="-38099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222268"/>
                </a:solidFill>
              </a:rPr>
              <a:t>Lightning talks session</a:t>
            </a:r>
          </a:p>
          <a:p>
            <a:pPr marL="990575" lvl="1" indent="-38099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222268"/>
                </a:solidFill>
              </a:rPr>
              <a:t>40 Technical reports</a:t>
            </a:r>
          </a:p>
          <a:p>
            <a:pPr marL="990575" lvl="1" indent="-38099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GB" sz="2400" dirty="0">
              <a:solidFill>
                <a:srgbClr val="222268"/>
              </a:solidFill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6FAAB1A2-3F05-442C-BEF1-30E26428FA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5695898"/>
              </p:ext>
            </p:extLst>
          </p:nvPr>
        </p:nvGraphicFramePr>
        <p:xfrm>
          <a:off x="752566" y="1560813"/>
          <a:ext cx="6920112" cy="4713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8C5F61EF-52F0-463D-B7FF-494CB8499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663" y="1637931"/>
            <a:ext cx="2743200" cy="1828800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3A19AE2-659E-4C4A-AA42-32DDD2AA07D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sz="1050" dirty="0"/>
              <a:t>CERN openlab Overview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228749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F75C38-2A4A-448B-86F3-7FDFDDF54C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D080A6-A4B5-4DE5-A3C2-49EC218DC70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FEDD14-FFCF-49D2-8291-5B0C7A00D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Summer </a:t>
            </a:r>
            <a:r>
              <a:rPr lang="fr-FR" dirty="0" err="1"/>
              <a:t>Students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3155458-4655-4868-8CAA-148D63180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978902"/>
              </p:ext>
            </p:extLst>
          </p:nvPr>
        </p:nvGraphicFramePr>
        <p:xfrm>
          <a:off x="727787" y="968374"/>
          <a:ext cx="10226351" cy="48819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1428">
                  <a:extLst>
                    <a:ext uri="{9D8B030D-6E8A-4147-A177-3AD203B41FA5}">
                      <a16:colId xmlns:a16="http://schemas.microsoft.com/office/drawing/2014/main" val="3883522040"/>
                    </a:ext>
                  </a:extLst>
                </a:gridCol>
                <a:gridCol w="4623952">
                  <a:extLst>
                    <a:ext uri="{9D8B030D-6E8A-4147-A177-3AD203B41FA5}">
                      <a16:colId xmlns:a16="http://schemas.microsoft.com/office/drawing/2014/main" val="1937051465"/>
                    </a:ext>
                  </a:extLst>
                </a:gridCol>
                <a:gridCol w="3250971">
                  <a:extLst>
                    <a:ext uri="{9D8B030D-6E8A-4147-A177-3AD203B41FA5}">
                      <a16:colId xmlns:a16="http://schemas.microsoft.com/office/drawing/2014/main" val="437935424"/>
                    </a:ext>
                  </a:extLst>
                </a:gridCol>
              </a:tblGrid>
              <a:tr h="377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Intel/EP-CMG-PS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Fast Inference on FPGAs for HEP trigger systems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Jennifer Ngadiuba, Maurizio Pierini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4169015815"/>
                  </a:ext>
                </a:extLst>
              </a:tr>
              <a:tr h="377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Intel/EP-LCB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Investigation of data direct I/O for 100 Gbit Ethernet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Niko Neufeld, Tommaso Colombo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140452788"/>
                  </a:ext>
                </a:extLst>
              </a:tr>
              <a:tr h="377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Intel/EP-UAC</a:t>
                      </a:r>
                      <a:endParaRPr lang="en-GB" sz="1400" b="0" i="0" u="none" strike="noStrike" dirty="0">
                        <a:solidFill>
                          <a:srgbClr val="70AD4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Deep generative models for calorimeter simulation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Stefan </a:t>
                      </a:r>
                      <a:r>
                        <a:rPr lang="en-GB" sz="1400" u="none" strike="noStrike" dirty="0" err="1">
                          <a:effectLst/>
                        </a:rPr>
                        <a:t>Gadatsch</a:t>
                      </a:r>
                      <a:r>
                        <a:rPr lang="en-GB" sz="1400" u="none" strike="noStrike" dirty="0">
                          <a:effectLst/>
                        </a:rPr>
                        <a:t>, Michael </a:t>
                      </a:r>
                      <a:r>
                        <a:rPr lang="en-GB" sz="1400" u="none" strike="noStrike" dirty="0" err="1">
                          <a:effectLst/>
                        </a:rPr>
                        <a:t>Kagan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1218591670"/>
                  </a:ext>
                </a:extLst>
              </a:tr>
              <a:tr h="377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NVIDIA/E4/EP-CMG-PS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HGCAL Fast simulation With Deep Learning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Shah Rukh </a:t>
                      </a:r>
                      <a:r>
                        <a:rPr lang="en-GB" sz="1400" u="none" strike="noStrike" dirty="0" err="1">
                          <a:effectLst/>
                        </a:rPr>
                        <a:t>Qasim</a:t>
                      </a:r>
                      <a:r>
                        <a:rPr lang="en-GB" sz="1400" u="none" strike="noStrike" dirty="0">
                          <a:effectLst/>
                        </a:rPr>
                        <a:t>, Jan </a:t>
                      </a:r>
                      <a:r>
                        <a:rPr lang="en-GB" sz="1400" u="none" strike="noStrike" dirty="0" err="1">
                          <a:effectLst/>
                        </a:rPr>
                        <a:t>Kieseler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261542526"/>
                  </a:ext>
                </a:extLst>
              </a:tr>
              <a:tr h="7469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IBM/EP-CMG-CO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Anomaly detection with machine learning for monitoring the quality of the data of the CMS experiment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Adrian Pol, Gianluca Cerminara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3097172670"/>
                  </a:ext>
                </a:extLst>
              </a:tr>
              <a:tr h="377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IT-DI-LCG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Quantitative Workflow characterization and modeling 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Andrea </a:t>
                      </a:r>
                      <a:r>
                        <a:rPr lang="en-GB" sz="1400" u="none" strike="noStrike" dirty="0" err="1">
                          <a:effectLst/>
                        </a:rPr>
                        <a:t>Sciaba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2776465420"/>
                  </a:ext>
                </a:extLst>
              </a:tr>
              <a:tr h="7469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IT-DI-LCG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Data Analytics and Machine Learning on Trident node monitoring tool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David Smith, </a:t>
                      </a:r>
                      <a:r>
                        <a:rPr lang="en-GB" sz="1400" u="none" strike="noStrike" dirty="0" err="1">
                          <a:effectLst/>
                        </a:rPr>
                        <a:t>Servesh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Muralidharan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2161934625"/>
                  </a:ext>
                </a:extLst>
              </a:tr>
              <a:tr h="377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EP-SFT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Efficient unpacking of required software from CERNVM-FS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Jakob BLOMER, Gerardo GANIS 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2633602890"/>
                  </a:ext>
                </a:extLst>
              </a:tr>
              <a:tr h="74691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E4/EP-CMG-PS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Developing solution for large-scale network training and optimisation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Maurizio Pierini, Jean-</a:t>
                      </a:r>
                      <a:r>
                        <a:rPr lang="en-GB" sz="1400" u="none" strike="noStrike" dirty="0" err="1">
                          <a:effectLst/>
                        </a:rPr>
                        <a:t>Roch</a:t>
                      </a:r>
                      <a:r>
                        <a:rPr lang="en-GB" sz="1400" u="none" strike="noStrike" dirty="0">
                          <a:effectLst/>
                        </a:rPr>
                        <a:t> </a:t>
                      </a:r>
                      <a:r>
                        <a:rPr lang="en-GB" sz="1400" u="none" strike="noStrike" dirty="0" err="1">
                          <a:effectLst/>
                        </a:rPr>
                        <a:t>Vlimant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4163845451"/>
                  </a:ext>
                </a:extLst>
              </a:tr>
              <a:tr h="37731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IT-CF/EP-CMG-CO</a:t>
                      </a:r>
                      <a:endParaRPr lang="en-GB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Benchmarking Machine Learning in HEP</a:t>
                      </a:r>
                      <a:endParaRPr lang="en-US" sz="1400" b="0" i="0" u="none" strike="noStrike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Luca Atzori, Felice Pantaleo </a:t>
                      </a:r>
                      <a:endParaRPr lang="en-GB" sz="1400" b="0" i="0" u="none" strike="noStrike" dirty="0">
                        <a:solidFill>
                          <a:srgbClr val="5482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50" marR="4450" marT="4450" marB="0" anchor="b"/>
                </a:tc>
                <a:extLst>
                  <a:ext uri="{0D108BD9-81ED-4DB2-BD59-A6C34878D82A}">
                    <a16:rowId xmlns:a16="http://schemas.microsoft.com/office/drawing/2014/main" val="1100898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75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97232"/>
            <a:ext cx="10515600" cy="625289"/>
          </a:xfrm>
        </p:spPr>
        <p:txBody>
          <a:bodyPr>
            <a:noAutofit/>
          </a:bodyPr>
          <a:lstStyle/>
          <a:p>
            <a:r>
              <a:rPr lang="fr-FR" sz="4000" dirty="0"/>
              <a:t>CERN OPENLAB’S MISSION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223" y="2171124"/>
            <a:ext cx="5329203" cy="3039311"/>
          </a:xfrm>
          <a:prstGeom prst="rect">
            <a:avLst/>
          </a:prstGeom>
        </p:spPr>
      </p:pic>
      <p:sp>
        <p:nvSpPr>
          <p:cNvPr id="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/>
          <a:p>
            <a:r>
              <a:rPr lang="fr-FR" sz="2400" dirty="0"/>
              <a:t>A Public-</a:t>
            </a:r>
            <a:r>
              <a:rPr lang="fr-FR" sz="2400" dirty="0" err="1"/>
              <a:t>Private</a:t>
            </a:r>
            <a:r>
              <a:rPr lang="fr-FR" sz="2400" dirty="0"/>
              <a:t> </a:t>
            </a:r>
            <a:r>
              <a:rPr lang="fr-FR" sz="2400" dirty="0" err="1"/>
              <a:t>Partnership</a:t>
            </a:r>
            <a:r>
              <a:rPr lang="fr-FR" sz="2400" dirty="0"/>
              <a:t> to Foster </a:t>
            </a:r>
            <a:r>
              <a:rPr lang="fr-FR" sz="2400" dirty="0" err="1"/>
              <a:t>Research</a:t>
            </a:r>
            <a:r>
              <a:rPr lang="fr-FR" sz="2400" dirty="0"/>
              <a:t> and Innovation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8A51911-6939-4751-90FF-DFACABA2E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71124"/>
            <a:ext cx="2769524" cy="166873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sz="1700" b="1" dirty="0" err="1">
                <a:solidFill>
                  <a:srgbClr val="2A7DBF"/>
                </a:solidFill>
              </a:rPr>
              <a:t>Evaluate</a:t>
            </a:r>
            <a:r>
              <a:rPr lang="fr-FR" sz="1700" b="1" dirty="0">
                <a:solidFill>
                  <a:srgbClr val="2A7DBF"/>
                </a:solidFill>
              </a:rPr>
              <a:t> and test </a:t>
            </a:r>
            <a:r>
              <a:rPr lang="fr-FR" sz="1700" dirty="0">
                <a:solidFill>
                  <a:srgbClr val="2A7DBF"/>
                </a:solidFill>
              </a:rPr>
              <a:t>state-of-the-art technologies in a</a:t>
            </a:r>
            <a:br>
              <a:rPr lang="fr-FR" sz="1700" dirty="0">
                <a:solidFill>
                  <a:srgbClr val="2A7DBF"/>
                </a:solidFill>
              </a:rPr>
            </a:br>
            <a:r>
              <a:rPr lang="fr-FR" sz="1700" dirty="0" err="1">
                <a:solidFill>
                  <a:srgbClr val="2A7DBF"/>
                </a:solidFill>
              </a:rPr>
              <a:t>challenging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environment</a:t>
            </a:r>
            <a:r>
              <a:rPr lang="fr-FR" sz="1700" dirty="0">
                <a:solidFill>
                  <a:srgbClr val="2A7DBF"/>
                </a:solidFill>
              </a:rPr>
              <a:t> and </a:t>
            </a:r>
            <a:r>
              <a:rPr lang="fr-FR" sz="1700" dirty="0" err="1">
                <a:solidFill>
                  <a:srgbClr val="2A7DBF"/>
                </a:solidFill>
              </a:rPr>
              <a:t>improve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them</a:t>
            </a:r>
            <a:r>
              <a:rPr lang="fr-FR" sz="1700" dirty="0">
                <a:solidFill>
                  <a:srgbClr val="2A7DBF"/>
                </a:solidFill>
              </a:rPr>
              <a:t> in collaboration </a:t>
            </a:r>
            <a:r>
              <a:rPr lang="fr-FR" sz="1700" dirty="0" err="1">
                <a:solidFill>
                  <a:srgbClr val="2A7DBF"/>
                </a:solidFill>
              </a:rPr>
              <a:t>with</a:t>
            </a:r>
            <a:r>
              <a:rPr lang="fr-FR" sz="1700" dirty="0">
                <a:solidFill>
                  <a:srgbClr val="2A7DBF"/>
                </a:solidFill>
              </a:rPr>
              <a:t> </a:t>
            </a:r>
            <a:r>
              <a:rPr lang="fr-FR" sz="1700" dirty="0" err="1">
                <a:solidFill>
                  <a:srgbClr val="2A7DBF"/>
                </a:solidFill>
              </a:rPr>
              <a:t>industry</a:t>
            </a:r>
            <a:r>
              <a:rPr lang="fr-FR" sz="1700" dirty="0">
                <a:solidFill>
                  <a:srgbClr val="2A7DBF"/>
                </a:solidFill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4F57BA-1C18-4DBD-BCD3-B65897B6A8C3}"/>
              </a:ext>
            </a:extLst>
          </p:cNvPr>
          <p:cNvSpPr/>
          <p:nvPr/>
        </p:nvSpPr>
        <p:spPr>
          <a:xfrm>
            <a:off x="1362511" y="4610270"/>
            <a:ext cx="19875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b="1" dirty="0" err="1">
                <a:solidFill>
                  <a:srgbClr val="2A7DBF"/>
                </a:solidFill>
              </a:rPr>
              <a:t>Communicate</a:t>
            </a:r>
            <a:r>
              <a:rPr lang="fr-FR" dirty="0">
                <a:solidFill>
                  <a:srgbClr val="2A7DBF"/>
                </a:solidFill>
              </a:rPr>
              <a:t> </a:t>
            </a:r>
            <a:r>
              <a:rPr lang="fr-FR" dirty="0" err="1">
                <a:solidFill>
                  <a:srgbClr val="2A7DBF"/>
                </a:solidFill>
              </a:rPr>
              <a:t>results</a:t>
            </a:r>
            <a:r>
              <a:rPr lang="fr-FR" dirty="0">
                <a:solidFill>
                  <a:srgbClr val="2A7DBF"/>
                </a:solidFill>
              </a:rPr>
              <a:t>, </a:t>
            </a:r>
            <a:r>
              <a:rPr lang="fr-FR" dirty="0" err="1">
                <a:solidFill>
                  <a:srgbClr val="2A7DBF"/>
                </a:solidFill>
              </a:rPr>
              <a:t>demostrate</a:t>
            </a:r>
            <a:r>
              <a:rPr lang="fr-FR" dirty="0">
                <a:solidFill>
                  <a:srgbClr val="2A7DBF"/>
                </a:solidFill>
              </a:rPr>
              <a:t> impact, and </a:t>
            </a:r>
            <a:r>
              <a:rPr lang="fr-FR" dirty="0" err="1">
                <a:solidFill>
                  <a:srgbClr val="2A7DBF"/>
                </a:solidFill>
              </a:rPr>
              <a:t>reach</a:t>
            </a:r>
            <a:r>
              <a:rPr lang="fr-FR" dirty="0">
                <a:solidFill>
                  <a:srgbClr val="2A7DBF"/>
                </a:solidFill>
              </a:rPr>
              <a:t> new audiences.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E55B7C-E3F5-4BB6-8F77-8A94B6394C1E}"/>
              </a:ext>
            </a:extLst>
          </p:cNvPr>
          <p:cNvSpPr/>
          <p:nvPr/>
        </p:nvSpPr>
        <p:spPr>
          <a:xfrm>
            <a:off x="9218815" y="2171124"/>
            <a:ext cx="23525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b="1" dirty="0" err="1">
                <a:solidFill>
                  <a:srgbClr val="2A7DBF"/>
                </a:solidFill>
              </a:rPr>
              <a:t>Collaborate</a:t>
            </a:r>
            <a:r>
              <a:rPr lang="fr-FR" dirty="0">
                <a:solidFill>
                  <a:srgbClr val="2A7DBF"/>
                </a:solidFill>
              </a:rPr>
              <a:t> and exchange </a:t>
            </a:r>
            <a:r>
              <a:rPr lang="fr-FR" dirty="0" err="1">
                <a:solidFill>
                  <a:srgbClr val="2A7DBF"/>
                </a:solidFill>
              </a:rPr>
              <a:t>ideas</a:t>
            </a:r>
            <a:r>
              <a:rPr lang="fr-FR" dirty="0">
                <a:solidFill>
                  <a:srgbClr val="2A7DBF"/>
                </a:solidFill>
              </a:rPr>
              <a:t> </a:t>
            </a:r>
            <a:r>
              <a:rPr lang="fr-FR" dirty="0" err="1">
                <a:solidFill>
                  <a:srgbClr val="2A7DBF"/>
                </a:solidFill>
              </a:rPr>
              <a:t>with</a:t>
            </a:r>
            <a:r>
              <a:rPr lang="fr-FR" dirty="0">
                <a:solidFill>
                  <a:srgbClr val="2A7DBF"/>
                </a:solidFill>
              </a:rPr>
              <a:t> </a:t>
            </a:r>
            <a:r>
              <a:rPr lang="fr-FR" dirty="0" err="1">
                <a:solidFill>
                  <a:srgbClr val="2A7DBF"/>
                </a:solidFill>
              </a:rPr>
              <a:t>other</a:t>
            </a:r>
            <a:r>
              <a:rPr lang="fr-FR" dirty="0">
                <a:solidFill>
                  <a:srgbClr val="2A7DBF"/>
                </a:solidFill>
              </a:rPr>
              <a:t> </a:t>
            </a:r>
            <a:r>
              <a:rPr lang="fr-FR" dirty="0" err="1">
                <a:solidFill>
                  <a:srgbClr val="2A7DBF"/>
                </a:solidFill>
              </a:rPr>
              <a:t>communities</a:t>
            </a:r>
            <a:r>
              <a:rPr lang="fr-FR" dirty="0">
                <a:solidFill>
                  <a:srgbClr val="2A7DBF"/>
                </a:solidFill>
              </a:rPr>
              <a:t> to </a:t>
            </a:r>
            <a:r>
              <a:rPr lang="fr-FR" dirty="0" err="1">
                <a:solidFill>
                  <a:srgbClr val="2A7DBF"/>
                </a:solidFill>
              </a:rPr>
              <a:t>create</a:t>
            </a:r>
            <a:r>
              <a:rPr lang="fr-FR" dirty="0">
                <a:solidFill>
                  <a:srgbClr val="2A7DBF"/>
                </a:solidFill>
              </a:rPr>
              <a:t> </a:t>
            </a:r>
            <a:r>
              <a:rPr lang="fr-FR" dirty="0" err="1">
                <a:solidFill>
                  <a:srgbClr val="2A7DBF"/>
                </a:solidFill>
              </a:rPr>
              <a:t>knowledge</a:t>
            </a:r>
            <a:r>
              <a:rPr lang="fr-FR" dirty="0">
                <a:solidFill>
                  <a:srgbClr val="2A7DBF"/>
                </a:solidFill>
              </a:rPr>
              <a:t> and innovation.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157503-84C9-4A07-A466-66B725971B78}"/>
              </a:ext>
            </a:extLst>
          </p:cNvPr>
          <p:cNvSpPr/>
          <p:nvPr/>
        </p:nvSpPr>
        <p:spPr>
          <a:xfrm>
            <a:off x="8149935" y="4610269"/>
            <a:ext cx="2884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b="1" dirty="0">
                <a:solidFill>
                  <a:srgbClr val="2A7DBF"/>
                </a:solidFill>
              </a:rPr>
              <a:t>Train</a:t>
            </a:r>
            <a:r>
              <a:rPr lang="fr-FR" dirty="0">
                <a:solidFill>
                  <a:srgbClr val="2A7DBF"/>
                </a:solidFill>
              </a:rPr>
              <a:t> the </a:t>
            </a:r>
            <a:r>
              <a:rPr lang="fr-FR" dirty="0" err="1">
                <a:solidFill>
                  <a:srgbClr val="2A7DBF"/>
                </a:solidFill>
              </a:rPr>
              <a:t>next</a:t>
            </a:r>
            <a:r>
              <a:rPr lang="fr-FR" dirty="0">
                <a:solidFill>
                  <a:srgbClr val="2A7DBF"/>
                </a:solidFill>
              </a:rPr>
              <a:t> </a:t>
            </a:r>
            <a:r>
              <a:rPr lang="fr-FR" dirty="0" err="1">
                <a:solidFill>
                  <a:srgbClr val="2A7DBF"/>
                </a:solidFill>
              </a:rPr>
              <a:t>generation</a:t>
            </a:r>
            <a:r>
              <a:rPr lang="fr-FR" dirty="0">
                <a:solidFill>
                  <a:srgbClr val="2A7DBF"/>
                </a:solidFill>
              </a:rPr>
              <a:t> of </a:t>
            </a:r>
            <a:r>
              <a:rPr lang="fr-FR" dirty="0" err="1">
                <a:solidFill>
                  <a:srgbClr val="2A7DBF"/>
                </a:solidFill>
              </a:rPr>
              <a:t>engineers</a:t>
            </a:r>
            <a:r>
              <a:rPr lang="fr-FR" dirty="0">
                <a:solidFill>
                  <a:srgbClr val="2A7DBF"/>
                </a:solidFill>
              </a:rPr>
              <a:t>/</a:t>
            </a:r>
            <a:r>
              <a:rPr lang="fr-FR" dirty="0" err="1">
                <a:solidFill>
                  <a:srgbClr val="2A7DBF"/>
                </a:solidFill>
              </a:rPr>
              <a:t>researchers</a:t>
            </a:r>
            <a:r>
              <a:rPr lang="fr-FR" dirty="0">
                <a:solidFill>
                  <a:srgbClr val="2A7DBF"/>
                </a:solidFill>
              </a:rPr>
              <a:t>, </a:t>
            </a:r>
            <a:r>
              <a:rPr lang="fr-FR" b="1" dirty="0" err="1">
                <a:solidFill>
                  <a:srgbClr val="2A7DBF"/>
                </a:solidFill>
              </a:rPr>
              <a:t>promote</a:t>
            </a:r>
            <a:r>
              <a:rPr lang="fr-FR" dirty="0">
                <a:solidFill>
                  <a:srgbClr val="2A7DBF"/>
                </a:solidFill>
              </a:rPr>
              <a:t> </a:t>
            </a:r>
            <a:r>
              <a:rPr lang="fr-FR" dirty="0" err="1">
                <a:solidFill>
                  <a:srgbClr val="2A7DBF"/>
                </a:solidFill>
              </a:rPr>
              <a:t>education</a:t>
            </a:r>
            <a:r>
              <a:rPr lang="fr-FR" dirty="0">
                <a:solidFill>
                  <a:srgbClr val="2A7DBF"/>
                </a:solidFill>
              </a:rPr>
              <a:t> and cultural exchanges.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93A19AE2-659E-4C4A-AA42-32DDD2AA07D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sz="1050"/>
              <a:t>CERN openlab Overview</a:t>
            </a:r>
            <a:endParaRPr lang="en-GB" sz="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F1A11D-0D62-4D1A-9EFC-259320D218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1156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F10D66-D072-458D-A5C9-0172ED0662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F734D-E4DB-4F7C-9182-04F51CC7E8B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7EF7F4-0778-409E-8FAB-DD10C62F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Typical Project Definition Flow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31AEF1-CB94-4FCE-99BE-1DB56F90792B}"/>
              </a:ext>
            </a:extLst>
          </p:cNvPr>
          <p:cNvSpPr txBox="1"/>
          <p:nvPr/>
        </p:nvSpPr>
        <p:spPr>
          <a:xfrm>
            <a:off x="429208" y="1327319"/>
            <a:ext cx="3181739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lvl="0"/>
            <a:r>
              <a:rPr lang="fr-FR" sz="1600" dirty="0" err="1"/>
              <a:t>Definitions</a:t>
            </a:r>
            <a:r>
              <a:rPr lang="fr-FR" sz="1600" dirty="0"/>
              <a:t> of </a:t>
            </a:r>
            <a:r>
              <a:rPr lang="fr-FR" sz="1600" dirty="0" err="1"/>
              <a:t>overall</a:t>
            </a:r>
            <a:r>
              <a:rPr lang="fr-FR" sz="1600" dirty="0"/>
              <a:t> objectives</a:t>
            </a:r>
          </a:p>
          <a:p>
            <a:pPr lvl="0"/>
            <a:endParaRPr lang="fr-FR" sz="1600" dirty="0"/>
          </a:p>
          <a:p>
            <a:pPr lvl="0"/>
            <a:r>
              <a:rPr lang="fr-FR" sz="1600" dirty="0"/>
              <a:t>1) Technical Workshops</a:t>
            </a:r>
          </a:p>
          <a:p>
            <a:pPr lvl="0"/>
            <a:endParaRPr lang="fr-FR" sz="1600" dirty="0"/>
          </a:p>
          <a:p>
            <a:pPr lvl="0"/>
            <a:r>
              <a:rPr lang="fr-FR" sz="1600" dirty="0"/>
              <a:t>2) Consultation </a:t>
            </a:r>
            <a:r>
              <a:rPr lang="fr-FR" sz="1600" dirty="0" err="1"/>
              <a:t>with</a:t>
            </a:r>
            <a:r>
              <a:rPr lang="fr-FR" sz="1600" dirty="0"/>
              <a:t> HEP </a:t>
            </a:r>
            <a:r>
              <a:rPr lang="fr-FR" sz="1600" dirty="0" err="1"/>
              <a:t>representatives</a:t>
            </a:r>
            <a:r>
              <a:rPr lang="fr-FR" sz="1600" dirty="0"/>
              <a:t>, IT Management</a:t>
            </a:r>
          </a:p>
          <a:p>
            <a:pPr lvl="0"/>
            <a:endParaRPr lang="fr-FR" sz="1600" dirty="0"/>
          </a:p>
          <a:p>
            <a:pPr lvl="0"/>
            <a:r>
              <a:rPr lang="fr-FR" sz="1600" dirty="0"/>
              <a:t>3) </a:t>
            </a:r>
            <a:r>
              <a:rPr lang="fr-FR" sz="1600" dirty="0" err="1"/>
              <a:t>Industry</a:t>
            </a:r>
            <a:r>
              <a:rPr lang="fr-FR" sz="1600" dirty="0"/>
              <a:t> trends, etc.</a:t>
            </a:r>
            <a:endParaRPr lang="en-US" sz="1600" dirty="0"/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4E1779-B3CD-451B-86A4-C4EEE9034901}"/>
              </a:ext>
            </a:extLst>
          </p:cNvPr>
          <p:cNvSpPr/>
          <p:nvPr/>
        </p:nvSpPr>
        <p:spPr>
          <a:xfrm>
            <a:off x="4501665" y="1343005"/>
            <a:ext cx="3181739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600" dirty="0"/>
              <a:t>Identification of </a:t>
            </a:r>
            <a:r>
              <a:rPr lang="fr-FR" sz="1600" dirty="0" err="1"/>
              <a:t>opportunities</a:t>
            </a:r>
            <a:r>
              <a:rPr lang="fr-FR" sz="1600" dirty="0"/>
              <a:t>:</a:t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1) CERN team </a:t>
            </a:r>
            <a:r>
              <a:rPr lang="fr-FR" sz="1600" dirty="0" err="1"/>
              <a:t>comes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a </a:t>
            </a:r>
            <a:r>
              <a:rPr lang="fr-FR" sz="1600" dirty="0" err="1"/>
              <a:t>proposal</a:t>
            </a: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2) </a:t>
            </a:r>
            <a:r>
              <a:rPr lang="fr-FR" sz="1600" dirty="0" err="1"/>
              <a:t>Company</a:t>
            </a:r>
            <a:r>
              <a:rPr lang="fr-FR" sz="1600" dirty="0"/>
              <a:t> </a:t>
            </a:r>
            <a:r>
              <a:rPr lang="fr-FR" sz="1600" dirty="0" err="1"/>
              <a:t>comes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a </a:t>
            </a:r>
            <a:r>
              <a:rPr lang="fr-FR" sz="1600" dirty="0" err="1"/>
              <a:t>proposal</a:t>
            </a: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3) </a:t>
            </a:r>
            <a:r>
              <a:rPr lang="fr-FR" sz="1600" dirty="0" err="1"/>
              <a:t>We</a:t>
            </a:r>
            <a:r>
              <a:rPr lang="fr-FR" sz="1600" dirty="0"/>
              <a:t> match </a:t>
            </a:r>
            <a:r>
              <a:rPr lang="fr-FR" sz="1600" dirty="0" err="1"/>
              <a:t>common</a:t>
            </a:r>
            <a:r>
              <a:rPr lang="fr-FR" sz="1600" dirty="0"/>
              <a:t> </a:t>
            </a:r>
            <a:r>
              <a:rPr lang="fr-FR" sz="1600" dirty="0" err="1"/>
              <a:t>interests</a:t>
            </a:r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F73D8C-8E19-4D75-933D-7C8D2C8CA0F9}"/>
              </a:ext>
            </a:extLst>
          </p:cNvPr>
          <p:cNvSpPr/>
          <p:nvPr/>
        </p:nvSpPr>
        <p:spPr>
          <a:xfrm>
            <a:off x="8627708" y="1327319"/>
            <a:ext cx="3181739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lvl="0"/>
            <a:r>
              <a:rPr lang="fr-FR" sz="1600" dirty="0"/>
              <a:t>First brainstorming</a:t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1) </a:t>
            </a:r>
            <a:r>
              <a:rPr lang="fr-FR" sz="1600" dirty="0" err="1"/>
              <a:t>Bi-lateral</a:t>
            </a:r>
            <a:r>
              <a:rPr lang="fr-FR" sz="1600" dirty="0"/>
              <a:t> (CERN </a:t>
            </a:r>
            <a:r>
              <a:rPr lang="fr-FR" sz="1600" dirty="0" err="1"/>
              <a:t>team+company</a:t>
            </a:r>
            <a:r>
              <a:rPr lang="fr-FR" sz="1600" dirty="0"/>
              <a:t> + relevant experts/managers)</a:t>
            </a:r>
            <a:br>
              <a:rPr lang="fr-FR" sz="1600" dirty="0"/>
            </a:br>
            <a:r>
              <a:rPr lang="fr-FR" sz="1600" dirty="0"/>
              <a:t/>
            </a:r>
            <a:br>
              <a:rPr lang="fr-FR" sz="1600" dirty="0"/>
            </a:br>
            <a:r>
              <a:rPr lang="fr-FR" sz="1600" dirty="0"/>
              <a:t>2) </a:t>
            </a:r>
            <a:r>
              <a:rPr lang="fr-FR" sz="1600" dirty="0" err="1"/>
              <a:t>Multi-lateral</a:t>
            </a:r>
            <a:r>
              <a:rPr lang="fr-FR" sz="1600" dirty="0"/>
              <a:t> (</a:t>
            </a:r>
            <a:r>
              <a:rPr lang="fr-FR" sz="1600" dirty="0" err="1"/>
              <a:t>identify</a:t>
            </a:r>
            <a:r>
              <a:rPr lang="fr-FR" sz="1600" dirty="0"/>
              <a:t> </a:t>
            </a:r>
            <a:r>
              <a:rPr lang="fr-FR" sz="1600" dirty="0" err="1"/>
              <a:t>potential</a:t>
            </a:r>
            <a:r>
              <a:rPr lang="fr-FR" sz="1600" dirty="0"/>
              <a:t> </a:t>
            </a:r>
            <a:r>
              <a:rPr lang="fr-FR" sz="1600" dirty="0" err="1"/>
              <a:t>interests</a:t>
            </a:r>
            <a:r>
              <a:rPr lang="fr-FR" sz="1600" dirty="0"/>
              <a:t> </a:t>
            </a:r>
            <a:r>
              <a:rPr lang="fr-FR" sz="1600" dirty="0" err="1"/>
              <a:t>within</a:t>
            </a:r>
            <a:r>
              <a:rPr lang="fr-FR" sz="1600" dirty="0"/>
              <a:t> the </a:t>
            </a:r>
            <a:r>
              <a:rPr lang="fr-FR" sz="1600" dirty="0" err="1"/>
              <a:t>community</a:t>
            </a:r>
            <a:r>
              <a:rPr lang="fr-FR" sz="1600" dirty="0"/>
              <a:t>)</a:t>
            </a:r>
            <a:endParaRPr lang="en-US" sz="1600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42C8F60-08CB-46DD-BC01-31BA7FBAB873}"/>
              </a:ext>
            </a:extLst>
          </p:cNvPr>
          <p:cNvSpPr/>
          <p:nvPr/>
        </p:nvSpPr>
        <p:spPr>
          <a:xfrm>
            <a:off x="3386657" y="2021308"/>
            <a:ext cx="1296956" cy="905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C4923DE-307D-4D30-8055-15E766F8CAF1}"/>
              </a:ext>
            </a:extLst>
          </p:cNvPr>
          <p:cNvSpPr/>
          <p:nvPr/>
        </p:nvSpPr>
        <p:spPr>
          <a:xfrm>
            <a:off x="7522030" y="2021308"/>
            <a:ext cx="1296956" cy="905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78965F8-4B2A-4609-947F-2C7BF65709C3}"/>
              </a:ext>
            </a:extLst>
          </p:cNvPr>
          <p:cNvSpPr/>
          <p:nvPr/>
        </p:nvSpPr>
        <p:spPr>
          <a:xfrm>
            <a:off x="7677783" y="965048"/>
            <a:ext cx="944303" cy="6939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ITMM</a:t>
            </a:r>
            <a:endParaRPr lang="en-GB" sz="1400" dirty="0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64BA6F30-9428-4AD9-BDA5-53B34AC9206E}"/>
              </a:ext>
            </a:extLst>
          </p:cNvPr>
          <p:cNvSpPr/>
          <p:nvPr/>
        </p:nvSpPr>
        <p:spPr>
          <a:xfrm>
            <a:off x="8009975" y="1566994"/>
            <a:ext cx="279919" cy="801308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29CC66-B58B-4386-9D1C-C652872579B0}"/>
              </a:ext>
            </a:extLst>
          </p:cNvPr>
          <p:cNvSpPr/>
          <p:nvPr/>
        </p:nvSpPr>
        <p:spPr>
          <a:xfrm>
            <a:off x="8627708" y="4148196"/>
            <a:ext cx="3181739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lvl="0"/>
            <a:r>
              <a:rPr lang="fr-FR" sz="1600" dirty="0" err="1"/>
              <a:t>Definition</a:t>
            </a:r>
            <a:r>
              <a:rPr lang="fr-FR" sz="1600" dirty="0"/>
              <a:t> of the </a:t>
            </a:r>
            <a:r>
              <a:rPr lang="fr-FR" sz="1600" dirty="0" err="1"/>
              <a:t>project</a:t>
            </a:r>
            <a:endParaRPr lang="fr-FR" sz="1600" dirty="0"/>
          </a:p>
          <a:p>
            <a:pPr lvl="0"/>
            <a:r>
              <a:rPr lang="fr-FR" sz="1600" dirty="0"/>
              <a:t>Programme of Work</a:t>
            </a:r>
          </a:p>
          <a:p>
            <a:pPr lvl="0"/>
            <a:endParaRPr lang="fr-FR" sz="1600" dirty="0"/>
          </a:p>
          <a:p>
            <a:pPr lvl="0"/>
            <a:r>
              <a:rPr lang="fr-FR" sz="1600" dirty="0" err="1"/>
              <a:t>Negotiation</a:t>
            </a:r>
            <a:r>
              <a:rPr lang="fr-FR" sz="1600" dirty="0"/>
              <a:t> of </a:t>
            </a:r>
            <a:r>
              <a:rPr lang="fr-FR" sz="1600" dirty="0" err="1"/>
              <a:t>required</a:t>
            </a:r>
            <a:r>
              <a:rPr lang="fr-FR" sz="1600" dirty="0"/>
              <a:t> </a:t>
            </a:r>
            <a:r>
              <a:rPr lang="fr-FR" sz="1600" dirty="0" err="1"/>
              <a:t>resources</a:t>
            </a:r>
            <a:r>
              <a:rPr lang="fr-FR" sz="1600" dirty="0"/>
              <a:t> (money, effort, in-</a:t>
            </a:r>
            <a:r>
              <a:rPr lang="fr-FR" sz="1600" dirty="0" err="1"/>
              <a:t>kind</a:t>
            </a:r>
            <a:r>
              <a:rPr lang="fr-FR" sz="1600" dirty="0"/>
              <a:t>)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3E89CE0-A46A-4FC5-A2D6-254F420055F4}"/>
              </a:ext>
            </a:extLst>
          </p:cNvPr>
          <p:cNvSpPr/>
          <p:nvPr/>
        </p:nvSpPr>
        <p:spPr>
          <a:xfrm rot="5400000">
            <a:off x="10587346" y="3420318"/>
            <a:ext cx="1296956" cy="905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Curved Right 14">
            <a:extLst>
              <a:ext uri="{FF2B5EF4-FFF2-40B4-BE49-F238E27FC236}">
                <a16:creationId xmlns:a16="http://schemas.microsoft.com/office/drawing/2014/main" id="{29450357-2185-474F-950D-5DC35A5DD9E2}"/>
              </a:ext>
            </a:extLst>
          </p:cNvPr>
          <p:cNvSpPr/>
          <p:nvPr/>
        </p:nvSpPr>
        <p:spPr>
          <a:xfrm>
            <a:off x="9722497" y="5530680"/>
            <a:ext cx="405519" cy="743277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5A5865CB-2976-4194-94E6-15450D7FC232}"/>
              </a:ext>
            </a:extLst>
          </p:cNvPr>
          <p:cNvSpPr/>
          <p:nvPr/>
        </p:nvSpPr>
        <p:spPr>
          <a:xfrm flipH="1" flipV="1">
            <a:off x="10227907" y="5456036"/>
            <a:ext cx="405519" cy="743277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DED22C-F278-41B4-980D-65E7949D175F}"/>
              </a:ext>
            </a:extLst>
          </p:cNvPr>
          <p:cNvSpPr txBox="1"/>
          <p:nvPr/>
        </p:nvSpPr>
        <p:spPr>
          <a:xfrm>
            <a:off x="9789217" y="5698492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Iterate</a:t>
            </a:r>
            <a:endParaRPr lang="en-GB" sz="160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DE9F26-891B-4BBF-AC20-75ACF3DD2D92}"/>
              </a:ext>
            </a:extLst>
          </p:cNvPr>
          <p:cNvSpPr/>
          <p:nvPr/>
        </p:nvSpPr>
        <p:spPr>
          <a:xfrm>
            <a:off x="4496044" y="4148196"/>
            <a:ext cx="3181739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lvl="0"/>
            <a:endParaRPr lang="en-US" sz="1600" dirty="0"/>
          </a:p>
          <a:p>
            <a:pPr lvl="0"/>
            <a:r>
              <a:rPr lang="en-US" sz="1600" dirty="0"/>
              <a:t>Legal negotiation</a:t>
            </a:r>
          </a:p>
          <a:p>
            <a:pPr lvl="0"/>
            <a:endParaRPr lang="en-US" sz="1600" dirty="0"/>
          </a:p>
          <a:p>
            <a:pPr lvl="0"/>
            <a:r>
              <a:rPr lang="en-US" sz="1600" dirty="0"/>
              <a:t>KT, Procurement are consulted to identify potential conflicts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EEB43392-D6F4-4163-A820-B73ABBD7CF7B}"/>
              </a:ext>
            </a:extLst>
          </p:cNvPr>
          <p:cNvSpPr/>
          <p:nvPr/>
        </p:nvSpPr>
        <p:spPr>
          <a:xfrm rot="10800000">
            <a:off x="7392588" y="4731663"/>
            <a:ext cx="1296956" cy="905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A63CCD3-0D0E-4C60-AA33-D0D6761A918F}"/>
              </a:ext>
            </a:extLst>
          </p:cNvPr>
          <p:cNvSpPr/>
          <p:nvPr/>
        </p:nvSpPr>
        <p:spPr>
          <a:xfrm>
            <a:off x="7690223" y="3682291"/>
            <a:ext cx="944303" cy="6939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ITMM</a:t>
            </a:r>
            <a:endParaRPr lang="en-GB" sz="1400" dirty="0"/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4302C116-9304-4FE7-9B39-4D14301246B6}"/>
              </a:ext>
            </a:extLst>
          </p:cNvPr>
          <p:cNvSpPr/>
          <p:nvPr/>
        </p:nvSpPr>
        <p:spPr>
          <a:xfrm>
            <a:off x="8022415" y="4284237"/>
            <a:ext cx="279919" cy="801308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70A479-5E52-4EC5-AFBF-E850D79F99DA}"/>
              </a:ext>
            </a:extLst>
          </p:cNvPr>
          <p:cNvSpPr/>
          <p:nvPr/>
        </p:nvSpPr>
        <p:spPr>
          <a:xfrm>
            <a:off x="429208" y="4148196"/>
            <a:ext cx="3181739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noAutofit/>
          </a:bodyPr>
          <a:lstStyle/>
          <a:p>
            <a:pPr lvl="0"/>
            <a:endParaRPr lang="fr-FR" sz="1600" dirty="0"/>
          </a:p>
          <a:p>
            <a:pPr lvl="0"/>
            <a:r>
              <a:rPr lang="fr-FR" sz="1600" dirty="0"/>
              <a:t>Project starts</a:t>
            </a:r>
          </a:p>
          <a:p>
            <a:pPr lvl="0"/>
            <a:endParaRPr lang="fr-FR" sz="1600" dirty="0"/>
          </a:p>
          <a:p>
            <a:pPr lvl="0"/>
            <a:r>
              <a:rPr lang="fr-FR" sz="1600" dirty="0"/>
              <a:t>Regular follow-up, </a:t>
            </a:r>
            <a:r>
              <a:rPr lang="fr-FR" sz="1600" dirty="0" err="1"/>
              <a:t>reporting</a:t>
            </a:r>
            <a:r>
              <a:rPr lang="fr-FR" sz="1600" dirty="0"/>
              <a:t>, </a:t>
            </a:r>
            <a:r>
              <a:rPr lang="fr-FR" sz="1600" dirty="0" err="1"/>
              <a:t>legal</a:t>
            </a:r>
            <a:r>
              <a:rPr lang="fr-FR" sz="1600" dirty="0"/>
              <a:t>/</a:t>
            </a:r>
            <a:r>
              <a:rPr lang="fr-FR" sz="1600" dirty="0" err="1"/>
              <a:t>financial</a:t>
            </a:r>
            <a:r>
              <a:rPr lang="fr-FR" sz="1600" dirty="0"/>
              <a:t>/administrative management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BA502FB-778F-4680-A764-C5D69ACD3A8F}"/>
              </a:ext>
            </a:extLst>
          </p:cNvPr>
          <p:cNvSpPr/>
          <p:nvPr/>
        </p:nvSpPr>
        <p:spPr>
          <a:xfrm rot="10800000">
            <a:off x="3245375" y="4731663"/>
            <a:ext cx="1296956" cy="905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Curved Right 23">
            <a:extLst>
              <a:ext uri="{FF2B5EF4-FFF2-40B4-BE49-F238E27FC236}">
                <a16:creationId xmlns:a16="http://schemas.microsoft.com/office/drawing/2014/main" id="{C4755248-1D19-4E5B-9430-B99C9EC54624}"/>
              </a:ext>
            </a:extLst>
          </p:cNvPr>
          <p:cNvSpPr/>
          <p:nvPr/>
        </p:nvSpPr>
        <p:spPr>
          <a:xfrm>
            <a:off x="5575284" y="5530680"/>
            <a:ext cx="405519" cy="743277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Arrow: Curved Right 24">
            <a:extLst>
              <a:ext uri="{FF2B5EF4-FFF2-40B4-BE49-F238E27FC236}">
                <a16:creationId xmlns:a16="http://schemas.microsoft.com/office/drawing/2014/main" id="{9918809C-F088-4BC4-8375-BF3AF03CA5EE}"/>
              </a:ext>
            </a:extLst>
          </p:cNvPr>
          <p:cNvSpPr/>
          <p:nvPr/>
        </p:nvSpPr>
        <p:spPr>
          <a:xfrm flipH="1" flipV="1">
            <a:off x="6080694" y="5456036"/>
            <a:ext cx="405519" cy="743277"/>
          </a:xfrm>
          <a:prstGeom prst="curv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E52DEF-E07F-48F4-891B-C856D78A9035}"/>
              </a:ext>
            </a:extLst>
          </p:cNvPr>
          <p:cNvSpPr txBox="1"/>
          <p:nvPr/>
        </p:nvSpPr>
        <p:spPr>
          <a:xfrm>
            <a:off x="5642004" y="5698492"/>
            <a:ext cx="768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Iterate</a:t>
            </a:r>
            <a:endParaRPr lang="en-GB" sz="160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494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C80C5-63E0-4AB2-8033-DE6359DA0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CERN openlab Contributions in 2017</a:t>
            </a: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F7C944E-65A0-4AB4-8B33-9CB96998E1B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962903" y="1625411"/>
          <a:ext cx="5486553" cy="4050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9001D4B-D0DF-4BDD-B2BF-3AED136C39DF}"/>
              </a:ext>
            </a:extLst>
          </p:cNvPr>
          <p:cNvSpPr txBox="1"/>
          <p:nvPr/>
        </p:nvSpPr>
        <p:spPr>
          <a:xfrm>
            <a:off x="959498" y="2262545"/>
            <a:ext cx="4102405" cy="2478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Funds to </a:t>
            </a:r>
            <a:r>
              <a:rPr lang="fr-FR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recruit</a:t>
            </a: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~20 </a:t>
            </a:r>
            <a:r>
              <a:rPr lang="fr-FR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FTEs</a:t>
            </a: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(</a:t>
            </a:r>
            <a:r>
              <a:rPr lang="fr-FR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mostly</a:t>
            </a: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Fellows</a:t>
            </a: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Hardware and software (~250k CHF)</a:t>
            </a:r>
          </a:p>
          <a:p>
            <a:pPr>
              <a:lnSpc>
                <a:spcPct val="200000"/>
              </a:lnSpc>
            </a:pP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Expert </a:t>
            </a:r>
            <a:r>
              <a:rPr lang="fr-FR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technical</a:t>
            </a: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support</a:t>
            </a:r>
          </a:p>
          <a:p>
            <a:pPr>
              <a:lnSpc>
                <a:spcPct val="200000"/>
              </a:lnSpc>
            </a:pP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Training and </a:t>
            </a:r>
            <a:r>
              <a:rPr lang="fr-FR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consultancy</a:t>
            </a:r>
            <a:endParaRPr lang="fr-FR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200000"/>
              </a:lnSpc>
            </a:pP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Roadmaps, information </a:t>
            </a:r>
            <a:r>
              <a:rPr lang="fr-FR" sz="1600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events</a:t>
            </a:r>
            <a:r>
              <a:rPr lang="fr-FR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, etc.</a:t>
            </a:r>
            <a:endParaRPr lang="en-GB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623385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36A1BB7-6686-44DD-8040-B81CABDB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all" dirty="0"/>
              <a:t>Joint R&amp;D Projects</a:t>
            </a:r>
            <a:endParaRPr lang="en-GB" cap="all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9A47381-67AB-48C2-9949-FD497FB53F3A}"/>
              </a:ext>
            </a:extLst>
          </p:cNvPr>
          <p:cNvGraphicFramePr/>
          <p:nvPr>
            <p:extLst/>
          </p:nvPr>
        </p:nvGraphicFramePr>
        <p:xfrm>
          <a:off x="2698634" y="1750371"/>
          <a:ext cx="6669810" cy="4523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5BE3BB41-8F9D-4D05-94C8-212483921F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718"/>
          <a:stretch/>
        </p:blipFill>
        <p:spPr>
          <a:xfrm>
            <a:off x="5336771" y="3382951"/>
            <a:ext cx="1261391" cy="14301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91E67C-61DB-4823-A4CD-39A0D71CB14A}"/>
              </a:ext>
            </a:extLst>
          </p:cNvPr>
          <p:cNvSpPr txBox="1"/>
          <p:nvPr/>
        </p:nvSpPr>
        <p:spPr>
          <a:xfrm>
            <a:off x="4670251" y="1165596"/>
            <a:ext cx="2726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High-bandwidth fabrics, accelerated platforms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08A535-7FAB-4E5C-B3A3-AFA4F276B263}"/>
              </a:ext>
            </a:extLst>
          </p:cNvPr>
          <p:cNvSpPr txBox="1"/>
          <p:nvPr/>
        </p:nvSpPr>
        <p:spPr>
          <a:xfrm>
            <a:off x="8065043" y="2481779"/>
            <a:ext cx="1778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Simulation, HPC on the Cloud,</a:t>
            </a:r>
          </a:p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benchmarking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4FE806-4BDE-4215-A843-82DEEF4DF5A6}"/>
              </a:ext>
            </a:extLst>
          </p:cNvPr>
          <p:cNvSpPr txBox="1"/>
          <p:nvPr/>
        </p:nvSpPr>
        <p:spPr>
          <a:xfrm>
            <a:off x="8361854" y="4382737"/>
            <a:ext cx="2335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Cloud federations, containers, scalability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DBAE6-5E1C-42D3-85E3-F55D826670BF}"/>
              </a:ext>
            </a:extLst>
          </p:cNvPr>
          <p:cNvSpPr txBox="1"/>
          <p:nvPr/>
        </p:nvSpPr>
        <p:spPr>
          <a:xfrm>
            <a:off x="7432601" y="5585755"/>
            <a:ext cx="2335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Storage architectures, scalability, monitoring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785E4E-C01C-41FA-9054-D3F34E91FBF9}"/>
              </a:ext>
            </a:extLst>
          </p:cNvPr>
          <p:cNvSpPr txBox="1"/>
          <p:nvPr/>
        </p:nvSpPr>
        <p:spPr>
          <a:xfrm>
            <a:off x="2299459" y="5593780"/>
            <a:ext cx="2335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Software Defined Networks, Security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A9CFFC-D6D1-4AC3-8104-B78D4B4ED90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7376" y="4098010"/>
            <a:ext cx="525751" cy="5216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0A93D01-626A-4E24-B5AA-65CF9CD3F5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8305" y="4769297"/>
            <a:ext cx="1252513" cy="2731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7839D2-76AB-4CBE-80E2-570F396E41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0985" y="5970809"/>
            <a:ext cx="1203266" cy="25906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B33A632-B87A-40E6-BF3B-9B501BF8E05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9260" y="5956365"/>
            <a:ext cx="594437" cy="4890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04D37B5-5C37-4AA0-A3BE-814042316C7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856" y="4586597"/>
            <a:ext cx="1209719" cy="3491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D1CFAF-E5F4-4B2E-B4AF-7D7588A8CBDC}"/>
              </a:ext>
            </a:extLst>
          </p:cNvPr>
          <p:cNvSpPr txBox="1"/>
          <p:nvPr/>
        </p:nvSpPr>
        <p:spPr>
          <a:xfrm>
            <a:off x="1448653" y="4500629"/>
            <a:ext cx="2335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Predictive/proactive maintenance and operations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A2DE0B3-D986-41D5-81FB-50808AEF758F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1336" y="2436611"/>
            <a:ext cx="569295" cy="56486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1910815-B84E-4C97-81E3-52E0C0B1C82C}"/>
              </a:ext>
            </a:extLst>
          </p:cNvPr>
          <p:cNvSpPr txBox="1"/>
          <p:nvPr/>
        </p:nvSpPr>
        <p:spPr>
          <a:xfrm>
            <a:off x="1492604" y="2102416"/>
            <a:ext cx="24706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Data quality monitoring, anomaly detection, physics data reduction, benchmarking/scalability, systems biology and large-scale multi-disciplinary platforms</a:t>
            </a:r>
            <a:endParaRPr lang="en-GB" sz="1600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311DA1E-F58C-49E5-AB35-BFCE203D4A61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96" y="2744569"/>
            <a:ext cx="634258" cy="2501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2911" y="3275847"/>
            <a:ext cx="1034758" cy="36399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251" y="3676094"/>
            <a:ext cx="576829" cy="4392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122" y="3175205"/>
            <a:ext cx="1174347" cy="442376"/>
          </a:xfrm>
          <a:prstGeom prst="rect">
            <a:avLst/>
          </a:prstGeom>
        </p:spPr>
      </p:pic>
      <p:sp>
        <p:nvSpPr>
          <p:cNvPr id="33" name="Footer Placeholder 3">
            <a:extLst>
              <a:ext uri="{FF2B5EF4-FFF2-40B4-BE49-F238E27FC236}">
                <a16:creationId xmlns:a16="http://schemas.microsoft.com/office/drawing/2014/main" id="{93A19AE2-659E-4C4A-AA42-32DDD2AA07D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 sz="1050" dirty="0"/>
              <a:t>CERN openlab Overview</a:t>
            </a:r>
            <a:endParaRPr lang="en-GB" sz="9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95" y="2231834"/>
            <a:ext cx="1260742" cy="28963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92" y="1533214"/>
            <a:ext cx="785083" cy="51815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5679" y="5498862"/>
            <a:ext cx="1260742" cy="28963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9260" y="1927467"/>
            <a:ext cx="785083" cy="51815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2601" y="899077"/>
            <a:ext cx="785083" cy="51815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9872" y="1104850"/>
            <a:ext cx="833760" cy="470479"/>
          </a:xfrm>
          <a:prstGeom prst="rect">
            <a:avLst/>
          </a:prstGeom>
        </p:spPr>
      </p:pic>
      <p:pic>
        <p:nvPicPr>
          <p:cNvPr id="1026" name="Picture 2" descr="Image result for extreme networks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45" b="29751"/>
          <a:stretch/>
        </p:blipFill>
        <p:spPr bwMode="auto">
          <a:xfrm>
            <a:off x="1210604" y="5689032"/>
            <a:ext cx="1088855" cy="31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ibm logo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001" y="1649208"/>
            <a:ext cx="923481" cy="40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778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EDE3479-4360-45D9-8457-0991EC9D11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565369"/>
              </p:ext>
            </p:extLst>
          </p:nvPr>
        </p:nvGraphicFramePr>
        <p:xfrm>
          <a:off x="709126" y="1522099"/>
          <a:ext cx="10644675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Intel, IT-DB, </a:t>
                      </a:r>
                      <a:r>
                        <a:rPr lang="fr-FR" dirty="0" err="1"/>
                        <a:t>Fermilab</a:t>
                      </a:r>
                      <a:r>
                        <a:rPr lang="fr-FR" dirty="0"/>
                        <a:t>, 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Luca Canali (IT/DB)</a:t>
                      </a:r>
                    </a:p>
                    <a:p>
                      <a:r>
                        <a:rPr lang="fr-FR" dirty="0"/>
                        <a:t>Oliver Gutsche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Investigation of Hadoop/Spark to </a:t>
                      </a:r>
                      <a:r>
                        <a:rPr lang="fr-FR" dirty="0" err="1"/>
                        <a:t>accelerate</a:t>
                      </a:r>
                      <a:r>
                        <a:rPr lang="fr-FR" dirty="0"/>
                        <a:t> data </a:t>
                      </a:r>
                      <a:r>
                        <a:rPr lang="fr-FR" dirty="0" err="1"/>
                        <a:t>reduction</a:t>
                      </a:r>
                      <a:r>
                        <a:rPr lang="fr-FR" dirty="0"/>
                        <a:t> in 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1/2 </a:t>
                      </a:r>
                      <a:r>
                        <a:rPr lang="fr-FR" dirty="0" err="1"/>
                        <a:t>Fellow</a:t>
                      </a:r>
                      <a:r>
                        <a:rPr lang="fr-FR" dirty="0"/>
                        <a:t> (Intel)</a:t>
                      </a:r>
                    </a:p>
                    <a:p>
                      <a:r>
                        <a:rPr lang="fr-FR" dirty="0"/>
                        <a:t>The IT/DB Hadoop cluster</a:t>
                      </a:r>
                    </a:p>
                    <a:p>
                      <a:r>
                        <a:rPr lang="fr-FR" dirty="0"/>
                        <a:t>Software </a:t>
                      </a:r>
                      <a:r>
                        <a:rPr lang="fr-FR" dirty="0" err="1"/>
                        <a:t>licenses</a:t>
                      </a:r>
                      <a:r>
                        <a:rPr lang="fr-FR" dirty="0"/>
                        <a:t> (Intel)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2017-2018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337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Intel, IT-DB, BE-ICS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Luca Canali, Fernando Varela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Machine Learning for LHC Controls log </a:t>
                      </a:r>
                      <a:r>
                        <a:rPr lang="fr-FR" dirty="0" err="1"/>
                        <a:t>analytics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1/2 </a:t>
                      </a:r>
                      <a:r>
                        <a:rPr lang="fr-FR" dirty="0" err="1"/>
                        <a:t>Fellow</a:t>
                      </a:r>
                      <a:endParaRPr lang="fr-FR" dirty="0"/>
                    </a:p>
                    <a:p>
                      <a:r>
                        <a:rPr lang="fr-FR" dirty="0"/>
                        <a:t>The IT/DB Hadoop cluster</a:t>
                      </a:r>
                    </a:p>
                    <a:p>
                      <a:r>
                        <a:rPr lang="fr-FR" dirty="0"/>
                        <a:t>Software </a:t>
                      </a:r>
                      <a:r>
                        <a:rPr lang="fr-FR" dirty="0" err="1"/>
                        <a:t>licenses</a:t>
                      </a:r>
                      <a:r>
                        <a:rPr lang="fr-FR" dirty="0"/>
                        <a:t> (Intel)</a:t>
                      </a:r>
                      <a:endParaRPr lang="en-GB" dirty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2017-2018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651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Intel, CERN openlab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Federico Carminati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Machine Learning for Fast Simulation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IPCC </a:t>
                      </a:r>
                      <a:r>
                        <a:rPr lang="fr-FR" dirty="0" err="1"/>
                        <a:t>grant</a:t>
                      </a:r>
                      <a:endParaRPr lang="fr-FR" dirty="0"/>
                    </a:p>
                    <a:p>
                      <a:r>
                        <a:rPr lang="fr-FR" dirty="0"/>
                        <a:t>Hardware and software (Intel)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2017-2018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035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020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EDE3479-4360-45D9-8457-0991EC9D11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901122"/>
              </p:ext>
            </p:extLst>
          </p:nvPr>
        </p:nvGraphicFramePr>
        <p:xfrm>
          <a:off x="709126" y="1522099"/>
          <a:ext cx="10644675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Intel, EP-DT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Giovanna Lehman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Development</a:t>
                      </a:r>
                      <a:r>
                        <a:rPr lang="fr-FR" dirty="0"/>
                        <a:t> of a fast, scalable  K-V </a:t>
                      </a:r>
                      <a:r>
                        <a:rPr lang="fr-FR" dirty="0" err="1"/>
                        <a:t>storage</a:t>
                      </a:r>
                      <a:r>
                        <a:rPr lang="fr-FR" dirty="0"/>
                        <a:t> system for DAQ buffers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Fellow</a:t>
                      </a:r>
                      <a:r>
                        <a:rPr lang="fr-FR" dirty="0"/>
                        <a:t> (Intel, EP/DT)</a:t>
                      </a:r>
                    </a:p>
                    <a:p>
                      <a:r>
                        <a:rPr lang="fr-FR" dirty="0"/>
                        <a:t>Hardware (up to 2 full </a:t>
                      </a:r>
                      <a:r>
                        <a:rPr lang="fr-FR" dirty="0" err="1"/>
                        <a:t>nodes</a:t>
                      </a:r>
                      <a:r>
                        <a:rPr lang="fr-FR" dirty="0"/>
                        <a:t> in </a:t>
                      </a:r>
                      <a:r>
                        <a:rPr lang="fr-FR" dirty="0" err="1"/>
                        <a:t>two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years</a:t>
                      </a:r>
                      <a:r>
                        <a:rPr lang="fr-FR" dirty="0"/>
                        <a:t>), software </a:t>
                      </a:r>
                      <a:r>
                        <a:rPr lang="fr-FR" dirty="0" err="1"/>
                        <a:t>licenses</a:t>
                      </a:r>
                      <a:r>
                        <a:rPr lang="fr-FR" dirty="0"/>
                        <a:t> (Intel)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2018-2019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337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Huawei, IT-CM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Tim Bell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OpenStack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development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 </a:t>
                      </a:r>
                      <a:r>
                        <a:rPr lang="fr-FR" dirty="0" err="1"/>
                        <a:t>Fellows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2017-2018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651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Rackscale</a:t>
                      </a:r>
                      <a:r>
                        <a:rPr lang="fr-FR" dirty="0"/>
                        <a:t>, IT-CM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TIM Bell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OpenStack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development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Fellow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2017-2018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035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Extreme</a:t>
                      </a:r>
                      <a:r>
                        <a:rPr lang="fr-FR" dirty="0"/>
                        <a:t> Networks, IT-CS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Edoardo Martelli, Stefan Stancu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Intelligent </a:t>
                      </a:r>
                      <a:r>
                        <a:rPr lang="fr-FR" dirty="0" err="1"/>
                        <a:t>Bandwith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Optimization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</a:t>
                      </a:r>
                      <a:r>
                        <a:rPr lang="fr-FR" dirty="0" err="1"/>
                        <a:t>Fellow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2017-2018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74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Comtrade</a:t>
                      </a:r>
                      <a:r>
                        <a:rPr lang="fr-FR" dirty="0"/>
                        <a:t>, </a:t>
                      </a:r>
                      <a:r>
                        <a:rPr lang="fr-FR" dirty="0" smtClean="0"/>
                        <a:t>IT-ST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Luca Mascetti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EOS </a:t>
                      </a:r>
                      <a:r>
                        <a:rPr lang="fr-FR" dirty="0" err="1"/>
                        <a:t>productization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Expertise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2016-2018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252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95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EDE3479-4360-45D9-8457-0991EC9D11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965649"/>
              </p:ext>
            </p:extLst>
          </p:nvPr>
        </p:nvGraphicFramePr>
        <p:xfrm>
          <a:off x="709126" y="1522099"/>
          <a:ext cx="10644675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Oracle, IT-DB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</a:t>
                      </a:r>
                      <a:r>
                        <a:rPr lang="fr-FR" dirty="0" err="1"/>
                        <a:t>different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projects</a:t>
                      </a:r>
                      <a:r>
                        <a:rPr lang="fr-FR" dirty="0"/>
                        <a:t> and </a:t>
                      </a:r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Data </a:t>
                      </a:r>
                      <a:r>
                        <a:rPr lang="fr-FR" dirty="0" err="1"/>
                        <a:t>analytics</a:t>
                      </a:r>
                      <a:r>
                        <a:rPr lang="fr-FR" dirty="0"/>
                        <a:t>, </a:t>
                      </a:r>
                      <a:r>
                        <a:rPr lang="fr-FR" dirty="0" err="1"/>
                        <a:t>database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technology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testing</a:t>
                      </a:r>
                      <a:r>
                        <a:rPr lang="fr-FR" dirty="0"/>
                        <a:t>, cloud platform services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 </a:t>
                      </a:r>
                      <a:r>
                        <a:rPr lang="fr-FR" dirty="0" err="1"/>
                        <a:t>FTEs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2018-2020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337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Siemens, BE-ICS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Fernando Varela, Filippo Tilaro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Data Analytics for LHC Controls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 </a:t>
                      </a:r>
                      <a:r>
                        <a:rPr lang="fr-FR" dirty="0" err="1"/>
                        <a:t>FTEs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2018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651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035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74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252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11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D8BDA-2EC3-4E75-8D56-E144B882FB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BBE00-6924-434C-A9AD-6573B5F0546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DD4ADC-83B9-4561-B0E3-A4A6342B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Planned</a:t>
            </a:r>
            <a:r>
              <a:rPr lang="fr-FR" dirty="0"/>
              <a:t> </a:t>
            </a:r>
            <a:r>
              <a:rPr lang="fr-FR" dirty="0" err="1"/>
              <a:t>Projects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245513-A2EC-44A6-8639-B644F60E0A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408598"/>
              </p:ext>
            </p:extLst>
          </p:nvPr>
        </p:nvGraphicFramePr>
        <p:xfrm>
          <a:off x="709126" y="1522099"/>
          <a:ext cx="10644675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935">
                  <a:extLst>
                    <a:ext uri="{9D8B030D-6E8A-4147-A177-3AD203B41FA5}">
                      <a16:colId xmlns:a16="http://schemas.microsoft.com/office/drawing/2014/main" val="1376854896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605259253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3751775859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158015801"/>
                    </a:ext>
                  </a:extLst>
                </a:gridCol>
                <a:gridCol w="2128935">
                  <a:extLst>
                    <a:ext uri="{9D8B030D-6E8A-4147-A177-3AD203B41FA5}">
                      <a16:colId xmlns:a16="http://schemas.microsoft.com/office/drawing/2014/main" val="1086165222"/>
                    </a:ext>
                  </a:extLst>
                </a:gridCol>
              </a:tblGrid>
              <a:tr h="362685">
                <a:tc>
                  <a:txBody>
                    <a:bodyPr/>
                    <a:lstStyle/>
                    <a:p>
                      <a:r>
                        <a:rPr lang="fr-FR" dirty="0" err="1"/>
                        <a:t>Who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Coordinators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What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Duration/</a:t>
                      </a:r>
                      <a:r>
                        <a:rPr lang="fr-FR" dirty="0" err="1"/>
                        <a:t>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806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Intel, IT-ST, IT-DB, 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Alberto Pace, Eric Grancher, Predrag Buncic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Assessment</a:t>
                      </a:r>
                      <a:r>
                        <a:rPr lang="fr-FR" dirty="0"/>
                        <a:t> of 3D-Xpoint </a:t>
                      </a:r>
                      <a:r>
                        <a:rPr lang="fr-FR" dirty="0" err="1"/>
                        <a:t>technology</a:t>
                      </a:r>
                      <a:r>
                        <a:rPr lang="fr-FR" dirty="0"/>
                        <a:t> for in-memory applications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Technical Student/PJAS</a:t>
                      </a:r>
                    </a:p>
                    <a:p>
                      <a:r>
                        <a:rPr lang="fr-FR" dirty="0"/>
                        <a:t>Hardware (2 full </a:t>
                      </a:r>
                      <a:r>
                        <a:rPr lang="fr-FR" dirty="0" err="1"/>
                        <a:t>nodes</a:t>
                      </a:r>
                      <a:r>
                        <a:rPr lang="fr-FR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 </a:t>
                      </a:r>
                      <a:r>
                        <a:rPr lang="fr-FR" dirty="0" err="1"/>
                        <a:t>years</a:t>
                      </a:r>
                      <a:endParaRPr lang="fr-FR" dirty="0"/>
                    </a:p>
                    <a:p>
                      <a:r>
                        <a:rPr lang="fr-FR" dirty="0"/>
                        <a:t>Technical </a:t>
                      </a:r>
                      <a:r>
                        <a:rPr lang="fr-FR" dirty="0" err="1"/>
                        <a:t>write</a:t>
                      </a:r>
                      <a:r>
                        <a:rPr lang="fr-FR" dirty="0"/>
                        <a:t>-up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337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Company1, </a:t>
                      </a:r>
                      <a:r>
                        <a:rPr lang="fr-FR" dirty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Predrag Buncic, </a:t>
                      </a:r>
                      <a:r>
                        <a:rPr lang="fr-FR" dirty="0" err="1"/>
                        <a:t>Latchezar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Betev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K-V </a:t>
                      </a:r>
                      <a:r>
                        <a:rPr lang="fr-FR" dirty="0" err="1" smtClean="0"/>
                        <a:t>storage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scalability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/>
                        <a:t>and performance </a:t>
                      </a:r>
                      <a:r>
                        <a:rPr lang="fr-FR" dirty="0" err="1"/>
                        <a:t>improvements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 </a:t>
                      </a:r>
                      <a:r>
                        <a:rPr lang="fr-FR" dirty="0" err="1"/>
                        <a:t>FTEs</a:t>
                      </a:r>
                      <a:endParaRPr lang="fr-FR" dirty="0"/>
                    </a:p>
                    <a:p>
                      <a:r>
                        <a:rPr lang="fr-FR" dirty="0"/>
                        <a:t>Hardware (up to 10 full </a:t>
                      </a:r>
                      <a:r>
                        <a:rPr lang="fr-FR" dirty="0" err="1"/>
                        <a:t>nodes</a:t>
                      </a:r>
                      <a:r>
                        <a:rPr lang="fr-FR" dirty="0"/>
                        <a:t>), software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 </a:t>
                      </a:r>
                      <a:r>
                        <a:rPr lang="fr-FR" dirty="0" err="1"/>
                        <a:t>years</a:t>
                      </a:r>
                      <a:endParaRPr lang="fr-FR" dirty="0"/>
                    </a:p>
                    <a:p>
                      <a:r>
                        <a:rPr lang="fr-FR" dirty="0"/>
                        <a:t>Technical </a:t>
                      </a:r>
                      <a:r>
                        <a:rPr lang="fr-FR" dirty="0" err="1"/>
                        <a:t>write</a:t>
                      </a:r>
                      <a:r>
                        <a:rPr lang="fr-FR" dirty="0"/>
                        <a:t>-up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0651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IBM, CMS, LHCb, CERN openlab</a:t>
                      </a:r>
                    </a:p>
                    <a:p>
                      <a:r>
                        <a:rPr lang="fr-FR" dirty="0"/>
                        <a:t>Possible participation of INAF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Maurizio Pierini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Niko Neufeld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Federico Carminati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Various</a:t>
                      </a:r>
                      <a:r>
                        <a:rPr lang="fr-FR" dirty="0"/>
                        <a:t> applications of machine </a:t>
                      </a:r>
                      <a:r>
                        <a:rPr lang="fr-FR" dirty="0" err="1"/>
                        <a:t>learning</a:t>
                      </a:r>
                      <a:r>
                        <a:rPr lang="fr-FR" dirty="0"/>
                        <a:t> and software </a:t>
                      </a:r>
                      <a:r>
                        <a:rPr lang="fr-FR" dirty="0" err="1"/>
                        <a:t>porting</a:t>
                      </a:r>
                      <a:r>
                        <a:rPr lang="fr-FR" dirty="0"/>
                        <a:t> to Power 8+/Power 9 for DAQ, Data Monitoring, image </a:t>
                      </a:r>
                      <a:r>
                        <a:rPr lang="fr-FR" dirty="0" err="1"/>
                        <a:t>analysis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DOCT</a:t>
                      </a:r>
                    </a:p>
                    <a:p>
                      <a:r>
                        <a:rPr lang="fr-FR" dirty="0"/>
                        <a:t>1 TECH (TBC)</a:t>
                      </a:r>
                    </a:p>
                    <a:p>
                      <a:r>
                        <a:rPr lang="fr-FR" dirty="0"/>
                        <a:t>IBM Power 8+ cluster</a:t>
                      </a:r>
                    </a:p>
                    <a:p>
                      <a:r>
                        <a:rPr lang="fr-FR" dirty="0"/>
                        <a:t>(plans to </a:t>
                      </a:r>
                      <a:r>
                        <a:rPr lang="fr-FR" dirty="0" err="1"/>
                        <a:t>provide</a:t>
                      </a:r>
                      <a:r>
                        <a:rPr lang="fr-FR" dirty="0"/>
                        <a:t> Power 9)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1-3 </a:t>
                      </a:r>
                      <a:r>
                        <a:rPr lang="fr-FR" dirty="0" err="1"/>
                        <a:t>year</a:t>
                      </a:r>
                      <a:endParaRPr lang="fr-FR" dirty="0"/>
                    </a:p>
                    <a:p>
                      <a:r>
                        <a:rPr lang="fr-FR" dirty="0"/>
                        <a:t>Technical </a:t>
                      </a:r>
                      <a:r>
                        <a:rPr lang="fr-FR" dirty="0" err="1"/>
                        <a:t>write</a:t>
                      </a:r>
                      <a:r>
                        <a:rPr lang="fr-FR" dirty="0"/>
                        <a:t>-up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035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036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8680</TotalTime>
  <Words>1288</Words>
  <Application>Microsoft Office PowerPoint</Application>
  <PresentationFormat>Widescreen</PresentationFormat>
  <Paragraphs>337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Wingdings</vt:lpstr>
      <vt:lpstr>Thème Office</vt:lpstr>
      <vt:lpstr>Status Report</vt:lpstr>
      <vt:lpstr>CERN OPENLAB’S MISSION</vt:lpstr>
      <vt:lpstr>Typical Project Definition Flow</vt:lpstr>
      <vt:lpstr>CERN openlab Contributions in 2017</vt:lpstr>
      <vt:lpstr>Joint R&amp;D Projects</vt:lpstr>
      <vt:lpstr>Ongoing Projects</vt:lpstr>
      <vt:lpstr>Ongoing Projects</vt:lpstr>
      <vt:lpstr>Ongoing Projects</vt:lpstr>
      <vt:lpstr>Planned Projects</vt:lpstr>
      <vt:lpstr>Planned Projects</vt:lpstr>
      <vt:lpstr>Planned Projects</vt:lpstr>
      <vt:lpstr>Planned Projects</vt:lpstr>
      <vt:lpstr>Suspended Projects</vt:lpstr>
      <vt:lpstr>Other activities</vt:lpstr>
      <vt:lpstr>Summer Student Programme</vt:lpstr>
      <vt:lpstr>Summer Students Projects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Alberto Di Meglio</cp:lastModifiedBy>
  <cp:revision>162</cp:revision>
  <dcterms:created xsi:type="dcterms:W3CDTF">2017-05-22T08:24:09Z</dcterms:created>
  <dcterms:modified xsi:type="dcterms:W3CDTF">2018-04-13T09:06:34Z</dcterms:modified>
</cp:coreProperties>
</file>