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3" r:id="rId3"/>
    <p:sldId id="264" r:id="rId4"/>
    <p:sldId id="262" r:id="rId5"/>
    <p:sldId id="258" r:id="rId6"/>
    <p:sldId id="259" r:id="rId7"/>
    <p:sldId id="260" r:id="rId8"/>
    <p:sldId id="265" r:id="rId9"/>
    <p:sldId id="266" r:id="rId10"/>
    <p:sldId id="271" r:id="rId11"/>
    <p:sldId id="272" r:id="rId12"/>
    <p:sldId id="261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373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43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514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74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22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88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21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1270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0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624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61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AA2E1-499B-4465-B8D9-A024293DEACE}" type="datetimeFigureOut">
              <a:rPr lang="fr-FR" smtClean="0"/>
              <a:t>22/03/2018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8E194-494E-4242-BEA2-2A11A5974B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8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478" y="1088961"/>
            <a:ext cx="4862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MODELE ROOTING FIBRE OPTIQUE </a:t>
            </a:r>
            <a:r>
              <a:rPr lang="fr-FR" u="sng" dirty="0" smtClean="0"/>
              <a:t>ST0970463_01</a:t>
            </a:r>
            <a:endParaRPr lang="fr-FR" u="sng" dirty="0"/>
          </a:p>
        </p:txBody>
      </p:sp>
      <p:sp>
        <p:nvSpPr>
          <p:cNvPr id="5" name="Rectangle 4"/>
          <p:cNvSpPr/>
          <p:nvPr/>
        </p:nvSpPr>
        <p:spPr>
          <a:xfrm>
            <a:off x="0" y="5543941"/>
            <a:ext cx="6879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MODELE FIBRE OPTIQUE AVEC </a:t>
            </a:r>
            <a:r>
              <a:rPr lang="fr-FR" dirty="0" smtClean="0"/>
              <a:t>TOUT L’ENVIRONNEMENT </a:t>
            </a:r>
            <a:r>
              <a:rPr lang="fr-FR" u="sng" dirty="0" smtClean="0"/>
              <a:t>ST0935416_01</a:t>
            </a:r>
            <a:endParaRPr lang="fr-FR" u="sng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480" y="0"/>
            <a:ext cx="2703749" cy="1771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602" y="4610249"/>
            <a:ext cx="2603434" cy="186738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0478" y="3131785"/>
            <a:ext cx="4862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MODELE ROOTING FIBRE OPTIQUE </a:t>
            </a:r>
            <a:r>
              <a:rPr lang="fr-FR" u="sng" dirty="0" smtClean="0"/>
              <a:t>ST0970463_01</a:t>
            </a:r>
            <a:endParaRPr lang="fr-FR" u="sng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480" y="2144165"/>
            <a:ext cx="2952354" cy="209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55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67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79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86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88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64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94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64337" y="1159329"/>
            <a:ext cx="14318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solidFill>
                  <a:srgbClr val="FFFF00"/>
                </a:solidFill>
              </a:rPr>
              <a:t>DISTANCE RACKS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TO MINIRACK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17,710+3,535=21,245m</a:t>
            </a:r>
            <a:endParaRPr lang="fr-FR" sz="1000" dirty="0">
              <a:solidFill>
                <a:srgbClr val="FFFF00"/>
              </a:solidFill>
            </a:endParaRPr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>
            <a:off x="9280238" y="1713327"/>
            <a:ext cx="613309" cy="52368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893547" y="2930979"/>
            <a:ext cx="13660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solidFill>
                  <a:srgbClr val="FFFF00"/>
                </a:solidFill>
              </a:rPr>
              <a:t>DISTANCE RACKS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TO MINIRACK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17,710+3,510=21,22m</a:t>
            </a:r>
            <a:endParaRPr lang="fr-FR" sz="1000" dirty="0">
              <a:solidFill>
                <a:srgbClr val="FFFF00"/>
              </a:solidFill>
            </a:endParaRP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flipH="1">
            <a:off x="9731835" y="3484977"/>
            <a:ext cx="844752" cy="80127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57591" y="5410201"/>
            <a:ext cx="14622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solidFill>
                  <a:srgbClr val="FFFF00"/>
                </a:solidFill>
              </a:rPr>
              <a:t>DISTANCE RACKS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TO MINIRACK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14,290+3,1+3,51=20,9m</a:t>
            </a:r>
            <a:endParaRPr lang="fr-FR" sz="1000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8819851" y="5233308"/>
            <a:ext cx="332313" cy="45389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28381" y="2751951"/>
            <a:ext cx="13644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solidFill>
                  <a:srgbClr val="FFFF00"/>
                </a:solidFill>
              </a:rPr>
              <a:t>DISTANCE RACKS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TO MINIRACK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14,290+3,1+3,61=21m</a:t>
            </a:r>
            <a:endParaRPr lang="fr-FR" sz="1000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>
            <a:off x="7392857" y="3028950"/>
            <a:ext cx="1836085" cy="14695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78120" y="647699"/>
            <a:ext cx="26677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solidFill>
                  <a:srgbClr val="FFFF00"/>
                </a:solidFill>
              </a:rPr>
              <a:t>15 CABLES FIBRE OPTIQUE Ø18 PAR MINIRACKS</a:t>
            </a:r>
          </a:p>
          <a:p>
            <a:r>
              <a:rPr lang="fr-CH" sz="1000" dirty="0" smtClean="0">
                <a:solidFill>
                  <a:srgbClr val="FFFF00"/>
                </a:solidFill>
              </a:rPr>
              <a:t>TOTAL = 60 CABLES</a:t>
            </a:r>
            <a:endParaRPr lang="fr-FR" sz="1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34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64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16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11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9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00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95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4" y="0"/>
            <a:ext cx="113511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17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48</Words>
  <Application>Microsoft Office PowerPoint</Application>
  <PresentationFormat>Widescreen</PresentationFormat>
  <Paragraphs>17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Alparslan Tursun</dc:creator>
  <cp:lastModifiedBy>Alparslan Tursun</cp:lastModifiedBy>
  <cp:revision>8</cp:revision>
  <dcterms:created xsi:type="dcterms:W3CDTF">2018-03-22T13:09:23Z</dcterms:created>
  <dcterms:modified xsi:type="dcterms:W3CDTF">2018-03-22T13:48:31Z</dcterms:modified>
</cp:coreProperties>
</file>