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3" r:id="rId1"/>
  </p:sldMasterIdLst>
  <p:notesMasterIdLst>
    <p:notesMasterId r:id="rId5"/>
  </p:notesMasterIdLst>
  <p:handoutMasterIdLst>
    <p:handoutMasterId r:id="rId6"/>
  </p:handoutMasterIdLst>
  <p:sldIdLst>
    <p:sldId id="810" r:id="rId2"/>
    <p:sldId id="826" r:id="rId3"/>
    <p:sldId id="82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00"/>
    <a:srgbClr val="C0C0C0"/>
    <a:srgbClr val="996633"/>
    <a:srgbClr val="CC00CC"/>
    <a:srgbClr val="666633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30" autoAdjust="0"/>
  </p:normalViewPr>
  <p:slideViewPr>
    <p:cSldViewPr>
      <p:cViewPr varScale="1">
        <p:scale>
          <a:sx n="102" d="100"/>
          <a:sy n="102" d="100"/>
        </p:scale>
        <p:origin x="-1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B37522F-57B4-6448-A249-4D0D4B73A53E}" type="datetimeFigureOut">
              <a:rPr lang="en-US"/>
              <a:pPr>
                <a:defRPr/>
              </a:pPr>
              <a:t>4/9/18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35EEB36-186B-B146-BF97-41EC83C2D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793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ＭＳ Ｐゴシック" charset="0"/>
              </a:defRPr>
            </a:lvl1pPr>
          </a:lstStyle>
          <a:p>
            <a:pPr>
              <a:defRPr/>
            </a:pPr>
            <a:fld id="{33719AD3-849F-EB4A-B1D4-C6FABD024DC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0591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2F91C98-6A86-9A48-B50F-CB13976262E6}" type="slidenum">
              <a:rPr lang="ja-JP" altLang="en-US" sz="1200">
                <a:latin typeface="Arial" charset="0"/>
              </a:rPr>
              <a:pPr eaLnBrk="1" hangingPunct="1"/>
              <a:t>1</a:t>
            </a:fld>
            <a:endParaRPr lang="en-US" altLang="ja-JP" sz="1200" dirty="0">
              <a:latin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61209B46-DE58-DC46-A644-E777ED762533}" type="slidenum">
              <a:rPr lang="ja-JP" altLang="en-US" sz="1200">
                <a:latin typeface="Arial" charset="0"/>
              </a:rPr>
              <a:pPr eaLnBrk="1" hangingPunct="1"/>
              <a:t>2</a:t>
            </a:fld>
            <a:endParaRPr lang="en-US" altLang="ja-JP" sz="1200">
              <a:latin typeface="Arial" charset="0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5946326"/>
            <a:ext cx="9144000" cy="911674"/>
          </a:xfrm>
          <a:prstGeom prst="rect">
            <a:avLst/>
          </a:prstGeom>
          <a:solidFill>
            <a:srgbClr val="A602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21"/>
            <a:ext cx="5105400" cy="16795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200721"/>
            <a:ext cx="44196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6" descr="partner_logo_v1_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709" y="6023244"/>
            <a:ext cx="2809469" cy="7537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701" y="6116969"/>
            <a:ext cx="3694641" cy="6103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41231" y="-228600"/>
            <a:ext cx="4724400" cy="157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86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015265-B8CB-5649-8E78-FC44301B6711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724AFA-3650-114B-8087-DE332C2EFE2A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770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78238D-0A5C-084B-8BB4-0286B6C20D02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CC74D7-9CB0-CE4E-B399-43925D873D5C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9021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160" y="115212"/>
            <a:ext cx="6999840" cy="5775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4001" y="1340782"/>
            <a:ext cx="4178880" cy="4755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1121" y="1340781"/>
            <a:ext cx="4178880" cy="2308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1121" y="3787598"/>
            <a:ext cx="4178880" cy="2308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441" y="6248817"/>
            <a:ext cx="1905120" cy="4565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276C84F-AF92-D840-BA75-A8B0814D48DE}" type="datetime1">
              <a:rPr lang="en-US" smtClean="0">
                <a:solidFill>
                  <a:srgbClr val="775F55"/>
                </a:solidFill>
              </a:rPr>
              <a:t>4/9/18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800" y="6248817"/>
            <a:ext cx="2894400" cy="4565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775F55"/>
                </a:solidFill>
              </a:rPr>
              <a:t>General introduction of version 10.4-p01 and prospect  - M. Asai (SLAC)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440" y="6248817"/>
            <a:ext cx="1905120" cy="456527"/>
          </a:xfrm>
        </p:spPr>
        <p:txBody>
          <a:bodyPr/>
          <a:lstStyle>
            <a:lvl1pPr>
              <a:defRPr/>
            </a:lvl1pPr>
          </a:lstStyle>
          <a:p>
            <a:fld id="{2B451746-D93C-4FF7-8148-0869C0D560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4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93A537-3851-A249-B629-A56EF23B1D29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7AB56-9111-4547-8F25-C13FFE459158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430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1547D1-22FB-D642-8153-727E6FEB1EFF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61CAEE-11C0-B74B-9953-65DB9C3D31CF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063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62FF91-4DC1-E34B-B419-6D8CFD27E8D4}" type="datetime1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D60E3-1010-2241-9D2D-D66C05FE2016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070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22FC4D-D58A-F549-8F46-7422FADFE3C2}" type="datetime1">
              <a:rPr lang="en-US" smtClean="0"/>
              <a:t>4/9/18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4D5768-E987-744A-AA83-0C2E36F80421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8656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9F5B399-CA8E-DE4E-81B8-713577C8B722}" type="datetime1">
              <a:rPr lang="en-US" smtClean="0"/>
              <a:t>4/9/18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9037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B1CE37-6E6B-FA48-99A6-8C3D0201EA37}" type="datetime1">
              <a:rPr lang="en-US" smtClean="0"/>
              <a:t>4/9/18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B7A23E-2AAA-1643-8460-892924782EDD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232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782A3E-ECB5-3B40-991A-0DA6E7AB33D6}" type="datetime1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AC1624-C021-3649-949A-3FD04440E72D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656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22FBFF-B38D-8B44-BDD0-3255439DE6C1}" type="datetime1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21B4B-F8FB-1D48-ADDA-21A3DB3F097D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3674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A602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916" y="139930"/>
            <a:ext cx="8721667" cy="341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167" y="711407"/>
            <a:ext cx="8685251" cy="5536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8835" y="6356350"/>
            <a:ext cx="6658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711" y="6356350"/>
            <a:ext cx="4123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E42B048-E819-4349-B3E4-6B4ACAC7189A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4694" y="6339532"/>
            <a:ext cx="1433603" cy="4260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483109"/>
            <a:ext cx="8991600" cy="2098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483109"/>
            <a:ext cx="8991600" cy="20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96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8" r:id="rId12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ant4.org/" TargetMode="External"/><Relationship Id="rId4" Type="http://schemas.openxmlformats.org/officeDocument/2006/relationships/hyperlink" Target="http://cern.ch/geant4/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eant4.web.cern.ch/support/planned_featur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066800"/>
            <a:ext cx="6248400" cy="1600200"/>
          </a:xfrm>
        </p:spPr>
        <p:txBody>
          <a:bodyPr/>
          <a:lstStyle/>
          <a:p>
            <a:pPr eaLnBrk="1" hangingPunct="1"/>
            <a:r>
              <a:rPr lang="en-US" altLang="ja-JP" sz="3600" dirty="0" smtClean="0">
                <a:latin typeface="Arial" charset="0"/>
              </a:rPr>
              <a:t>General introduction of version </a:t>
            </a:r>
            <a:r>
              <a:rPr lang="en-US" altLang="ja-JP" sz="3600" dirty="0" smtClean="0">
                <a:latin typeface="Arial" charset="0"/>
              </a:rPr>
              <a:t>10.4-patch01 </a:t>
            </a:r>
            <a:br>
              <a:rPr lang="en-US" altLang="ja-JP" sz="3600" dirty="0" smtClean="0">
                <a:latin typeface="Arial" charset="0"/>
              </a:rPr>
            </a:br>
            <a:r>
              <a:rPr lang="en-US" altLang="ja-JP" sz="3600" dirty="0" smtClean="0">
                <a:latin typeface="Arial" charset="0"/>
              </a:rPr>
              <a:t>and </a:t>
            </a:r>
            <a:r>
              <a:rPr lang="en-US" altLang="ja-JP" sz="3600" dirty="0" smtClean="0">
                <a:latin typeface="Arial" charset="0"/>
              </a:rPr>
              <a:t>prospects</a:t>
            </a:r>
            <a:endParaRPr lang="en-US" altLang="ja-JP" sz="2000" dirty="0">
              <a:latin typeface="Arial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895600"/>
            <a:ext cx="5334000" cy="1676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altLang="ja-JP" sz="2000" dirty="0">
                <a:latin typeface="Arial" charset="0"/>
              </a:rPr>
              <a:t>Makoto </a:t>
            </a:r>
            <a:r>
              <a:rPr lang="en-US" altLang="ja-JP" sz="2000" dirty="0" smtClean="0">
                <a:latin typeface="Arial" charset="0"/>
              </a:rPr>
              <a:t>Asai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ja-JP" dirty="0" smtClean="0">
                <a:latin typeface="Arial" charset="0"/>
              </a:rPr>
              <a:t>SLAC </a:t>
            </a:r>
            <a:r>
              <a:rPr lang="en-US" altLang="ja-JP" dirty="0" smtClean="0">
                <a:latin typeface="Arial" charset="0"/>
              </a:rPr>
              <a:t>FPD</a:t>
            </a:r>
            <a:endParaRPr lang="en-US" altLang="ja-JP" dirty="0">
              <a:latin typeface="Arial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ja-JP" dirty="0" smtClean="0">
                <a:latin typeface="Arial" charset="0"/>
              </a:rPr>
              <a:t>April 10th</a:t>
            </a:r>
            <a:r>
              <a:rPr lang="en-US" altLang="ja-JP" dirty="0" smtClean="0">
                <a:latin typeface="Arial" charset="0"/>
              </a:rPr>
              <a:t>, 2018</a:t>
            </a:r>
            <a:endParaRPr lang="en-US" altLang="ja-JP" dirty="0">
              <a:latin typeface="Arial" charset="0"/>
            </a:endParaRPr>
          </a:p>
          <a:p>
            <a:pPr>
              <a:lnSpc>
                <a:spcPct val="110000"/>
              </a:lnSpc>
            </a:pPr>
            <a:r>
              <a:rPr lang="en-US" altLang="ja-JP" dirty="0" smtClean="0">
                <a:latin typeface="Arial" charset="0"/>
              </a:rPr>
              <a:t>@ Geant4 Technical Forum</a:t>
            </a:r>
          </a:p>
        </p:txBody>
      </p:sp>
    </p:spTree>
    <p:extLst>
      <p:ext uri="{BB962C8B-B14F-4D97-AF65-F5344CB8AC3E}">
        <p14:creationId xmlns:p14="http://schemas.microsoft.com/office/powerpoint/2010/main" val="28387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latin typeface="Arial" charset="0"/>
              </a:rPr>
              <a:t>We moved to a new Drupal site</a:t>
            </a:r>
            <a:endParaRPr lang="en-US" altLang="ja-JP" dirty="0">
              <a:latin typeface="Arial" charset="0"/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685800"/>
            <a:ext cx="8763000" cy="548640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ja-JP" dirty="0">
                <a:latin typeface="Arial" charset="0"/>
                <a:cs typeface="ＭＳ Ｐゴシック" charset="0"/>
                <a:hlinkClick r:id="rId3"/>
              </a:rPr>
              <a:t>http:/</a:t>
            </a:r>
            <a:r>
              <a:rPr lang="en-US" altLang="ja-JP" dirty="0" smtClean="0">
                <a:latin typeface="Arial" charset="0"/>
                <a:cs typeface="ＭＳ Ｐゴシック" charset="0"/>
                <a:hlinkClick r:id="rId3"/>
              </a:rPr>
              <a:t>/geant4</a:t>
            </a:r>
            <a:r>
              <a:rPr lang="en-US" altLang="ja-JP" dirty="0">
                <a:latin typeface="Arial" charset="0"/>
                <a:cs typeface="ＭＳ Ｐゴシック" charset="0"/>
                <a:hlinkClick r:id="rId3"/>
              </a:rPr>
              <a:t>.org</a:t>
            </a:r>
            <a:r>
              <a:rPr lang="en-US" altLang="ja-JP" dirty="0" smtClean="0">
                <a:latin typeface="Arial" charset="0"/>
                <a:cs typeface="ＭＳ Ｐゴシック" charset="0"/>
                <a:hlinkClick r:id="rId3"/>
              </a:rPr>
              <a:t>/</a:t>
            </a:r>
            <a:r>
              <a:rPr lang="en-US" altLang="ja-JP" dirty="0">
                <a:latin typeface="Arial" charset="0"/>
                <a:cs typeface="ＭＳ Ｐゴシック" charset="0"/>
              </a:rPr>
              <a:t> </a:t>
            </a:r>
            <a:r>
              <a:rPr lang="en-US" altLang="ja-JP" dirty="0" smtClean="0">
                <a:latin typeface="Arial" charset="0"/>
                <a:cs typeface="ＭＳ Ｐゴシック" charset="0"/>
              </a:rPr>
              <a:t> ( </a:t>
            </a:r>
            <a:r>
              <a:rPr lang="en-US" altLang="ja-JP" dirty="0" smtClean="0">
                <a:latin typeface="Arial" charset="0"/>
                <a:cs typeface="ＭＳ Ｐゴシック" charset="0"/>
                <a:hlinkClick r:id="rId4"/>
              </a:rPr>
              <a:t>http://cern.ch/geant4/</a:t>
            </a:r>
            <a:r>
              <a:rPr lang="en-US" altLang="ja-JP" dirty="0" smtClean="0">
                <a:latin typeface="Arial" charset="0"/>
                <a:cs typeface="ＭＳ Ｐゴシック" charset="0"/>
              </a:rPr>
              <a:t> )</a:t>
            </a:r>
          </a:p>
          <a:p>
            <a:pPr>
              <a:lnSpc>
                <a:spcPct val="120000"/>
              </a:lnSpc>
            </a:pPr>
            <a:endParaRPr lang="en-US" altLang="ja-JP" dirty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 smtClean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 smtClean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 smtClean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 smtClean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 smtClean="0">
              <a:latin typeface="Arial" charset="0"/>
              <a:cs typeface="ＭＳ Ｐゴシック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ja-JP" dirty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altLang="ja-JP" dirty="0" smtClean="0">
              <a:latin typeface="Arial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r>
              <a:rPr lang="en-US" altLang="ja-JP" dirty="0" smtClean="0">
                <a:latin typeface="Arial" charset="0"/>
                <a:cs typeface="ＭＳ Ｐゴシック" charset="0"/>
              </a:rPr>
              <a:t>We will continue updating/enriching pages.</a:t>
            </a:r>
            <a:endParaRPr lang="en-US" altLang="ja-JP" dirty="0" smtClean="0">
              <a:latin typeface="Arial" charset="0"/>
            </a:endParaRPr>
          </a:p>
        </p:txBody>
      </p:sp>
      <p:sp>
        <p:nvSpPr>
          <p:cNvPr id="296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altLang="ja-JP" sz="1400" smtClean="0">
                <a:solidFill>
                  <a:schemeClr val="bg1"/>
                </a:solidFill>
              </a:rPr>
              <a:t>General introduction of version 10.4-p01 and prospect  - M. Asai (SLAC)</a:t>
            </a:r>
            <a:endParaRPr lang="en-US" altLang="ja-JP" sz="1400" dirty="0">
              <a:solidFill>
                <a:schemeClr val="bg1"/>
              </a:solidFill>
            </a:endParaRP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9AD1CBBB-E443-234C-B3D2-5B92DDA2C403}" type="slidenum">
              <a:rPr lang="ja-JP" altLang="en-US" sz="1400">
                <a:solidFill>
                  <a:schemeClr val="bg1"/>
                </a:solidFill>
              </a:rPr>
              <a:pPr/>
              <a:t>2</a:t>
            </a:fld>
            <a:endParaRPr lang="en-US" altLang="ja-JP" sz="1400">
              <a:solidFill>
                <a:schemeClr val="bg1"/>
              </a:solidFill>
            </a:endParaRPr>
          </a:p>
        </p:txBody>
      </p:sp>
      <p:pic>
        <p:nvPicPr>
          <p:cNvPr id="2" name="Picture 1" descr="Screen Shot 2018-04-09 at 11.26.44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143000"/>
            <a:ext cx="6934200" cy="4576262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51056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27384"/>
            <a:ext cx="8915400" cy="720080"/>
          </a:xfrm>
        </p:spPr>
        <p:txBody>
          <a:bodyPr>
            <a:noAutofit/>
          </a:bodyPr>
          <a:lstStyle/>
          <a:p>
            <a:r>
              <a:rPr lang="en-US" dirty="0"/>
              <a:t>R</a:t>
            </a:r>
            <a:r>
              <a:rPr lang="en-US" dirty="0" smtClean="0"/>
              <a:t>eleases </a:t>
            </a:r>
            <a:r>
              <a:rPr lang="en-US" dirty="0" smtClean="0"/>
              <a:t>and events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6024" y="692696"/>
            <a:ext cx="8623176" cy="5904656"/>
          </a:xfrm>
        </p:spPr>
        <p:txBody>
          <a:bodyPr>
            <a:noAutofit/>
          </a:bodyPr>
          <a:lstStyle/>
          <a:p>
            <a:r>
              <a:rPr lang="en-US" sz="1800" dirty="0" smtClean="0"/>
              <a:t>Recent release</a:t>
            </a:r>
          </a:p>
          <a:p>
            <a:pPr lvl="1"/>
            <a:r>
              <a:rPr lang="en-US" altLang="ja-JP" dirty="0">
                <a:cs typeface="ＭＳ Ｐゴシック" charset="0"/>
              </a:rPr>
              <a:t>Mar 6</a:t>
            </a:r>
            <a:r>
              <a:rPr lang="en-US" altLang="ja-JP" baseline="30000" dirty="0">
                <a:cs typeface="ＭＳ Ｐゴシック" charset="0"/>
              </a:rPr>
              <a:t>th</a:t>
            </a:r>
            <a:r>
              <a:rPr lang="en-US" altLang="ja-JP" dirty="0">
                <a:cs typeface="ＭＳ Ｐゴシック" charset="0"/>
              </a:rPr>
              <a:t>, 2018 – Geant4 10.4-patch01 </a:t>
            </a:r>
            <a:r>
              <a:rPr lang="en-US" altLang="ja-JP" dirty="0" smtClean="0">
                <a:cs typeface="ＭＳ Ｐゴシック" charset="0"/>
              </a:rPr>
              <a:t>release</a:t>
            </a:r>
            <a:endParaRPr lang="en-US" dirty="0" smtClean="0"/>
          </a:p>
          <a:p>
            <a:r>
              <a:rPr lang="en-US" sz="1800" dirty="0" smtClean="0"/>
              <a:t>As </a:t>
            </a:r>
            <a:r>
              <a:rPr lang="en-US" sz="1800" dirty="0" smtClean="0"/>
              <a:t>announced, </a:t>
            </a:r>
            <a:r>
              <a:rPr lang="en-US" sz="1800" dirty="0" smtClean="0"/>
              <a:t>2018 </a:t>
            </a:r>
            <a:r>
              <a:rPr lang="en-US" sz="1800" dirty="0" smtClean="0"/>
              <a:t>work plan is listed here.</a:t>
            </a:r>
          </a:p>
          <a:p>
            <a:pPr lvl="1"/>
            <a:r>
              <a:rPr lang="en-US" dirty="0">
                <a:hlinkClick r:id="rId2"/>
              </a:rPr>
              <a:t>http://geant4.web.cern.ch/support/</a:t>
            </a:r>
            <a:r>
              <a:rPr lang="en-US" dirty="0" smtClean="0">
                <a:hlinkClick r:id="rId2"/>
              </a:rPr>
              <a:t>planned_features</a:t>
            </a:r>
            <a:endParaRPr lang="en-US" dirty="0" smtClean="0"/>
          </a:p>
          <a:p>
            <a:r>
              <a:rPr lang="en-US" dirty="0" smtClean="0"/>
              <a:t>Coming r</a:t>
            </a:r>
            <a:r>
              <a:rPr lang="en-US" dirty="0" smtClean="0"/>
              <a:t>eleases</a:t>
            </a:r>
            <a:endParaRPr lang="en-US" dirty="0" smtClean="0"/>
          </a:p>
          <a:p>
            <a:pPr lvl="1"/>
            <a:r>
              <a:rPr lang="en-US" sz="1800" dirty="0" smtClean="0"/>
              <a:t>Next public release : </a:t>
            </a:r>
            <a:r>
              <a:rPr lang="en-US" sz="1800" dirty="0" smtClean="0"/>
              <a:t>December 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</a:t>
            </a:r>
            <a:r>
              <a:rPr lang="en-US" sz="1800" dirty="0" smtClean="0"/>
              <a:t>2018 </a:t>
            </a:r>
            <a:endParaRPr lang="en-US" sz="1800" dirty="0"/>
          </a:p>
          <a:p>
            <a:pPr lvl="2"/>
            <a:r>
              <a:rPr lang="en-US" sz="1800" dirty="0" smtClean="0"/>
              <a:t>Next beta release : </a:t>
            </a:r>
            <a:r>
              <a:rPr lang="en-US" sz="1800" dirty="0"/>
              <a:t>June </a:t>
            </a:r>
            <a:r>
              <a:rPr lang="en-US" dirty="0" smtClean="0"/>
              <a:t>29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</a:t>
            </a:r>
            <a:r>
              <a:rPr lang="en-US" sz="1800" dirty="0" smtClean="0"/>
              <a:t>2018</a:t>
            </a:r>
            <a:endParaRPr lang="en-US" sz="1800" dirty="0" smtClean="0"/>
          </a:p>
          <a:p>
            <a:pPr lvl="1"/>
            <a:r>
              <a:rPr lang="en-US" dirty="0" smtClean="0"/>
              <a:t>Patch releases for versions </a:t>
            </a:r>
            <a:r>
              <a:rPr lang="en-US" dirty="0" smtClean="0"/>
              <a:t>10.4 and </a:t>
            </a:r>
            <a:r>
              <a:rPr lang="en-US" dirty="0" smtClean="0"/>
              <a:t>10.3 will be made as needed</a:t>
            </a:r>
            <a:endParaRPr lang="en-US" dirty="0"/>
          </a:p>
          <a:p>
            <a:r>
              <a:rPr lang="en-US" dirty="0" smtClean="0"/>
              <a:t>Other events</a:t>
            </a:r>
            <a:endParaRPr lang="en-US" dirty="0"/>
          </a:p>
          <a:p>
            <a:pPr lvl="1"/>
            <a:r>
              <a:rPr lang="en-US" dirty="0" smtClean="0"/>
              <a:t>Several tutorial courses are listed on the event section of the collaboration home page.</a:t>
            </a:r>
          </a:p>
          <a:p>
            <a:pPr lvl="1"/>
            <a:r>
              <a:rPr lang="en-US" dirty="0" smtClean="0"/>
              <a:t>Future </a:t>
            </a:r>
            <a:r>
              <a:rPr lang="en-US" dirty="0"/>
              <a:t>tutorials will be </a:t>
            </a:r>
            <a:r>
              <a:rPr lang="en-US" dirty="0" smtClean="0"/>
              <a:t>announced.</a:t>
            </a:r>
            <a:endParaRPr lang="en-US" dirty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General introduction of version 10.4-p01 and prospect  - M. Asai (SLAC)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8160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</Template>
  <TotalTime>50995</TotalTime>
  <Words>177</Words>
  <Application>Microsoft Macintosh PowerPoint</Application>
  <PresentationFormat>On-screen Show (4:3)</PresentationFormat>
  <Paragraphs>38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General introduction of version 10.4-patch01  and prospects</vt:lpstr>
      <vt:lpstr>We moved to a new Drupal site</vt:lpstr>
      <vt:lpstr>Releases and events</vt:lpstr>
    </vt:vector>
  </TitlesOfParts>
  <Company>Stanford Linear Accelerator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– Updates  Event biasing Cuts per region Restructuring of RunManager</dc:title>
  <dc:creator>makoto</dc:creator>
  <cp:lastModifiedBy>Makoto Asai</cp:lastModifiedBy>
  <cp:revision>420</cp:revision>
  <dcterms:created xsi:type="dcterms:W3CDTF">2003-07-01T23:02:37Z</dcterms:created>
  <dcterms:modified xsi:type="dcterms:W3CDTF">2018-04-10T13:39:02Z</dcterms:modified>
</cp:coreProperties>
</file>