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5"/>
    <p:sldMasterId id="2147483684" r:id="rId6"/>
  </p:sldMasterIdLst>
  <p:notesMasterIdLst>
    <p:notesMasterId r:id="rId14"/>
  </p:notesMasterIdLst>
  <p:sldIdLst>
    <p:sldId id="408" r:id="rId7"/>
    <p:sldId id="410" r:id="rId8"/>
    <p:sldId id="412" r:id="rId9"/>
    <p:sldId id="411" r:id="rId10"/>
    <p:sldId id="414" r:id="rId11"/>
    <p:sldId id="413" r:id="rId12"/>
    <p:sldId id="409" r:id="rId13"/>
  </p:sldIdLst>
  <p:sldSz cx="9144000" cy="6858000" type="screen4x3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4597A0"/>
    <a:srgbClr val="A6A7A2"/>
    <a:srgbClr val="FFFF66"/>
    <a:srgbClr val="006600"/>
    <a:srgbClr val="E1E1FF"/>
    <a:srgbClr val="D0EA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9912" autoAdjust="0"/>
  </p:normalViewPr>
  <p:slideViewPr>
    <p:cSldViewPr>
      <p:cViewPr varScale="1">
        <p:scale>
          <a:sx n="77" d="100"/>
          <a:sy n="77" d="100"/>
        </p:scale>
        <p:origin x="-432" y="-102"/>
      </p:cViewPr>
      <p:guideLst>
        <p:guide orient="horz" pos="515"/>
        <p:guide orient="horz" pos="932"/>
        <p:guide orient="horz" pos="4008"/>
        <p:guide pos="489"/>
        <p:guide pos="5167"/>
        <p:guide pos="3061"/>
        <p:guide pos="419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7" d="100"/>
        <a:sy n="97" d="100"/>
      </p:scale>
      <p:origin x="0" y="0"/>
    </p:cViewPr>
  </p:sorterViewPr>
  <p:notesViewPr>
    <p:cSldViewPr>
      <p:cViewPr>
        <p:scale>
          <a:sx n="100" d="100"/>
          <a:sy n="100" d="100"/>
        </p:scale>
        <p:origin x="-798" y="21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1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xmlns="" id="{0F33D71F-75C1-4B13-934C-63AD4617EF9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xmlns="" id="{790EF2E1-D086-4121-BCF8-0C9BFEC74352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xmlns="" id="{2C19973D-FC55-41A7-A8DE-3FACBCC6D528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6463"/>
            <a:ext cx="498475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xmlns="" id="{AD88834C-342D-4D48-AA40-F248FBCB012B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338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xmlns="" id="{7FADF094-46F2-4F88-9B3D-497B6AA723B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31338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86B7821-B331-412A-BF44-C7EE91316F6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352374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6387" name="Rectangle 3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>
              <a:latin typeface="Corisande" pitchFamily="2" charset="0"/>
              <a:ea typeface="ヒラギノ角ゴ Pro W3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&amp;T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9660" y="2130425"/>
            <a:ext cx="7772400" cy="14700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9660" y="3886200"/>
            <a:ext cx="6400800" cy="1752600"/>
          </a:xfrm>
        </p:spPr>
        <p:txBody>
          <a:bodyPr/>
          <a:lstStyle>
            <a:lvl1pPr marL="0" indent="0" algn="l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ED897000-37AF-49AC-B473-813CA7F0CB8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2B7B1164-FED0-4799-A90A-987BED0E108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D9EDC428-F4C6-4AD2-9214-4B070CCE04F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BF2B943-9FF7-48C9-9096-32A8214D836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4083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8973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18295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9505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50806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9505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735301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02377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08477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8514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276186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71942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5916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638680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71000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xmlns="" id="{ED897000-37AF-49AC-B473-813CA7F0CB8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xmlns="" id="{2B7B1164-FED0-4799-A90A-987BED0E108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xmlns="" id="{D9EDC428-F4C6-4AD2-9214-4B070CCE04F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C14684-4F33-43D3-BD6F-18B6E2FFB7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1480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xmlns="" id="{ED897000-37AF-49AC-B473-813CA7F0CB8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xmlns="" id="{2B7B1164-FED0-4799-A90A-987BED0E108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xmlns="" id="{D9EDC428-F4C6-4AD2-9214-4B070CCE04F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9FC730-09E7-4392-839C-99E92875DE1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8800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70065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9505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6501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&amp;T Bullet Styl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0040" y="1557338"/>
            <a:ext cx="7772400" cy="38004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9505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704850" indent="0" algn="l">
              <a:tabLst/>
              <a:defRPr/>
            </a:lvl1pPr>
          </a:lstStyle>
          <a:p>
            <a:pPr lvl="0"/>
            <a:r>
              <a:rPr lang="en-US" alt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11707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&amp;T Bullet Styl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1557338"/>
            <a:ext cx="3814763" cy="38004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9505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704850" indent="0" algn="l">
              <a:tabLst/>
              <a:defRPr/>
            </a:lvl1pPr>
          </a:lstStyle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829245" y="1557338"/>
            <a:ext cx="3814763" cy="38004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48082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&amp;T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9505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704850" indent="0" algn="l">
              <a:tabLst/>
              <a:defRPr/>
            </a:lvl1pPr>
          </a:lstStyle>
          <a:p>
            <a:pPr lvl="0"/>
            <a:r>
              <a:rPr lang="en-US" alt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65394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86047"/>
            <a:ext cx="7772400" cy="1362075"/>
          </a:xfrm>
        </p:spPr>
        <p:txBody>
          <a:bodyPr anchor="t"/>
          <a:lstStyle>
            <a:lvl1pPr algn="l">
              <a:defRPr sz="44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10409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57338"/>
            <a:ext cx="3810000" cy="451486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57338"/>
            <a:ext cx="3810000" cy="3800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9505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72522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3929063"/>
            <a:ext cx="77724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xmlns="" id="{ED897000-37AF-49AC-B473-813CA7F0CB8C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xmlns="" id="{2B7B1164-FED0-4799-A90A-987BED0E108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xmlns="" id="{D9EDC428-F4C6-4AD2-9214-4B070CCE04F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fld id="{15F75233-FA52-40CE-9FD8-F008ABD51B51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1031" name="Picture 19" descr="STFC_to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684" r:id="rId1"/>
    <p:sldLayoutId id="2147484685" r:id="rId2"/>
    <p:sldLayoutId id="2147484686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9050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57338"/>
            <a:ext cx="7772400" cy="453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xmlns="" id="{74AB71AC-B886-4C6C-A4BB-08B4CAA9B28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xmlns="" id="{64356B6D-622C-405B-984A-54979E3DA92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xmlns="" id="{03916494-A5CC-47BB-A396-D0C6E07D713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A7ED4B1-2A5C-4D24-AC63-6B58F7E837C4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2055" name="Picture 19" descr="SCI41098_PPT_Templates_bottom_STFC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94313"/>
            <a:ext cx="9144000" cy="156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6083300"/>
            <a:ext cx="2389188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687" r:id="rId1"/>
    <p:sldLayoutId id="2147484688" r:id="rId2"/>
    <p:sldLayoutId id="2147484689" r:id="rId3"/>
    <p:sldLayoutId id="2147484690" r:id="rId4"/>
    <p:sldLayoutId id="2147484691" r:id="rId5"/>
    <p:sldLayoutId id="2147484692" r:id="rId6"/>
    <p:sldLayoutId id="2147484693" r:id="rId7"/>
    <p:sldLayoutId id="2147484694" r:id="rId8"/>
    <p:sldLayoutId id="2147484695" r:id="rId9"/>
    <p:sldLayoutId id="2147484696" r:id="rId10"/>
    <p:sldLayoutId id="214748469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pPr eaLnBrk="1" hangingPunct="1"/>
            <a:r>
              <a:rPr lang="en-GB" altLang="en-US" sz="4800" dirty="0" smtClean="0">
                <a:solidFill>
                  <a:srgbClr val="000066"/>
                </a:solidFill>
                <a:latin typeface="Calibri" pitchFamily="34" charset="0"/>
              </a:rPr>
              <a:t>Welcome</a:t>
            </a:r>
            <a:br>
              <a:rPr lang="en-GB" altLang="en-US" sz="4800" dirty="0" smtClean="0">
                <a:solidFill>
                  <a:srgbClr val="000066"/>
                </a:solidFill>
                <a:latin typeface="Calibri" pitchFamily="34" charset="0"/>
              </a:rPr>
            </a:br>
            <a:r>
              <a:rPr lang="en-GB" altLang="en-US" sz="4800" dirty="0" smtClean="0">
                <a:solidFill>
                  <a:srgbClr val="000066"/>
                </a:solidFill>
                <a:latin typeface="Calibri" pitchFamily="34" charset="0"/>
              </a:rPr>
              <a:t>to the </a:t>
            </a:r>
            <a:br>
              <a:rPr lang="en-GB" altLang="en-US" sz="4800" dirty="0" smtClean="0">
                <a:solidFill>
                  <a:srgbClr val="000066"/>
                </a:solidFill>
                <a:latin typeface="Calibri" pitchFamily="34" charset="0"/>
              </a:rPr>
            </a:br>
            <a:r>
              <a:rPr lang="en-GB" altLang="en-US" sz="4800" dirty="0" smtClean="0">
                <a:solidFill>
                  <a:srgbClr val="000066"/>
                </a:solidFill>
                <a:latin typeface="Calibri" pitchFamily="34" charset="0"/>
              </a:rPr>
              <a:t>UKT0 Collaboration Meeting</a:t>
            </a:r>
            <a:r>
              <a:rPr lang="en-GB" altLang="en-US" sz="4800" dirty="0" smtClean="0">
                <a:solidFill>
                  <a:srgbClr val="000066"/>
                </a:solidFill>
                <a:latin typeface="Calibri" pitchFamily="34" charset="0"/>
              </a:rPr>
              <a:t/>
            </a:r>
            <a:br>
              <a:rPr lang="en-GB" altLang="en-US" sz="4800" dirty="0" smtClean="0">
                <a:solidFill>
                  <a:srgbClr val="000066"/>
                </a:solidFill>
                <a:latin typeface="Calibri" pitchFamily="34" charset="0"/>
              </a:rPr>
            </a:br>
            <a:endParaRPr lang="en-US" altLang="en-US" sz="4800" dirty="0" smtClean="0">
              <a:solidFill>
                <a:srgbClr val="000066"/>
              </a:solidFill>
              <a:latin typeface="Calibri" pitchFamily="34" charset="0"/>
            </a:endParaRP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2781300"/>
            <a:ext cx="9144000" cy="117633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GB" altLang="en-US" sz="2000" smtClean="0">
              <a:solidFill>
                <a:srgbClr val="000066"/>
              </a:solidFill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n-GB" altLang="en-US" sz="2000" smtClean="0">
              <a:solidFill>
                <a:srgbClr val="000066"/>
              </a:solidFill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n-GB" altLang="en-US" sz="2000" smtClean="0">
              <a:solidFill>
                <a:srgbClr val="000066"/>
              </a:solidFill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n-GB" altLang="en-US" sz="2000" smtClean="0">
              <a:solidFill>
                <a:srgbClr val="000066"/>
              </a:solidFill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n-GB" altLang="en-US" sz="2000" smtClean="0">
              <a:solidFill>
                <a:srgbClr val="000066"/>
              </a:solidFill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n-GB" altLang="en-US" sz="2500" smtClean="0">
              <a:solidFill>
                <a:srgbClr val="000066"/>
              </a:solidFill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n-GB" altLang="en-US" sz="2500" smtClean="0">
              <a:solidFill>
                <a:srgbClr val="000066"/>
              </a:solidFill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n-GB" altLang="en-US" sz="2500" smtClean="0">
              <a:solidFill>
                <a:srgbClr val="000066"/>
              </a:solidFill>
              <a:latin typeface="Calibri" pitchFamily="34" charset="0"/>
            </a:endParaRPr>
          </a:p>
        </p:txBody>
      </p:sp>
      <p:pic>
        <p:nvPicPr>
          <p:cNvPr id="15363" name="Picture 19" descr="STFC_to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are we here now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404943" y="1484784"/>
            <a:ext cx="83529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In Theory – from the 2017 </a:t>
            </a:r>
            <a:r>
              <a:rPr lang="en-GB" b="1" dirty="0"/>
              <a:t>C</a:t>
            </a:r>
            <a:r>
              <a:rPr lang="en-GB" b="1" dirty="0" smtClean="0"/>
              <a:t>apital Grant:</a:t>
            </a:r>
          </a:p>
          <a:p>
            <a:endParaRPr lang="en-GB" b="1" dirty="0"/>
          </a:p>
          <a:p>
            <a:r>
              <a:rPr lang="en-GB" b="1" dirty="0" smtClean="0"/>
              <a:t>DELIVERABLE D4.1: </a:t>
            </a:r>
            <a:r>
              <a:rPr lang="en-GB" b="1" i="1" dirty="0" smtClean="0"/>
              <a:t>Face </a:t>
            </a:r>
            <a:r>
              <a:rPr lang="en-GB" b="1" i="1" dirty="0"/>
              <a:t>to face meeting: </a:t>
            </a:r>
            <a:r>
              <a:rPr lang="en-GB" i="1" dirty="0"/>
              <a:t>The project will deliver a face-to-face collaboration meeting of </a:t>
            </a:r>
            <a:r>
              <a:rPr lang="en-GB" i="1" dirty="0" smtClean="0"/>
              <a:t>3 days </a:t>
            </a:r>
            <a:r>
              <a:rPr lang="en-GB" i="1" dirty="0"/>
              <a:t>towards the end of Q1 2018. The first two days will be devoted to open discussion </a:t>
            </a:r>
            <a:r>
              <a:rPr lang="en-GB" i="1" dirty="0" smtClean="0"/>
              <a:t>with the </a:t>
            </a:r>
            <a:r>
              <a:rPr lang="en-GB" i="1" dirty="0"/>
              <a:t>wider stakeholder community, while the third day would allow the core consortium </a:t>
            </a:r>
            <a:r>
              <a:rPr lang="en-GB" i="1" dirty="0" smtClean="0"/>
              <a:t>to work </a:t>
            </a:r>
            <a:r>
              <a:rPr lang="en-GB" i="1" dirty="0"/>
              <a:t>on drafting plans for the period following the end of the funded project period.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04943" y="4725144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r>
              <a:rPr lang="en-GB" b="1" dirty="0" smtClean="0"/>
              <a:t>  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553550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80728"/>
            <a:ext cx="8352928" cy="3800488"/>
          </a:xfrm>
        </p:spPr>
        <p:txBody>
          <a:bodyPr/>
          <a:lstStyle/>
          <a:p>
            <a:r>
              <a:rPr lang="en-GB" dirty="0" smtClean="0"/>
              <a:t>How we will: </a:t>
            </a:r>
          </a:p>
          <a:p>
            <a:pPr lvl="1"/>
            <a:r>
              <a:rPr lang="en-GB" dirty="0"/>
              <a:t>W</a:t>
            </a:r>
            <a:r>
              <a:rPr lang="en-GB" dirty="0" smtClean="0"/>
              <a:t>ork together to deploy and exploit the hardware funded by the 2017 capital grant.</a:t>
            </a:r>
          </a:p>
          <a:p>
            <a:pPr lvl="1"/>
            <a:r>
              <a:rPr lang="en-GB" dirty="0" smtClean="0"/>
              <a:t>Plan for how we might exploit any available future funding.</a:t>
            </a:r>
          </a:p>
          <a:p>
            <a:pPr lvl="1"/>
            <a:r>
              <a:rPr lang="en-GB" dirty="0"/>
              <a:t>D</a:t>
            </a:r>
            <a:r>
              <a:rPr lang="en-GB" dirty="0" smtClean="0"/>
              <a:t>evelop and support STFC’s vision for the </a:t>
            </a:r>
            <a:r>
              <a:rPr lang="en-GB" dirty="0" err="1" smtClean="0"/>
              <a:t>NeI</a:t>
            </a:r>
            <a:r>
              <a:rPr lang="en-GB" dirty="0" smtClean="0"/>
              <a:t> </a:t>
            </a:r>
          </a:p>
          <a:p>
            <a:pPr lvl="1"/>
            <a:r>
              <a:rPr lang="en-GB" dirty="0" smtClean="0"/>
              <a:t>Get some issues on the table for consideration, not necessarily solve everything</a:t>
            </a:r>
          </a:p>
          <a:p>
            <a:pPr lvl="1"/>
            <a:r>
              <a:rPr lang="en-GB" dirty="0" smtClean="0"/>
              <a:t>Further develop the UKT0 as a collaboration of equal partners.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 Practice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2638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052736"/>
            <a:ext cx="7772400" cy="3800488"/>
          </a:xfrm>
        </p:spPr>
        <p:txBody>
          <a:bodyPr/>
          <a:lstStyle/>
          <a:p>
            <a:r>
              <a:rPr lang="en-GB" dirty="0" smtClean="0"/>
              <a:t>Any problems/needs – see Jean or me.</a:t>
            </a:r>
          </a:p>
          <a:p>
            <a:pPr lvl="1"/>
            <a:r>
              <a:rPr lang="en-GB" dirty="0" smtClean="0"/>
              <a:t>Boarding passes – Jean can print</a:t>
            </a:r>
          </a:p>
          <a:p>
            <a:pPr lvl="1"/>
            <a:r>
              <a:rPr lang="en-GB" dirty="0" smtClean="0"/>
              <a:t>Taxi booking sheets – see Jean</a:t>
            </a:r>
          </a:p>
          <a:p>
            <a:pPr lvl="1"/>
            <a:r>
              <a:rPr lang="en-GB" dirty="0" err="1" smtClean="0"/>
              <a:t>Wifi</a:t>
            </a:r>
            <a:r>
              <a:rPr lang="en-GB" dirty="0" smtClean="0"/>
              <a:t> – </a:t>
            </a:r>
            <a:r>
              <a:rPr lang="en-GB" dirty="0" err="1" smtClean="0"/>
              <a:t>Eduroam</a:t>
            </a:r>
            <a:r>
              <a:rPr lang="en-GB" dirty="0" smtClean="0"/>
              <a:t> – or obtain instructions from Jean for guest access</a:t>
            </a:r>
          </a:p>
          <a:p>
            <a:r>
              <a:rPr lang="en-GB" dirty="0" smtClean="0"/>
              <a:t>Dinner tonight</a:t>
            </a:r>
            <a:endParaRPr lang="en-GB" dirty="0"/>
          </a:p>
          <a:p>
            <a:pPr lvl="1"/>
            <a:r>
              <a:rPr lang="en-GB" dirty="0"/>
              <a:t>I</a:t>
            </a:r>
            <a:r>
              <a:rPr lang="en-GB" dirty="0" smtClean="0"/>
              <a:t>f you booked (red spot on badge) – 7pm in the restaurant (no charge to delegates). </a:t>
            </a:r>
            <a:r>
              <a:rPr lang="en-GB" dirty="0" err="1" smtClean="0"/>
              <a:t>Alcahol</a:t>
            </a:r>
            <a:r>
              <a:rPr lang="en-GB" dirty="0" smtClean="0"/>
              <a:t> not included.</a:t>
            </a:r>
          </a:p>
          <a:p>
            <a:pPr lvl="1"/>
            <a:r>
              <a:rPr lang="en-GB" dirty="0" smtClean="0"/>
              <a:t> Otherwise informal.</a:t>
            </a:r>
          </a:p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Admin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5952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Talks can be uploaded to the </a:t>
            </a:r>
            <a:r>
              <a:rPr lang="en-GB" dirty="0" err="1" smtClean="0"/>
              <a:t>Indico</a:t>
            </a:r>
            <a:r>
              <a:rPr lang="en-GB" dirty="0" smtClean="0"/>
              <a:t> page (link circulated already). </a:t>
            </a:r>
          </a:p>
          <a:p>
            <a:pPr lvl="1"/>
            <a:r>
              <a:rPr lang="en-GB" dirty="0" smtClean="0"/>
              <a:t>If you have been registered you can do it yourself</a:t>
            </a:r>
          </a:p>
          <a:p>
            <a:pPr lvl="1"/>
            <a:r>
              <a:rPr lang="en-GB" dirty="0" smtClean="0"/>
              <a:t>Else send to andrew.sansum@stfc.ac.uk or ian.collier@stfc.ac.uk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Talks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207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Fire Escapes - </a:t>
            </a:r>
            <a:r>
              <a:rPr lang="en-GB" dirty="0" err="1" smtClean="0"/>
              <a:t>Etc</a:t>
            </a:r>
            <a:endParaRPr lang="en-GB" dirty="0"/>
          </a:p>
        </p:txBody>
      </p:sp>
      <p:pic>
        <p:nvPicPr>
          <p:cNvPr id="23555" name="Picture 3" descr="C:\Users\ras73\AppData\Local\Microsoft\Windows\Temporary Internet Files\Content.IE5\3D1144YF\fire64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40768"/>
            <a:ext cx="3816424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932040" y="2708920"/>
            <a:ext cx="1707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Assemble: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49230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10" y="116632"/>
            <a:ext cx="9144000" cy="1143000"/>
          </a:xfrm>
        </p:spPr>
        <p:txBody>
          <a:bodyPr/>
          <a:lstStyle/>
          <a:p>
            <a:r>
              <a:rPr lang="en-GB" dirty="0" smtClean="0"/>
              <a:t>Proposal: A </a:t>
            </a:r>
            <a:r>
              <a:rPr lang="en-GB" dirty="0"/>
              <a:t>Common Cloud Platform for </a:t>
            </a:r>
            <a:r>
              <a:rPr lang="en-GB" dirty="0" smtClean="0"/>
              <a:t>STFC Science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338226"/>
            <a:ext cx="7390098" cy="5542574"/>
          </a:xfrm>
        </p:spPr>
      </p:pic>
    </p:spTree>
    <p:extLst>
      <p:ext uri="{BB962C8B-B14F-4D97-AF65-F5344CB8AC3E}">
        <p14:creationId xmlns:p14="http://schemas.microsoft.com/office/powerpoint/2010/main" val="377628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FC_PowerPoint_templat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ABF215B8A3384E874FC40A3B0B2302" ma:contentTypeVersion="4" ma:contentTypeDescription="Create a new document." ma:contentTypeScope="" ma:versionID="f198c3dfa143f328b4bfb76fd905c4a6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66758ad48435124b95dc0df0729e68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LongProperties xmlns="http://schemas.microsoft.com/office/2006/metadata/longProperties"/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A5590303-0769-4865-B033-BE9E7A3935F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FCD0143-C032-429C-AE93-E7FBA89D4BB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AAA4ADA-1A79-4913-AAAF-1EA0E8AC5956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CEB7F094-456C-4D35-9A44-33F91C051E11}">
  <ds:schemaRefs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www.w3.org/XML/1998/namespace"/>
    <ds:schemaRef ds:uri="http://purl.org/dc/elements/1.1/"/>
    <ds:schemaRef ds:uri="http://schemas.microsoft.com/office/infopath/2007/PartnerControls"/>
    <ds:schemaRef ds:uri="http://schemas.microsoft.com/sharepoint/v3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STFC_PowerPoint_template</Template>
  <TotalTime>54818</TotalTime>
  <Words>256</Words>
  <Application>Microsoft Office PowerPoint</Application>
  <PresentationFormat>On-screen Show (4:3)</PresentationFormat>
  <Paragraphs>35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Lucida Grande</vt:lpstr>
      <vt:lpstr>ヒラギノ角ゴ Pro W3</vt:lpstr>
      <vt:lpstr>Arial</vt:lpstr>
      <vt:lpstr>Calibri</vt:lpstr>
      <vt:lpstr>Gill Sans</vt:lpstr>
      <vt:lpstr>ヒラギノ角ゴ ProN W3</vt:lpstr>
      <vt:lpstr>Corisande</vt:lpstr>
      <vt:lpstr>STFC_PowerPoint_template</vt:lpstr>
      <vt:lpstr>1_Blank Presentation</vt:lpstr>
      <vt:lpstr>Welcome to the  UKT0 Collaboration Meeting </vt:lpstr>
      <vt:lpstr>Why are we here now</vt:lpstr>
      <vt:lpstr>In Practice</vt:lpstr>
      <vt:lpstr>Admin</vt:lpstr>
      <vt:lpstr>Talks</vt:lpstr>
      <vt:lpstr>Fire Escapes - Etc</vt:lpstr>
      <vt:lpstr>Proposal: A Common Cloud Platform for STFC Science</vt:lpstr>
    </vt:vector>
  </TitlesOfParts>
  <Company>STFC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STFC Corporate PowerPoint Presentation</dc:title>
  <dc:subject>Science and Technology Facilities Council</dc:subject>
  <dc:creator>STFC Communications</dc:creator>
  <cp:keywords>presentation, PowerPoint, STFC, template</cp:keywords>
  <cp:lastModifiedBy>Sansum, Andrew (STFC,RAL,SC)</cp:lastModifiedBy>
  <cp:revision>497</cp:revision>
  <dcterms:created xsi:type="dcterms:W3CDTF">2008-12-05T12:18:49Z</dcterms:created>
  <dcterms:modified xsi:type="dcterms:W3CDTF">2018-03-13T17:18:58Z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</Properties>
</file>