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12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0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3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7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4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1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9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7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07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8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AB98A-EF50-3E46-AC9E-9A3F1DB0EBDF}" type="datetimeFigureOut">
              <a:rPr lang="en-US" smtClean="0"/>
              <a:t>15/03/18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3246-96B3-1E4F-AB07-D2A77C12F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4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UKT0-TWG@jiscmail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UKT0 Technical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Andrew Sansum</a:t>
            </a:r>
          </a:p>
          <a:p>
            <a:r>
              <a:rPr lang="en-US" dirty="0" smtClean="0"/>
              <a:t>15/03/18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85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Reference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1930400"/>
            <a:ext cx="7823200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Role:</a:t>
            </a:r>
          </a:p>
          <a:p>
            <a:r>
              <a:rPr lang="en-GB" sz="2800" dirty="0"/>
              <a:t>To ensure that the UKT0 meets the technical needs of its experimental community in order to deliver real benefit to STFC’s science community.</a:t>
            </a:r>
          </a:p>
          <a:p>
            <a:r>
              <a:rPr lang="en-GB" sz="2800" b="1" dirty="0"/>
              <a:t>Membership:</a:t>
            </a:r>
          </a:p>
          <a:p>
            <a:r>
              <a:rPr lang="en-GB" sz="2800" dirty="0"/>
              <a:t>Membership will be open to all members of the UKT0 collaboration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449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of Reference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To be the Technical Design Authority for implementation of an STFC National federated UKT0.</a:t>
            </a:r>
          </a:p>
          <a:p>
            <a:pPr lvl="0"/>
            <a:r>
              <a:rPr lang="en-GB" dirty="0"/>
              <a:t>Act as the point of reference for requirements capture from experiments and resource providers in support of UKT0 software and infrastructure design activities.</a:t>
            </a:r>
          </a:p>
          <a:p>
            <a:pPr lvl="0"/>
            <a:r>
              <a:rPr lang="en-GB" dirty="0"/>
              <a:t>To define policy relating to technical aspects of the implementation and operation of the UKT0.</a:t>
            </a:r>
          </a:p>
          <a:p>
            <a:pPr lvl="0"/>
            <a:r>
              <a:rPr lang="en-GB" dirty="0"/>
              <a:t>To take into account the longer term need to integrate fully into both the </a:t>
            </a:r>
            <a:r>
              <a:rPr lang="en-GB" dirty="0" err="1"/>
              <a:t>NeI</a:t>
            </a:r>
            <a:r>
              <a:rPr lang="en-GB" dirty="0"/>
              <a:t> and international E-Infrastructure such as the European EOSC</a:t>
            </a:r>
          </a:p>
          <a:p>
            <a:pPr lvl="0"/>
            <a:r>
              <a:rPr lang="en-GB" dirty="0"/>
              <a:t>To oversee UKT0 integration activities with partner e-Infrastructures such as </a:t>
            </a:r>
            <a:r>
              <a:rPr lang="en-GB" dirty="0" err="1"/>
              <a:t>DiRAC</a:t>
            </a:r>
            <a:r>
              <a:rPr lang="en-GB" dirty="0"/>
              <a:t>, </a:t>
            </a:r>
            <a:r>
              <a:rPr lang="en-GB" dirty="0" err="1"/>
              <a:t>GridPP</a:t>
            </a:r>
            <a:r>
              <a:rPr lang="en-GB" dirty="0"/>
              <a:t> and </a:t>
            </a:r>
            <a:r>
              <a:rPr lang="en-GB" dirty="0" err="1"/>
              <a:t>Hartree</a:t>
            </a:r>
            <a:r>
              <a:rPr lang="en-GB" dirty="0"/>
              <a:t> Centre.</a:t>
            </a:r>
          </a:p>
          <a:p>
            <a:pPr lvl="0"/>
            <a:r>
              <a:rPr lang="en-GB" dirty="0"/>
              <a:t>To oversee the operation of the proto UKT0 infrastructure, reviewing capacity performance and availability against target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39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Focus of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need to do to bring 2017 capital grant into </a:t>
            </a:r>
            <a:r>
              <a:rPr lang="en-US" smtClean="0"/>
              <a:t>operations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0404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Mailing list (</a:t>
            </a:r>
            <a:r>
              <a:rPr lang="en-US" dirty="0" smtClean="0">
                <a:hlinkClick r:id="rId2"/>
              </a:rPr>
              <a:t>UKT0-TWG@jiscmail.ac.uk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Slack Workspace ukt0-twg.slack.com</a:t>
            </a:r>
          </a:p>
          <a:p>
            <a:pPr lvl="1"/>
            <a:r>
              <a:rPr lang="en-US" dirty="0" smtClean="0"/>
              <a:t>Google drive</a:t>
            </a:r>
          </a:p>
          <a:p>
            <a:r>
              <a:rPr lang="en-US" dirty="0" smtClean="0"/>
              <a:t>Bi-weekly video conference Thursday </a:t>
            </a:r>
            <a:r>
              <a:rPr lang="mr-IN" dirty="0" smtClean="0"/>
              <a:t>–</a:t>
            </a:r>
            <a:r>
              <a:rPr lang="en-US" dirty="0" smtClean="0"/>
              <a:t> 3pm</a:t>
            </a:r>
          </a:p>
          <a:p>
            <a:r>
              <a:rPr lang="en-US" dirty="0" smtClean="0"/>
              <a:t>Two F2F meetings so far</a:t>
            </a:r>
          </a:p>
          <a:p>
            <a:pPr lvl="1"/>
            <a:r>
              <a:rPr lang="en-US" dirty="0" smtClean="0"/>
              <a:t>First at Manchester to explore problem space</a:t>
            </a:r>
          </a:p>
          <a:p>
            <a:pPr lvl="1"/>
            <a:r>
              <a:rPr lang="en-US" dirty="0" smtClean="0"/>
              <a:t>Second in London to select preliminary AAI solution</a:t>
            </a:r>
          </a:p>
          <a:p>
            <a:pPr lvl="1"/>
            <a:r>
              <a:rPr lang="en-US" dirty="0" smtClean="0"/>
              <a:t>Next </a:t>
            </a:r>
            <a:r>
              <a:rPr lang="mr-IN" dirty="0" smtClean="0"/>
              <a:t>–</a:t>
            </a:r>
            <a:r>
              <a:rPr lang="en-US" dirty="0" smtClean="0"/>
              <a:t> back to Manchester?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9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242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UKT0 Technical Working Group</vt:lpstr>
      <vt:lpstr>Terms of Reference</vt:lpstr>
      <vt:lpstr>Terms of Reference</vt:lpstr>
      <vt:lpstr>Current Focus of Activities</vt:lpstr>
      <vt:lpstr>Activities to Date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UKT0</dc:title>
  <dc:creator>Andrew Sansum</dc:creator>
  <cp:lastModifiedBy>Andrew Sansum</cp:lastModifiedBy>
  <cp:revision>4</cp:revision>
  <dcterms:created xsi:type="dcterms:W3CDTF">2018-03-06T11:36:52Z</dcterms:created>
  <dcterms:modified xsi:type="dcterms:W3CDTF">2018-03-15T08:05:46Z</dcterms:modified>
</cp:coreProperties>
</file>