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  <p:sldMasterId id="2147484502" r:id="rId7"/>
  </p:sldMasterIdLst>
  <p:notesMasterIdLst>
    <p:notesMasterId r:id="rId12"/>
  </p:notesMasterIdLst>
  <p:sldIdLst>
    <p:sldId id="483" r:id="rId8"/>
    <p:sldId id="510" r:id="rId9"/>
    <p:sldId id="527" r:id="rId10"/>
    <p:sldId id="528" r:id="rId11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D0EAEC"/>
    <a:srgbClr val="006600"/>
    <a:srgbClr val="E1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1" autoAdjust="0"/>
    <p:restoredTop sz="95332" autoAdjust="0"/>
  </p:normalViewPr>
  <p:slideViewPr>
    <p:cSldViewPr>
      <p:cViewPr varScale="1">
        <p:scale>
          <a:sx n="83" d="100"/>
          <a:sy n="83" d="100"/>
        </p:scale>
        <p:origin x="1133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E439DA61-14B9-4296-89D0-53C7436478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390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39DA61-14B9-4296-89D0-53C7436478A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59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854EF-A447-4125-BD52-0D1529E032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878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362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1232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6574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9448B-68A2-4930-8AD8-C1F3292467E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57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8FDE8-1CC7-4FED-A0C9-79A638FD1D2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350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B5CB0-CDEE-42E5-9663-9DCAE342CA6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458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060CF-DFAF-40CF-88F1-8853AFEC1DA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205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8B640-A793-4419-A710-95F80B4DFBF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044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06890-E5BC-4AA1-B1CB-C29FFAE4287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192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49AC0-BD39-414D-B9B6-AAA91CC1167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633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244C5-6A72-4BF4-9DB4-13F0C072EF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932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A9E2C-28AF-46D3-B827-A99FE71C207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5570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78E57-B950-4D1F-8824-9F87DAEF77E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110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056D7-854A-4BE7-BEFF-2AC2C5BF42B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6785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60943-A939-4C80-BC90-DCE8E99A1FF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1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54C8B-01C6-4C23-A70A-B5DB01E379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525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176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86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775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1888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0441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2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847C6E-4F59-46A2-B77E-4ED0133899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91" r:id="rId2"/>
    <p:sldLayoutId id="2147484492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4FFAF136-9A6C-4D42-BA38-D598D0F464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94" r:id="rId2"/>
    <p:sldLayoutId id="2147484495" r:id="rId3"/>
    <p:sldLayoutId id="2147484496" r:id="rId4"/>
    <p:sldLayoutId id="2147484497" r:id="rId5"/>
    <p:sldLayoutId id="2147484498" r:id="rId6"/>
    <p:sldLayoutId id="2147484499" r:id="rId7"/>
    <p:sldLayoutId id="2147484500" r:id="rId8"/>
    <p:sldLayoutId id="214748450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57298"/>
            <a:ext cx="7772400" cy="473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4CFA57-341E-4685-9756-03A3FE42B8B3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6" name="Picture 12" descr="SCI_PPT_templ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162800" cy="15176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77724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014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3" r:id="rId1"/>
    <p:sldLayoutId id="2147484504" r:id="rId2"/>
    <p:sldLayoutId id="2147484505" r:id="rId3"/>
    <p:sldLayoutId id="2147484506" r:id="rId4"/>
    <p:sldLayoutId id="2147484507" r:id="rId5"/>
    <p:sldLayoutId id="2147484508" r:id="rId6"/>
    <p:sldLayoutId id="2147484509" r:id="rId7"/>
    <p:sldLayoutId id="2147484510" r:id="rId8"/>
    <p:sldLayoutId id="2147484511" r:id="rId9"/>
    <p:sldLayoutId id="2147484512" r:id="rId10"/>
    <p:sldLayoutId id="2147484513" r:id="rId11"/>
  </p:sldLayoutIdLst>
  <p:hf hdr="0" ftr="0" dt="0"/>
  <p:txStyles>
    <p:titleStyle>
      <a:lvl1pPr algn="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dirty="0">
              <a:latin typeface="Calibri" pitchFamily="34" charset="0"/>
            </a:endParaRPr>
          </a:p>
          <a:p>
            <a:pPr eaLnBrk="1" hangingPunct="1"/>
            <a:r>
              <a:rPr lang="en-US" altLang="en-US" dirty="0" smtClean="0">
                <a:latin typeface="Calibri" pitchFamily="34" charset="0"/>
              </a:rPr>
              <a:t>UKT0 Face to Face</a:t>
            </a:r>
            <a:endParaRPr lang="en-US" altLang="en-US" dirty="0">
              <a:latin typeface="Calibri" pitchFamily="34" charset="0"/>
            </a:endParaRPr>
          </a:p>
          <a:p>
            <a:pPr eaLnBrk="1" hangingPunct="1"/>
            <a:r>
              <a:rPr lang="en-US" altLang="en-US" dirty="0" smtClean="0">
                <a:latin typeface="Calibri" pitchFamily="34" charset="0"/>
              </a:rPr>
              <a:t>15</a:t>
            </a:r>
            <a:r>
              <a:rPr lang="en-US" altLang="en-US" baseline="30000" dirty="0" smtClean="0">
                <a:latin typeface="Calibri" pitchFamily="34" charset="0"/>
              </a:rPr>
              <a:t>th</a:t>
            </a:r>
            <a:r>
              <a:rPr lang="en-US" altLang="en-US" dirty="0" smtClean="0">
                <a:latin typeface="Calibri" pitchFamily="34" charset="0"/>
              </a:rPr>
              <a:t> March 2018</a:t>
            </a:r>
            <a:endParaRPr lang="en-US" altLang="en-US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56792"/>
            <a:ext cx="3168352" cy="205505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594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ALC Current Status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 from existing resource</a:t>
            </a:r>
          </a:p>
          <a:p>
            <a:pPr lvl="1"/>
            <a:r>
              <a:rPr lang="en-GB" dirty="0" smtClean="0"/>
              <a:t>£200K from 2017/18 Capital</a:t>
            </a:r>
          </a:p>
          <a:p>
            <a:pPr lvl="2"/>
            <a:r>
              <a:rPr lang="en-GB" dirty="0" smtClean="0"/>
              <a:t>Data Analysis as a Service work (as reported by Frazer)</a:t>
            </a:r>
          </a:p>
          <a:p>
            <a:pPr lvl="1"/>
            <a:r>
              <a:rPr lang="en-GB" dirty="0" smtClean="0"/>
              <a:t>Existing SCD Facilities Programme</a:t>
            </a:r>
          </a:p>
          <a:p>
            <a:pPr lvl="1"/>
            <a:r>
              <a:rPr lang="en-GB" dirty="0" smtClean="0"/>
              <a:t>Funding from ISIS &amp; DLS</a:t>
            </a:r>
          </a:p>
          <a:p>
            <a:pPr lvl="1"/>
            <a:endParaRPr lang="en-GB" dirty="0"/>
          </a:p>
          <a:p>
            <a:r>
              <a:rPr lang="en-GB" dirty="0" smtClean="0"/>
              <a:t>Main Projects</a:t>
            </a:r>
          </a:p>
          <a:p>
            <a:pPr lvl="1"/>
            <a:r>
              <a:rPr lang="en-GB" dirty="0"/>
              <a:t>Data Analysis as a Service</a:t>
            </a:r>
          </a:p>
          <a:p>
            <a:pPr lvl="1"/>
            <a:r>
              <a:rPr lang="en-GB" dirty="0" smtClean="0"/>
              <a:t>ULTRA</a:t>
            </a:r>
            <a:endParaRPr lang="en-GB" dirty="0"/>
          </a:p>
          <a:p>
            <a:pPr lvl="1"/>
            <a:r>
              <a:rPr lang="en-GB" dirty="0" smtClean="0"/>
              <a:t>Octopus</a:t>
            </a:r>
          </a:p>
          <a:p>
            <a:pPr lvl="1"/>
            <a:r>
              <a:rPr lang="en-GB" dirty="0" smtClean="0"/>
              <a:t>Computational Physics (with ISIS)</a:t>
            </a:r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52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340768"/>
            <a:ext cx="7772400" cy="3800488"/>
          </a:xfrm>
        </p:spPr>
        <p:txBody>
          <a:bodyPr/>
          <a:lstStyle/>
          <a:p>
            <a:r>
              <a:rPr lang="en-GB" sz="2000" dirty="0" smtClean="0"/>
              <a:t>Complete and expand existing projects</a:t>
            </a:r>
            <a:endParaRPr lang="en-GB" sz="2000" dirty="0" smtClean="0"/>
          </a:p>
          <a:p>
            <a:pPr lvl="1"/>
            <a:r>
              <a:rPr lang="en-GB" sz="2000" dirty="0"/>
              <a:t>Data Analysis as a Service</a:t>
            </a:r>
          </a:p>
          <a:p>
            <a:pPr lvl="1"/>
            <a:r>
              <a:rPr lang="en-GB" sz="2000" dirty="0" smtClean="0"/>
              <a:t>ULTRA</a:t>
            </a:r>
            <a:endParaRPr lang="en-GB" sz="2000" dirty="0"/>
          </a:p>
          <a:p>
            <a:pPr lvl="1"/>
            <a:r>
              <a:rPr lang="en-GB" sz="2000" dirty="0" smtClean="0"/>
              <a:t>Octopus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r>
              <a:rPr lang="en-GB" sz="2000" dirty="0" smtClean="0"/>
              <a:t>New Areas</a:t>
            </a:r>
          </a:p>
          <a:p>
            <a:pPr lvl="1"/>
            <a:r>
              <a:rPr lang="en-GB" sz="2000" dirty="0" smtClean="0"/>
              <a:t>File / Data Catalogue</a:t>
            </a:r>
          </a:p>
          <a:p>
            <a:pPr lvl="1"/>
            <a:r>
              <a:rPr lang="en-GB" sz="2000" dirty="0" smtClean="0"/>
              <a:t>Machine Learning / AI</a:t>
            </a:r>
          </a:p>
          <a:p>
            <a:pPr lvl="1"/>
            <a:r>
              <a:rPr lang="en-GB" sz="2000" dirty="0" smtClean="0"/>
              <a:t>Information Security</a:t>
            </a:r>
          </a:p>
          <a:p>
            <a:pPr lvl="1"/>
            <a:endParaRPr lang="en-GB" sz="2000" dirty="0"/>
          </a:p>
          <a:p>
            <a:r>
              <a:rPr lang="en-GB" sz="2000" dirty="0" smtClean="0"/>
              <a:t>Built on common infrastructure</a:t>
            </a:r>
            <a:endParaRPr lang="en-GB" sz="2000" dirty="0" smtClean="0"/>
          </a:p>
          <a:p>
            <a:r>
              <a:rPr lang="en-GB" sz="2000" dirty="0" smtClean="0"/>
              <a:t>Not developed in isolation</a:t>
            </a:r>
            <a:endParaRPr lang="en-GB" sz="2000" dirty="0"/>
          </a:p>
          <a:p>
            <a:r>
              <a:rPr lang="en-GB" sz="2000" dirty="0" smtClean="0"/>
              <a:t>ALC very good fit with UKT0</a:t>
            </a:r>
            <a:endParaRPr lang="en-GB" sz="2000" dirty="0" smtClean="0"/>
          </a:p>
          <a:p>
            <a:pPr lvl="1"/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5006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ALC Session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Data Challenges for Diamond</a:t>
            </a:r>
          </a:p>
          <a:p>
            <a:pPr lvl="1"/>
            <a:r>
              <a:rPr lang="en-GB" sz="2000" dirty="0" smtClean="0"/>
              <a:t>Andy Richards</a:t>
            </a:r>
          </a:p>
          <a:p>
            <a:pPr lvl="1"/>
            <a:endParaRPr lang="en-GB" sz="1050" dirty="0"/>
          </a:p>
          <a:p>
            <a:r>
              <a:rPr lang="en-GB" sz="2000" dirty="0" smtClean="0"/>
              <a:t>“Data Analysis as a Service” for ISIS</a:t>
            </a:r>
          </a:p>
          <a:p>
            <a:pPr lvl="1"/>
            <a:r>
              <a:rPr lang="en-GB" sz="2000" dirty="0" smtClean="0"/>
              <a:t>TBD</a:t>
            </a:r>
          </a:p>
          <a:p>
            <a:pPr lvl="1"/>
            <a:endParaRPr lang="en-GB" sz="1800" dirty="0"/>
          </a:p>
          <a:p>
            <a:r>
              <a:rPr lang="en-GB" sz="2000" dirty="0" smtClean="0"/>
              <a:t>ULTRA for ISIS</a:t>
            </a:r>
          </a:p>
          <a:p>
            <a:pPr lvl="1"/>
            <a:r>
              <a:rPr lang="en-GB" sz="2000" dirty="0" smtClean="0"/>
              <a:t>Winfried Kockelmann</a:t>
            </a:r>
          </a:p>
          <a:p>
            <a:pPr lvl="1"/>
            <a:endParaRPr lang="en-GB" sz="1800" dirty="0"/>
          </a:p>
          <a:p>
            <a:r>
              <a:rPr lang="en-GB" sz="2000" dirty="0" smtClean="0"/>
              <a:t>What Science can do with AI and Machine Learning</a:t>
            </a:r>
          </a:p>
          <a:p>
            <a:pPr lvl="1"/>
            <a:r>
              <a:rPr lang="en-GB" sz="2000" dirty="0" smtClean="0"/>
              <a:t>Mark Basham</a:t>
            </a:r>
            <a:endParaRPr lang="en-GB" sz="2000" dirty="0" smtClean="0"/>
          </a:p>
          <a:p>
            <a:pPr lvl="1"/>
            <a:endParaRPr lang="en-GB" sz="1800" dirty="0" smtClean="0"/>
          </a:p>
          <a:p>
            <a:r>
              <a:rPr lang="en-GB" sz="2000" dirty="0" smtClean="0"/>
              <a:t>Octopus for CLF</a:t>
            </a:r>
          </a:p>
          <a:p>
            <a:pPr lvl="1"/>
            <a:r>
              <a:rPr lang="en-GB" sz="2000" dirty="0" smtClean="0"/>
              <a:t>Dan Rolfe</a:t>
            </a:r>
            <a:endParaRPr lang="en-GB" sz="2000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2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STFC_top nav horizon Master small">
  <a:themeElements>
    <a:clrScheme name="STFC_top nav horizon Master smal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C_top nav horizon Master small">
      <a:majorFont>
        <a:latin typeface="Lucida Sans"/>
        <a:ea typeface="ヒラギノ角ゴ Pro W3"/>
        <a:cs typeface=""/>
      </a:majorFont>
      <a:minorFont>
        <a:latin typeface="Lucida San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STFC_top nav horizon Master smal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 nav horizon Master smal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 nav horizon Master smal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 nav horizon Master smal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 nav horizon Master smal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 nav horizon Master smal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 nav horizon Master smal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 nav horizon Master smal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 nav horizon Master smal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 nav horizon Master smal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 nav horizon Master smal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 nav horizon Master smal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6ED0303-5A94-4D6C-A034-5CDF25E5E1CA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3876</TotalTime>
  <Words>134</Words>
  <Application>Microsoft Office PowerPoint</Application>
  <PresentationFormat>On-screen Show (4:3)</PresentationFormat>
  <Paragraphs>48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Lucida Grande</vt:lpstr>
      <vt:lpstr>Lucida Sans</vt:lpstr>
      <vt:lpstr>ヒラギノ角ゴ Pro W3</vt:lpstr>
      <vt:lpstr>STFC_PowerPoint_template</vt:lpstr>
      <vt:lpstr>1_Blank Presentation</vt:lpstr>
      <vt:lpstr>4_STFC_top nav horizon Master small</vt:lpstr>
      <vt:lpstr>PowerPoint Presentation</vt:lpstr>
      <vt:lpstr>ALC Current Status</vt:lpstr>
      <vt:lpstr>Future</vt:lpstr>
      <vt:lpstr>ALC Session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Template</dc:title>
  <dc:creator>kw77</dc:creator>
  <cp:lastModifiedBy>Brown, Gordon (STFC,RAL,SC)</cp:lastModifiedBy>
  <cp:revision>154</cp:revision>
  <dcterms:created xsi:type="dcterms:W3CDTF">2012-07-12T11:46:55Z</dcterms:created>
  <dcterms:modified xsi:type="dcterms:W3CDTF">2018-03-15T09:58:47Z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</Properties>
</file>