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  <Override PartName="/ppt/slideLayouts/slideLayout.xml" ContentType="application/vnd.openxmlformats-officedocument.presentationml.slideLayout+xml"/>
  <Override PartName="/ppt/slideLayouts/slideMasters/slideMaster.xml" ContentType="application/vnd.openxmlformats-officedocument.presentationml.slideMaster+xml"/>
  <Override PartName="/ppt/slideLayouts/slideMasters/theme/theme.xml" ContentType="application/vnd.openxmlformats-officedocument.theme+xml"/>
  <Override PartName="/ppt/slides/slide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00815e2714da42da" Type="http://schemas.openxmlformats.org/officeDocument/2006/relationships/officeDocument" Target="ppt/presentation.xml"/></Relationships>
</file>

<file path=ppt/presentation.xml><?xml version="1.0" encoding="utf-8"?>
<p:presentation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10024"/>
    <p:sldId id="257" r:id="R10025"/>
    <p:sldId id="258" r:id="R10026"/>
    <p:sldId id="259" r:id="R10027"/>
    <p:sldId id="260" r:id="R10028"/>
    <p:sldId id="261" r:id="R10029"/>
    <p:sldId id="262" r:id="R10030"/>
    <p:sldId id="263" r:id="R10031"/>
    <p:sldId id="264" r:id="R10032"/>
    <p:sldId id="265" r:id="R10033"/>
    <p:sldId id="266" r:id="R10034"/>
    <p:sldId id="267" r:id="R10035"/>
    <p:sldId id="268" r:id="R10036"/>
    <p:sldId id="269" r:id="R10037"/>
    <p:sldId id="270" r:id="R10038"/>
    <p:sldId id="271" r:id="R10039"/>
    <p:sldId id="272" r:id="R10040"/>
    <p:sldId id="273" r:id="R10041"/>
    <p:sldId id="274" r:id="R10042"/>
  </p:sldIdLst>
  <p:sldSz cx="13004800" cy="9753600" type="custom"/>
  <p:notesSz cx="13004800" cy="9753600"/>
  <p:defaultTextStyle/>
</p:presentation>
</file>

<file path=ppt/_rels/presentation.xml.rels><?xml version="1.0" encoding="UTF-8"?><Relationships xmlns="http://schemas.openxmlformats.org/package/2006/relationships"><Relationship Id="rId1" Type="http://schemas.openxmlformats.org/officeDocument/2006/relationships/slideMaster" Target="slideLayouts/slideMasters/slideMaster.xml"/><Relationship Id="rId3" Type="http://schemas.openxmlformats.org/officeDocument/2006/relationships/theme" Target="slideLayouts/slideMasters/theme/theme.xml"/><Relationship Id="R10024" Type="http://schemas.openxmlformats.org/officeDocument/2006/relationships/slide" Target="slides/slide.xml"/><Relationship Id="R10025" Type="http://schemas.openxmlformats.org/officeDocument/2006/relationships/slide" Target="slides/slide2.xml"/><Relationship Id="R10026" Type="http://schemas.openxmlformats.org/officeDocument/2006/relationships/slide" Target="slides/slide3.xml"/><Relationship Id="R10027" Type="http://schemas.openxmlformats.org/officeDocument/2006/relationships/slide" Target="slides/slide4.xml"/><Relationship Id="R10028" Type="http://schemas.openxmlformats.org/officeDocument/2006/relationships/slide" Target="slides/slide5.xml"/><Relationship Id="R10029" Type="http://schemas.openxmlformats.org/officeDocument/2006/relationships/slide" Target="slides/slide6.xml"/><Relationship Id="R10030" Type="http://schemas.openxmlformats.org/officeDocument/2006/relationships/slide" Target="slides/slide7.xml"/><Relationship Id="R10031" Type="http://schemas.openxmlformats.org/officeDocument/2006/relationships/slide" Target="slides/slide8.xml"/><Relationship Id="R10032" Type="http://schemas.openxmlformats.org/officeDocument/2006/relationships/slide" Target="slides/slide9.xml"/><Relationship Id="R10033" Type="http://schemas.openxmlformats.org/officeDocument/2006/relationships/slide" Target="slides/slide10.xml"/><Relationship Id="R10034" Type="http://schemas.openxmlformats.org/officeDocument/2006/relationships/slide" Target="slides/slide11.xml"/><Relationship Id="R10035" Type="http://schemas.openxmlformats.org/officeDocument/2006/relationships/slide" Target="slides/slide12.xml"/><Relationship Id="R10036" Type="http://schemas.openxmlformats.org/officeDocument/2006/relationships/slide" Target="slides/slide13.xml"/><Relationship Id="R10037" Type="http://schemas.openxmlformats.org/officeDocument/2006/relationships/slide" Target="slides/slide14.xml"/><Relationship Id="R10038" Type="http://schemas.openxmlformats.org/officeDocument/2006/relationships/slide" Target="slides/slide15.xml"/><Relationship Id="R10039" Type="http://schemas.openxmlformats.org/officeDocument/2006/relationships/slide" Target="slides/slide16.xml"/><Relationship Id="R10040" Type="http://schemas.openxmlformats.org/officeDocument/2006/relationships/slide" Target="slides/slide17.xml"/><Relationship Id="R10041" Type="http://schemas.openxmlformats.org/officeDocument/2006/relationships/slide" Target="slides/slide18.xml"/><Relationship Id="R10042" Type="http://schemas.openxmlformats.org/officeDocument/2006/relationships/slide" Target="slides/slide19.xml"/></Relationships>
</file>

<file path=ppt/slideLayouts/_rels/slideLayout.xml.rels><?xml version="1.0" encoding="UTF-8"?><Relationships xmlns="http://schemas.openxmlformats.org/package/2006/relationships"><Relationship Id="rId1" Type="http://schemas.openxmlformats.org/officeDocument/2006/relationships/slideMaster" Target="slideMasters/slideMaster.xml"/></Relationships>
</file>

<file path=ppt/slideLayouts/slideLayout.xml><?xml version="1.0" encoding="utf-8"?>
<p:sldLayout xmlns:p="http://schemas.openxmlformats.org/presentationml/2006/main">
  <p:cSld>
    <p:spTree>
      <p:nvGrpSpPr>
        <p:cNvPr id="1" name=""/>
        <p:cNvGrpSpPr/>
        <p:nvPr/>
      </p:nvGrpSpPr>
      <p:grpSpPr>
        <a:xfrm xmlns:a="http://schemas.openxmlformats.org/drawingml/2006/main"/>
      </p:grpSpPr>
    </p:spTree>
  </p:cSld>
  <p:clrMapOvr>
    <a:masterClrMapping xmlns:a="http://schemas.openxmlformats.org/drawingml/2006/main"/>
  </p:clrMapOvr>
</p:sldLayout>
</file>

<file path=ppt/slideLayouts/slideMasters/_rels/slideMaster.xml.rels><?xml version="1.0" encoding="UTF-8"?><Relationships xmlns="http://schemas.openxmlformats.org/package/2006/relationships"><Relationship Id="rId1" Type="http://schemas.openxmlformats.org/officeDocument/2006/relationships/slideLayout" Target="../slideLayout.xml"/><Relationship Id="rId3" Type="http://schemas.openxmlformats.org/officeDocument/2006/relationships/theme" Target="theme/theme.xml"/></Relationships>
</file>

<file path=ppt/slideLayouts/slideMasters/slideMaster.xml><?xml version="1.0" encoding="utf-8"?>
<p:sldMaster xmlns:p="http://schemas.openxmlformats.org/presentationml/2006/main">
  <p:cSld>
    <p:spTree>
      <p:nvGrpSpPr>
        <p:cNvPr id="1" name=""/>
        <p:cNvGrpSpPr/>
        <p:nvPr/>
      </p:nvGrpSpPr>
      <p:grpSpPr>
        <a:xfrm xmlns:a="http://schemas.openxmlformats.org/drawingml/2006/main"/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xmlns:r="http://schemas.openxmlformats.org/officeDocument/2006/relationships" id="2147483649" r:id="rId1"/>
  </p:sldLayoutIdLst>
  <p:txStyles>
    <p:titleStyle/>
    <p:bodyStyle/>
    <p:otherStyle/>
  </p:txStyles>
</p:sldMaster>
</file>

<file path=ppt/slideLayouts/slideMasters/theme/theme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slides/_rels/slide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00" Type="http://schemas.openxmlformats.org/officeDocument/2006/relationships/image" Target="../media/image100.png"/><Relationship Id="rId101" Type="http://schemas.openxmlformats.org/officeDocument/2006/relationships/image" Target="../media/image101.png"/><Relationship Id="rId102" Type="http://schemas.openxmlformats.org/officeDocument/2006/relationships/image" Target="../media/image101.png"/><Relationship Id="rId103" Type="http://schemas.openxmlformats.org/officeDocument/2006/relationships/image" Target="../media/image101.png"/><Relationship Id="rId104" Type="http://schemas.openxmlformats.org/officeDocument/2006/relationships/image" Target="../media/image101.png"/><Relationship Id="rId105" Type="http://schemas.openxmlformats.org/officeDocument/2006/relationships/image" Target="../media/image101.png"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417" Type="http://schemas.openxmlformats.org/officeDocument/2006/relationships/image" Target="../media/image100.png"/><Relationship Id="rId1418" Type="http://schemas.openxmlformats.org/officeDocument/2006/relationships/image" Target="../media/image101.png"/><Relationship Id="rId1419" Type="http://schemas.openxmlformats.org/officeDocument/2006/relationships/image" Target="../media/image101.png"/><Relationship Id="rId1420" Type="http://schemas.openxmlformats.org/officeDocument/2006/relationships/image" Target="../media/image101.png"/><Relationship Id="rId1421" Type="http://schemas.openxmlformats.org/officeDocument/2006/relationships/image" Target="../media/image1421.png"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570" Type="http://schemas.openxmlformats.org/officeDocument/2006/relationships/image" Target="../media/image100.png"/><Relationship Id="rId1571" Type="http://schemas.openxmlformats.org/officeDocument/2006/relationships/image" Target="../media/image101.png"/><Relationship Id="rId1572" Type="http://schemas.openxmlformats.org/officeDocument/2006/relationships/image" Target="../media/image101.png"/><Relationship Id="rId1573" Type="http://schemas.openxmlformats.org/officeDocument/2006/relationships/image" Target="../media/image101.png"/><Relationship Id="rId1574" Type="http://schemas.openxmlformats.org/officeDocument/2006/relationships/image" Target="../media/image1574.png"/><Relationship Id="rId1575" Type="http://schemas.openxmlformats.org/officeDocument/2006/relationships/image" Target="../media/image1575.png"/></Relationships>
</file>

<file path=ppt/slides/_rels/slide1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688" Type="http://schemas.openxmlformats.org/officeDocument/2006/relationships/image" Target="../media/image100.png"/><Relationship Id="rId1689" Type="http://schemas.openxmlformats.org/officeDocument/2006/relationships/image" Target="../media/image101.png"/><Relationship Id="rId1690" Type="http://schemas.openxmlformats.org/officeDocument/2006/relationships/image" Target="../media/image101.png"/><Relationship Id="rId1691" Type="http://schemas.openxmlformats.org/officeDocument/2006/relationships/image" Target="../media/image1691.png"/></Relationships>
</file>

<file path=ppt/slides/_rels/slide1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785" Type="http://schemas.openxmlformats.org/officeDocument/2006/relationships/image" Target="../media/image100.png"/><Relationship Id="rId1786" Type="http://schemas.openxmlformats.org/officeDocument/2006/relationships/image" Target="../media/image1786.png"/><Relationship Id="rId1788" Type="http://schemas.openxmlformats.org/officeDocument/2006/relationships/image" Target="../media/image1788.png"/><Relationship Id="rId1790" Type="http://schemas.openxmlformats.org/officeDocument/2006/relationships/image" Target="../media/image101.png"/><Relationship Id="rId1791" Type="http://schemas.openxmlformats.org/officeDocument/2006/relationships/image" Target="../media/image101.png"/><Relationship Id="rId1792" Type="http://schemas.openxmlformats.org/officeDocument/2006/relationships/image" Target="../media/image101.png"/><Relationship Id="rId1793" Type="http://schemas.openxmlformats.org/officeDocument/2006/relationships/image" Target="../media/image101.png"/><Relationship Id="rId1816" Type="http://schemas.openxmlformats.org/officeDocument/2006/relationships/image" Target="../media/image1816.png"/><Relationship Id="rId1817" Type="http://schemas.openxmlformats.org/officeDocument/2006/relationships/image" Target="../media/image1817.png"/><Relationship Id="rId1818" Type="http://schemas.openxmlformats.org/officeDocument/2006/relationships/image" Target="../media/image1818.png"/><Relationship Id="rId1829" Type="http://schemas.openxmlformats.org/officeDocument/2006/relationships/image" Target="../media/image1829.png"/><Relationship Id="rId1867" Type="http://schemas.openxmlformats.org/officeDocument/2006/relationships/image" Target="../media/image1867.png"/></Relationships>
</file>

<file path=ppt/slides/_rels/slide1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083" Type="http://schemas.openxmlformats.org/officeDocument/2006/relationships/image" Target="../media/image100.png"/><Relationship Id="rId2084" Type="http://schemas.openxmlformats.org/officeDocument/2006/relationships/image" Target="../media/image2084.png"/></Relationships>
</file>

<file path=ppt/slides/_rels/slide1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092" Type="http://schemas.openxmlformats.org/officeDocument/2006/relationships/image" Target="../media/image100.png"/><Relationship Id="rId2093" Type="http://schemas.openxmlformats.org/officeDocument/2006/relationships/image" Target="../media/image101.png"/><Relationship Id="rId2094" Type="http://schemas.openxmlformats.org/officeDocument/2006/relationships/image" Target="../media/image101.png"/><Relationship Id="rId2095" Type="http://schemas.openxmlformats.org/officeDocument/2006/relationships/image" Target="../media/image2095.png"/></Relationships>
</file>

<file path=ppt/slides/_rels/slide1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148" Type="http://schemas.openxmlformats.org/officeDocument/2006/relationships/image" Target="../media/image100.png"/><Relationship Id="rId2149" Type="http://schemas.openxmlformats.org/officeDocument/2006/relationships/image" Target="../media/image101.png"/><Relationship Id="rId2150" Type="http://schemas.openxmlformats.org/officeDocument/2006/relationships/image" Target="../media/image101.png"/><Relationship Id="rId2151" Type="http://schemas.openxmlformats.org/officeDocument/2006/relationships/image" Target="../media/image2151.png"/><Relationship Id="rId2152" Type="http://schemas.openxmlformats.org/officeDocument/2006/relationships/image" Target="../media/image101.png"/><Relationship Id="rId2153" Type="http://schemas.openxmlformats.org/officeDocument/2006/relationships/image" Target="../media/image101.png"/><Relationship Id="rId2154" Type="http://schemas.openxmlformats.org/officeDocument/2006/relationships/image" Target="../media/image2154.png"/></Relationships>
</file>

<file path=ppt/slides/_rels/slide1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238" Type="http://schemas.openxmlformats.org/officeDocument/2006/relationships/image" Target="../media/image100.png"/><Relationship Id="rId2239" Type="http://schemas.openxmlformats.org/officeDocument/2006/relationships/image" Target="../media/image2239.png"/><Relationship Id="rId2240" Type="http://schemas.openxmlformats.org/officeDocument/2006/relationships/image" Target="../media/image2240.png"/><Relationship Id="rId2241" Type="http://schemas.openxmlformats.org/officeDocument/2006/relationships/image" Target="../media/image2241.png"/><Relationship Id="rId2242" Type="http://schemas.openxmlformats.org/officeDocument/2006/relationships/image" Target="../media/image2242.png"/><Relationship Id="rId2243" Type="http://schemas.openxmlformats.org/officeDocument/2006/relationships/image" Target="../media/image2243.png"/><Relationship Id="rId2244" Type="http://schemas.openxmlformats.org/officeDocument/2006/relationships/image" Target="../media/image2244.png"/><Relationship Id="rId2245" Type="http://schemas.openxmlformats.org/officeDocument/2006/relationships/image" Target="../media/image2245.png"/><Relationship Id="rId2246" Type="http://schemas.openxmlformats.org/officeDocument/2006/relationships/image" Target="../media/image2246.png"/></Relationships>
</file>

<file path=ppt/slides/_rels/slide18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288" Type="http://schemas.openxmlformats.org/officeDocument/2006/relationships/image" Target="../media/image100.png"/><Relationship Id="rId2293" Type="http://schemas.openxmlformats.org/officeDocument/2006/relationships/image" Target="../media/image2293.png"/><Relationship Id="rId2294" Type="http://schemas.openxmlformats.org/officeDocument/2006/relationships/image" Target="../media/image2294.png"/><Relationship Id="rId2295" Type="http://schemas.openxmlformats.org/officeDocument/2006/relationships/image" Target="../media/image2295.png"/><Relationship Id="rId2296" Type="http://schemas.openxmlformats.org/officeDocument/2006/relationships/image" Target="../media/image2296.png"/><Relationship Id="rId2297" Type="http://schemas.openxmlformats.org/officeDocument/2006/relationships/image" Target="../media/image2297.png"/><Relationship Id="rId2298" Type="http://schemas.openxmlformats.org/officeDocument/2006/relationships/image" Target="../media/image2298.png"/><Relationship Id="rId2299" Type="http://schemas.openxmlformats.org/officeDocument/2006/relationships/image" Target="../media/image2299.png"/><Relationship Id="rId2300" Type="http://schemas.openxmlformats.org/officeDocument/2006/relationships/image" Target="../media/image2300.png"/><Relationship Id="rId2301" Type="http://schemas.openxmlformats.org/officeDocument/2006/relationships/image" Target="../media/image2301.png"/><Relationship Id="rId2302" Type="http://schemas.openxmlformats.org/officeDocument/2006/relationships/image" Target="../media/image2302.png"/><Relationship Id="rId2303" Type="http://schemas.openxmlformats.org/officeDocument/2006/relationships/image" Target="../media/image2303.png"/><Relationship Id="rId2304" Type="http://schemas.openxmlformats.org/officeDocument/2006/relationships/image" Target="../media/image2304.png"/><Relationship Id="rId2306" Type="http://schemas.openxmlformats.org/officeDocument/2006/relationships/image" Target="../media/image2306.png"/><Relationship Id="rId2307" Type="http://schemas.openxmlformats.org/officeDocument/2006/relationships/image" Target="../media/image2307.png"/><Relationship Id="rId2309" Type="http://schemas.openxmlformats.org/officeDocument/2006/relationships/image" Target="../media/image2309.png"/><Relationship Id="rId2310" Type="http://schemas.openxmlformats.org/officeDocument/2006/relationships/image" Target="../media/image2310.png"/><Relationship Id="rId2312" Type="http://schemas.openxmlformats.org/officeDocument/2006/relationships/image" Target="../media/image2312.png"/><Relationship Id="rId2313" Type="http://schemas.openxmlformats.org/officeDocument/2006/relationships/image" Target="../media/image2313.png"/><Relationship Id="rId2314" Type="http://schemas.openxmlformats.org/officeDocument/2006/relationships/image" Target="../media/image2314.png"/><Relationship Id="rId2315" Type="http://schemas.openxmlformats.org/officeDocument/2006/relationships/image" Target="../media/image2315.png"/><Relationship Id="rId2316" Type="http://schemas.openxmlformats.org/officeDocument/2006/relationships/image" Target="../media/image2316.png"/><Relationship Id="rId2317" Type="http://schemas.openxmlformats.org/officeDocument/2006/relationships/image" Target="../media/image2317.png"/><Relationship Id="rId2318" Type="http://schemas.openxmlformats.org/officeDocument/2006/relationships/image" Target="../media/image2318.png"/><Relationship Id="rId2319" Type="http://schemas.openxmlformats.org/officeDocument/2006/relationships/image" Target="../media/image2319.png"/><Relationship Id="rId2320" Type="http://schemas.openxmlformats.org/officeDocument/2006/relationships/image" Target="../media/image2320.png"/><Relationship Id="rId2321" Type="http://schemas.openxmlformats.org/officeDocument/2006/relationships/image" Target="../media/image2321.png"/><Relationship Id="rId2322" Type="http://schemas.openxmlformats.org/officeDocument/2006/relationships/image" Target="../media/image2322.png"/><Relationship Id="rId2323" Type="http://schemas.openxmlformats.org/officeDocument/2006/relationships/image" Target="../media/image2323.png"/><Relationship Id="rId2324" Type="http://schemas.openxmlformats.org/officeDocument/2006/relationships/image" Target="../media/image2324.png"/><Relationship Id="rId2325" Type="http://schemas.openxmlformats.org/officeDocument/2006/relationships/image" Target="../media/image2325.png"/><Relationship Id="rId2327" Type="http://schemas.openxmlformats.org/officeDocument/2006/relationships/image" Target="../media/image2327.png"/><Relationship Id="rId2328" Type="http://schemas.openxmlformats.org/officeDocument/2006/relationships/image" Target="../media/image2328.png"/><Relationship Id="rId2330" Type="http://schemas.openxmlformats.org/officeDocument/2006/relationships/image" Target="../media/image2330.png"/><Relationship Id="rId2331" Type="http://schemas.openxmlformats.org/officeDocument/2006/relationships/image" Target="../media/image2331.png"/><Relationship Id="rId2333" Type="http://schemas.openxmlformats.org/officeDocument/2006/relationships/image" Target="../media/image2333.png"/><Relationship Id="rId2334" Type="http://schemas.openxmlformats.org/officeDocument/2006/relationships/image" Target="../media/image2334.png"/><Relationship Id="rId2335" Type="http://schemas.openxmlformats.org/officeDocument/2006/relationships/image" Target="../media/image2335.png"/><Relationship Id="rId2336" Type="http://schemas.openxmlformats.org/officeDocument/2006/relationships/image" Target="../media/image2336.png"/><Relationship Id="rId2337" Type="http://schemas.openxmlformats.org/officeDocument/2006/relationships/image" Target="../media/image2337.png"/><Relationship Id="rId2338" Type="http://schemas.openxmlformats.org/officeDocument/2006/relationships/image" Target="../media/image2338.png"/><Relationship Id="rId2339" Type="http://schemas.openxmlformats.org/officeDocument/2006/relationships/image" Target="../media/image2339.png"/><Relationship Id="rId2340" Type="http://schemas.openxmlformats.org/officeDocument/2006/relationships/image" Target="../media/image2340.png"/><Relationship Id="rId2341" Type="http://schemas.openxmlformats.org/officeDocument/2006/relationships/image" Target="../media/image2341.png"/><Relationship Id="rId2342" Type="http://schemas.openxmlformats.org/officeDocument/2006/relationships/image" Target="../media/image2342.png"/><Relationship Id="rId2343" Type="http://schemas.openxmlformats.org/officeDocument/2006/relationships/image" Target="../media/image2343.png"/><Relationship Id="rId2344" Type="http://schemas.openxmlformats.org/officeDocument/2006/relationships/image" Target="../media/image2344.png"/><Relationship Id="rId2345" Type="http://schemas.openxmlformats.org/officeDocument/2006/relationships/image" Target="../media/image2345.png"/><Relationship Id="rId2346" Type="http://schemas.openxmlformats.org/officeDocument/2006/relationships/image" Target="../media/image2346.png"/><Relationship Id="rId2347" Type="http://schemas.openxmlformats.org/officeDocument/2006/relationships/image" Target="../media/image2347.png"/><Relationship Id="rId2348" Type="http://schemas.openxmlformats.org/officeDocument/2006/relationships/image" Target="../media/image2348.png"/><Relationship Id="rId2349" Type="http://schemas.openxmlformats.org/officeDocument/2006/relationships/image" Target="../media/image2349.png"/><Relationship Id="rId2350" Type="http://schemas.openxmlformats.org/officeDocument/2006/relationships/image" Target="../media/image2350.png"/><Relationship Id="rId2351" Type="http://schemas.openxmlformats.org/officeDocument/2006/relationships/image" Target="../media/image2351.png"/><Relationship Id="rId2352" Type="http://schemas.openxmlformats.org/officeDocument/2006/relationships/image" Target="../media/image2352.png"/><Relationship Id="rId2353" Type="http://schemas.openxmlformats.org/officeDocument/2006/relationships/image" Target="../media/image2353.png"/><Relationship Id="rId2354" Type="http://schemas.openxmlformats.org/officeDocument/2006/relationships/image" Target="../media/image2354.png"/><Relationship Id="rId2355" Type="http://schemas.openxmlformats.org/officeDocument/2006/relationships/image" Target="../media/image2355.png"/><Relationship Id="rId2356" Type="http://schemas.openxmlformats.org/officeDocument/2006/relationships/image" Target="../media/image2356.png"/><Relationship Id="rId2357" Type="http://schemas.openxmlformats.org/officeDocument/2006/relationships/image" Target="../media/image2357.png"/><Relationship Id="rId2358" Type="http://schemas.openxmlformats.org/officeDocument/2006/relationships/image" Target="../media/image2358.png"/><Relationship Id="rId2359" Type="http://schemas.openxmlformats.org/officeDocument/2006/relationships/image" Target="../media/image2359.png"/><Relationship Id="rId2360" Type="http://schemas.openxmlformats.org/officeDocument/2006/relationships/image" Target="../media/image2360.png"/><Relationship Id="rId2361" Type="http://schemas.openxmlformats.org/officeDocument/2006/relationships/image" Target="../media/image2361.png"/><Relationship Id="rId2362" Type="http://schemas.openxmlformats.org/officeDocument/2006/relationships/image" Target="../media/image2362.png"/><Relationship Id="rId2363" Type="http://schemas.openxmlformats.org/officeDocument/2006/relationships/image" Target="../media/image2363.png"/><Relationship Id="rId2364" Type="http://schemas.openxmlformats.org/officeDocument/2006/relationships/image" Target="../media/image2364.png"/><Relationship Id="rId2365" Type="http://schemas.openxmlformats.org/officeDocument/2006/relationships/image" Target="../media/image2365.png"/><Relationship Id="rId2366" Type="http://schemas.openxmlformats.org/officeDocument/2006/relationships/image" Target="../media/image2366.png"/><Relationship Id="rId2367" Type="http://schemas.openxmlformats.org/officeDocument/2006/relationships/image" Target="../media/image2367.png"/><Relationship Id="rId2368" Type="http://schemas.openxmlformats.org/officeDocument/2006/relationships/image" Target="../media/image2368.png"/><Relationship Id="rId2369" Type="http://schemas.openxmlformats.org/officeDocument/2006/relationships/image" Target="../media/image2369.png"/><Relationship Id="rId2370" Type="http://schemas.openxmlformats.org/officeDocument/2006/relationships/image" Target="../media/image2370.png"/><Relationship Id="rId2371" Type="http://schemas.openxmlformats.org/officeDocument/2006/relationships/image" Target="../media/image2371.png"/><Relationship Id="rId2372" Type="http://schemas.openxmlformats.org/officeDocument/2006/relationships/image" Target="../media/image2372.png"/><Relationship Id="rId2373" Type="http://schemas.openxmlformats.org/officeDocument/2006/relationships/image" Target="../media/image2373.png"/><Relationship Id="rId2374" Type="http://schemas.openxmlformats.org/officeDocument/2006/relationships/image" Target="../media/image2374.png"/><Relationship Id="rId2375" Type="http://schemas.openxmlformats.org/officeDocument/2006/relationships/image" Target="../media/image2375.png"/><Relationship Id="rId2376" Type="http://schemas.openxmlformats.org/officeDocument/2006/relationships/image" Target="../media/image2376.png"/><Relationship Id="rId2377" Type="http://schemas.openxmlformats.org/officeDocument/2006/relationships/image" Target="../media/image2377.png"/><Relationship Id="rId2378" Type="http://schemas.openxmlformats.org/officeDocument/2006/relationships/image" Target="../media/image2378.png"/><Relationship Id="rId2379" Type="http://schemas.openxmlformats.org/officeDocument/2006/relationships/image" Target="../media/image2379.png"/><Relationship Id="rId2380" Type="http://schemas.openxmlformats.org/officeDocument/2006/relationships/image" Target="../media/image2380.png"/><Relationship Id="rId2381" Type="http://schemas.openxmlformats.org/officeDocument/2006/relationships/image" Target="../media/image2381.png"/><Relationship Id="rId2382" Type="http://schemas.openxmlformats.org/officeDocument/2006/relationships/image" Target="../media/image2382.png"/><Relationship Id="rId2383" Type="http://schemas.openxmlformats.org/officeDocument/2006/relationships/image" Target="../media/image2383.png"/><Relationship Id="rId2384" Type="http://schemas.openxmlformats.org/officeDocument/2006/relationships/image" Target="../media/image2384.png"/><Relationship Id="rId2385" Type="http://schemas.openxmlformats.org/officeDocument/2006/relationships/image" Target="../media/image2385.png"/><Relationship Id="rId2386" Type="http://schemas.openxmlformats.org/officeDocument/2006/relationships/image" Target="../media/image2386.png"/><Relationship Id="rId2387" Type="http://schemas.openxmlformats.org/officeDocument/2006/relationships/image" Target="../media/image2387.png"/><Relationship Id="rId2388" Type="http://schemas.openxmlformats.org/officeDocument/2006/relationships/image" Target="../media/image2388.png"/><Relationship Id="rId2389" Type="http://schemas.openxmlformats.org/officeDocument/2006/relationships/image" Target="../media/image2389.png"/><Relationship Id="rId2390" Type="http://schemas.openxmlformats.org/officeDocument/2006/relationships/image" Target="../media/image2390.png"/><Relationship Id="rId2391" Type="http://schemas.openxmlformats.org/officeDocument/2006/relationships/image" Target="../media/image2391.png"/><Relationship Id="rId2392" Type="http://schemas.openxmlformats.org/officeDocument/2006/relationships/image" Target="../media/image2392.png"/><Relationship Id="rId2393" Type="http://schemas.openxmlformats.org/officeDocument/2006/relationships/image" Target="../media/image2393.png"/><Relationship Id="rId2394" Type="http://schemas.openxmlformats.org/officeDocument/2006/relationships/image" Target="../media/image2394.png"/><Relationship Id="rId2395" Type="http://schemas.openxmlformats.org/officeDocument/2006/relationships/image" Target="../media/image2395.png"/><Relationship Id="rId2396" Type="http://schemas.openxmlformats.org/officeDocument/2006/relationships/image" Target="../media/image2396.png"/><Relationship Id="rId2397" Type="http://schemas.openxmlformats.org/officeDocument/2006/relationships/image" Target="../media/image2397.png"/><Relationship Id="rId2398" Type="http://schemas.openxmlformats.org/officeDocument/2006/relationships/image" Target="../media/image2398.png"/><Relationship Id="rId2399" Type="http://schemas.openxmlformats.org/officeDocument/2006/relationships/image" Target="../media/image2399.png"/><Relationship Id="rId2400" Type="http://schemas.openxmlformats.org/officeDocument/2006/relationships/image" Target="../media/image2400.png"/><Relationship Id="rId2401" Type="http://schemas.openxmlformats.org/officeDocument/2006/relationships/image" Target="../media/image2401.png"/><Relationship Id="rId2402" Type="http://schemas.openxmlformats.org/officeDocument/2006/relationships/image" Target="../media/image2402.png"/><Relationship Id="rId2403" Type="http://schemas.openxmlformats.org/officeDocument/2006/relationships/image" Target="../media/image2403.png"/><Relationship Id="rId2404" Type="http://schemas.openxmlformats.org/officeDocument/2006/relationships/image" Target="../media/image2404.png"/><Relationship Id="rId2405" Type="http://schemas.openxmlformats.org/officeDocument/2006/relationships/image" Target="../media/image2405.png"/><Relationship Id="rId2406" Type="http://schemas.openxmlformats.org/officeDocument/2006/relationships/image" Target="../media/image2406.png"/><Relationship Id="rId2407" Type="http://schemas.openxmlformats.org/officeDocument/2006/relationships/image" Target="../media/image2407.png"/><Relationship Id="rId2408" Type="http://schemas.openxmlformats.org/officeDocument/2006/relationships/image" Target="../media/image2408.png"/><Relationship Id="rId2409" Type="http://schemas.openxmlformats.org/officeDocument/2006/relationships/image" Target="../media/image2409.png"/><Relationship Id="rId2410" Type="http://schemas.openxmlformats.org/officeDocument/2006/relationships/image" Target="../media/image2410.png"/><Relationship Id="rId2411" Type="http://schemas.openxmlformats.org/officeDocument/2006/relationships/image" Target="../media/image2411.png"/><Relationship Id="rId2412" Type="http://schemas.openxmlformats.org/officeDocument/2006/relationships/image" Target="../media/image2412.png"/><Relationship Id="rId2413" Type="http://schemas.openxmlformats.org/officeDocument/2006/relationships/image" Target="../media/image2413.png"/><Relationship Id="rId2414" Type="http://schemas.openxmlformats.org/officeDocument/2006/relationships/image" Target="../media/image2414.png"/><Relationship Id="rId2415" Type="http://schemas.openxmlformats.org/officeDocument/2006/relationships/image" Target="../media/image2415.png"/><Relationship Id="rId2416" Type="http://schemas.openxmlformats.org/officeDocument/2006/relationships/image" Target="../media/image2416.png"/><Relationship Id="rId2417" Type="http://schemas.openxmlformats.org/officeDocument/2006/relationships/image" Target="../media/image2417.png"/><Relationship Id="rId2418" Type="http://schemas.openxmlformats.org/officeDocument/2006/relationships/image" Target="../media/image2418.png"/><Relationship Id="rId2419" Type="http://schemas.openxmlformats.org/officeDocument/2006/relationships/image" Target="../media/image2419.png"/><Relationship Id="rId2420" Type="http://schemas.openxmlformats.org/officeDocument/2006/relationships/image" Target="../media/image2420.png"/><Relationship Id="rId2421" Type="http://schemas.openxmlformats.org/officeDocument/2006/relationships/image" Target="../media/image2421.png"/><Relationship Id="rId2422" Type="http://schemas.openxmlformats.org/officeDocument/2006/relationships/image" Target="../media/image2422.png"/><Relationship Id="rId2427" Type="http://schemas.openxmlformats.org/officeDocument/2006/relationships/image" Target="../media/image2427.png"/><Relationship Id="rId2428" Type="http://schemas.openxmlformats.org/officeDocument/2006/relationships/image" Target="../media/image101.png"/><Relationship Id="rId2429" Type="http://schemas.openxmlformats.org/officeDocument/2006/relationships/image" Target="../media/image2429.png"/></Relationships>
</file>

<file path=ppt/slides/_rels/slide19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644" Type="http://schemas.openxmlformats.org/officeDocument/2006/relationships/image" Target="../media/image100.png"/><Relationship Id="rId2645" Type="http://schemas.openxmlformats.org/officeDocument/2006/relationships/image" Target="../media/image1421.png"/><Relationship Id="rId2646" Type="http://schemas.openxmlformats.org/officeDocument/2006/relationships/image" Target="../media/image2646.png"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250" Type="http://schemas.openxmlformats.org/officeDocument/2006/relationships/image" Target="../media/image100.png"/><Relationship Id="rId251" Type="http://schemas.openxmlformats.org/officeDocument/2006/relationships/image" Target="../media/image101.png"/><Relationship Id="rId252" Type="http://schemas.openxmlformats.org/officeDocument/2006/relationships/image" Target="../media/image101.png"/><Relationship Id="rId253" Type="http://schemas.openxmlformats.org/officeDocument/2006/relationships/image" Target="../media/image101.png"/><Relationship Id="rId254" Type="http://schemas.openxmlformats.org/officeDocument/2006/relationships/image" Target="../media/image101.png"/><Relationship Id="rId255" Type="http://schemas.openxmlformats.org/officeDocument/2006/relationships/image" Target="../media/image101.png"/><Relationship Id="rId256" Type="http://schemas.openxmlformats.org/officeDocument/2006/relationships/image" Target="../media/image256.png"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634" Type="http://schemas.openxmlformats.org/officeDocument/2006/relationships/image" Target="../media/image100.png"/><Relationship Id="rId635" Type="http://schemas.openxmlformats.org/officeDocument/2006/relationships/image" Target="../media/image635.png"/><Relationship Id="rId636" Type="http://schemas.openxmlformats.org/officeDocument/2006/relationships/image" Target="../media/image636.png"/><Relationship Id="rId637" Type="http://schemas.openxmlformats.org/officeDocument/2006/relationships/image" Target="../media/image637.png"/><Relationship Id="rId638" Type="http://schemas.openxmlformats.org/officeDocument/2006/relationships/image" Target="../media/image638.png"/><Relationship Id="rId639" Type="http://schemas.openxmlformats.org/officeDocument/2006/relationships/image" Target="../media/image639.png"/><Relationship Id="rId640" Type="http://schemas.openxmlformats.org/officeDocument/2006/relationships/image" Target="../media/image640.png"/><Relationship Id="rId641" Type="http://schemas.openxmlformats.org/officeDocument/2006/relationships/image" Target="../media/image641.png"/><Relationship Id="rId642" Type="http://schemas.openxmlformats.org/officeDocument/2006/relationships/image" Target="../media/image642.png"/><Relationship Id="rId643" Type="http://schemas.openxmlformats.org/officeDocument/2006/relationships/image" Target="../media/image643.png"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675" Type="http://schemas.openxmlformats.org/officeDocument/2006/relationships/image" Target="../media/image100.png"/><Relationship Id="rId676" Type="http://schemas.openxmlformats.org/officeDocument/2006/relationships/image" Target="../media/image676.png"/><Relationship Id="rId677" Type="http://schemas.openxmlformats.org/officeDocument/2006/relationships/image" Target="../media/image677.png"/><Relationship Id="rId678" Type="http://schemas.openxmlformats.org/officeDocument/2006/relationships/image" Target="../media/image678.png"/><Relationship Id="rId681" Type="http://schemas.openxmlformats.org/officeDocument/2006/relationships/image" Target="../media/image681.png"/><Relationship Id="rId682" Type="http://schemas.openxmlformats.org/officeDocument/2006/relationships/image" Target="../media/image682.png"/><Relationship Id="rId683" Type="http://schemas.openxmlformats.org/officeDocument/2006/relationships/image" Target="../media/image683.png"/><Relationship Id="rId686" Type="http://schemas.openxmlformats.org/officeDocument/2006/relationships/image" Target="../media/image686.png"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738" Type="http://schemas.openxmlformats.org/officeDocument/2006/relationships/image" Target="../media/image100.png"/><Relationship Id="rId739" Type="http://schemas.openxmlformats.org/officeDocument/2006/relationships/image" Target="../media/image739.png"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787" Type="http://schemas.openxmlformats.org/officeDocument/2006/relationships/image" Target="../media/image100.png"/><Relationship Id="rId788" Type="http://schemas.openxmlformats.org/officeDocument/2006/relationships/image" Target="../media/image788.png"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806" Type="http://schemas.openxmlformats.org/officeDocument/2006/relationships/image" Target="../media/image100.png"/><Relationship Id="rId807" Type="http://schemas.openxmlformats.org/officeDocument/2006/relationships/image" Target="../media/image807.png"/><Relationship Id="rId808" Type="http://schemas.openxmlformats.org/officeDocument/2006/relationships/image" Target="../media/image808.png"/><Relationship Id="rId810" Type="http://schemas.openxmlformats.org/officeDocument/2006/relationships/image" Target="../media/image810.png"/><Relationship Id="rId812" Type="http://schemas.openxmlformats.org/officeDocument/2006/relationships/image" Target="../media/image812.png"/><Relationship Id="rId817" Type="http://schemas.openxmlformats.org/officeDocument/2006/relationships/image" Target="../media/image817.png"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983" Type="http://schemas.openxmlformats.org/officeDocument/2006/relationships/image" Target="../media/image100.png"/><Relationship Id="rId984" Type="http://schemas.openxmlformats.org/officeDocument/2006/relationships/image" Target="../media/image101.png"/><Relationship Id="rId985" Type="http://schemas.openxmlformats.org/officeDocument/2006/relationships/image" Target="../media/image101.png"/><Relationship Id="rId986" Type="http://schemas.openxmlformats.org/officeDocument/2006/relationships/image" Target="../media/image101.png"/><Relationship Id="rId987" Type="http://schemas.openxmlformats.org/officeDocument/2006/relationships/image" Target="../media/image101.png"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.xml"/><Relationship Id="rId1197" Type="http://schemas.openxmlformats.org/officeDocument/2006/relationships/image" Target="../media/image100.png"/><Relationship Id="rId1198" Type="http://schemas.openxmlformats.org/officeDocument/2006/relationships/image" Target="../media/image101.png"/><Relationship Id="rId1199" Type="http://schemas.openxmlformats.org/officeDocument/2006/relationships/image" Target="../media/image101.png"/><Relationship Id="rId1200" Type="http://schemas.openxmlformats.org/officeDocument/2006/relationships/image" Target="../media/image101.png"/><Relationship Id="rId1201" Type="http://schemas.openxmlformats.org/officeDocument/2006/relationships/image" Target="../media/image101.png"/><Relationship Id="rId1202" Type="http://schemas.openxmlformats.org/officeDocument/2006/relationships/image" Target="../media/image101.png"/><Relationship Id="rId1203" Type="http://schemas.openxmlformats.org/officeDocument/2006/relationships/image" Target="../media/image101.png"/><Relationship Id="rId1204" Type="http://schemas.openxmlformats.org/officeDocument/2006/relationships/image" Target="../media/image1204.png"/></Relationships>
</file>

<file path=ppt/slides/slide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pic>
        <p:nvPicPr>
          <p:cNvPr id="100" name="Picture 100"/>
          <p:cNvPicPr>
            <a:picLocks noChangeAspect="0" noChangeArrowheads="1"/>
          </p:cNvPicPr>
          <p:nvPr/>
        </p:nvPicPr>
        <p:blipFill>
          <a:blip r:embed="rId1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13004800" cy="9753600"/>
          </a:xfrm>
          <a:prstGeom prst="rect">
            <a:avLst/>
          </a:prstGeom>
          <a:noFill/>
          <a:extLst/>
        </p:spPr>
      </p:pic>
      <p:pic>
        <p:nvPicPr>
          <p:cNvPr id="101" name="Picture 101"/>
          <p:cNvPicPr>
            <a:picLocks noChangeAspect="0" noChangeArrowheads="1"/>
          </p:cNvPicPr>
          <p:nvPr/>
        </p:nvPicPr>
        <p:blipFill>
          <a:blip r:embed="rId1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78000" y="1828970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102" name="Picture 101"/>
          <p:cNvPicPr>
            <a:picLocks noChangeAspect="0" noChangeArrowheads="1"/>
          </p:cNvPicPr>
          <p:nvPr/>
        </p:nvPicPr>
        <p:blipFill>
          <a:blip r:embed="rId1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78000" y="3924470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103" name="Picture 101"/>
          <p:cNvPicPr>
            <a:picLocks noChangeAspect="0" noChangeArrowheads="1"/>
          </p:cNvPicPr>
          <p:nvPr/>
        </p:nvPicPr>
        <p:blipFill>
          <a:blip r:embed="rId1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324100" y="4876970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104" name="Picture 101"/>
          <p:cNvPicPr>
            <a:picLocks noChangeAspect="0" noChangeArrowheads="1"/>
          </p:cNvPicPr>
          <p:nvPr/>
        </p:nvPicPr>
        <p:blipFill>
          <a:blip r:embed="rId1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324100" y="5829470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105" name="Picture 101"/>
          <p:cNvPicPr>
            <a:picLocks noChangeAspect="0" noChangeArrowheads="1"/>
          </p:cNvPicPr>
          <p:nvPr/>
        </p:nvPicPr>
        <p:blipFill>
          <a:blip r:embed="rId10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324100" y="6781971"/>
            <a:ext cx="268989" cy="248297"/>
          </a:xfrm>
          <a:prstGeom prst="rect">
            <a:avLst/>
          </a:prstGeom>
          <a:noFill/>
          <a:extLst/>
        </p:spPr>
      </p:pic>
      <p:sp>
        <p:nvSpPr>
          <p:cNvPr id="106" name="Rectangle 106"/>
          <p:cNvSpPr/>
          <p:nvPr/>
        </p:nvSpPr>
        <p:spPr>
          <a:xfrm rot="0" flipH="0" flipV="0">
            <a:off x="2209800" y="1506556"/>
            <a:ext cx="1653498" cy="692931"/>
          </a:xfrm>
          <a:prstGeom prst="rect">
            <a:avLst/>
          </a:prstGeom>
        </p:spPr>
      </p:sp>
      <p:sp>
        <p:nvSpPr>
          <p:cNvPr id="107" name="Freeform 107"/>
          <p:cNvSpPr/>
          <p:nvPr/>
        </p:nvSpPr>
        <p:spPr>
          <a:xfrm rot="0" flipH="0" flipV="0">
            <a:off x="2241132" y="1769899"/>
            <a:ext cx="217712" cy="312010"/>
          </a:xfrm>
          <a:custGeom>
            <a:pathLst>
              <a:path w="6047582" h="8666956">
                <a:moveTo>
                  <a:pt x="84138" y="7276704"/>
                </a:moveTo>
                <a:cubicBezTo>
                  <a:pt x="28046" y="7145603"/>
                  <a:pt x="0" y="7023960"/>
                  <a:pt x="0" y="6911777"/>
                </a:cubicBezTo>
                <a:cubicBezTo>
                  <a:pt x="0" y="6752630"/>
                  <a:pt x="49081" y="6623910"/>
                  <a:pt x="147241" y="6525618"/>
                </a:cubicBezTo>
                <a:cubicBezTo>
                  <a:pt x="245534" y="6427193"/>
                  <a:pt x="369491" y="6377980"/>
                  <a:pt x="519113" y="6377980"/>
                </a:cubicBezTo>
                <a:cubicBezTo>
                  <a:pt x="668735" y="6377980"/>
                  <a:pt x="813660" y="6429508"/>
                  <a:pt x="953889" y="6532563"/>
                </a:cubicBezTo>
                <a:cubicBezTo>
                  <a:pt x="1113036" y="6720020"/>
                  <a:pt x="1297782" y="6876984"/>
                  <a:pt x="1508125" y="7003455"/>
                </a:cubicBezTo>
                <a:cubicBezTo>
                  <a:pt x="1718601" y="7129794"/>
                  <a:pt x="1943100" y="7228086"/>
                  <a:pt x="2181622" y="7298333"/>
                </a:cubicBezTo>
                <a:cubicBezTo>
                  <a:pt x="2420276" y="7368580"/>
                  <a:pt x="2663495" y="7417793"/>
                  <a:pt x="2911277" y="7445971"/>
                </a:cubicBezTo>
                <a:cubicBezTo>
                  <a:pt x="3159192" y="7474017"/>
                  <a:pt x="3400095" y="7488039"/>
                  <a:pt x="3633986" y="7488039"/>
                </a:cubicBezTo>
                <a:cubicBezTo>
                  <a:pt x="3793001" y="7431816"/>
                  <a:pt x="3902869" y="7396692"/>
                  <a:pt x="3963591" y="7382669"/>
                </a:cubicBezTo>
                <a:cubicBezTo>
                  <a:pt x="4024445" y="7368646"/>
                  <a:pt x="4073592" y="7352308"/>
                  <a:pt x="4111030" y="7333655"/>
                </a:cubicBezTo>
                <a:cubicBezTo>
                  <a:pt x="4148468" y="7314870"/>
                  <a:pt x="4190537" y="7286758"/>
                  <a:pt x="4237236" y="7249319"/>
                </a:cubicBezTo>
                <a:cubicBezTo>
                  <a:pt x="4284068" y="7211748"/>
                  <a:pt x="4372968" y="7146132"/>
                  <a:pt x="4503936" y="7052469"/>
                </a:cubicBezTo>
                <a:cubicBezTo>
                  <a:pt x="4550768" y="6986853"/>
                  <a:pt x="4592836" y="6925932"/>
                  <a:pt x="4630143" y="6869708"/>
                </a:cubicBezTo>
                <a:cubicBezTo>
                  <a:pt x="4667581" y="6813484"/>
                  <a:pt x="4709716" y="6752630"/>
                  <a:pt x="4756547" y="6687146"/>
                </a:cubicBezTo>
                <a:lnTo>
                  <a:pt x="4882754" y="6307733"/>
                </a:lnTo>
                <a:cubicBezTo>
                  <a:pt x="4882754" y="6242117"/>
                  <a:pt x="4882754" y="6178881"/>
                  <a:pt x="4882754" y="6118027"/>
                </a:cubicBezTo>
                <a:cubicBezTo>
                  <a:pt x="4882754" y="6057041"/>
                  <a:pt x="4878123" y="5989175"/>
                  <a:pt x="4868863" y="5914430"/>
                </a:cubicBezTo>
                <a:cubicBezTo>
                  <a:pt x="4850078" y="5848813"/>
                  <a:pt x="4826662" y="5785578"/>
                  <a:pt x="4798616" y="5724724"/>
                </a:cubicBezTo>
                <a:cubicBezTo>
                  <a:pt x="4770570" y="5663737"/>
                  <a:pt x="4742524" y="5600502"/>
                  <a:pt x="4714479" y="5535018"/>
                </a:cubicBezTo>
                <a:cubicBezTo>
                  <a:pt x="4658387" y="5469401"/>
                  <a:pt x="4604610" y="5408547"/>
                  <a:pt x="4553149" y="5352455"/>
                </a:cubicBezTo>
                <a:cubicBezTo>
                  <a:pt x="4501687" y="5296231"/>
                  <a:pt x="4447845" y="5235377"/>
                  <a:pt x="4391621" y="5169893"/>
                </a:cubicBezTo>
                <a:cubicBezTo>
                  <a:pt x="4307615" y="5123061"/>
                  <a:pt x="4223478" y="5071534"/>
                  <a:pt x="4139208" y="5015310"/>
                </a:cubicBezTo>
                <a:cubicBezTo>
                  <a:pt x="4055071" y="4959086"/>
                  <a:pt x="3961540" y="4916885"/>
                  <a:pt x="3858618" y="4888707"/>
                </a:cubicBezTo>
                <a:cubicBezTo>
                  <a:pt x="3475104" y="4757606"/>
                  <a:pt x="3121951" y="4666325"/>
                  <a:pt x="2799160" y="4614863"/>
                </a:cubicBezTo>
                <a:cubicBezTo>
                  <a:pt x="2476500" y="4563269"/>
                  <a:pt x="2172494" y="4497719"/>
                  <a:pt x="1887141" y="4418211"/>
                </a:cubicBezTo>
                <a:cubicBezTo>
                  <a:pt x="1601788" y="4338572"/>
                  <a:pt x="1332839" y="4214482"/>
                  <a:pt x="1080294" y="4045943"/>
                </a:cubicBezTo>
                <a:cubicBezTo>
                  <a:pt x="827749" y="3877271"/>
                  <a:pt x="579901" y="3605676"/>
                  <a:pt x="336749" y="3231158"/>
                </a:cubicBezTo>
                <a:cubicBezTo>
                  <a:pt x="289918" y="3156281"/>
                  <a:pt x="261806" y="3100123"/>
                  <a:pt x="252413" y="3062685"/>
                </a:cubicBezTo>
                <a:cubicBezTo>
                  <a:pt x="243152" y="3025114"/>
                  <a:pt x="233826" y="2959497"/>
                  <a:pt x="224433" y="2865835"/>
                </a:cubicBezTo>
                <a:cubicBezTo>
                  <a:pt x="215040" y="2790958"/>
                  <a:pt x="208029" y="2718396"/>
                  <a:pt x="203399" y="2648149"/>
                </a:cubicBezTo>
                <a:cubicBezTo>
                  <a:pt x="198769" y="2577902"/>
                  <a:pt x="196454" y="2509970"/>
                  <a:pt x="196454" y="2444354"/>
                </a:cubicBezTo>
                <a:cubicBezTo>
                  <a:pt x="196454" y="2275814"/>
                  <a:pt x="212792" y="2125994"/>
                  <a:pt x="245468" y="1994893"/>
                </a:cubicBezTo>
                <a:cubicBezTo>
                  <a:pt x="278276" y="1863792"/>
                  <a:pt x="327422" y="1737387"/>
                  <a:pt x="392907" y="1615679"/>
                </a:cubicBezTo>
                <a:cubicBezTo>
                  <a:pt x="458391" y="1493970"/>
                  <a:pt x="542529" y="1369880"/>
                  <a:pt x="645319" y="1243410"/>
                </a:cubicBezTo>
                <a:cubicBezTo>
                  <a:pt x="748242" y="1116939"/>
                  <a:pt x="869884" y="978827"/>
                  <a:pt x="1010246" y="829072"/>
                </a:cubicBezTo>
                <a:cubicBezTo>
                  <a:pt x="1169128" y="660400"/>
                  <a:pt x="1351492" y="522222"/>
                  <a:pt x="1557338" y="414536"/>
                </a:cubicBezTo>
                <a:cubicBezTo>
                  <a:pt x="1763184" y="306719"/>
                  <a:pt x="1978356" y="222383"/>
                  <a:pt x="2202855" y="161529"/>
                </a:cubicBezTo>
                <a:cubicBezTo>
                  <a:pt x="2427486" y="100674"/>
                  <a:pt x="2658997" y="58539"/>
                  <a:pt x="2897386" y="35124"/>
                </a:cubicBezTo>
                <a:cubicBezTo>
                  <a:pt x="3135908" y="11708"/>
                  <a:pt x="3367418" y="0"/>
                  <a:pt x="3591918" y="0"/>
                </a:cubicBezTo>
                <a:cubicBezTo>
                  <a:pt x="3666795" y="0"/>
                  <a:pt x="3734594" y="0"/>
                  <a:pt x="3795316" y="0"/>
                </a:cubicBezTo>
                <a:cubicBezTo>
                  <a:pt x="3856170" y="0"/>
                  <a:pt x="3919406" y="4697"/>
                  <a:pt x="3985022" y="14089"/>
                </a:cubicBezTo>
                <a:cubicBezTo>
                  <a:pt x="4200129" y="32875"/>
                  <a:pt x="4403527" y="84336"/>
                  <a:pt x="4595218" y="168474"/>
                </a:cubicBezTo>
                <a:cubicBezTo>
                  <a:pt x="4786908" y="252611"/>
                  <a:pt x="4985676" y="322858"/>
                  <a:pt x="5191522" y="379214"/>
                </a:cubicBezTo>
                <a:cubicBezTo>
                  <a:pt x="5406761" y="528836"/>
                  <a:pt x="5514380" y="711266"/>
                  <a:pt x="5514380" y="926505"/>
                </a:cubicBezTo>
                <a:cubicBezTo>
                  <a:pt x="5514380" y="1066999"/>
                  <a:pt x="5460537" y="1191022"/>
                  <a:pt x="5352852" y="1298575"/>
                </a:cubicBezTo>
                <a:cubicBezTo>
                  <a:pt x="5245299" y="1406129"/>
                  <a:pt x="5093296" y="1459905"/>
                  <a:pt x="4896843" y="1459905"/>
                </a:cubicBezTo>
                <a:cubicBezTo>
                  <a:pt x="4878189" y="1459905"/>
                  <a:pt x="4857155" y="1457590"/>
                  <a:pt x="4833739" y="1452960"/>
                </a:cubicBezTo>
                <a:cubicBezTo>
                  <a:pt x="4810324" y="1448197"/>
                  <a:pt x="4789289" y="1445816"/>
                  <a:pt x="4770636" y="1445816"/>
                </a:cubicBezTo>
                <a:cubicBezTo>
                  <a:pt x="4471260" y="1352154"/>
                  <a:pt x="4207008" y="1279591"/>
                  <a:pt x="3977879" y="1228130"/>
                </a:cubicBezTo>
                <a:cubicBezTo>
                  <a:pt x="3748749" y="1176536"/>
                  <a:pt x="3526565" y="1150739"/>
                  <a:pt x="3311327" y="1150739"/>
                </a:cubicBezTo>
                <a:cubicBezTo>
                  <a:pt x="3086960" y="1150739"/>
                  <a:pt x="2857831" y="1188244"/>
                  <a:pt x="2623939" y="1263254"/>
                </a:cubicBezTo>
                <a:cubicBezTo>
                  <a:pt x="2390048" y="1338130"/>
                  <a:pt x="2118784" y="1464535"/>
                  <a:pt x="1810147" y="1642468"/>
                </a:cubicBezTo>
                <a:cubicBezTo>
                  <a:pt x="1754056" y="1717477"/>
                  <a:pt x="1697898" y="1785409"/>
                  <a:pt x="1641674" y="1846263"/>
                </a:cubicBezTo>
                <a:cubicBezTo>
                  <a:pt x="1585582" y="1907117"/>
                  <a:pt x="1529491" y="1970419"/>
                  <a:pt x="1473399" y="2036168"/>
                </a:cubicBezTo>
                <a:cubicBezTo>
                  <a:pt x="1445353" y="2092259"/>
                  <a:pt x="1419622" y="2148417"/>
                  <a:pt x="1396207" y="2204641"/>
                </a:cubicBezTo>
                <a:cubicBezTo>
                  <a:pt x="1372791" y="2260733"/>
                  <a:pt x="1351757" y="2316957"/>
                  <a:pt x="1333104" y="2373313"/>
                </a:cubicBezTo>
                <a:cubicBezTo>
                  <a:pt x="1333104" y="2429537"/>
                  <a:pt x="1335419" y="2485761"/>
                  <a:pt x="1340049" y="2541985"/>
                </a:cubicBezTo>
                <a:cubicBezTo>
                  <a:pt x="1344679" y="2598209"/>
                  <a:pt x="1351691" y="2649670"/>
                  <a:pt x="1361083" y="2696369"/>
                </a:cubicBezTo>
                <a:cubicBezTo>
                  <a:pt x="1398522" y="2743200"/>
                  <a:pt x="1431264" y="2790032"/>
                  <a:pt x="1459310" y="2836863"/>
                </a:cubicBezTo>
                <a:cubicBezTo>
                  <a:pt x="1487356" y="2883694"/>
                  <a:pt x="1520098" y="2930525"/>
                  <a:pt x="1557536" y="2977357"/>
                </a:cubicBezTo>
                <a:lnTo>
                  <a:pt x="2146896" y="3314502"/>
                </a:lnTo>
                <a:cubicBezTo>
                  <a:pt x="2427486" y="3380119"/>
                  <a:pt x="2689358" y="3436343"/>
                  <a:pt x="2932510" y="3483174"/>
                </a:cubicBezTo>
                <a:cubicBezTo>
                  <a:pt x="3175794" y="3530005"/>
                  <a:pt x="3409686" y="3583848"/>
                  <a:pt x="3634185" y="3644702"/>
                </a:cubicBezTo>
                <a:cubicBezTo>
                  <a:pt x="3858684" y="3705424"/>
                  <a:pt x="4080868" y="3777986"/>
                  <a:pt x="4300736" y="3862388"/>
                </a:cubicBezTo>
                <a:cubicBezTo>
                  <a:pt x="4520605" y="3946658"/>
                  <a:pt x="4756812" y="4059039"/>
                  <a:pt x="5009357" y="4199533"/>
                </a:cubicBezTo>
                <a:cubicBezTo>
                  <a:pt x="5140325" y="4274543"/>
                  <a:pt x="5252509" y="4370586"/>
                  <a:pt x="5345907" y="4487664"/>
                </a:cubicBezTo>
                <a:cubicBezTo>
                  <a:pt x="5439437" y="4604610"/>
                  <a:pt x="5528337" y="4714611"/>
                  <a:pt x="5612607" y="4817666"/>
                </a:cubicBezTo>
                <a:cubicBezTo>
                  <a:pt x="5762229" y="4995598"/>
                  <a:pt x="5872097" y="5196946"/>
                  <a:pt x="5942211" y="5421710"/>
                </a:cubicBezTo>
                <a:cubicBezTo>
                  <a:pt x="6012458" y="5646473"/>
                  <a:pt x="6047582" y="5880630"/>
                  <a:pt x="6047582" y="6124179"/>
                </a:cubicBezTo>
                <a:cubicBezTo>
                  <a:pt x="6047582" y="6461258"/>
                  <a:pt x="5982097" y="6789010"/>
                  <a:pt x="5851129" y="7107436"/>
                </a:cubicBezTo>
                <a:cubicBezTo>
                  <a:pt x="5720160" y="7425862"/>
                  <a:pt x="5533099" y="7688131"/>
                  <a:pt x="5289947" y="7894241"/>
                </a:cubicBezTo>
                <a:cubicBezTo>
                  <a:pt x="5205810" y="7969118"/>
                  <a:pt x="5119291" y="8036984"/>
                  <a:pt x="5030391" y="8097838"/>
                </a:cubicBezTo>
                <a:cubicBezTo>
                  <a:pt x="4941491" y="8158692"/>
                  <a:pt x="4854972" y="8217231"/>
                  <a:pt x="4770835" y="8273455"/>
                </a:cubicBezTo>
                <a:cubicBezTo>
                  <a:pt x="4574382" y="8404555"/>
                  <a:pt x="4354513" y="8502914"/>
                  <a:pt x="4111229" y="8568531"/>
                </a:cubicBezTo>
                <a:cubicBezTo>
                  <a:pt x="3867944" y="8634147"/>
                  <a:pt x="3610637" y="8666956"/>
                  <a:pt x="3339307" y="8666956"/>
                </a:cubicBezTo>
                <a:cubicBezTo>
                  <a:pt x="3030803" y="8666956"/>
                  <a:pt x="2719851" y="8631832"/>
                  <a:pt x="2406452" y="8561585"/>
                </a:cubicBezTo>
                <a:cubicBezTo>
                  <a:pt x="2093053" y="8491339"/>
                  <a:pt x="1791362" y="8393046"/>
                  <a:pt x="1501379" y="8266708"/>
                </a:cubicBezTo>
                <a:cubicBezTo>
                  <a:pt x="1211395" y="8140237"/>
                  <a:pt x="944761" y="7992798"/>
                  <a:pt x="701477" y="7824391"/>
                </a:cubicBezTo>
                <a:cubicBezTo>
                  <a:pt x="458325" y="7655851"/>
                  <a:pt x="252545" y="7473289"/>
                  <a:pt x="84138" y="7276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Freeform 108"/>
          <p:cNvSpPr/>
          <p:nvPr/>
        </p:nvSpPr>
        <p:spPr>
          <a:xfrm rot="0" flipH="0" flipV="0">
            <a:off x="2515446" y="17507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" name="Freeform 109"/>
          <p:cNvSpPr/>
          <p:nvPr/>
        </p:nvSpPr>
        <p:spPr>
          <a:xfrm rot="0" flipH="0" flipV="0">
            <a:off x="2712158" y="1851859"/>
            <a:ext cx="207654" cy="218241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" name="Freeform 110"/>
          <p:cNvSpPr/>
          <p:nvPr/>
        </p:nvSpPr>
        <p:spPr>
          <a:xfrm rot="0" flipH="0" flipV="0">
            <a:off x="2956933" y="1745903"/>
            <a:ext cx="209233" cy="332327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" name="Freeform 111"/>
          <p:cNvSpPr/>
          <p:nvPr/>
        </p:nvSpPr>
        <p:spPr>
          <a:xfrm rot="0" flipH="0" flipV="0">
            <a:off x="3217560" y="17523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" name="Freeform 112"/>
          <p:cNvSpPr/>
          <p:nvPr/>
        </p:nvSpPr>
        <p:spPr>
          <a:xfrm rot="0" flipH="0" flipV="0">
            <a:off x="3324341" y="1847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" name="Freeform 113"/>
          <p:cNvSpPr/>
          <p:nvPr/>
        </p:nvSpPr>
        <p:spPr>
          <a:xfrm rot="0" flipH="0" flipV="0">
            <a:off x="3564432" y="18360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" name="Freeform 114"/>
          <p:cNvSpPr/>
          <p:nvPr/>
        </p:nvSpPr>
        <p:spPr>
          <a:xfrm rot="0" flipH="0" flipV="0">
            <a:off x="3763782" y="1855709"/>
            <a:ext cx="62136" cy="216448"/>
          </a:xfrm>
          <a:custGeom>
            <a:pathLst>
              <a:path w="1726010" h="6012457">
                <a:moveTo>
                  <a:pt x="1697832" y="856059"/>
                </a:moveTo>
                <a:cubicBezTo>
                  <a:pt x="1697832" y="1108736"/>
                  <a:pt x="1615943" y="1316963"/>
                  <a:pt x="1452166" y="1480740"/>
                </a:cubicBezTo>
                <a:cubicBezTo>
                  <a:pt x="1288521" y="1644385"/>
                  <a:pt x="1089753" y="1726207"/>
                  <a:pt x="855861" y="1726207"/>
                </a:cubicBezTo>
                <a:cubicBezTo>
                  <a:pt x="621970" y="1726207"/>
                  <a:pt x="420820" y="1644385"/>
                  <a:pt x="252413" y="1480740"/>
                </a:cubicBezTo>
                <a:cubicBezTo>
                  <a:pt x="84138" y="1316963"/>
                  <a:pt x="0" y="1108736"/>
                  <a:pt x="0" y="856059"/>
                </a:cubicBezTo>
                <a:cubicBezTo>
                  <a:pt x="0" y="622168"/>
                  <a:pt x="84138" y="421018"/>
                  <a:pt x="252413" y="252611"/>
                </a:cubicBezTo>
                <a:cubicBezTo>
                  <a:pt x="420820" y="84203"/>
                  <a:pt x="621970" y="0"/>
                  <a:pt x="855861" y="0"/>
                </a:cubicBezTo>
                <a:cubicBezTo>
                  <a:pt x="1089753" y="0"/>
                  <a:pt x="1288521" y="84203"/>
                  <a:pt x="1452166" y="252611"/>
                </a:cubicBezTo>
                <a:cubicBezTo>
                  <a:pt x="1615943" y="421018"/>
                  <a:pt x="1697832" y="622168"/>
                  <a:pt x="1697832" y="856059"/>
                </a:cubicBezTo>
                <a:close/>
                <a:moveTo>
                  <a:pt x="1726010" y="5184378"/>
                </a:moveTo>
                <a:cubicBezTo>
                  <a:pt x="1726010" y="5409009"/>
                  <a:pt x="1648817" y="5603213"/>
                  <a:pt x="1494433" y="5766990"/>
                </a:cubicBezTo>
                <a:cubicBezTo>
                  <a:pt x="1340049" y="5930635"/>
                  <a:pt x="1145911" y="6012457"/>
                  <a:pt x="912019" y="6012457"/>
                </a:cubicBezTo>
                <a:cubicBezTo>
                  <a:pt x="687520" y="6012457"/>
                  <a:pt x="493382" y="5930635"/>
                  <a:pt x="329605" y="5766990"/>
                </a:cubicBezTo>
                <a:cubicBezTo>
                  <a:pt x="165960" y="5603213"/>
                  <a:pt x="84138" y="5409009"/>
                  <a:pt x="84138" y="5184378"/>
                </a:cubicBezTo>
                <a:cubicBezTo>
                  <a:pt x="84138" y="4941226"/>
                  <a:pt x="165960" y="4740142"/>
                  <a:pt x="329605" y="4581128"/>
                </a:cubicBezTo>
                <a:cubicBezTo>
                  <a:pt x="493382" y="4421981"/>
                  <a:pt x="687520" y="4342407"/>
                  <a:pt x="912019" y="4342407"/>
                </a:cubicBezTo>
                <a:cubicBezTo>
                  <a:pt x="1145911" y="4342407"/>
                  <a:pt x="1340049" y="4421981"/>
                  <a:pt x="1494433" y="4581128"/>
                </a:cubicBezTo>
                <a:cubicBezTo>
                  <a:pt x="1648817" y="4740142"/>
                  <a:pt x="1726010" y="4941226"/>
                  <a:pt x="1726010" y="518437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" name="Rectangle 115"/>
          <p:cNvSpPr/>
          <p:nvPr/>
        </p:nvSpPr>
        <p:spPr>
          <a:xfrm rot="0" flipH="0" flipV="0">
            <a:off x="2209800" y="2078056"/>
            <a:ext cx="8518413" cy="1264431"/>
          </a:xfrm>
          <a:prstGeom prst="rect">
            <a:avLst/>
          </a:prstGeom>
        </p:spPr>
      </p:sp>
      <p:sp>
        <p:nvSpPr>
          <p:cNvPr id="116" name="Freeform 116"/>
          <p:cNvSpPr/>
          <p:nvPr/>
        </p:nvSpPr>
        <p:spPr>
          <a:xfrm rot="0" flipH="0" flipV="0">
            <a:off x="2218655" y="2339977"/>
            <a:ext cx="242156" cy="311703"/>
          </a:xfrm>
          <a:custGeom>
            <a:pathLst>
              <a:path w="6726568" h="8658423">
                <a:moveTo>
                  <a:pt x="6226043" y="0"/>
                </a:moveTo>
                <a:cubicBezTo>
                  <a:pt x="6394450" y="56224"/>
                  <a:pt x="6520722" y="140494"/>
                  <a:pt x="6604860" y="252810"/>
                </a:cubicBezTo>
                <a:cubicBezTo>
                  <a:pt x="6689130" y="364993"/>
                  <a:pt x="6726568" y="481873"/>
                  <a:pt x="6717175" y="603449"/>
                </a:cubicBezTo>
                <a:cubicBezTo>
                  <a:pt x="6707915" y="734418"/>
                  <a:pt x="6656454" y="849049"/>
                  <a:pt x="6562791" y="947341"/>
                </a:cubicBezTo>
                <a:cubicBezTo>
                  <a:pt x="6469261" y="1045502"/>
                  <a:pt x="6328966" y="1113301"/>
                  <a:pt x="6141905" y="1150739"/>
                </a:cubicBezTo>
                <a:lnTo>
                  <a:pt x="3952743" y="1164828"/>
                </a:lnTo>
                <a:lnTo>
                  <a:pt x="3966633" y="8012907"/>
                </a:lnTo>
                <a:cubicBezTo>
                  <a:pt x="3957373" y="8228145"/>
                  <a:pt x="3894270" y="8389540"/>
                  <a:pt x="3777324" y="8497093"/>
                </a:cubicBezTo>
                <a:cubicBezTo>
                  <a:pt x="3660378" y="8604646"/>
                  <a:pt x="3531724" y="8658423"/>
                  <a:pt x="3391363" y="8658423"/>
                </a:cubicBezTo>
                <a:cubicBezTo>
                  <a:pt x="3260394" y="8658423"/>
                  <a:pt x="3138752" y="8609276"/>
                  <a:pt x="3026436" y="8510984"/>
                </a:cubicBezTo>
                <a:cubicBezTo>
                  <a:pt x="2914253" y="8412823"/>
                  <a:pt x="2844138" y="8260821"/>
                  <a:pt x="2816093" y="8054975"/>
                </a:cubicBezTo>
                <a:lnTo>
                  <a:pt x="2802004" y="1164828"/>
                </a:lnTo>
                <a:lnTo>
                  <a:pt x="584663" y="1164828"/>
                </a:lnTo>
                <a:cubicBezTo>
                  <a:pt x="388210" y="1127390"/>
                  <a:pt x="240837" y="1050198"/>
                  <a:pt x="142544" y="933252"/>
                </a:cubicBezTo>
                <a:cubicBezTo>
                  <a:pt x="44384" y="816306"/>
                  <a:pt x="0" y="692349"/>
                  <a:pt x="9393" y="561380"/>
                </a:cubicBezTo>
                <a:cubicBezTo>
                  <a:pt x="18785" y="421019"/>
                  <a:pt x="77258" y="294746"/>
                  <a:pt x="184811" y="182563"/>
                </a:cubicBezTo>
                <a:cubicBezTo>
                  <a:pt x="292364" y="70247"/>
                  <a:pt x="453760" y="14089"/>
                  <a:pt x="668999" y="14089"/>
                </a:cubicBezTo>
                <a:cubicBezTo>
                  <a:pt x="781182" y="14089"/>
                  <a:pt x="979950" y="14089"/>
                  <a:pt x="1265304" y="14089"/>
                </a:cubicBezTo>
                <a:cubicBezTo>
                  <a:pt x="1550657" y="14089"/>
                  <a:pt x="1880460" y="14089"/>
                  <a:pt x="2254713" y="14089"/>
                </a:cubicBezTo>
                <a:cubicBezTo>
                  <a:pt x="2628966" y="14089"/>
                  <a:pt x="3026568" y="14089"/>
                  <a:pt x="3447521" y="14089"/>
                </a:cubicBezTo>
                <a:cubicBezTo>
                  <a:pt x="3868473" y="14089"/>
                  <a:pt x="4266075" y="14089"/>
                  <a:pt x="4640329" y="14089"/>
                </a:cubicBezTo>
                <a:cubicBezTo>
                  <a:pt x="5014582" y="14089"/>
                  <a:pt x="5344318" y="11774"/>
                  <a:pt x="5629539" y="7144"/>
                </a:cubicBezTo>
                <a:cubicBezTo>
                  <a:pt x="5914893" y="2382"/>
                  <a:pt x="6113727" y="0"/>
                  <a:pt x="6226043" y="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" name="Freeform 117"/>
          <p:cNvSpPr/>
          <p:nvPr/>
        </p:nvSpPr>
        <p:spPr>
          <a:xfrm rot="0" flipH="0" flipV="0">
            <a:off x="2502956" y="2326625"/>
            <a:ext cx="191431" cy="324669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" name="Freeform 118"/>
          <p:cNvSpPr/>
          <p:nvPr/>
        </p:nvSpPr>
        <p:spPr>
          <a:xfrm rot="0" flipH="0" flipV="0">
            <a:off x="2740863" y="24193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" name="Freeform 119"/>
          <p:cNvSpPr/>
          <p:nvPr/>
        </p:nvSpPr>
        <p:spPr>
          <a:xfrm rot="0" flipH="0" flipV="0">
            <a:off x="2974420" y="24189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" name="Freeform 120"/>
          <p:cNvSpPr/>
          <p:nvPr/>
        </p:nvSpPr>
        <p:spPr>
          <a:xfrm rot="0" flipH="0" flipV="0">
            <a:off x="3212685" y="24116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" name="Freeform 121"/>
          <p:cNvSpPr/>
          <p:nvPr/>
        </p:nvSpPr>
        <p:spPr>
          <a:xfrm rot="0" flipH="0" flipV="0">
            <a:off x="3401197" y="24193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" name="Freeform 122"/>
          <p:cNvSpPr/>
          <p:nvPr/>
        </p:nvSpPr>
        <p:spPr>
          <a:xfrm rot="0" flipH="0" flipV="0">
            <a:off x="3636546" y="23222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" name="Freeform 123"/>
          <p:cNvSpPr/>
          <p:nvPr/>
        </p:nvSpPr>
        <p:spPr>
          <a:xfrm rot="0" flipH="0" flipV="0">
            <a:off x="3840586" y="23238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" name="Freeform 124"/>
          <p:cNvSpPr/>
          <p:nvPr/>
        </p:nvSpPr>
        <p:spPr>
          <a:xfrm rot="0" flipH="0" flipV="0">
            <a:off x="3941408" y="24084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" name="Freeform 125"/>
          <p:cNvSpPr/>
          <p:nvPr/>
        </p:nvSpPr>
        <p:spPr>
          <a:xfrm rot="0" flipH="0" flipV="0">
            <a:off x="4147959" y="24194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" name="Freeform 126"/>
          <p:cNvSpPr/>
          <p:nvPr/>
        </p:nvSpPr>
        <p:spPr>
          <a:xfrm rot="0" flipH="0" flipV="0">
            <a:off x="4401246" y="23224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" name="Freeform 127"/>
          <p:cNvSpPr/>
          <p:nvPr/>
        </p:nvSpPr>
        <p:spPr>
          <a:xfrm rot="0" flipH="0" flipV="0">
            <a:off x="4708031" y="2417280"/>
            <a:ext cx="189966" cy="349593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" name="Freeform 128"/>
          <p:cNvSpPr/>
          <p:nvPr/>
        </p:nvSpPr>
        <p:spPr>
          <a:xfrm rot="0" flipH="0" flipV="0">
            <a:off x="4950668" y="2326625"/>
            <a:ext cx="191431" cy="324669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" name="Freeform 129"/>
          <p:cNvSpPr/>
          <p:nvPr/>
        </p:nvSpPr>
        <p:spPr>
          <a:xfrm rot="0" flipH="0" flipV="0">
            <a:off x="5182377" y="2412243"/>
            <a:ext cx="216727" cy="335449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" name="Freeform 130"/>
          <p:cNvSpPr/>
          <p:nvPr/>
        </p:nvSpPr>
        <p:spPr>
          <a:xfrm rot="0" flipH="0" flipV="0">
            <a:off x="5423316" y="24075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" name="Freeform 131"/>
          <p:cNvSpPr/>
          <p:nvPr/>
        </p:nvSpPr>
        <p:spPr>
          <a:xfrm rot="0" flipH="0" flipV="0">
            <a:off x="5638571" y="23238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" name="Freeform 132"/>
          <p:cNvSpPr/>
          <p:nvPr/>
        </p:nvSpPr>
        <p:spPr>
          <a:xfrm rot="0" flipH="0" flipV="0">
            <a:off x="5739393" y="24084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" name="Freeform 133"/>
          <p:cNvSpPr/>
          <p:nvPr/>
        </p:nvSpPr>
        <p:spPr>
          <a:xfrm rot="0" flipH="0" flipV="0">
            <a:off x="5949188" y="24075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" name="Freeform 134"/>
          <p:cNvSpPr/>
          <p:nvPr/>
        </p:nvSpPr>
        <p:spPr>
          <a:xfrm rot="0" flipH="0" flipV="0">
            <a:off x="6339230" y="23238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" name="Freeform 135"/>
          <p:cNvSpPr/>
          <p:nvPr/>
        </p:nvSpPr>
        <p:spPr>
          <a:xfrm rot="0" flipH="0" flipV="0">
            <a:off x="6454486" y="24157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" name="Freeform 136"/>
          <p:cNvSpPr/>
          <p:nvPr/>
        </p:nvSpPr>
        <p:spPr>
          <a:xfrm rot="0" flipH="0" flipV="0">
            <a:off x="6870385" y="2335569"/>
            <a:ext cx="237277" cy="312210"/>
          </a:xfrm>
          <a:custGeom>
            <a:pathLst>
              <a:path w="6591035" h="8672512">
                <a:moveTo>
                  <a:pt x="5440494" y="561182"/>
                </a:moveTo>
                <a:cubicBezTo>
                  <a:pt x="5487193" y="374121"/>
                  <a:pt x="5562004" y="233826"/>
                  <a:pt x="5664927" y="140296"/>
                </a:cubicBezTo>
                <a:cubicBezTo>
                  <a:pt x="5767850" y="46766"/>
                  <a:pt x="5884796" y="0"/>
                  <a:pt x="6015765" y="0"/>
                </a:cubicBezTo>
                <a:cubicBezTo>
                  <a:pt x="6137341" y="0"/>
                  <a:pt x="6251905" y="42135"/>
                  <a:pt x="6359459" y="126405"/>
                </a:cubicBezTo>
                <a:cubicBezTo>
                  <a:pt x="6467144" y="210543"/>
                  <a:pt x="6544336" y="341445"/>
                  <a:pt x="6591035" y="519113"/>
                </a:cubicBezTo>
                <a:cubicBezTo>
                  <a:pt x="6581774" y="1108605"/>
                  <a:pt x="6565437" y="1728457"/>
                  <a:pt x="6542021" y="2378671"/>
                </a:cubicBezTo>
                <a:cubicBezTo>
                  <a:pt x="6518605" y="3028752"/>
                  <a:pt x="6476471" y="3660180"/>
                  <a:pt x="6415616" y="4272955"/>
                </a:cubicBezTo>
                <a:cubicBezTo>
                  <a:pt x="6354894" y="4885730"/>
                  <a:pt x="6270691" y="5461133"/>
                  <a:pt x="6163005" y="5999163"/>
                </a:cubicBezTo>
                <a:cubicBezTo>
                  <a:pt x="6055452" y="6537061"/>
                  <a:pt x="5908146" y="6993136"/>
                  <a:pt x="5721085" y="7367389"/>
                </a:cubicBezTo>
                <a:cubicBezTo>
                  <a:pt x="5618162" y="7591888"/>
                  <a:pt x="5470789" y="7786026"/>
                  <a:pt x="5278966" y="7949804"/>
                </a:cubicBezTo>
                <a:cubicBezTo>
                  <a:pt x="5087276" y="8113448"/>
                  <a:pt x="4872103" y="8249113"/>
                  <a:pt x="4633449" y="8356799"/>
                </a:cubicBezTo>
                <a:cubicBezTo>
                  <a:pt x="4394927" y="8464352"/>
                  <a:pt x="4144698" y="8543858"/>
                  <a:pt x="3882760" y="8595320"/>
                </a:cubicBezTo>
                <a:cubicBezTo>
                  <a:pt x="3620823" y="8646781"/>
                  <a:pt x="3368145" y="8672512"/>
                  <a:pt x="3124729" y="8672512"/>
                </a:cubicBezTo>
                <a:cubicBezTo>
                  <a:pt x="2834745" y="8672512"/>
                  <a:pt x="2551708" y="8639770"/>
                  <a:pt x="2275615" y="8574285"/>
                </a:cubicBezTo>
                <a:cubicBezTo>
                  <a:pt x="1999654" y="8508801"/>
                  <a:pt x="1742413" y="8408260"/>
                  <a:pt x="1503891" y="8272661"/>
                </a:cubicBezTo>
                <a:cubicBezTo>
                  <a:pt x="1265369" y="8136930"/>
                  <a:pt x="1054893" y="7968523"/>
                  <a:pt x="872463" y="7767439"/>
                </a:cubicBezTo>
                <a:cubicBezTo>
                  <a:pt x="690033" y="7566224"/>
                  <a:pt x="552053" y="7329951"/>
                  <a:pt x="458523" y="7058621"/>
                </a:cubicBezTo>
                <a:cubicBezTo>
                  <a:pt x="299376" y="6609623"/>
                  <a:pt x="189375" y="6116175"/>
                  <a:pt x="128521" y="5578277"/>
                </a:cubicBezTo>
                <a:cubicBezTo>
                  <a:pt x="67799" y="5040247"/>
                  <a:pt x="30427" y="4485879"/>
                  <a:pt x="16404" y="3915172"/>
                </a:cubicBezTo>
                <a:cubicBezTo>
                  <a:pt x="2381" y="3344466"/>
                  <a:pt x="0" y="2778456"/>
                  <a:pt x="9260" y="2217143"/>
                </a:cubicBezTo>
                <a:cubicBezTo>
                  <a:pt x="18653" y="1655829"/>
                  <a:pt x="23349" y="1127258"/>
                  <a:pt x="23349" y="631429"/>
                </a:cubicBezTo>
                <a:cubicBezTo>
                  <a:pt x="70180" y="444368"/>
                  <a:pt x="145057" y="304073"/>
                  <a:pt x="247980" y="210543"/>
                </a:cubicBezTo>
                <a:cubicBezTo>
                  <a:pt x="350903" y="116880"/>
                  <a:pt x="467849" y="70049"/>
                  <a:pt x="598818" y="70049"/>
                </a:cubicBezTo>
                <a:cubicBezTo>
                  <a:pt x="720394" y="70049"/>
                  <a:pt x="834959" y="112184"/>
                  <a:pt x="942512" y="196454"/>
                </a:cubicBezTo>
                <a:cubicBezTo>
                  <a:pt x="1050197" y="280591"/>
                  <a:pt x="1127389" y="411560"/>
                  <a:pt x="1174088" y="589360"/>
                </a:cubicBezTo>
                <a:cubicBezTo>
                  <a:pt x="1174088" y="898129"/>
                  <a:pt x="1169392" y="1251347"/>
                  <a:pt x="1159999" y="1649016"/>
                </a:cubicBezTo>
                <a:cubicBezTo>
                  <a:pt x="1150739" y="2046553"/>
                  <a:pt x="1143727" y="2458178"/>
                  <a:pt x="1138965" y="2883893"/>
                </a:cubicBezTo>
                <a:cubicBezTo>
                  <a:pt x="1134335" y="3309475"/>
                  <a:pt x="1139031" y="3735123"/>
                  <a:pt x="1153054" y="4160838"/>
                </a:cubicBezTo>
                <a:cubicBezTo>
                  <a:pt x="1167077" y="4586420"/>
                  <a:pt x="1195123" y="4986338"/>
                  <a:pt x="1237191" y="5360591"/>
                </a:cubicBezTo>
                <a:cubicBezTo>
                  <a:pt x="1279392" y="5734844"/>
                  <a:pt x="1344877" y="6066962"/>
                  <a:pt x="1433644" y="6356946"/>
                </a:cubicBezTo>
                <a:cubicBezTo>
                  <a:pt x="1522544" y="6646929"/>
                  <a:pt x="1641871" y="6866798"/>
                  <a:pt x="1791626" y="7016552"/>
                </a:cubicBezTo>
                <a:cubicBezTo>
                  <a:pt x="1988079" y="7222398"/>
                  <a:pt x="2210263" y="7360378"/>
                  <a:pt x="2458177" y="7430493"/>
                </a:cubicBezTo>
                <a:cubicBezTo>
                  <a:pt x="2706092" y="7500607"/>
                  <a:pt x="2946995" y="7535664"/>
                  <a:pt x="3180887" y="7535664"/>
                </a:cubicBezTo>
                <a:cubicBezTo>
                  <a:pt x="3461609" y="7535664"/>
                  <a:pt x="3737636" y="7474876"/>
                  <a:pt x="4008966" y="7353300"/>
                </a:cubicBezTo>
                <a:cubicBezTo>
                  <a:pt x="4280297" y="7231724"/>
                  <a:pt x="4523581" y="7035271"/>
                  <a:pt x="4738819" y="6763941"/>
                </a:cubicBezTo>
                <a:cubicBezTo>
                  <a:pt x="4851003" y="6623580"/>
                  <a:pt x="4942152" y="6406092"/>
                  <a:pt x="5012266" y="6111479"/>
                </a:cubicBezTo>
                <a:cubicBezTo>
                  <a:pt x="5082513" y="5816733"/>
                  <a:pt x="5143367" y="5482233"/>
                  <a:pt x="5194829" y="5107980"/>
                </a:cubicBezTo>
                <a:cubicBezTo>
                  <a:pt x="5246290" y="4733727"/>
                  <a:pt x="5286044" y="4333809"/>
                  <a:pt x="5314090" y="3908227"/>
                </a:cubicBezTo>
                <a:cubicBezTo>
                  <a:pt x="5342136" y="3482512"/>
                  <a:pt x="5365485" y="3063875"/>
                  <a:pt x="5384138" y="2652316"/>
                </a:cubicBezTo>
                <a:cubicBezTo>
                  <a:pt x="5402923" y="2240625"/>
                  <a:pt x="5414631" y="1852349"/>
                  <a:pt x="5419262" y="1487488"/>
                </a:cubicBezTo>
                <a:cubicBezTo>
                  <a:pt x="5424024" y="1122627"/>
                  <a:pt x="5431102" y="813859"/>
                  <a:pt x="5440494" y="56118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" name="Freeform 137"/>
          <p:cNvSpPr/>
          <p:nvPr/>
        </p:nvSpPr>
        <p:spPr>
          <a:xfrm rot="0" flipH="0" flipV="0">
            <a:off x="7163282" y="24157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" name="Freeform 138"/>
          <p:cNvSpPr/>
          <p:nvPr/>
        </p:nvSpPr>
        <p:spPr>
          <a:xfrm rot="0" flipH="0" flipV="0">
            <a:off x="7403683" y="23238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Freeform 139"/>
          <p:cNvSpPr/>
          <p:nvPr/>
        </p:nvSpPr>
        <p:spPr>
          <a:xfrm rot="0" flipH="0" flipV="0">
            <a:off x="7495994" y="2416370"/>
            <a:ext cx="191466" cy="235838"/>
          </a:xfrm>
          <a:custGeom>
            <a:pathLst>
              <a:path w="5318522" h="6551082">
                <a:moveTo>
                  <a:pt x="4214681" y="376502"/>
                </a:moveTo>
                <a:cubicBezTo>
                  <a:pt x="4308211" y="217487"/>
                  <a:pt x="4418079" y="112249"/>
                  <a:pt x="4544285" y="60788"/>
                </a:cubicBezTo>
                <a:cubicBezTo>
                  <a:pt x="4670624" y="9326"/>
                  <a:pt x="4792266" y="0"/>
                  <a:pt x="4909212" y="32808"/>
                </a:cubicBezTo>
                <a:cubicBezTo>
                  <a:pt x="5026158" y="65484"/>
                  <a:pt x="5124384" y="140295"/>
                  <a:pt x="5203892" y="257241"/>
                </a:cubicBezTo>
                <a:cubicBezTo>
                  <a:pt x="5283399" y="374187"/>
                  <a:pt x="5318522" y="521560"/>
                  <a:pt x="5309262" y="699360"/>
                </a:cubicBezTo>
                <a:cubicBezTo>
                  <a:pt x="5178161" y="1204449"/>
                  <a:pt x="5026092" y="1697897"/>
                  <a:pt x="4853054" y="2179703"/>
                </a:cubicBezTo>
                <a:cubicBezTo>
                  <a:pt x="4680017" y="2661510"/>
                  <a:pt x="4509294" y="3145697"/>
                  <a:pt x="4340887" y="3632266"/>
                </a:cubicBezTo>
                <a:cubicBezTo>
                  <a:pt x="4181872" y="4081264"/>
                  <a:pt x="4025173" y="4523316"/>
                  <a:pt x="3870788" y="4958424"/>
                </a:cubicBezTo>
                <a:cubicBezTo>
                  <a:pt x="3716404" y="5393399"/>
                  <a:pt x="3545682" y="5826059"/>
                  <a:pt x="3358621" y="6256403"/>
                </a:cubicBezTo>
                <a:cubicBezTo>
                  <a:pt x="3190214" y="6462248"/>
                  <a:pt x="3003087" y="6551082"/>
                  <a:pt x="2797242" y="6522904"/>
                </a:cubicBezTo>
                <a:cubicBezTo>
                  <a:pt x="2591396" y="6494858"/>
                  <a:pt x="2432381" y="6363956"/>
                  <a:pt x="2320198" y="6130197"/>
                </a:cubicBezTo>
                <a:cubicBezTo>
                  <a:pt x="1983383" y="5241330"/>
                  <a:pt x="1639557" y="4361921"/>
                  <a:pt x="1288720" y="3491971"/>
                </a:cubicBezTo>
                <a:cubicBezTo>
                  <a:pt x="937882" y="2621889"/>
                  <a:pt x="547291" y="1765829"/>
                  <a:pt x="116946" y="923793"/>
                </a:cubicBezTo>
                <a:cubicBezTo>
                  <a:pt x="23416" y="736732"/>
                  <a:pt x="0" y="570706"/>
                  <a:pt x="46699" y="425714"/>
                </a:cubicBezTo>
                <a:cubicBezTo>
                  <a:pt x="93531" y="280590"/>
                  <a:pt x="173038" y="172971"/>
                  <a:pt x="285221" y="102857"/>
                </a:cubicBezTo>
                <a:cubicBezTo>
                  <a:pt x="397537" y="32742"/>
                  <a:pt x="530887" y="11708"/>
                  <a:pt x="685271" y="39753"/>
                </a:cubicBezTo>
                <a:cubicBezTo>
                  <a:pt x="839656" y="67799"/>
                  <a:pt x="977636" y="166026"/>
                  <a:pt x="1099212" y="334433"/>
                </a:cubicBezTo>
                <a:cubicBezTo>
                  <a:pt x="1426634" y="989277"/>
                  <a:pt x="1735336" y="1653514"/>
                  <a:pt x="2025320" y="2327143"/>
                </a:cubicBezTo>
                <a:cubicBezTo>
                  <a:pt x="2315435" y="3000772"/>
                  <a:pt x="2596158" y="3683727"/>
                  <a:pt x="2867488" y="4376010"/>
                </a:cubicBezTo>
                <a:cubicBezTo>
                  <a:pt x="2932973" y="4198210"/>
                  <a:pt x="2996076" y="4020476"/>
                  <a:pt x="3056798" y="3842808"/>
                </a:cubicBezTo>
                <a:cubicBezTo>
                  <a:pt x="3117652" y="3665008"/>
                  <a:pt x="3180821" y="3487208"/>
                  <a:pt x="3246306" y="3309408"/>
                </a:cubicBezTo>
                <a:cubicBezTo>
                  <a:pt x="3414713" y="2822972"/>
                  <a:pt x="3583120" y="2338850"/>
                  <a:pt x="3751528" y="1857044"/>
                </a:cubicBezTo>
                <a:cubicBezTo>
                  <a:pt x="3919935" y="1375238"/>
                  <a:pt x="4074319" y="881724"/>
                  <a:pt x="4214681" y="3765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" name="Freeform 140"/>
          <p:cNvSpPr/>
          <p:nvPr/>
        </p:nvSpPr>
        <p:spPr>
          <a:xfrm rot="0" flipH="0" flipV="0">
            <a:off x="7696794" y="2586344"/>
            <a:ext cx="61129" cy="57085"/>
          </a:xfrm>
          <a:custGeom>
            <a:pathLst>
              <a:path w="1698029" h="1585714">
                <a:moveTo>
                  <a:pt x="1698029" y="799902"/>
                </a:moveTo>
                <a:cubicBezTo>
                  <a:pt x="1698029" y="1015008"/>
                  <a:pt x="1616141" y="1199754"/>
                  <a:pt x="1452364" y="1354138"/>
                </a:cubicBezTo>
                <a:cubicBezTo>
                  <a:pt x="1288719" y="1508522"/>
                  <a:pt x="1094581" y="1585714"/>
                  <a:pt x="869950" y="1585714"/>
                </a:cubicBezTo>
                <a:cubicBezTo>
                  <a:pt x="617405" y="1585714"/>
                  <a:pt x="409244" y="1508522"/>
                  <a:pt x="245467" y="1354138"/>
                </a:cubicBezTo>
                <a:cubicBezTo>
                  <a:pt x="81822" y="1199754"/>
                  <a:pt x="0" y="1015008"/>
                  <a:pt x="0" y="799902"/>
                </a:cubicBezTo>
                <a:cubicBezTo>
                  <a:pt x="0" y="584663"/>
                  <a:pt x="81822" y="397537"/>
                  <a:pt x="245467" y="238522"/>
                </a:cubicBezTo>
                <a:cubicBezTo>
                  <a:pt x="409244" y="79508"/>
                  <a:pt x="617405" y="0"/>
                  <a:pt x="869950" y="0"/>
                </a:cubicBezTo>
                <a:cubicBezTo>
                  <a:pt x="1094581" y="0"/>
                  <a:pt x="1288719" y="79508"/>
                  <a:pt x="1452364" y="238522"/>
                </a:cubicBezTo>
                <a:cubicBezTo>
                  <a:pt x="1616141" y="397537"/>
                  <a:pt x="1698029" y="584663"/>
                  <a:pt x="1698029" y="7999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" name="Freeform 141"/>
          <p:cNvSpPr/>
          <p:nvPr/>
        </p:nvSpPr>
        <p:spPr>
          <a:xfrm rot="0" flipH="0" flipV="0">
            <a:off x="7967519" y="2332076"/>
            <a:ext cx="250066" cy="316246"/>
          </a:xfrm>
          <a:custGeom>
            <a:pathLst>
              <a:path w="6946304" h="8784629">
                <a:moveTo>
                  <a:pt x="6300787" y="4041577"/>
                </a:moveTo>
                <a:cubicBezTo>
                  <a:pt x="6572117" y="4041577"/>
                  <a:pt x="6747536" y="4107061"/>
                  <a:pt x="6827044" y="4238030"/>
                </a:cubicBezTo>
                <a:cubicBezTo>
                  <a:pt x="6906551" y="4368999"/>
                  <a:pt x="6946304" y="4513990"/>
                  <a:pt x="6946304" y="4673005"/>
                </a:cubicBezTo>
                <a:cubicBezTo>
                  <a:pt x="6946304" y="4832020"/>
                  <a:pt x="6906551" y="4977011"/>
                  <a:pt x="6827044" y="5107980"/>
                </a:cubicBezTo>
                <a:cubicBezTo>
                  <a:pt x="6747536" y="5238949"/>
                  <a:pt x="6572117" y="5309130"/>
                  <a:pt x="6300787" y="5318522"/>
                </a:cubicBezTo>
                <a:lnTo>
                  <a:pt x="6300787" y="8040886"/>
                </a:lnTo>
                <a:cubicBezTo>
                  <a:pt x="6300787" y="8331002"/>
                  <a:pt x="6228292" y="8527455"/>
                  <a:pt x="6083300" y="8630245"/>
                </a:cubicBezTo>
                <a:cubicBezTo>
                  <a:pt x="5938308" y="8733168"/>
                  <a:pt x="5781608" y="8784629"/>
                  <a:pt x="5613201" y="8784629"/>
                </a:cubicBezTo>
                <a:cubicBezTo>
                  <a:pt x="5472840" y="8784629"/>
                  <a:pt x="5344186" y="8723841"/>
                  <a:pt x="5227240" y="8602265"/>
                </a:cubicBezTo>
                <a:cubicBezTo>
                  <a:pt x="5110294" y="8480690"/>
                  <a:pt x="5051822" y="8293564"/>
                  <a:pt x="5051822" y="8040886"/>
                </a:cubicBezTo>
                <a:lnTo>
                  <a:pt x="5051822" y="5318522"/>
                </a:lnTo>
                <a:lnTo>
                  <a:pt x="1220787" y="5318522"/>
                </a:lnTo>
                <a:lnTo>
                  <a:pt x="1220787" y="8026797"/>
                </a:lnTo>
                <a:cubicBezTo>
                  <a:pt x="1220787" y="8316781"/>
                  <a:pt x="1148291" y="8513234"/>
                  <a:pt x="1003300" y="8616156"/>
                </a:cubicBezTo>
                <a:cubicBezTo>
                  <a:pt x="858308" y="8719079"/>
                  <a:pt x="706305" y="8770540"/>
                  <a:pt x="547290" y="8770540"/>
                </a:cubicBezTo>
                <a:cubicBezTo>
                  <a:pt x="406929" y="8770540"/>
                  <a:pt x="280590" y="8709752"/>
                  <a:pt x="168275" y="8588177"/>
                </a:cubicBezTo>
                <a:cubicBezTo>
                  <a:pt x="56091" y="8466469"/>
                  <a:pt x="0" y="8279342"/>
                  <a:pt x="0" y="8026797"/>
                </a:cubicBezTo>
                <a:lnTo>
                  <a:pt x="0" y="771724"/>
                </a:lnTo>
                <a:cubicBezTo>
                  <a:pt x="0" y="612710"/>
                  <a:pt x="23349" y="481741"/>
                  <a:pt x="70048" y="378818"/>
                </a:cubicBezTo>
                <a:cubicBezTo>
                  <a:pt x="116879" y="275895"/>
                  <a:pt x="180049" y="196388"/>
                  <a:pt x="259556" y="140296"/>
                </a:cubicBezTo>
                <a:cubicBezTo>
                  <a:pt x="339063" y="84204"/>
                  <a:pt x="425582" y="46832"/>
                  <a:pt x="519112" y="28179"/>
                </a:cubicBezTo>
                <a:cubicBezTo>
                  <a:pt x="612775" y="9393"/>
                  <a:pt x="701675" y="0"/>
                  <a:pt x="785812" y="0"/>
                </a:cubicBezTo>
                <a:cubicBezTo>
                  <a:pt x="907388" y="0"/>
                  <a:pt x="1010245" y="51462"/>
                  <a:pt x="1094383" y="154385"/>
                </a:cubicBezTo>
                <a:cubicBezTo>
                  <a:pt x="1178652" y="257308"/>
                  <a:pt x="1220787" y="416322"/>
                  <a:pt x="1220787" y="631429"/>
                </a:cubicBezTo>
                <a:lnTo>
                  <a:pt x="1220787" y="4041577"/>
                </a:lnTo>
                <a:lnTo>
                  <a:pt x="5051822" y="4041577"/>
                </a:lnTo>
                <a:lnTo>
                  <a:pt x="5051822" y="771724"/>
                </a:lnTo>
                <a:cubicBezTo>
                  <a:pt x="5051822" y="612710"/>
                  <a:pt x="5077552" y="481741"/>
                  <a:pt x="5129014" y="378818"/>
                </a:cubicBezTo>
                <a:cubicBezTo>
                  <a:pt x="5180475" y="275895"/>
                  <a:pt x="5243644" y="196388"/>
                  <a:pt x="5318522" y="140296"/>
                </a:cubicBezTo>
                <a:cubicBezTo>
                  <a:pt x="5393399" y="84204"/>
                  <a:pt x="5479918" y="46832"/>
                  <a:pt x="5578078" y="28179"/>
                </a:cubicBezTo>
                <a:cubicBezTo>
                  <a:pt x="5676371" y="9393"/>
                  <a:pt x="5767586" y="0"/>
                  <a:pt x="5851723" y="0"/>
                </a:cubicBezTo>
                <a:cubicBezTo>
                  <a:pt x="5982692" y="0"/>
                  <a:pt x="6090245" y="51462"/>
                  <a:pt x="6174383" y="154385"/>
                </a:cubicBezTo>
                <a:cubicBezTo>
                  <a:pt x="6258653" y="257308"/>
                  <a:pt x="6300787" y="416322"/>
                  <a:pt x="6300787" y="63142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" name="Freeform 142"/>
          <p:cNvSpPr/>
          <p:nvPr/>
        </p:nvSpPr>
        <p:spPr>
          <a:xfrm rot="0" flipH="0" flipV="0">
            <a:off x="8250031" y="24193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" name="Freeform 143"/>
          <p:cNvSpPr/>
          <p:nvPr/>
        </p:nvSpPr>
        <p:spPr>
          <a:xfrm rot="0" flipH="0" flipV="0">
            <a:off x="8505439" y="23224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" name="Freeform 144"/>
          <p:cNvSpPr/>
          <p:nvPr/>
        </p:nvSpPr>
        <p:spPr>
          <a:xfrm rot="0" flipH="0" flipV="0">
            <a:off x="8617132" y="24075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" name="Freeform 145"/>
          <p:cNvSpPr/>
          <p:nvPr/>
        </p:nvSpPr>
        <p:spPr>
          <a:xfrm rot="0" flipH="0" flipV="0">
            <a:off x="8832387" y="23238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" name="Freeform 146"/>
          <p:cNvSpPr/>
          <p:nvPr/>
        </p:nvSpPr>
        <p:spPr>
          <a:xfrm rot="0" flipH="0" flipV="0">
            <a:off x="8947643" y="24157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" name="Freeform 147"/>
          <p:cNvSpPr/>
          <p:nvPr/>
        </p:nvSpPr>
        <p:spPr>
          <a:xfrm rot="0" flipH="0" flipV="0">
            <a:off x="9184065" y="2316846"/>
            <a:ext cx="191552" cy="329719"/>
          </a:xfrm>
          <a:custGeom>
            <a:pathLst>
              <a:path w="5320903" h="9158882">
                <a:moveTo>
                  <a:pt x="1150739" y="8515747"/>
                </a:moveTo>
                <a:cubicBezTo>
                  <a:pt x="1141478" y="8721592"/>
                  <a:pt x="1080690" y="8878292"/>
                  <a:pt x="968375" y="8985845"/>
                </a:cubicBezTo>
                <a:cubicBezTo>
                  <a:pt x="856059" y="9093397"/>
                  <a:pt x="732102" y="9149489"/>
                  <a:pt x="596503" y="9154119"/>
                </a:cubicBezTo>
                <a:cubicBezTo>
                  <a:pt x="460904" y="9158882"/>
                  <a:pt x="334631" y="9112183"/>
                  <a:pt x="217685" y="9014023"/>
                </a:cubicBezTo>
                <a:cubicBezTo>
                  <a:pt x="100740" y="8915730"/>
                  <a:pt x="28178" y="8763727"/>
                  <a:pt x="0" y="8558014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172" y="58473"/>
                  <a:pt x="437488" y="9392"/>
                  <a:pt x="554434" y="4762"/>
                </a:cubicBezTo>
                <a:cubicBezTo>
                  <a:pt x="671380" y="0"/>
                  <a:pt x="785944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4628554"/>
                </a:lnTo>
                <a:cubicBezTo>
                  <a:pt x="1394023" y="4488193"/>
                  <a:pt x="1611510" y="4343201"/>
                  <a:pt x="1803201" y="4193579"/>
                </a:cubicBezTo>
                <a:cubicBezTo>
                  <a:pt x="1995024" y="4043825"/>
                  <a:pt x="2184466" y="3880114"/>
                  <a:pt x="2371526" y="3702447"/>
                </a:cubicBezTo>
                <a:cubicBezTo>
                  <a:pt x="2558719" y="3524647"/>
                  <a:pt x="2748227" y="3330508"/>
                  <a:pt x="2940050" y="3120033"/>
                </a:cubicBezTo>
                <a:cubicBezTo>
                  <a:pt x="3131872" y="2909557"/>
                  <a:pt x="3340033" y="2677980"/>
                  <a:pt x="3564532" y="2425303"/>
                </a:cubicBezTo>
                <a:cubicBezTo>
                  <a:pt x="3723547" y="2294334"/>
                  <a:pt x="3880246" y="2233546"/>
                  <a:pt x="4034631" y="2242939"/>
                </a:cubicBezTo>
                <a:cubicBezTo>
                  <a:pt x="4189015" y="2252331"/>
                  <a:pt x="4312972" y="2303793"/>
                  <a:pt x="4406503" y="2397323"/>
                </a:cubicBezTo>
                <a:cubicBezTo>
                  <a:pt x="4500033" y="2490853"/>
                  <a:pt x="4551494" y="2614811"/>
                  <a:pt x="4560887" y="2769195"/>
                </a:cubicBezTo>
                <a:cubicBezTo>
                  <a:pt x="4570280" y="2923579"/>
                  <a:pt x="4509425" y="3080279"/>
                  <a:pt x="4378325" y="3239293"/>
                </a:cubicBezTo>
                <a:cubicBezTo>
                  <a:pt x="4022857" y="3650985"/>
                  <a:pt x="3695435" y="4008834"/>
                  <a:pt x="3396059" y="4312840"/>
                </a:cubicBezTo>
                <a:cubicBezTo>
                  <a:pt x="3096683" y="4616847"/>
                  <a:pt x="2778588" y="4890492"/>
                  <a:pt x="2441773" y="5133776"/>
                </a:cubicBezTo>
                <a:cubicBezTo>
                  <a:pt x="2918949" y="5667044"/>
                  <a:pt x="3370328" y="6169951"/>
                  <a:pt x="3795910" y="6642497"/>
                </a:cubicBezTo>
                <a:cubicBezTo>
                  <a:pt x="4221625" y="7114910"/>
                  <a:pt x="4673070" y="7617685"/>
                  <a:pt x="5150246" y="8150820"/>
                </a:cubicBezTo>
                <a:cubicBezTo>
                  <a:pt x="5271822" y="8319227"/>
                  <a:pt x="5320903" y="8480623"/>
                  <a:pt x="5297487" y="8635008"/>
                </a:cubicBezTo>
                <a:cubicBezTo>
                  <a:pt x="5274204" y="8789392"/>
                  <a:pt x="5213416" y="8911034"/>
                  <a:pt x="5115123" y="8999934"/>
                </a:cubicBezTo>
                <a:cubicBezTo>
                  <a:pt x="5016963" y="9088833"/>
                  <a:pt x="4890690" y="9130902"/>
                  <a:pt x="4736306" y="9126139"/>
                </a:cubicBezTo>
                <a:cubicBezTo>
                  <a:pt x="4581921" y="9121509"/>
                  <a:pt x="4429852" y="9044383"/>
                  <a:pt x="4280098" y="8894762"/>
                </a:cubicBezTo>
                <a:cubicBezTo>
                  <a:pt x="3784269" y="8342709"/>
                  <a:pt x="3316485" y="7818768"/>
                  <a:pt x="2876748" y="7322939"/>
                </a:cubicBezTo>
                <a:cubicBezTo>
                  <a:pt x="2437143" y="6827110"/>
                  <a:pt x="1969426" y="6307865"/>
                  <a:pt x="1473596" y="5765204"/>
                </a:cubicBezTo>
                <a:cubicBezTo>
                  <a:pt x="1417505" y="5793383"/>
                  <a:pt x="1363728" y="5821495"/>
                  <a:pt x="1312267" y="5849540"/>
                </a:cubicBezTo>
                <a:cubicBezTo>
                  <a:pt x="1260805" y="5877586"/>
                  <a:pt x="1206962" y="5905632"/>
                  <a:pt x="1150739" y="5933678"/>
                </a:cubicBezTo>
                <a:lnTo>
                  <a:pt x="1150739" y="851574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" name="Freeform 148"/>
          <p:cNvSpPr/>
          <p:nvPr/>
        </p:nvSpPr>
        <p:spPr>
          <a:xfrm rot="0" flipH="0" flipV="0">
            <a:off x="9421444" y="23238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" name="Freeform 149"/>
          <p:cNvSpPr/>
          <p:nvPr/>
        </p:nvSpPr>
        <p:spPr>
          <a:xfrm rot="0" flipH="0" flipV="0">
            <a:off x="9695784" y="2334948"/>
            <a:ext cx="352115" cy="316753"/>
          </a:xfrm>
          <a:custGeom>
            <a:pathLst>
              <a:path w="9780984" h="8798718">
                <a:moveTo>
                  <a:pt x="9780984" y="8097044"/>
                </a:moveTo>
                <a:cubicBezTo>
                  <a:pt x="9771724" y="8312283"/>
                  <a:pt x="9708620" y="8473678"/>
                  <a:pt x="9591675" y="8581231"/>
                </a:cubicBezTo>
                <a:cubicBezTo>
                  <a:pt x="9474729" y="8688784"/>
                  <a:pt x="9346075" y="8742560"/>
                  <a:pt x="9205714" y="8742560"/>
                </a:cubicBezTo>
                <a:cubicBezTo>
                  <a:pt x="9074745" y="8742560"/>
                  <a:pt x="8950788" y="8693414"/>
                  <a:pt x="8833842" y="8595121"/>
                </a:cubicBezTo>
                <a:cubicBezTo>
                  <a:pt x="8716896" y="8496962"/>
                  <a:pt x="8649097" y="8345025"/>
                  <a:pt x="8630444" y="8139311"/>
                </a:cubicBezTo>
                <a:cubicBezTo>
                  <a:pt x="8583612" y="7690181"/>
                  <a:pt x="8525073" y="7215386"/>
                  <a:pt x="8454826" y="6714927"/>
                </a:cubicBezTo>
                <a:cubicBezTo>
                  <a:pt x="8384712" y="6214335"/>
                  <a:pt x="8305205" y="5709113"/>
                  <a:pt x="8216305" y="5199261"/>
                </a:cubicBezTo>
                <a:cubicBezTo>
                  <a:pt x="8127537" y="4689409"/>
                  <a:pt x="8029310" y="4186568"/>
                  <a:pt x="7921625" y="3690739"/>
                </a:cubicBezTo>
                <a:cubicBezTo>
                  <a:pt x="7814072" y="3194910"/>
                  <a:pt x="7699507" y="2731823"/>
                  <a:pt x="7577931" y="2301478"/>
                </a:cubicBezTo>
                <a:cubicBezTo>
                  <a:pt x="7400131" y="2731823"/>
                  <a:pt x="7222331" y="3183203"/>
                  <a:pt x="7044531" y="3655616"/>
                </a:cubicBezTo>
                <a:cubicBezTo>
                  <a:pt x="6866864" y="4128029"/>
                  <a:pt x="6686814" y="4605139"/>
                  <a:pt x="6504384" y="5086946"/>
                </a:cubicBezTo>
                <a:cubicBezTo>
                  <a:pt x="6321954" y="5568752"/>
                  <a:pt x="6141839" y="6048243"/>
                  <a:pt x="5964039" y="6525419"/>
                </a:cubicBezTo>
                <a:cubicBezTo>
                  <a:pt x="5786239" y="7002595"/>
                  <a:pt x="5603809" y="7456356"/>
                  <a:pt x="5416748" y="7886700"/>
                </a:cubicBezTo>
                <a:cubicBezTo>
                  <a:pt x="5267126" y="8064368"/>
                  <a:pt x="5103415" y="8153202"/>
                  <a:pt x="4925615" y="8153202"/>
                </a:cubicBezTo>
                <a:cubicBezTo>
                  <a:pt x="4785254" y="8153202"/>
                  <a:pt x="4630869" y="8078391"/>
                  <a:pt x="4462462" y="7928769"/>
                </a:cubicBezTo>
                <a:lnTo>
                  <a:pt x="1683940" y="2497932"/>
                </a:lnTo>
                <a:cubicBezTo>
                  <a:pt x="1637109" y="2946929"/>
                  <a:pt x="1590278" y="3419343"/>
                  <a:pt x="1543447" y="3915172"/>
                </a:cubicBezTo>
                <a:cubicBezTo>
                  <a:pt x="1496748" y="4411001"/>
                  <a:pt x="1452364" y="4911527"/>
                  <a:pt x="1410295" y="5416749"/>
                </a:cubicBezTo>
                <a:cubicBezTo>
                  <a:pt x="1368226" y="5921971"/>
                  <a:pt x="1323776" y="6422496"/>
                  <a:pt x="1276945" y="6918325"/>
                </a:cubicBezTo>
                <a:cubicBezTo>
                  <a:pt x="1230246" y="7414155"/>
                  <a:pt x="1183481" y="7886634"/>
                  <a:pt x="1136650" y="8335764"/>
                </a:cubicBezTo>
                <a:cubicBezTo>
                  <a:pt x="1071165" y="8494779"/>
                  <a:pt x="986962" y="8611658"/>
                  <a:pt x="884039" y="8686403"/>
                </a:cubicBezTo>
                <a:cubicBezTo>
                  <a:pt x="781116" y="8761280"/>
                  <a:pt x="673563" y="8798718"/>
                  <a:pt x="561380" y="8798718"/>
                </a:cubicBezTo>
                <a:cubicBezTo>
                  <a:pt x="430411" y="8798718"/>
                  <a:pt x="308769" y="8747257"/>
                  <a:pt x="196453" y="8644334"/>
                </a:cubicBezTo>
                <a:cubicBezTo>
                  <a:pt x="84137" y="8541543"/>
                  <a:pt x="18653" y="8391856"/>
                  <a:pt x="0" y="8195271"/>
                </a:cubicBezTo>
                <a:cubicBezTo>
                  <a:pt x="56091" y="7596651"/>
                  <a:pt x="114498" y="6976931"/>
                  <a:pt x="175220" y="6336110"/>
                </a:cubicBezTo>
                <a:cubicBezTo>
                  <a:pt x="236074" y="5695157"/>
                  <a:pt x="296928" y="5049573"/>
                  <a:pt x="357783" y="4399360"/>
                </a:cubicBezTo>
                <a:cubicBezTo>
                  <a:pt x="418637" y="3749146"/>
                  <a:pt x="479425" y="3101314"/>
                  <a:pt x="540147" y="2455863"/>
                </a:cubicBezTo>
                <a:cubicBezTo>
                  <a:pt x="601001" y="1810280"/>
                  <a:pt x="659474" y="1188112"/>
                  <a:pt x="715565" y="589360"/>
                </a:cubicBezTo>
                <a:cubicBezTo>
                  <a:pt x="753004" y="420952"/>
                  <a:pt x="825500" y="289983"/>
                  <a:pt x="933053" y="196453"/>
                </a:cubicBezTo>
                <a:cubicBezTo>
                  <a:pt x="1040738" y="102924"/>
                  <a:pt x="1160065" y="56158"/>
                  <a:pt x="1291034" y="56158"/>
                </a:cubicBezTo>
                <a:cubicBezTo>
                  <a:pt x="1496880" y="56158"/>
                  <a:pt x="1669917" y="159081"/>
                  <a:pt x="1810147" y="364927"/>
                </a:cubicBezTo>
                <a:cubicBezTo>
                  <a:pt x="2062824" y="823318"/>
                  <a:pt x="2315435" y="1302808"/>
                  <a:pt x="2567980" y="1803400"/>
                </a:cubicBezTo>
                <a:cubicBezTo>
                  <a:pt x="2820657" y="2303860"/>
                  <a:pt x="3073268" y="2809015"/>
                  <a:pt x="3325812" y="3318868"/>
                </a:cubicBezTo>
                <a:cubicBezTo>
                  <a:pt x="3578357" y="3828720"/>
                  <a:pt x="3833283" y="4333942"/>
                  <a:pt x="4090590" y="4834533"/>
                </a:cubicBezTo>
                <a:cubicBezTo>
                  <a:pt x="4347898" y="5334993"/>
                  <a:pt x="4602824" y="5814418"/>
                  <a:pt x="4855369" y="6272808"/>
                </a:cubicBezTo>
                <a:cubicBezTo>
                  <a:pt x="5042561" y="5814418"/>
                  <a:pt x="5232003" y="5334993"/>
                  <a:pt x="5423694" y="4834533"/>
                </a:cubicBezTo>
                <a:cubicBezTo>
                  <a:pt x="5615516" y="4333942"/>
                  <a:pt x="5807340" y="3828720"/>
                  <a:pt x="5999162" y="3318868"/>
                </a:cubicBezTo>
                <a:cubicBezTo>
                  <a:pt x="6190985" y="2809015"/>
                  <a:pt x="6382742" y="2301478"/>
                  <a:pt x="6574433" y="1796257"/>
                </a:cubicBezTo>
                <a:cubicBezTo>
                  <a:pt x="6766256" y="1291035"/>
                  <a:pt x="6960394" y="809228"/>
                  <a:pt x="7156847" y="350838"/>
                </a:cubicBezTo>
                <a:cubicBezTo>
                  <a:pt x="7231724" y="229262"/>
                  <a:pt x="7315928" y="140428"/>
                  <a:pt x="7409458" y="84336"/>
                </a:cubicBezTo>
                <a:cubicBezTo>
                  <a:pt x="7502988" y="28113"/>
                  <a:pt x="7601214" y="0"/>
                  <a:pt x="7704137" y="0"/>
                </a:cubicBezTo>
                <a:cubicBezTo>
                  <a:pt x="7816453" y="0"/>
                  <a:pt x="7926387" y="42135"/>
                  <a:pt x="8033940" y="126405"/>
                </a:cubicBezTo>
                <a:cubicBezTo>
                  <a:pt x="8141494" y="210543"/>
                  <a:pt x="8218686" y="332119"/>
                  <a:pt x="8265517" y="491133"/>
                </a:cubicBezTo>
                <a:cubicBezTo>
                  <a:pt x="8433925" y="1080493"/>
                  <a:pt x="8595254" y="1693268"/>
                  <a:pt x="8749506" y="2329458"/>
                </a:cubicBezTo>
                <a:cubicBezTo>
                  <a:pt x="8903890" y="2965649"/>
                  <a:pt x="9048882" y="3608851"/>
                  <a:pt x="9184481" y="4259064"/>
                </a:cubicBezTo>
                <a:cubicBezTo>
                  <a:pt x="9320212" y="4909278"/>
                  <a:pt x="9439539" y="5559491"/>
                  <a:pt x="9542462" y="6209705"/>
                </a:cubicBezTo>
                <a:cubicBezTo>
                  <a:pt x="9645385" y="6859919"/>
                  <a:pt x="9724892" y="7489032"/>
                  <a:pt x="9780984" y="809704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Freeform 150"/>
          <p:cNvSpPr/>
          <p:nvPr/>
        </p:nvSpPr>
        <p:spPr>
          <a:xfrm rot="0" flipH="0" flipV="0">
            <a:off x="10090844" y="2341399"/>
            <a:ext cx="217712" cy="312010"/>
          </a:xfrm>
          <a:custGeom>
            <a:pathLst>
              <a:path w="6047582" h="8666956">
                <a:moveTo>
                  <a:pt x="84138" y="7276704"/>
                </a:moveTo>
                <a:cubicBezTo>
                  <a:pt x="28046" y="7145603"/>
                  <a:pt x="0" y="7023960"/>
                  <a:pt x="0" y="6911777"/>
                </a:cubicBezTo>
                <a:cubicBezTo>
                  <a:pt x="0" y="6752630"/>
                  <a:pt x="49081" y="6623910"/>
                  <a:pt x="147241" y="6525618"/>
                </a:cubicBezTo>
                <a:cubicBezTo>
                  <a:pt x="245534" y="6427193"/>
                  <a:pt x="369491" y="6377980"/>
                  <a:pt x="519113" y="6377980"/>
                </a:cubicBezTo>
                <a:cubicBezTo>
                  <a:pt x="668735" y="6377980"/>
                  <a:pt x="813660" y="6429508"/>
                  <a:pt x="953889" y="6532563"/>
                </a:cubicBezTo>
                <a:cubicBezTo>
                  <a:pt x="1113036" y="6720020"/>
                  <a:pt x="1297782" y="6876984"/>
                  <a:pt x="1508125" y="7003455"/>
                </a:cubicBezTo>
                <a:cubicBezTo>
                  <a:pt x="1718601" y="7129794"/>
                  <a:pt x="1943100" y="7228086"/>
                  <a:pt x="2181622" y="7298333"/>
                </a:cubicBezTo>
                <a:cubicBezTo>
                  <a:pt x="2420276" y="7368580"/>
                  <a:pt x="2663495" y="7417793"/>
                  <a:pt x="2911277" y="7445971"/>
                </a:cubicBezTo>
                <a:cubicBezTo>
                  <a:pt x="3159192" y="7474017"/>
                  <a:pt x="3400095" y="7488039"/>
                  <a:pt x="3633986" y="7488039"/>
                </a:cubicBezTo>
                <a:cubicBezTo>
                  <a:pt x="3793001" y="7431816"/>
                  <a:pt x="3902869" y="7396692"/>
                  <a:pt x="3963591" y="7382669"/>
                </a:cubicBezTo>
                <a:cubicBezTo>
                  <a:pt x="4024445" y="7368646"/>
                  <a:pt x="4073592" y="7352308"/>
                  <a:pt x="4111030" y="7333655"/>
                </a:cubicBezTo>
                <a:cubicBezTo>
                  <a:pt x="4148468" y="7314870"/>
                  <a:pt x="4190537" y="7286758"/>
                  <a:pt x="4237236" y="7249319"/>
                </a:cubicBezTo>
                <a:cubicBezTo>
                  <a:pt x="4284068" y="7211748"/>
                  <a:pt x="4372968" y="7146132"/>
                  <a:pt x="4503936" y="7052469"/>
                </a:cubicBezTo>
                <a:cubicBezTo>
                  <a:pt x="4550768" y="6986853"/>
                  <a:pt x="4592836" y="6925932"/>
                  <a:pt x="4630143" y="6869708"/>
                </a:cubicBezTo>
                <a:cubicBezTo>
                  <a:pt x="4667581" y="6813484"/>
                  <a:pt x="4709716" y="6752630"/>
                  <a:pt x="4756547" y="6687146"/>
                </a:cubicBezTo>
                <a:lnTo>
                  <a:pt x="4882754" y="6307733"/>
                </a:lnTo>
                <a:cubicBezTo>
                  <a:pt x="4882754" y="6242117"/>
                  <a:pt x="4882754" y="6178881"/>
                  <a:pt x="4882754" y="6118027"/>
                </a:cubicBezTo>
                <a:cubicBezTo>
                  <a:pt x="4882754" y="6057041"/>
                  <a:pt x="4878123" y="5989175"/>
                  <a:pt x="4868863" y="5914430"/>
                </a:cubicBezTo>
                <a:cubicBezTo>
                  <a:pt x="4850078" y="5848813"/>
                  <a:pt x="4826662" y="5785578"/>
                  <a:pt x="4798616" y="5724724"/>
                </a:cubicBezTo>
                <a:cubicBezTo>
                  <a:pt x="4770570" y="5663737"/>
                  <a:pt x="4742524" y="5600502"/>
                  <a:pt x="4714479" y="5535018"/>
                </a:cubicBezTo>
                <a:cubicBezTo>
                  <a:pt x="4658387" y="5469401"/>
                  <a:pt x="4604610" y="5408547"/>
                  <a:pt x="4553149" y="5352455"/>
                </a:cubicBezTo>
                <a:cubicBezTo>
                  <a:pt x="4501687" y="5296231"/>
                  <a:pt x="4447845" y="5235377"/>
                  <a:pt x="4391621" y="5169893"/>
                </a:cubicBezTo>
                <a:cubicBezTo>
                  <a:pt x="4307615" y="5123061"/>
                  <a:pt x="4223478" y="5071534"/>
                  <a:pt x="4139208" y="5015310"/>
                </a:cubicBezTo>
                <a:cubicBezTo>
                  <a:pt x="4055071" y="4959086"/>
                  <a:pt x="3961540" y="4916885"/>
                  <a:pt x="3858618" y="4888707"/>
                </a:cubicBezTo>
                <a:cubicBezTo>
                  <a:pt x="3475104" y="4757606"/>
                  <a:pt x="3121951" y="4666325"/>
                  <a:pt x="2799160" y="4614863"/>
                </a:cubicBezTo>
                <a:cubicBezTo>
                  <a:pt x="2476500" y="4563269"/>
                  <a:pt x="2172494" y="4497719"/>
                  <a:pt x="1887141" y="4418211"/>
                </a:cubicBezTo>
                <a:cubicBezTo>
                  <a:pt x="1601788" y="4338572"/>
                  <a:pt x="1332839" y="4214482"/>
                  <a:pt x="1080294" y="4045943"/>
                </a:cubicBezTo>
                <a:cubicBezTo>
                  <a:pt x="827749" y="3877271"/>
                  <a:pt x="579901" y="3605676"/>
                  <a:pt x="336749" y="3231158"/>
                </a:cubicBezTo>
                <a:cubicBezTo>
                  <a:pt x="289918" y="3156281"/>
                  <a:pt x="261806" y="3100123"/>
                  <a:pt x="252413" y="3062685"/>
                </a:cubicBezTo>
                <a:cubicBezTo>
                  <a:pt x="243152" y="3025114"/>
                  <a:pt x="233826" y="2959497"/>
                  <a:pt x="224433" y="2865835"/>
                </a:cubicBezTo>
                <a:cubicBezTo>
                  <a:pt x="215040" y="2790958"/>
                  <a:pt x="208029" y="2718396"/>
                  <a:pt x="203399" y="2648149"/>
                </a:cubicBezTo>
                <a:cubicBezTo>
                  <a:pt x="198769" y="2577902"/>
                  <a:pt x="196454" y="2509970"/>
                  <a:pt x="196454" y="2444354"/>
                </a:cubicBezTo>
                <a:cubicBezTo>
                  <a:pt x="196454" y="2275814"/>
                  <a:pt x="212792" y="2125994"/>
                  <a:pt x="245468" y="1994893"/>
                </a:cubicBezTo>
                <a:cubicBezTo>
                  <a:pt x="278276" y="1863792"/>
                  <a:pt x="327422" y="1737387"/>
                  <a:pt x="392907" y="1615679"/>
                </a:cubicBezTo>
                <a:cubicBezTo>
                  <a:pt x="458391" y="1493970"/>
                  <a:pt x="542529" y="1369880"/>
                  <a:pt x="645319" y="1243410"/>
                </a:cubicBezTo>
                <a:cubicBezTo>
                  <a:pt x="748242" y="1116939"/>
                  <a:pt x="869884" y="978827"/>
                  <a:pt x="1010246" y="829072"/>
                </a:cubicBezTo>
                <a:cubicBezTo>
                  <a:pt x="1169128" y="660400"/>
                  <a:pt x="1351492" y="522222"/>
                  <a:pt x="1557338" y="414536"/>
                </a:cubicBezTo>
                <a:cubicBezTo>
                  <a:pt x="1763184" y="306719"/>
                  <a:pt x="1978356" y="222383"/>
                  <a:pt x="2202855" y="161529"/>
                </a:cubicBezTo>
                <a:cubicBezTo>
                  <a:pt x="2427486" y="100674"/>
                  <a:pt x="2658997" y="58539"/>
                  <a:pt x="2897386" y="35124"/>
                </a:cubicBezTo>
                <a:cubicBezTo>
                  <a:pt x="3135908" y="11708"/>
                  <a:pt x="3367418" y="0"/>
                  <a:pt x="3591918" y="0"/>
                </a:cubicBezTo>
                <a:cubicBezTo>
                  <a:pt x="3666795" y="0"/>
                  <a:pt x="3734594" y="0"/>
                  <a:pt x="3795316" y="0"/>
                </a:cubicBezTo>
                <a:cubicBezTo>
                  <a:pt x="3856170" y="0"/>
                  <a:pt x="3919406" y="4697"/>
                  <a:pt x="3985022" y="14089"/>
                </a:cubicBezTo>
                <a:cubicBezTo>
                  <a:pt x="4200129" y="32875"/>
                  <a:pt x="4403527" y="84336"/>
                  <a:pt x="4595218" y="168474"/>
                </a:cubicBezTo>
                <a:cubicBezTo>
                  <a:pt x="4786908" y="252611"/>
                  <a:pt x="4985676" y="322858"/>
                  <a:pt x="5191522" y="379214"/>
                </a:cubicBezTo>
                <a:cubicBezTo>
                  <a:pt x="5406761" y="528836"/>
                  <a:pt x="5514380" y="711266"/>
                  <a:pt x="5514380" y="926505"/>
                </a:cubicBezTo>
                <a:cubicBezTo>
                  <a:pt x="5514380" y="1066999"/>
                  <a:pt x="5460537" y="1191022"/>
                  <a:pt x="5352852" y="1298575"/>
                </a:cubicBezTo>
                <a:cubicBezTo>
                  <a:pt x="5245299" y="1406129"/>
                  <a:pt x="5093296" y="1459905"/>
                  <a:pt x="4896843" y="1459905"/>
                </a:cubicBezTo>
                <a:cubicBezTo>
                  <a:pt x="4878189" y="1459905"/>
                  <a:pt x="4857155" y="1457590"/>
                  <a:pt x="4833739" y="1452960"/>
                </a:cubicBezTo>
                <a:cubicBezTo>
                  <a:pt x="4810324" y="1448197"/>
                  <a:pt x="4789289" y="1445816"/>
                  <a:pt x="4770636" y="1445816"/>
                </a:cubicBezTo>
                <a:cubicBezTo>
                  <a:pt x="4471260" y="1352154"/>
                  <a:pt x="4207008" y="1279591"/>
                  <a:pt x="3977879" y="1228130"/>
                </a:cubicBezTo>
                <a:cubicBezTo>
                  <a:pt x="3748749" y="1176536"/>
                  <a:pt x="3526565" y="1150739"/>
                  <a:pt x="3311327" y="1150739"/>
                </a:cubicBezTo>
                <a:cubicBezTo>
                  <a:pt x="3086960" y="1150739"/>
                  <a:pt x="2857831" y="1188244"/>
                  <a:pt x="2623939" y="1263254"/>
                </a:cubicBezTo>
                <a:cubicBezTo>
                  <a:pt x="2390048" y="1338130"/>
                  <a:pt x="2118784" y="1464535"/>
                  <a:pt x="1810147" y="1642468"/>
                </a:cubicBezTo>
                <a:cubicBezTo>
                  <a:pt x="1754056" y="1717477"/>
                  <a:pt x="1697898" y="1785409"/>
                  <a:pt x="1641674" y="1846263"/>
                </a:cubicBezTo>
                <a:cubicBezTo>
                  <a:pt x="1585582" y="1907117"/>
                  <a:pt x="1529491" y="1970419"/>
                  <a:pt x="1473399" y="2036168"/>
                </a:cubicBezTo>
                <a:cubicBezTo>
                  <a:pt x="1445353" y="2092259"/>
                  <a:pt x="1419622" y="2148417"/>
                  <a:pt x="1396207" y="2204641"/>
                </a:cubicBezTo>
                <a:cubicBezTo>
                  <a:pt x="1372791" y="2260733"/>
                  <a:pt x="1351757" y="2316957"/>
                  <a:pt x="1333104" y="2373313"/>
                </a:cubicBezTo>
                <a:cubicBezTo>
                  <a:pt x="1333104" y="2429537"/>
                  <a:pt x="1335419" y="2485761"/>
                  <a:pt x="1340049" y="2541985"/>
                </a:cubicBezTo>
                <a:cubicBezTo>
                  <a:pt x="1344679" y="2598209"/>
                  <a:pt x="1351691" y="2649670"/>
                  <a:pt x="1361083" y="2696369"/>
                </a:cubicBezTo>
                <a:cubicBezTo>
                  <a:pt x="1398522" y="2743200"/>
                  <a:pt x="1431264" y="2790032"/>
                  <a:pt x="1459310" y="2836863"/>
                </a:cubicBezTo>
                <a:cubicBezTo>
                  <a:pt x="1487356" y="2883694"/>
                  <a:pt x="1520098" y="2930525"/>
                  <a:pt x="1557536" y="2977357"/>
                </a:cubicBezTo>
                <a:lnTo>
                  <a:pt x="2146896" y="3314502"/>
                </a:lnTo>
                <a:cubicBezTo>
                  <a:pt x="2427486" y="3380119"/>
                  <a:pt x="2689358" y="3436343"/>
                  <a:pt x="2932510" y="3483174"/>
                </a:cubicBezTo>
                <a:cubicBezTo>
                  <a:pt x="3175794" y="3530005"/>
                  <a:pt x="3409686" y="3583848"/>
                  <a:pt x="3634185" y="3644702"/>
                </a:cubicBezTo>
                <a:cubicBezTo>
                  <a:pt x="3858684" y="3705424"/>
                  <a:pt x="4080868" y="3777986"/>
                  <a:pt x="4300736" y="3862388"/>
                </a:cubicBezTo>
                <a:cubicBezTo>
                  <a:pt x="4520605" y="3946658"/>
                  <a:pt x="4756812" y="4059039"/>
                  <a:pt x="5009357" y="4199533"/>
                </a:cubicBezTo>
                <a:cubicBezTo>
                  <a:pt x="5140325" y="4274543"/>
                  <a:pt x="5252509" y="4370586"/>
                  <a:pt x="5345907" y="4487664"/>
                </a:cubicBezTo>
                <a:cubicBezTo>
                  <a:pt x="5439437" y="4604610"/>
                  <a:pt x="5528337" y="4714611"/>
                  <a:pt x="5612607" y="4817666"/>
                </a:cubicBezTo>
                <a:cubicBezTo>
                  <a:pt x="5762229" y="4995598"/>
                  <a:pt x="5872097" y="5196946"/>
                  <a:pt x="5942211" y="5421710"/>
                </a:cubicBezTo>
                <a:cubicBezTo>
                  <a:pt x="6012458" y="5646473"/>
                  <a:pt x="6047582" y="5880630"/>
                  <a:pt x="6047582" y="6124179"/>
                </a:cubicBezTo>
                <a:cubicBezTo>
                  <a:pt x="6047582" y="6461258"/>
                  <a:pt x="5982097" y="6789010"/>
                  <a:pt x="5851129" y="7107436"/>
                </a:cubicBezTo>
                <a:cubicBezTo>
                  <a:pt x="5720160" y="7425862"/>
                  <a:pt x="5533099" y="7688131"/>
                  <a:pt x="5289947" y="7894241"/>
                </a:cubicBezTo>
                <a:cubicBezTo>
                  <a:pt x="5205810" y="7969118"/>
                  <a:pt x="5119291" y="8036984"/>
                  <a:pt x="5030391" y="8097838"/>
                </a:cubicBezTo>
                <a:cubicBezTo>
                  <a:pt x="4941491" y="8158692"/>
                  <a:pt x="4854972" y="8217231"/>
                  <a:pt x="4770835" y="8273455"/>
                </a:cubicBezTo>
                <a:cubicBezTo>
                  <a:pt x="4574382" y="8404555"/>
                  <a:pt x="4354513" y="8502914"/>
                  <a:pt x="4111229" y="8568531"/>
                </a:cubicBezTo>
                <a:cubicBezTo>
                  <a:pt x="3867944" y="8634147"/>
                  <a:pt x="3610637" y="8666956"/>
                  <a:pt x="3339307" y="8666956"/>
                </a:cubicBezTo>
                <a:cubicBezTo>
                  <a:pt x="3030803" y="8666956"/>
                  <a:pt x="2719851" y="8631832"/>
                  <a:pt x="2406452" y="8561585"/>
                </a:cubicBezTo>
                <a:cubicBezTo>
                  <a:pt x="2093053" y="8491339"/>
                  <a:pt x="1791362" y="8393046"/>
                  <a:pt x="1501379" y="8266708"/>
                </a:cubicBezTo>
                <a:cubicBezTo>
                  <a:pt x="1211395" y="8140237"/>
                  <a:pt x="944761" y="7992798"/>
                  <a:pt x="701477" y="7824391"/>
                </a:cubicBezTo>
                <a:cubicBezTo>
                  <a:pt x="458325" y="7655851"/>
                  <a:pt x="252545" y="7473289"/>
                  <a:pt x="84138" y="7276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" name="Freeform 151"/>
          <p:cNvSpPr/>
          <p:nvPr/>
        </p:nvSpPr>
        <p:spPr>
          <a:xfrm rot="0" flipH="0" flipV="0">
            <a:off x="10354781" y="24084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" name="Freeform 152"/>
          <p:cNvSpPr/>
          <p:nvPr/>
        </p:nvSpPr>
        <p:spPr>
          <a:xfrm rot="0" flipH="0" flipV="0">
            <a:off x="2262213" y="2902004"/>
            <a:ext cx="197531" cy="312610"/>
          </a:xfrm>
          <a:custGeom>
            <a:pathLst>
              <a:path w="5486996" h="8683624">
                <a:moveTo>
                  <a:pt x="3690740" y="1880196"/>
                </a:moveTo>
                <a:cubicBezTo>
                  <a:pt x="3615862" y="1711788"/>
                  <a:pt x="3515254" y="1571493"/>
                  <a:pt x="3388916" y="1459310"/>
                </a:cubicBezTo>
                <a:cubicBezTo>
                  <a:pt x="3262578" y="1347127"/>
                  <a:pt x="3133924" y="1281642"/>
                  <a:pt x="3002955" y="1262856"/>
                </a:cubicBezTo>
                <a:cubicBezTo>
                  <a:pt x="2591396" y="1262856"/>
                  <a:pt x="2217209" y="1372725"/>
                  <a:pt x="1880394" y="1592461"/>
                </a:cubicBezTo>
                <a:cubicBezTo>
                  <a:pt x="1543580" y="1812197"/>
                  <a:pt x="1234877" y="2071688"/>
                  <a:pt x="954286" y="2370931"/>
                </a:cubicBezTo>
                <a:cubicBezTo>
                  <a:pt x="823185" y="2464462"/>
                  <a:pt x="682824" y="2511227"/>
                  <a:pt x="533202" y="2511227"/>
                </a:cubicBezTo>
                <a:cubicBezTo>
                  <a:pt x="374187" y="2511227"/>
                  <a:pt x="245534" y="2457450"/>
                  <a:pt x="147241" y="2349897"/>
                </a:cubicBezTo>
                <a:cubicBezTo>
                  <a:pt x="49081" y="2242344"/>
                  <a:pt x="0" y="2104430"/>
                  <a:pt x="0" y="1936155"/>
                </a:cubicBezTo>
                <a:cubicBezTo>
                  <a:pt x="0" y="1786401"/>
                  <a:pt x="42069" y="1641343"/>
                  <a:pt x="126207" y="1500981"/>
                </a:cubicBezTo>
                <a:cubicBezTo>
                  <a:pt x="304007" y="1314053"/>
                  <a:pt x="495763" y="1129374"/>
                  <a:pt x="701477" y="946944"/>
                </a:cubicBezTo>
                <a:cubicBezTo>
                  <a:pt x="907323" y="764514"/>
                  <a:pt x="1127192" y="603184"/>
                  <a:pt x="1361083" y="462955"/>
                </a:cubicBezTo>
                <a:cubicBezTo>
                  <a:pt x="1594975" y="322594"/>
                  <a:pt x="1835878" y="210344"/>
                  <a:pt x="2083793" y="126206"/>
                </a:cubicBezTo>
                <a:cubicBezTo>
                  <a:pt x="2331707" y="42069"/>
                  <a:pt x="2586633" y="0"/>
                  <a:pt x="2848571" y="0"/>
                </a:cubicBezTo>
                <a:cubicBezTo>
                  <a:pt x="3147947" y="0"/>
                  <a:pt x="3428604" y="63103"/>
                  <a:pt x="3690541" y="189310"/>
                </a:cubicBezTo>
                <a:cubicBezTo>
                  <a:pt x="3952611" y="315516"/>
                  <a:pt x="4179491" y="493183"/>
                  <a:pt x="4371182" y="722313"/>
                </a:cubicBezTo>
                <a:cubicBezTo>
                  <a:pt x="4563004" y="951442"/>
                  <a:pt x="4715008" y="1225021"/>
                  <a:pt x="4827191" y="1543050"/>
                </a:cubicBezTo>
                <a:cubicBezTo>
                  <a:pt x="4939507" y="1860947"/>
                  <a:pt x="4995665" y="2206956"/>
                  <a:pt x="4995665" y="2581077"/>
                </a:cubicBezTo>
                <a:cubicBezTo>
                  <a:pt x="4995665" y="2702653"/>
                  <a:pt x="4981642" y="2828859"/>
                  <a:pt x="4953596" y="2959696"/>
                </a:cubicBezTo>
                <a:cubicBezTo>
                  <a:pt x="4850673" y="3389908"/>
                  <a:pt x="4693973" y="3740679"/>
                  <a:pt x="4483497" y="4012010"/>
                </a:cubicBezTo>
                <a:cubicBezTo>
                  <a:pt x="4273021" y="4283207"/>
                  <a:pt x="4039129" y="4514652"/>
                  <a:pt x="3781822" y="4706342"/>
                </a:cubicBezTo>
                <a:cubicBezTo>
                  <a:pt x="3524647" y="4898033"/>
                  <a:pt x="3258014" y="5071071"/>
                  <a:pt x="2981921" y="5225455"/>
                </a:cubicBezTo>
                <a:cubicBezTo>
                  <a:pt x="2705960" y="5379707"/>
                  <a:pt x="2448719" y="5550363"/>
                  <a:pt x="2210197" y="5737424"/>
                </a:cubicBezTo>
                <a:cubicBezTo>
                  <a:pt x="1971675" y="5924484"/>
                  <a:pt x="1763515" y="6151298"/>
                  <a:pt x="1585715" y="6417866"/>
                </a:cubicBezTo>
                <a:cubicBezTo>
                  <a:pt x="1407915" y="6684301"/>
                  <a:pt x="1290969" y="7023233"/>
                  <a:pt x="1234877" y="7434660"/>
                </a:cubicBezTo>
                <a:lnTo>
                  <a:pt x="3901083" y="7434660"/>
                </a:lnTo>
                <a:cubicBezTo>
                  <a:pt x="4013399" y="7434660"/>
                  <a:pt x="4097603" y="7418322"/>
                  <a:pt x="4153694" y="7385646"/>
                </a:cubicBezTo>
                <a:cubicBezTo>
                  <a:pt x="4209918" y="7352837"/>
                  <a:pt x="4252053" y="7327106"/>
                  <a:pt x="4280099" y="7308453"/>
                </a:cubicBezTo>
                <a:cubicBezTo>
                  <a:pt x="4298752" y="7289668"/>
                  <a:pt x="4347832" y="7233576"/>
                  <a:pt x="4427340" y="7140178"/>
                </a:cubicBezTo>
                <a:cubicBezTo>
                  <a:pt x="4506847" y="7046648"/>
                  <a:pt x="4565320" y="6990556"/>
                  <a:pt x="4602758" y="6971903"/>
                </a:cubicBezTo>
                <a:cubicBezTo>
                  <a:pt x="4649590" y="6943725"/>
                  <a:pt x="4703366" y="6925006"/>
                  <a:pt x="4764088" y="6915746"/>
                </a:cubicBezTo>
                <a:cubicBezTo>
                  <a:pt x="4824942" y="6906353"/>
                  <a:pt x="4878785" y="6901656"/>
                  <a:pt x="4925616" y="6901656"/>
                </a:cubicBezTo>
                <a:cubicBezTo>
                  <a:pt x="5094024" y="6901656"/>
                  <a:pt x="5229688" y="6960129"/>
                  <a:pt x="5332611" y="7077075"/>
                </a:cubicBezTo>
                <a:cubicBezTo>
                  <a:pt x="5435535" y="7194021"/>
                  <a:pt x="5486996" y="7332001"/>
                  <a:pt x="5486996" y="7491016"/>
                </a:cubicBezTo>
                <a:cubicBezTo>
                  <a:pt x="5486996" y="7593939"/>
                  <a:pt x="5475288" y="7673446"/>
                  <a:pt x="5451872" y="7729538"/>
                </a:cubicBezTo>
                <a:cubicBezTo>
                  <a:pt x="5428457" y="7785629"/>
                  <a:pt x="5407356" y="7823002"/>
                  <a:pt x="5388571" y="7841655"/>
                </a:cubicBezTo>
                <a:cubicBezTo>
                  <a:pt x="5210903" y="8094200"/>
                  <a:pt x="5002742" y="8297664"/>
                  <a:pt x="4764088" y="8452049"/>
                </a:cubicBezTo>
                <a:cubicBezTo>
                  <a:pt x="4525566" y="8606433"/>
                  <a:pt x="4251987" y="8683624"/>
                  <a:pt x="3943350" y="8683624"/>
                </a:cubicBezTo>
                <a:lnTo>
                  <a:pt x="603449" y="8683624"/>
                </a:lnTo>
                <a:cubicBezTo>
                  <a:pt x="238588" y="8646186"/>
                  <a:pt x="37439" y="8426318"/>
                  <a:pt x="0" y="8024019"/>
                </a:cubicBezTo>
                <a:cubicBezTo>
                  <a:pt x="28046" y="7715515"/>
                  <a:pt x="70115" y="7413956"/>
                  <a:pt x="126207" y="7119342"/>
                </a:cubicBezTo>
                <a:cubicBezTo>
                  <a:pt x="182298" y="6824729"/>
                  <a:pt x="261806" y="6539508"/>
                  <a:pt x="364729" y="6263680"/>
                </a:cubicBezTo>
                <a:cubicBezTo>
                  <a:pt x="467652" y="5987852"/>
                  <a:pt x="598620" y="5730677"/>
                  <a:pt x="757635" y="5492155"/>
                </a:cubicBezTo>
                <a:cubicBezTo>
                  <a:pt x="916782" y="5253633"/>
                  <a:pt x="1117931" y="5036212"/>
                  <a:pt x="1361083" y="4839891"/>
                </a:cubicBezTo>
                <a:cubicBezTo>
                  <a:pt x="1576322" y="4671484"/>
                  <a:pt x="1824236" y="4512469"/>
                  <a:pt x="2104827" y="4362847"/>
                </a:cubicBezTo>
                <a:cubicBezTo>
                  <a:pt x="2385550" y="4213225"/>
                  <a:pt x="2652184" y="4047265"/>
                  <a:pt x="2904729" y="3864967"/>
                </a:cubicBezTo>
                <a:cubicBezTo>
                  <a:pt x="3157406" y="3682537"/>
                  <a:pt x="3372578" y="3469812"/>
                  <a:pt x="3550246" y="3226792"/>
                </a:cubicBezTo>
                <a:cubicBezTo>
                  <a:pt x="3728046" y="2983640"/>
                  <a:pt x="3816946" y="2689093"/>
                  <a:pt x="3816946" y="2343150"/>
                </a:cubicBezTo>
                <a:cubicBezTo>
                  <a:pt x="3816946" y="2249488"/>
                  <a:pt x="3798226" y="2151261"/>
                  <a:pt x="3760788" y="2048471"/>
                </a:cubicBezTo>
                <a:cubicBezTo>
                  <a:pt x="3723350" y="1945680"/>
                  <a:pt x="3700000" y="1889588"/>
                  <a:pt x="3690740" y="188019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" name="Freeform 153"/>
          <p:cNvSpPr/>
          <p:nvPr/>
        </p:nvSpPr>
        <p:spPr>
          <a:xfrm rot="0" flipH="0" flipV="0">
            <a:off x="2482648" y="2905024"/>
            <a:ext cx="233317" cy="321382"/>
          </a:xfrm>
          <a:custGeom>
            <a:pathLst>
              <a:path w="6481035" h="8927305">
                <a:moveTo>
                  <a:pt x="5274138" y="5173729"/>
                </a:moveTo>
                <a:cubicBezTo>
                  <a:pt x="5311576" y="4893006"/>
                  <a:pt x="5334926" y="4612349"/>
                  <a:pt x="5344186" y="4331758"/>
                </a:cubicBezTo>
                <a:cubicBezTo>
                  <a:pt x="5353579" y="4051036"/>
                  <a:pt x="5334926" y="3765683"/>
                  <a:pt x="5288227" y="3475699"/>
                </a:cubicBezTo>
                <a:cubicBezTo>
                  <a:pt x="5250788" y="3232415"/>
                  <a:pt x="5201642" y="2989197"/>
                  <a:pt x="5140788" y="2746044"/>
                </a:cubicBezTo>
                <a:cubicBezTo>
                  <a:pt x="5080066" y="2502760"/>
                  <a:pt x="4984154" y="2273498"/>
                  <a:pt x="4853053" y="2058260"/>
                </a:cubicBezTo>
                <a:cubicBezTo>
                  <a:pt x="4712824" y="1815108"/>
                  <a:pt x="4537405" y="1618721"/>
                  <a:pt x="4326797" y="1469099"/>
                </a:cubicBezTo>
                <a:cubicBezTo>
                  <a:pt x="4116321" y="1319345"/>
                  <a:pt x="3891822" y="1223433"/>
                  <a:pt x="3653300" y="1181365"/>
                </a:cubicBezTo>
                <a:cubicBezTo>
                  <a:pt x="3414778" y="1139163"/>
                  <a:pt x="3173875" y="1153187"/>
                  <a:pt x="2930591" y="1223433"/>
                </a:cubicBezTo>
                <a:cubicBezTo>
                  <a:pt x="2687306" y="1293548"/>
                  <a:pt x="2458111" y="1426832"/>
                  <a:pt x="2243005" y="1623285"/>
                </a:cubicBezTo>
                <a:cubicBezTo>
                  <a:pt x="1934236" y="1904008"/>
                  <a:pt x="1686255" y="2294665"/>
                  <a:pt x="1499063" y="2795257"/>
                </a:cubicBezTo>
                <a:cubicBezTo>
                  <a:pt x="1312002" y="3295716"/>
                  <a:pt x="1197438" y="3821906"/>
                  <a:pt x="1155369" y="4373827"/>
                </a:cubicBezTo>
                <a:cubicBezTo>
                  <a:pt x="1113300" y="4925748"/>
                  <a:pt x="1143727" y="5461331"/>
                  <a:pt x="1246650" y="5980576"/>
                </a:cubicBezTo>
                <a:cubicBezTo>
                  <a:pt x="1349573" y="6499821"/>
                  <a:pt x="1536700" y="6913827"/>
                  <a:pt x="1808030" y="7222596"/>
                </a:cubicBezTo>
                <a:cubicBezTo>
                  <a:pt x="1967044" y="7409656"/>
                  <a:pt x="2137767" y="7538310"/>
                  <a:pt x="2320197" y="7608557"/>
                </a:cubicBezTo>
                <a:cubicBezTo>
                  <a:pt x="2502627" y="7678672"/>
                  <a:pt x="2710788" y="7737078"/>
                  <a:pt x="2944680" y="7783777"/>
                </a:cubicBezTo>
                <a:cubicBezTo>
                  <a:pt x="3300148" y="7746471"/>
                  <a:pt x="3606535" y="7653007"/>
                  <a:pt x="3863842" y="7503385"/>
                </a:cubicBezTo>
                <a:cubicBezTo>
                  <a:pt x="4121149" y="7353631"/>
                  <a:pt x="4341018" y="7166504"/>
                  <a:pt x="4523449" y="6942005"/>
                </a:cubicBezTo>
                <a:cubicBezTo>
                  <a:pt x="4705879" y="6717374"/>
                  <a:pt x="4855567" y="6460067"/>
                  <a:pt x="4972513" y="6170083"/>
                </a:cubicBezTo>
                <a:cubicBezTo>
                  <a:pt x="5089459" y="5880100"/>
                  <a:pt x="5185304" y="5576028"/>
                  <a:pt x="5260049" y="5257866"/>
                </a:cubicBezTo>
                <a:close/>
                <a:moveTo>
                  <a:pt x="6410788" y="5313826"/>
                </a:moveTo>
                <a:cubicBezTo>
                  <a:pt x="6326650" y="5660033"/>
                  <a:pt x="6202693" y="6031971"/>
                  <a:pt x="6038916" y="6429640"/>
                </a:cubicBezTo>
                <a:cubicBezTo>
                  <a:pt x="5875271" y="6827176"/>
                  <a:pt x="5671806" y="7199048"/>
                  <a:pt x="5428522" y="7545255"/>
                </a:cubicBezTo>
                <a:cubicBezTo>
                  <a:pt x="5185238" y="7891330"/>
                  <a:pt x="4899885" y="8188325"/>
                  <a:pt x="4572463" y="8436240"/>
                </a:cubicBezTo>
                <a:cubicBezTo>
                  <a:pt x="4245041" y="8684153"/>
                  <a:pt x="3884877" y="8831526"/>
                  <a:pt x="3491970" y="8878358"/>
                </a:cubicBezTo>
                <a:cubicBezTo>
                  <a:pt x="3220640" y="8915664"/>
                  <a:pt x="2961018" y="8927305"/>
                  <a:pt x="2713103" y="8913283"/>
                </a:cubicBezTo>
                <a:cubicBezTo>
                  <a:pt x="2465189" y="8899260"/>
                  <a:pt x="2214959" y="8826764"/>
                  <a:pt x="1962414" y="8695795"/>
                </a:cubicBezTo>
                <a:cubicBezTo>
                  <a:pt x="1765829" y="8592872"/>
                  <a:pt x="1576321" y="8489950"/>
                  <a:pt x="1393891" y="8387027"/>
                </a:cubicBezTo>
                <a:cubicBezTo>
                  <a:pt x="1211461" y="8284104"/>
                  <a:pt x="1054761" y="8139113"/>
                  <a:pt x="923792" y="7952052"/>
                </a:cubicBezTo>
                <a:cubicBezTo>
                  <a:pt x="699293" y="7652676"/>
                  <a:pt x="519178" y="7329951"/>
                  <a:pt x="383447" y="6983876"/>
                </a:cubicBezTo>
                <a:cubicBezTo>
                  <a:pt x="247848" y="6637668"/>
                  <a:pt x="149621" y="6279819"/>
                  <a:pt x="88767" y="5910329"/>
                </a:cubicBezTo>
                <a:cubicBezTo>
                  <a:pt x="28045" y="5540706"/>
                  <a:pt x="0" y="5166453"/>
                  <a:pt x="4630" y="4787569"/>
                </a:cubicBezTo>
                <a:cubicBezTo>
                  <a:pt x="9392" y="4408686"/>
                  <a:pt x="39819" y="4036814"/>
                  <a:pt x="95911" y="3671954"/>
                </a:cubicBezTo>
                <a:cubicBezTo>
                  <a:pt x="152003" y="3279048"/>
                  <a:pt x="257241" y="2872119"/>
                  <a:pt x="411625" y="2451166"/>
                </a:cubicBezTo>
                <a:cubicBezTo>
                  <a:pt x="566010" y="2030082"/>
                  <a:pt x="769474" y="1641806"/>
                  <a:pt x="1022019" y="1286338"/>
                </a:cubicBezTo>
                <a:cubicBezTo>
                  <a:pt x="1274696" y="930871"/>
                  <a:pt x="1578768" y="633876"/>
                  <a:pt x="1934236" y="395354"/>
                </a:cubicBezTo>
                <a:cubicBezTo>
                  <a:pt x="2289704" y="156699"/>
                  <a:pt x="2696699" y="28046"/>
                  <a:pt x="3155222" y="9393"/>
                </a:cubicBezTo>
                <a:cubicBezTo>
                  <a:pt x="3370328" y="0"/>
                  <a:pt x="3578423" y="2315"/>
                  <a:pt x="3779506" y="16338"/>
                </a:cubicBezTo>
                <a:cubicBezTo>
                  <a:pt x="3980722" y="30361"/>
                  <a:pt x="4179556" y="84138"/>
                  <a:pt x="4376010" y="177668"/>
                </a:cubicBezTo>
                <a:cubicBezTo>
                  <a:pt x="4572463" y="271198"/>
                  <a:pt x="4759523" y="374121"/>
                  <a:pt x="4937191" y="486437"/>
                </a:cubicBezTo>
                <a:cubicBezTo>
                  <a:pt x="5114991" y="598752"/>
                  <a:pt x="5278768" y="734418"/>
                  <a:pt x="5428522" y="893432"/>
                </a:cubicBezTo>
                <a:cubicBezTo>
                  <a:pt x="5699852" y="1183415"/>
                  <a:pt x="5910328" y="1508522"/>
                  <a:pt x="6059950" y="1868752"/>
                </a:cubicBezTo>
                <a:cubicBezTo>
                  <a:pt x="6209705" y="2228850"/>
                  <a:pt x="6317324" y="2603037"/>
                  <a:pt x="6382808" y="2991313"/>
                </a:cubicBezTo>
                <a:cubicBezTo>
                  <a:pt x="6448292" y="3379589"/>
                  <a:pt x="6481035" y="3772562"/>
                  <a:pt x="6481035" y="4170230"/>
                </a:cubicBezTo>
                <a:cubicBezTo>
                  <a:pt x="6481035" y="4567767"/>
                  <a:pt x="6457619" y="4948965"/>
                  <a:pt x="6410788" y="531382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" name="Freeform 154"/>
          <p:cNvSpPr/>
          <p:nvPr/>
        </p:nvSpPr>
        <p:spPr>
          <a:xfrm rot="0" flipH="0" flipV="0">
            <a:off x="2749882" y="2905024"/>
            <a:ext cx="233317" cy="321382"/>
          </a:xfrm>
          <a:custGeom>
            <a:pathLst>
              <a:path w="6481035" h="8927305">
                <a:moveTo>
                  <a:pt x="5274138" y="5173729"/>
                </a:moveTo>
                <a:cubicBezTo>
                  <a:pt x="5311576" y="4893006"/>
                  <a:pt x="5334926" y="4612349"/>
                  <a:pt x="5344186" y="4331758"/>
                </a:cubicBezTo>
                <a:cubicBezTo>
                  <a:pt x="5353579" y="4051036"/>
                  <a:pt x="5334926" y="3765683"/>
                  <a:pt x="5288227" y="3475699"/>
                </a:cubicBezTo>
                <a:cubicBezTo>
                  <a:pt x="5250788" y="3232415"/>
                  <a:pt x="5201642" y="2989197"/>
                  <a:pt x="5140788" y="2746044"/>
                </a:cubicBezTo>
                <a:cubicBezTo>
                  <a:pt x="5080066" y="2502760"/>
                  <a:pt x="4984154" y="2273498"/>
                  <a:pt x="4853053" y="2058260"/>
                </a:cubicBezTo>
                <a:cubicBezTo>
                  <a:pt x="4712824" y="1815108"/>
                  <a:pt x="4537405" y="1618721"/>
                  <a:pt x="4326797" y="1469099"/>
                </a:cubicBezTo>
                <a:cubicBezTo>
                  <a:pt x="4116321" y="1319345"/>
                  <a:pt x="3891822" y="1223433"/>
                  <a:pt x="3653300" y="1181365"/>
                </a:cubicBezTo>
                <a:cubicBezTo>
                  <a:pt x="3414778" y="1139163"/>
                  <a:pt x="3173875" y="1153187"/>
                  <a:pt x="2930591" y="1223433"/>
                </a:cubicBezTo>
                <a:cubicBezTo>
                  <a:pt x="2687306" y="1293548"/>
                  <a:pt x="2458111" y="1426832"/>
                  <a:pt x="2243005" y="1623285"/>
                </a:cubicBezTo>
                <a:cubicBezTo>
                  <a:pt x="1934236" y="1904008"/>
                  <a:pt x="1686255" y="2294665"/>
                  <a:pt x="1499063" y="2795257"/>
                </a:cubicBezTo>
                <a:cubicBezTo>
                  <a:pt x="1312002" y="3295716"/>
                  <a:pt x="1197438" y="3821906"/>
                  <a:pt x="1155369" y="4373827"/>
                </a:cubicBezTo>
                <a:cubicBezTo>
                  <a:pt x="1113300" y="4925748"/>
                  <a:pt x="1143727" y="5461331"/>
                  <a:pt x="1246650" y="5980576"/>
                </a:cubicBezTo>
                <a:cubicBezTo>
                  <a:pt x="1349573" y="6499821"/>
                  <a:pt x="1536700" y="6913827"/>
                  <a:pt x="1808030" y="7222596"/>
                </a:cubicBezTo>
                <a:cubicBezTo>
                  <a:pt x="1967044" y="7409656"/>
                  <a:pt x="2137767" y="7538310"/>
                  <a:pt x="2320197" y="7608557"/>
                </a:cubicBezTo>
                <a:cubicBezTo>
                  <a:pt x="2502627" y="7678672"/>
                  <a:pt x="2710788" y="7737078"/>
                  <a:pt x="2944680" y="7783777"/>
                </a:cubicBezTo>
                <a:cubicBezTo>
                  <a:pt x="3300148" y="7746471"/>
                  <a:pt x="3606535" y="7653007"/>
                  <a:pt x="3863842" y="7503385"/>
                </a:cubicBezTo>
                <a:cubicBezTo>
                  <a:pt x="4121149" y="7353631"/>
                  <a:pt x="4341018" y="7166504"/>
                  <a:pt x="4523449" y="6942005"/>
                </a:cubicBezTo>
                <a:cubicBezTo>
                  <a:pt x="4705879" y="6717374"/>
                  <a:pt x="4855567" y="6460067"/>
                  <a:pt x="4972513" y="6170083"/>
                </a:cubicBezTo>
                <a:cubicBezTo>
                  <a:pt x="5089459" y="5880100"/>
                  <a:pt x="5185304" y="5576028"/>
                  <a:pt x="5260049" y="5257866"/>
                </a:cubicBezTo>
                <a:close/>
                <a:moveTo>
                  <a:pt x="6410788" y="5313826"/>
                </a:moveTo>
                <a:cubicBezTo>
                  <a:pt x="6326650" y="5660033"/>
                  <a:pt x="6202693" y="6031971"/>
                  <a:pt x="6038916" y="6429640"/>
                </a:cubicBezTo>
                <a:cubicBezTo>
                  <a:pt x="5875271" y="6827176"/>
                  <a:pt x="5671806" y="7199048"/>
                  <a:pt x="5428522" y="7545255"/>
                </a:cubicBezTo>
                <a:cubicBezTo>
                  <a:pt x="5185238" y="7891330"/>
                  <a:pt x="4899885" y="8188325"/>
                  <a:pt x="4572463" y="8436240"/>
                </a:cubicBezTo>
                <a:cubicBezTo>
                  <a:pt x="4245041" y="8684153"/>
                  <a:pt x="3884877" y="8831526"/>
                  <a:pt x="3491970" y="8878358"/>
                </a:cubicBezTo>
                <a:cubicBezTo>
                  <a:pt x="3220640" y="8915664"/>
                  <a:pt x="2961018" y="8927305"/>
                  <a:pt x="2713103" y="8913283"/>
                </a:cubicBezTo>
                <a:cubicBezTo>
                  <a:pt x="2465189" y="8899260"/>
                  <a:pt x="2214959" y="8826764"/>
                  <a:pt x="1962414" y="8695795"/>
                </a:cubicBezTo>
                <a:cubicBezTo>
                  <a:pt x="1765829" y="8592872"/>
                  <a:pt x="1576321" y="8489950"/>
                  <a:pt x="1393891" y="8387027"/>
                </a:cubicBezTo>
                <a:cubicBezTo>
                  <a:pt x="1211461" y="8284104"/>
                  <a:pt x="1054761" y="8139113"/>
                  <a:pt x="923792" y="7952052"/>
                </a:cubicBezTo>
                <a:cubicBezTo>
                  <a:pt x="699293" y="7652676"/>
                  <a:pt x="519178" y="7329951"/>
                  <a:pt x="383447" y="6983876"/>
                </a:cubicBezTo>
                <a:cubicBezTo>
                  <a:pt x="247848" y="6637668"/>
                  <a:pt x="149621" y="6279819"/>
                  <a:pt x="88767" y="5910329"/>
                </a:cubicBezTo>
                <a:cubicBezTo>
                  <a:pt x="28045" y="5540706"/>
                  <a:pt x="0" y="5166453"/>
                  <a:pt x="4630" y="4787569"/>
                </a:cubicBezTo>
                <a:cubicBezTo>
                  <a:pt x="9392" y="4408686"/>
                  <a:pt x="39819" y="4036814"/>
                  <a:pt x="95911" y="3671954"/>
                </a:cubicBezTo>
                <a:cubicBezTo>
                  <a:pt x="152003" y="3279048"/>
                  <a:pt x="257241" y="2872119"/>
                  <a:pt x="411625" y="2451166"/>
                </a:cubicBezTo>
                <a:cubicBezTo>
                  <a:pt x="566010" y="2030082"/>
                  <a:pt x="769474" y="1641806"/>
                  <a:pt x="1022019" y="1286338"/>
                </a:cubicBezTo>
                <a:cubicBezTo>
                  <a:pt x="1274696" y="930871"/>
                  <a:pt x="1578768" y="633876"/>
                  <a:pt x="1934236" y="395354"/>
                </a:cubicBezTo>
                <a:cubicBezTo>
                  <a:pt x="2289704" y="156699"/>
                  <a:pt x="2696699" y="28046"/>
                  <a:pt x="3155222" y="9393"/>
                </a:cubicBezTo>
                <a:cubicBezTo>
                  <a:pt x="3370328" y="0"/>
                  <a:pt x="3578423" y="2315"/>
                  <a:pt x="3779506" y="16338"/>
                </a:cubicBezTo>
                <a:cubicBezTo>
                  <a:pt x="3980722" y="30361"/>
                  <a:pt x="4179556" y="84138"/>
                  <a:pt x="4376010" y="177668"/>
                </a:cubicBezTo>
                <a:cubicBezTo>
                  <a:pt x="4572463" y="271198"/>
                  <a:pt x="4759523" y="374121"/>
                  <a:pt x="4937191" y="486437"/>
                </a:cubicBezTo>
                <a:cubicBezTo>
                  <a:pt x="5114991" y="598752"/>
                  <a:pt x="5278768" y="734418"/>
                  <a:pt x="5428522" y="893432"/>
                </a:cubicBezTo>
                <a:cubicBezTo>
                  <a:pt x="5699852" y="1183415"/>
                  <a:pt x="5910328" y="1508522"/>
                  <a:pt x="6059950" y="1868752"/>
                </a:cubicBezTo>
                <a:cubicBezTo>
                  <a:pt x="6209705" y="2228850"/>
                  <a:pt x="6317324" y="2603037"/>
                  <a:pt x="6382808" y="2991313"/>
                </a:cubicBezTo>
                <a:cubicBezTo>
                  <a:pt x="6448292" y="3379589"/>
                  <a:pt x="6481035" y="3772562"/>
                  <a:pt x="6481035" y="4170230"/>
                </a:cubicBezTo>
                <a:cubicBezTo>
                  <a:pt x="6481035" y="4567767"/>
                  <a:pt x="6457619" y="4948965"/>
                  <a:pt x="6410788" y="531382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" name="Freeform 155"/>
          <p:cNvSpPr/>
          <p:nvPr/>
        </p:nvSpPr>
        <p:spPr>
          <a:xfrm rot="0" flipH="0" flipV="0">
            <a:off x="3049832" y="2902004"/>
            <a:ext cx="197531" cy="312610"/>
          </a:xfrm>
          <a:custGeom>
            <a:pathLst>
              <a:path w="5486996" h="8683624">
                <a:moveTo>
                  <a:pt x="3690740" y="1880196"/>
                </a:moveTo>
                <a:cubicBezTo>
                  <a:pt x="3615862" y="1711788"/>
                  <a:pt x="3515254" y="1571493"/>
                  <a:pt x="3388916" y="1459310"/>
                </a:cubicBezTo>
                <a:cubicBezTo>
                  <a:pt x="3262578" y="1347127"/>
                  <a:pt x="3133924" y="1281642"/>
                  <a:pt x="3002955" y="1262856"/>
                </a:cubicBezTo>
                <a:cubicBezTo>
                  <a:pt x="2591396" y="1262856"/>
                  <a:pt x="2217209" y="1372725"/>
                  <a:pt x="1880394" y="1592461"/>
                </a:cubicBezTo>
                <a:cubicBezTo>
                  <a:pt x="1543580" y="1812197"/>
                  <a:pt x="1234877" y="2071688"/>
                  <a:pt x="954286" y="2370931"/>
                </a:cubicBezTo>
                <a:cubicBezTo>
                  <a:pt x="823185" y="2464462"/>
                  <a:pt x="682824" y="2511227"/>
                  <a:pt x="533202" y="2511227"/>
                </a:cubicBezTo>
                <a:cubicBezTo>
                  <a:pt x="374187" y="2511227"/>
                  <a:pt x="245534" y="2457450"/>
                  <a:pt x="147241" y="2349897"/>
                </a:cubicBezTo>
                <a:cubicBezTo>
                  <a:pt x="49081" y="2242344"/>
                  <a:pt x="0" y="2104430"/>
                  <a:pt x="0" y="1936155"/>
                </a:cubicBezTo>
                <a:cubicBezTo>
                  <a:pt x="0" y="1786401"/>
                  <a:pt x="42069" y="1641343"/>
                  <a:pt x="126207" y="1500981"/>
                </a:cubicBezTo>
                <a:cubicBezTo>
                  <a:pt x="304007" y="1314053"/>
                  <a:pt x="495763" y="1129374"/>
                  <a:pt x="701477" y="946944"/>
                </a:cubicBezTo>
                <a:cubicBezTo>
                  <a:pt x="907323" y="764514"/>
                  <a:pt x="1127192" y="603184"/>
                  <a:pt x="1361083" y="462955"/>
                </a:cubicBezTo>
                <a:cubicBezTo>
                  <a:pt x="1594975" y="322594"/>
                  <a:pt x="1835878" y="210344"/>
                  <a:pt x="2083793" y="126206"/>
                </a:cubicBezTo>
                <a:cubicBezTo>
                  <a:pt x="2331707" y="42069"/>
                  <a:pt x="2586633" y="0"/>
                  <a:pt x="2848571" y="0"/>
                </a:cubicBezTo>
                <a:cubicBezTo>
                  <a:pt x="3147947" y="0"/>
                  <a:pt x="3428604" y="63103"/>
                  <a:pt x="3690541" y="189310"/>
                </a:cubicBezTo>
                <a:cubicBezTo>
                  <a:pt x="3952611" y="315516"/>
                  <a:pt x="4179491" y="493183"/>
                  <a:pt x="4371182" y="722313"/>
                </a:cubicBezTo>
                <a:cubicBezTo>
                  <a:pt x="4563004" y="951442"/>
                  <a:pt x="4715008" y="1225021"/>
                  <a:pt x="4827191" y="1543050"/>
                </a:cubicBezTo>
                <a:cubicBezTo>
                  <a:pt x="4939507" y="1860947"/>
                  <a:pt x="4995665" y="2206956"/>
                  <a:pt x="4995665" y="2581077"/>
                </a:cubicBezTo>
                <a:cubicBezTo>
                  <a:pt x="4995665" y="2702653"/>
                  <a:pt x="4981642" y="2828859"/>
                  <a:pt x="4953596" y="2959696"/>
                </a:cubicBezTo>
                <a:cubicBezTo>
                  <a:pt x="4850673" y="3389908"/>
                  <a:pt x="4693973" y="3740679"/>
                  <a:pt x="4483497" y="4012010"/>
                </a:cubicBezTo>
                <a:cubicBezTo>
                  <a:pt x="4273021" y="4283207"/>
                  <a:pt x="4039129" y="4514652"/>
                  <a:pt x="3781822" y="4706342"/>
                </a:cubicBezTo>
                <a:cubicBezTo>
                  <a:pt x="3524647" y="4898033"/>
                  <a:pt x="3258014" y="5071071"/>
                  <a:pt x="2981921" y="5225455"/>
                </a:cubicBezTo>
                <a:cubicBezTo>
                  <a:pt x="2705960" y="5379707"/>
                  <a:pt x="2448719" y="5550363"/>
                  <a:pt x="2210197" y="5737424"/>
                </a:cubicBezTo>
                <a:cubicBezTo>
                  <a:pt x="1971675" y="5924484"/>
                  <a:pt x="1763515" y="6151298"/>
                  <a:pt x="1585715" y="6417866"/>
                </a:cubicBezTo>
                <a:cubicBezTo>
                  <a:pt x="1407915" y="6684301"/>
                  <a:pt x="1290969" y="7023233"/>
                  <a:pt x="1234877" y="7434660"/>
                </a:cubicBezTo>
                <a:lnTo>
                  <a:pt x="3901083" y="7434660"/>
                </a:lnTo>
                <a:cubicBezTo>
                  <a:pt x="4013399" y="7434660"/>
                  <a:pt x="4097603" y="7418322"/>
                  <a:pt x="4153694" y="7385646"/>
                </a:cubicBezTo>
                <a:cubicBezTo>
                  <a:pt x="4209918" y="7352837"/>
                  <a:pt x="4252053" y="7327106"/>
                  <a:pt x="4280099" y="7308453"/>
                </a:cubicBezTo>
                <a:cubicBezTo>
                  <a:pt x="4298752" y="7289668"/>
                  <a:pt x="4347832" y="7233576"/>
                  <a:pt x="4427340" y="7140178"/>
                </a:cubicBezTo>
                <a:cubicBezTo>
                  <a:pt x="4506847" y="7046648"/>
                  <a:pt x="4565320" y="6990556"/>
                  <a:pt x="4602758" y="6971903"/>
                </a:cubicBezTo>
                <a:cubicBezTo>
                  <a:pt x="4649590" y="6943725"/>
                  <a:pt x="4703366" y="6925006"/>
                  <a:pt x="4764088" y="6915746"/>
                </a:cubicBezTo>
                <a:cubicBezTo>
                  <a:pt x="4824942" y="6906353"/>
                  <a:pt x="4878785" y="6901656"/>
                  <a:pt x="4925616" y="6901656"/>
                </a:cubicBezTo>
                <a:cubicBezTo>
                  <a:pt x="5094024" y="6901656"/>
                  <a:pt x="5229688" y="6960129"/>
                  <a:pt x="5332611" y="7077075"/>
                </a:cubicBezTo>
                <a:cubicBezTo>
                  <a:pt x="5435535" y="7194021"/>
                  <a:pt x="5486996" y="7332001"/>
                  <a:pt x="5486996" y="7491016"/>
                </a:cubicBezTo>
                <a:cubicBezTo>
                  <a:pt x="5486996" y="7593939"/>
                  <a:pt x="5475288" y="7673446"/>
                  <a:pt x="5451872" y="7729538"/>
                </a:cubicBezTo>
                <a:cubicBezTo>
                  <a:pt x="5428457" y="7785629"/>
                  <a:pt x="5407356" y="7823002"/>
                  <a:pt x="5388571" y="7841655"/>
                </a:cubicBezTo>
                <a:cubicBezTo>
                  <a:pt x="5210903" y="8094200"/>
                  <a:pt x="5002742" y="8297664"/>
                  <a:pt x="4764088" y="8452049"/>
                </a:cubicBezTo>
                <a:cubicBezTo>
                  <a:pt x="4525566" y="8606433"/>
                  <a:pt x="4251987" y="8683624"/>
                  <a:pt x="3943350" y="8683624"/>
                </a:cubicBezTo>
                <a:lnTo>
                  <a:pt x="603449" y="8683624"/>
                </a:lnTo>
                <a:cubicBezTo>
                  <a:pt x="238588" y="8646186"/>
                  <a:pt x="37439" y="8426318"/>
                  <a:pt x="0" y="8024019"/>
                </a:cubicBezTo>
                <a:cubicBezTo>
                  <a:pt x="28046" y="7715515"/>
                  <a:pt x="70115" y="7413956"/>
                  <a:pt x="126207" y="7119342"/>
                </a:cubicBezTo>
                <a:cubicBezTo>
                  <a:pt x="182298" y="6824729"/>
                  <a:pt x="261806" y="6539508"/>
                  <a:pt x="364729" y="6263680"/>
                </a:cubicBezTo>
                <a:cubicBezTo>
                  <a:pt x="467652" y="5987852"/>
                  <a:pt x="598620" y="5730677"/>
                  <a:pt x="757635" y="5492155"/>
                </a:cubicBezTo>
                <a:cubicBezTo>
                  <a:pt x="916782" y="5253633"/>
                  <a:pt x="1117931" y="5036212"/>
                  <a:pt x="1361083" y="4839891"/>
                </a:cubicBezTo>
                <a:cubicBezTo>
                  <a:pt x="1576322" y="4671484"/>
                  <a:pt x="1824236" y="4512469"/>
                  <a:pt x="2104827" y="4362847"/>
                </a:cubicBezTo>
                <a:cubicBezTo>
                  <a:pt x="2385550" y="4213225"/>
                  <a:pt x="2652184" y="4047265"/>
                  <a:pt x="2904729" y="3864967"/>
                </a:cubicBezTo>
                <a:cubicBezTo>
                  <a:pt x="3157406" y="3682537"/>
                  <a:pt x="3372578" y="3469812"/>
                  <a:pt x="3550246" y="3226792"/>
                </a:cubicBezTo>
                <a:cubicBezTo>
                  <a:pt x="3728046" y="2983640"/>
                  <a:pt x="3816946" y="2689093"/>
                  <a:pt x="3816946" y="2343150"/>
                </a:cubicBezTo>
                <a:cubicBezTo>
                  <a:pt x="3816946" y="2249488"/>
                  <a:pt x="3798226" y="2151261"/>
                  <a:pt x="3760788" y="2048471"/>
                </a:cubicBezTo>
                <a:cubicBezTo>
                  <a:pt x="3723350" y="1945680"/>
                  <a:pt x="3700000" y="1889588"/>
                  <a:pt x="3690740" y="188019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" name="Freeform 156"/>
          <p:cNvSpPr/>
          <p:nvPr/>
        </p:nvSpPr>
        <p:spPr>
          <a:xfrm rot="0" flipH="0" flipV="0">
            <a:off x="3279220" y="3089792"/>
            <a:ext cx="176814" cy="41926"/>
          </a:xfrm>
          <a:custGeom>
            <a:pathLst>
              <a:path w="4911527" h="1164629">
                <a:moveTo>
                  <a:pt x="603448" y="1164629"/>
                </a:moveTo>
                <a:cubicBezTo>
                  <a:pt x="397603" y="1136584"/>
                  <a:pt x="245533" y="1066469"/>
                  <a:pt x="147241" y="954286"/>
                </a:cubicBezTo>
                <a:cubicBezTo>
                  <a:pt x="49080" y="841970"/>
                  <a:pt x="0" y="720328"/>
                  <a:pt x="0" y="589359"/>
                </a:cubicBezTo>
                <a:cubicBezTo>
                  <a:pt x="0" y="458390"/>
                  <a:pt x="53777" y="329737"/>
                  <a:pt x="161330" y="203398"/>
                </a:cubicBezTo>
                <a:cubicBezTo>
                  <a:pt x="268883" y="77060"/>
                  <a:pt x="430279" y="13890"/>
                  <a:pt x="645517" y="13890"/>
                </a:cubicBezTo>
                <a:cubicBezTo>
                  <a:pt x="757833" y="13890"/>
                  <a:pt x="994040" y="13890"/>
                  <a:pt x="1354137" y="13890"/>
                </a:cubicBezTo>
                <a:cubicBezTo>
                  <a:pt x="1714368" y="13890"/>
                  <a:pt x="2102578" y="11575"/>
                  <a:pt x="2518767" y="6945"/>
                </a:cubicBezTo>
                <a:cubicBezTo>
                  <a:pt x="2935089" y="2315"/>
                  <a:pt x="3323299" y="0"/>
                  <a:pt x="3683397" y="0"/>
                </a:cubicBezTo>
                <a:cubicBezTo>
                  <a:pt x="4043627" y="0"/>
                  <a:pt x="4279900" y="0"/>
                  <a:pt x="4392216" y="0"/>
                </a:cubicBezTo>
                <a:cubicBezTo>
                  <a:pt x="4570016" y="46699"/>
                  <a:pt x="4700984" y="123891"/>
                  <a:pt x="4785122" y="231576"/>
                </a:cubicBezTo>
                <a:cubicBezTo>
                  <a:pt x="4869391" y="339129"/>
                  <a:pt x="4911527" y="453694"/>
                  <a:pt x="4911527" y="575270"/>
                </a:cubicBezTo>
                <a:cubicBezTo>
                  <a:pt x="4911527" y="706239"/>
                  <a:pt x="4864695" y="823185"/>
                  <a:pt x="4771033" y="926108"/>
                </a:cubicBezTo>
                <a:cubicBezTo>
                  <a:pt x="4677502" y="1029031"/>
                  <a:pt x="4537207" y="1103908"/>
                  <a:pt x="4350147" y="1150739"/>
                </a:cubicBezTo>
                <a:cubicBezTo>
                  <a:pt x="3723216" y="1150739"/>
                  <a:pt x="3098734" y="1153054"/>
                  <a:pt x="2476698" y="1157684"/>
                </a:cubicBezTo>
                <a:cubicBezTo>
                  <a:pt x="1854663" y="1162314"/>
                  <a:pt x="1230246" y="1164629"/>
                  <a:pt x="603448" y="116462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" name="Freeform 157"/>
          <p:cNvSpPr/>
          <p:nvPr/>
        </p:nvSpPr>
        <p:spPr>
          <a:xfrm rot="0" flipH="0" flipV="0">
            <a:off x="3514777" y="2905024"/>
            <a:ext cx="233317" cy="321382"/>
          </a:xfrm>
          <a:custGeom>
            <a:pathLst>
              <a:path w="6481035" h="8927305">
                <a:moveTo>
                  <a:pt x="5274138" y="5173729"/>
                </a:moveTo>
                <a:cubicBezTo>
                  <a:pt x="5311576" y="4893006"/>
                  <a:pt x="5334926" y="4612349"/>
                  <a:pt x="5344186" y="4331758"/>
                </a:cubicBezTo>
                <a:cubicBezTo>
                  <a:pt x="5353579" y="4051036"/>
                  <a:pt x="5334926" y="3765683"/>
                  <a:pt x="5288227" y="3475699"/>
                </a:cubicBezTo>
                <a:cubicBezTo>
                  <a:pt x="5250788" y="3232415"/>
                  <a:pt x="5201642" y="2989197"/>
                  <a:pt x="5140788" y="2746044"/>
                </a:cubicBezTo>
                <a:cubicBezTo>
                  <a:pt x="5080066" y="2502760"/>
                  <a:pt x="4984154" y="2273498"/>
                  <a:pt x="4853053" y="2058260"/>
                </a:cubicBezTo>
                <a:cubicBezTo>
                  <a:pt x="4712824" y="1815108"/>
                  <a:pt x="4537405" y="1618721"/>
                  <a:pt x="4326797" y="1469099"/>
                </a:cubicBezTo>
                <a:cubicBezTo>
                  <a:pt x="4116321" y="1319345"/>
                  <a:pt x="3891822" y="1223433"/>
                  <a:pt x="3653300" y="1181365"/>
                </a:cubicBezTo>
                <a:cubicBezTo>
                  <a:pt x="3414778" y="1139163"/>
                  <a:pt x="3173875" y="1153187"/>
                  <a:pt x="2930591" y="1223433"/>
                </a:cubicBezTo>
                <a:cubicBezTo>
                  <a:pt x="2687306" y="1293548"/>
                  <a:pt x="2458111" y="1426832"/>
                  <a:pt x="2243005" y="1623285"/>
                </a:cubicBezTo>
                <a:cubicBezTo>
                  <a:pt x="1934236" y="1904008"/>
                  <a:pt x="1686255" y="2294665"/>
                  <a:pt x="1499063" y="2795257"/>
                </a:cubicBezTo>
                <a:cubicBezTo>
                  <a:pt x="1312002" y="3295716"/>
                  <a:pt x="1197438" y="3821906"/>
                  <a:pt x="1155369" y="4373827"/>
                </a:cubicBezTo>
                <a:cubicBezTo>
                  <a:pt x="1113300" y="4925748"/>
                  <a:pt x="1143727" y="5461331"/>
                  <a:pt x="1246650" y="5980576"/>
                </a:cubicBezTo>
                <a:cubicBezTo>
                  <a:pt x="1349573" y="6499821"/>
                  <a:pt x="1536700" y="6913827"/>
                  <a:pt x="1808030" y="7222596"/>
                </a:cubicBezTo>
                <a:cubicBezTo>
                  <a:pt x="1967044" y="7409656"/>
                  <a:pt x="2137767" y="7538310"/>
                  <a:pt x="2320197" y="7608557"/>
                </a:cubicBezTo>
                <a:cubicBezTo>
                  <a:pt x="2502627" y="7678672"/>
                  <a:pt x="2710788" y="7737078"/>
                  <a:pt x="2944680" y="7783777"/>
                </a:cubicBezTo>
                <a:cubicBezTo>
                  <a:pt x="3300148" y="7746471"/>
                  <a:pt x="3606535" y="7653007"/>
                  <a:pt x="3863842" y="7503385"/>
                </a:cubicBezTo>
                <a:cubicBezTo>
                  <a:pt x="4121149" y="7353631"/>
                  <a:pt x="4341018" y="7166504"/>
                  <a:pt x="4523449" y="6942005"/>
                </a:cubicBezTo>
                <a:cubicBezTo>
                  <a:pt x="4705879" y="6717374"/>
                  <a:pt x="4855567" y="6460067"/>
                  <a:pt x="4972513" y="6170083"/>
                </a:cubicBezTo>
                <a:cubicBezTo>
                  <a:pt x="5089459" y="5880100"/>
                  <a:pt x="5185304" y="5576028"/>
                  <a:pt x="5260049" y="5257866"/>
                </a:cubicBezTo>
                <a:close/>
                <a:moveTo>
                  <a:pt x="6410788" y="5313826"/>
                </a:moveTo>
                <a:cubicBezTo>
                  <a:pt x="6326650" y="5660033"/>
                  <a:pt x="6202693" y="6031971"/>
                  <a:pt x="6038916" y="6429640"/>
                </a:cubicBezTo>
                <a:cubicBezTo>
                  <a:pt x="5875271" y="6827176"/>
                  <a:pt x="5671806" y="7199048"/>
                  <a:pt x="5428522" y="7545255"/>
                </a:cubicBezTo>
                <a:cubicBezTo>
                  <a:pt x="5185238" y="7891330"/>
                  <a:pt x="4899885" y="8188325"/>
                  <a:pt x="4572463" y="8436240"/>
                </a:cubicBezTo>
                <a:cubicBezTo>
                  <a:pt x="4245041" y="8684153"/>
                  <a:pt x="3884877" y="8831526"/>
                  <a:pt x="3491970" y="8878358"/>
                </a:cubicBezTo>
                <a:cubicBezTo>
                  <a:pt x="3220640" y="8915664"/>
                  <a:pt x="2961018" y="8927305"/>
                  <a:pt x="2713103" y="8913283"/>
                </a:cubicBezTo>
                <a:cubicBezTo>
                  <a:pt x="2465189" y="8899260"/>
                  <a:pt x="2214959" y="8826764"/>
                  <a:pt x="1962414" y="8695795"/>
                </a:cubicBezTo>
                <a:cubicBezTo>
                  <a:pt x="1765829" y="8592872"/>
                  <a:pt x="1576321" y="8489950"/>
                  <a:pt x="1393891" y="8387027"/>
                </a:cubicBezTo>
                <a:cubicBezTo>
                  <a:pt x="1211461" y="8284104"/>
                  <a:pt x="1054761" y="8139113"/>
                  <a:pt x="923792" y="7952052"/>
                </a:cubicBezTo>
                <a:cubicBezTo>
                  <a:pt x="699293" y="7652676"/>
                  <a:pt x="519178" y="7329951"/>
                  <a:pt x="383447" y="6983876"/>
                </a:cubicBezTo>
                <a:cubicBezTo>
                  <a:pt x="247848" y="6637668"/>
                  <a:pt x="149621" y="6279819"/>
                  <a:pt x="88767" y="5910329"/>
                </a:cubicBezTo>
                <a:cubicBezTo>
                  <a:pt x="28045" y="5540706"/>
                  <a:pt x="0" y="5166453"/>
                  <a:pt x="4630" y="4787569"/>
                </a:cubicBezTo>
                <a:cubicBezTo>
                  <a:pt x="9392" y="4408686"/>
                  <a:pt x="39819" y="4036814"/>
                  <a:pt x="95911" y="3671954"/>
                </a:cubicBezTo>
                <a:cubicBezTo>
                  <a:pt x="152003" y="3279048"/>
                  <a:pt x="257241" y="2872119"/>
                  <a:pt x="411625" y="2451166"/>
                </a:cubicBezTo>
                <a:cubicBezTo>
                  <a:pt x="566010" y="2030082"/>
                  <a:pt x="769474" y="1641806"/>
                  <a:pt x="1022019" y="1286338"/>
                </a:cubicBezTo>
                <a:cubicBezTo>
                  <a:pt x="1274696" y="930871"/>
                  <a:pt x="1578768" y="633876"/>
                  <a:pt x="1934236" y="395354"/>
                </a:cubicBezTo>
                <a:cubicBezTo>
                  <a:pt x="2289704" y="156699"/>
                  <a:pt x="2696699" y="28046"/>
                  <a:pt x="3155222" y="9393"/>
                </a:cubicBezTo>
                <a:cubicBezTo>
                  <a:pt x="3370328" y="0"/>
                  <a:pt x="3578423" y="2315"/>
                  <a:pt x="3779506" y="16338"/>
                </a:cubicBezTo>
                <a:cubicBezTo>
                  <a:pt x="3980722" y="30361"/>
                  <a:pt x="4179556" y="84138"/>
                  <a:pt x="4376010" y="177668"/>
                </a:cubicBezTo>
                <a:cubicBezTo>
                  <a:pt x="4572463" y="271198"/>
                  <a:pt x="4759523" y="374121"/>
                  <a:pt x="4937191" y="486437"/>
                </a:cubicBezTo>
                <a:cubicBezTo>
                  <a:pt x="5114991" y="598752"/>
                  <a:pt x="5278768" y="734418"/>
                  <a:pt x="5428522" y="893432"/>
                </a:cubicBezTo>
                <a:cubicBezTo>
                  <a:pt x="5699852" y="1183415"/>
                  <a:pt x="5910328" y="1508522"/>
                  <a:pt x="6059950" y="1868752"/>
                </a:cubicBezTo>
                <a:cubicBezTo>
                  <a:pt x="6209705" y="2228850"/>
                  <a:pt x="6317324" y="2603037"/>
                  <a:pt x="6382808" y="2991313"/>
                </a:cubicBezTo>
                <a:cubicBezTo>
                  <a:pt x="6448292" y="3379589"/>
                  <a:pt x="6481035" y="3772562"/>
                  <a:pt x="6481035" y="4170230"/>
                </a:cubicBezTo>
                <a:cubicBezTo>
                  <a:pt x="6481035" y="4567767"/>
                  <a:pt x="6457619" y="4948965"/>
                  <a:pt x="6410788" y="531382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" name="Freeform 158"/>
          <p:cNvSpPr/>
          <p:nvPr/>
        </p:nvSpPr>
        <p:spPr>
          <a:xfrm rot="0" flipH="0" flipV="0">
            <a:off x="3801590" y="2895811"/>
            <a:ext cx="202582" cy="315325"/>
          </a:xfrm>
          <a:custGeom>
            <a:pathLst>
              <a:path w="5627291" h="8759031">
                <a:moveTo>
                  <a:pt x="3578423" y="996355"/>
                </a:moveTo>
                <a:cubicBezTo>
                  <a:pt x="3138686" y="1379868"/>
                  <a:pt x="2724679" y="1845270"/>
                  <a:pt x="2336403" y="2392561"/>
                </a:cubicBezTo>
                <a:cubicBezTo>
                  <a:pt x="1948259" y="2939851"/>
                  <a:pt x="1646568" y="3517569"/>
                  <a:pt x="1431330" y="4125714"/>
                </a:cubicBezTo>
                <a:cubicBezTo>
                  <a:pt x="1964597" y="3779639"/>
                  <a:pt x="2530607" y="3606601"/>
                  <a:pt x="3129359" y="3606601"/>
                </a:cubicBezTo>
                <a:cubicBezTo>
                  <a:pt x="3484827" y="3606601"/>
                  <a:pt x="3814564" y="3660444"/>
                  <a:pt x="4118570" y="3768130"/>
                </a:cubicBezTo>
                <a:cubicBezTo>
                  <a:pt x="4422709" y="3875683"/>
                  <a:pt x="4687027" y="4034763"/>
                  <a:pt x="4911526" y="4245372"/>
                </a:cubicBezTo>
                <a:cubicBezTo>
                  <a:pt x="5136158" y="4455848"/>
                  <a:pt x="5311576" y="4713221"/>
                  <a:pt x="5437783" y="5017492"/>
                </a:cubicBezTo>
                <a:cubicBezTo>
                  <a:pt x="5564121" y="5321631"/>
                  <a:pt x="5627291" y="5670285"/>
                  <a:pt x="5627291" y="6063456"/>
                </a:cubicBezTo>
                <a:cubicBezTo>
                  <a:pt x="5627291" y="6484673"/>
                  <a:pt x="5564121" y="6863755"/>
                  <a:pt x="5437783" y="7200701"/>
                </a:cubicBezTo>
                <a:cubicBezTo>
                  <a:pt x="5311576" y="7537648"/>
                  <a:pt x="5131527" y="7820753"/>
                  <a:pt x="4897636" y="8050014"/>
                </a:cubicBezTo>
                <a:cubicBezTo>
                  <a:pt x="4663744" y="8279275"/>
                  <a:pt x="4387718" y="8454760"/>
                  <a:pt x="4069556" y="8576469"/>
                </a:cubicBezTo>
                <a:cubicBezTo>
                  <a:pt x="3751527" y="8698177"/>
                  <a:pt x="3396059" y="8759031"/>
                  <a:pt x="3003153" y="8759031"/>
                </a:cubicBezTo>
                <a:cubicBezTo>
                  <a:pt x="2563416" y="8759031"/>
                  <a:pt x="2142397" y="8674828"/>
                  <a:pt x="1740098" y="8506420"/>
                </a:cubicBezTo>
                <a:cubicBezTo>
                  <a:pt x="1337799" y="8337881"/>
                  <a:pt x="1015074" y="8089900"/>
                  <a:pt x="771922" y="7762478"/>
                </a:cubicBezTo>
                <a:cubicBezTo>
                  <a:pt x="640821" y="7584546"/>
                  <a:pt x="537832" y="7439488"/>
                  <a:pt x="462955" y="7327305"/>
                </a:cubicBezTo>
                <a:cubicBezTo>
                  <a:pt x="388210" y="7214989"/>
                  <a:pt x="327422" y="7102673"/>
                  <a:pt x="280591" y="6990358"/>
                </a:cubicBezTo>
                <a:cubicBezTo>
                  <a:pt x="233892" y="6878042"/>
                  <a:pt x="194138" y="6756400"/>
                  <a:pt x="161330" y="6625431"/>
                </a:cubicBezTo>
                <a:cubicBezTo>
                  <a:pt x="128654" y="6494462"/>
                  <a:pt x="88900" y="6321293"/>
                  <a:pt x="42069" y="6105922"/>
                </a:cubicBezTo>
                <a:cubicBezTo>
                  <a:pt x="14023" y="5946907"/>
                  <a:pt x="0" y="5783196"/>
                  <a:pt x="0" y="5614789"/>
                </a:cubicBezTo>
                <a:cubicBezTo>
                  <a:pt x="0" y="5137613"/>
                  <a:pt x="72496" y="4648729"/>
                  <a:pt x="217487" y="4148137"/>
                </a:cubicBezTo>
                <a:cubicBezTo>
                  <a:pt x="362479" y="3647413"/>
                  <a:pt x="561247" y="3158463"/>
                  <a:pt x="813792" y="2681287"/>
                </a:cubicBezTo>
                <a:cubicBezTo>
                  <a:pt x="1066469" y="2203979"/>
                  <a:pt x="1361215" y="1752401"/>
                  <a:pt x="1698030" y="1326555"/>
                </a:cubicBezTo>
                <a:cubicBezTo>
                  <a:pt x="2034844" y="900708"/>
                  <a:pt x="2390378" y="519311"/>
                  <a:pt x="2764631" y="182364"/>
                </a:cubicBezTo>
                <a:cubicBezTo>
                  <a:pt x="2914253" y="60788"/>
                  <a:pt x="3068571" y="0"/>
                  <a:pt x="3227586" y="0"/>
                </a:cubicBezTo>
                <a:cubicBezTo>
                  <a:pt x="3377340" y="0"/>
                  <a:pt x="3503679" y="51461"/>
                  <a:pt x="3606601" y="154384"/>
                </a:cubicBezTo>
                <a:cubicBezTo>
                  <a:pt x="3709524" y="257307"/>
                  <a:pt x="3760986" y="383580"/>
                  <a:pt x="3760986" y="533201"/>
                </a:cubicBezTo>
                <a:cubicBezTo>
                  <a:pt x="3760986" y="692216"/>
                  <a:pt x="3700132" y="846600"/>
                  <a:pt x="3578423" y="996355"/>
                </a:cubicBezTo>
                <a:close/>
                <a:moveTo>
                  <a:pt x="1347192" y="5768380"/>
                </a:moveTo>
                <a:cubicBezTo>
                  <a:pt x="1319146" y="5805950"/>
                  <a:pt x="1288719" y="5838759"/>
                  <a:pt x="1255911" y="5866805"/>
                </a:cubicBezTo>
                <a:cubicBezTo>
                  <a:pt x="1223235" y="5894850"/>
                  <a:pt x="1192874" y="5918266"/>
                  <a:pt x="1164828" y="5937051"/>
                </a:cubicBezTo>
                <a:cubicBezTo>
                  <a:pt x="1174088" y="6040107"/>
                  <a:pt x="1197438" y="6140781"/>
                  <a:pt x="1234876" y="6239073"/>
                </a:cubicBezTo>
                <a:cubicBezTo>
                  <a:pt x="1272315" y="6337366"/>
                  <a:pt x="1305057" y="6438040"/>
                  <a:pt x="1333103" y="6541095"/>
                </a:cubicBezTo>
                <a:cubicBezTo>
                  <a:pt x="1604433" y="6952919"/>
                  <a:pt x="1873382" y="7231459"/>
                  <a:pt x="2139950" y="7376716"/>
                </a:cubicBezTo>
                <a:cubicBezTo>
                  <a:pt x="2406650" y="7521840"/>
                  <a:pt x="2684991" y="7594401"/>
                  <a:pt x="2974975" y="7594401"/>
                </a:cubicBezTo>
                <a:cubicBezTo>
                  <a:pt x="3339835" y="7594401"/>
                  <a:pt x="3620492" y="7531166"/>
                  <a:pt x="3816945" y="7404695"/>
                </a:cubicBezTo>
                <a:cubicBezTo>
                  <a:pt x="4013398" y="7278224"/>
                  <a:pt x="4158390" y="7133100"/>
                  <a:pt x="4251920" y="6969323"/>
                </a:cubicBezTo>
                <a:cubicBezTo>
                  <a:pt x="4345583" y="6805414"/>
                  <a:pt x="4401741" y="6641571"/>
                  <a:pt x="4420394" y="6477794"/>
                </a:cubicBezTo>
                <a:cubicBezTo>
                  <a:pt x="4439179" y="6313884"/>
                  <a:pt x="4448572" y="6189795"/>
                  <a:pt x="4448572" y="6105525"/>
                </a:cubicBezTo>
                <a:cubicBezTo>
                  <a:pt x="4448572" y="5852716"/>
                  <a:pt x="4411133" y="5639726"/>
                  <a:pt x="4336256" y="5466556"/>
                </a:cubicBezTo>
                <a:cubicBezTo>
                  <a:pt x="4261379" y="5293254"/>
                  <a:pt x="4160771" y="5155141"/>
                  <a:pt x="4034433" y="5052219"/>
                </a:cubicBezTo>
                <a:cubicBezTo>
                  <a:pt x="3908226" y="4949296"/>
                  <a:pt x="3770246" y="4874419"/>
                  <a:pt x="3620492" y="4827587"/>
                </a:cubicBezTo>
                <a:cubicBezTo>
                  <a:pt x="3470870" y="4780624"/>
                  <a:pt x="3316552" y="4757142"/>
                  <a:pt x="3157537" y="4757142"/>
                </a:cubicBezTo>
                <a:cubicBezTo>
                  <a:pt x="2801937" y="4757142"/>
                  <a:pt x="2467438" y="4848423"/>
                  <a:pt x="2154039" y="5030986"/>
                </a:cubicBezTo>
                <a:cubicBezTo>
                  <a:pt x="1840640" y="5213548"/>
                  <a:pt x="1571691" y="5459346"/>
                  <a:pt x="1347192" y="576838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" name="Freeform 159"/>
          <p:cNvSpPr/>
          <p:nvPr/>
        </p:nvSpPr>
        <p:spPr>
          <a:xfrm rot="0" flipH="0" flipV="0">
            <a:off x="4041701" y="3155508"/>
            <a:ext cx="77802" cy="119229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" name="Freeform 160"/>
          <p:cNvSpPr/>
          <p:nvPr/>
        </p:nvSpPr>
        <p:spPr>
          <a:xfrm rot="0" flipH="0" flipV="0">
            <a:off x="4326644" y="2893703"/>
            <a:ext cx="240530" cy="334941"/>
          </a:xfrm>
          <a:custGeom>
            <a:pathLst>
              <a:path w="6681390" h="9303940">
                <a:moveTo>
                  <a:pt x="491132" y="1066601"/>
                </a:moveTo>
                <a:cubicBezTo>
                  <a:pt x="537964" y="879409"/>
                  <a:pt x="612775" y="741428"/>
                  <a:pt x="715565" y="652661"/>
                </a:cubicBezTo>
                <a:cubicBezTo>
                  <a:pt x="818488" y="563761"/>
                  <a:pt x="935566" y="519311"/>
                  <a:pt x="1066800" y="519311"/>
                </a:cubicBezTo>
                <a:cubicBezTo>
                  <a:pt x="1141544" y="519311"/>
                  <a:pt x="1197636" y="528637"/>
                  <a:pt x="1235075" y="547290"/>
                </a:cubicBezTo>
                <a:cubicBezTo>
                  <a:pt x="1590675" y="388276"/>
                  <a:pt x="1964994" y="257307"/>
                  <a:pt x="2358032" y="154384"/>
                </a:cubicBezTo>
                <a:cubicBezTo>
                  <a:pt x="2751071" y="51461"/>
                  <a:pt x="3144110" y="0"/>
                  <a:pt x="3537148" y="0"/>
                </a:cubicBezTo>
                <a:cubicBezTo>
                  <a:pt x="3799086" y="0"/>
                  <a:pt x="4054011" y="25731"/>
                  <a:pt x="4301926" y="77192"/>
                </a:cubicBezTo>
                <a:cubicBezTo>
                  <a:pt x="4549973" y="128653"/>
                  <a:pt x="4791008" y="219869"/>
                  <a:pt x="5025032" y="350837"/>
                </a:cubicBezTo>
                <a:cubicBezTo>
                  <a:pt x="5277577" y="481806"/>
                  <a:pt x="5506772" y="650214"/>
                  <a:pt x="5712618" y="856059"/>
                </a:cubicBezTo>
                <a:cubicBezTo>
                  <a:pt x="5918597" y="1061905"/>
                  <a:pt x="6091766" y="1288786"/>
                  <a:pt x="6232128" y="1536700"/>
                </a:cubicBezTo>
                <a:cubicBezTo>
                  <a:pt x="6372622" y="1784614"/>
                  <a:pt x="6482622" y="2048933"/>
                  <a:pt x="6562129" y="2329656"/>
                </a:cubicBezTo>
                <a:cubicBezTo>
                  <a:pt x="6641637" y="2610247"/>
                  <a:pt x="6681390" y="2890837"/>
                  <a:pt x="6681390" y="3171428"/>
                </a:cubicBezTo>
                <a:cubicBezTo>
                  <a:pt x="6681390" y="3714088"/>
                  <a:pt x="6536332" y="4214614"/>
                  <a:pt x="6246217" y="4673005"/>
                </a:cubicBezTo>
                <a:cubicBezTo>
                  <a:pt x="5937448" y="5150180"/>
                  <a:pt x="5558432" y="5531445"/>
                  <a:pt x="5109170" y="5816798"/>
                </a:cubicBezTo>
                <a:cubicBezTo>
                  <a:pt x="4660040" y="6102151"/>
                  <a:pt x="4145293" y="6268178"/>
                  <a:pt x="3564929" y="6314876"/>
                </a:cubicBezTo>
                <a:cubicBezTo>
                  <a:pt x="3452746" y="6324269"/>
                  <a:pt x="3338115" y="6331347"/>
                  <a:pt x="3221037" y="6336109"/>
                </a:cubicBezTo>
                <a:cubicBezTo>
                  <a:pt x="3104091" y="6340739"/>
                  <a:pt x="2994157" y="6343055"/>
                  <a:pt x="2891234" y="6343055"/>
                </a:cubicBezTo>
                <a:cubicBezTo>
                  <a:pt x="2675863" y="6343055"/>
                  <a:pt x="2465255" y="6333728"/>
                  <a:pt x="2259409" y="6315075"/>
                </a:cubicBezTo>
                <a:cubicBezTo>
                  <a:pt x="2053563" y="6296289"/>
                  <a:pt x="1847717" y="6272874"/>
                  <a:pt x="1641872" y="6244828"/>
                </a:cubicBezTo>
                <a:cubicBezTo>
                  <a:pt x="1641872" y="6600296"/>
                  <a:pt x="1641872" y="7002595"/>
                  <a:pt x="1641872" y="7451725"/>
                </a:cubicBezTo>
                <a:cubicBezTo>
                  <a:pt x="1641872" y="7900723"/>
                  <a:pt x="1646568" y="8302956"/>
                  <a:pt x="1655961" y="8658423"/>
                </a:cubicBezTo>
                <a:cubicBezTo>
                  <a:pt x="1646568" y="8873661"/>
                  <a:pt x="1583399" y="9035057"/>
                  <a:pt x="1466453" y="9142610"/>
                </a:cubicBezTo>
                <a:cubicBezTo>
                  <a:pt x="1349507" y="9250163"/>
                  <a:pt x="1220853" y="9303940"/>
                  <a:pt x="1080492" y="9303940"/>
                </a:cubicBezTo>
                <a:cubicBezTo>
                  <a:pt x="949523" y="9303940"/>
                  <a:pt x="827881" y="9254793"/>
                  <a:pt x="715565" y="9156500"/>
                </a:cubicBezTo>
                <a:cubicBezTo>
                  <a:pt x="603382" y="9058340"/>
                  <a:pt x="533267" y="8906337"/>
                  <a:pt x="505222" y="8700492"/>
                </a:cubicBezTo>
                <a:lnTo>
                  <a:pt x="505222" y="5964039"/>
                </a:lnTo>
                <a:cubicBezTo>
                  <a:pt x="477176" y="5964039"/>
                  <a:pt x="444433" y="5954712"/>
                  <a:pt x="406995" y="5936059"/>
                </a:cubicBezTo>
                <a:cubicBezTo>
                  <a:pt x="266633" y="5861182"/>
                  <a:pt x="163711" y="5772282"/>
                  <a:pt x="98226" y="5669359"/>
                </a:cubicBezTo>
                <a:cubicBezTo>
                  <a:pt x="32742" y="5566436"/>
                  <a:pt x="0" y="5463513"/>
                  <a:pt x="0" y="5360590"/>
                </a:cubicBezTo>
                <a:cubicBezTo>
                  <a:pt x="0" y="5239015"/>
                  <a:pt x="42068" y="5129146"/>
                  <a:pt x="126206" y="5030986"/>
                </a:cubicBezTo>
                <a:cubicBezTo>
                  <a:pt x="210476" y="4932693"/>
                  <a:pt x="332118" y="4864827"/>
                  <a:pt x="491132" y="4827389"/>
                </a:cubicBezTo>
                <a:lnTo>
                  <a:pt x="491132" y="1066601"/>
                </a:lnTo>
                <a:close/>
                <a:moveTo>
                  <a:pt x="4477742" y="1361480"/>
                </a:moveTo>
                <a:cubicBezTo>
                  <a:pt x="4187626" y="1211725"/>
                  <a:pt x="3869399" y="1136848"/>
                  <a:pt x="3523059" y="1136848"/>
                </a:cubicBezTo>
                <a:cubicBezTo>
                  <a:pt x="3195505" y="1136848"/>
                  <a:pt x="2867951" y="1185995"/>
                  <a:pt x="2540397" y="1284287"/>
                </a:cubicBezTo>
                <a:cubicBezTo>
                  <a:pt x="2212842" y="1382448"/>
                  <a:pt x="1913334" y="1497012"/>
                  <a:pt x="1641872" y="1627981"/>
                </a:cubicBezTo>
                <a:lnTo>
                  <a:pt x="1641872" y="5080000"/>
                </a:lnTo>
                <a:cubicBezTo>
                  <a:pt x="1838457" y="5126831"/>
                  <a:pt x="2034976" y="5161955"/>
                  <a:pt x="2231429" y="5185370"/>
                </a:cubicBezTo>
                <a:cubicBezTo>
                  <a:pt x="2428015" y="5208654"/>
                  <a:pt x="2629230" y="5220295"/>
                  <a:pt x="2835076" y="5220295"/>
                </a:cubicBezTo>
                <a:cubicBezTo>
                  <a:pt x="3031661" y="5220295"/>
                  <a:pt x="3228247" y="5206272"/>
                  <a:pt x="3424832" y="5178226"/>
                </a:cubicBezTo>
                <a:cubicBezTo>
                  <a:pt x="3696295" y="5131527"/>
                  <a:pt x="3965376" y="5063728"/>
                  <a:pt x="4232076" y="4974828"/>
                </a:cubicBezTo>
                <a:cubicBezTo>
                  <a:pt x="4498776" y="4885928"/>
                  <a:pt x="4735115" y="4733859"/>
                  <a:pt x="4941093" y="4518620"/>
                </a:cubicBezTo>
                <a:cubicBezTo>
                  <a:pt x="5128154" y="4312907"/>
                  <a:pt x="5268515" y="4088408"/>
                  <a:pt x="5362178" y="3845123"/>
                </a:cubicBezTo>
                <a:cubicBezTo>
                  <a:pt x="5455840" y="3601839"/>
                  <a:pt x="5502672" y="3358621"/>
                  <a:pt x="5502672" y="3115469"/>
                </a:cubicBezTo>
                <a:cubicBezTo>
                  <a:pt x="5502672" y="2760001"/>
                  <a:pt x="5416086" y="2425568"/>
                  <a:pt x="5242917" y="2112169"/>
                </a:cubicBezTo>
                <a:cubicBezTo>
                  <a:pt x="5069747" y="1798770"/>
                  <a:pt x="4814689" y="1548540"/>
                  <a:pt x="4477742" y="136148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" name="Freeform 161"/>
          <p:cNvSpPr/>
          <p:nvPr/>
        </p:nvSpPr>
        <p:spPr>
          <a:xfrm rot="0" flipH="0" flipV="0">
            <a:off x="4611151" y="2898125"/>
            <a:ext cx="191431" cy="324669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" name="Freeform 162"/>
          <p:cNvSpPr/>
          <p:nvPr/>
        </p:nvSpPr>
        <p:spPr>
          <a:xfrm rot="0" flipH="0" flipV="0">
            <a:off x="4831717" y="2912441"/>
            <a:ext cx="267354" cy="310181"/>
          </a:xfrm>
          <a:custGeom>
            <a:pathLst>
              <a:path w="7426523" h="8616156">
                <a:moveTo>
                  <a:pt x="1698426" y="8616156"/>
                </a:moveTo>
                <a:cubicBezTo>
                  <a:pt x="1558065" y="8597370"/>
                  <a:pt x="1441053" y="8557550"/>
                  <a:pt x="1347390" y="8496696"/>
                </a:cubicBezTo>
                <a:cubicBezTo>
                  <a:pt x="1253728" y="8435974"/>
                  <a:pt x="1183547" y="8363479"/>
                  <a:pt x="1136848" y="8279210"/>
                </a:cubicBezTo>
                <a:lnTo>
                  <a:pt x="1094581" y="8195072"/>
                </a:lnTo>
                <a:cubicBezTo>
                  <a:pt x="1075928" y="8148373"/>
                  <a:pt x="1057209" y="8099293"/>
                  <a:pt x="1038423" y="8047832"/>
                </a:cubicBezTo>
                <a:cubicBezTo>
                  <a:pt x="1019770" y="7996370"/>
                  <a:pt x="1010443" y="7947224"/>
                  <a:pt x="1010443" y="7900393"/>
                </a:cubicBezTo>
                <a:lnTo>
                  <a:pt x="1010443" y="1599605"/>
                </a:lnTo>
                <a:cubicBezTo>
                  <a:pt x="926306" y="1627651"/>
                  <a:pt x="858506" y="1653382"/>
                  <a:pt x="807045" y="1676797"/>
                </a:cubicBezTo>
                <a:cubicBezTo>
                  <a:pt x="755584" y="1700213"/>
                  <a:pt x="683088" y="1711921"/>
                  <a:pt x="589558" y="1711921"/>
                </a:cubicBezTo>
                <a:cubicBezTo>
                  <a:pt x="411758" y="1711921"/>
                  <a:pt x="269015" y="1660460"/>
                  <a:pt x="161329" y="1557536"/>
                </a:cubicBezTo>
                <a:cubicBezTo>
                  <a:pt x="53776" y="1454613"/>
                  <a:pt x="0" y="1333038"/>
                  <a:pt x="0" y="1192808"/>
                </a:cubicBezTo>
                <a:cubicBezTo>
                  <a:pt x="0" y="986963"/>
                  <a:pt x="119327" y="809229"/>
                  <a:pt x="357981" y="659607"/>
                </a:cubicBezTo>
                <a:cubicBezTo>
                  <a:pt x="596635" y="509852"/>
                  <a:pt x="879739" y="385895"/>
                  <a:pt x="1207293" y="287735"/>
                </a:cubicBezTo>
                <a:cubicBezTo>
                  <a:pt x="1534848" y="189442"/>
                  <a:pt x="1878806" y="116946"/>
                  <a:pt x="2239168" y="70247"/>
                </a:cubicBezTo>
                <a:cubicBezTo>
                  <a:pt x="2599663" y="23416"/>
                  <a:pt x="2896856" y="0"/>
                  <a:pt x="3130748" y="0"/>
                </a:cubicBezTo>
                <a:cubicBezTo>
                  <a:pt x="3813902" y="0"/>
                  <a:pt x="4422246" y="112250"/>
                  <a:pt x="4955778" y="336749"/>
                </a:cubicBezTo>
                <a:cubicBezTo>
                  <a:pt x="5489310" y="561248"/>
                  <a:pt x="5938572" y="862939"/>
                  <a:pt x="6303565" y="1241822"/>
                </a:cubicBezTo>
                <a:cubicBezTo>
                  <a:pt x="6668558" y="1620574"/>
                  <a:pt x="6946966" y="2062560"/>
                  <a:pt x="7138789" y="2567782"/>
                </a:cubicBezTo>
                <a:cubicBezTo>
                  <a:pt x="7330612" y="3073004"/>
                  <a:pt x="7426523" y="3601575"/>
                  <a:pt x="7426523" y="4153496"/>
                </a:cubicBezTo>
                <a:cubicBezTo>
                  <a:pt x="7426523" y="4714809"/>
                  <a:pt x="7323534" y="5264481"/>
                  <a:pt x="7117556" y="5802511"/>
                </a:cubicBezTo>
                <a:cubicBezTo>
                  <a:pt x="6911710" y="6340409"/>
                  <a:pt x="6598179" y="6810508"/>
                  <a:pt x="6176962" y="7212807"/>
                </a:cubicBezTo>
                <a:cubicBezTo>
                  <a:pt x="5886847" y="7493397"/>
                  <a:pt x="5561608" y="7715581"/>
                  <a:pt x="5201245" y="7879358"/>
                </a:cubicBezTo>
                <a:cubicBezTo>
                  <a:pt x="4840883" y="8043135"/>
                  <a:pt x="4464182" y="8174170"/>
                  <a:pt x="4071143" y="8272463"/>
                </a:cubicBezTo>
                <a:cubicBezTo>
                  <a:pt x="3678105" y="8370622"/>
                  <a:pt x="3280304" y="8443052"/>
                  <a:pt x="2877740" y="8489751"/>
                </a:cubicBezTo>
                <a:cubicBezTo>
                  <a:pt x="2475309" y="8536582"/>
                  <a:pt x="2082204" y="8578717"/>
                  <a:pt x="1698426" y="8616156"/>
                </a:cubicBezTo>
                <a:close/>
                <a:moveTo>
                  <a:pt x="3116064" y="1150739"/>
                </a:moveTo>
                <a:cubicBezTo>
                  <a:pt x="2957049" y="1150739"/>
                  <a:pt x="2797902" y="1160066"/>
                  <a:pt x="2638623" y="1178719"/>
                </a:cubicBezTo>
                <a:cubicBezTo>
                  <a:pt x="2479476" y="1197372"/>
                  <a:pt x="2320329" y="1220788"/>
                  <a:pt x="2161183" y="1248966"/>
                </a:cubicBezTo>
                <a:lnTo>
                  <a:pt x="2161183" y="7423547"/>
                </a:lnTo>
                <a:cubicBezTo>
                  <a:pt x="2432645" y="7395369"/>
                  <a:pt x="2720512" y="7362627"/>
                  <a:pt x="3024783" y="7325321"/>
                </a:cubicBezTo>
                <a:cubicBezTo>
                  <a:pt x="3329186" y="7287882"/>
                  <a:pt x="3626445" y="7231724"/>
                  <a:pt x="3916561" y="7156847"/>
                </a:cubicBezTo>
                <a:cubicBezTo>
                  <a:pt x="4206808" y="7081970"/>
                  <a:pt x="4478337" y="6983744"/>
                  <a:pt x="4731147" y="6862168"/>
                </a:cubicBezTo>
                <a:cubicBezTo>
                  <a:pt x="4983956" y="6740592"/>
                  <a:pt x="5194630" y="6586207"/>
                  <a:pt x="5363170" y="6399014"/>
                </a:cubicBezTo>
                <a:cubicBezTo>
                  <a:pt x="5662678" y="6071593"/>
                  <a:pt x="5889691" y="5702102"/>
                  <a:pt x="6044208" y="5290543"/>
                </a:cubicBezTo>
                <a:cubicBezTo>
                  <a:pt x="6198724" y="4878851"/>
                  <a:pt x="6275983" y="4457833"/>
                  <a:pt x="6275983" y="4027488"/>
                </a:cubicBezTo>
                <a:cubicBezTo>
                  <a:pt x="6275983" y="3653235"/>
                  <a:pt x="6208051" y="3293071"/>
                  <a:pt x="6072187" y="2946996"/>
                </a:cubicBezTo>
                <a:cubicBezTo>
                  <a:pt x="5936456" y="2600789"/>
                  <a:pt x="5735174" y="2294401"/>
                  <a:pt x="5468342" y="2027833"/>
                </a:cubicBezTo>
                <a:cubicBezTo>
                  <a:pt x="5201510" y="1761133"/>
                  <a:pt x="4871442" y="1548276"/>
                  <a:pt x="4478139" y="1389261"/>
                </a:cubicBezTo>
                <a:cubicBezTo>
                  <a:pt x="4084968" y="1230247"/>
                  <a:pt x="3630943" y="1150739"/>
                  <a:pt x="3116064" y="115073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" name="Freeform 163"/>
          <p:cNvSpPr/>
          <p:nvPr/>
        </p:nvSpPr>
        <p:spPr>
          <a:xfrm rot="0" flipH="0" flipV="0">
            <a:off x="5345398" y="2902004"/>
            <a:ext cx="197531" cy="312610"/>
          </a:xfrm>
          <a:custGeom>
            <a:pathLst>
              <a:path w="5486996" h="8683624">
                <a:moveTo>
                  <a:pt x="3690740" y="1880196"/>
                </a:moveTo>
                <a:cubicBezTo>
                  <a:pt x="3615862" y="1711788"/>
                  <a:pt x="3515254" y="1571493"/>
                  <a:pt x="3388916" y="1459310"/>
                </a:cubicBezTo>
                <a:cubicBezTo>
                  <a:pt x="3262578" y="1347127"/>
                  <a:pt x="3133924" y="1281642"/>
                  <a:pt x="3002955" y="1262856"/>
                </a:cubicBezTo>
                <a:cubicBezTo>
                  <a:pt x="2591396" y="1262856"/>
                  <a:pt x="2217209" y="1372725"/>
                  <a:pt x="1880394" y="1592461"/>
                </a:cubicBezTo>
                <a:cubicBezTo>
                  <a:pt x="1543580" y="1812197"/>
                  <a:pt x="1234877" y="2071688"/>
                  <a:pt x="954286" y="2370931"/>
                </a:cubicBezTo>
                <a:cubicBezTo>
                  <a:pt x="823185" y="2464462"/>
                  <a:pt x="682824" y="2511227"/>
                  <a:pt x="533202" y="2511227"/>
                </a:cubicBezTo>
                <a:cubicBezTo>
                  <a:pt x="374187" y="2511227"/>
                  <a:pt x="245534" y="2457450"/>
                  <a:pt x="147241" y="2349897"/>
                </a:cubicBezTo>
                <a:cubicBezTo>
                  <a:pt x="49081" y="2242344"/>
                  <a:pt x="0" y="2104430"/>
                  <a:pt x="0" y="1936155"/>
                </a:cubicBezTo>
                <a:cubicBezTo>
                  <a:pt x="0" y="1786401"/>
                  <a:pt x="42069" y="1641343"/>
                  <a:pt x="126207" y="1500981"/>
                </a:cubicBezTo>
                <a:cubicBezTo>
                  <a:pt x="304007" y="1314053"/>
                  <a:pt x="495763" y="1129374"/>
                  <a:pt x="701477" y="946944"/>
                </a:cubicBezTo>
                <a:cubicBezTo>
                  <a:pt x="907323" y="764514"/>
                  <a:pt x="1127192" y="603184"/>
                  <a:pt x="1361083" y="462955"/>
                </a:cubicBezTo>
                <a:cubicBezTo>
                  <a:pt x="1594975" y="322594"/>
                  <a:pt x="1835878" y="210344"/>
                  <a:pt x="2083793" y="126206"/>
                </a:cubicBezTo>
                <a:cubicBezTo>
                  <a:pt x="2331707" y="42069"/>
                  <a:pt x="2586633" y="0"/>
                  <a:pt x="2848571" y="0"/>
                </a:cubicBezTo>
                <a:cubicBezTo>
                  <a:pt x="3147947" y="0"/>
                  <a:pt x="3428604" y="63103"/>
                  <a:pt x="3690541" y="189310"/>
                </a:cubicBezTo>
                <a:cubicBezTo>
                  <a:pt x="3952611" y="315516"/>
                  <a:pt x="4179491" y="493183"/>
                  <a:pt x="4371182" y="722313"/>
                </a:cubicBezTo>
                <a:cubicBezTo>
                  <a:pt x="4563004" y="951442"/>
                  <a:pt x="4715008" y="1225021"/>
                  <a:pt x="4827191" y="1543050"/>
                </a:cubicBezTo>
                <a:cubicBezTo>
                  <a:pt x="4939507" y="1860947"/>
                  <a:pt x="4995665" y="2206956"/>
                  <a:pt x="4995665" y="2581077"/>
                </a:cubicBezTo>
                <a:cubicBezTo>
                  <a:pt x="4995665" y="2702653"/>
                  <a:pt x="4981642" y="2828859"/>
                  <a:pt x="4953596" y="2959696"/>
                </a:cubicBezTo>
                <a:cubicBezTo>
                  <a:pt x="4850673" y="3389908"/>
                  <a:pt x="4693973" y="3740679"/>
                  <a:pt x="4483497" y="4012010"/>
                </a:cubicBezTo>
                <a:cubicBezTo>
                  <a:pt x="4273021" y="4283207"/>
                  <a:pt x="4039129" y="4514652"/>
                  <a:pt x="3781822" y="4706342"/>
                </a:cubicBezTo>
                <a:cubicBezTo>
                  <a:pt x="3524647" y="4898033"/>
                  <a:pt x="3258014" y="5071071"/>
                  <a:pt x="2981921" y="5225455"/>
                </a:cubicBezTo>
                <a:cubicBezTo>
                  <a:pt x="2705960" y="5379707"/>
                  <a:pt x="2448719" y="5550363"/>
                  <a:pt x="2210197" y="5737424"/>
                </a:cubicBezTo>
                <a:cubicBezTo>
                  <a:pt x="1971675" y="5924484"/>
                  <a:pt x="1763515" y="6151298"/>
                  <a:pt x="1585715" y="6417866"/>
                </a:cubicBezTo>
                <a:cubicBezTo>
                  <a:pt x="1407915" y="6684301"/>
                  <a:pt x="1290969" y="7023233"/>
                  <a:pt x="1234877" y="7434660"/>
                </a:cubicBezTo>
                <a:lnTo>
                  <a:pt x="3901083" y="7434660"/>
                </a:lnTo>
                <a:cubicBezTo>
                  <a:pt x="4013399" y="7434660"/>
                  <a:pt x="4097603" y="7418322"/>
                  <a:pt x="4153694" y="7385646"/>
                </a:cubicBezTo>
                <a:cubicBezTo>
                  <a:pt x="4209918" y="7352837"/>
                  <a:pt x="4252053" y="7327106"/>
                  <a:pt x="4280099" y="7308453"/>
                </a:cubicBezTo>
                <a:cubicBezTo>
                  <a:pt x="4298752" y="7289668"/>
                  <a:pt x="4347832" y="7233576"/>
                  <a:pt x="4427340" y="7140178"/>
                </a:cubicBezTo>
                <a:cubicBezTo>
                  <a:pt x="4506847" y="7046648"/>
                  <a:pt x="4565320" y="6990556"/>
                  <a:pt x="4602758" y="6971903"/>
                </a:cubicBezTo>
                <a:cubicBezTo>
                  <a:pt x="4649590" y="6943725"/>
                  <a:pt x="4703366" y="6925006"/>
                  <a:pt x="4764088" y="6915746"/>
                </a:cubicBezTo>
                <a:cubicBezTo>
                  <a:pt x="4824942" y="6906353"/>
                  <a:pt x="4878785" y="6901656"/>
                  <a:pt x="4925616" y="6901656"/>
                </a:cubicBezTo>
                <a:cubicBezTo>
                  <a:pt x="5094024" y="6901656"/>
                  <a:pt x="5229688" y="6960129"/>
                  <a:pt x="5332611" y="7077075"/>
                </a:cubicBezTo>
                <a:cubicBezTo>
                  <a:pt x="5435535" y="7194021"/>
                  <a:pt x="5486996" y="7332001"/>
                  <a:pt x="5486996" y="7491016"/>
                </a:cubicBezTo>
                <a:cubicBezTo>
                  <a:pt x="5486996" y="7593939"/>
                  <a:pt x="5475288" y="7673446"/>
                  <a:pt x="5451872" y="7729538"/>
                </a:cubicBezTo>
                <a:cubicBezTo>
                  <a:pt x="5428457" y="7785629"/>
                  <a:pt x="5407356" y="7823002"/>
                  <a:pt x="5388571" y="7841655"/>
                </a:cubicBezTo>
                <a:cubicBezTo>
                  <a:pt x="5210903" y="8094200"/>
                  <a:pt x="5002742" y="8297664"/>
                  <a:pt x="4764088" y="8452049"/>
                </a:cubicBezTo>
                <a:cubicBezTo>
                  <a:pt x="4525566" y="8606433"/>
                  <a:pt x="4251987" y="8683624"/>
                  <a:pt x="3943350" y="8683624"/>
                </a:cubicBezTo>
                <a:lnTo>
                  <a:pt x="603449" y="8683624"/>
                </a:lnTo>
                <a:cubicBezTo>
                  <a:pt x="238588" y="8646186"/>
                  <a:pt x="37439" y="8426318"/>
                  <a:pt x="0" y="8024019"/>
                </a:cubicBezTo>
                <a:cubicBezTo>
                  <a:pt x="28046" y="7715515"/>
                  <a:pt x="70115" y="7413956"/>
                  <a:pt x="126207" y="7119342"/>
                </a:cubicBezTo>
                <a:cubicBezTo>
                  <a:pt x="182298" y="6824729"/>
                  <a:pt x="261806" y="6539508"/>
                  <a:pt x="364729" y="6263680"/>
                </a:cubicBezTo>
                <a:cubicBezTo>
                  <a:pt x="467652" y="5987852"/>
                  <a:pt x="598620" y="5730677"/>
                  <a:pt x="757635" y="5492155"/>
                </a:cubicBezTo>
                <a:cubicBezTo>
                  <a:pt x="916782" y="5253633"/>
                  <a:pt x="1117931" y="5036212"/>
                  <a:pt x="1361083" y="4839891"/>
                </a:cubicBezTo>
                <a:cubicBezTo>
                  <a:pt x="1576322" y="4671484"/>
                  <a:pt x="1824236" y="4512469"/>
                  <a:pt x="2104827" y="4362847"/>
                </a:cubicBezTo>
                <a:cubicBezTo>
                  <a:pt x="2385550" y="4213225"/>
                  <a:pt x="2652184" y="4047265"/>
                  <a:pt x="2904729" y="3864967"/>
                </a:cubicBezTo>
                <a:cubicBezTo>
                  <a:pt x="3157406" y="3682537"/>
                  <a:pt x="3372578" y="3469812"/>
                  <a:pt x="3550246" y="3226792"/>
                </a:cubicBezTo>
                <a:cubicBezTo>
                  <a:pt x="3728046" y="2983640"/>
                  <a:pt x="3816946" y="2689093"/>
                  <a:pt x="3816946" y="2343150"/>
                </a:cubicBezTo>
                <a:cubicBezTo>
                  <a:pt x="3816946" y="2249488"/>
                  <a:pt x="3798226" y="2151261"/>
                  <a:pt x="3760788" y="2048471"/>
                </a:cubicBezTo>
                <a:cubicBezTo>
                  <a:pt x="3723350" y="1945680"/>
                  <a:pt x="3700000" y="1889588"/>
                  <a:pt x="3690740" y="188019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" name="Freeform 164"/>
          <p:cNvSpPr/>
          <p:nvPr/>
        </p:nvSpPr>
        <p:spPr>
          <a:xfrm rot="0" flipH="0" flipV="0">
            <a:off x="5565925" y="2905024"/>
            <a:ext cx="233317" cy="321382"/>
          </a:xfrm>
          <a:custGeom>
            <a:pathLst>
              <a:path w="6481035" h="8927305">
                <a:moveTo>
                  <a:pt x="5274138" y="5173729"/>
                </a:moveTo>
                <a:cubicBezTo>
                  <a:pt x="5311576" y="4893006"/>
                  <a:pt x="5334926" y="4612349"/>
                  <a:pt x="5344186" y="4331758"/>
                </a:cubicBezTo>
                <a:cubicBezTo>
                  <a:pt x="5353579" y="4051036"/>
                  <a:pt x="5334926" y="3765683"/>
                  <a:pt x="5288227" y="3475699"/>
                </a:cubicBezTo>
                <a:cubicBezTo>
                  <a:pt x="5250788" y="3232415"/>
                  <a:pt x="5201642" y="2989197"/>
                  <a:pt x="5140788" y="2746044"/>
                </a:cubicBezTo>
                <a:cubicBezTo>
                  <a:pt x="5080066" y="2502760"/>
                  <a:pt x="4984154" y="2273498"/>
                  <a:pt x="4853053" y="2058260"/>
                </a:cubicBezTo>
                <a:cubicBezTo>
                  <a:pt x="4712824" y="1815108"/>
                  <a:pt x="4537405" y="1618721"/>
                  <a:pt x="4326797" y="1469099"/>
                </a:cubicBezTo>
                <a:cubicBezTo>
                  <a:pt x="4116321" y="1319345"/>
                  <a:pt x="3891822" y="1223433"/>
                  <a:pt x="3653300" y="1181365"/>
                </a:cubicBezTo>
                <a:cubicBezTo>
                  <a:pt x="3414778" y="1139163"/>
                  <a:pt x="3173875" y="1153187"/>
                  <a:pt x="2930591" y="1223433"/>
                </a:cubicBezTo>
                <a:cubicBezTo>
                  <a:pt x="2687306" y="1293548"/>
                  <a:pt x="2458111" y="1426832"/>
                  <a:pt x="2243005" y="1623285"/>
                </a:cubicBezTo>
                <a:cubicBezTo>
                  <a:pt x="1934236" y="1904008"/>
                  <a:pt x="1686255" y="2294665"/>
                  <a:pt x="1499063" y="2795257"/>
                </a:cubicBezTo>
                <a:cubicBezTo>
                  <a:pt x="1312002" y="3295716"/>
                  <a:pt x="1197438" y="3821906"/>
                  <a:pt x="1155369" y="4373827"/>
                </a:cubicBezTo>
                <a:cubicBezTo>
                  <a:pt x="1113300" y="4925748"/>
                  <a:pt x="1143727" y="5461331"/>
                  <a:pt x="1246650" y="5980576"/>
                </a:cubicBezTo>
                <a:cubicBezTo>
                  <a:pt x="1349573" y="6499821"/>
                  <a:pt x="1536700" y="6913827"/>
                  <a:pt x="1808030" y="7222596"/>
                </a:cubicBezTo>
                <a:cubicBezTo>
                  <a:pt x="1967044" y="7409656"/>
                  <a:pt x="2137767" y="7538310"/>
                  <a:pt x="2320197" y="7608557"/>
                </a:cubicBezTo>
                <a:cubicBezTo>
                  <a:pt x="2502627" y="7678672"/>
                  <a:pt x="2710788" y="7737078"/>
                  <a:pt x="2944680" y="7783777"/>
                </a:cubicBezTo>
                <a:cubicBezTo>
                  <a:pt x="3300148" y="7746471"/>
                  <a:pt x="3606535" y="7653007"/>
                  <a:pt x="3863842" y="7503385"/>
                </a:cubicBezTo>
                <a:cubicBezTo>
                  <a:pt x="4121149" y="7353631"/>
                  <a:pt x="4341018" y="7166504"/>
                  <a:pt x="4523449" y="6942005"/>
                </a:cubicBezTo>
                <a:cubicBezTo>
                  <a:pt x="4705879" y="6717374"/>
                  <a:pt x="4855567" y="6460067"/>
                  <a:pt x="4972513" y="6170083"/>
                </a:cubicBezTo>
                <a:cubicBezTo>
                  <a:pt x="5089459" y="5880100"/>
                  <a:pt x="5185304" y="5576028"/>
                  <a:pt x="5260049" y="5257866"/>
                </a:cubicBezTo>
                <a:close/>
                <a:moveTo>
                  <a:pt x="6410788" y="5313826"/>
                </a:moveTo>
                <a:cubicBezTo>
                  <a:pt x="6326650" y="5660033"/>
                  <a:pt x="6202693" y="6031971"/>
                  <a:pt x="6038916" y="6429640"/>
                </a:cubicBezTo>
                <a:cubicBezTo>
                  <a:pt x="5875271" y="6827176"/>
                  <a:pt x="5671806" y="7199048"/>
                  <a:pt x="5428522" y="7545255"/>
                </a:cubicBezTo>
                <a:cubicBezTo>
                  <a:pt x="5185238" y="7891330"/>
                  <a:pt x="4899885" y="8188325"/>
                  <a:pt x="4572463" y="8436240"/>
                </a:cubicBezTo>
                <a:cubicBezTo>
                  <a:pt x="4245041" y="8684153"/>
                  <a:pt x="3884877" y="8831526"/>
                  <a:pt x="3491970" y="8878358"/>
                </a:cubicBezTo>
                <a:cubicBezTo>
                  <a:pt x="3220640" y="8915664"/>
                  <a:pt x="2961018" y="8927305"/>
                  <a:pt x="2713103" y="8913283"/>
                </a:cubicBezTo>
                <a:cubicBezTo>
                  <a:pt x="2465189" y="8899260"/>
                  <a:pt x="2214959" y="8826764"/>
                  <a:pt x="1962414" y="8695795"/>
                </a:cubicBezTo>
                <a:cubicBezTo>
                  <a:pt x="1765829" y="8592872"/>
                  <a:pt x="1576321" y="8489950"/>
                  <a:pt x="1393891" y="8387027"/>
                </a:cubicBezTo>
                <a:cubicBezTo>
                  <a:pt x="1211461" y="8284104"/>
                  <a:pt x="1054761" y="8139113"/>
                  <a:pt x="923792" y="7952052"/>
                </a:cubicBezTo>
                <a:cubicBezTo>
                  <a:pt x="699293" y="7652676"/>
                  <a:pt x="519178" y="7329951"/>
                  <a:pt x="383447" y="6983876"/>
                </a:cubicBezTo>
                <a:cubicBezTo>
                  <a:pt x="247848" y="6637668"/>
                  <a:pt x="149621" y="6279819"/>
                  <a:pt x="88767" y="5910329"/>
                </a:cubicBezTo>
                <a:cubicBezTo>
                  <a:pt x="28045" y="5540706"/>
                  <a:pt x="0" y="5166453"/>
                  <a:pt x="4630" y="4787569"/>
                </a:cubicBezTo>
                <a:cubicBezTo>
                  <a:pt x="9392" y="4408686"/>
                  <a:pt x="39819" y="4036814"/>
                  <a:pt x="95911" y="3671954"/>
                </a:cubicBezTo>
                <a:cubicBezTo>
                  <a:pt x="152003" y="3279048"/>
                  <a:pt x="257241" y="2872119"/>
                  <a:pt x="411625" y="2451166"/>
                </a:cubicBezTo>
                <a:cubicBezTo>
                  <a:pt x="566010" y="2030082"/>
                  <a:pt x="769474" y="1641806"/>
                  <a:pt x="1022019" y="1286338"/>
                </a:cubicBezTo>
                <a:cubicBezTo>
                  <a:pt x="1274696" y="930871"/>
                  <a:pt x="1578768" y="633876"/>
                  <a:pt x="1934236" y="395354"/>
                </a:cubicBezTo>
                <a:cubicBezTo>
                  <a:pt x="2289704" y="156699"/>
                  <a:pt x="2696699" y="28046"/>
                  <a:pt x="3155222" y="9393"/>
                </a:cubicBezTo>
                <a:cubicBezTo>
                  <a:pt x="3370328" y="0"/>
                  <a:pt x="3578423" y="2315"/>
                  <a:pt x="3779506" y="16338"/>
                </a:cubicBezTo>
                <a:cubicBezTo>
                  <a:pt x="3980722" y="30361"/>
                  <a:pt x="4179556" y="84138"/>
                  <a:pt x="4376010" y="177668"/>
                </a:cubicBezTo>
                <a:cubicBezTo>
                  <a:pt x="4572463" y="271198"/>
                  <a:pt x="4759523" y="374121"/>
                  <a:pt x="4937191" y="486437"/>
                </a:cubicBezTo>
                <a:cubicBezTo>
                  <a:pt x="5114991" y="598752"/>
                  <a:pt x="5278768" y="734418"/>
                  <a:pt x="5428522" y="893432"/>
                </a:cubicBezTo>
                <a:cubicBezTo>
                  <a:pt x="5699852" y="1183415"/>
                  <a:pt x="5910328" y="1508522"/>
                  <a:pt x="6059950" y="1868752"/>
                </a:cubicBezTo>
                <a:cubicBezTo>
                  <a:pt x="6209705" y="2228850"/>
                  <a:pt x="6317324" y="2603037"/>
                  <a:pt x="6382808" y="2991313"/>
                </a:cubicBezTo>
                <a:cubicBezTo>
                  <a:pt x="6448292" y="3379589"/>
                  <a:pt x="6481035" y="3772562"/>
                  <a:pt x="6481035" y="4170230"/>
                </a:cubicBezTo>
                <a:cubicBezTo>
                  <a:pt x="6481035" y="4567767"/>
                  <a:pt x="6457619" y="4948965"/>
                  <a:pt x="6410788" y="531382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" name="Freeform 165"/>
          <p:cNvSpPr/>
          <p:nvPr/>
        </p:nvSpPr>
        <p:spPr>
          <a:xfrm rot="0" flipH="0" flipV="0">
            <a:off x="5833067" y="2905024"/>
            <a:ext cx="233317" cy="321382"/>
          </a:xfrm>
          <a:custGeom>
            <a:pathLst>
              <a:path w="6481035" h="8927305">
                <a:moveTo>
                  <a:pt x="5274138" y="5173729"/>
                </a:moveTo>
                <a:cubicBezTo>
                  <a:pt x="5311576" y="4893006"/>
                  <a:pt x="5334926" y="4612349"/>
                  <a:pt x="5344186" y="4331758"/>
                </a:cubicBezTo>
                <a:cubicBezTo>
                  <a:pt x="5353579" y="4051036"/>
                  <a:pt x="5334926" y="3765683"/>
                  <a:pt x="5288227" y="3475699"/>
                </a:cubicBezTo>
                <a:cubicBezTo>
                  <a:pt x="5250788" y="3232415"/>
                  <a:pt x="5201642" y="2989197"/>
                  <a:pt x="5140788" y="2746044"/>
                </a:cubicBezTo>
                <a:cubicBezTo>
                  <a:pt x="5080066" y="2502760"/>
                  <a:pt x="4984154" y="2273498"/>
                  <a:pt x="4853053" y="2058260"/>
                </a:cubicBezTo>
                <a:cubicBezTo>
                  <a:pt x="4712824" y="1815108"/>
                  <a:pt x="4537405" y="1618721"/>
                  <a:pt x="4326797" y="1469099"/>
                </a:cubicBezTo>
                <a:cubicBezTo>
                  <a:pt x="4116321" y="1319345"/>
                  <a:pt x="3891822" y="1223433"/>
                  <a:pt x="3653300" y="1181365"/>
                </a:cubicBezTo>
                <a:cubicBezTo>
                  <a:pt x="3414778" y="1139163"/>
                  <a:pt x="3173875" y="1153187"/>
                  <a:pt x="2930591" y="1223433"/>
                </a:cubicBezTo>
                <a:cubicBezTo>
                  <a:pt x="2687306" y="1293548"/>
                  <a:pt x="2458111" y="1426832"/>
                  <a:pt x="2243005" y="1623285"/>
                </a:cubicBezTo>
                <a:cubicBezTo>
                  <a:pt x="1934236" y="1904008"/>
                  <a:pt x="1686255" y="2294665"/>
                  <a:pt x="1499063" y="2795257"/>
                </a:cubicBezTo>
                <a:cubicBezTo>
                  <a:pt x="1312002" y="3295716"/>
                  <a:pt x="1197438" y="3821906"/>
                  <a:pt x="1155369" y="4373827"/>
                </a:cubicBezTo>
                <a:cubicBezTo>
                  <a:pt x="1113300" y="4925748"/>
                  <a:pt x="1143727" y="5461331"/>
                  <a:pt x="1246650" y="5980576"/>
                </a:cubicBezTo>
                <a:cubicBezTo>
                  <a:pt x="1349573" y="6499821"/>
                  <a:pt x="1536700" y="6913827"/>
                  <a:pt x="1808030" y="7222596"/>
                </a:cubicBezTo>
                <a:cubicBezTo>
                  <a:pt x="1967044" y="7409656"/>
                  <a:pt x="2137767" y="7538310"/>
                  <a:pt x="2320197" y="7608557"/>
                </a:cubicBezTo>
                <a:cubicBezTo>
                  <a:pt x="2502627" y="7678672"/>
                  <a:pt x="2710788" y="7737078"/>
                  <a:pt x="2944680" y="7783777"/>
                </a:cubicBezTo>
                <a:cubicBezTo>
                  <a:pt x="3300148" y="7746471"/>
                  <a:pt x="3606535" y="7653007"/>
                  <a:pt x="3863842" y="7503385"/>
                </a:cubicBezTo>
                <a:cubicBezTo>
                  <a:pt x="4121149" y="7353631"/>
                  <a:pt x="4341018" y="7166504"/>
                  <a:pt x="4523449" y="6942005"/>
                </a:cubicBezTo>
                <a:cubicBezTo>
                  <a:pt x="4705879" y="6717374"/>
                  <a:pt x="4855567" y="6460067"/>
                  <a:pt x="4972513" y="6170083"/>
                </a:cubicBezTo>
                <a:cubicBezTo>
                  <a:pt x="5089459" y="5880100"/>
                  <a:pt x="5185304" y="5576028"/>
                  <a:pt x="5260049" y="5257866"/>
                </a:cubicBezTo>
                <a:close/>
                <a:moveTo>
                  <a:pt x="6410788" y="5313826"/>
                </a:moveTo>
                <a:cubicBezTo>
                  <a:pt x="6326650" y="5660033"/>
                  <a:pt x="6202693" y="6031971"/>
                  <a:pt x="6038916" y="6429640"/>
                </a:cubicBezTo>
                <a:cubicBezTo>
                  <a:pt x="5875271" y="6827176"/>
                  <a:pt x="5671806" y="7199048"/>
                  <a:pt x="5428522" y="7545255"/>
                </a:cubicBezTo>
                <a:cubicBezTo>
                  <a:pt x="5185238" y="7891330"/>
                  <a:pt x="4899885" y="8188325"/>
                  <a:pt x="4572463" y="8436240"/>
                </a:cubicBezTo>
                <a:cubicBezTo>
                  <a:pt x="4245041" y="8684153"/>
                  <a:pt x="3884877" y="8831526"/>
                  <a:pt x="3491970" y="8878358"/>
                </a:cubicBezTo>
                <a:cubicBezTo>
                  <a:pt x="3220640" y="8915664"/>
                  <a:pt x="2961018" y="8927305"/>
                  <a:pt x="2713103" y="8913283"/>
                </a:cubicBezTo>
                <a:cubicBezTo>
                  <a:pt x="2465189" y="8899260"/>
                  <a:pt x="2214959" y="8826764"/>
                  <a:pt x="1962414" y="8695795"/>
                </a:cubicBezTo>
                <a:cubicBezTo>
                  <a:pt x="1765829" y="8592872"/>
                  <a:pt x="1576321" y="8489950"/>
                  <a:pt x="1393891" y="8387027"/>
                </a:cubicBezTo>
                <a:cubicBezTo>
                  <a:pt x="1211461" y="8284104"/>
                  <a:pt x="1054761" y="8139113"/>
                  <a:pt x="923792" y="7952052"/>
                </a:cubicBezTo>
                <a:cubicBezTo>
                  <a:pt x="699293" y="7652676"/>
                  <a:pt x="519178" y="7329951"/>
                  <a:pt x="383447" y="6983876"/>
                </a:cubicBezTo>
                <a:cubicBezTo>
                  <a:pt x="247848" y="6637668"/>
                  <a:pt x="149621" y="6279819"/>
                  <a:pt x="88767" y="5910329"/>
                </a:cubicBezTo>
                <a:cubicBezTo>
                  <a:pt x="28045" y="5540706"/>
                  <a:pt x="0" y="5166453"/>
                  <a:pt x="4630" y="4787569"/>
                </a:cubicBezTo>
                <a:cubicBezTo>
                  <a:pt x="9392" y="4408686"/>
                  <a:pt x="39819" y="4036814"/>
                  <a:pt x="95911" y="3671954"/>
                </a:cubicBezTo>
                <a:cubicBezTo>
                  <a:pt x="152003" y="3279048"/>
                  <a:pt x="257241" y="2872119"/>
                  <a:pt x="411625" y="2451166"/>
                </a:cubicBezTo>
                <a:cubicBezTo>
                  <a:pt x="566010" y="2030082"/>
                  <a:pt x="769474" y="1641806"/>
                  <a:pt x="1022019" y="1286338"/>
                </a:cubicBezTo>
                <a:cubicBezTo>
                  <a:pt x="1274696" y="930871"/>
                  <a:pt x="1578768" y="633876"/>
                  <a:pt x="1934236" y="395354"/>
                </a:cubicBezTo>
                <a:cubicBezTo>
                  <a:pt x="2289704" y="156699"/>
                  <a:pt x="2696699" y="28046"/>
                  <a:pt x="3155222" y="9393"/>
                </a:cubicBezTo>
                <a:cubicBezTo>
                  <a:pt x="3370328" y="0"/>
                  <a:pt x="3578423" y="2315"/>
                  <a:pt x="3779506" y="16338"/>
                </a:cubicBezTo>
                <a:cubicBezTo>
                  <a:pt x="3980722" y="30361"/>
                  <a:pt x="4179556" y="84138"/>
                  <a:pt x="4376010" y="177668"/>
                </a:cubicBezTo>
                <a:cubicBezTo>
                  <a:pt x="4572463" y="271198"/>
                  <a:pt x="4759523" y="374121"/>
                  <a:pt x="4937191" y="486437"/>
                </a:cubicBezTo>
                <a:cubicBezTo>
                  <a:pt x="5114991" y="598752"/>
                  <a:pt x="5278768" y="734418"/>
                  <a:pt x="5428522" y="893432"/>
                </a:cubicBezTo>
                <a:cubicBezTo>
                  <a:pt x="5699852" y="1183415"/>
                  <a:pt x="5910328" y="1508522"/>
                  <a:pt x="6059950" y="1868752"/>
                </a:cubicBezTo>
                <a:cubicBezTo>
                  <a:pt x="6209705" y="2228850"/>
                  <a:pt x="6317324" y="2603037"/>
                  <a:pt x="6382808" y="2991313"/>
                </a:cubicBezTo>
                <a:cubicBezTo>
                  <a:pt x="6448292" y="3379589"/>
                  <a:pt x="6481035" y="3772562"/>
                  <a:pt x="6481035" y="4170230"/>
                </a:cubicBezTo>
                <a:cubicBezTo>
                  <a:pt x="6481035" y="4567767"/>
                  <a:pt x="6457619" y="4948965"/>
                  <a:pt x="6410788" y="531382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" name="Freeform 166"/>
          <p:cNvSpPr/>
          <p:nvPr/>
        </p:nvSpPr>
        <p:spPr>
          <a:xfrm rot="0" flipH="0" flipV="0">
            <a:off x="6112627" y="2900833"/>
            <a:ext cx="211169" cy="323740"/>
          </a:xfrm>
          <a:custGeom>
            <a:pathLst>
              <a:path w="5865813" h="8992790">
                <a:moveTo>
                  <a:pt x="0" y="6649840"/>
                </a:moveTo>
                <a:cubicBezTo>
                  <a:pt x="65485" y="6369249"/>
                  <a:pt x="130969" y="6102681"/>
                  <a:pt x="196453" y="5850136"/>
                </a:cubicBezTo>
                <a:cubicBezTo>
                  <a:pt x="261938" y="5597592"/>
                  <a:pt x="411626" y="5354440"/>
                  <a:pt x="645517" y="5120680"/>
                </a:cubicBezTo>
                <a:cubicBezTo>
                  <a:pt x="804532" y="4933620"/>
                  <a:pt x="984581" y="4772290"/>
                  <a:pt x="1185664" y="4636691"/>
                </a:cubicBezTo>
                <a:cubicBezTo>
                  <a:pt x="1386880" y="4501092"/>
                  <a:pt x="1595107" y="4367808"/>
                  <a:pt x="1810345" y="4236840"/>
                </a:cubicBezTo>
                <a:cubicBezTo>
                  <a:pt x="1417439" y="3946989"/>
                  <a:pt x="1087636" y="3607991"/>
                  <a:pt x="820936" y="3219847"/>
                </a:cubicBezTo>
                <a:cubicBezTo>
                  <a:pt x="554368" y="2831571"/>
                  <a:pt x="421085" y="2384889"/>
                  <a:pt x="421085" y="1879799"/>
                </a:cubicBezTo>
                <a:cubicBezTo>
                  <a:pt x="421085" y="1524463"/>
                  <a:pt x="509918" y="1227535"/>
                  <a:pt x="687586" y="989013"/>
                </a:cubicBezTo>
                <a:cubicBezTo>
                  <a:pt x="865386" y="750491"/>
                  <a:pt x="1094581" y="556419"/>
                  <a:pt x="1375172" y="406797"/>
                </a:cubicBezTo>
                <a:cubicBezTo>
                  <a:pt x="1655895" y="257175"/>
                  <a:pt x="1964664" y="152004"/>
                  <a:pt x="2301478" y="91282"/>
                </a:cubicBezTo>
                <a:cubicBezTo>
                  <a:pt x="2638293" y="30427"/>
                  <a:pt x="2965715" y="0"/>
                  <a:pt x="3283744" y="0"/>
                </a:cubicBezTo>
                <a:cubicBezTo>
                  <a:pt x="3545681" y="0"/>
                  <a:pt x="3814630" y="30427"/>
                  <a:pt x="4090591" y="91282"/>
                </a:cubicBezTo>
                <a:cubicBezTo>
                  <a:pt x="4366684" y="152004"/>
                  <a:pt x="4619295" y="250164"/>
                  <a:pt x="4848424" y="385763"/>
                </a:cubicBezTo>
                <a:cubicBezTo>
                  <a:pt x="5077685" y="521362"/>
                  <a:pt x="5264812" y="701411"/>
                  <a:pt x="5409803" y="925910"/>
                </a:cubicBezTo>
                <a:cubicBezTo>
                  <a:pt x="5554795" y="1150409"/>
                  <a:pt x="5627291" y="1426303"/>
                  <a:pt x="5627291" y="1753593"/>
                </a:cubicBezTo>
                <a:cubicBezTo>
                  <a:pt x="5627291" y="2052836"/>
                  <a:pt x="5587537" y="2319404"/>
                  <a:pt x="5508030" y="2553296"/>
                </a:cubicBezTo>
                <a:cubicBezTo>
                  <a:pt x="5428523" y="2787055"/>
                  <a:pt x="5313892" y="3002161"/>
                  <a:pt x="5164138" y="3198615"/>
                </a:cubicBezTo>
                <a:cubicBezTo>
                  <a:pt x="5014516" y="3394936"/>
                  <a:pt x="4829770" y="3577300"/>
                  <a:pt x="4609902" y="3745707"/>
                </a:cubicBezTo>
                <a:cubicBezTo>
                  <a:pt x="4390033" y="3913982"/>
                  <a:pt x="4139803" y="4082323"/>
                  <a:pt x="3859213" y="4250730"/>
                </a:cubicBezTo>
                <a:cubicBezTo>
                  <a:pt x="4102365" y="4400352"/>
                  <a:pt x="4343202" y="4561682"/>
                  <a:pt x="4581724" y="4734719"/>
                </a:cubicBezTo>
                <a:cubicBezTo>
                  <a:pt x="4820378" y="4907757"/>
                  <a:pt x="5035616" y="5094817"/>
                  <a:pt x="5227439" y="5295900"/>
                </a:cubicBezTo>
                <a:cubicBezTo>
                  <a:pt x="5419262" y="5496984"/>
                  <a:pt x="5573580" y="5712090"/>
                  <a:pt x="5690394" y="5941219"/>
                </a:cubicBezTo>
                <a:cubicBezTo>
                  <a:pt x="5807339" y="6170348"/>
                  <a:pt x="5865813" y="6425208"/>
                  <a:pt x="5865813" y="6705799"/>
                </a:cubicBezTo>
                <a:cubicBezTo>
                  <a:pt x="5865813" y="6958344"/>
                  <a:pt x="5795632" y="7208573"/>
                  <a:pt x="5655270" y="7456488"/>
                </a:cubicBezTo>
                <a:cubicBezTo>
                  <a:pt x="5515041" y="7704270"/>
                  <a:pt x="5334992" y="7928769"/>
                  <a:pt x="5115124" y="8129985"/>
                </a:cubicBezTo>
                <a:cubicBezTo>
                  <a:pt x="4895255" y="8331068"/>
                  <a:pt x="4651970" y="8499409"/>
                  <a:pt x="4385270" y="8635008"/>
                </a:cubicBezTo>
                <a:cubicBezTo>
                  <a:pt x="4118703" y="8770606"/>
                  <a:pt x="3863843" y="8857059"/>
                  <a:pt x="3620691" y="8894365"/>
                </a:cubicBezTo>
                <a:cubicBezTo>
                  <a:pt x="3265091" y="8959982"/>
                  <a:pt x="2932973" y="8992790"/>
                  <a:pt x="2624336" y="8992790"/>
                </a:cubicBezTo>
                <a:cubicBezTo>
                  <a:pt x="2278129" y="8992790"/>
                  <a:pt x="1952956" y="8943644"/>
                  <a:pt x="1648817" y="8845351"/>
                </a:cubicBezTo>
                <a:cubicBezTo>
                  <a:pt x="1344811" y="8747058"/>
                  <a:pt x="1029097" y="8576403"/>
                  <a:pt x="701675" y="8333383"/>
                </a:cubicBezTo>
                <a:cubicBezTo>
                  <a:pt x="430345" y="8136930"/>
                  <a:pt x="261938" y="7907801"/>
                  <a:pt x="196453" y="7645996"/>
                </a:cubicBezTo>
                <a:cubicBezTo>
                  <a:pt x="130969" y="7384058"/>
                  <a:pt x="74877" y="7112794"/>
                  <a:pt x="28178" y="6832204"/>
                </a:cubicBezTo>
                <a:close/>
                <a:moveTo>
                  <a:pt x="1305124" y="6228755"/>
                </a:moveTo>
                <a:cubicBezTo>
                  <a:pt x="1286470" y="6303632"/>
                  <a:pt x="1267751" y="6380824"/>
                  <a:pt x="1248966" y="6460332"/>
                </a:cubicBezTo>
                <a:cubicBezTo>
                  <a:pt x="1230313" y="6539707"/>
                  <a:pt x="1211593" y="6616833"/>
                  <a:pt x="1192808" y="6691710"/>
                </a:cubicBezTo>
                <a:cubicBezTo>
                  <a:pt x="1211593" y="6775847"/>
                  <a:pt x="1225616" y="6859985"/>
                  <a:pt x="1234877" y="6944122"/>
                </a:cubicBezTo>
                <a:cubicBezTo>
                  <a:pt x="1244269" y="7028260"/>
                  <a:pt x="1258358" y="7107767"/>
                  <a:pt x="1277144" y="7182644"/>
                </a:cubicBezTo>
                <a:cubicBezTo>
                  <a:pt x="1380067" y="7351052"/>
                  <a:pt x="1492316" y="7484335"/>
                  <a:pt x="1613892" y="7582496"/>
                </a:cubicBezTo>
                <a:cubicBezTo>
                  <a:pt x="1735468" y="7680656"/>
                  <a:pt x="1864056" y="7755467"/>
                  <a:pt x="1999655" y="7806929"/>
                </a:cubicBezTo>
                <a:cubicBezTo>
                  <a:pt x="2135386" y="7858390"/>
                  <a:pt x="2268736" y="7888817"/>
                  <a:pt x="2399705" y="7898210"/>
                </a:cubicBezTo>
                <a:cubicBezTo>
                  <a:pt x="2530674" y="7907470"/>
                  <a:pt x="2652316" y="7912100"/>
                  <a:pt x="2764631" y="7912100"/>
                </a:cubicBezTo>
                <a:cubicBezTo>
                  <a:pt x="2933039" y="7912100"/>
                  <a:pt x="3117784" y="7891066"/>
                  <a:pt x="3318867" y="7848997"/>
                </a:cubicBezTo>
                <a:cubicBezTo>
                  <a:pt x="3520083" y="7806929"/>
                  <a:pt x="3709524" y="7734499"/>
                  <a:pt x="3887192" y="7631708"/>
                </a:cubicBezTo>
                <a:cubicBezTo>
                  <a:pt x="4064992" y="7528785"/>
                  <a:pt x="4221692" y="7393120"/>
                  <a:pt x="4357291" y="7224713"/>
                </a:cubicBezTo>
                <a:cubicBezTo>
                  <a:pt x="4493022" y="7056306"/>
                  <a:pt x="4588934" y="6845896"/>
                  <a:pt x="4645025" y="6593483"/>
                </a:cubicBezTo>
                <a:cubicBezTo>
                  <a:pt x="4616979" y="6415816"/>
                  <a:pt x="4532776" y="6247541"/>
                  <a:pt x="4392414" y="6088658"/>
                </a:cubicBezTo>
                <a:cubicBezTo>
                  <a:pt x="4252053" y="5929644"/>
                  <a:pt x="4090657" y="5777641"/>
                  <a:pt x="3908227" y="5632649"/>
                </a:cubicBezTo>
                <a:cubicBezTo>
                  <a:pt x="3725796" y="5487657"/>
                  <a:pt x="3533974" y="5352058"/>
                  <a:pt x="3332758" y="5225852"/>
                </a:cubicBezTo>
                <a:cubicBezTo>
                  <a:pt x="3131674" y="5099646"/>
                  <a:pt x="2946929" y="4985081"/>
                  <a:pt x="2778522" y="4882158"/>
                </a:cubicBezTo>
                <a:cubicBezTo>
                  <a:pt x="2432447" y="5106525"/>
                  <a:pt x="2147094" y="5309923"/>
                  <a:pt x="1922463" y="5492354"/>
                </a:cubicBezTo>
                <a:cubicBezTo>
                  <a:pt x="1697964" y="5674652"/>
                  <a:pt x="1492184" y="5920119"/>
                  <a:pt x="1305124" y="6228755"/>
                </a:cubicBezTo>
                <a:close/>
                <a:moveTo>
                  <a:pt x="1627981" y="2286794"/>
                </a:moveTo>
                <a:cubicBezTo>
                  <a:pt x="1786996" y="2558125"/>
                  <a:pt x="1971741" y="2796646"/>
                  <a:pt x="2182217" y="3002360"/>
                </a:cubicBezTo>
                <a:cubicBezTo>
                  <a:pt x="2392693" y="3208073"/>
                  <a:pt x="2628900" y="3404461"/>
                  <a:pt x="2890838" y="3591521"/>
                </a:cubicBezTo>
                <a:cubicBezTo>
                  <a:pt x="3190214" y="3413721"/>
                  <a:pt x="3463859" y="3221964"/>
                  <a:pt x="3711774" y="3016250"/>
                </a:cubicBezTo>
                <a:cubicBezTo>
                  <a:pt x="3959688" y="2810537"/>
                  <a:pt x="4177242" y="2558058"/>
                  <a:pt x="4364435" y="2258815"/>
                </a:cubicBezTo>
                <a:cubicBezTo>
                  <a:pt x="4383088" y="2183937"/>
                  <a:pt x="4397045" y="2109127"/>
                  <a:pt x="4406305" y="2034382"/>
                </a:cubicBezTo>
                <a:cubicBezTo>
                  <a:pt x="4415698" y="1959637"/>
                  <a:pt x="4429787" y="1889522"/>
                  <a:pt x="4448572" y="1824038"/>
                </a:cubicBezTo>
                <a:cubicBezTo>
                  <a:pt x="4429787" y="1777207"/>
                  <a:pt x="4418079" y="1728127"/>
                  <a:pt x="4413449" y="1676797"/>
                </a:cubicBezTo>
                <a:cubicBezTo>
                  <a:pt x="4408818" y="1625336"/>
                  <a:pt x="4397110" y="1576190"/>
                  <a:pt x="4378325" y="1529358"/>
                </a:cubicBezTo>
                <a:cubicBezTo>
                  <a:pt x="4219310" y="1342430"/>
                  <a:pt x="4039195" y="1220921"/>
                  <a:pt x="3837980" y="1164829"/>
                </a:cubicBezTo>
                <a:cubicBezTo>
                  <a:pt x="3636896" y="1108605"/>
                  <a:pt x="3419409" y="1080493"/>
                  <a:pt x="3185517" y="1080493"/>
                </a:cubicBezTo>
                <a:cubicBezTo>
                  <a:pt x="3045288" y="1080493"/>
                  <a:pt x="2888589" y="1094582"/>
                  <a:pt x="2715419" y="1122760"/>
                </a:cubicBezTo>
                <a:cubicBezTo>
                  <a:pt x="2542381" y="1150805"/>
                  <a:pt x="2376355" y="1195190"/>
                  <a:pt x="2217341" y="1255911"/>
                </a:cubicBezTo>
                <a:cubicBezTo>
                  <a:pt x="2058326" y="1316633"/>
                  <a:pt x="1917965" y="1398455"/>
                  <a:pt x="1796256" y="1501379"/>
                </a:cubicBezTo>
                <a:cubicBezTo>
                  <a:pt x="1674680" y="1604302"/>
                  <a:pt x="1599869" y="1730508"/>
                  <a:pt x="1571824" y="1879997"/>
                </a:cubicBezTo>
                <a:cubicBezTo>
                  <a:pt x="1581084" y="1945482"/>
                  <a:pt x="1590411" y="2013281"/>
                  <a:pt x="1599803" y="2083396"/>
                </a:cubicBezTo>
                <a:cubicBezTo>
                  <a:pt x="1609196" y="2153510"/>
                  <a:pt x="1618589" y="2221310"/>
                  <a:pt x="1627981" y="228679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" name="Rectangle 167"/>
          <p:cNvSpPr/>
          <p:nvPr/>
        </p:nvSpPr>
        <p:spPr>
          <a:xfrm rot="0" flipH="0" flipV="0">
            <a:off x="2209800" y="3602056"/>
            <a:ext cx="1869483" cy="692931"/>
          </a:xfrm>
          <a:prstGeom prst="rect">
            <a:avLst/>
          </a:prstGeom>
        </p:spPr>
      </p:sp>
      <p:sp>
        <p:nvSpPr>
          <p:cNvPr id="168" name="Freeform 168"/>
          <p:cNvSpPr/>
          <p:nvPr/>
        </p:nvSpPr>
        <p:spPr>
          <a:xfrm rot="0" flipH="0" flipV="0">
            <a:off x="2231009" y="3860419"/>
            <a:ext cx="232893" cy="315239"/>
          </a:xfrm>
          <a:custGeom>
            <a:pathLst>
              <a:path w="6469261" h="8756650">
                <a:moveTo>
                  <a:pt x="5332611" y="6188472"/>
                </a:moveTo>
                <a:cubicBezTo>
                  <a:pt x="5482365" y="6066896"/>
                  <a:pt x="5636750" y="6006108"/>
                  <a:pt x="5795765" y="6006108"/>
                </a:cubicBezTo>
                <a:cubicBezTo>
                  <a:pt x="5945386" y="6006108"/>
                  <a:pt x="6071659" y="6057570"/>
                  <a:pt x="6174582" y="6160493"/>
                </a:cubicBezTo>
                <a:cubicBezTo>
                  <a:pt x="6277505" y="6263283"/>
                  <a:pt x="6328966" y="6394252"/>
                  <a:pt x="6328966" y="6553399"/>
                </a:cubicBezTo>
                <a:cubicBezTo>
                  <a:pt x="6328966" y="6637536"/>
                  <a:pt x="6305550" y="6740393"/>
                  <a:pt x="6258719" y="6861969"/>
                </a:cubicBezTo>
                <a:cubicBezTo>
                  <a:pt x="6099705" y="7105254"/>
                  <a:pt x="5924286" y="7341527"/>
                  <a:pt x="5732463" y="7570788"/>
                </a:cubicBezTo>
                <a:cubicBezTo>
                  <a:pt x="5540772" y="7800049"/>
                  <a:pt x="5327981" y="8001265"/>
                  <a:pt x="5094090" y="8174435"/>
                </a:cubicBezTo>
                <a:cubicBezTo>
                  <a:pt x="4860198" y="8347472"/>
                  <a:pt x="4605272" y="8487767"/>
                  <a:pt x="4329311" y="8595320"/>
                </a:cubicBezTo>
                <a:cubicBezTo>
                  <a:pt x="4053351" y="8702873"/>
                  <a:pt x="3746964" y="8756650"/>
                  <a:pt x="3410149" y="8756650"/>
                </a:cubicBezTo>
                <a:cubicBezTo>
                  <a:pt x="2904927" y="8756650"/>
                  <a:pt x="2444155" y="8653793"/>
                  <a:pt x="2027833" y="8448080"/>
                </a:cubicBezTo>
                <a:cubicBezTo>
                  <a:pt x="1611511" y="8242234"/>
                  <a:pt x="1251281" y="7961578"/>
                  <a:pt x="947143" y="7606110"/>
                </a:cubicBezTo>
                <a:cubicBezTo>
                  <a:pt x="643136" y="7250510"/>
                  <a:pt x="409245" y="6831807"/>
                  <a:pt x="245468" y="6350000"/>
                </a:cubicBezTo>
                <a:cubicBezTo>
                  <a:pt x="81823" y="5868194"/>
                  <a:pt x="0" y="5351331"/>
                  <a:pt x="0" y="4799410"/>
                </a:cubicBezTo>
                <a:cubicBezTo>
                  <a:pt x="0" y="4406504"/>
                  <a:pt x="51462" y="4041643"/>
                  <a:pt x="154385" y="3704829"/>
                </a:cubicBezTo>
                <a:cubicBezTo>
                  <a:pt x="294746" y="3255698"/>
                  <a:pt x="458457" y="2862792"/>
                  <a:pt x="645518" y="2526110"/>
                </a:cubicBezTo>
                <a:cubicBezTo>
                  <a:pt x="832710" y="2189295"/>
                  <a:pt x="1054894" y="1892235"/>
                  <a:pt x="1312069" y="1634927"/>
                </a:cubicBezTo>
                <a:cubicBezTo>
                  <a:pt x="1569377" y="1377620"/>
                  <a:pt x="1864056" y="1148424"/>
                  <a:pt x="2196108" y="947341"/>
                </a:cubicBezTo>
                <a:cubicBezTo>
                  <a:pt x="2528293" y="746125"/>
                  <a:pt x="2909557" y="556684"/>
                  <a:pt x="3339902" y="379016"/>
                </a:cubicBezTo>
                <a:cubicBezTo>
                  <a:pt x="3620625" y="257308"/>
                  <a:pt x="3880247" y="163711"/>
                  <a:pt x="4118769" y="98227"/>
                </a:cubicBezTo>
                <a:cubicBezTo>
                  <a:pt x="4357291" y="32743"/>
                  <a:pt x="4584171" y="0"/>
                  <a:pt x="4799410" y="0"/>
                </a:cubicBezTo>
                <a:cubicBezTo>
                  <a:pt x="5126832" y="0"/>
                  <a:pt x="5421511" y="93597"/>
                  <a:pt x="5683449" y="280790"/>
                </a:cubicBezTo>
                <a:cubicBezTo>
                  <a:pt x="5945386" y="467850"/>
                  <a:pt x="6193301" y="785879"/>
                  <a:pt x="6427193" y="1234877"/>
                </a:cubicBezTo>
                <a:cubicBezTo>
                  <a:pt x="6455238" y="1319147"/>
                  <a:pt x="6469261" y="1403350"/>
                  <a:pt x="6469261" y="1487488"/>
                </a:cubicBezTo>
                <a:cubicBezTo>
                  <a:pt x="6469261" y="1655896"/>
                  <a:pt x="6417800" y="1791560"/>
                  <a:pt x="6314877" y="1894483"/>
                </a:cubicBezTo>
                <a:cubicBezTo>
                  <a:pt x="6211954" y="1997406"/>
                  <a:pt x="6085682" y="2048868"/>
                  <a:pt x="5936060" y="2048868"/>
                </a:cubicBezTo>
                <a:cubicBezTo>
                  <a:pt x="5758260" y="2048868"/>
                  <a:pt x="5594549" y="1974057"/>
                  <a:pt x="5444927" y="1824435"/>
                </a:cubicBezTo>
                <a:cubicBezTo>
                  <a:pt x="5313958" y="1571758"/>
                  <a:pt x="5197012" y="1393958"/>
                  <a:pt x="5094090" y="1291035"/>
                </a:cubicBezTo>
                <a:cubicBezTo>
                  <a:pt x="4991167" y="1188112"/>
                  <a:pt x="4874221" y="1136650"/>
                  <a:pt x="4743252" y="1136650"/>
                </a:cubicBezTo>
                <a:cubicBezTo>
                  <a:pt x="4640329" y="1136650"/>
                  <a:pt x="4518687" y="1162381"/>
                  <a:pt x="4378325" y="1213843"/>
                </a:cubicBezTo>
                <a:cubicBezTo>
                  <a:pt x="4237964" y="1265304"/>
                  <a:pt x="4060230" y="1328474"/>
                  <a:pt x="3845124" y="1403350"/>
                </a:cubicBezTo>
                <a:cubicBezTo>
                  <a:pt x="3489656" y="1543712"/>
                  <a:pt x="3148145" y="1714500"/>
                  <a:pt x="2820591" y="1915716"/>
                </a:cubicBezTo>
                <a:cubicBezTo>
                  <a:pt x="2493169" y="2116800"/>
                  <a:pt x="2205501" y="2360018"/>
                  <a:pt x="1957586" y="2645371"/>
                </a:cubicBezTo>
                <a:cubicBezTo>
                  <a:pt x="1709672" y="2930592"/>
                  <a:pt x="1513219" y="3260329"/>
                  <a:pt x="1368227" y="3634582"/>
                </a:cubicBezTo>
                <a:cubicBezTo>
                  <a:pt x="1223235" y="4008835"/>
                  <a:pt x="1150740" y="4434550"/>
                  <a:pt x="1150740" y="4911725"/>
                </a:cubicBezTo>
                <a:cubicBezTo>
                  <a:pt x="1150740" y="5248408"/>
                  <a:pt x="1202201" y="5578145"/>
                  <a:pt x="1305124" y="5900936"/>
                </a:cubicBezTo>
                <a:cubicBezTo>
                  <a:pt x="1408047" y="6223728"/>
                  <a:pt x="1555354" y="6513778"/>
                  <a:pt x="1747044" y="6771085"/>
                </a:cubicBezTo>
                <a:cubicBezTo>
                  <a:pt x="1938867" y="7028260"/>
                  <a:pt x="2175074" y="7234040"/>
                  <a:pt x="2455665" y="7388424"/>
                </a:cubicBezTo>
                <a:cubicBezTo>
                  <a:pt x="2736387" y="7542808"/>
                  <a:pt x="3059179" y="7620000"/>
                  <a:pt x="3424040" y="7620000"/>
                </a:cubicBezTo>
                <a:cubicBezTo>
                  <a:pt x="3639278" y="7620000"/>
                  <a:pt x="3840428" y="7577932"/>
                  <a:pt x="4027488" y="7493794"/>
                </a:cubicBezTo>
                <a:cubicBezTo>
                  <a:pt x="4214681" y="7409524"/>
                  <a:pt x="4387784" y="7297275"/>
                  <a:pt x="4546799" y="7157046"/>
                </a:cubicBezTo>
                <a:cubicBezTo>
                  <a:pt x="4705814" y="7016684"/>
                  <a:pt x="4850805" y="6862300"/>
                  <a:pt x="4981774" y="6693893"/>
                </a:cubicBezTo>
                <a:cubicBezTo>
                  <a:pt x="5112743" y="6525353"/>
                  <a:pt x="5229689" y="6356880"/>
                  <a:pt x="5332611" y="618847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" name="Freeform 169"/>
          <p:cNvSpPr/>
          <p:nvPr/>
        </p:nvSpPr>
        <p:spPr>
          <a:xfrm rot="0" flipH="0" flipV="0">
            <a:off x="2502999" y="39434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" name="Freeform 170"/>
          <p:cNvSpPr/>
          <p:nvPr/>
        </p:nvSpPr>
        <p:spPr>
          <a:xfrm rot="0" flipH="0" flipV="0">
            <a:off x="2739757" y="39356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" name="Freeform 171"/>
          <p:cNvSpPr/>
          <p:nvPr/>
        </p:nvSpPr>
        <p:spPr>
          <a:xfrm rot="0" flipH="0" flipV="0">
            <a:off x="2928269" y="39433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" name="Freeform 172"/>
          <p:cNvSpPr/>
          <p:nvPr/>
        </p:nvSpPr>
        <p:spPr>
          <a:xfrm rot="0" flipH="0" flipV="0">
            <a:off x="3168756" y="39433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" name="Freeform 173"/>
          <p:cNvSpPr/>
          <p:nvPr/>
        </p:nvSpPr>
        <p:spPr>
          <a:xfrm rot="0" flipH="0" flipV="0">
            <a:off x="3420802" y="39356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" name="Freeform 174"/>
          <p:cNvSpPr/>
          <p:nvPr/>
        </p:nvSpPr>
        <p:spPr>
          <a:xfrm rot="0" flipH="0" flipV="0">
            <a:off x="3621220" y="3951209"/>
            <a:ext cx="62136" cy="216448"/>
          </a:xfrm>
          <a:custGeom>
            <a:pathLst>
              <a:path w="1726010" h="6012457">
                <a:moveTo>
                  <a:pt x="1697832" y="856059"/>
                </a:moveTo>
                <a:cubicBezTo>
                  <a:pt x="1697832" y="1108736"/>
                  <a:pt x="1615943" y="1316963"/>
                  <a:pt x="1452166" y="1480740"/>
                </a:cubicBezTo>
                <a:cubicBezTo>
                  <a:pt x="1288521" y="1644385"/>
                  <a:pt x="1089753" y="1726207"/>
                  <a:pt x="855861" y="1726207"/>
                </a:cubicBezTo>
                <a:cubicBezTo>
                  <a:pt x="621970" y="1726207"/>
                  <a:pt x="420820" y="1644385"/>
                  <a:pt x="252413" y="1480740"/>
                </a:cubicBezTo>
                <a:cubicBezTo>
                  <a:pt x="84138" y="1316963"/>
                  <a:pt x="0" y="1108736"/>
                  <a:pt x="0" y="856059"/>
                </a:cubicBezTo>
                <a:cubicBezTo>
                  <a:pt x="0" y="622168"/>
                  <a:pt x="84138" y="421018"/>
                  <a:pt x="252413" y="252611"/>
                </a:cubicBezTo>
                <a:cubicBezTo>
                  <a:pt x="420820" y="84203"/>
                  <a:pt x="621970" y="0"/>
                  <a:pt x="855861" y="0"/>
                </a:cubicBezTo>
                <a:cubicBezTo>
                  <a:pt x="1089753" y="0"/>
                  <a:pt x="1288521" y="84203"/>
                  <a:pt x="1452166" y="252611"/>
                </a:cubicBezTo>
                <a:cubicBezTo>
                  <a:pt x="1615943" y="421018"/>
                  <a:pt x="1697832" y="622168"/>
                  <a:pt x="1697832" y="856059"/>
                </a:cubicBezTo>
                <a:close/>
                <a:moveTo>
                  <a:pt x="1726010" y="5184378"/>
                </a:moveTo>
                <a:cubicBezTo>
                  <a:pt x="1726010" y="5409009"/>
                  <a:pt x="1648817" y="5603213"/>
                  <a:pt x="1494433" y="5766990"/>
                </a:cubicBezTo>
                <a:cubicBezTo>
                  <a:pt x="1340049" y="5930635"/>
                  <a:pt x="1145911" y="6012457"/>
                  <a:pt x="912019" y="6012457"/>
                </a:cubicBezTo>
                <a:cubicBezTo>
                  <a:pt x="687520" y="6012457"/>
                  <a:pt x="493382" y="5930635"/>
                  <a:pt x="329605" y="5766990"/>
                </a:cubicBezTo>
                <a:cubicBezTo>
                  <a:pt x="165960" y="5603213"/>
                  <a:pt x="84138" y="5409009"/>
                  <a:pt x="84138" y="5184378"/>
                </a:cubicBezTo>
                <a:cubicBezTo>
                  <a:pt x="84138" y="4941226"/>
                  <a:pt x="165960" y="4740142"/>
                  <a:pt x="329605" y="4581128"/>
                </a:cubicBezTo>
                <a:cubicBezTo>
                  <a:pt x="493382" y="4421981"/>
                  <a:pt x="687520" y="4342407"/>
                  <a:pt x="912019" y="4342407"/>
                </a:cubicBezTo>
                <a:cubicBezTo>
                  <a:pt x="1145911" y="4342407"/>
                  <a:pt x="1340049" y="4421981"/>
                  <a:pt x="1494433" y="4581128"/>
                </a:cubicBezTo>
                <a:cubicBezTo>
                  <a:pt x="1648817" y="4740142"/>
                  <a:pt x="1726010" y="4941226"/>
                  <a:pt x="1726010" y="518437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" name="Rectangle 175"/>
          <p:cNvSpPr/>
          <p:nvPr/>
        </p:nvSpPr>
        <p:spPr>
          <a:xfrm rot="0" flipH="0" flipV="0">
            <a:off x="2755900" y="4554556"/>
            <a:ext cx="4630932" cy="692931"/>
          </a:xfrm>
          <a:prstGeom prst="rect">
            <a:avLst/>
          </a:prstGeom>
        </p:spPr>
      </p:sp>
      <p:sp>
        <p:nvSpPr>
          <p:cNvPr id="176" name="Freeform 176"/>
          <p:cNvSpPr/>
          <p:nvPr/>
        </p:nvSpPr>
        <p:spPr>
          <a:xfrm rot="0" flipH="0" flipV="0">
            <a:off x="2778102" y="4814086"/>
            <a:ext cx="205780" cy="303168"/>
          </a:xfrm>
          <a:custGeom>
            <a:pathLst>
              <a:path w="5716125" h="8421357">
                <a:moveTo>
                  <a:pt x="4967685" y="6983346"/>
                </a:moveTo>
                <a:cubicBezTo>
                  <a:pt x="5145485" y="6974086"/>
                  <a:pt x="5292792" y="7009209"/>
                  <a:pt x="5409605" y="7088717"/>
                </a:cubicBezTo>
                <a:cubicBezTo>
                  <a:pt x="5526551" y="7168224"/>
                  <a:pt x="5601362" y="7266450"/>
                  <a:pt x="5634038" y="7383396"/>
                </a:cubicBezTo>
                <a:cubicBezTo>
                  <a:pt x="5666846" y="7500210"/>
                  <a:pt x="5657520" y="7621786"/>
                  <a:pt x="5606058" y="7748124"/>
                </a:cubicBezTo>
                <a:cubicBezTo>
                  <a:pt x="5554729" y="7874331"/>
                  <a:pt x="5449491" y="7984133"/>
                  <a:pt x="5290344" y="8077531"/>
                </a:cubicBezTo>
                <a:cubicBezTo>
                  <a:pt x="4953662" y="8171193"/>
                  <a:pt x="4593498" y="8246070"/>
                  <a:pt x="4209852" y="8302162"/>
                </a:cubicBezTo>
                <a:cubicBezTo>
                  <a:pt x="3826338" y="8358254"/>
                  <a:pt x="3438062" y="8393311"/>
                  <a:pt x="3045024" y="8407334"/>
                </a:cubicBezTo>
                <a:cubicBezTo>
                  <a:pt x="2652117" y="8421357"/>
                  <a:pt x="2263841" y="8414345"/>
                  <a:pt x="1880196" y="8386299"/>
                </a:cubicBezTo>
                <a:cubicBezTo>
                  <a:pt x="1496682" y="8358254"/>
                  <a:pt x="1131888" y="8302162"/>
                  <a:pt x="785813" y="8218024"/>
                </a:cubicBezTo>
                <a:cubicBezTo>
                  <a:pt x="636059" y="8143147"/>
                  <a:pt x="528439" y="8051932"/>
                  <a:pt x="462955" y="7944379"/>
                </a:cubicBezTo>
                <a:cubicBezTo>
                  <a:pt x="397471" y="7836826"/>
                  <a:pt x="369425" y="7731588"/>
                  <a:pt x="378817" y="7628665"/>
                </a:cubicBezTo>
                <a:lnTo>
                  <a:pt x="378817" y="7614774"/>
                </a:lnTo>
                <a:lnTo>
                  <a:pt x="378817" y="1454878"/>
                </a:lnTo>
                <a:cubicBezTo>
                  <a:pt x="257241" y="1417439"/>
                  <a:pt x="163711" y="1351954"/>
                  <a:pt x="98227" y="1258424"/>
                </a:cubicBezTo>
                <a:cubicBezTo>
                  <a:pt x="32742" y="1164894"/>
                  <a:pt x="0" y="1062037"/>
                  <a:pt x="0" y="949854"/>
                </a:cubicBezTo>
                <a:cubicBezTo>
                  <a:pt x="0" y="837538"/>
                  <a:pt x="37373" y="727538"/>
                  <a:pt x="112117" y="619853"/>
                </a:cubicBezTo>
                <a:cubicBezTo>
                  <a:pt x="186995" y="512167"/>
                  <a:pt x="303940" y="430279"/>
                  <a:pt x="462955" y="374187"/>
                </a:cubicBezTo>
                <a:cubicBezTo>
                  <a:pt x="827815" y="261871"/>
                  <a:pt x="1199687" y="184679"/>
                  <a:pt x="1578571" y="142610"/>
                </a:cubicBezTo>
                <a:cubicBezTo>
                  <a:pt x="1957454" y="100542"/>
                  <a:pt x="2338652" y="72496"/>
                  <a:pt x="2722166" y="58473"/>
                </a:cubicBezTo>
                <a:cubicBezTo>
                  <a:pt x="3105812" y="44450"/>
                  <a:pt x="3489392" y="37438"/>
                  <a:pt x="3872905" y="37438"/>
                </a:cubicBezTo>
                <a:cubicBezTo>
                  <a:pt x="4256551" y="37438"/>
                  <a:pt x="4635500" y="28046"/>
                  <a:pt x="5009753" y="9260"/>
                </a:cubicBezTo>
                <a:cubicBezTo>
                  <a:pt x="5215599" y="0"/>
                  <a:pt x="5376995" y="46831"/>
                  <a:pt x="5493941" y="149754"/>
                </a:cubicBezTo>
                <a:cubicBezTo>
                  <a:pt x="5610887" y="252545"/>
                  <a:pt x="5678686" y="369490"/>
                  <a:pt x="5697339" y="500592"/>
                </a:cubicBezTo>
                <a:cubicBezTo>
                  <a:pt x="5716125" y="631560"/>
                  <a:pt x="5681067" y="760214"/>
                  <a:pt x="5592167" y="886553"/>
                </a:cubicBezTo>
                <a:cubicBezTo>
                  <a:pt x="5503267" y="1012759"/>
                  <a:pt x="5355895" y="1099278"/>
                  <a:pt x="5150049" y="1146109"/>
                </a:cubicBezTo>
                <a:cubicBezTo>
                  <a:pt x="4588735" y="1174154"/>
                  <a:pt x="3992298" y="1183481"/>
                  <a:pt x="3360738" y="1174088"/>
                </a:cubicBezTo>
                <a:cubicBezTo>
                  <a:pt x="2729310" y="1164696"/>
                  <a:pt x="2118916" y="1206831"/>
                  <a:pt x="1529557" y="1300493"/>
                </a:cubicBezTo>
                <a:lnTo>
                  <a:pt x="1529557" y="3771238"/>
                </a:lnTo>
                <a:cubicBezTo>
                  <a:pt x="2015993" y="3789892"/>
                  <a:pt x="2504811" y="3787577"/>
                  <a:pt x="2996010" y="3764293"/>
                </a:cubicBezTo>
                <a:cubicBezTo>
                  <a:pt x="3487209" y="3740878"/>
                  <a:pt x="3980723" y="3705754"/>
                  <a:pt x="4476552" y="3658923"/>
                </a:cubicBezTo>
                <a:cubicBezTo>
                  <a:pt x="4682398" y="3649530"/>
                  <a:pt x="4843727" y="3696295"/>
                  <a:pt x="4960541" y="3799218"/>
                </a:cubicBezTo>
                <a:cubicBezTo>
                  <a:pt x="5077487" y="3902141"/>
                  <a:pt x="5145286" y="4019087"/>
                  <a:pt x="5163939" y="4150056"/>
                </a:cubicBezTo>
                <a:cubicBezTo>
                  <a:pt x="5182725" y="4281024"/>
                  <a:pt x="5147667" y="4409678"/>
                  <a:pt x="5058767" y="4536017"/>
                </a:cubicBezTo>
                <a:cubicBezTo>
                  <a:pt x="4970000" y="4662355"/>
                  <a:pt x="4822693" y="4748874"/>
                  <a:pt x="4616847" y="4795573"/>
                </a:cubicBezTo>
                <a:cubicBezTo>
                  <a:pt x="4102232" y="4842404"/>
                  <a:pt x="3585303" y="4879843"/>
                  <a:pt x="3066058" y="4907888"/>
                </a:cubicBezTo>
                <a:cubicBezTo>
                  <a:pt x="2546946" y="4935934"/>
                  <a:pt x="2034778" y="4940631"/>
                  <a:pt x="1529557" y="4921978"/>
                </a:cubicBezTo>
                <a:lnTo>
                  <a:pt x="1529557" y="7193690"/>
                </a:lnTo>
                <a:cubicBezTo>
                  <a:pt x="2090870" y="7277828"/>
                  <a:pt x="2673218" y="7298862"/>
                  <a:pt x="3276600" y="7256793"/>
                </a:cubicBezTo>
                <a:cubicBezTo>
                  <a:pt x="3880115" y="7214592"/>
                  <a:pt x="4443810" y="7123443"/>
                  <a:pt x="4967685" y="69833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Freeform 177"/>
          <p:cNvSpPr/>
          <p:nvPr/>
        </p:nvSpPr>
        <p:spPr>
          <a:xfrm rot="0" flipH="0" flipV="0">
            <a:off x="3014844" y="4816477"/>
            <a:ext cx="242156" cy="311703"/>
          </a:xfrm>
          <a:custGeom>
            <a:pathLst>
              <a:path w="6726568" h="8658423">
                <a:moveTo>
                  <a:pt x="6226043" y="0"/>
                </a:moveTo>
                <a:cubicBezTo>
                  <a:pt x="6394450" y="56224"/>
                  <a:pt x="6520722" y="140494"/>
                  <a:pt x="6604860" y="252810"/>
                </a:cubicBezTo>
                <a:cubicBezTo>
                  <a:pt x="6689130" y="364993"/>
                  <a:pt x="6726568" y="481873"/>
                  <a:pt x="6717175" y="603449"/>
                </a:cubicBezTo>
                <a:cubicBezTo>
                  <a:pt x="6707915" y="734418"/>
                  <a:pt x="6656454" y="849049"/>
                  <a:pt x="6562791" y="947341"/>
                </a:cubicBezTo>
                <a:cubicBezTo>
                  <a:pt x="6469261" y="1045502"/>
                  <a:pt x="6328966" y="1113301"/>
                  <a:pt x="6141905" y="1150739"/>
                </a:cubicBezTo>
                <a:lnTo>
                  <a:pt x="3952743" y="1164828"/>
                </a:lnTo>
                <a:lnTo>
                  <a:pt x="3966633" y="8012907"/>
                </a:lnTo>
                <a:cubicBezTo>
                  <a:pt x="3957373" y="8228145"/>
                  <a:pt x="3894270" y="8389540"/>
                  <a:pt x="3777324" y="8497093"/>
                </a:cubicBezTo>
                <a:cubicBezTo>
                  <a:pt x="3660378" y="8604646"/>
                  <a:pt x="3531724" y="8658423"/>
                  <a:pt x="3391363" y="8658423"/>
                </a:cubicBezTo>
                <a:cubicBezTo>
                  <a:pt x="3260394" y="8658423"/>
                  <a:pt x="3138752" y="8609276"/>
                  <a:pt x="3026436" y="8510984"/>
                </a:cubicBezTo>
                <a:cubicBezTo>
                  <a:pt x="2914253" y="8412823"/>
                  <a:pt x="2844138" y="8260821"/>
                  <a:pt x="2816093" y="8054975"/>
                </a:cubicBezTo>
                <a:lnTo>
                  <a:pt x="2802004" y="1164828"/>
                </a:lnTo>
                <a:lnTo>
                  <a:pt x="584663" y="1164828"/>
                </a:lnTo>
                <a:cubicBezTo>
                  <a:pt x="388210" y="1127390"/>
                  <a:pt x="240837" y="1050198"/>
                  <a:pt x="142544" y="933252"/>
                </a:cubicBezTo>
                <a:cubicBezTo>
                  <a:pt x="44384" y="816306"/>
                  <a:pt x="0" y="692349"/>
                  <a:pt x="9393" y="561380"/>
                </a:cubicBezTo>
                <a:cubicBezTo>
                  <a:pt x="18785" y="421019"/>
                  <a:pt x="77258" y="294746"/>
                  <a:pt x="184811" y="182563"/>
                </a:cubicBezTo>
                <a:cubicBezTo>
                  <a:pt x="292364" y="70247"/>
                  <a:pt x="453760" y="14089"/>
                  <a:pt x="668999" y="14089"/>
                </a:cubicBezTo>
                <a:cubicBezTo>
                  <a:pt x="781182" y="14089"/>
                  <a:pt x="979950" y="14089"/>
                  <a:pt x="1265304" y="14089"/>
                </a:cubicBezTo>
                <a:cubicBezTo>
                  <a:pt x="1550657" y="14089"/>
                  <a:pt x="1880460" y="14089"/>
                  <a:pt x="2254713" y="14089"/>
                </a:cubicBezTo>
                <a:cubicBezTo>
                  <a:pt x="2628966" y="14089"/>
                  <a:pt x="3026568" y="14089"/>
                  <a:pt x="3447521" y="14089"/>
                </a:cubicBezTo>
                <a:cubicBezTo>
                  <a:pt x="3868473" y="14089"/>
                  <a:pt x="4266075" y="14089"/>
                  <a:pt x="4640329" y="14089"/>
                </a:cubicBezTo>
                <a:cubicBezTo>
                  <a:pt x="5014582" y="14089"/>
                  <a:pt x="5344318" y="11774"/>
                  <a:pt x="5629539" y="7144"/>
                </a:cubicBezTo>
                <a:cubicBezTo>
                  <a:pt x="5914893" y="2382"/>
                  <a:pt x="6113727" y="0"/>
                  <a:pt x="6226043" y="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" name="Freeform 178"/>
          <p:cNvSpPr/>
          <p:nvPr/>
        </p:nvSpPr>
        <p:spPr>
          <a:xfrm rot="0" flipH="0" flipV="0">
            <a:off x="3289926" y="4808576"/>
            <a:ext cx="250066" cy="316246"/>
          </a:xfrm>
          <a:custGeom>
            <a:pathLst>
              <a:path w="6946304" h="8784629">
                <a:moveTo>
                  <a:pt x="6300787" y="4041577"/>
                </a:moveTo>
                <a:cubicBezTo>
                  <a:pt x="6572117" y="4041577"/>
                  <a:pt x="6747536" y="4107061"/>
                  <a:pt x="6827044" y="4238030"/>
                </a:cubicBezTo>
                <a:cubicBezTo>
                  <a:pt x="6906551" y="4368999"/>
                  <a:pt x="6946304" y="4513990"/>
                  <a:pt x="6946304" y="4673005"/>
                </a:cubicBezTo>
                <a:cubicBezTo>
                  <a:pt x="6946304" y="4832020"/>
                  <a:pt x="6906551" y="4977011"/>
                  <a:pt x="6827044" y="5107980"/>
                </a:cubicBezTo>
                <a:cubicBezTo>
                  <a:pt x="6747536" y="5238949"/>
                  <a:pt x="6572117" y="5309130"/>
                  <a:pt x="6300787" y="5318522"/>
                </a:cubicBezTo>
                <a:lnTo>
                  <a:pt x="6300787" y="8040886"/>
                </a:lnTo>
                <a:cubicBezTo>
                  <a:pt x="6300787" y="8331002"/>
                  <a:pt x="6228292" y="8527455"/>
                  <a:pt x="6083300" y="8630245"/>
                </a:cubicBezTo>
                <a:cubicBezTo>
                  <a:pt x="5938308" y="8733168"/>
                  <a:pt x="5781608" y="8784629"/>
                  <a:pt x="5613201" y="8784629"/>
                </a:cubicBezTo>
                <a:cubicBezTo>
                  <a:pt x="5472840" y="8784629"/>
                  <a:pt x="5344186" y="8723841"/>
                  <a:pt x="5227240" y="8602265"/>
                </a:cubicBezTo>
                <a:cubicBezTo>
                  <a:pt x="5110294" y="8480690"/>
                  <a:pt x="5051822" y="8293564"/>
                  <a:pt x="5051822" y="8040886"/>
                </a:cubicBezTo>
                <a:lnTo>
                  <a:pt x="5051822" y="5318522"/>
                </a:lnTo>
                <a:lnTo>
                  <a:pt x="1220787" y="5318522"/>
                </a:lnTo>
                <a:lnTo>
                  <a:pt x="1220787" y="8026797"/>
                </a:lnTo>
                <a:cubicBezTo>
                  <a:pt x="1220787" y="8316781"/>
                  <a:pt x="1148291" y="8513234"/>
                  <a:pt x="1003300" y="8616156"/>
                </a:cubicBezTo>
                <a:cubicBezTo>
                  <a:pt x="858308" y="8719079"/>
                  <a:pt x="706305" y="8770540"/>
                  <a:pt x="547290" y="8770540"/>
                </a:cubicBezTo>
                <a:cubicBezTo>
                  <a:pt x="406929" y="8770540"/>
                  <a:pt x="280590" y="8709752"/>
                  <a:pt x="168275" y="8588177"/>
                </a:cubicBezTo>
                <a:cubicBezTo>
                  <a:pt x="56091" y="8466469"/>
                  <a:pt x="0" y="8279342"/>
                  <a:pt x="0" y="8026797"/>
                </a:cubicBezTo>
                <a:lnTo>
                  <a:pt x="0" y="771724"/>
                </a:lnTo>
                <a:cubicBezTo>
                  <a:pt x="0" y="612710"/>
                  <a:pt x="23349" y="481741"/>
                  <a:pt x="70048" y="378818"/>
                </a:cubicBezTo>
                <a:cubicBezTo>
                  <a:pt x="116879" y="275895"/>
                  <a:pt x="180049" y="196388"/>
                  <a:pt x="259556" y="140296"/>
                </a:cubicBezTo>
                <a:cubicBezTo>
                  <a:pt x="339063" y="84204"/>
                  <a:pt x="425582" y="46832"/>
                  <a:pt x="519112" y="28179"/>
                </a:cubicBezTo>
                <a:cubicBezTo>
                  <a:pt x="612775" y="9393"/>
                  <a:pt x="701675" y="0"/>
                  <a:pt x="785812" y="0"/>
                </a:cubicBezTo>
                <a:cubicBezTo>
                  <a:pt x="907388" y="0"/>
                  <a:pt x="1010245" y="51462"/>
                  <a:pt x="1094383" y="154385"/>
                </a:cubicBezTo>
                <a:cubicBezTo>
                  <a:pt x="1178652" y="257308"/>
                  <a:pt x="1220787" y="416322"/>
                  <a:pt x="1220787" y="631429"/>
                </a:cubicBezTo>
                <a:lnTo>
                  <a:pt x="1220787" y="4041577"/>
                </a:lnTo>
                <a:lnTo>
                  <a:pt x="5051822" y="4041577"/>
                </a:lnTo>
                <a:lnTo>
                  <a:pt x="5051822" y="771724"/>
                </a:lnTo>
                <a:cubicBezTo>
                  <a:pt x="5051822" y="612710"/>
                  <a:pt x="5077552" y="481741"/>
                  <a:pt x="5129014" y="378818"/>
                </a:cubicBezTo>
                <a:cubicBezTo>
                  <a:pt x="5180475" y="275895"/>
                  <a:pt x="5243644" y="196388"/>
                  <a:pt x="5318522" y="140296"/>
                </a:cubicBezTo>
                <a:cubicBezTo>
                  <a:pt x="5393399" y="84204"/>
                  <a:pt x="5479918" y="46832"/>
                  <a:pt x="5578078" y="28179"/>
                </a:cubicBezTo>
                <a:cubicBezTo>
                  <a:pt x="5676371" y="9393"/>
                  <a:pt x="5767586" y="0"/>
                  <a:pt x="5851723" y="0"/>
                </a:cubicBezTo>
                <a:cubicBezTo>
                  <a:pt x="5982692" y="0"/>
                  <a:pt x="6090245" y="51462"/>
                  <a:pt x="6174383" y="154385"/>
                </a:cubicBezTo>
                <a:cubicBezTo>
                  <a:pt x="6258653" y="257308"/>
                  <a:pt x="6300787" y="416322"/>
                  <a:pt x="6300787" y="63142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" name="Freeform 179"/>
          <p:cNvSpPr/>
          <p:nvPr/>
        </p:nvSpPr>
        <p:spPr>
          <a:xfrm rot="0" flipH="0" flipV="0">
            <a:off x="3746702" y="4831522"/>
            <a:ext cx="265733" cy="288007"/>
          </a:xfrm>
          <a:custGeom>
            <a:pathLst>
              <a:path w="7381478" h="8000205">
                <a:moveTo>
                  <a:pt x="547290" y="8000205"/>
                </a:moveTo>
                <a:cubicBezTo>
                  <a:pt x="332184" y="8000205"/>
                  <a:pt x="177800" y="7906676"/>
                  <a:pt x="84137" y="7719615"/>
                </a:cubicBezTo>
                <a:cubicBezTo>
                  <a:pt x="28045" y="7635346"/>
                  <a:pt x="0" y="7541683"/>
                  <a:pt x="0" y="7438628"/>
                </a:cubicBezTo>
                <a:cubicBezTo>
                  <a:pt x="0" y="7335837"/>
                  <a:pt x="28045" y="7242307"/>
                  <a:pt x="84137" y="7158037"/>
                </a:cubicBezTo>
                <a:cubicBezTo>
                  <a:pt x="93530" y="7139384"/>
                  <a:pt x="100541" y="7120731"/>
                  <a:pt x="105171" y="7102078"/>
                </a:cubicBezTo>
                <a:cubicBezTo>
                  <a:pt x="109934" y="7083292"/>
                  <a:pt x="121642" y="7064507"/>
                  <a:pt x="140295" y="7045722"/>
                </a:cubicBezTo>
                <a:cubicBezTo>
                  <a:pt x="776486" y="5978922"/>
                  <a:pt x="1517914" y="4954323"/>
                  <a:pt x="2364581" y="3971925"/>
                </a:cubicBezTo>
                <a:cubicBezTo>
                  <a:pt x="3211380" y="2989527"/>
                  <a:pt x="4065124" y="2049132"/>
                  <a:pt x="4925814" y="1150739"/>
                </a:cubicBezTo>
                <a:cubicBezTo>
                  <a:pt x="4401939" y="1159999"/>
                  <a:pt x="3885075" y="1169326"/>
                  <a:pt x="3375223" y="1178718"/>
                </a:cubicBezTo>
                <a:cubicBezTo>
                  <a:pt x="2865371" y="1188111"/>
                  <a:pt x="2348507" y="1192808"/>
                  <a:pt x="1824632" y="1192808"/>
                </a:cubicBezTo>
                <a:cubicBezTo>
                  <a:pt x="1628047" y="1192808"/>
                  <a:pt x="1429213" y="1192808"/>
                  <a:pt x="1228129" y="1192808"/>
                </a:cubicBezTo>
                <a:cubicBezTo>
                  <a:pt x="1027046" y="1192808"/>
                  <a:pt x="828212" y="1188111"/>
                  <a:pt x="631626" y="1178718"/>
                </a:cubicBezTo>
                <a:cubicBezTo>
                  <a:pt x="425780" y="1150673"/>
                  <a:pt x="273711" y="1080558"/>
                  <a:pt x="175418" y="968375"/>
                </a:cubicBezTo>
                <a:cubicBezTo>
                  <a:pt x="77258" y="856059"/>
                  <a:pt x="28178" y="734417"/>
                  <a:pt x="28178" y="603448"/>
                </a:cubicBezTo>
                <a:cubicBezTo>
                  <a:pt x="28178" y="463087"/>
                  <a:pt x="81954" y="334433"/>
                  <a:pt x="189507" y="217487"/>
                </a:cubicBezTo>
                <a:cubicBezTo>
                  <a:pt x="297061" y="100542"/>
                  <a:pt x="458456" y="37372"/>
                  <a:pt x="673695" y="27979"/>
                </a:cubicBezTo>
                <a:cubicBezTo>
                  <a:pt x="944893" y="46765"/>
                  <a:pt x="1211461" y="56158"/>
                  <a:pt x="1473398" y="56158"/>
                </a:cubicBezTo>
                <a:cubicBezTo>
                  <a:pt x="1735468" y="56158"/>
                  <a:pt x="1997471" y="56158"/>
                  <a:pt x="2259409" y="56158"/>
                </a:cubicBezTo>
                <a:cubicBezTo>
                  <a:pt x="2970477" y="56158"/>
                  <a:pt x="3681544" y="46831"/>
                  <a:pt x="4392612" y="28178"/>
                </a:cubicBezTo>
                <a:cubicBezTo>
                  <a:pt x="5103680" y="9392"/>
                  <a:pt x="5809985" y="0"/>
                  <a:pt x="6511528" y="0"/>
                </a:cubicBezTo>
                <a:cubicBezTo>
                  <a:pt x="6838950" y="102923"/>
                  <a:pt x="7002661" y="289983"/>
                  <a:pt x="7002661" y="561181"/>
                </a:cubicBezTo>
                <a:cubicBezTo>
                  <a:pt x="7002661" y="636058"/>
                  <a:pt x="6988571" y="711001"/>
                  <a:pt x="6960393" y="786011"/>
                </a:cubicBezTo>
                <a:cubicBezTo>
                  <a:pt x="6932348" y="860888"/>
                  <a:pt x="6885582" y="935698"/>
                  <a:pt x="6820098" y="1010443"/>
                </a:cubicBezTo>
                <a:cubicBezTo>
                  <a:pt x="6080984" y="1590675"/>
                  <a:pt x="5402725" y="2234009"/>
                  <a:pt x="4785320" y="2940447"/>
                </a:cubicBezTo>
                <a:cubicBezTo>
                  <a:pt x="4167915" y="3646884"/>
                  <a:pt x="3564466" y="4365029"/>
                  <a:pt x="2974975" y="5094883"/>
                </a:cubicBezTo>
                <a:cubicBezTo>
                  <a:pt x="2759868" y="5366345"/>
                  <a:pt x="2544696" y="5637808"/>
                  <a:pt x="2329457" y="5909270"/>
                </a:cubicBezTo>
                <a:cubicBezTo>
                  <a:pt x="2114351" y="6180600"/>
                  <a:pt x="1908571" y="6456627"/>
                  <a:pt x="1712118" y="6737350"/>
                </a:cubicBezTo>
                <a:lnTo>
                  <a:pt x="2020887" y="6737350"/>
                </a:lnTo>
                <a:cubicBezTo>
                  <a:pt x="2469885" y="6737350"/>
                  <a:pt x="2921264" y="6751373"/>
                  <a:pt x="3375025" y="6779418"/>
                </a:cubicBezTo>
                <a:cubicBezTo>
                  <a:pt x="3828785" y="6807464"/>
                  <a:pt x="4284861" y="6821487"/>
                  <a:pt x="4743251" y="6821487"/>
                </a:cubicBezTo>
                <a:cubicBezTo>
                  <a:pt x="5070673" y="6821487"/>
                  <a:pt x="5395780" y="6807464"/>
                  <a:pt x="5718571" y="6779418"/>
                </a:cubicBezTo>
                <a:cubicBezTo>
                  <a:pt x="6041363" y="6751373"/>
                  <a:pt x="6366470" y="6695215"/>
                  <a:pt x="6693892" y="6610945"/>
                </a:cubicBezTo>
                <a:lnTo>
                  <a:pt x="6735961" y="6610945"/>
                </a:lnTo>
                <a:cubicBezTo>
                  <a:pt x="6941806" y="6610945"/>
                  <a:pt x="7100821" y="6664788"/>
                  <a:pt x="7213004" y="6772473"/>
                </a:cubicBezTo>
                <a:cubicBezTo>
                  <a:pt x="7325320" y="6880026"/>
                  <a:pt x="7381478" y="7008614"/>
                  <a:pt x="7381478" y="7158236"/>
                </a:cubicBezTo>
                <a:cubicBezTo>
                  <a:pt x="7381478" y="7261159"/>
                  <a:pt x="7353365" y="7359385"/>
                  <a:pt x="7297142" y="7452915"/>
                </a:cubicBezTo>
                <a:cubicBezTo>
                  <a:pt x="7241050" y="7546446"/>
                  <a:pt x="7147520" y="7630649"/>
                  <a:pt x="7016551" y="7705526"/>
                </a:cubicBezTo>
                <a:cubicBezTo>
                  <a:pt x="6801445" y="7761618"/>
                  <a:pt x="6590969" y="7813079"/>
                  <a:pt x="6385123" y="7859911"/>
                </a:cubicBezTo>
                <a:cubicBezTo>
                  <a:pt x="6179277" y="7906742"/>
                  <a:pt x="5968801" y="7939484"/>
                  <a:pt x="5753695" y="7958137"/>
                </a:cubicBezTo>
                <a:cubicBezTo>
                  <a:pt x="5622726" y="7976789"/>
                  <a:pt x="5491691" y="7986116"/>
                  <a:pt x="5360590" y="7986116"/>
                </a:cubicBezTo>
                <a:cubicBezTo>
                  <a:pt x="5229621" y="7986116"/>
                  <a:pt x="5098653" y="7986116"/>
                  <a:pt x="4967684" y="7986116"/>
                </a:cubicBezTo>
                <a:cubicBezTo>
                  <a:pt x="4490640" y="7986116"/>
                  <a:pt x="4011215" y="7967463"/>
                  <a:pt x="3529409" y="7930158"/>
                </a:cubicBezTo>
                <a:cubicBezTo>
                  <a:pt x="3047603" y="7892719"/>
                  <a:pt x="2568112" y="7874000"/>
                  <a:pt x="2090936" y="7874000"/>
                </a:cubicBezTo>
                <a:cubicBezTo>
                  <a:pt x="1847783" y="7874000"/>
                  <a:pt x="1599869" y="7883392"/>
                  <a:pt x="1347192" y="7902178"/>
                </a:cubicBezTo>
                <a:cubicBezTo>
                  <a:pt x="1094647" y="7920831"/>
                  <a:pt x="846732" y="7953507"/>
                  <a:pt x="603448" y="800020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" name="Freeform 180"/>
          <p:cNvSpPr/>
          <p:nvPr/>
        </p:nvSpPr>
        <p:spPr>
          <a:xfrm rot="0" flipH="0" flipV="0">
            <a:off x="4049808" y="4899859"/>
            <a:ext cx="207654" cy="218241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" name="Freeform 181"/>
          <p:cNvSpPr/>
          <p:nvPr/>
        </p:nvSpPr>
        <p:spPr>
          <a:xfrm rot="0" flipH="0" flipV="0">
            <a:off x="4297321" y="48881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" name="Freeform 182"/>
          <p:cNvSpPr/>
          <p:nvPr/>
        </p:nvSpPr>
        <p:spPr>
          <a:xfrm rot="0" flipH="0" flipV="0">
            <a:off x="4515479" y="48003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" name="Freeform 183"/>
          <p:cNvSpPr/>
          <p:nvPr/>
        </p:nvSpPr>
        <p:spPr>
          <a:xfrm rot="0" flipH="0" flipV="0">
            <a:off x="4616302" y="48849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" name="Freeform 184"/>
          <p:cNvSpPr/>
          <p:nvPr/>
        </p:nvSpPr>
        <p:spPr>
          <a:xfrm rot="0" flipH="0" flipV="0">
            <a:off x="4848047" y="4803125"/>
            <a:ext cx="191431" cy="324669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" name="Freeform 185"/>
          <p:cNvSpPr/>
          <p:nvPr/>
        </p:nvSpPr>
        <p:spPr>
          <a:xfrm rot="0" flipH="0" flipV="0">
            <a:off x="5291321" y="4807004"/>
            <a:ext cx="197531" cy="312610"/>
          </a:xfrm>
          <a:custGeom>
            <a:pathLst>
              <a:path w="5486996" h="8683624">
                <a:moveTo>
                  <a:pt x="3690740" y="1880196"/>
                </a:moveTo>
                <a:cubicBezTo>
                  <a:pt x="3615862" y="1711788"/>
                  <a:pt x="3515254" y="1571493"/>
                  <a:pt x="3388916" y="1459310"/>
                </a:cubicBezTo>
                <a:cubicBezTo>
                  <a:pt x="3262578" y="1347127"/>
                  <a:pt x="3133924" y="1281642"/>
                  <a:pt x="3002955" y="1262856"/>
                </a:cubicBezTo>
                <a:cubicBezTo>
                  <a:pt x="2591396" y="1262856"/>
                  <a:pt x="2217209" y="1372725"/>
                  <a:pt x="1880394" y="1592461"/>
                </a:cubicBezTo>
                <a:cubicBezTo>
                  <a:pt x="1543580" y="1812197"/>
                  <a:pt x="1234877" y="2071688"/>
                  <a:pt x="954286" y="2370931"/>
                </a:cubicBezTo>
                <a:cubicBezTo>
                  <a:pt x="823185" y="2464462"/>
                  <a:pt x="682824" y="2511227"/>
                  <a:pt x="533202" y="2511227"/>
                </a:cubicBezTo>
                <a:cubicBezTo>
                  <a:pt x="374187" y="2511227"/>
                  <a:pt x="245534" y="2457450"/>
                  <a:pt x="147241" y="2349897"/>
                </a:cubicBezTo>
                <a:cubicBezTo>
                  <a:pt x="49081" y="2242344"/>
                  <a:pt x="0" y="2104430"/>
                  <a:pt x="0" y="1936155"/>
                </a:cubicBezTo>
                <a:cubicBezTo>
                  <a:pt x="0" y="1786401"/>
                  <a:pt x="42069" y="1641343"/>
                  <a:pt x="126207" y="1500981"/>
                </a:cubicBezTo>
                <a:cubicBezTo>
                  <a:pt x="304007" y="1314053"/>
                  <a:pt x="495763" y="1129374"/>
                  <a:pt x="701477" y="946944"/>
                </a:cubicBezTo>
                <a:cubicBezTo>
                  <a:pt x="907323" y="764514"/>
                  <a:pt x="1127192" y="603184"/>
                  <a:pt x="1361083" y="462955"/>
                </a:cubicBezTo>
                <a:cubicBezTo>
                  <a:pt x="1594975" y="322594"/>
                  <a:pt x="1835878" y="210344"/>
                  <a:pt x="2083793" y="126206"/>
                </a:cubicBezTo>
                <a:cubicBezTo>
                  <a:pt x="2331707" y="42069"/>
                  <a:pt x="2586633" y="0"/>
                  <a:pt x="2848571" y="0"/>
                </a:cubicBezTo>
                <a:cubicBezTo>
                  <a:pt x="3147947" y="0"/>
                  <a:pt x="3428604" y="63103"/>
                  <a:pt x="3690541" y="189310"/>
                </a:cubicBezTo>
                <a:cubicBezTo>
                  <a:pt x="3952611" y="315516"/>
                  <a:pt x="4179491" y="493183"/>
                  <a:pt x="4371182" y="722313"/>
                </a:cubicBezTo>
                <a:cubicBezTo>
                  <a:pt x="4563004" y="951442"/>
                  <a:pt x="4715008" y="1225021"/>
                  <a:pt x="4827191" y="1543050"/>
                </a:cubicBezTo>
                <a:cubicBezTo>
                  <a:pt x="4939507" y="1860947"/>
                  <a:pt x="4995665" y="2206956"/>
                  <a:pt x="4995665" y="2581077"/>
                </a:cubicBezTo>
                <a:cubicBezTo>
                  <a:pt x="4995665" y="2702653"/>
                  <a:pt x="4981642" y="2828859"/>
                  <a:pt x="4953596" y="2959696"/>
                </a:cubicBezTo>
                <a:cubicBezTo>
                  <a:pt x="4850673" y="3389908"/>
                  <a:pt x="4693973" y="3740679"/>
                  <a:pt x="4483497" y="4012010"/>
                </a:cubicBezTo>
                <a:cubicBezTo>
                  <a:pt x="4273021" y="4283207"/>
                  <a:pt x="4039129" y="4514652"/>
                  <a:pt x="3781822" y="4706342"/>
                </a:cubicBezTo>
                <a:cubicBezTo>
                  <a:pt x="3524647" y="4898033"/>
                  <a:pt x="3258014" y="5071071"/>
                  <a:pt x="2981921" y="5225455"/>
                </a:cubicBezTo>
                <a:cubicBezTo>
                  <a:pt x="2705960" y="5379707"/>
                  <a:pt x="2448719" y="5550363"/>
                  <a:pt x="2210197" y="5737424"/>
                </a:cubicBezTo>
                <a:cubicBezTo>
                  <a:pt x="1971675" y="5924484"/>
                  <a:pt x="1763515" y="6151298"/>
                  <a:pt x="1585715" y="6417866"/>
                </a:cubicBezTo>
                <a:cubicBezTo>
                  <a:pt x="1407915" y="6684301"/>
                  <a:pt x="1290969" y="7023233"/>
                  <a:pt x="1234877" y="7434660"/>
                </a:cubicBezTo>
                <a:lnTo>
                  <a:pt x="3901083" y="7434660"/>
                </a:lnTo>
                <a:cubicBezTo>
                  <a:pt x="4013399" y="7434660"/>
                  <a:pt x="4097603" y="7418322"/>
                  <a:pt x="4153694" y="7385646"/>
                </a:cubicBezTo>
                <a:cubicBezTo>
                  <a:pt x="4209918" y="7352837"/>
                  <a:pt x="4252053" y="7327106"/>
                  <a:pt x="4280099" y="7308453"/>
                </a:cubicBezTo>
                <a:cubicBezTo>
                  <a:pt x="4298752" y="7289668"/>
                  <a:pt x="4347832" y="7233576"/>
                  <a:pt x="4427340" y="7140178"/>
                </a:cubicBezTo>
                <a:cubicBezTo>
                  <a:pt x="4506847" y="7046648"/>
                  <a:pt x="4565320" y="6990556"/>
                  <a:pt x="4602758" y="6971903"/>
                </a:cubicBezTo>
                <a:cubicBezTo>
                  <a:pt x="4649590" y="6943725"/>
                  <a:pt x="4703366" y="6925006"/>
                  <a:pt x="4764088" y="6915746"/>
                </a:cubicBezTo>
                <a:cubicBezTo>
                  <a:pt x="4824942" y="6906353"/>
                  <a:pt x="4878785" y="6901656"/>
                  <a:pt x="4925616" y="6901656"/>
                </a:cubicBezTo>
                <a:cubicBezTo>
                  <a:pt x="5094024" y="6901656"/>
                  <a:pt x="5229688" y="6960129"/>
                  <a:pt x="5332611" y="7077075"/>
                </a:cubicBezTo>
                <a:cubicBezTo>
                  <a:pt x="5435535" y="7194021"/>
                  <a:pt x="5486996" y="7332001"/>
                  <a:pt x="5486996" y="7491016"/>
                </a:cubicBezTo>
                <a:cubicBezTo>
                  <a:pt x="5486996" y="7593939"/>
                  <a:pt x="5475288" y="7673446"/>
                  <a:pt x="5451872" y="7729538"/>
                </a:cubicBezTo>
                <a:cubicBezTo>
                  <a:pt x="5428457" y="7785629"/>
                  <a:pt x="5407356" y="7823002"/>
                  <a:pt x="5388571" y="7841655"/>
                </a:cubicBezTo>
                <a:cubicBezTo>
                  <a:pt x="5210903" y="8094200"/>
                  <a:pt x="5002742" y="8297664"/>
                  <a:pt x="4764088" y="8452049"/>
                </a:cubicBezTo>
                <a:cubicBezTo>
                  <a:pt x="4525566" y="8606433"/>
                  <a:pt x="4251987" y="8683624"/>
                  <a:pt x="3943350" y="8683624"/>
                </a:cubicBezTo>
                <a:lnTo>
                  <a:pt x="603449" y="8683624"/>
                </a:lnTo>
                <a:cubicBezTo>
                  <a:pt x="238588" y="8646186"/>
                  <a:pt x="37439" y="8426318"/>
                  <a:pt x="0" y="8024019"/>
                </a:cubicBezTo>
                <a:cubicBezTo>
                  <a:pt x="28046" y="7715515"/>
                  <a:pt x="70115" y="7413956"/>
                  <a:pt x="126207" y="7119342"/>
                </a:cubicBezTo>
                <a:cubicBezTo>
                  <a:pt x="182298" y="6824729"/>
                  <a:pt x="261806" y="6539508"/>
                  <a:pt x="364729" y="6263680"/>
                </a:cubicBezTo>
                <a:cubicBezTo>
                  <a:pt x="467652" y="5987852"/>
                  <a:pt x="598620" y="5730677"/>
                  <a:pt x="757635" y="5492155"/>
                </a:cubicBezTo>
                <a:cubicBezTo>
                  <a:pt x="916782" y="5253633"/>
                  <a:pt x="1117931" y="5036212"/>
                  <a:pt x="1361083" y="4839891"/>
                </a:cubicBezTo>
                <a:cubicBezTo>
                  <a:pt x="1576322" y="4671484"/>
                  <a:pt x="1824236" y="4512469"/>
                  <a:pt x="2104827" y="4362847"/>
                </a:cubicBezTo>
                <a:cubicBezTo>
                  <a:pt x="2385550" y="4213225"/>
                  <a:pt x="2652184" y="4047265"/>
                  <a:pt x="2904729" y="3864967"/>
                </a:cubicBezTo>
                <a:cubicBezTo>
                  <a:pt x="3157406" y="3682537"/>
                  <a:pt x="3372578" y="3469812"/>
                  <a:pt x="3550246" y="3226792"/>
                </a:cubicBezTo>
                <a:cubicBezTo>
                  <a:pt x="3728046" y="2983640"/>
                  <a:pt x="3816946" y="2689093"/>
                  <a:pt x="3816946" y="2343150"/>
                </a:cubicBezTo>
                <a:cubicBezTo>
                  <a:pt x="3816946" y="2249488"/>
                  <a:pt x="3798226" y="2151261"/>
                  <a:pt x="3760788" y="2048471"/>
                </a:cubicBezTo>
                <a:cubicBezTo>
                  <a:pt x="3723350" y="1945680"/>
                  <a:pt x="3700000" y="1889588"/>
                  <a:pt x="3690740" y="188019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" name="Freeform 186"/>
          <p:cNvSpPr/>
          <p:nvPr/>
        </p:nvSpPr>
        <p:spPr>
          <a:xfrm rot="0" flipH="0" flipV="0">
            <a:off x="5511756" y="4810024"/>
            <a:ext cx="233317" cy="321382"/>
          </a:xfrm>
          <a:custGeom>
            <a:pathLst>
              <a:path w="6481035" h="8927305">
                <a:moveTo>
                  <a:pt x="5274138" y="5173729"/>
                </a:moveTo>
                <a:cubicBezTo>
                  <a:pt x="5311576" y="4893006"/>
                  <a:pt x="5334926" y="4612349"/>
                  <a:pt x="5344186" y="4331758"/>
                </a:cubicBezTo>
                <a:cubicBezTo>
                  <a:pt x="5353579" y="4051036"/>
                  <a:pt x="5334926" y="3765683"/>
                  <a:pt x="5288227" y="3475699"/>
                </a:cubicBezTo>
                <a:cubicBezTo>
                  <a:pt x="5250788" y="3232415"/>
                  <a:pt x="5201642" y="2989197"/>
                  <a:pt x="5140788" y="2746044"/>
                </a:cubicBezTo>
                <a:cubicBezTo>
                  <a:pt x="5080066" y="2502760"/>
                  <a:pt x="4984154" y="2273498"/>
                  <a:pt x="4853053" y="2058260"/>
                </a:cubicBezTo>
                <a:cubicBezTo>
                  <a:pt x="4712824" y="1815108"/>
                  <a:pt x="4537405" y="1618721"/>
                  <a:pt x="4326797" y="1469099"/>
                </a:cubicBezTo>
                <a:cubicBezTo>
                  <a:pt x="4116321" y="1319345"/>
                  <a:pt x="3891822" y="1223433"/>
                  <a:pt x="3653300" y="1181365"/>
                </a:cubicBezTo>
                <a:cubicBezTo>
                  <a:pt x="3414778" y="1139163"/>
                  <a:pt x="3173875" y="1153187"/>
                  <a:pt x="2930591" y="1223433"/>
                </a:cubicBezTo>
                <a:cubicBezTo>
                  <a:pt x="2687306" y="1293548"/>
                  <a:pt x="2458111" y="1426832"/>
                  <a:pt x="2243005" y="1623285"/>
                </a:cubicBezTo>
                <a:cubicBezTo>
                  <a:pt x="1934236" y="1904008"/>
                  <a:pt x="1686255" y="2294665"/>
                  <a:pt x="1499063" y="2795257"/>
                </a:cubicBezTo>
                <a:cubicBezTo>
                  <a:pt x="1312002" y="3295716"/>
                  <a:pt x="1197438" y="3821906"/>
                  <a:pt x="1155369" y="4373827"/>
                </a:cubicBezTo>
                <a:cubicBezTo>
                  <a:pt x="1113300" y="4925748"/>
                  <a:pt x="1143727" y="5461331"/>
                  <a:pt x="1246650" y="5980576"/>
                </a:cubicBezTo>
                <a:cubicBezTo>
                  <a:pt x="1349573" y="6499821"/>
                  <a:pt x="1536700" y="6913827"/>
                  <a:pt x="1808030" y="7222596"/>
                </a:cubicBezTo>
                <a:cubicBezTo>
                  <a:pt x="1967044" y="7409656"/>
                  <a:pt x="2137767" y="7538310"/>
                  <a:pt x="2320197" y="7608557"/>
                </a:cubicBezTo>
                <a:cubicBezTo>
                  <a:pt x="2502627" y="7678672"/>
                  <a:pt x="2710788" y="7737078"/>
                  <a:pt x="2944680" y="7783777"/>
                </a:cubicBezTo>
                <a:cubicBezTo>
                  <a:pt x="3300148" y="7746471"/>
                  <a:pt x="3606535" y="7653007"/>
                  <a:pt x="3863842" y="7503385"/>
                </a:cubicBezTo>
                <a:cubicBezTo>
                  <a:pt x="4121149" y="7353631"/>
                  <a:pt x="4341018" y="7166504"/>
                  <a:pt x="4523449" y="6942005"/>
                </a:cubicBezTo>
                <a:cubicBezTo>
                  <a:pt x="4705879" y="6717374"/>
                  <a:pt x="4855567" y="6460067"/>
                  <a:pt x="4972513" y="6170083"/>
                </a:cubicBezTo>
                <a:cubicBezTo>
                  <a:pt x="5089459" y="5880100"/>
                  <a:pt x="5185304" y="5576028"/>
                  <a:pt x="5260049" y="5257866"/>
                </a:cubicBezTo>
                <a:close/>
                <a:moveTo>
                  <a:pt x="6410788" y="5313826"/>
                </a:moveTo>
                <a:cubicBezTo>
                  <a:pt x="6326650" y="5660033"/>
                  <a:pt x="6202693" y="6031971"/>
                  <a:pt x="6038916" y="6429640"/>
                </a:cubicBezTo>
                <a:cubicBezTo>
                  <a:pt x="5875271" y="6827176"/>
                  <a:pt x="5671806" y="7199048"/>
                  <a:pt x="5428522" y="7545255"/>
                </a:cubicBezTo>
                <a:cubicBezTo>
                  <a:pt x="5185238" y="7891330"/>
                  <a:pt x="4899885" y="8188325"/>
                  <a:pt x="4572463" y="8436240"/>
                </a:cubicBezTo>
                <a:cubicBezTo>
                  <a:pt x="4245041" y="8684153"/>
                  <a:pt x="3884877" y="8831526"/>
                  <a:pt x="3491970" y="8878358"/>
                </a:cubicBezTo>
                <a:cubicBezTo>
                  <a:pt x="3220640" y="8915664"/>
                  <a:pt x="2961018" y="8927305"/>
                  <a:pt x="2713103" y="8913283"/>
                </a:cubicBezTo>
                <a:cubicBezTo>
                  <a:pt x="2465189" y="8899260"/>
                  <a:pt x="2214959" y="8826764"/>
                  <a:pt x="1962414" y="8695795"/>
                </a:cubicBezTo>
                <a:cubicBezTo>
                  <a:pt x="1765829" y="8592872"/>
                  <a:pt x="1576321" y="8489950"/>
                  <a:pt x="1393891" y="8387027"/>
                </a:cubicBezTo>
                <a:cubicBezTo>
                  <a:pt x="1211461" y="8284104"/>
                  <a:pt x="1054761" y="8139113"/>
                  <a:pt x="923792" y="7952052"/>
                </a:cubicBezTo>
                <a:cubicBezTo>
                  <a:pt x="699293" y="7652676"/>
                  <a:pt x="519178" y="7329951"/>
                  <a:pt x="383447" y="6983876"/>
                </a:cubicBezTo>
                <a:cubicBezTo>
                  <a:pt x="247848" y="6637668"/>
                  <a:pt x="149621" y="6279819"/>
                  <a:pt x="88767" y="5910329"/>
                </a:cubicBezTo>
                <a:cubicBezTo>
                  <a:pt x="28045" y="5540706"/>
                  <a:pt x="0" y="5166453"/>
                  <a:pt x="4630" y="4787569"/>
                </a:cubicBezTo>
                <a:cubicBezTo>
                  <a:pt x="9392" y="4408686"/>
                  <a:pt x="39819" y="4036814"/>
                  <a:pt x="95911" y="3671954"/>
                </a:cubicBezTo>
                <a:cubicBezTo>
                  <a:pt x="152003" y="3279048"/>
                  <a:pt x="257241" y="2872119"/>
                  <a:pt x="411625" y="2451166"/>
                </a:cubicBezTo>
                <a:cubicBezTo>
                  <a:pt x="566010" y="2030082"/>
                  <a:pt x="769474" y="1641806"/>
                  <a:pt x="1022019" y="1286338"/>
                </a:cubicBezTo>
                <a:cubicBezTo>
                  <a:pt x="1274696" y="930871"/>
                  <a:pt x="1578768" y="633876"/>
                  <a:pt x="1934236" y="395354"/>
                </a:cubicBezTo>
                <a:cubicBezTo>
                  <a:pt x="2289704" y="156699"/>
                  <a:pt x="2696699" y="28046"/>
                  <a:pt x="3155222" y="9393"/>
                </a:cubicBezTo>
                <a:cubicBezTo>
                  <a:pt x="3370328" y="0"/>
                  <a:pt x="3578423" y="2315"/>
                  <a:pt x="3779506" y="16338"/>
                </a:cubicBezTo>
                <a:cubicBezTo>
                  <a:pt x="3980722" y="30361"/>
                  <a:pt x="4179556" y="84138"/>
                  <a:pt x="4376010" y="177668"/>
                </a:cubicBezTo>
                <a:cubicBezTo>
                  <a:pt x="4572463" y="271198"/>
                  <a:pt x="4759523" y="374121"/>
                  <a:pt x="4937191" y="486437"/>
                </a:cubicBezTo>
                <a:cubicBezTo>
                  <a:pt x="5114991" y="598752"/>
                  <a:pt x="5278768" y="734418"/>
                  <a:pt x="5428522" y="893432"/>
                </a:cubicBezTo>
                <a:cubicBezTo>
                  <a:pt x="5699852" y="1183415"/>
                  <a:pt x="5910328" y="1508522"/>
                  <a:pt x="6059950" y="1868752"/>
                </a:cubicBezTo>
                <a:cubicBezTo>
                  <a:pt x="6209705" y="2228850"/>
                  <a:pt x="6317324" y="2603037"/>
                  <a:pt x="6382808" y="2991313"/>
                </a:cubicBezTo>
                <a:cubicBezTo>
                  <a:pt x="6448292" y="3379589"/>
                  <a:pt x="6481035" y="3772562"/>
                  <a:pt x="6481035" y="4170230"/>
                </a:cubicBezTo>
                <a:cubicBezTo>
                  <a:pt x="6481035" y="4567767"/>
                  <a:pt x="6457619" y="4948965"/>
                  <a:pt x="6410788" y="531382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" name="Freeform 187"/>
          <p:cNvSpPr/>
          <p:nvPr/>
        </p:nvSpPr>
        <p:spPr>
          <a:xfrm rot="0" flipH="0" flipV="0">
            <a:off x="5778989" y="4810024"/>
            <a:ext cx="233317" cy="321382"/>
          </a:xfrm>
          <a:custGeom>
            <a:pathLst>
              <a:path w="6481035" h="8927305">
                <a:moveTo>
                  <a:pt x="5274138" y="5173729"/>
                </a:moveTo>
                <a:cubicBezTo>
                  <a:pt x="5311576" y="4893006"/>
                  <a:pt x="5334926" y="4612349"/>
                  <a:pt x="5344186" y="4331758"/>
                </a:cubicBezTo>
                <a:cubicBezTo>
                  <a:pt x="5353579" y="4051036"/>
                  <a:pt x="5334926" y="3765683"/>
                  <a:pt x="5288227" y="3475699"/>
                </a:cubicBezTo>
                <a:cubicBezTo>
                  <a:pt x="5250788" y="3232415"/>
                  <a:pt x="5201642" y="2989197"/>
                  <a:pt x="5140788" y="2746044"/>
                </a:cubicBezTo>
                <a:cubicBezTo>
                  <a:pt x="5080066" y="2502760"/>
                  <a:pt x="4984154" y="2273498"/>
                  <a:pt x="4853053" y="2058260"/>
                </a:cubicBezTo>
                <a:cubicBezTo>
                  <a:pt x="4712824" y="1815108"/>
                  <a:pt x="4537405" y="1618721"/>
                  <a:pt x="4326797" y="1469099"/>
                </a:cubicBezTo>
                <a:cubicBezTo>
                  <a:pt x="4116321" y="1319345"/>
                  <a:pt x="3891822" y="1223433"/>
                  <a:pt x="3653300" y="1181365"/>
                </a:cubicBezTo>
                <a:cubicBezTo>
                  <a:pt x="3414778" y="1139163"/>
                  <a:pt x="3173875" y="1153187"/>
                  <a:pt x="2930591" y="1223433"/>
                </a:cubicBezTo>
                <a:cubicBezTo>
                  <a:pt x="2687306" y="1293548"/>
                  <a:pt x="2458111" y="1426832"/>
                  <a:pt x="2243005" y="1623285"/>
                </a:cubicBezTo>
                <a:cubicBezTo>
                  <a:pt x="1934236" y="1904008"/>
                  <a:pt x="1686255" y="2294665"/>
                  <a:pt x="1499063" y="2795257"/>
                </a:cubicBezTo>
                <a:cubicBezTo>
                  <a:pt x="1312002" y="3295716"/>
                  <a:pt x="1197438" y="3821906"/>
                  <a:pt x="1155369" y="4373827"/>
                </a:cubicBezTo>
                <a:cubicBezTo>
                  <a:pt x="1113300" y="4925748"/>
                  <a:pt x="1143727" y="5461331"/>
                  <a:pt x="1246650" y="5980576"/>
                </a:cubicBezTo>
                <a:cubicBezTo>
                  <a:pt x="1349573" y="6499821"/>
                  <a:pt x="1536700" y="6913827"/>
                  <a:pt x="1808030" y="7222596"/>
                </a:cubicBezTo>
                <a:cubicBezTo>
                  <a:pt x="1967044" y="7409656"/>
                  <a:pt x="2137767" y="7538310"/>
                  <a:pt x="2320197" y="7608557"/>
                </a:cubicBezTo>
                <a:cubicBezTo>
                  <a:pt x="2502627" y="7678672"/>
                  <a:pt x="2710788" y="7737078"/>
                  <a:pt x="2944680" y="7783777"/>
                </a:cubicBezTo>
                <a:cubicBezTo>
                  <a:pt x="3300148" y="7746471"/>
                  <a:pt x="3606535" y="7653007"/>
                  <a:pt x="3863842" y="7503385"/>
                </a:cubicBezTo>
                <a:cubicBezTo>
                  <a:pt x="4121149" y="7353631"/>
                  <a:pt x="4341018" y="7166504"/>
                  <a:pt x="4523449" y="6942005"/>
                </a:cubicBezTo>
                <a:cubicBezTo>
                  <a:pt x="4705879" y="6717374"/>
                  <a:pt x="4855567" y="6460067"/>
                  <a:pt x="4972513" y="6170083"/>
                </a:cubicBezTo>
                <a:cubicBezTo>
                  <a:pt x="5089459" y="5880100"/>
                  <a:pt x="5185304" y="5576028"/>
                  <a:pt x="5260049" y="5257866"/>
                </a:cubicBezTo>
                <a:close/>
                <a:moveTo>
                  <a:pt x="6410788" y="5313826"/>
                </a:moveTo>
                <a:cubicBezTo>
                  <a:pt x="6326650" y="5660033"/>
                  <a:pt x="6202693" y="6031971"/>
                  <a:pt x="6038916" y="6429640"/>
                </a:cubicBezTo>
                <a:cubicBezTo>
                  <a:pt x="5875271" y="6827176"/>
                  <a:pt x="5671806" y="7199048"/>
                  <a:pt x="5428522" y="7545255"/>
                </a:cubicBezTo>
                <a:cubicBezTo>
                  <a:pt x="5185238" y="7891330"/>
                  <a:pt x="4899885" y="8188325"/>
                  <a:pt x="4572463" y="8436240"/>
                </a:cubicBezTo>
                <a:cubicBezTo>
                  <a:pt x="4245041" y="8684153"/>
                  <a:pt x="3884877" y="8831526"/>
                  <a:pt x="3491970" y="8878358"/>
                </a:cubicBezTo>
                <a:cubicBezTo>
                  <a:pt x="3220640" y="8915664"/>
                  <a:pt x="2961018" y="8927305"/>
                  <a:pt x="2713103" y="8913283"/>
                </a:cubicBezTo>
                <a:cubicBezTo>
                  <a:pt x="2465189" y="8899260"/>
                  <a:pt x="2214959" y="8826764"/>
                  <a:pt x="1962414" y="8695795"/>
                </a:cubicBezTo>
                <a:cubicBezTo>
                  <a:pt x="1765829" y="8592872"/>
                  <a:pt x="1576321" y="8489950"/>
                  <a:pt x="1393891" y="8387027"/>
                </a:cubicBezTo>
                <a:cubicBezTo>
                  <a:pt x="1211461" y="8284104"/>
                  <a:pt x="1054761" y="8139113"/>
                  <a:pt x="923792" y="7952052"/>
                </a:cubicBezTo>
                <a:cubicBezTo>
                  <a:pt x="699293" y="7652676"/>
                  <a:pt x="519178" y="7329951"/>
                  <a:pt x="383447" y="6983876"/>
                </a:cubicBezTo>
                <a:cubicBezTo>
                  <a:pt x="247848" y="6637668"/>
                  <a:pt x="149621" y="6279819"/>
                  <a:pt x="88767" y="5910329"/>
                </a:cubicBezTo>
                <a:cubicBezTo>
                  <a:pt x="28045" y="5540706"/>
                  <a:pt x="0" y="5166453"/>
                  <a:pt x="4630" y="4787569"/>
                </a:cubicBezTo>
                <a:cubicBezTo>
                  <a:pt x="9392" y="4408686"/>
                  <a:pt x="39819" y="4036814"/>
                  <a:pt x="95911" y="3671954"/>
                </a:cubicBezTo>
                <a:cubicBezTo>
                  <a:pt x="152003" y="3279048"/>
                  <a:pt x="257241" y="2872119"/>
                  <a:pt x="411625" y="2451166"/>
                </a:cubicBezTo>
                <a:cubicBezTo>
                  <a:pt x="566010" y="2030082"/>
                  <a:pt x="769474" y="1641806"/>
                  <a:pt x="1022019" y="1286338"/>
                </a:cubicBezTo>
                <a:cubicBezTo>
                  <a:pt x="1274696" y="930871"/>
                  <a:pt x="1578768" y="633876"/>
                  <a:pt x="1934236" y="395354"/>
                </a:cubicBezTo>
                <a:cubicBezTo>
                  <a:pt x="2289704" y="156699"/>
                  <a:pt x="2696699" y="28046"/>
                  <a:pt x="3155222" y="9393"/>
                </a:cubicBezTo>
                <a:cubicBezTo>
                  <a:pt x="3370328" y="0"/>
                  <a:pt x="3578423" y="2315"/>
                  <a:pt x="3779506" y="16338"/>
                </a:cubicBezTo>
                <a:cubicBezTo>
                  <a:pt x="3980722" y="30361"/>
                  <a:pt x="4179556" y="84138"/>
                  <a:pt x="4376010" y="177668"/>
                </a:cubicBezTo>
                <a:cubicBezTo>
                  <a:pt x="4572463" y="271198"/>
                  <a:pt x="4759523" y="374121"/>
                  <a:pt x="4937191" y="486437"/>
                </a:cubicBezTo>
                <a:cubicBezTo>
                  <a:pt x="5114991" y="598752"/>
                  <a:pt x="5278768" y="734418"/>
                  <a:pt x="5428522" y="893432"/>
                </a:cubicBezTo>
                <a:cubicBezTo>
                  <a:pt x="5699852" y="1183415"/>
                  <a:pt x="5910328" y="1508522"/>
                  <a:pt x="6059950" y="1868752"/>
                </a:cubicBezTo>
                <a:cubicBezTo>
                  <a:pt x="6209705" y="2228850"/>
                  <a:pt x="6317324" y="2603037"/>
                  <a:pt x="6382808" y="2991313"/>
                </a:cubicBezTo>
                <a:cubicBezTo>
                  <a:pt x="6448292" y="3379589"/>
                  <a:pt x="6481035" y="3772562"/>
                  <a:pt x="6481035" y="4170230"/>
                </a:cubicBezTo>
                <a:cubicBezTo>
                  <a:pt x="6481035" y="4567767"/>
                  <a:pt x="6457619" y="4948965"/>
                  <a:pt x="6410788" y="531382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" name="Freeform 188"/>
          <p:cNvSpPr/>
          <p:nvPr/>
        </p:nvSpPr>
        <p:spPr>
          <a:xfrm rot="0" flipH="0" flipV="0">
            <a:off x="6058458" y="4805833"/>
            <a:ext cx="211169" cy="323740"/>
          </a:xfrm>
          <a:custGeom>
            <a:pathLst>
              <a:path w="5865813" h="8992790">
                <a:moveTo>
                  <a:pt x="0" y="6649840"/>
                </a:moveTo>
                <a:cubicBezTo>
                  <a:pt x="65485" y="6369249"/>
                  <a:pt x="130969" y="6102681"/>
                  <a:pt x="196453" y="5850136"/>
                </a:cubicBezTo>
                <a:cubicBezTo>
                  <a:pt x="261938" y="5597592"/>
                  <a:pt x="411626" y="5354440"/>
                  <a:pt x="645517" y="5120680"/>
                </a:cubicBezTo>
                <a:cubicBezTo>
                  <a:pt x="804532" y="4933620"/>
                  <a:pt x="984581" y="4772290"/>
                  <a:pt x="1185664" y="4636691"/>
                </a:cubicBezTo>
                <a:cubicBezTo>
                  <a:pt x="1386880" y="4501092"/>
                  <a:pt x="1595107" y="4367808"/>
                  <a:pt x="1810345" y="4236840"/>
                </a:cubicBezTo>
                <a:cubicBezTo>
                  <a:pt x="1417439" y="3946989"/>
                  <a:pt x="1087636" y="3607991"/>
                  <a:pt x="820936" y="3219847"/>
                </a:cubicBezTo>
                <a:cubicBezTo>
                  <a:pt x="554368" y="2831571"/>
                  <a:pt x="421085" y="2384889"/>
                  <a:pt x="421085" y="1879799"/>
                </a:cubicBezTo>
                <a:cubicBezTo>
                  <a:pt x="421085" y="1524463"/>
                  <a:pt x="509918" y="1227535"/>
                  <a:pt x="687586" y="989013"/>
                </a:cubicBezTo>
                <a:cubicBezTo>
                  <a:pt x="865386" y="750491"/>
                  <a:pt x="1094581" y="556419"/>
                  <a:pt x="1375172" y="406797"/>
                </a:cubicBezTo>
                <a:cubicBezTo>
                  <a:pt x="1655895" y="257175"/>
                  <a:pt x="1964664" y="152004"/>
                  <a:pt x="2301478" y="91282"/>
                </a:cubicBezTo>
                <a:cubicBezTo>
                  <a:pt x="2638293" y="30427"/>
                  <a:pt x="2965715" y="0"/>
                  <a:pt x="3283744" y="0"/>
                </a:cubicBezTo>
                <a:cubicBezTo>
                  <a:pt x="3545681" y="0"/>
                  <a:pt x="3814630" y="30427"/>
                  <a:pt x="4090591" y="91282"/>
                </a:cubicBezTo>
                <a:cubicBezTo>
                  <a:pt x="4366684" y="152004"/>
                  <a:pt x="4619295" y="250164"/>
                  <a:pt x="4848424" y="385763"/>
                </a:cubicBezTo>
                <a:cubicBezTo>
                  <a:pt x="5077685" y="521362"/>
                  <a:pt x="5264812" y="701411"/>
                  <a:pt x="5409803" y="925910"/>
                </a:cubicBezTo>
                <a:cubicBezTo>
                  <a:pt x="5554795" y="1150409"/>
                  <a:pt x="5627291" y="1426303"/>
                  <a:pt x="5627291" y="1753593"/>
                </a:cubicBezTo>
                <a:cubicBezTo>
                  <a:pt x="5627291" y="2052836"/>
                  <a:pt x="5587537" y="2319404"/>
                  <a:pt x="5508030" y="2553296"/>
                </a:cubicBezTo>
                <a:cubicBezTo>
                  <a:pt x="5428523" y="2787055"/>
                  <a:pt x="5313892" y="3002161"/>
                  <a:pt x="5164138" y="3198615"/>
                </a:cubicBezTo>
                <a:cubicBezTo>
                  <a:pt x="5014516" y="3394936"/>
                  <a:pt x="4829770" y="3577300"/>
                  <a:pt x="4609902" y="3745707"/>
                </a:cubicBezTo>
                <a:cubicBezTo>
                  <a:pt x="4390033" y="3913982"/>
                  <a:pt x="4139803" y="4082323"/>
                  <a:pt x="3859213" y="4250730"/>
                </a:cubicBezTo>
                <a:cubicBezTo>
                  <a:pt x="4102365" y="4400352"/>
                  <a:pt x="4343202" y="4561682"/>
                  <a:pt x="4581724" y="4734719"/>
                </a:cubicBezTo>
                <a:cubicBezTo>
                  <a:pt x="4820378" y="4907757"/>
                  <a:pt x="5035616" y="5094817"/>
                  <a:pt x="5227439" y="5295900"/>
                </a:cubicBezTo>
                <a:cubicBezTo>
                  <a:pt x="5419262" y="5496984"/>
                  <a:pt x="5573580" y="5712090"/>
                  <a:pt x="5690394" y="5941219"/>
                </a:cubicBezTo>
                <a:cubicBezTo>
                  <a:pt x="5807339" y="6170348"/>
                  <a:pt x="5865813" y="6425208"/>
                  <a:pt x="5865813" y="6705799"/>
                </a:cubicBezTo>
                <a:cubicBezTo>
                  <a:pt x="5865813" y="6958344"/>
                  <a:pt x="5795632" y="7208573"/>
                  <a:pt x="5655270" y="7456488"/>
                </a:cubicBezTo>
                <a:cubicBezTo>
                  <a:pt x="5515041" y="7704270"/>
                  <a:pt x="5334992" y="7928769"/>
                  <a:pt x="5115124" y="8129985"/>
                </a:cubicBezTo>
                <a:cubicBezTo>
                  <a:pt x="4895255" y="8331068"/>
                  <a:pt x="4651970" y="8499409"/>
                  <a:pt x="4385270" y="8635008"/>
                </a:cubicBezTo>
                <a:cubicBezTo>
                  <a:pt x="4118703" y="8770606"/>
                  <a:pt x="3863843" y="8857059"/>
                  <a:pt x="3620691" y="8894365"/>
                </a:cubicBezTo>
                <a:cubicBezTo>
                  <a:pt x="3265091" y="8959982"/>
                  <a:pt x="2932973" y="8992790"/>
                  <a:pt x="2624336" y="8992790"/>
                </a:cubicBezTo>
                <a:cubicBezTo>
                  <a:pt x="2278129" y="8992790"/>
                  <a:pt x="1952956" y="8943644"/>
                  <a:pt x="1648817" y="8845351"/>
                </a:cubicBezTo>
                <a:cubicBezTo>
                  <a:pt x="1344811" y="8747058"/>
                  <a:pt x="1029097" y="8576403"/>
                  <a:pt x="701675" y="8333383"/>
                </a:cubicBezTo>
                <a:cubicBezTo>
                  <a:pt x="430345" y="8136930"/>
                  <a:pt x="261938" y="7907801"/>
                  <a:pt x="196453" y="7645996"/>
                </a:cubicBezTo>
                <a:cubicBezTo>
                  <a:pt x="130969" y="7384058"/>
                  <a:pt x="74877" y="7112794"/>
                  <a:pt x="28178" y="6832204"/>
                </a:cubicBezTo>
                <a:close/>
                <a:moveTo>
                  <a:pt x="1305124" y="6228755"/>
                </a:moveTo>
                <a:cubicBezTo>
                  <a:pt x="1286470" y="6303632"/>
                  <a:pt x="1267751" y="6380824"/>
                  <a:pt x="1248966" y="6460332"/>
                </a:cubicBezTo>
                <a:cubicBezTo>
                  <a:pt x="1230313" y="6539707"/>
                  <a:pt x="1211593" y="6616833"/>
                  <a:pt x="1192808" y="6691710"/>
                </a:cubicBezTo>
                <a:cubicBezTo>
                  <a:pt x="1211593" y="6775847"/>
                  <a:pt x="1225616" y="6859985"/>
                  <a:pt x="1234877" y="6944122"/>
                </a:cubicBezTo>
                <a:cubicBezTo>
                  <a:pt x="1244269" y="7028260"/>
                  <a:pt x="1258358" y="7107767"/>
                  <a:pt x="1277144" y="7182644"/>
                </a:cubicBezTo>
                <a:cubicBezTo>
                  <a:pt x="1380067" y="7351052"/>
                  <a:pt x="1492316" y="7484335"/>
                  <a:pt x="1613892" y="7582496"/>
                </a:cubicBezTo>
                <a:cubicBezTo>
                  <a:pt x="1735468" y="7680656"/>
                  <a:pt x="1864056" y="7755467"/>
                  <a:pt x="1999655" y="7806929"/>
                </a:cubicBezTo>
                <a:cubicBezTo>
                  <a:pt x="2135386" y="7858390"/>
                  <a:pt x="2268736" y="7888817"/>
                  <a:pt x="2399705" y="7898210"/>
                </a:cubicBezTo>
                <a:cubicBezTo>
                  <a:pt x="2530674" y="7907470"/>
                  <a:pt x="2652316" y="7912100"/>
                  <a:pt x="2764631" y="7912100"/>
                </a:cubicBezTo>
                <a:cubicBezTo>
                  <a:pt x="2933039" y="7912100"/>
                  <a:pt x="3117784" y="7891066"/>
                  <a:pt x="3318867" y="7848997"/>
                </a:cubicBezTo>
                <a:cubicBezTo>
                  <a:pt x="3520083" y="7806929"/>
                  <a:pt x="3709524" y="7734499"/>
                  <a:pt x="3887192" y="7631708"/>
                </a:cubicBezTo>
                <a:cubicBezTo>
                  <a:pt x="4064992" y="7528785"/>
                  <a:pt x="4221692" y="7393120"/>
                  <a:pt x="4357291" y="7224713"/>
                </a:cubicBezTo>
                <a:cubicBezTo>
                  <a:pt x="4493022" y="7056306"/>
                  <a:pt x="4588934" y="6845896"/>
                  <a:pt x="4645025" y="6593483"/>
                </a:cubicBezTo>
                <a:cubicBezTo>
                  <a:pt x="4616979" y="6415816"/>
                  <a:pt x="4532776" y="6247541"/>
                  <a:pt x="4392414" y="6088658"/>
                </a:cubicBezTo>
                <a:cubicBezTo>
                  <a:pt x="4252053" y="5929644"/>
                  <a:pt x="4090657" y="5777641"/>
                  <a:pt x="3908227" y="5632649"/>
                </a:cubicBezTo>
                <a:cubicBezTo>
                  <a:pt x="3725796" y="5487657"/>
                  <a:pt x="3533974" y="5352058"/>
                  <a:pt x="3332758" y="5225852"/>
                </a:cubicBezTo>
                <a:cubicBezTo>
                  <a:pt x="3131674" y="5099646"/>
                  <a:pt x="2946929" y="4985081"/>
                  <a:pt x="2778522" y="4882158"/>
                </a:cubicBezTo>
                <a:cubicBezTo>
                  <a:pt x="2432447" y="5106525"/>
                  <a:pt x="2147094" y="5309923"/>
                  <a:pt x="1922463" y="5492354"/>
                </a:cubicBezTo>
                <a:cubicBezTo>
                  <a:pt x="1697964" y="5674652"/>
                  <a:pt x="1492184" y="5920119"/>
                  <a:pt x="1305124" y="6228755"/>
                </a:cubicBezTo>
                <a:close/>
                <a:moveTo>
                  <a:pt x="1627981" y="2286794"/>
                </a:moveTo>
                <a:cubicBezTo>
                  <a:pt x="1786996" y="2558125"/>
                  <a:pt x="1971741" y="2796646"/>
                  <a:pt x="2182217" y="3002360"/>
                </a:cubicBezTo>
                <a:cubicBezTo>
                  <a:pt x="2392693" y="3208073"/>
                  <a:pt x="2628900" y="3404461"/>
                  <a:pt x="2890838" y="3591521"/>
                </a:cubicBezTo>
                <a:cubicBezTo>
                  <a:pt x="3190214" y="3413721"/>
                  <a:pt x="3463859" y="3221964"/>
                  <a:pt x="3711774" y="3016250"/>
                </a:cubicBezTo>
                <a:cubicBezTo>
                  <a:pt x="3959688" y="2810537"/>
                  <a:pt x="4177242" y="2558058"/>
                  <a:pt x="4364435" y="2258815"/>
                </a:cubicBezTo>
                <a:cubicBezTo>
                  <a:pt x="4383088" y="2183937"/>
                  <a:pt x="4397045" y="2109127"/>
                  <a:pt x="4406305" y="2034382"/>
                </a:cubicBezTo>
                <a:cubicBezTo>
                  <a:pt x="4415698" y="1959637"/>
                  <a:pt x="4429787" y="1889522"/>
                  <a:pt x="4448572" y="1824038"/>
                </a:cubicBezTo>
                <a:cubicBezTo>
                  <a:pt x="4429787" y="1777207"/>
                  <a:pt x="4418079" y="1728127"/>
                  <a:pt x="4413449" y="1676797"/>
                </a:cubicBezTo>
                <a:cubicBezTo>
                  <a:pt x="4408818" y="1625336"/>
                  <a:pt x="4397110" y="1576190"/>
                  <a:pt x="4378325" y="1529358"/>
                </a:cubicBezTo>
                <a:cubicBezTo>
                  <a:pt x="4219310" y="1342430"/>
                  <a:pt x="4039195" y="1220921"/>
                  <a:pt x="3837980" y="1164829"/>
                </a:cubicBezTo>
                <a:cubicBezTo>
                  <a:pt x="3636896" y="1108605"/>
                  <a:pt x="3419409" y="1080493"/>
                  <a:pt x="3185517" y="1080493"/>
                </a:cubicBezTo>
                <a:cubicBezTo>
                  <a:pt x="3045288" y="1080493"/>
                  <a:pt x="2888589" y="1094582"/>
                  <a:pt x="2715419" y="1122760"/>
                </a:cubicBezTo>
                <a:cubicBezTo>
                  <a:pt x="2542381" y="1150805"/>
                  <a:pt x="2376355" y="1195190"/>
                  <a:pt x="2217341" y="1255911"/>
                </a:cubicBezTo>
                <a:cubicBezTo>
                  <a:pt x="2058326" y="1316633"/>
                  <a:pt x="1917965" y="1398455"/>
                  <a:pt x="1796256" y="1501379"/>
                </a:cubicBezTo>
                <a:cubicBezTo>
                  <a:pt x="1674680" y="1604302"/>
                  <a:pt x="1599869" y="1730508"/>
                  <a:pt x="1571824" y="1879997"/>
                </a:cubicBezTo>
                <a:cubicBezTo>
                  <a:pt x="1581084" y="1945482"/>
                  <a:pt x="1590411" y="2013281"/>
                  <a:pt x="1599803" y="2083396"/>
                </a:cubicBezTo>
                <a:cubicBezTo>
                  <a:pt x="1609196" y="2153510"/>
                  <a:pt x="1618589" y="2221310"/>
                  <a:pt x="1627981" y="228679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" name="Freeform 189"/>
          <p:cNvSpPr/>
          <p:nvPr/>
        </p:nvSpPr>
        <p:spPr>
          <a:xfrm rot="0" flipH="0" flipV="0">
            <a:off x="6308328" y="4994792"/>
            <a:ext cx="176814" cy="41926"/>
          </a:xfrm>
          <a:custGeom>
            <a:pathLst>
              <a:path w="4911527" h="1164629">
                <a:moveTo>
                  <a:pt x="603448" y="1164629"/>
                </a:moveTo>
                <a:cubicBezTo>
                  <a:pt x="397603" y="1136584"/>
                  <a:pt x="245533" y="1066469"/>
                  <a:pt x="147241" y="954286"/>
                </a:cubicBezTo>
                <a:cubicBezTo>
                  <a:pt x="49080" y="841970"/>
                  <a:pt x="0" y="720328"/>
                  <a:pt x="0" y="589359"/>
                </a:cubicBezTo>
                <a:cubicBezTo>
                  <a:pt x="0" y="458390"/>
                  <a:pt x="53777" y="329737"/>
                  <a:pt x="161330" y="203398"/>
                </a:cubicBezTo>
                <a:cubicBezTo>
                  <a:pt x="268883" y="77060"/>
                  <a:pt x="430279" y="13890"/>
                  <a:pt x="645517" y="13890"/>
                </a:cubicBezTo>
                <a:cubicBezTo>
                  <a:pt x="757833" y="13890"/>
                  <a:pt x="994040" y="13890"/>
                  <a:pt x="1354137" y="13890"/>
                </a:cubicBezTo>
                <a:cubicBezTo>
                  <a:pt x="1714368" y="13890"/>
                  <a:pt x="2102578" y="11575"/>
                  <a:pt x="2518767" y="6945"/>
                </a:cubicBezTo>
                <a:cubicBezTo>
                  <a:pt x="2935089" y="2315"/>
                  <a:pt x="3323299" y="0"/>
                  <a:pt x="3683397" y="0"/>
                </a:cubicBezTo>
                <a:cubicBezTo>
                  <a:pt x="4043627" y="0"/>
                  <a:pt x="4279900" y="0"/>
                  <a:pt x="4392216" y="0"/>
                </a:cubicBezTo>
                <a:cubicBezTo>
                  <a:pt x="4570016" y="46699"/>
                  <a:pt x="4700984" y="123891"/>
                  <a:pt x="4785122" y="231576"/>
                </a:cubicBezTo>
                <a:cubicBezTo>
                  <a:pt x="4869391" y="339129"/>
                  <a:pt x="4911527" y="453694"/>
                  <a:pt x="4911527" y="575270"/>
                </a:cubicBezTo>
                <a:cubicBezTo>
                  <a:pt x="4911527" y="706239"/>
                  <a:pt x="4864695" y="823185"/>
                  <a:pt x="4771033" y="926108"/>
                </a:cubicBezTo>
                <a:cubicBezTo>
                  <a:pt x="4677502" y="1029031"/>
                  <a:pt x="4537207" y="1103908"/>
                  <a:pt x="4350147" y="1150739"/>
                </a:cubicBezTo>
                <a:cubicBezTo>
                  <a:pt x="3723216" y="1150739"/>
                  <a:pt x="3098734" y="1153054"/>
                  <a:pt x="2476698" y="1157684"/>
                </a:cubicBezTo>
                <a:cubicBezTo>
                  <a:pt x="1854663" y="1162314"/>
                  <a:pt x="1230246" y="1164629"/>
                  <a:pt x="603448" y="116462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" name="Freeform 190"/>
          <p:cNvSpPr/>
          <p:nvPr/>
        </p:nvSpPr>
        <p:spPr>
          <a:xfrm rot="0" flipH="0" flipV="0">
            <a:off x="6529640" y="4812955"/>
            <a:ext cx="119729" cy="308167"/>
          </a:xfrm>
          <a:custGeom>
            <a:pathLst>
              <a:path w="3325813" h="8560196">
                <a:moveTo>
                  <a:pt x="2806898" y="7409457"/>
                </a:moveTo>
                <a:cubicBezTo>
                  <a:pt x="2984434" y="7456289"/>
                  <a:pt x="3115270" y="7533547"/>
                  <a:pt x="3199408" y="7641232"/>
                </a:cubicBezTo>
                <a:cubicBezTo>
                  <a:pt x="3283677" y="7748786"/>
                  <a:pt x="3325813" y="7863350"/>
                  <a:pt x="3325813" y="7984926"/>
                </a:cubicBezTo>
                <a:cubicBezTo>
                  <a:pt x="3325813" y="8115895"/>
                  <a:pt x="3279048" y="8232841"/>
                  <a:pt x="3185517" y="8335764"/>
                </a:cubicBezTo>
                <a:cubicBezTo>
                  <a:pt x="3092119" y="8438687"/>
                  <a:pt x="2951890" y="8513497"/>
                  <a:pt x="2764830" y="8560196"/>
                </a:cubicBezTo>
                <a:lnTo>
                  <a:pt x="604639" y="8560196"/>
                </a:lnTo>
                <a:cubicBezTo>
                  <a:pt x="398396" y="8541542"/>
                  <a:pt x="246063" y="8473744"/>
                  <a:pt x="147638" y="8356798"/>
                </a:cubicBezTo>
                <a:cubicBezTo>
                  <a:pt x="49213" y="8239852"/>
                  <a:pt x="0" y="8115895"/>
                  <a:pt x="0" y="7984926"/>
                </a:cubicBezTo>
                <a:cubicBezTo>
                  <a:pt x="0" y="7853957"/>
                  <a:pt x="53843" y="7725304"/>
                  <a:pt x="161528" y="7598965"/>
                </a:cubicBezTo>
                <a:cubicBezTo>
                  <a:pt x="269214" y="7472627"/>
                  <a:pt x="430742" y="7409457"/>
                  <a:pt x="646113" y="7409457"/>
                </a:cubicBezTo>
                <a:lnTo>
                  <a:pt x="1053505" y="7409457"/>
                </a:lnTo>
                <a:lnTo>
                  <a:pt x="1053505" y="1613892"/>
                </a:lnTo>
                <a:cubicBezTo>
                  <a:pt x="922668" y="1707422"/>
                  <a:pt x="782373" y="1754187"/>
                  <a:pt x="632619" y="1754187"/>
                </a:cubicBezTo>
                <a:cubicBezTo>
                  <a:pt x="473736" y="1754187"/>
                  <a:pt x="345215" y="1700411"/>
                  <a:pt x="247055" y="1592857"/>
                </a:cubicBezTo>
                <a:cubicBezTo>
                  <a:pt x="148894" y="1485172"/>
                  <a:pt x="99814" y="1361215"/>
                  <a:pt x="99814" y="1220986"/>
                </a:cubicBezTo>
                <a:cubicBezTo>
                  <a:pt x="99814" y="1136716"/>
                  <a:pt x="120848" y="1047816"/>
                  <a:pt x="162917" y="954286"/>
                </a:cubicBezTo>
                <a:cubicBezTo>
                  <a:pt x="204986" y="860756"/>
                  <a:pt x="272785" y="776552"/>
                  <a:pt x="366316" y="701675"/>
                </a:cubicBezTo>
                <a:lnTo>
                  <a:pt x="1333897" y="70247"/>
                </a:lnTo>
                <a:cubicBezTo>
                  <a:pt x="1455473" y="23415"/>
                  <a:pt x="1558396" y="0"/>
                  <a:pt x="1642666" y="0"/>
                </a:cubicBezTo>
                <a:cubicBezTo>
                  <a:pt x="1932384" y="0"/>
                  <a:pt x="2119379" y="163711"/>
                  <a:pt x="2203648" y="491132"/>
                </a:cubicBezTo>
                <a:lnTo>
                  <a:pt x="2203648" y="7409457"/>
                </a:lnTo>
                <a:lnTo>
                  <a:pt x="2806898" y="740945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" name="Freeform 191"/>
          <p:cNvSpPr/>
          <p:nvPr/>
        </p:nvSpPr>
        <p:spPr>
          <a:xfrm rot="0" flipH="0" flipV="0">
            <a:off x="6686852" y="4810024"/>
            <a:ext cx="233317" cy="321382"/>
          </a:xfrm>
          <a:custGeom>
            <a:pathLst>
              <a:path w="6481035" h="8927305">
                <a:moveTo>
                  <a:pt x="5274138" y="5173729"/>
                </a:moveTo>
                <a:cubicBezTo>
                  <a:pt x="5311576" y="4893006"/>
                  <a:pt x="5334926" y="4612349"/>
                  <a:pt x="5344186" y="4331758"/>
                </a:cubicBezTo>
                <a:cubicBezTo>
                  <a:pt x="5353579" y="4051036"/>
                  <a:pt x="5334926" y="3765683"/>
                  <a:pt x="5288227" y="3475699"/>
                </a:cubicBezTo>
                <a:cubicBezTo>
                  <a:pt x="5250788" y="3232415"/>
                  <a:pt x="5201642" y="2989197"/>
                  <a:pt x="5140788" y="2746044"/>
                </a:cubicBezTo>
                <a:cubicBezTo>
                  <a:pt x="5080066" y="2502760"/>
                  <a:pt x="4984154" y="2273498"/>
                  <a:pt x="4853053" y="2058260"/>
                </a:cubicBezTo>
                <a:cubicBezTo>
                  <a:pt x="4712824" y="1815108"/>
                  <a:pt x="4537405" y="1618721"/>
                  <a:pt x="4326797" y="1469099"/>
                </a:cubicBezTo>
                <a:cubicBezTo>
                  <a:pt x="4116321" y="1319345"/>
                  <a:pt x="3891822" y="1223433"/>
                  <a:pt x="3653300" y="1181365"/>
                </a:cubicBezTo>
                <a:cubicBezTo>
                  <a:pt x="3414778" y="1139163"/>
                  <a:pt x="3173875" y="1153187"/>
                  <a:pt x="2930591" y="1223433"/>
                </a:cubicBezTo>
                <a:cubicBezTo>
                  <a:pt x="2687306" y="1293548"/>
                  <a:pt x="2458111" y="1426832"/>
                  <a:pt x="2243005" y="1623285"/>
                </a:cubicBezTo>
                <a:cubicBezTo>
                  <a:pt x="1934236" y="1904008"/>
                  <a:pt x="1686255" y="2294665"/>
                  <a:pt x="1499063" y="2795257"/>
                </a:cubicBezTo>
                <a:cubicBezTo>
                  <a:pt x="1312002" y="3295716"/>
                  <a:pt x="1197438" y="3821906"/>
                  <a:pt x="1155369" y="4373827"/>
                </a:cubicBezTo>
                <a:cubicBezTo>
                  <a:pt x="1113300" y="4925748"/>
                  <a:pt x="1143727" y="5461331"/>
                  <a:pt x="1246650" y="5980576"/>
                </a:cubicBezTo>
                <a:cubicBezTo>
                  <a:pt x="1349573" y="6499821"/>
                  <a:pt x="1536700" y="6913827"/>
                  <a:pt x="1808030" y="7222596"/>
                </a:cubicBezTo>
                <a:cubicBezTo>
                  <a:pt x="1967044" y="7409656"/>
                  <a:pt x="2137767" y="7538310"/>
                  <a:pt x="2320197" y="7608557"/>
                </a:cubicBezTo>
                <a:cubicBezTo>
                  <a:pt x="2502627" y="7678672"/>
                  <a:pt x="2710788" y="7737078"/>
                  <a:pt x="2944680" y="7783777"/>
                </a:cubicBezTo>
                <a:cubicBezTo>
                  <a:pt x="3300148" y="7746471"/>
                  <a:pt x="3606535" y="7653007"/>
                  <a:pt x="3863842" y="7503385"/>
                </a:cubicBezTo>
                <a:cubicBezTo>
                  <a:pt x="4121149" y="7353631"/>
                  <a:pt x="4341018" y="7166504"/>
                  <a:pt x="4523449" y="6942005"/>
                </a:cubicBezTo>
                <a:cubicBezTo>
                  <a:pt x="4705879" y="6717374"/>
                  <a:pt x="4855567" y="6460067"/>
                  <a:pt x="4972513" y="6170083"/>
                </a:cubicBezTo>
                <a:cubicBezTo>
                  <a:pt x="5089459" y="5880100"/>
                  <a:pt x="5185304" y="5576028"/>
                  <a:pt x="5260049" y="5257866"/>
                </a:cubicBezTo>
                <a:close/>
                <a:moveTo>
                  <a:pt x="6410788" y="5313826"/>
                </a:moveTo>
                <a:cubicBezTo>
                  <a:pt x="6326650" y="5660033"/>
                  <a:pt x="6202693" y="6031971"/>
                  <a:pt x="6038916" y="6429640"/>
                </a:cubicBezTo>
                <a:cubicBezTo>
                  <a:pt x="5875271" y="6827176"/>
                  <a:pt x="5671806" y="7199048"/>
                  <a:pt x="5428522" y="7545255"/>
                </a:cubicBezTo>
                <a:cubicBezTo>
                  <a:pt x="5185238" y="7891330"/>
                  <a:pt x="4899885" y="8188325"/>
                  <a:pt x="4572463" y="8436240"/>
                </a:cubicBezTo>
                <a:cubicBezTo>
                  <a:pt x="4245041" y="8684153"/>
                  <a:pt x="3884877" y="8831526"/>
                  <a:pt x="3491970" y="8878358"/>
                </a:cubicBezTo>
                <a:cubicBezTo>
                  <a:pt x="3220640" y="8915664"/>
                  <a:pt x="2961018" y="8927305"/>
                  <a:pt x="2713103" y="8913283"/>
                </a:cubicBezTo>
                <a:cubicBezTo>
                  <a:pt x="2465189" y="8899260"/>
                  <a:pt x="2214959" y="8826764"/>
                  <a:pt x="1962414" y="8695795"/>
                </a:cubicBezTo>
                <a:cubicBezTo>
                  <a:pt x="1765829" y="8592872"/>
                  <a:pt x="1576321" y="8489950"/>
                  <a:pt x="1393891" y="8387027"/>
                </a:cubicBezTo>
                <a:cubicBezTo>
                  <a:pt x="1211461" y="8284104"/>
                  <a:pt x="1054761" y="8139113"/>
                  <a:pt x="923792" y="7952052"/>
                </a:cubicBezTo>
                <a:cubicBezTo>
                  <a:pt x="699293" y="7652676"/>
                  <a:pt x="519178" y="7329951"/>
                  <a:pt x="383447" y="6983876"/>
                </a:cubicBezTo>
                <a:cubicBezTo>
                  <a:pt x="247848" y="6637668"/>
                  <a:pt x="149621" y="6279819"/>
                  <a:pt x="88767" y="5910329"/>
                </a:cubicBezTo>
                <a:cubicBezTo>
                  <a:pt x="28045" y="5540706"/>
                  <a:pt x="0" y="5166453"/>
                  <a:pt x="4630" y="4787569"/>
                </a:cubicBezTo>
                <a:cubicBezTo>
                  <a:pt x="9392" y="4408686"/>
                  <a:pt x="39819" y="4036814"/>
                  <a:pt x="95911" y="3671954"/>
                </a:cubicBezTo>
                <a:cubicBezTo>
                  <a:pt x="152003" y="3279048"/>
                  <a:pt x="257241" y="2872119"/>
                  <a:pt x="411625" y="2451166"/>
                </a:cubicBezTo>
                <a:cubicBezTo>
                  <a:pt x="566010" y="2030082"/>
                  <a:pt x="769474" y="1641806"/>
                  <a:pt x="1022019" y="1286338"/>
                </a:cubicBezTo>
                <a:cubicBezTo>
                  <a:pt x="1274696" y="930871"/>
                  <a:pt x="1578768" y="633876"/>
                  <a:pt x="1934236" y="395354"/>
                </a:cubicBezTo>
                <a:cubicBezTo>
                  <a:pt x="2289704" y="156699"/>
                  <a:pt x="2696699" y="28046"/>
                  <a:pt x="3155222" y="9393"/>
                </a:cubicBezTo>
                <a:cubicBezTo>
                  <a:pt x="3370328" y="0"/>
                  <a:pt x="3578423" y="2315"/>
                  <a:pt x="3779506" y="16338"/>
                </a:cubicBezTo>
                <a:cubicBezTo>
                  <a:pt x="3980722" y="30361"/>
                  <a:pt x="4179556" y="84138"/>
                  <a:pt x="4376010" y="177668"/>
                </a:cubicBezTo>
                <a:cubicBezTo>
                  <a:pt x="4572463" y="271198"/>
                  <a:pt x="4759523" y="374121"/>
                  <a:pt x="4937191" y="486437"/>
                </a:cubicBezTo>
                <a:cubicBezTo>
                  <a:pt x="5114991" y="598752"/>
                  <a:pt x="5278768" y="734418"/>
                  <a:pt x="5428522" y="893432"/>
                </a:cubicBezTo>
                <a:cubicBezTo>
                  <a:pt x="5699852" y="1183415"/>
                  <a:pt x="5910328" y="1508522"/>
                  <a:pt x="6059950" y="1868752"/>
                </a:cubicBezTo>
                <a:cubicBezTo>
                  <a:pt x="6209705" y="2228850"/>
                  <a:pt x="6317324" y="2603037"/>
                  <a:pt x="6382808" y="2991313"/>
                </a:cubicBezTo>
                <a:cubicBezTo>
                  <a:pt x="6448292" y="3379589"/>
                  <a:pt x="6481035" y="3772562"/>
                  <a:pt x="6481035" y="4170230"/>
                </a:cubicBezTo>
                <a:cubicBezTo>
                  <a:pt x="6481035" y="4567767"/>
                  <a:pt x="6457619" y="4948965"/>
                  <a:pt x="6410788" y="531382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" name="Freeform 192"/>
          <p:cNvSpPr/>
          <p:nvPr/>
        </p:nvSpPr>
        <p:spPr>
          <a:xfrm rot="0" flipH="0" flipV="0">
            <a:off x="6930311" y="5060508"/>
            <a:ext cx="77802" cy="119229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" name="Rectangle 193"/>
          <p:cNvSpPr/>
          <p:nvPr/>
        </p:nvSpPr>
        <p:spPr>
          <a:xfrm rot="0" flipH="0" flipV="0">
            <a:off x="2755900" y="5507056"/>
            <a:ext cx="7604150" cy="1645431"/>
          </a:xfrm>
          <a:prstGeom prst="rect">
            <a:avLst/>
          </a:prstGeom>
        </p:spPr>
      </p:sp>
      <p:sp>
        <p:nvSpPr>
          <p:cNvPr id="194" name="Freeform 194"/>
          <p:cNvSpPr/>
          <p:nvPr/>
        </p:nvSpPr>
        <p:spPr>
          <a:xfrm rot="0" flipH="0" flipV="0">
            <a:off x="2770551" y="5763948"/>
            <a:ext cx="352115" cy="316753"/>
          </a:xfrm>
          <a:custGeom>
            <a:pathLst>
              <a:path w="9780984" h="8798718">
                <a:moveTo>
                  <a:pt x="9780984" y="8097044"/>
                </a:moveTo>
                <a:cubicBezTo>
                  <a:pt x="9771724" y="8312283"/>
                  <a:pt x="9708620" y="8473678"/>
                  <a:pt x="9591675" y="8581231"/>
                </a:cubicBezTo>
                <a:cubicBezTo>
                  <a:pt x="9474729" y="8688784"/>
                  <a:pt x="9346075" y="8742560"/>
                  <a:pt x="9205714" y="8742560"/>
                </a:cubicBezTo>
                <a:cubicBezTo>
                  <a:pt x="9074745" y="8742560"/>
                  <a:pt x="8950788" y="8693414"/>
                  <a:pt x="8833842" y="8595121"/>
                </a:cubicBezTo>
                <a:cubicBezTo>
                  <a:pt x="8716896" y="8496962"/>
                  <a:pt x="8649097" y="8345025"/>
                  <a:pt x="8630444" y="8139311"/>
                </a:cubicBezTo>
                <a:cubicBezTo>
                  <a:pt x="8583612" y="7690181"/>
                  <a:pt x="8525073" y="7215386"/>
                  <a:pt x="8454826" y="6714927"/>
                </a:cubicBezTo>
                <a:cubicBezTo>
                  <a:pt x="8384712" y="6214335"/>
                  <a:pt x="8305205" y="5709113"/>
                  <a:pt x="8216305" y="5199261"/>
                </a:cubicBezTo>
                <a:cubicBezTo>
                  <a:pt x="8127537" y="4689409"/>
                  <a:pt x="8029310" y="4186568"/>
                  <a:pt x="7921625" y="3690739"/>
                </a:cubicBezTo>
                <a:cubicBezTo>
                  <a:pt x="7814072" y="3194910"/>
                  <a:pt x="7699507" y="2731823"/>
                  <a:pt x="7577931" y="2301478"/>
                </a:cubicBezTo>
                <a:cubicBezTo>
                  <a:pt x="7400131" y="2731823"/>
                  <a:pt x="7222331" y="3183203"/>
                  <a:pt x="7044531" y="3655616"/>
                </a:cubicBezTo>
                <a:cubicBezTo>
                  <a:pt x="6866864" y="4128029"/>
                  <a:pt x="6686814" y="4605139"/>
                  <a:pt x="6504384" y="5086946"/>
                </a:cubicBezTo>
                <a:cubicBezTo>
                  <a:pt x="6321954" y="5568752"/>
                  <a:pt x="6141839" y="6048243"/>
                  <a:pt x="5964039" y="6525419"/>
                </a:cubicBezTo>
                <a:cubicBezTo>
                  <a:pt x="5786239" y="7002595"/>
                  <a:pt x="5603809" y="7456356"/>
                  <a:pt x="5416748" y="7886700"/>
                </a:cubicBezTo>
                <a:cubicBezTo>
                  <a:pt x="5267126" y="8064368"/>
                  <a:pt x="5103415" y="8153202"/>
                  <a:pt x="4925615" y="8153202"/>
                </a:cubicBezTo>
                <a:cubicBezTo>
                  <a:pt x="4785254" y="8153202"/>
                  <a:pt x="4630869" y="8078391"/>
                  <a:pt x="4462462" y="7928769"/>
                </a:cubicBezTo>
                <a:lnTo>
                  <a:pt x="1683940" y="2497932"/>
                </a:lnTo>
                <a:cubicBezTo>
                  <a:pt x="1637109" y="2946929"/>
                  <a:pt x="1590278" y="3419343"/>
                  <a:pt x="1543447" y="3915172"/>
                </a:cubicBezTo>
                <a:cubicBezTo>
                  <a:pt x="1496748" y="4411001"/>
                  <a:pt x="1452364" y="4911527"/>
                  <a:pt x="1410295" y="5416749"/>
                </a:cubicBezTo>
                <a:cubicBezTo>
                  <a:pt x="1368226" y="5921971"/>
                  <a:pt x="1323776" y="6422496"/>
                  <a:pt x="1276945" y="6918325"/>
                </a:cubicBezTo>
                <a:cubicBezTo>
                  <a:pt x="1230246" y="7414155"/>
                  <a:pt x="1183481" y="7886634"/>
                  <a:pt x="1136650" y="8335764"/>
                </a:cubicBezTo>
                <a:cubicBezTo>
                  <a:pt x="1071165" y="8494779"/>
                  <a:pt x="986962" y="8611658"/>
                  <a:pt x="884039" y="8686403"/>
                </a:cubicBezTo>
                <a:cubicBezTo>
                  <a:pt x="781116" y="8761280"/>
                  <a:pt x="673563" y="8798718"/>
                  <a:pt x="561380" y="8798718"/>
                </a:cubicBezTo>
                <a:cubicBezTo>
                  <a:pt x="430411" y="8798718"/>
                  <a:pt x="308769" y="8747257"/>
                  <a:pt x="196453" y="8644334"/>
                </a:cubicBezTo>
                <a:cubicBezTo>
                  <a:pt x="84137" y="8541543"/>
                  <a:pt x="18653" y="8391856"/>
                  <a:pt x="0" y="8195271"/>
                </a:cubicBezTo>
                <a:cubicBezTo>
                  <a:pt x="56091" y="7596651"/>
                  <a:pt x="114498" y="6976931"/>
                  <a:pt x="175220" y="6336110"/>
                </a:cubicBezTo>
                <a:cubicBezTo>
                  <a:pt x="236074" y="5695157"/>
                  <a:pt x="296928" y="5049573"/>
                  <a:pt x="357783" y="4399360"/>
                </a:cubicBezTo>
                <a:cubicBezTo>
                  <a:pt x="418637" y="3749146"/>
                  <a:pt x="479425" y="3101314"/>
                  <a:pt x="540147" y="2455863"/>
                </a:cubicBezTo>
                <a:cubicBezTo>
                  <a:pt x="601001" y="1810280"/>
                  <a:pt x="659474" y="1188112"/>
                  <a:pt x="715565" y="589360"/>
                </a:cubicBezTo>
                <a:cubicBezTo>
                  <a:pt x="753004" y="420952"/>
                  <a:pt x="825500" y="289983"/>
                  <a:pt x="933053" y="196453"/>
                </a:cubicBezTo>
                <a:cubicBezTo>
                  <a:pt x="1040738" y="102924"/>
                  <a:pt x="1160065" y="56158"/>
                  <a:pt x="1291034" y="56158"/>
                </a:cubicBezTo>
                <a:cubicBezTo>
                  <a:pt x="1496880" y="56158"/>
                  <a:pt x="1669917" y="159081"/>
                  <a:pt x="1810147" y="364927"/>
                </a:cubicBezTo>
                <a:cubicBezTo>
                  <a:pt x="2062824" y="823318"/>
                  <a:pt x="2315435" y="1302808"/>
                  <a:pt x="2567980" y="1803400"/>
                </a:cubicBezTo>
                <a:cubicBezTo>
                  <a:pt x="2820657" y="2303860"/>
                  <a:pt x="3073268" y="2809015"/>
                  <a:pt x="3325812" y="3318868"/>
                </a:cubicBezTo>
                <a:cubicBezTo>
                  <a:pt x="3578357" y="3828720"/>
                  <a:pt x="3833283" y="4333942"/>
                  <a:pt x="4090590" y="4834533"/>
                </a:cubicBezTo>
                <a:cubicBezTo>
                  <a:pt x="4347898" y="5334993"/>
                  <a:pt x="4602824" y="5814418"/>
                  <a:pt x="4855369" y="6272808"/>
                </a:cubicBezTo>
                <a:cubicBezTo>
                  <a:pt x="5042561" y="5814418"/>
                  <a:pt x="5232003" y="5334993"/>
                  <a:pt x="5423694" y="4834533"/>
                </a:cubicBezTo>
                <a:cubicBezTo>
                  <a:pt x="5615516" y="4333942"/>
                  <a:pt x="5807340" y="3828720"/>
                  <a:pt x="5999162" y="3318868"/>
                </a:cubicBezTo>
                <a:cubicBezTo>
                  <a:pt x="6190985" y="2809015"/>
                  <a:pt x="6382742" y="2301478"/>
                  <a:pt x="6574433" y="1796257"/>
                </a:cubicBezTo>
                <a:cubicBezTo>
                  <a:pt x="6766256" y="1291035"/>
                  <a:pt x="6960394" y="809228"/>
                  <a:pt x="7156847" y="350838"/>
                </a:cubicBezTo>
                <a:cubicBezTo>
                  <a:pt x="7231724" y="229262"/>
                  <a:pt x="7315928" y="140428"/>
                  <a:pt x="7409458" y="84336"/>
                </a:cubicBezTo>
                <a:cubicBezTo>
                  <a:pt x="7502988" y="28113"/>
                  <a:pt x="7601214" y="0"/>
                  <a:pt x="7704137" y="0"/>
                </a:cubicBezTo>
                <a:cubicBezTo>
                  <a:pt x="7816453" y="0"/>
                  <a:pt x="7926387" y="42135"/>
                  <a:pt x="8033940" y="126405"/>
                </a:cubicBezTo>
                <a:cubicBezTo>
                  <a:pt x="8141494" y="210543"/>
                  <a:pt x="8218686" y="332119"/>
                  <a:pt x="8265517" y="491133"/>
                </a:cubicBezTo>
                <a:cubicBezTo>
                  <a:pt x="8433925" y="1080493"/>
                  <a:pt x="8595254" y="1693268"/>
                  <a:pt x="8749506" y="2329458"/>
                </a:cubicBezTo>
                <a:cubicBezTo>
                  <a:pt x="8903890" y="2965649"/>
                  <a:pt x="9048882" y="3608851"/>
                  <a:pt x="9184481" y="4259064"/>
                </a:cubicBezTo>
                <a:cubicBezTo>
                  <a:pt x="9320212" y="4909278"/>
                  <a:pt x="9439539" y="5559491"/>
                  <a:pt x="9542462" y="6209705"/>
                </a:cubicBezTo>
                <a:cubicBezTo>
                  <a:pt x="9645385" y="6859919"/>
                  <a:pt x="9724892" y="7489032"/>
                  <a:pt x="9780984" y="809704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" name="Freeform 195"/>
          <p:cNvSpPr/>
          <p:nvPr/>
        </p:nvSpPr>
        <p:spPr>
          <a:xfrm rot="0" flipH="0" flipV="0">
            <a:off x="3160805" y="58374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" name="Freeform 196"/>
          <p:cNvSpPr/>
          <p:nvPr/>
        </p:nvSpPr>
        <p:spPr>
          <a:xfrm rot="0" flipH="0" flipV="0">
            <a:off x="3377874" y="5760440"/>
            <a:ext cx="267919" cy="320218"/>
          </a:xfrm>
          <a:custGeom>
            <a:pathLst>
              <a:path w="7442200" h="8894960">
                <a:moveTo>
                  <a:pt x="6923087" y="3902670"/>
                </a:moveTo>
                <a:cubicBezTo>
                  <a:pt x="7100754" y="3949369"/>
                  <a:pt x="7231657" y="4026561"/>
                  <a:pt x="7315795" y="4134246"/>
                </a:cubicBezTo>
                <a:cubicBezTo>
                  <a:pt x="7400065" y="4241800"/>
                  <a:pt x="7442200" y="4356364"/>
                  <a:pt x="7442200" y="4477940"/>
                </a:cubicBezTo>
                <a:cubicBezTo>
                  <a:pt x="7442200" y="4590256"/>
                  <a:pt x="7404761" y="4695560"/>
                  <a:pt x="7329884" y="4793853"/>
                </a:cubicBezTo>
                <a:cubicBezTo>
                  <a:pt x="7255139" y="4892013"/>
                  <a:pt x="7147586" y="4969139"/>
                  <a:pt x="7007225" y="5025231"/>
                </a:cubicBezTo>
                <a:lnTo>
                  <a:pt x="7007225" y="7128470"/>
                </a:lnTo>
                <a:cubicBezTo>
                  <a:pt x="7007225" y="7334051"/>
                  <a:pt x="6939359" y="7506956"/>
                  <a:pt x="6803628" y="7647185"/>
                </a:cubicBezTo>
                <a:cubicBezTo>
                  <a:pt x="6667896" y="7787415"/>
                  <a:pt x="6539176" y="7918317"/>
                  <a:pt x="6417468" y="8039893"/>
                </a:cubicBezTo>
                <a:cubicBezTo>
                  <a:pt x="6117960" y="8339005"/>
                  <a:pt x="5764543" y="8556294"/>
                  <a:pt x="5357217" y="8691760"/>
                </a:cubicBezTo>
                <a:cubicBezTo>
                  <a:pt x="4950023" y="8827226"/>
                  <a:pt x="4535752" y="8894960"/>
                  <a:pt x="4114403" y="8894960"/>
                </a:cubicBezTo>
                <a:cubicBezTo>
                  <a:pt x="3431116" y="8894960"/>
                  <a:pt x="2831967" y="8752349"/>
                  <a:pt x="2316956" y="8467129"/>
                </a:cubicBezTo>
                <a:cubicBezTo>
                  <a:pt x="1802077" y="8181908"/>
                  <a:pt x="1373782" y="7821810"/>
                  <a:pt x="1032073" y="7386835"/>
                </a:cubicBezTo>
                <a:cubicBezTo>
                  <a:pt x="690364" y="6951860"/>
                  <a:pt x="432924" y="6477198"/>
                  <a:pt x="259754" y="5962848"/>
                </a:cubicBezTo>
                <a:cubicBezTo>
                  <a:pt x="86584" y="5448366"/>
                  <a:pt x="0" y="4957299"/>
                  <a:pt x="0" y="4489648"/>
                </a:cubicBezTo>
                <a:cubicBezTo>
                  <a:pt x="0" y="4218450"/>
                  <a:pt x="32742" y="3923836"/>
                  <a:pt x="98226" y="3605807"/>
                </a:cubicBezTo>
                <a:cubicBezTo>
                  <a:pt x="163843" y="3287778"/>
                  <a:pt x="264517" y="2974446"/>
                  <a:pt x="400248" y="2665809"/>
                </a:cubicBezTo>
                <a:cubicBezTo>
                  <a:pt x="535979" y="2357172"/>
                  <a:pt x="706768" y="2067256"/>
                  <a:pt x="912614" y="1796057"/>
                </a:cubicBezTo>
                <a:cubicBezTo>
                  <a:pt x="1118592" y="1524727"/>
                  <a:pt x="1362075" y="1300162"/>
                  <a:pt x="1643062" y="1122362"/>
                </a:cubicBezTo>
                <a:cubicBezTo>
                  <a:pt x="2148548" y="795073"/>
                  <a:pt x="2665743" y="526190"/>
                  <a:pt x="3194645" y="315714"/>
                </a:cubicBezTo>
                <a:cubicBezTo>
                  <a:pt x="3723679" y="105237"/>
                  <a:pt x="4264355" y="0"/>
                  <a:pt x="4816673" y="0"/>
                </a:cubicBezTo>
                <a:cubicBezTo>
                  <a:pt x="4975820" y="0"/>
                  <a:pt x="5167709" y="16404"/>
                  <a:pt x="5392340" y="49212"/>
                </a:cubicBezTo>
                <a:cubicBezTo>
                  <a:pt x="5617104" y="81888"/>
                  <a:pt x="5834789" y="133350"/>
                  <a:pt x="6045398" y="203596"/>
                </a:cubicBezTo>
                <a:cubicBezTo>
                  <a:pt x="6256006" y="273711"/>
                  <a:pt x="6436187" y="369556"/>
                  <a:pt x="6585942" y="491132"/>
                </a:cubicBezTo>
                <a:cubicBezTo>
                  <a:pt x="6735828" y="612709"/>
                  <a:pt x="6810771" y="762462"/>
                  <a:pt x="6810771" y="940395"/>
                </a:cubicBezTo>
                <a:cubicBezTo>
                  <a:pt x="6810771" y="1090149"/>
                  <a:pt x="6759244" y="1216487"/>
                  <a:pt x="6656189" y="1319410"/>
                </a:cubicBezTo>
                <a:cubicBezTo>
                  <a:pt x="6553265" y="1422201"/>
                  <a:pt x="6422231" y="1473596"/>
                  <a:pt x="6263084" y="1473596"/>
                </a:cubicBezTo>
                <a:cubicBezTo>
                  <a:pt x="6178814" y="1473596"/>
                  <a:pt x="6080455" y="1454943"/>
                  <a:pt x="5968007" y="1417637"/>
                </a:cubicBezTo>
                <a:cubicBezTo>
                  <a:pt x="5855692" y="1380198"/>
                  <a:pt x="5736299" y="1340379"/>
                  <a:pt x="5609828" y="1298178"/>
                </a:cubicBezTo>
                <a:cubicBezTo>
                  <a:pt x="5483489" y="1255976"/>
                  <a:pt x="5352388" y="1216157"/>
                  <a:pt x="5216525" y="1178718"/>
                </a:cubicBezTo>
                <a:cubicBezTo>
                  <a:pt x="5080793" y="1141280"/>
                  <a:pt x="4947377" y="1122560"/>
                  <a:pt x="4816276" y="1122560"/>
                </a:cubicBezTo>
                <a:cubicBezTo>
                  <a:pt x="4722746" y="1122560"/>
                  <a:pt x="4633846" y="1127257"/>
                  <a:pt x="4549576" y="1136650"/>
                </a:cubicBezTo>
                <a:cubicBezTo>
                  <a:pt x="4465306" y="1146042"/>
                  <a:pt x="4381036" y="1164762"/>
                  <a:pt x="4296767" y="1192807"/>
                </a:cubicBezTo>
                <a:cubicBezTo>
                  <a:pt x="3931642" y="1305123"/>
                  <a:pt x="3561754" y="1438407"/>
                  <a:pt x="3187104" y="1592659"/>
                </a:cubicBezTo>
                <a:cubicBezTo>
                  <a:pt x="2812586" y="1746911"/>
                  <a:pt x="2473126" y="1950309"/>
                  <a:pt x="2168723" y="2202854"/>
                </a:cubicBezTo>
                <a:cubicBezTo>
                  <a:pt x="1864452" y="2455399"/>
                  <a:pt x="1618720" y="2766417"/>
                  <a:pt x="1431528" y="3135907"/>
                </a:cubicBezTo>
                <a:cubicBezTo>
                  <a:pt x="1244335" y="3505266"/>
                  <a:pt x="1150739" y="3965839"/>
                  <a:pt x="1150739" y="4517628"/>
                </a:cubicBezTo>
                <a:cubicBezTo>
                  <a:pt x="1150739" y="4966625"/>
                  <a:pt x="1230312" y="5389893"/>
                  <a:pt x="1389459" y="5787429"/>
                </a:cubicBezTo>
                <a:cubicBezTo>
                  <a:pt x="1548606" y="6184833"/>
                  <a:pt x="1759280" y="6528527"/>
                  <a:pt x="2021482" y="6818510"/>
                </a:cubicBezTo>
                <a:cubicBezTo>
                  <a:pt x="2283684" y="7108362"/>
                  <a:pt x="2588087" y="7337491"/>
                  <a:pt x="2934692" y="7505898"/>
                </a:cubicBezTo>
                <a:cubicBezTo>
                  <a:pt x="3281296" y="7674173"/>
                  <a:pt x="3641857" y="7758310"/>
                  <a:pt x="4016375" y="7758310"/>
                </a:cubicBezTo>
                <a:cubicBezTo>
                  <a:pt x="4344061" y="7758310"/>
                  <a:pt x="4667117" y="7692958"/>
                  <a:pt x="4985543" y="7562254"/>
                </a:cubicBezTo>
                <a:cubicBezTo>
                  <a:pt x="5303969" y="7431418"/>
                  <a:pt x="5594283" y="7235163"/>
                  <a:pt x="5856485" y="6973490"/>
                </a:cubicBezTo>
                <a:lnTo>
                  <a:pt x="5856485" y="5067300"/>
                </a:lnTo>
                <a:cubicBezTo>
                  <a:pt x="5501018" y="5076692"/>
                  <a:pt x="5147799" y="5081389"/>
                  <a:pt x="4796829" y="5081389"/>
                </a:cubicBezTo>
                <a:cubicBezTo>
                  <a:pt x="4445992" y="5081389"/>
                  <a:pt x="4092839" y="5081389"/>
                  <a:pt x="3737371" y="5081389"/>
                </a:cubicBezTo>
                <a:cubicBezTo>
                  <a:pt x="3531525" y="5053343"/>
                  <a:pt x="3379456" y="4983228"/>
                  <a:pt x="3281164" y="4871045"/>
                </a:cubicBezTo>
                <a:cubicBezTo>
                  <a:pt x="3183003" y="4758729"/>
                  <a:pt x="3133923" y="4637087"/>
                  <a:pt x="3133923" y="4506118"/>
                </a:cubicBezTo>
                <a:cubicBezTo>
                  <a:pt x="3133923" y="4375150"/>
                  <a:pt x="3187700" y="4246496"/>
                  <a:pt x="3295253" y="4120157"/>
                </a:cubicBezTo>
                <a:cubicBezTo>
                  <a:pt x="3402938" y="3993819"/>
                  <a:pt x="3564334" y="3930650"/>
                  <a:pt x="3779440" y="3930650"/>
                </a:cubicBezTo>
                <a:cubicBezTo>
                  <a:pt x="3872970" y="3930650"/>
                  <a:pt x="4071739" y="3928335"/>
                  <a:pt x="4375745" y="3923704"/>
                </a:cubicBezTo>
                <a:cubicBezTo>
                  <a:pt x="4679883" y="3918942"/>
                  <a:pt x="5005056" y="3916560"/>
                  <a:pt x="5351264" y="3916560"/>
                </a:cubicBezTo>
                <a:cubicBezTo>
                  <a:pt x="5697471" y="3916560"/>
                  <a:pt x="6022578" y="3914246"/>
                  <a:pt x="6326584" y="3909615"/>
                </a:cubicBezTo>
                <a:cubicBezTo>
                  <a:pt x="6630723" y="3904985"/>
                  <a:pt x="6829557" y="3902670"/>
                  <a:pt x="6923087" y="390267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Freeform 197"/>
          <p:cNvSpPr/>
          <p:nvPr/>
        </p:nvSpPr>
        <p:spPr>
          <a:xfrm rot="0" flipH="0" flipV="0">
            <a:off x="3692474" y="57528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Freeform 198"/>
          <p:cNvSpPr/>
          <p:nvPr/>
        </p:nvSpPr>
        <p:spPr>
          <a:xfrm rot="0" flipH="0" flipV="0">
            <a:off x="3814131" y="57514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" name="Freeform 199"/>
          <p:cNvSpPr/>
          <p:nvPr/>
        </p:nvSpPr>
        <p:spPr>
          <a:xfrm rot="0" flipH="0" flipV="0">
            <a:off x="3944478" y="57514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" name="Freeform 200"/>
          <p:cNvSpPr/>
          <p:nvPr/>
        </p:nvSpPr>
        <p:spPr>
          <a:xfrm rot="0" flipH="0" flipV="0">
            <a:off x="4258010" y="5764569"/>
            <a:ext cx="237277" cy="312210"/>
          </a:xfrm>
          <a:custGeom>
            <a:pathLst>
              <a:path w="6591035" h="8672512">
                <a:moveTo>
                  <a:pt x="5440494" y="561182"/>
                </a:moveTo>
                <a:cubicBezTo>
                  <a:pt x="5487193" y="374121"/>
                  <a:pt x="5562004" y="233826"/>
                  <a:pt x="5664927" y="140296"/>
                </a:cubicBezTo>
                <a:cubicBezTo>
                  <a:pt x="5767850" y="46766"/>
                  <a:pt x="5884796" y="0"/>
                  <a:pt x="6015765" y="0"/>
                </a:cubicBezTo>
                <a:cubicBezTo>
                  <a:pt x="6137341" y="0"/>
                  <a:pt x="6251905" y="42135"/>
                  <a:pt x="6359459" y="126405"/>
                </a:cubicBezTo>
                <a:cubicBezTo>
                  <a:pt x="6467144" y="210543"/>
                  <a:pt x="6544336" y="341445"/>
                  <a:pt x="6591035" y="519113"/>
                </a:cubicBezTo>
                <a:cubicBezTo>
                  <a:pt x="6581774" y="1108605"/>
                  <a:pt x="6565437" y="1728457"/>
                  <a:pt x="6542021" y="2378671"/>
                </a:cubicBezTo>
                <a:cubicBezTo>
                  <a:pt x="6518605" y="3028752"/>
                  <a:pt x="6476471" y="3660180"/>
                  <a:pt x="6415616" y="4272955"/>
                </a:cubicBezTo>
                <a:cubicBezTo>
                  <a:pt x="6354894" y="4885730"/>
                  <a:pt x="6270691" y="5461133"/>
                  <a:pt x="6163005" y="5999163"/>
                </a:cubicBezTo>
                <a:cubicBezTo>
                  <a:pt x="6055452" y="6537061"/>
                  <a:pt x="5908146" y="6993136"/>
                  <a:pt x="5721085" y="7367389"/>
                </a:cubicBezTo>
                <a:cubicBezTo>
                  <a:pt x="5618162" y="7591888"/>
                  <a:pt x="5470789" y="7786026"/>
                  <a:pt x="5278966" y="7949804"/>
                </a:cubicBezTo>
                <a:cubicBezTo>
                  <a:pt x="5087276" y="8113448"/>
                  <a:pt x="4872103" y="8249113"/>
                  <a:pt x="4633449" y="8356799"/>
                </a:cubicBezTo>
                <a:cubicBezTo>
                  <a:pt x="4394927" y="8464352"/>
                  <a:pt x="4144698" y="8543858"/>
                  <a:pt x="3882760" y="8595320"/>
                </a:cubicBezTo>
                <a:cubicBezTo>
                  <a:pt x="3620823" y="8646781"/>
                  <a:pt x="3368145" y="8672512"/>
                  <a:pt x="3124729" y="8672512"/>
                </a:cubicBezTo>
                <a:cubicBezTo>
                  <a:pt x="2834745" y="8672512"/>
                  <a:pt x="2551708" y="8639770"/>
                  <a:pt x="2275615" y="8574285"/>
                </a:cubicBezTo>
                <a:cubicBezTo>
                  <a:pt x="1999654" y="8508801"/>
                  <a:pt x="1742413" y="8408260"/>
                  <a:pt x="1503891" y="8272661"/>
                </a:cubicBezTo>
                <a:cubicBezTo>
                  <a:pt x="1265369" y="8136930"/>
                  <a:pt x="1054893" y="7968523"/>
                  <a:pt x="872463" y="7767439"/>
                </a:cubicBezTo>
                <a:cubicBezTo>
                  <a:pt x="690033" y="7566224"/>
                  <a:pt x="552053" y="7329951"/>
                  <a:pt x="458523" y="7058621"/>
                </a:cubicBezTo>
                <a:cubicBezTo>
                  <a:pt x="299376" y="6609623"/>
                  <a:pt x="189375" y="6116175"/>
                  <a:pt x="128521" y="5578277"/>
                </a:cubicBezTo>
                <a:cubicBezTo>
                  <a:pt x="67799" y="5040247"/>
                  <a:pt x="30427" y="4485879"/>
                  <a:pt x="16404" y="3915172"/>
                </a:cubicBezTo>
                <a:cubicBezTo>
                  <a:pt x="2381" y="3344466"/>
                  <a:pt x="0" y="2778456"/>
                  <a:pt x="9260" y="2217143"/>
                </a:cubicBezTo>
                <a:cubicBezTo>
                  <a:pt x="18653" y="1655829"/>
                  <a:pt x="23349" y="1127258"/>
                  <a:pt x="23349" y="631429"/>
                </a:cubicBezTo>
                <a:cubicBezTo>
                  <a:pt x="70180" y="444368"/>
                  <a:pt x="145057" y="304073"/>
                  <a:pt x="247980" y="210543"/>
                </a:cubicBezTo>
                <a:cubicBezTo>
                  <a:pt x="350903" y="116880"/>
                  <a:pt x="467849" y="70049"/>
                  <a:pt x="598818" y="70049"/>
                </a:cubicBezTo>
                <a:cubicBezTo>
                  <a:pt x="720394" y="70049"/>
                  <a:pt x="834959" y="112184"/>
                  <a:pt x="942512" y="196454"/>
                </a:cubicBezTo>
                <a:cubicBezTo>
                  <a:pt x="1050197" y="280591"/>
                  <a:pt x="1127389" y="411560"/>
                  <a:pt x="1174088" y="589360"/>
                </a:cubicBezTo>
                <a:cubicBezTo>
                  <a:pt x="1174088" y="898129"/>
                  <a:pt x="1169392" y="1251347"/>
                  <a:pt x="1159999" y="1649016"/>
                </a:cubicBezTo>
                <a:cubicBezTo>
                  <a:pt x="1150739" y="2046553"/>
                  <a:pt x="1143727" y="2458178"/>
                  <a:pt x="1138965" y="2883893"/>
                </a:cubicBezTo>
                <a:cubicBezTo>
                  <a:pt x="1134335" y="3309475"/>
                  <a:pt x="1139031" y="3735123"/>
                  <a:pt x="1153054" y="4160838"/>
                </a:cubicBezTo>
                <a:cubicBezTo>
                  <a:pt x="1167077" y="4586420"/>
                  <a:pt x="1195123" y="4986338"/>
                  <a:pt x="1237191" y="5360591"/>
                </a:cubicBezTo>
                <a:cubicBezTo>
                  <a:pt x="1279392" y="5734844"/>
                  <a:pt x="1344877" y="6066962"/>
                  <a:pt x="1433644" y="6356946"/>
                </a:cubicBezTo>
                <a:cubicBezTo>
                  <a:pt x="1522544" y="6646929"/>
                  <a:pt x="1641871" y="6866798"/>
                  <a:pt x="1791626" y="7016552"/>
                </a:cubicBezTo>
                <a:cubicBezTo>
                  <a:pt x="1988079" y="7222398"/>
                  <a:pt x="2210263" y="7360378"/>
                  <a:pt x="2458177" y="7430493"/>
                </a:cubicBezTo>
                <a:cubicBezTo>
                  <a:pt x="2706092" y="7500607"/>
                  <a:pt x="2946995" y="7535664"/>
                  <a:pt x="3180887" y="7535664"/>
                </a:cubicBezTo>
                <a:cubicBezTo>
                  <a:pt x="3461609" y="7535664"/>
                  <a:pt x="3737636" y="7474876"/>
                  <a:pt x="4008966" y="7353300"/>
                </a:cubicBezTo>
                <a:cubicBezTo>
                  <a:pt x="4280297" y="7231724"/>
                  <a:pt x="4523581" y="7035271"/>
                  <a:pt x="4738819" y="6763941"/>
                </a:cubicBezTo>
                <a:cubicBezTo>
                  <a:pt x="4851003" y="6623580"/>
                  <a:pt x="4942152" y="6406092"/>
                  <a:pt x="5012266" y="6111479"/>
                </a:cubicBezTo>
                <a:cubicBezTo>
                  <a:pt x="5082513" y="5816733"/>
                  <a:pt x="5143367" y="5482233"/>
                  <a:pt x="5194829" y="5107980"/>
                </a:cubicBezTo>
                <a:cubicBezTo>
                  <a:pt x="5246290" y="4733727"/>
                  <a:pt x="5286044" y="4333809"/>
                  <a:pt x="5314090" y="3908227"/>
                </a:cubicBezTo>
                <a:cubicBezTo>
                  <a:pt x="5342136" y="3482512"/>
                  <a:pt x="5365485" y="3063875"/>
                  <a:pt x="5384138" y="2652316"/>
                </a:cubicBezTo>
                <a:cubicBezTo>
                  <a:pt x="5402923" y="2240625"/>
                  <a:pt x="5414631" y="1852349"/>
                  <a:pt x="5419262" y="1487488"/>
                </a:cubicBezTo>
                <a:cubicBezTo>
                  <a:pt x="5424024" y="1122627"/>
                  <a:pt x="5431102" y="813859"/>
                  <a:pt x="5440494" y="56118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" name="Freeform 201"/>
          <p:cNvSpPr/>
          <p:nvPr/>
        </p:nvSpPr>
        <p:spPr>
          <a:xfrm rot="0" flipH="0" flipV="0">
            <a:off x="4550908" y="58447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" name="Freeform 202"/>
          <p:cNvSpPr/>
          <p:nvPr/>
        </p:nvSpPr>
        <p:spPr>
          <a:xfrm rot="0" flipH="0" flipV="0">
            <a:off x="4791308" y="57528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" name="Freeform 203"/>
          <p:cNvSpPr/>
          <p:nvPr/>
        </p:nvSpPr>
        <p:spPr>
          <a:xfrm rot="0" flipH="0" flipV="0">
            <a:off x="4883619" y="5845370"/>
            <a:ext cx="191466" cy="235838"/>
          </a:xfrm>
          <a:custGeom>
            <a:pathLst>
              <a:path w="5318522" h="6551082">
                <a:moveTo>
                  <a:pt x="4214681" y="376502"/>
                </a:moveTo>
                <a:cubicBezTo>
                  <a:pt x="4308211" y="217487"/>
                  <a:pt x="4418079" y="112249"/>
                  <a:pt x="4544285" y="60788"/>
                </a:cubicBezTo>
                <a:cubicBezTo>
                  <a:pt x="4670624" y="9326"/>
                  <a:pt x="4792266" y="0"/>
                  <a:pt x="4909212" y="32808"/>
                </a:cubicBezTo>
                <a:cubicBezTo>
                  <a:pt x="5026158" y="65484"/>
                  <a:pt x="5124384" y="140295"/>
                  <a:pt x="5203892" y="257241"/>
                </a:cubicBezTo>
                <a:cubicBezTo>
                  <a:pt x="5283399" y="374187"/>
                  <a:pt x="5318522" y="521560"/>
                  <a:pt x="5309262" y="699360"/>
                </a:cubicBezTo>
                <a:cubicBezTo>
                  <a:pt x="5178161" y="1204449"/>
                  <a:pt x="5026092" y="1697897"/>
                  <a:pt x="4853054" y="2179703"/>
                </a:cubicBezTo>
                <a:cubicBezTo>
                  <a:pt x="4680017" y="2661510"/>
                  <a:pt x="4509294" y="3145697"/>
                  <a:pt x="4340887" y="3632266"/>
                </a:cubicBezTo>
                <a:cubicBezTo>
                  <a:pt x="4181872" y="4081264"/>
                  <a:pt x="4025173" y="4523316"/>
                  <a:pt x="3870788" y="4958424"/>
                </a:cubicBezTo>
                <a:cubicBezTo>
                  <a:pt x="3716404" y="5393399"/>
                  <a:pt x="3545682" y="5826059"/>
                  <a:pt x="3358621" y="6256403"/>
                </a:cubicBezTo>
                <a:cubicBezTo>
                  <a:pt x="3190214" y="6462248"/>
                  <a:pt x="3003087" y="6551082"/>
                  <a:pt x="2797242" y="6522904"/>
                </a:cubicBezTo>
                <a:cubicBezTo>
                  <a:pt x="2591396" y="6494858"/>
                  <a:pt x="2432381" y="6363956"/>
                  <a:pt x="2320198" y="6130197"/>
                </a:cubicBezTo>
                <a:cubicBezTo>
                  <a:pt x="1983383" y="5241330"/>
                  <a:pt x="1639557" y="4361921"/>
                  <a:pt x="1288720" y="3491971"/>
                </a:cubicBezTo>
                <a:cubicBezTo>
                  <a:pt x="937882" y="2621889"/>
                  <a:pt x="547291" y="1765829"/>
                  <a:pt x="116946" y="923793"/>
                </a:cubicBezTo>
                <a:cubicBezTo>
                  <a:pt x="23416" y="736732"/>
                  <a:pt x="0" y="570706"/>
                  <a:pt x="46699" y="425714"/>
                </a:cubicBezTo>
                <a:cubicBezTo>
                  <a:pt x="93531" y="280590"/>
                  <a:pt x="173038" y="172971"/>
                  <a:pt x="285221" y="102857"/>
                </a:cubicBezTo>
                <a:cubicBezTo>
                  <a:pt x="397537" y="32742"/>
                  <a:pt x="530887" y="11708"/>
                  <a:pt x="685271" y="39753"/>
                </a:cubicBezTo>
                <a:cubicBezTo>
                  <a:pt x="839656" y="67799"/>
                  <a:pt x="977636" y="166026"/>
                  <a:pt x="1099212" y="334433"/>
                </a:cubicBezTo>
                <a:cubicBezTo>
                  <a:pt x="1426634" y="989277"/>
                  <a:pt x="1735336" y="1653514"/>
                  <a:pt x="2025320" y="2327143"/>
                </a:cubicBezTo>
                <a:cubicBezTo>
                  <a:pt x="2315435" y="3000772"/>
                  <a:pt x="2596158" y="3683727"/>
                  <a:pt x="2867488" y="4376010"/>
                </a:cubicBezTo>
                <a:cubicBezTo>
                  <a:pt x="2932973" y="4198210"/>
                  <a:pt x="2996076" y="4020476"/>
                  <a:pt x="3056798" y="3842808"/>
                </a:cubicBezTo>
                <a:cubicBezTo>
                  <a:pt x="3117652" y="3665008"/>
                  <a:pt x="3180821" y="3487208"/>
                  <a:pt x="3246306" y="3309408"/>
                </a:cubicBezTo>
                <a:cubicBezTo>
                  <a:pt x="3414713" y="2822972"/>
                  <a:pt x="3583120" y="2338850"/>
                  <a:pt x="3751528" y="1857044"/>
                </a:cubicBezTo>
                <a:cubicBezTo>
                  <a:pt x="3919935" y="1375238"/>
                  <a:pt x="4074319" y="881724"/>
                  <a:pt x="4214681" y="3765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" name="Freeform 204"/>
          <p:cNvSpPr/>
          <p:nvPr/>
        </p:nvSpPr>
        <p:spPr>
          <a:xfrm rot="0" flipH="0" flipV="0">
            <a:off x="5107716" y="58483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" name="Freeform 205"/>
          <p:cNvSpPr/>
          <p:nvPr/>
        </p:nvSpPr>
        <p:spPr>
          <a:xfrm rot="0" flipH="0" flipV="0">
            <a:off x="5359762" y="58406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" name="Freeform 206"/>
          <p:cNvSpPr/>
          <p:nvPr/>
        </p:nvSpPr>
        <p:spPr>
          <a:xfrm rot="0" flipH="0" flipV="0">
            <a:off x="5555102" y="58365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" name="Freeform 207"/>
          <p:cNvSpPr/>
          <p:nvPr/>
        </p:nvSpPr>
        <p:spPr>
          <a:xfrm rot="0" flipH="0" flipV="0">
            <a:off x="5770356" y="57528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" name="Freeform 208"/>
          <p:cNvSpPr/>
          <p:nvPr/>
        </p:nvSpPr>
        <p:spPr>
          <a:xfrm rot="0" flipH="0" flipV="0">
            <a:off x="5858833" y="57512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" name="Freeform 209"/>
          <p:cNvSpPr/>
          <p:nvPr/>
        </p:nvSpPr>
        <p:spPr>
          <a:xfrm rot="0" flipH="0" flipV="0">
            <a:off x="6046185" y="5841243"/>
            <a:ext cx="216727" cy="335449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" name="Freeform 210"/>
          <p:cNvSpPr/>
          <p:nvPr/>
        </p:nvSpPr>
        <p:spPr>
          <a:xfrm rot="0" flipH="0" flipV="0">
            <a:off x="6250363" y="6013008"/>
            <a:ext cx="77802" cy="119229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" name="Freeform 211"/>
          <p:cNvSpPr/>
          <p:nvPr/>
        </p:nvSpPr>
        <p:spPr>
          <a:xfrm rot="0" flipH="0" flipV="0">
            <a:off x="6537285" y="5763948"/>
            <a:ext cx="352115" cy="316753"/>
          </a:xfrm>
          <a:custGeom>
            <a:pathLst>
              <a:path w="9780984" h="8798718">
                <a:moveTo>
                  <a:pt x="9780984" y="8097044"/>
                </a:moveTo>
                <a:cubicBezTo>
                  <a:pt x="9771724" y="8312283"/>
                  <a:pt x="9708620" y="8473678"/>
                  <a:pt x="9591675" y="8581231"/>
                </a:cubicBezTo>
                <a:cubicBezTo>
                  <a:pt x="9474729" y="8688784"/>
                  <a:pt x="9346075" y="8742560"/>
                  <a:pt x="9205714" y="8742560"/>
                </a:cubicBezTo>
                <a:cubicBezTo>
                  <a:pt x="9074745" y="8742560"/>
                  <a:pt x="8950788" y="8693414"/>
                  <a:pt x="8833842" y="8595121"/>
                </a:cubicBezTo>
                <a:cubicBezTo>
                  <a:pt x="8716896" y="8496962"/>
                  <a:pt x="8649097" y="8345025"/>
                  <a:pt x="8630444" y="8139311"/>
                </a:cubicBezTo>
                <a:cubicBezTo>
                  <a:pt x="8583612" y="7690181"/>
                  <a:pt x="8525073" y="7215386"/>
                  <a:pt x="8454826" y="6714927"/>
                </a:cubicBezTo>
                <a:cubicBezTo>
                  <a:pt x="8384712" y="6214335"/>
                  <a:pt x="8305205" y="5709113"/>
                  <a:pt x="8216305" y="5199261"/>
                </a:cubicBezTo>
                <a:cubicBezTo>
                  <a:pt x="8127537" y="4689409"/>
                  <a:pt x="8029310" y="4186568"/>
                  <a:pt x="7921625" y="3690739"/>
                </a:cubicBezTo>
                <a:cubicBezTo>
                  <a:pt x="7814072" y="3194910"/>
                  <a:pt x="7699507" y="2731823"/>
                  <a:pt x="7577931" y="2301478"/>
                </a:cubicBezTo>
                <a:cubicBezTo>
                  <a:pt x="7400131" y="2731823"/>
                  <a:pt x="7222331" y="3183203"/>
                  <a:pt x="7044531" y="3655616"/>
                </a:cubicBezTo>
                <a:cubicBezTo>
                  <a:pt x="6866864" y="4128029"/>
                  <a:pt x="6686814" y="4605139"/>
                  <a:pt x="6504384" y="5086946"/>
                </a:cubicBezTo>
                <a:cubicBezTo>
                  <a:pt x="6321954" y="5568752"/>
                  <a:pt x="6141839" y="6048243"/>
                  <a:pt x="5964039" y="6525419"/>
                </a:cubicBezTo>
                <a:cubicBezTo>
                  <a:pt x="5786239" y="7002595"/>
                  <a:pt x="5603809" y="7456356"/>
                  <a:pt x="5416748" y="7886700"/>
                </a:cubicBezTo>
                <a:cubicBezTo>
                  <a:pt x="5267126" y="8064368"/>
                  <a:pt x="5103415" y="8153202"/>
                  <a:pt x="4925615" y="8153202"/>
                </a:cubicBezTo>
                <a:cubicBezTo>
                  <a:pt x="4785254" y="8153202"/>
                  <a:pt x="4630869" y="8078391"/>
                  <a:pt x="4462462" y="7928769"/>
                </a:cubicBezTo>
                <a:lnTo>
                  <a:pt x="1683940" y="2497932"/>
                </a:lnTo>
                <a:cubicBezTo>
                  <a:pt x="1637109" y="2946929"/>
                  <a:pt x="1590278" y="3419343"/>
                  <a:pt x="1543447" y="3915172"/>
                </a:cubicBezTo>
                <a:cubicBezTo>
                  <a:pt x="1496748" y="4411001"/>
                  <a:pt x="1452364" y="4911527"/>
                  <a:pt x="1410295" y="5416749"/>
                </a:cubicBezTo>
                <a:cubicBezTo>
                  <a:pt x="1368226" y="5921971"/>
                  <a:pt x="1323776" y="6422496"/>
                  <a:pt x="1276945" y="6918325"/>
                </a:cubicBezTo>
                <a:cubicBezTo>
                  <a:pt x="1230246" y="7414155"/>
                  <a:pt x="1183481" y="7886634"/>
                  <a:pt x="1136650" y="8335764"/>
                </a:cubicBezTo>
                <a:cubicBezTo>
                  <a:pt x="1071165" y="8494779"/>
                  <a:pt x="986962" y="8611658"/>
                  <a:pt x="884039" y="8686403"/>
                </a:cubicBezTo>
                <a:cubicBezTo>
                  <a:pt x="781116" y="8761280"/>
                  <a:pt x="673563" y="8798718"/>
                  <a:pt x="561380" y="8798718"/>
                </a:cubicBezTo>
                <a:cubicBezTo>
                  <a:pt x="430411" y="8798718"/>
                  <a:pt x="308769" y="8747257"/>
                  <a:pt x="196453" y="8644334"/>
                </a:cubicBezTo>
                <a:cubicBezTo>
                  <a:pt x="84137" y="8541543"/>
                  <a:pt x="18653" y="8391856"/>
                  <a:pt x="0" y="8195271"/>
                </a:cubicBezTo>
                <a:cubicBezTo>
                  <a:pt x="56091" y="7596651"/>
                  <a:pt x="114498" y="6976931"/>
                  <a:pt x="175220" y="6336110"/>
                </a:cubicBezTo>
                <a:cubicBezTo>
                  <a:pt x="236074" y="5695157"/>
                  <a:pt x="296928" y="5049573"/>
                  <a:pt x="357783" y="4399360"/>
                </a:cubicBezTo>
                <a:cubicBezTo>
                  <a:pt x="418637" y="3749146"/>
                  <a:pt x="479425" y="3101314"/>
                  <a:pt x="540147" y="2455863"/>
                </a:cubicBezTo>
                <a:cubicBezTo>
                  <a:pt x="601001" y="1810280"/>
                  <a:pt x="659474" y="1188112"/>
                  <a:pt x="715565" y="589360"/>
                </a:cubicBezTo>
                <a:cubicBezTo>
                  <a:pt x="753004" y="420952"/>
                  <a:pt x="825500" y="289983"/>
                  <a:pt x="933053" y="196453"/>
                </a:cubicBezTo>
                <a:cubicBezTo>
                  <a:pt x="1040738" y="102924"/>
                  <a:pt x="1160065" y="56158"/>
                  <a:pt x="1291034" y="56158"/>
                </a:cubicBezTo>
                <a:cubicBezTo>
                  <a:pt x="1496880" y="56158"/>
                  <a:pt x="1669917" y="159081"/>
                  <a:pt x="1810147" y="364927"/>
                </a:cubicBezTo>
                <a:cubicBezTo>
                  <a:pt x="2062824" y="823318"/>
                  <a:pt x="2315435" y="1302808"/>
                  <a:pt x="2567980" y="1803400"/>
                </a:cubicBezTo>
                <a:cubicBezTo>
                  <a:pt x="2820657" y="2303860"/>
                  <a:pt x="3073268" y="2809015"/>
                  <a:pt x="3325812" y="3318868"/>
                </a:cubicBezTo>
                <a:cubicBezTo>
                  <a:pt x="3578357" y="3828720"/>
                  <a:pt x="3833283" y="4333942"/>
                  <a:pt x="4090590" y="4834533"/>
                </a:cubicBezTo>
                <a:cubicBezTo>
                  <a:pt x="4347898" y="5334993"/>
                  <a:pt x="4602824" y="5814418"/>
                  <a:pt x="4855369" y="6272808"/>
                </a:cubicBezTo>
                <a:cubicBezTo>
                  <a:pt x="5042561" y="5814418"/>
                  <a:pt x="5232003" y="5334993"/>
                  <a:pt x="5423694" y="4834533"/>
                </a:cubicBezTo>
                <a:cubicBezTo>
                  <a:pt x="5615516" y="4333942"/>
                  <a:pt x="5807340" y="3828720"/>
                  <a:pt x="5999162" y="3318868"/>
                </a:cubicBezTo>
                <a:cubicBezTo>
                  <a:pt x="6190985" y="2809015"/>
                  <a:pt x="6382742" y="2301478"/>
                  <a:pt x="6574433" y="1796257"/>
                </a:cubicBezTo>
                <a:cubicBezTo>
                  <a:pt x="6766256" y="1291035"/>
                  <a:pt x="6960394" y="809228"/>
                  <a:pt x="7156847" y="350838"/>
                </a:cubicBezTo>
                <a:cubicBezTo>
                  <a:pt x="7231724" y="229262"/>
                  <a:pt x="7315928" y="140428"/>
                  <a:pt x="7409458" y="84336"/>
                </a:cubicBezTo>
                <a:cubicBezTo>
                  <a:pt x="7502988" y="28113"/>
                  <a:pt x="7601214" y="0"/>
                  <a:pt x="7704137" y="0"/>
                </a:cubicBezTo>
                <a:cubicBezTo>
                  <a:pt x="7816453" y="0"/>
                  <a:pt x="7926387" y="42135"/>
                  <a:pt x="8033940" y="126405"/>
                </a:cubicBezTo>
                <a:cubicBezTo>
                  <a:pt x="8141494" y="210543"/>
                  <a:pt x="8218686" y="332119"/>
                  <a:pt x="8265517" y="491133"/>
                </a:cubicBezTo>
                <a:cubicBezTo>
                  <a:pt x="8433925" y="1080493"/>
                  <a:pt x="8595254" y="1693268"/>
                  <a:pt x="8749506" y="2329458"/>
                </a:cubicBezTo>
                <a:cubicBezTo>
                  <a:pt x="8903890" y="2965649"/>
                  <a:pt x="9048882" y="3608851"/>
                  <a:pt x="9184481" y="4259064"/>
                </a:cubicBezTo>
                <a:cubicBezTo>
                  <a:pt x="9320212" y="4909278"/>
                  <a:pt x="9439539" y="5559491"/>
                  <a:pt x="9542462" y="6209705"/>
                </a:cubicBezTo>
                <a:cubicBezTo>
                  <a:pt x="9645385" y="6859919"/>
                  <a:pt x="9724892" y="7489032"/>
                  <a:pt x="9780984" y="809704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" name="Freeform 212"/>
          <p:cNvSpPr/>
          <p:nvPr/>
        </p:nvSpPr>
        <p:spPr>
          <a:xfrm rot="0" flipH="0" flipV="0">
            <a:off x="6928534" y="58479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" name="Freeform 213"/>
          <p:cNvSpPr/>
          <p:nvPr/>
        </p:nvSpPr>
        <p:spPr>
          <a:xfrm rot="0" flipH="0" flipV="0">
            <a:off x="7178391" y="58447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" name="Freeform 214"/>
          <p:cNvSpPr/>
          <p:nvPr/>
        </p:nvSpPr>
        <p:spPr>
          <a:xfrm rot="0" flipH="0" flipV="0">
            <a:off x="7401152" y="57512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" name="Freeform 215"/>
          <p:cNvSpPr/>
          <p:nvPr/>
        </p:nvSpPr>
        <p:spPr>
          <a:xfrm rot="0" flipH="0" flipV="0">
            <a:off x="7596705" y="58406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" name="Freeform 216"/>
          <p:cNvSpPr/>
          <p:nvPr/>
        </p:nvSpPr>
        <p:spPr>
          <a:xfrm rot="0" flipH="0" flipV="0">
            <a:off x="7785217" y="58483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" name="Freeform 217"/>
          <p:cNvSpPr/>
          <p:nvPr/>
        </p:nvSpPr>
        <p:spPr>
          <a:xfrm rot="0" flipH="0" flipV="0">
            <a:off x="8028830" y="58484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" name="Freeform 218"/>
          <p:cNvSpPr/>
          <p:nvPr/>
        </p:nvSpPr>
        <p:spPr>
          <a:xfrm rot="0" flipH="0" flipV="0">
            <a:off x="8282117" y="57514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" name="Freeform 219"/>
          <p:cNvSpPr/>
          <p:nvPr/>
        </p:nvSpPr>
        <p:spPr>
          <a:xfrm rot="0" flipH="0" flipV="0">
            <a:off x="8609998" y="5759504"/>
            <a:ext cx="197531" cy="312610"/>
          </a:xfrm>
          <a:custGeom>
            <a:pathLst>
              <a:path w="5486996" h="8683624">
                <a:moveTo>
                  <a:pt x="3690740" y="1880196"/>
                </a:moveTo>
                <a:cubicBezTo>
                  <a:pt x="3615862" y="1711788"/>
                  <a:pt x="3515254" y="1571493"/>
                  <a:pt x="3388916" y="1459310"/>
                </a:cubicBezTo>
                <a:cubicBezTo>
                  <a:pt x="3262578" y="1347127"/>
                  <a:pt x="3133924" y="1281642"/>
                  <a:pt x="3002955" y="1262856"/>
                </a:cubicBezTo>
                <a:cubicBezTo>
                  <a:pt x="2591396" y="1262856"/>
                  <a:pt x="2217209" y="1372725"/>
                  <a:pt x="1880394" y="1592461"/>
                </a:cubicBezTo>
                <a:cubicBezTo>
                  <a:pt x="1543580" y="1812197"/>
                  <a:pt x="1234877" y="2071688"/>
                  <a:pt x="954286" y="2370931"/>
                </a:cubicBezTo>
                <a:cubicBezTo>
                  <a:pt x="823185" y="2464462"/>
                  <a:pt x="682824" y="2511227"/>
                  <a:pt x="533202" y="2511227"/>
                </a:cubicBezTo>
                <a:cubicBezTo>
                  <a:pt x="374187" y="2511227"/>
                  <a:pt x="245534" y="2457450"/>
                  <a:pt x="147241" y="2349897"/>
                </a:cubicBezTo>
                <a:cubicBezTo>
                  <a:pt x="49081" y="2242344"/>
                  <a:pt x="0" y="2104430"/>
                  <a:pt x="0" y="1936155"/>
                </a:cubicBezTo>
                <a:cubicBezTo>
                  <a:pt x="0" y="1786401"/>
                  <a:pt x="42069" y="1641343"/>
                  <a:pt x="126207" y="1500981"/>
                </a:cubicBezTo>
                <a:cubicBezTo>
                  <a:pt x="304007" y="1314053"/>
                  <a:pt x="495763" y="1129374"/>
                  <a:pt x="701477" y="946944"/>
                </a:cubicBezTo>
                <a:cubicBezTo>
                  <a:pt x="907323" y="764514"/>
                  <a:pt x="1127192" y="603184"/>
                  <a:pt x="1361083" y="462955"/>
                </a:cubicBezTo>
                <a:cubicBezTo>
                  <a:pt x="1594975" y="322594"/>
                  <a:pt x="1835878" y="210344"/>
                  <a:pt x="2083793" y="126206"/>
                </a:cubicBezTo>
                <a:cubicBezTo>
                  <a:pt x="2331707" y="42069"/>
                  <a:pt x="2586633" y="0"/>
                  <a:pt x="2848571" y="0"/>
                </a:cubicBezTo>
                <a:cubicBezTo>
                  <a:pt x="3147947" y="0"/>
                  <a:pt x="3428604" y="63103"/>
                  <a:pt x="3690541" y="189310"/>
                </a:cubicBezTo>
                <a:cubicBezTo>
                  <a:pt x="3952611" y="315516"/>
                  <a:pt x="4179491" y="493183"/>
                  <a:pt x="4371182" y="722313"/>
                </a:cubicBezTo>
                <a:cubicBezTo>
                  <a:pt x="4563004" y="951442"/>
                  <a:pt x="4715008" y="1225021"/>
                  <a:pt x="4827191" y="1543050"/>
                </a:cubicBezTo>
                <a:cubicBezTo>
                  <a:pt x="4939507" y="1860947"/>
                  <a:pt x="4995665" y="2206956"/>
                  <a:pt x="4995665" y="2581077"/>
                </a:cubicBezTo>
                <a:cubicBezTo>
                  <a:pt x="4995665" y="2702653"/>
                  <a:pt x="4981642" y="2828859"/>
                  <a:pt x="4953596" y="2959696"/>
                </a:cubicBezTo>
                <a:cubicBezTo>
                  <a:pt x="4850673" y="3389908"/>
                  <a:pt x="4693973" y="3740679"/>
                  <a:pt x="4483497" y="4012010"/>
                </a:cubicBezTo>
                <a:cubicBezTo>
                  <a:pt x="4273021" y="4283207"/>
                  <a:pt x="4039129" y="4514652"/>
                  <a:pt x="3781822" y="4706342"/>
                </a:cubicBezTo>
                <a:cubicBezTo>
                  <a:pt x="3524647" y="4898033"/>
                  <a:pt x="3258014" y="5071071"/>
                  <a:pt x="2981921" y="5225455"/>
                </a:cubicBezTo>
                <a:cubicBezTo>
                  <a:pt x="2705960" y="5379707"/>
                  <a:pt x="2448719" y="5550363"/>
                  <a:pt x="2210197" y="5737424"/>
                </a:cubicBezTo>
                <a:cubicBezTo>
                  <a:pt x="1971675" y="5924484"/>
                  <a:pt x="1763515" y="6151298"/>
                  <a:pt x="1585715" y="6417866"/>
                </a:cubicBezTo>
                <a:cubicBezTo>
                  <a:pt x="1407915" y="6684301"/>
                  <a:pt x="1290969" y="7023233"/>
                  <a:pt x="1234877" y="7434660"/>
                </a:cubicBezTo>
                <a:lnTo>
                  <a:pt x="3901083" y="7434660"/>
                </a:lnTo>
                <a:cubicBezTo>
                  <a:pt x="4013399" y="7434660"/>
                  <a:pt x="4097603" y="7418322"/>
                  <a:pt x="4153694" y="7385646"/>
                </a:cubicBezTo>
                <a:cubicBezTo>
                  <a:pt x="4209918" y="7352837"/>
                  <a:pt x="4252053" y="7327106"/>
                  <a:pt x="4280099" y="7308453"/>
                </a:cubicBezTo>
                <a:cubicBezTo>
                  <a:pt x="4298752" y="7289668"/>
                  <a:pt x="4347832" y="7233576"/>
                  <a:pt x="4427340" y="7140178"/>
                </a:cubicBezTo>
                <a:cubicBezTo>
                  <a:pt x="4506847" y="7046648"/>
                  <a:pt x="4565320" y="6990556"/>
                  <a:pt x="4602758" y="6971903"/>
                </a:cubicBezTo>
                <a:cubicBezTo>
                  <a:pt x="4649590" y="6943725"/>
                  <a:pt x="4703366" y="6925006"/>
                  <a:pt x="4764088" y="6915746"/>
                </a:cubicBezTo>
                <a:cubicBezTo>
                  <a:pt x="4824942" y="6906353"/>
                  <a:pt x="4878785" y="6901656"/>
                  <a:pt x="4925616" y="6901656"/>
                </a:cubicBezTo>
                <a:cubicBezTo>
                  <a:pt x="5094024" y="6901656"/>
                  <a:pt x="5229688" y="6960129"/>
                  <a:pt x="5332611" y="7077075"/>
                </a:cubicBezTo>
                <a:cubicBezTo>
                  <a:pt x="5435535" y="7194021"/>
                  <a:pt x="5486996" y="7332001"/>
                  <a:pt x="5486996" y="7491016"/>
                </a:cubicBezTo>
                <a:cubicBezTo>
                  <a:pt x="5486996" y="7593939"/>
                  <a:pt x="5475288" y="7673446"/>
                  <a:pt x="5451872" y="7729538"/>
                </a:cubicBezTo>
                <a:cubicBezTo>
                  <a:pt x="5428457" y="7785629"/>
                  <a:pt x="5407356" y="7823002"/>
                  <a:pt x="5388571" y="7841655"/>
                </a:cubicBezTo>
                <a:cubicBezTo>
                  <a:pt x="5210903" y="8094200"/>
                  <a:pt x="5002742" y="8297664"/>
                  <a:pt x="4764088" y="8452049"/>
                </a:cubicBezTo>
                <a:cubicBezTo>
                  <a:pt x="4525566" y="8606433"/>
                  <a:pt x="4251987" y="8683624"/>
                  <a:pt x="3943350" y="8683624"/>
                </a:cubicBezTo>
                <a:lnTo>
                  <a:pt x="603449" y="8683624"/>
                </a:lnTo>
                <a:cubicBezTo>
                  <a:pt x="238588" y="8646186"/>
                  <a:pt x="37439" y="8426318"/>
                  <a:pt x="0" y="8024019"/>
                </a:cubicBezTo>
                <a:cubicBezTo>
                  <a:pt x="28046" y="7715515"/>
                  <a:pt x="70115" y="7413956"/>
                  <a:pt x="126207" y="7119342"/>
                </a:cubicBezTo>
                <a:cubicBezTo>
                  <a:pt x="182298" y="6824729"/>
                  <a:pt x="261806" y="6539508"/>
                  <a:pt x="364729" y="6263680"/>
                </a:cubicBezTo>
                <a:cubicBezTo>
                  <a:pt x="467652" y="5987852"/>
                  <a:pt x="598620" y="5730677"/>
                  <a:pt x="757635" y="5492155"/>
                </a:cubicBezTo>
                <a:cubicBezTo>
                  <a:pt x="916782" y="5253633"/>
                  <a:pt x="1117931" y="5036212"/>
                  <a:pt x="1361083" y="4839891"/>
                </a:cubicBezTo>
                <a:cubicBezTo>
                  <a:pt x="1576322" y="4671484"/>
                  <a:pt x="1824236" y="4512469"/>
                  <a:pt x="2104827" y="4362847"/>
                </a:cubicBezTo>
                <a:cubicBezTo>
                  <a:pt x="2385550" y="4213225"/>
                  <a:pt x="2652184" y="4047265"/>
                  <a:pt x="2904729" y="3864967"/>
                </a:cubicBezTo>
                <a:cubicBezTo>
                  <a:pt x="3157406" y="3682537"/>
                  <a:pt x="3372578" y="3469812"/>
                  <a:pt x="3550246" y="3226792"/>
                </a:cubicBezTo>
                <a:cubicBezTo>
                  <a:pt x="3728046" y="2983640"/>
                  <a:pt x="3816946" y="2689093"/>
                  <a:pt x="3816946" y="2343150"/>
                </a:cubicBezTo>
                <a:cubicBezTo>
                  <a:pt x="3816946" y="2249488"/>
                  <a:pt x="3798226" y="2151261"/>
                  <a:pt x="3760788" y="2048471"/>
                </a:cubicBezTo>
                <a:cubicBezTo>
                  <a:pt x="3723350" y="1945680"/>
                  <a:pt x="3700000" y="1889588"/>
                  <a:pt x="3690740" y="188019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" name="Freeform 220"/>
          <p:cNvSpPr/>
          <p:nvPr/>
        </p:nvSpPr>
        <p:spPr>
          <a:xfrm rot="0" flipH="0" flipV="0">
            <a:off x="8830434" y="5762524"/>
            <a:ext cx="233317" cy="321382"/>
          </a:xfrm>
          <a:custGeom>
            <a:pathLst>
              <a:path w="6481035" h="8927305">
                <a:moveTo>
                  <a:pt x="5274138" y="5173729"/>
                </a:moveTo>
                <a:cubicBezTo>
                  <a:pt x="5311576" y="4893006"/>
                  <a:pt x="5334926" y="4612349"/>
                  <a:pt x="5344186" y="4331758"/>
                </a:cubicBezTo>
                <a:cubicBezTo>
                  <a:pt x="5353579" y="4051036"/>
                  <a:pt x="5334926" y="3765683"/>
                  <a:pt x="5288227" y="3475699"/>
                </a:cubicBezTo>
                <a:cubicBezTo>
                  <a:pt x="5250788" y="3232415"/>
                  <a:pt x="5201642" y="2989197"/>
                  <a:pt x="5140788" y="2746044"/>
                </a:cubicBezTo>
                <a:cubicBezTo>
                  <a:pt x="5080066" y="2502760"/>
                  <a:pt x="4984154" y="2273498"/>
                  <a:pt x="4853053" y="2058260"/>
                </a:cubicBezTo>
                <a:cubicBezTo>
                  <a:pt x="4712824" y="1815108"/>
                  <a:pt x="4537405" y="1618721"/>
                  <a:pt x="4326797" y="1469099"/>
                </a:cubicBezTo>
                <a:cubicBezTo>
                  <a:pt x="4116321" y="1319345"/>
                  <a:pt x="3891822" y="1223433"/>
                  <a:pt x="3653300" y="1181365"/>
                </a:cubicBezTo>
                <a:cubicBezTo>
                  <a:pt x="3414778" y="1139163"/>
                  <a:pt x="3173875" y="1153187"/>
                  <a:pt x="2930591" y="1223433"/>
                </a:cubicBezTo>
                <a:cubicBezTo>
                  <a:pt x="2687306" y="1293548"/>
                  <a:pt x="2458111" y="1426832"/>
                  <a:pt x="2243005" y="1623285"/>
                </a:cubicBezTo>
                <a:cubicBezTo>
                  <a:pt x="1934236" y="1904008"/>
                  <a:pt x="1686255" y="2294665"/>
                  <a:pt x="1499063" y="2795257"/>
                </a:cubicBezTo>
                <a:cubicBezTo>
                  <a:pt x="1312002" y="3295716"/>
                  <a:pt x="1197438" y="3821906"/>
                  <a:pt x="1155369" y="4373827"/>
                </a:cubicBezTo>
                <a:cubicBezTo>
                  <a:pt x="1113300" y="4925748"/>
                  <a:pt x="1143727" y="5461331"/>
                  <a:pt x="1246650" y="5980576"/>
                </a:cubicBezTo>
                <a:cubicBezTo>
                  <a:pt x="1349573" y="6499821"/>
                  <a:pt x="1536700" y="6913827"/>
                  <a:pt x="1808030" y="7222596"/>
                </a:cubicBezTo>
                <a:cubicBezTo>
                  <a:pt x="1967044" y="7409656"/>
                  <a:pt x="2137767" y="7538310"/>
                  <a:pt x="2320197" y="7608557"/>
                </a:cubicBezTo>
                <a:cubicBezTo>
                  <a:pt x="2502627" y="7678672"/>
                  <a:pt x="2710788" y="7737078"/>
                  <a:pt x="2944680" y="7783777"/>
                </a:cubicBezTo>
                <a:cubicBezTo>
                  <a:pt x="3300148" y="7746471"/>
                  <a:pt x="3606535" y="7653007"/>
                  <a:pt x="3863842" y="7503385"/>
                </a:cubicBezTo>
                <a:cubicBezTo>
                  <a:pt x="4121149" y="7353631"/>
                  <a:pt x="4341018" y="7166504"/>
                  <a:pt x="4523449" y="6942005"/>
                </a:cubicBezTo>
                <a:cubicBezTo>
                  <a:pt x="4705879" y="6717374"/>
                  <a:pt x="4855567" y="6460067"/>
                  <a:pt x="4972513" y="6170083"/>
                </a:cubicBezTo>
                <a:cubicBezTo>
                  <a:pt x="5089459" y="5880100"/>
                  <a:pt x="5185304" y="5576028"/>
                  <a:pt x="5260049" y="5257866"/>
                </a:cubicBezTo>
                <a:close/>
                <a:moveTo>
                  <a:pt x="6410788" y="5313826"/>
                </a:moveTo>
                <a:cubicBezTo>
                  <a:pt x="6326650" y="5660033"/>
                  <a:pt x="6202693" y="6031971"/>
                  <a:pt x="6038916" y="6429640"/>
                </a:cubicBezTo>
                <a:cubicBezTo>
                  <a:pt x="5875271" y="6827176"/>
                  <a:pt x="5671806" y="7199048"/>
                  <a:pt x="5428522" y="7545255"/>
                </a:cubicBezTo>
                <a:cubicBezTo>
                  <a:pt x="5185238" y="7891330"/>
                  <a:pt x="4899885" y="8188325"/>
                  <a:pt x="4572463" y="8436240"/>
                </a:cubicBezTo>
                <a:cubicBezTo>
                  <a:pt x="4245041" y="8684153"/>
                  <a:pt x="3884877" y="8831526"/>
                  <a:pt x="3491970" y="8878358"/>
                </a:cubicBezTo>
                <a:cubicBezTo>
                  <a:pt x="3220640" y="8915664"/>
                  <a:pt x="2961018" y="8927305"/>
                  <a:pt x="2713103" y="8913283"/>
                </a:cubicBezTo>
                <a:cubicBezTo>
                  <a:pt x="2465189" y="8899260"/>
                  <a:pt x="2214959" y="8826764"/>
                  <a:pt x="1962414" y="8695795"/>
                </a:cubicBezTo>
                <a:cubicBezTo>
                  <a:pt x="1765829" y="8592872"/>
                  <a:pt x="1576321" y="8489950"/>
                  <a:pt x="1393891" y="8387027"/>
                </a:cubicBezTo>
                <a:cubicBezTo>
                  <a:pt x="1211461" y="8284104"/>
                  <a:pt x="1054761" y="8139113"/>
                  <a:pt x="923792" y="7952052"/>
                </a:cubicBezTo>
                <a:cubicBezTo>
                  <a:pt x="699293" y="7652676"/>
                  <a:pt x="519178" y="7329951"/>
                  <a:pt x="383447" y="6983876"/>
                </a:cubicBezTo>
                <a:cubicBezTo>
                  <a:pt x="247848" y="6637668"/>
                  <a:pt x="149621" y="6279819"/>
                  <a:pt x="88767" y="5910329"/>
                </a:cubicBezTo>
                <a:cubicBezTo>
                  <a:pt x="28045" y="5540706"/>
                  <a:pt x="0" y="5166453"/>
                  <a:pt x="4630" y="4787569"/>
                </a:cubicBezTo>
                <a:cubicBezTo>
                  <a:pt x="9392" y="4408686"/>
                  <a:pt x="39819" y="4036814"/>
                  <a:pt x="95911" y="3671954"/>
                </a:cubicBezTo>
                <a:cubicBezTo>
                  <a:pt x="152003" y="3279048"/>
                  <a:pt x="257241" y="2872119"/>
                  <a:pt x="411625" y="2451166"/>
                </a:cubicBezTo>
                <a:cubicBezTo>
                  <a:pt x="566010" y="2030082"/>
                  <a:pt x="769474" y="1641806"/>
                  <a:pt x="1022019" y="1286338"/>
                </a:cubicBezTo>
                <a:cubicBezTo>
                  <a:pt x="1274696" y="930871"/>
                  <a:pt x="1578768" y="633876"/>
                  <a:pt x="1934236" y="395354"/>
                </a:cubicBezTo>
                <a:cubicBezTo>
                  <a:pt x="2289704" y="156699"/>
                  <a:pt x="2696699" y="28046"/>
                  <a:pt x="3155222" y="9393"/>
                </a:cubicBezTo>
                <a:cubicBezTo>
                  <a:pt x="3370328" y="0"/>
                  <a:pt x="3578423" y="2315"/>
                  <a:pt x="3779506" y="16338"/>
                </a:cubicBezTo>
                <a:cubicBezTo>
                  <a:pt x="3980722" y="30361"/>
                  <a:pt x="4179556" y="84138"/>
                  <a:pt x="4376010" y="177668"/>
                </a:cubicBezTo>
                <a:cubicBezTo>
                  <a:pt x="4572463" y="271198"/>
                  <a:pt x="4759523" y="374121"/>
                  <a:pt x="4937191" y="486437"/>
                </a:cubicBezTo>
                <a:cubicBezTo>
                  <a:pt x="5114991" y="598752"/>
                  <a:pt x="5278768" y="734418"/>
                  <a:pt x="5428522" y="893432"/>
                </a:cubicBezTo>
                <a:cubicBezTo>
                  <a:pt x="5699852" y="1183415"/>
                  <a:pt x="5910328" y="1508522"/>
                  <a:pt x="6059950" y="1868752"/>
                </a:cubicBezTo>
                <a:cubicBezTo>
                  <a:pt x="6209705" y="2228850"/>
                  <a:pt x="6317324" y="2603037"/>
                  <a:pt x="6382808" y="2991313"/>
                </a:cubicBezTo>
                <a:cubicBezTo>
                  <a:pt x="6448292" y="3379589"/>
                  <a:pt x="6481035" y="3772562"/>
                  <a:pt x="6481035" y="4170230"/>
                </a:cubicBezTo>
                <a:cubicBezTo>
                  <a:pt x="6481035" y="4567767"/>
                  <a:pt x="6457619" y="4948965"/>
                  <a:pt x="6410788" y="531382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" name="Freeform 221"/>
          <p:cNvSpPr/>
          <p:nvPr/>
        </p:nvSpPr>
        <p:spPr>
          <a:xfrm rot="0" flipH="0" flipV="0">
            <a:off x="9103173" y="5765455"/>
            <a:ext cx="119729" cy="308167"/>
          </a:xfrm>
          <a:custGeom>
            <a:pathLst>
              <a:path w="3325813" h="8560196">
                <a:moveTo>
                  <a:pt x="2806898" y="7409457"/>
                </a:moveTo>
                <a:cubicBezTo>
                  <a:pt x="2984434" y="7456289"/>
                  <a:pt x="3115270" y="7533547"/>
                  <a:pt x="3199408" y="7641232"/>
                </a:cubicBezTo>
                <a:cubicBezTo>
                  <a:pt x="3283677" y="7748786"/>
                  <a:pt x="3325813" y="7863350"/>
                  <a:pt x="3325813" y="7984926"/>
                </a:cubicBezTo>
                <a:cubicBezTo>
                  <a:pt x="3325813" y="8115895"/>
                  <a:pt x="3279048" y="8232841"/>
                  <a:pt x="3185517" y="8335764"/>
                </a:cubicBezTo>
                <a:cubicBezTo>
                  <a:pt x="3092119" y="8438687"/>
                  <a:pt x="2951890" y="8513497"/>
                  <a:pt x="2764830" y="8560196"/>
                </a:cubicBezTo>
                <a:lnTo>
                  <a:pt x="604639" y="8560196"/>
                </a:lnTo>
                <a:cubicBezTo>
                  <a:pt x="398396" y="8541542"/>
                  <a:pt x="246063" y="8473744"/>
                  <a:pt x="147638" y="8356798"/>
                </a:cubicBezTo>
                <a:cubicBezTo>
                  <a:pt x="49213" y="8239852"/>
                  <a:pt x="0" y="8115895"/>
                  <a:pt x="0" y="7984926"/>
                </a:cubicBezTo>
                <a:cubicBezTo>
                  <a:pt x="0" y="7853957"/>
                  <a:pt x="53843" y="7725304"/>
                  <a:pt x="161528" y="7598965"/>
                </a:cubicBezTo>
                <a:cubicBezTo>
                  <a:pt x="269214" y="7472627"/>
                  <a:pt x="430742" y="7409457"/>
                  <a:pt x="646113" y="7409457"/>
                </a:cubicBezTo>
                <a:lnTo>
                  <a:pt x="1053505" y="7409457"/>
                </a:lnTo>
                <a:lnTo>
                  <a:pt x="1053505" y="1613892"/>
                </a:lnTo>
                <a:cubicBezTo>
                  <a:pt x="922668" y="1707422"/>
                  <a:pt x="782373" y="1754187"/>
                  <a:pt x="632619" y="1754187"/>
                </a:cubicBezTo>
                <a:cubicBezTo>
                  <a:pt x="473736" y="1754187"/>
                  <a:pt x="345215" y="1700411"/>
                  <a:pt x="247055" y="1592857"/>
                </a:cubicBezTo>
                <a:cubicBezTo>
                  <a:pt x="148894" y="1485172"/>
                  <a:pt x="99814" y="1361215"/>
                  <a:pt x="99814" y="1220986"/>
                </a:cubicBezTo>
                <a:cubicBezTo>
                  <a:pt x="99814" y="1136716"/>
                  <a:pt x="120848" y="1047816"/>
                  <a:pt x="162917" y="954286"/>
                </a:cubicBezTo>
                <a:cubicBezTo>
                  <a:pt x="204986" y="860756"/>
                  <a:pt x="272785" y="776552"/>
                  <a:pt x="366316" y="701675"/>
                </a:cubicBezTo>
                <a:lnTo>
                  <a:pt x="1333897" y="70247"/>
                </a:lnTo>
                <a:cubicBezTo>
                  <a:pt x="1455473" y="23415"/>
                  <a:pt x="1558396" y="0"/>
                  <a:pt x="1642666" y="0"/>
                </a:cubicBezTo>
                <a:cubicBezTo>
                  <a:pt x="1932384" y="0"/>
                  <a:pt x="2119379" y="163711"/>
                  <a:pt x="2203648" y="491132"/>
                </a:cubicBezTo>
                <a:lnTo>
                  <a:pt x="2203648" y="7409457"/>
                </a:lnTo>
                <a:lnTo>
                  <a:pt x="2806898" y="740945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" name="Freeform 222"/>
          <p:cNvSpPr/>
          <p:nvPr/>
        </p:nvSpPr>
        <p:spPr>
          <a:xfrm rot="0" flipH="0" flipV="0">
            <a:off x="9260384" y="5762524"/>
            <a:ext cx="233317" cy="321382"/>
          </a:xfrm>
          <a:custGeom>
            <a:pathLst>
              <a:path w="6481035" h="8927305">
                <a:moveTo>
                  <a:pt x="5274138" y="5173729"/>
                </a:moveTo>
                <a:cubicBezTo>
                  <a:pt x="5311576" y="4893006"/>
                  <a:pt x="5334926" y="4612349"/>
                  <a:pt x="5344186" y="4331758"/>
                </a:cubicBezTo>
                <a:cubicBezTo>
                  <a:pt x="5353579" y="4051036"/>
                  <a:pt x="5334926" y="3765683"/>
                  <a:pt x="5288227" y="3475699"/>
                </a:cubicBezTo>
                <a:cubicBezTo>
                  <a:pt x="5250788" y="3232415"/>
                  <a:pt x="5201642" y="2989197"/>
                  <a:pt x="5140788" y="2746044"/>
                </a:cubicBezTo>
                <a:cubicBezTo>
                  <a:pt x="5080066" y="2502760"/>
                  <a:pt x="4984154" y="2273498"/>
                  <a:pt x="4853053" y="2058260"/>
                </a:cubicBezTo>
                <a:cubicBezTo>
                  <a:pt x="4712824" y="1815108"/>
                  <a:pt x="4537405" y="1618721"/>
                  <a:pt x="4326797" y="1469099"/>
                </a:cubicBezTo>
                <a:cubicBezTo>
                  <a:pt x="4116321" y="1319345"/>
                  <a:pt x="3891822" y="1223433"/>
                  <a:pt x="3653300" y="1181365"/>
                </a:cubicBezTo>
                <a:cubicBezTo>
                  <a:pt x="3414778" y="1139163"/>
                  <a:pt x="3173875" y="1153187"/>
                  <a:pt x="2930591" y="1223433"/>
                </a:cubicBezTo>
                <a:cubicBezTo>
                  <a:pt x="2687306" y="1293548"/>
                  <a:pt x="2458111" y="1426832"/>
                  <a:pt x="2243005" y="1623285"/>
                </a:cubicBezTo>
                <a:cubicBezTo>
                  <a:pt x="1934236" y="1904008"/>
                  <a:pt x="1686255" y="2294665"/>
                  <a:pt x="1499063" y="2795257"/>
                </a:cubicBezTo>
                <a:cubicBezTo>
                  <a:pt x="1312002" y="3295716"/>
                  <a:pt x="1197438" y="3821906"/>
                  <a:pt x="1155369" y="4373827"/>
                </a:cubicBezTo>
                <a:cubicBezTo>
                  <a:pt x="1113300" y="4925748"/>
                  <a:pt x="1143727" y="5461331"/>
                  <a:pt x="1246650" y="5980576"/>
                </a:cubicBezTo>
                <a:cubicBezTo>
                  <a:pt x="1349573" y="6499821"/>
                  <a:pt x="1536700" y="6913827"/>
                  <a:pt x="1808030" y="7222596"/>
                </a:cubicBezTo>
                <a:cubicBezTo>
                  <a:pt x="1967044" y="7409656"/>
                  <a:pt x="2137767" y="7538310"/>
                  <a:pt x="2320197" y="7608557"/>
                </a:cubicBezTo>
                <a:cubicBezTo>
                  <a:pt x="2502627" y="7678672"/>
                  <a:pt x="2710788" y="7737078"/>
                  <a:pt x="2944680" y="7783777"/>
                </a:cubicBezTo>
                <a:cubicBezTo>
                  <a:pt x="3300148" y="7746471"/>
                  <a:pt x="3606535" y="7653007"/>
                  <a:pt x="3863842" y="7503385"/>
                </a:cubicBezTo>
                <a:cubicBezTo>
                  <a:pt x="4121149" y="7353631"/>
                  <a:pt x="4341018" y="7166504"/>
                  <a:pt x="4523449" y="6942005"/>
                </a:cubicBezTo>
                <a:cubicBezTo>
                  <a:pt x="4705879" y="6717374"/>
                  <a:pt x="4855567" y="6460067"/>
                  <a:pt x="4972513" y="6170083"/>
                </a:cubicBezTo>
                <a:cubicBezTo>
                  <a:pt x="5089459" y="5880100"/>
                  <a:pt x="5185304" y="5576028"/>
                  <a:pt x="5260049" y="5257866"/>
                </a:cubicBezTo>
                <a:close/>
                <a:moveTo>
                  <a:pt x="6410788" y="5313826"/>
                </a:moveTo>
                <a:cubicBezTo>
                  <a:pt x="6326650" y="5660033"/>
                  <a:pt x="6202693" y="6031971"/>
                  <a:pt x="6038916" y="6429640"/>
                </a:cubicBezTo>
                <a:cubicBezTo>
                  <a:pt x="5875271" y="6827176"/>
                  <a:pt x="5671806" y="7199048"/>
                  <a:pt x="5428522" y="7545255"/>
                </a:cubicBezTo>
                <a:cubicBezTo>
                  <a:pt x="5185238" y="7891330"/>
                  <a:pt x="4899885" y="8188325"/>
                  <a:pt x="4572463" y="8436240"/>
                </a:cubicBezTo>
                <a:cubicBezTo>
                  <a:pt x="4245041" y="8684153"/>
                  <a:pt x="3884877" y="8831526"/>
                  <a:pt x="3491970" y="8878358"/>
                </a:cubicBezTo>
                <a:cubicBezTo>
                  <a:pt x="3220640" y="8915664"/>
                  <a:pt x="2961018" y="8927305"/>
                  <a:pt x="2713103" y="8913283"/>
                </a:cubicBezTo>
                <a:cubicBezTo>
                  <a:pt x="2465189" y="8899260"/>
                  <a:pt x="2214959" y="8826764"/>
                  <a:pt x="1962414" y="8695795"/>
                </a:cubicBezTo>
                <a:cubicBezTo>
                  <a:pt x="1765829" y="8592872"/>
                  <a:pt x="1576321" y="8489950"/>
                  <a:pt x="1393891" y="8387027"/>
                </a:cubicBezTo>
                <a:cubicBezTo>
                  <a:pt x="1211461" y="8284104"/>
                  <a:pt x="1054761" y="8139113"/>
                  <a:pt x="923792" y="7952052"/>
                </a:cubicBezTo>
                <a:cubicBezTo>
                  <a:pt x="699293" y="7652676"/>
                  <a:pt x="519178" y="7329951"/>
                  <a:pt x="383447" y="6983876"/>
                </a:cubicBezTo>
                <a:cubicBezTo>
                  <a:pt x="247848" y="6637668"/>
                  <a:pt x="149621" y="6279819"/>
                  <a:pt x="88767" y="5910329"/>
                </a:cubicBezTo>
                <a:cubicBezTo>
                  <a:pt x="28045" y="5540706"/>
                  <a:pt x="0" y="5166453"/>
                  <a:pt x="4630" y="4787569"/>
                </a:cubicBezTo>
                <a:cubicBezTo>
                  <a:pt x="9392" y="4408686"/>
                  <a:pt x="39819" y="4036814"/>
                  <a:pt x="95911" y="3671954"/>
                </a:cubicBezTo>
                <a:cubicBezTo>
                  <a:pt x="152003" y="3279048"/>
                  <a:pt x="257241" y="2872119"/>
                  <a:pt x="411625" y="2451166"/>
                </a:cubicBezTo>
                <a:cubicBezTo>
                  <a:pt x="566010" y="2030082"/>
                  <a:pt x="769474" y="1641806"/>
                  <a:pt x="1022019" y="1286338"/>
                </a:cubicBezTo>
                <a:cubicBezTo>
                  <a:pt x="1274696" y="930871"/>
                  <a:pt x="1578768" y="633876"/>
                  <a:pt x="1934236" y="395354"/>
                </a:cubicBezTo>
                <a:cubicBezTo>
                  <a:pt x="2289704" y="156699"/>
                  <a:pt x="2696699" y="28046"/>
                  <a:pt x="3155222" y="9393"/>
                </a:cubicBezTo>
                <a:cubicBezTo>
                  <a:pt x="3370328" y="0"/>
                  <a:pt x="3578423" y="2315"/>
                  <a:pt x="3779506" y="16338"/>
                </a:cubicBezTo>
                <a:cubicBezTo>
                  <a:pt x="3980722" y="30361"/>
                  <a:pt x="4179556" y="84138"/>
                  <a:pt x="4376010" y="177668"/>
                </a:cubicBezTo>
                <a:cubicBezTo>
                  <a:pt x="4572463" y="271198"/>
                  <a:pt x="4759523" y="374121"/>
                  <a:pt x="4937191" y="486437"/>
                </a:cubicBezTo>
                <a:cubicBezTo>
                  <a:pt x="5114991" y="598752"/>
                  <a:pt x="5278768" y="734418"/>
                  <a:pt x="5428522" y="893432"/>
                </a:cubicBezTo>
                <a:cubicBezTo>
                  <a:pt x="5699852" y="1183415"/>
                  <a:pt x="5910328" y="1508522"/>
                  <a:pt x="6059950" y="1868752"/>
                </a:cubicBezTo>
                <a:cubicBezTo>
                  <a:pt x="6209705" y="2228850"/>
                  <a:pt x="6317324" y="2603037"/>
                  <a:pt x="6382808" y="2991313"/>
                </a:cubicBezTo>
                <a:cubicBezTo>
                  <a:pt x="6448292" y="3379589"/>
                  <a:pt x="6481035" y="3772562"/>
                  <a:pt x="6481035" y="4170230"/>
                </a:cubicBezTo>
                <a:cubicBezTo>
                  <a:pt x="6481035" y="4567767"/>
                  <a:pt x="6457619" y="4948965"/>
                  <a:pt x="6410788" y="531382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" name="Freeform 223"/>
          <p:cNvSpPr/>
          <p:nvPr/>
        </p:nvSpPr>
        <p:spPr>
          <a:xfrm rot="0" flipH="0" flipV="0">
            <a:off x="9549739" y="5947292"/>
            <a:ext cx="176814" cy="41926"/>
          </a:xfrm>
          <a:custGeom>
            <a:pathLst>
              <a:path w="4911527" h="1164629">
                <a:moveTo>
                  <a:pt x="603448" y="1164629"/>
                </a:moveTo>
                <a:cubicBezTo>
                  <a:pt x="397603" y="1136584"/>
                  <a:pt x="245533" y="1066469"/>
                  <a:pt x="147241" y="954286"/>
                </a:cubicBezTo>
                <a:cubicBezTo>
                  <a:pt x="49080" y="841970"/>
                  <a:pt x="0" y="720328"/>
                  <a:pt x="0" y="589359"/>
                </a:cubicBezTo>
                <a:cubicBezTo>
                  <a:pt x="0" y="458390"/>
                  <a:pt x="53777" y="329737"/>
                  <a:pt x="161330" y="203398"/>
                </a:cubicBezTo>
                <a:cubicBezTo>
                  <a:pt x="268883" y="77060"/>
                  <a:pt x="430279" y="13890"/>
                  <a:pt x="645517" y="13890"/>
                </a:cubicBezTo>
                <a:cubicBezTo>
                  <a:pt x="757833" y="13890"/>
                  <a:pt x="994040" y="13890"/>
                  <a:pt x="1354137" y="13890"/>
                </a:cubicBezTo>
                <a:cubicBezTo>
                  <a:pt x="1714368" y="13890"/>
                  <a:pt x="2102578" y="11575"/>
                  <a:pt x="2518767" y="6945"/>
                </a:cubicBezTo>
                <a:cubicBezTo>
                  <a:pt x="2935089" y="2315"/>
                  <a:pt x="3323299" y="0"/>
                  <a:pt x="3683397" y="0"/>
                </a:cubicBezTo>
                <a:cubicBezTo>
                  <a:pt x="4043627" y="0"/>
                  <a:pt x="4279900" y="0"/>
                  <a:pt x="4392216" y="0"/>
                </a:cubicBezTo>
                <a:cubicBezTo>
                  <a:pt x="4570016" y="46699"/>
                  <a:pt x="4700984" y="123891"/>
                  <a:pt x="4785122" y="231576"/>
                </a:cubicBezTo>
                <a:cubicBezTo>
                  <a:pt x="4869391" y="339129"/>
                  <a:pt x="4911527" y="453694"/>
                  <a:pt x="4911527" y="575270"/>
                </a:cubicBezTo>
                <a:cubicBezTo>
                  <a:pt x="4911527" y="706239"/>
                  <a:pt x="4864695" y="823185"/>
                  <a:pt x="4771033" y="926108"/>
                </a:cubicBezTo>
                <a:cubicBezTo>
                  <a:pt x="4677502" y="1029031"/>
                  <a:pt x="4537207" y="1103908"/>
                  <a:pt x="4350147" y="1150739"/>
                </a:cubicBezTo>
                <a:cubicBezTo>
                  <a:pt x="3723216" y="1150739"/>
                  <a:pt x="3098734" y="1153054"/>
                  <a:pt x="2476698" y="1157684"/>
                </a:cubicBezTo>
                <a:cubicBezTo>
                  <a:pt x="1854663" y="1162314"/>
                  <a:pt x="1230246" y="1164629"/>
                  <a:pt x="603448" y="116462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" name="Freeform 224"/>
          <p:cNvSpPr/>
          <p:nvPr/>
        </p:nvSpPr>
        <p:spPr>
          <a:xfrm rot="0" flipH="0" flipV="0">
            <a:off x="9771050" y="5765455"/>
            <a:ext cx="119729" cy="308167"/>
          </a:xfrm>
          <a:custGeom>
            <a:pathLst>
              <a:path w="3325813" h="8560196">
                <a:moveTo>
                  <a:pt x="2806898" y="7409457"/>
                </a:moveTo>
                <a:cubicBezTo>
                  <a:pt x="2984434" y="7456289"/>
                  <a:pt x="3115270" y="7533547"/>
                  <a:pt x="3199408" y="7641232"/>
                </a:cubicBezTo>
                <a:cubicBezTo>
                  <a:pt x="3283677" y="7748786"/>
                  <a:pt x="3325813" y="7863350"/>
                  <a:pt x="3325813" y="7984926"/>
                </a:cubicBezTo>
                <a:cubicBezTo>
                  <a:pt x="3325813" y="8115895"/>
                  <a:pt x="3279048" y="8232841"/>
                  <a:pt x="3185517" y="8335764"/>
                </a:cubicBezTo>
                <a:cubicBezTo>
                  <a:pt x="3092119" y="8438687"/>
                  <a:pt x="2951890" y="8513497"/>
                  <a:pt x="2764830" y="8560196"/>
                </a:cubicBezTo>
                <a:lnTo>
                  <a:pt x="604639" y="8560196"/>
                </a:lnTo>
                <a:cubicBezTo>
                  <a:pt x="398396" y="8541542"/>
                  <a:pt x="246063" y="8473744"/>
                  <a:pt x="147638" y="8356798"/>
                </a:cubicBezTo>
                <a:cubicBezTo>
                  <a:pt x="49213" y="8239852"/>
                  <a:pt x="0" y="8115895"/>
                  <a:pt x="0" y="7984926"/>
                </a:cubicBezTo>
                <a:cubicBezTo>
                  <a:pt x="0" y="7853957"/>
                  <a:pt x="53843" y="7725304"/>
                  <a:pt x="161528" y="7598965"/>
                </a:cubicBezTo>
                <a:cubicBezTo>
                  <a:pt x="269214" y="7472627"/>
                  <a:pt x="430742" y="7409457"/>
                  <a:pt x="646113" y="7409457"/>
                </a:cubicBezTo>
                <a:lnTo>
                  <a:pt x="1053505" y="7409457"/>
                </a:lnTo>
                <a:lnTo>
                  <a:pt x="1053505" y="1613892"/>
                </a:lnTo>
                <a:cubicBezTo>
                  <a:pt x="922668" y="1707422"/>
                  <a:pt x="782373" y="1754187"/>
                  <a:pt x="632619" y="1754187"/>
                </a:cubicBezTo>
                <a:cubicBezTo>
                  <a:pt x="473736" y="1754187"/>
                  <a:pt x="345215" y="1700411"/>
                  <a:pt x="247055" y="1592857"/>
                </a:cubicBezTo>
                <a:cubicBezTo>
                  <a:pt x="148894" y="1485172"/>
                  <a:pt x="99814" y="1361215"/>
                  <a:pt x="99814" y="1220986"/>
                </a:cubicBezTo>
                <a:cubicBezTo>
                  <a:pt x="99814" y="1136716"/>
                  <a:pt x="120848" y="1047816"/>
                  <a:pt x="162917" y="954286"/>
                </a:cubicBezTo>
                <a:cubicBezTo>
                  <a:pt x="204986" y="860756"/>
                  <a:pt x="272785" y="776552"/>
                  <a:pt x="366316" y="701675"/>
                </a:cubicBezTo>
                <a:lnTo>
                  <a:pt x="1333897" y="70247"/>
                </a:lnTo>
                <a:cubicBezTo>
                  <a:pt x="1455473" y="23415"/>
                  <a:pt x="1558396" y="0"/>
                  <a:pt x="1642666" y="0"/>
                </a:cubicBezTo>
                <a:cubicBezTo>
                  <a:pt x="1932384" y="0"/>
                  <a:pt x="2119379" y="163711"/>
                  <a:pt x="2203648" y="491132"/>
                </a:cubicBezTo>
                <a:lnTo>
                  <a:pt x="2203648" y="7409457"/>
                </a:lnTo>
                <a:lnTo>
                  <a:pt x="2806898" y="740945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" name="Freeform 225"/>
          <p:cNvSpPr/>
          <p:nvPr/>
        </p:nvSpPr>
        <p:spPr>
          <a:xfrm rot="0" flipH="0" flipV="0">
            <a:off x="9959647" y="5765877"/>
            <a:ext cx="183387" cy="310667"/>
          </a:xfrm>
          <a:custGeom>
            <a:pathLst>
              <a:path w="5094089" h="8629650">
                <a:moveTo>
                  <a:pt x="154384" y="7605118"/>
                </a:moveTo>
                <a:cubicBezTo>
                  <a:pt x="51461" y="7464756"/>
                  <a:pt x="0" y="7319765"/>
                  <a:pt x="0" y="7170143"/>
                </a:cubicBezTo>
                <a:cubicBezTo>
                  <a:pt x="0" y="7011128"/>
                  <a:pt x="51461" y="6882541"/>
                  <a:pt x="154384" y="6784380"/>
                </a:cubicBezTo>
                <a:cubicBezTo>
                  <a:pt x="257307" y="6686088"/>
                  <a:pt x="388276" y="6636941"/>
                  <a:pt x="547290" y="6636941"/>
                </a:cubicBezTo>
                <a:cubicBezTo>
                  <a:pt x="668999" y="6636941"/>
                  <a:pt x="795337" y="6681391"/>
                  <a:pt x="926306" y="6770291"/>
                </a:cubicBezTo>
                <a:cubicBezTo>
                  <a:pt x="1057275" y="6859059"/>
                  <a:pt x="1192874" y="6954904"/>
                  <a:pt x="1333103" y="7057827"/>
                </a:cubicBezTo>
                <a:cubicBezTo>
                  <a:pt x="1473464" y="7160750"/>
                  <a:pt x="1620837" y="7256661"/>
                  <a:pt x="1775222" y="7345561"/>
                </a:cubicBezTo>
                <a:cubicBezTo>
                  <a:pt x="1929606" y="7434461"/>
                  <a:pt x="2095698" y="7478911"/>
                  <a:pt x="2273498" y="7478911"/>
                </a:cubicBezTo>
                <a:cubicBezTo>
                  <a:pt x="2526043" y="7478911"/>
                  <a:pt x="2752857" y="7425135"/>
                  <a:pt x="2953940" y="7317582"/>
                </a:cubicBezTo>
                <a:cubicBezTo>
                  <a:pt x="3155156" y="7209896"/>
                  <a:pt x="3323563" y="7067220"/>
                  <a:pt x="3459162" y="6889552"/>
                </a:cubicBezTo>
                <a:cubicBezTo>
                  <a:pt x="3594893" y="6711884"/>
                  <a:pt x="3697816" y="6510801"/>
                  <a:pt x="3767931" y="6286302"/>
                </a:cubicBezTo>
                <a:cubicBezTo>
                  <a:pt x="3838178" y="6061671"/>
                  <a:pt x="3873301" y="5832409"/>
                  <a:pt x="3873301" y="5598518"/>
                </a:cubicBezTo>
                <a:cubicBezTo>
                  <a:pt x="3873301" y="5355366"/>
                  <a:pt x="3791413" y="5154282"/>
                  <a:pt x="3627636" y="4995268"/>
                </a:cubicBezTo>
                <a:cubicBezTo>
                  <a:pt x="3463991" y="4836253"/>
                  <a:pt x="3262841" y="4709981"/>
                  <a:pt x="3024187" y="4616450"/>
                </a:cubicBezTo>
                <a:cubicBezTo>
                  <a:pt x="2785665" y="4522920"/>
                  <a:pt x="2540066" y="4457436"/>
                  <a:pt x="2287389" y="4419997"/>
                </a:cubicBezTo>
                <a:cubicBezTo>
                  <a:pt x="2034844" y="4382559"/>
                  <a:pt x="1815041" y="4363840"/>
                  <a:pt x="1627981" y="4363840"/>
                </a:cubicBezTo>
                <a:cubicBezTo>
                  <a:pt x="1450181" y="4317140"/>
                  <a:pt x="1319146" y="4240015"/>
                  <a:pt x="1234876" y="4132461"/>
                </a:cubicBezTo>
                <a:cubicBezTo>
                  <a:pt x="1150739" y="4024776"/>
                  <a:pt x="1108670" y="3910145"/>
                  <a:pt x="1108670" y="3788569"/>
                </a:cubicBezTo>
                <a:cubicBezTo>
                  <a:pt x="1108670" y="3666861"/>
                  <a:pt x="1155435" y="3552230"/>
                  <a:pt x="1248965" y="3444677"/>
                </a:cubicBezTo>
                <a:cubicBezTo>
                  <a:pt x="1342628" y="3337124"/>
                  <a:pt x="1482989" y="3259998"/>
                  <a:pt x="1670050" y="3213299"/>
                </a:cubicBezTo>
                <a:cubicBezTo>
                  <a:pt x="1838457" y="3194646"/>
                  <a:pt x="2016191" y="3164285"/>
                  <a:pt x="2203251" y="3122216"/>
                </a:cubicBezTo>
                <a:cubicBezTo>
                  <a:pt x="2390444" y="3080015"/>
                  <a:pt x="2572874" y="3023857"/>
                  <a:pt x="2750542" y="2953743"/>
                </a:cubicBezTo>
                <a:cubicBezTo>
                  <a:pt x="2928342" y="2883628"/>
                  <a:pt x="3089738" y="2794794"/>
                  <a:pt x="3234729" y="2687241"/>
                </a:cubicBezTo>
                <a:cubicBezTo>
                  <a:pt x="3379721" y="2579556"/>
                  <a:pt x="3489655" y="2446206"/>
                  <a:pt x="3564533" y="2287191"/>
                </a:cubicBezTo>
                <a:lnTo>
                  <a:pt x="3578622" y="1936552"/>
                </a:lnTo>
                <a:lnTo>
                  <a:pt x="3522464" y="1641872"/>
                </a:lnTo>
                <a:cubicBezTo>
                  <a:pt x="3503678" y="1538949"/>
                  <a:pt x="3456847" y="1454746"/>
                  <a:pt x="3381970" y="1389261"/>
                </a:cubicBezTo>
                <a:cubicBezTo>
                  <a:pt x="3307225" y="1323777"/>
                  <a:pt x="3216010" y="1272316"/>
                  <a:pt x="3108325" y="1234877"/>
                </a:cubicBezTo>
                <a:cubicBezTo>
                  <a:pt x="3000772" y="1197438"/>
                  <a:pt x="2886207" y="1171708"/>
                  <a:pt x="2764631" y="1157685"/>
                </a:cubicBezTo>
                <a:cubicBezTo>
                  <a:pt x="2643055" y="1143662"/>
                  <a:pt x="2526109" y="1136650"/>
                  <a:pt x="2413793" y="1136650"/>
                </a:cubicBezTo>
                <a:cubicBezTo>
                  <a:pt x="2198687" y="1136650"/>
                  <a:pt x="1964795" y="1157751"/>
                  <a:pt x="1712118" y="1199952"/>
                </a:cubicBezTo>
                <a:cubicBezTo>
                  <a:pt x="1459574" y="1242021"/>
                  <a:pt x="1272447" y="1295797"/>
                  <a:pt x="1150739" y="1361282"/>
                </a:cubicBezTo>
                <a:cubicBezTo>
                  <a:pt x="1047816" y="1436027"/>
                  <a:pt x="954286" y="1499130"/>
                  <a:pt x="870148" y="1550591"/>
                </a:cubicBezTo>
                <a:cubicBezTo>
                  <a:pt x="786011" y="1602052"/>
                  <a:pt x="692480" y="1627783"/>
                  <a:pt x="589558" y="1627783"/>
                </a:cubicBezTo>
                <a:cubicBezTo>
                  <a:pt x="439803" y="1627783"/>
                  <a:pt x="311150" y="1569310"/>
                  <a:pt x="203597" y="1452365"/>
                </a:cubicBezTo>
                <a:cubicBezTo>
                  <a:pt x="96043" y="1335419"/>
                  <a:pt x="42267" y="1164696"/>
                  <a:pt x="42267" y="940197"/>
                </a:cubicBezTo>
                <a:cubicBezTo>
                  <a:pt x="70313" y="781183"/>
                  <a:pt x="149820" y="645584"/>
                  <a:pt x="280789" y="533400"/>
                </a:cubicBezTo>
                <a:cubicBezTo>
                  <a:pt x="411758" y="421085"/>
                  <a:pt x="568457" y="332185"/>
                  <a:pt x="750887" y="266700"/>
                </a:cubicBezTo>
                <a:cubicBezTo>
                  <a:pt x="933317" y="201216"/>
                  <a:pt x="1125074" y="149755"/>
                  <a:pt x="1326158" y="112316"/>
                </a:cubicBezTo>
                <a:cubicBezTo>
                  <a:pt x="1527373" y="74877"/>
                  <a:pt x="1707488" y="46832"/>
                  <a:pt x="1866503" y="28179"/>
                </a:cubicBezTo>
                <a:cubicBezTo>
                  <a:pt x="2025517" y="9393"/>
                  <a:pt x="2149475" y="0"/>
                  <a:pt x="2238375" y="0"/>
                </a:cubicBezTo>
                <a:cubicBezTo>
                  <a:pt x="2327275" y="0"/>
                  <a:pt x="2353005" y="0"/>
                  <a:pt x="2315567" y="0"/>
                </a:cubicBezTo>
                <a:cubicBezTo>
                  <a:pt x="2652382" y="0"/>
                  <a:pt x="2965780" y="39754"/>
                  <a:pt x="3255764" y="119261"/>
                </a:cubicBezTo>
                <a:cubicBezTo>
                  <a:pt x="3545747" y="198769"/>
                  <a:pt x="3800673" y="320411"/>
                  <a:pt x="4020542" y="484188"/>
                </a:cubicBezTo>
                <a:cubicBezTo>
                  <a:pt x="4240411" y="647833"/>
                  <a:pt x="4413514" y="855927"/>
                  <a:pt x="4539853" y="1108472"/>
                </a:cubicBezTo>
                <a:cubicBezTo>
                  <a:pt x="4666191" y="1361017"/>
                  <a:pt x="4729361" y="1660393"/>
                  <a:pt x="4729361" y="2006600"/>
                </a:cubicBezTo>
                <a:cubicBezTo>
                  <a:pt x="4729361" y="2072085"/>
                  <a:pt x="4724664" y="2170311"/>
                  <a:pt x="4715272" y="2301280"/>
                </a:cubicBezTo>
                <a:cubicBezTo>
                  <a:pt x="4705879" y="2432249"/>
                  <a:pt x="4673071" y="2574859"/>
                  <a:pt x="4616847" y="2729111"/>
                </a:cubicBezTo>
                <a:cubicBezTo>
                  <a:pt x="4560755" y="2883364"/>
                  <a:pt x="4464910" y="3047075"/>
                  <a:pt x="4329311" y="3220244"/>
                </a:cubicBezTo>
                <a:cubicBezTo>
                  <a:pt x="4193712" y="3393282"/>
                  <a:pt x="3999574" y="3564004"/>
                  <a:pt x="3746897" y="3732411"/>
                </a:cubicBezTo>
                <a:cubicBezTo>
                  <a:pt x="3915304" y="3825942"/>
                  <a:pt x="4081330" y="3940572"/>
                  <a:pt x="4244975" y="4076304"/>
                </a:cubicBezTo>
                <a:cubicBezTo>
                  <a:pt x="4408752" y="4211903"/>
                  <a:pt x="4553810" y="4366221"/>
                  <a:pt x="4680148" y="4539258"/>
                </a:cubicBezTo>
                <a:cubicBezTo>
                  <a:pt x="4806487" y="4712296"/>
                  <a:pt x="4907028" y="4901737"/>
                  <a:pt x="4981773" y="5107583"/>
                </a:cubicBezTo>
                <a:cubicBezTo>
                  <a:pt x="5056650" y="5313297"/>
                  <a:pt x="5094089" y="5533099"/>
                  <a:pt x="5094089" y="5766991"/>
                </a:cubicBezTo>
                <a:cubicBezTo>
                  <a:pt x="5094089" y="6122459"/>
                  <a:pt x="5012200" y="6473296"/>
                  <a:pt x="4848423" y="6819504"/>
                </a:cubicBezTo>
                <a:cubicBezTo>
                  <a:pt x="4684778" y="7165579"/>
                  <a:pt x="4474302" y="7471900"/>
                  <a:pt x="4216995" y="7738468"/>
                </a:cubicBezTo>
                <a:cubicBezTo>
                  <a:pt x="3959820" y="8005035"/>
                  <a:pt x="3667455" y="8220208"/>
                  <a:pt x="3339901" y="8383985"/>
                </a:cubicBezTo>
                <a:cubicBezTo>
                  <a:pt x="3012479" y="8547761"/>
                  <a:pt x="2685058" y="8629650"/>
                  <a:pt x="2357636" y="8629650"/>
                </a:cubicBezTo>
                <a:cubicBezTo>
                  <a:pt x="1936684" y="8629650"/>
                  <a:pt x="1543777" y="8526727"/>
                  <a:pt x="1178917" y="8320882"/>
                </a:cubicBezTo>
                <a:cubicBezTo>
                  <a:pt x="814056" y="8115036"/>
                  <a:pt x="472545" y="7876448"/>
                  <a:pt x="154384" y="760511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" name="Freeform 226"/>
          <p:cNvSpPr/>
          <p:nvPr/>
        </p:nvSpPr>
        <p:spPr>
          <a:xfrm rot="0" flipH="0" flipV="0">
            <a:off x="2777109" y="6717919"/>
            <a:ext cx="232893" cy="315239"/>
          </a:xfrm>
          <a:custGeom>
            <a:pathLst>
              <a:path w="6469261" h="8756650">
                <a:moveTo>
                  <a:pt x="5332611" y="6188472"/>
                </a:moveTo>
                <a:cubicBezTo>
                  <a:pt x="5482365" y="6066896"/>
                  <a:pt x="5636750" y="6006108"/>
                  <a:pt x="5795765" y="6006108"/>
                </a:cubicBezTo>
                <a:cubicBezTo>
                  <a:pt x="5945386" y="6006108"/>
                  <a:pt x="6071659" y="6057570"/>
                  <a:pt x="6174582" y="6160493"/>
                </a:cubicBezTo>
                <a:cubicBezTo>
                  <a:pt x="6277505" y="6263283"/>
                  <a:pt x="6328966" y="6394252"/>
                  <a:pt x="6328966" y="6553399"/>
                </a:cubicBezTo>
                <a:cubicBezTo>
                  <a:pt x="6328966" y="6637536"/>
                  <a:pt x="6305550" y="6740393"/>
                  <a:pt x="6258719" y="6861969"/>
                </a:cubicBezTo>
                <a:cubicBezTo>
                  <a:pt x="6099705" y="7105254"/>
                  <a:pt x="5924286" y="7341527"/>
                  <a:pt x="5732463" y="7570788"/>
                </a:cubicBezTo>
                <a:cubicBezTo>
                  <a:pt x="5540772" y="7800049"/>
                  <a:pt x="5327981" y="8001265"/>
                  <a:pt x="5094090" y="8174435"/>
                </a:cubicBezTo>
                <a:cubicBezTo>
                  <a:pt x="4860198" y="8347472"/>
                  <a:pt x="4605272" y="8487767"/>
                  <a:pt x="4329311" y="8595320"/>
                </a:cubicBezTo>
                <a:cubicBezTo>
                  <a:pt x="4053351" y="8702873"/>
                  <a:pt x="3746964" y="8756650"/>
                  <a:pt x="3410149" y="8756650"/>
                </a:cubicBezTo>
                <a:cubicBezTo>
                  <a:pt x="2904927" y="8756650"/>
                  <a:pt x="2444155" y="8653793"/>
                  <a:pt x="2027833" y="8448080"/>
                </a:cubicBezTo>
                <a:cubicBezTo>
                  <a:pt x="1611511" y="8242234"/>
                  <a:pt x="1251281" y="7961578"/>
                  <a:pt x="947143" y="7606110"/>
                </a:cubicBezTo>
                <a:cubicBezTo>
                  <a:pt x="643136" y="7250510"/>
                  <a:pt x="409245" y="6831807"/>
                  <a:pt x="245468" y="6350000"/>
                </a:cubicBezTo>
                <a:cubicBezTo>
                  <a:pt x="81823" y="5868194"/>
                  <a:pt x="0" y="5351331"/>
                  <a:pt x="0" y="4799410"/>
                </a:cubicBezTo>
                <a:cubicBezTo>
                  <a:pt x="0" y="4406504"/>
                  <a:pt x="51462" y="4041643"/>
                  <a:pt x="154385" y="3704829"/>
                </a:cubicBezTo>
                <a:cubicBezTo>
                  <a:pt x="294746" y="3255698"/>
                  <a:pt x="458457" y="2862792"/>
                  <a:pt x="645518" y="2526110"/>
                </a:cubicBezTo>
                <a:cubicBezTo>
                  <a:pt x="832710" y="2189295"/>
                  <a:pt x="1054894" y="1892235"/>
                  <a:pt x="1312069" y="1634927"/>
                </a:cubicBezTo>
                <a:cubicBezTo>
                  <a:pt x="1569377" y="1377620"/>
                  <a:pt x="1864056" y="1148424"/>
                  <a:pt x="2196108" y="947341"/>
                </a:cubicBezTo>
                <a:cubicBezTo>
                  <a:pt x="2528293" y="746125"/>
                  <a:pt x="2909557" y="556684"/>
                  <a:pt x="3339902" y="379016"/>
                </a:cubicBezTo>
                <a:cubicBezTo>
                  <a:pt x="3620625" y="257308"/>
                  <a:pt x="3880247" y="163711"/>
                  <a:pt x="4118769" y="98227"/>
                </a:cubicBezTo>
                <a:cubicBezTo>
                  <a:pt x="4357291" y="32743"/>
                  <a:pt x="4584171" y="0"/>
                  <a:pt x="4799410" y="0"/>
                </a:cubicBezTo>
                <a:cubicBezTo>
                  <a:pt x="5126832" y="0"/>
                  <a:pt x="5421511" y="93597"/>
                  <a:pt x="5683449" y="280790"/>
                </a:cubicBezTo>
                <a:cubicBezTo>
                  <a:pt x="5945386" y="467850"/>
                  <a:pt x="6193301" y="785879"/>
                  <a:pt x="6427193" y="1234877"/>
                </a:cubicBezTo>
                <a:cubicBezTo>
                  <a:pt x="6455238" y="1319147"/>
                  <a:pt x="6469261" y="1403350"/>
                  <a:pt x="6469261" y="1487488"/>
                </a:cubicBezTo>
                <a:cubicBezTo>
                  <a:pt x="6469261" y="1655896"/>
                  <a:pt x="6417800" y="1791560"/>
                  <a:pt x="6314877" y="1894483"/>
                </a:cubicBezTo>
                <a:cubicBezTo>
                  <a:pt x="6211954" y="1997406"/>
                  <a:pt x="6085682" y="2048868"/>
                  <a:pt x="5936060" y="2048868"/>
                </a:cubicBezTo>
                <a:cubicBezTo>
                  <a:pt x="5758260" y="2048868"/>
                  <a:pt x="5594549" y="1974057"/>
                  <a:pt x="5444927" y="1824435"/>
                </a:cubicBezTo>
                <a:cubicBezTo>
                  <a:pt x="5313958" y="1571758"/>
                  <a:pt x="5197012" y="1393958"/>
                  <a:pt x="5094090" y="1291035"/>
                </a:cubicBezTo>
                <a:cubicBezTo>
                  <a:pt x="4991167" y="1188112"/>
                  <a:pt x="4874221" y="1136650"/>
                  <a:pt x="4743252" y="1136650"/>
                </a:cubicBezTo>
                <a:cubicBezTo>
                  <a:pt x="4640329" y="1136650"/>
                  <a:pt x="4518687" y="1162381"/>
                  <a:pt x="4378325" y="1213843"/>
                </a:cubicBezTo>
                <a:cubicBezTo>
                  <a:pt x="4237964" y="1265304"/>
                  <a:pt x="4060230" y="1328474"/>
                  <a:pt x="3845124" y="1403350"/>
                </a:cubicBezTo>
                <a:cubicBezTo>
                  <a:pt x="3489656" y="1543712"/>
                  <a:pt x="3148145" y="1714500"/>
                  <a:pt x="2820591" y="1915716"/>
                </a:cubicBezTo>
                <a:cubicBezTo>
                  <a:pt x="2493169" y="2116800"/>
                  <a:pt x="2205501" y="2360018"/>
                  <a:pt x="1957586" y="2645371"/>
                </a:cubicBezTo>
                <a:cubicBezTo>
                  <a:pt x="1709672" y="2930592"/>
                  <a:pt x="1513219" y="3260329"/>
                  <a:pt x="1368227" y="3634582"/>
                </a:cubicBezTo>
                <a:cubicBezTo>
                  <a:pt x="1223235" y="4008835"/>
                  <a:pt x="1150740" y="4434550"/>
                  <a:pt x="1150740" y="4911725"/>
                </a:cubicBezTo>
                <a:cubicBezTo>
                  <a:pt x="1150740" y="5248408"/>
                  <a:pt x="1202201" y="5578145"/>
                  <a:pt x="1305124" y="5900936"/>
                </a:cubicBezTo>
                <a:cubicBezTo>
                  <a:pt x="1408047" y="6223728"/>
                  <a:pt x="1555354" y="6513778"/>
                  <a:pt x="1747044" y="6771085"/>
                </a:cubicBezTo>
                <a:cubicBezTo>
                  <a:pt x="1938867" y="7028260"/>
                  <a:pt x="2175074" y="7234040"/>
                  <a:pt x="2455665" y="7388424"/>
                </a:cubicBezTo>
                <a:cubicBezTo>
                  <a:pt x="2736387" y="7542808"/>
                  <a:pt x="3059179" y="7620000"/>
                  <a:pt x="3424040" y="7620000"/>
                </a:cubicBezTo>
                <a:cubicBezTo>
                  <a:pt x="3639278" y="7620000"/>
                  <a:pt x="3840428" y="7577932"/>
                  <a:pt x="4027488" y="7493794"/>
                </a:cubicBezTo>
                <a:cubicBezTo>
                  <a:pt x="4214681" y="7409524"/>
                  <a:pt x="4387784" y="7297275"/>
                  <a:pt x="4546799" y="7157046"/>
                </a:cubicBezTo>
                <a:cubicBezTo>
                  <a:pt x="4705814" y="7016684"/>
                  <a:pt x="4850805" y="6862300"/>
                  <a:pt x="4981774" y="6693893"/>
                </a:cubicBezTo>
                <a:cubicBezTo>
                  <a:pt x="5112743" y="6525353"/>
                  <a:pt x="5229689" y="6356880"/>
                  <a:pt x="5332611" y="618847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" name="Freeform 227"/>
          <p:cNvSpPr/>
          <p:nvPr/>
        </p:nvSpPr>
        <p:spPr>
          <a:xfrm rot="0" flipH="0" flipV="0">
            <a:off x="3046342" y="6719086"/>
            <a:ext cx="205780" cy="303168"/>
          </a:xfrm>
          <a:custGeom>
            <a:pathLst>
              <a:path w="5716125" h="8421357">
                <a:moveTo>
                  <a:pt x="4967685" y="6983346"/>
                </a:moveTo>
                <a:cubicBezTo>
                  <a:pt x="5145485" y="6974086"/>
                  <a:pt x="5292792" y="7009209"/>
                  <a:pt x="5409605" y="7088717"/>
                </a:cubicBezTo>
                <a:cubicBezTo>
                  <a:pt x="5526551" y="7168224"/>
                  <a:pt x="5601362" y="7266450"/>
                  <a:pt x="5634038" y="7383396"/>
                </a:cubicBezTo>
                <a:cubicBezTo>
                  <a:pt x="5666846" y="7500210"/>
                  <a:pt x="5657520" y="7621786"/>
                  <a:pt x="5606058" y="7748124"/>
                </a:cubicBezTo>
                <a:cubicBezTo>
                  <a:pt x="5554729" y="7874331"/>
                  <a:pt x="5449491" y="7984133"/>
                  <a:pt x="5290344" y="8077531"/>
                </a:cubicBezTo>
                <a:cubicBezTo>
                  <a:pt x="4953662" y="8171193"/>
                  <a:pt x="4593498" y="8246070"/>
                  <a:pt x="4209852" y="8302162"/>
                </a:cubicBezTo>
                <a:cubicBezTo>
                  <a:pt x="3826338" y="8358254"/>
                  <a:pt x="3438062" y="8393311"/>
                  <a:pt x="3045024" y="8407334"/>
                </a:cubicBezTo>
                <a:cubicBezTo>
                  <a:pt x="2652117" y="8421357"/>
                  <a:pt x="2263841" y="8414345"/>
                  <a:pt x="1880196" y="8386299"/>
                </a:cubicBezTo>
                <a:cubicBezTo>
                  <a:pt x="1496682" y="8358254"/>
                  <a:pt x="1131888" y="8302162"/>
                  <a:pt x="785813" y="8218024"/>
                </a:cubicBezTo>
                <a:cubicBezTo>
                  <a:pt x="636059" y="8143147"/>
                  <a:pt x="528439" y="8051932"/>
                  <a:pt x="462955" y="7944379"/>
                </a:cubicBezTo>
                <a:cubicBezTo>
                  <a:pt x="397471" y="7836826"/>
                  <a:pt x="369425" y="7731588"/>
                  <a:pt x="378817" y="7628665"/>
                </a:cubicBezTo>
                <a:lnTo>
                  <a:pt x="378817" y="7614774"/>
                </a:lnTo>
                <a:lnTo>
                  <a:pt x="378817" y="1454878"/>
                </a:lnTo>
                <a:cubicBezTo>
                  <a:pt x="257241" y="1417439"/>
                  <a:pt x="163711" y="1351954"/>
                  <a:pt x="98227" y="1258424"/>
                </a:cubicBezTo>
                <a:cubicBezTo>
                  <a:pt x="32742" y="1164894"/>
                  <a:pt x="0" y="1062037"/>
                  <a:pt x="0" y="949854"/>
                </a:cubicBezTo>
                <a:cubicBezTo>
                  <a:pt x="0" y="837538"/>
                  <a:pt x="37373" y="727538"/>
                  <a:pt x="112117" y="619853"/>
                </a:cubicBezTo>
                <a:cubicBezTo>
                  <a:pt x="186995" y="512167"/>
                  <a:pt x="303940" y="430279"/>
                  <a:pt x="462955" y="374187"/>
                </a:cubicBezTo>
                <a:cubicBezTo>
                  <a:pt x="827815" y="261871"/>
                  <a:pt x="1199687" y="184679"/>
                  <a:pt x="1578571" y="142610"/>
                </a:cubicBezTo>
                <a:cubicBezTo>
                  <a:pt x="1957454" y="100542"/>
                  <a:pt x="2338652" y="72496"/>
                  <a:pt x="2722166" y="58473"/>
                </a:cubicBezTo>
                <a:cubicBezTo>
                  <a:pt x="3105812" y="44450"/>
                  <a:pt x="3489392" y="37438"/>
                  <a:pt x="3872905" y="37438"/>
                </a:cubicBezTo>
                <a:cubicBezTo>
                  <a:pt x="4256551" y="37438"/>
                  <a:pt x="4635500" y="28046"/>
                  <a:pt x="5009753" y="9260"/>
                </a:cubicBezTo>
                <a:cubicBezTo>
                  <a:pt x="5215599" y="0"/>
                  <a:pt x="5376995" y="46831"/>
                  <a:pt x="5493941" y="149754"/>
                </a:cubicBezTo>
                <a:cubicBezTo>
                  <a:pt x="5610887" y="252545"/>
                  <a:pt x="5678686" y="369490"/>
                  <a:pt x="5697339" y="500592"/>
                </a:cubicBezTo>
                <a:cubicBezTo>
                  <a:pt x="5716125" y="631560"/>
                  <a:pt x="5681067" y="760214"/>
                  <a:pt x="5592167" y="886553"/>
                </a:cubicBezTo>
                <a:cubicBezTo>
                  <a:pt x="5503267" y="1012759"/>
                  <a:pt x="5355895" y="1099278"/>
                  <a:pt x="5150049" y="1146109"/>
                </a:cubicBezTo>
                <a:cubicBezTo>
                  <a:pt x="4588735" y="1174154"/>
                  <a:pt x="3992298" y="1183481"/>
                  <a:pt x="3360738" y="1174088"/>
                </a:cubicBezTo>
                <a:cubicBezTo>
                  <a:pt x="2729310" y="1164696"/>
                  <a:pt x="2118916" y="1206831"/>
                  <a:pt x="1529557" y="1300493"/>
                </a:cubicBezTo>
                <a:lnTo>
                  <a:pt x="1529557" y="3771238"/>
                </a:lnTo>
                <a:cubicBezTo>
                  <a:pt x="2015993" y="3789892"/>
                  <a:pt x="2504811" y="3787577"/>
                  <a:pt x="2996010" y="3764293"/>
                </a:cubicBezTo>
                <a:cubicBezTo>
                  <a:pt x="3487209" y="3740878"/>
                  <a:pt x="3980723" y="3705754"/>
                  <a:pt x="4476552" y="3658923"/>
                </a:cubicBezTo>
                <a:cubicBezTo>
                  <a:pt x="4682398" y="3649530"/>
                  <a:pt x="4843727" y="3696295"/>
                  <a:pt x="4960541" y="3799218"/>
                </a:cubicBezTo>
                <a:cubicBezTo>
                  <a:pt x="5077487" y="3902141"/>
                  <a:pt x="5145286" y="4019087"/>
                  <a:pt x="5163939" y="4150056"/>
                </a:cubicBezTo>
                <a:cubicBezTo>
                  <a:pt x="5182725" y="4281024"/>
                  <a:pt x="5147667" y="4409678"/>
                  <a:pt x="5058767" y="4536017"/>
                </a:cubicBezTo>
                <a:cubicBezTo>
                  <a:pt x="4970000" y="4662355"/>
                  <a:pt x="4822693" y="4748874"/>
                  <a:pt x="4616847" y="4795573"/>
                </a:cubicBezTo>
                <a:cubicBezTo>
                  <a:pt x="4102232" y="4842404"/>
                  <a:pt x="3585303" y="4879843"/>
                  <a:pt x="3066058" y="4907888"/>
                </a:cubicBezTo>
                <a:cubicBezTo>
                  <a:pt x="2546946" y="4935934"/>
                  <a:pt x="2034778" y="4940631"/>
                  <a:pt x="1529557" y="4921978"/>
                </a:cubicBezTo>
                <a:lnTo>
                  <a:pt x="1529557" y="7193690"/>
                </a:lnTo>
                <a:cubicBezTo>
                  <a:pt x="2090870" y="7277828"/>
                  <a:pt x="2673218" y="7298862"/>
                  <a:pt x="3276600" y="7256793"/>
                </a:cubicBezTo>
                <a:cubicBezTo>
                  <a:pt x="3880115" y="7214592"/>
                  <a:pt x="4443810" y="7123443"/>
                  <a:pt x="4967685" y="69833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" name="Freeform 228"/>
          <p:cNvSpPr/>
          <p:nvPr/>
        </p:nvSpPr>
        <p:spPr>
          <a:xfrm rot="0" flipH="0" flipV="0">
            <a:off x="3289008" y="6700774"/>
            <a:ext cx="246123" cy="332462"/>
          </a:xfrm>
          <a:custGeom>
            <a:pathLst>
              <a:path w="6836767" h="9235082">
                <a:moveTo>
                  <a:pt x="1641872" y="8547497"/>
                </a:moveTo>
                <a:cubicBezTo>
                  <a:pt x="1632479" y="8762736"/>
                  <a:pt x="1569310" y="8924132"/>
                  <a:pt x="1452364" y="9031684"/>
                </a:cubicBezTo>
                <a:cubicBezTo>
                  <a:pt x="1335418" y="9139237"/>
                  <a:pt x="1206764" y="9193014"/>
                  <a:pt x="1066403" y="9193014"/>
                </a:cubicBezTo>
                <a:cubicBezTo>
                  <a:pt x="935434" y="9193014"/>
                  <a:pt x="813792" y="9143867"/>
                  <a:pt x="701476" y="9045575"/>
                </a:cubicBezTo>
                <a:cubicBezTo>
                  <a:pt x="589293" y="8947415"/>
                  <a:pt x="519178" y="8795412"/>
                  <a:pt x="491133" y="8589566"/>
                </a:cubicBezTo>
                <a:lnTo>
                  <a:pt x="491133" y="1894682"/>
                </a:lnTo>
                <a:cubicBezTo>
                  <a:pt x="341378" y="1875896"/>
                  <a:pt x="222051" y="1817424"/>
                  <a:pt x="133151" y="1719263"/>
                </a:cubicBezTo>
                <a:cubicBezTo>
                  <a:pt x="44384" y="1620971"/>
                  <a:pt x="0" y="1501643"/>
                  <a:pt x="0" y="1361282"/>
                </a:cubicBezTo>
                <a:cubicBezTo>
                  <a:pt x="0" y="1277144"/>
                  <a:pt x="21034" y="1188310"/>
                  <a:pt x="63103" y="1094780"/>
                </a:cubicBezTo>
                <a:cubicBezTo>
                  <a:pt x="105172" y="1001118"/>
                  <a:pt x="173037" y="916848"/>
                  <a:pt x="266700" y="841971"/>
                </a:cubicBezTo>
                <a:cubicBezTo>
                  <a:pt x="669131" y="589294"/>
                  <a:pt x="1118327" y="385829"/>
                  <a:pt x="1614289" y="231577"/>
                </a:cubicBezTo>
                <a:cubicBezTo>
                  <a:pt x="2110383" y="77193"/>
                  <a:pt x="2611106" y="0"/>
                  <a:pt x="3116461" y="0"/>
                </a:cubicBezTo>
                <a:cubicBezTo>
                  <a:pt x="3528285" y="0"/>
                  <a:pt x="3923704" y="56158"/>
                  <a:pt x="4302720" y="168474"/>
                </a:cubicBezTo>
                <a:cubicBezTo>
                  <a:pt x="4681868" y="280657"/>
                  <a:pt x="5030522" y="463088"/>
                  <a:pt x="5348684" y="715765"/>
                </a:cubicBezTo>
                <a:cubicBezTo>
                  <a:pt x="5723069" y="1015141"/>
                  <a:pt x="5994466" y="1342695"/>
                  <a:pt x="6162873" y="1698427"/>
                </a:cubicBezTo>
                <a:cubicBezTo>
                  <a:pt x="6331412" y="2054027"/>
                  <a:pt x="6415683" y="2418954"/>
                  <a:pt x="6415683" y="2793207"/>
                </a:cubicBezTo>
                <a:cubicBezTo>
                  <a:pt x="6415683" y="3092715"/>
                  <a:pt x="6366536" y="3387527"/>
                  <a:pt x="6268243" y="3677643"/>
                </a:cubicBezTo>
                <a:cubicBezTo>
                  <a:pt x="6170083" y="3967626"/>
                  <a:pt x="6032103" y="4241337"/>
                  <a:pt x="5854303" y="4498777"/>
                </a:cubicBezTo>
                <a:cubicBezTo>
                  <a:pt x="5676503" y="4756084"/>
                  <a:pt x="5463579" y="4990042"/>
                  <a:pt x="5215533" y="5200650"/>
                </a:cubicBezTo>
                <a:cubicBezTo>
                  <a:pt x="4967618" y="5411126"/>
                  <a:pt x="4689210" y="5586545"/>
                  <a:pt x="4380309" y="5726907"/>
                </a:cubicBezTo>
                <a:cubicBezTo>
                  <a:pt x="4735909" y="6129206"/>
                  <a:pt x="5119555" y="6554920"/>
                  <a:pt x="5531247" y="7004050"/>
                </a:cubicBezTo>
                <a:cubicBezTo>
                  <a:pt x="5942938" y="7453048"/>
                  <a:pt x="6326650" y="7874000"/>
                  <a:pt x="6682383" y="8266907"/>
                </a:cubicBezTo>
                <a:cubicBezTo>
                  <a:pt x="6785306" y="8397875"/>
                  <a:pt x="6836767" y="8542867"/>
                  <a:pt x="6836767" y="8701882"/>
                </a:cubicBezTo>
                <a:cubicBezTo>
                  <a:pt x="6836767" y="8860896"/>
                  <a:pt x="6785239" y="8989483"/>
                  <a:pt x="6682184" y="9087643"/>
                </a:cubicBezTo>
                <a:cubicBezTo>
                  <a:pt x="6579261" y="9185936"/>
                  <a:pt x="6452923" y="9235082"/>
                  <a:pt x="6303168" y="9235082"/>
                </a:cubicBezTo>
                <a:cubicBezTo>
                  <a:pt x="6228423" y="9235082"/>
                  <a:pt x="6146535" y="9218678"/>
                  <a:pt x="6057503" y="9185870"/>
                </a:cubicBezTo>
                <a:cubicBezTo>
                  <a:pt x="5968603" y="9153194"/>
                  <a:pt x="5886714" y="9094787"/>
                  <a:pt x="5811837" y="9010650"/>
                </a:cubicBezTo>
                <a:cubicBezTo>
                  <a:pt x="5755613" y="8945166"/>
                  <a:pt x="5657254" y="8835232"/>
                  <a:pt x="5516761" y="8680847"/>
                </a:cubicBezTo>
                <a:cubicBezTo>
                  <a:pt x="5376399" y="8526463"/>
                  <a:pt x="5217318" y="8353425"/>
                  <a:pt x="5039518" y="8161735"/>
                </a:cubicBezTo>
                <a:cubicBezTo>
                  <a:pt x="4861718" y="7969912"/>
                  <a:pt x="4674526" y="7764066"/>
                  <a:pt x="4477940" y="7544197"/>
                </a:cubicBezTo>
                <a:cubicBezTo>
                  <a:pt x="4281355" y="7324329"/>
                  <a:pt x="4096477" y="7118483"/>
                  <a:pt x="3923308" y="6926660"/>
                </a:cubicBezTo>
                <a:cubicBezTo>
                  <a:pt x="3750138" y="6734837"/>
                  <a:pt x="3593372" y="6564115"/>
                  <a:pt x="3453011" y="6414493"/>
                </a:cubicBezTo>
                <a:cubicBezTo>
                  <a:pt x="3312649" y="6264871"/>
                  <a:pt x="3214357" y="6157252"/>
                  <a:pt x="3158133" y="6091635"/>
                </a:cubicBezTo>
                <a:cubicBezTo>
                  <a:pt x="2905455" y="6138466"/>
                  <a:pt x="2652712" y="6171274"/>
                  <a:pt x="2399903" y="6190060"/>
                </a:cubicBezTo>
                <a:cubicBezTo>
                  <a:pt x="2147226" y="6208713"/>
                  <a:pt x="1894549" y="6222736"/>
                  <a:pt x="1641872" y="6232129"/>
                </a:cubicBezTo>
                <a:lnTo>
                  <a:pt x="1641872" y="8547497"/>
                </a:lnTo>
                <a:close/>
                <a:moveTo>
                  <a:pt x="4604940" y="1585913"/>
                </a:moveTo>
                <a:cubicBezTo>
                  <a:pt x="4380177" y="1426766"/>
                  <a:pt x="4134379" y="1314450"/>
                  <a:pt x="3867547" y="1248966"/>
                </a:cubicBezTo>
                <a:cubicBezTo>
                  <a:pt x="3600847" y="1183482"/>
                  <a:pt x="3327069" y="1150740"/>
                  <a:pt x="3046214" y="1150740"/>
                </a:cubicBezTo>
                <a:cubicBezTo>
                  <a:pt x="2802797" y="1150740"/>
                  <a:pt x="2564011" y="1174155"/>
                  <a:pt x="2329854" y="1220986"/>
                </a:cubicBezTo>
                <a:cubicBezTo>
                  <a:pt x="2095830" y="1267818"/>
                  <a:pt x="1866503" y="1333302"/>
                  <a:pt x="1641872" y="1417440"/>
                </a:cubicBezTo>
                <a:lnTo>
                  <a:pt x="1641872" y="5081390"/>
                </a:lnTo>
                <a:cubicBezTo>
                  <a:pt x="1997604" y="5062604"/>
                  <a:pt x="2353336" y="5034558"/>
                  <a:pt x="2709068" y="4997252"/>
                </a:cubicBezTo>
                <a:cubicBezTo>
                  <a:pt x="3064933" y="4959814"/>
                  <a:pt x="3416035" y="4875544"/>
                  <a:pt x="3762375" y="4744443"/>
                </a:cubicBezTo>
                <a:cubicBezTo>
                  <a:pt x="3968353" y="4669565"/>
                  <a:pt x="4162623" y="4561946"/>
                  <a:pt x="4345186" y="4421585"/>
                </a:cubicBezTo>
                <a:cubicBezTo>
                  <a:pt x="4527748" y="4281223"/>
                  <a:pt x="4689210" y="4122143"/>
                  <a:pt x="4829572" y="3944343"/>
                </a:cubicBezTo>
                <a:cubicBezTo>
                  <a:pt x="4970065" y="3766543"/>
                  <a:pt x="5080066" y="3577035"/>
                  <a:pt x="5159573" y="3375819"/>
                </a:cubicBezTo>
                <a:cubicBezTo>
                  <a:pt x="5239213" y="3174604"/>
                  <a:pt x="5279033" y="2975703"/>
                  <a:pt x="5279033" y="2779118"/>
                </a:cubicBezTo>
                <a:cubicBezTo>
                  <a:pt x="5279033" y="2563747"/>
                  <a:pt x="5227505" y="2353138"/>
                  <a:pt x="5124450" y="2147293"/>
                </a:cubicBezTo>
                <a:cubicBezTo>
                  <a:pt x="5021527" y="1941447"/>
                  <a:pt x="4848357" y="1754321"/>
                  <a:pt x="4604940" y="158591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" name="Freeform 229"/>
          <p:cNvSpPr/>
          <p:nvPr/>
        </p:nvSpPr>
        <p:spPr>
          <a:xfrm rot="0" flipH="0" flipV="0">
            <a:off x="3582517" y="6706911"/>
            <a:ext cx="250559" cy="324840"/>
          </a:xfrm>
          <a:custGeom>
            <a:pathLst>
              <a:path w="6959996" h="9023349">
                <a:moveTo>
                  <a:pt x="5809257" y="561380"/>
                </a:moveTo>
                <a:cubicBezTo>
                  <a:pt x="5855956" y="374319"/>
                  <a:pt x="5930767" y="234024"/>
                  <a:pt x="6033690" y="140494"/>
                </a:cubicBezTo>
                <a:cubicBezTo>
                  <a:pt x="6136613" y="46832"/>
                  <a:pt x="6253559" y="0"/>
                  <a:pt x="6384528" y="0"/>
                </a:cubicBezTo>
                <a:cubicBezTo>
                  <a:pt x="6506104" y="0"/>
                  <a:pt x="6620668" y="42135"/>
                  <a:pt x="6728221" y="126405"/>
                </a:cubicBezTo>
                <a:cubicBezTo>
                  <a:pt x="6835907" y="210542"/>
                  <a:pt x="6913165" y="341511"/>
                  <a:pt x="6959996" y="519311"/>
                </a:cubicBezTo>
                <a:cubicBezTo>
                  <a:pt x="6959996" y="1857177"/>
                  <a:pt x="6950604" y="3152907"/>
                  <a:pt x="6931818" y="4406503"/>
                </a:cubicBezTo>
                <a:cubicBezTo>
                  <a:pt x="6913165" y="5660099"/>
                  <a:pt x="6866400" y="6955830"/>
                  <a:pt x="6791523" y="8293696"/>
                </a:cubicBezTo>
                <a:cubicBezTo>
                  <a:pt x="6791523" y="8293696"/>
                  <a:pt x="6796220" y="8298392"/>
                  <a:pt x="6805612" y="8307785"/>
                </a:cubicBezTo>
                <a:lnTo>
                  <a:pt x="6791523" y="8307785"/>
                </a:lnTo>
                <a:cubicBezTo>
                  <a:pt x="6782130" y="8354484"/>
                  <a:pt x="6777434" y="8394237"/>
                  <a:pt x="6777434" y="8427046"/>
                </a:cubicBezTo>
                <a:cubicBezTo>
                  <a:pt x="6777434" y="8459722"/>
                  <a:pt x="6777434" y="8494779"/>
                  <a:pt x="6777434" y="8532217"/>
                </a:cubicBezTo>
                <a:cubicBezTo>
                  <a:pt x="6721342" y="8681972"/>
                  <a:pt x="6644150" y="8794220"/>
                  <a:pt x="6545857" y="8868965"/>
                </a:cubicBezTo>
                <a:cubicBezTo>
                  <a:pt x="6447697" y="8943842"/>
                  <a:pt x="6342459" y="8981281"/>
                  <a:pt x="6230143" y="8981281"/>
                </a:cubicBezTo>
                <a:cubicBezTo>
                  <a:pt x="6061736" y="8981281"/>
                  <a:pt x="5902787" y="8906470"/>
                  <a:pt x="5753298" y="8756849"/>
                </a:cubicBezTo>
                <a:cubicBezTo>
                  <a:pt x="5734513" y="8719410"/>
                  <a:pt x="5715727" y="8686668"/>
                  <a:pt x="5696942" y="8658622"/>
                </a:cubicBezTo>
                <a:cubicBezTo>
                  <a:pt x="5678289" y="8630444"/>
                  <a:pt x="5659635" y="8602332"/>
                  <a:pt x="5640982" y="8574286"/>
                </a:cubicBezTo>
                <a:lnTo>
                  <a:pt x="5626893" y="8574286"/>
                </a:lnTo>
                <a:lnTo>
                  <a:pt x="5626893" y="8546307"/>
                </a:lnTo>
                <a:cubicBezTo>
                  <a:pt x="5290079" y="7975600"/>
                  <a:pt x="4943938" y="7430625"/>
                  <a:pt x="4588470" y="6911380"/>
                </a:cubicBezTo>
                <a:cubicBezTo>
                  <a:pt x="4233002" y="6392135"/>
                  <a:pt x="3868142" y="5882283"/>
                  <a:pt x="3493889" y="5381824"/>
                </a:cubicBezTo>
                <a:cubicBezTo>
                  <a:pt x="3119768" y="4881232"/>
                  <a:pt x="2738635" y="4385403"/>
                  <a:pt x="2350492" y="3894336"/>
                </a:cubicBezTo>
                <a:cubicBezTo>
                  <a:pt x="1962348" y="3403137"/>
                  <a:pt x="1562430" y="2900231"/>
                  <a:pt x="1150739" y="2385616"/>
                </a:cubicBezTo>
                <a:cubicBezTo>
                  <a:pt x="1150739" y="2881578"/>
                  <a:pt x="1150739" y="3361135"/>
                  <a:pt x="1150739" y="3824288"/>
                </a:cubicBezTo>
                <a:cubicBezTo>
                  <a:pt x="1150739" y="4287309"/>
                  <a:pt x="1150739" y="4755026"/>
                  <a:pt x="1150739" y="5227439"/>
                </a:cubicBezTo>
                <a:cubicBezTo>
                  <a:pt x="1150739" y="5699853"/>
                  <a:pt x="1153054" y="6193367"/>
                  <a:pt x="1157684" y="6707982"/>
                </a:cubicBezTo>
                <a:cubicBezTo>
                  <a:pt x="1162446" y="7222464"/>
                  <a:pt x="1164828" y="7779081"/>
                  <a:pt x="1164828" y="8377833"/>
                </a:cubicBezTo>
                <a:cubicBezTo>
                  <a:pt x="1155435" y="8593072"/>
                  <a:pt x="1092266" y="8754467"/>
                  <a:pt x="975320" y="8862020"/>
                </a:cubicBezTo>
                <a:cubicBezTo>
                  <a:pt x="858374" y="8969573"/>
                  <a:pt x="729720" y="9023349"/>
                  <a:pt x="589359" y="9023349"/>
                </a:cubicBezTo>
                <a:cubicBezTo>
                  <a:pt x="458390" y="9023349"/>
                  <a:pt x="336748" y="8974203"/>
                  <a:pt x="224432" y="8875910"/>
                </a:cubicBezTo>
                <a:cubicBezTo>
                  <a:pt x="112249" y="8777751"/>
                  <a:pt x="42134" y="8625748"/>
                  <a:pt x="14089" y="8419902"/>
                </a:cubicBezTo>
                <a:cubicBezTo>
                  <a:pt x="14089" y="7156913"/>
                  <a:pt x="11707" y="5877587"/>
                  <a:pt x="6945" y="4581922"/>
                </a:cubicBezTo>
                <a:cubicBezTo>
                  <a:pt x="2315" y="3286125"/>
                  <a:pt x="0" y="2006733"/>
                  <a:pt x="0" y="743744"/>
                </a:cubicBezTo>
                <a:cubicBezTo>
                  <a:pt x="37438" y="575469"/>
                  <a:pt x="107619" y="444566"/>
                  <a:pt x="210542" y="351036"/>
                </a:cubicBezTo>
                <a:cubicBezTo>
                  <a:pt x="313465" y="257374"/>
                  <a:pt x="430410" y="210542"/>
                  <a:pt x="561379" y="210542"/>
                </a:cubicBezTo>
                <a:cubicBezTo>
                  <a:pt x="692348" y="210542"/>
                  <a:pt x="832643" y="262004"/>
                  <a:pt x="982265" y="364927"/>
                </a:cubicBezTo>
                <a:cubicBezTo>
                  <a:pt x="1412610" y="879541"/>
                  <a:pt x="1833562" y="1382448"/>
                  <a:pt x="2245121" y="1873647"/>
                </a:cubicBezTo>
                <a:cubicBezTo>
                  <a:pt x="2656681" y="2364714"/>
                  <a:pt x="3061229" y="2858162"/>
                  <a:pt x="3458765" y="3353991"/>
                </a:cubicBezTo>
                <a:cubicBezTo>
                  <a:pt x="3856434" y="3849820"/>
                  <a:pt x="4242329" y="4357357"/>
                  <a:pt x="4616450" y="4876602"/>
                </a:cubicBezTo>
                <a:cubicBezTo>
                  <a:pt x="4990570" y="5395847"/>
                  <a:pt x="5355431" y="5936126"/>
                  <a:pt x="5711031" y="6497439"/>
                </a:cubicBezTo>
                <a:cubicBezTo>
                  <a:pt x="5748469" y="5468342"/>
                  <a:pt x="5774200" y="4481381"/>
                  <a:pt x="5788223" y="3536553"/>
                </a:cubicBezTo>
                <a:cubicBezTo>
                  <a:pt x="5802246" y="2591594"/>
                  <a:pt x="5809257" y="1599869"/>
                  <a:pt x="5809257" y="56138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" name="Freeform 230"/>
          <p:cNvSpPr/>
          <p:nvPr/>
        </p:nvSpPr>
        <p:spPr>
          <a:xfrm rot="0" flipH="0" flipV="0">
            <a:off x="3852167" y="6965508"/>
            <a:ext cx="77802" cy="119229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" name="Freeform 231"/>
          <p:cNvSpPr/>
          <p:nvPr/>
        </p:nvSpPr>
        <p:spPr>
          <a:xfrm rot="0" flipH="0" flipV="0">
            <a:off x="4142724" y="6712940"/>
            <a:ext cx="267919" cy="320218"/>
          </a:xfrm>
          <a:custGeom>
            <a:pathLst>
              <a:path w="7442200" h="8894960">
                <a:moveTo>
                  <a:pt x="6923087" y="3902670"/>
                </a:moveTo>
                <a:cubicBezTo>
                  <a:pt x="7100754" y="3949369"/>
                  <a:pt x="7231657" y="4026561"/>
                  <a:pt x="7315795" y="4134246"/>
                </a:cubicBezTo>
                <a:cubicBezTo>
                  <a:pt x="7400065" y="4241800"/>
                  <a:pt x="7442200" y="4356364"/>
                  <a:pt x="7442200" y="4477940"/>
                </a:cubicBezTo>
                <a:cubicBezTo>
                  <a:pt x="7442200" y="4590256"/>
                  <a:pt x="7404761" y="4695560"/>
                  <a:pt x="7329884" y="4793853"/>
                </a:cubicBezTo>
                <a:cubicBezTo>
                  <a:pt x="7255139" y="4892013"/>
                  <a:pt x="7147586" y="4969139"/>
                  <a:pt x="7007225" y="5025231"/>
                </a:cubicBezTo>
                <a:lnTo>
                  <a:pt x="7007225" y="7128470"/>
                </a:lnTo>
                <a:cubicBezTo>
                  <a:pt x="7007225" y="7334051"/>
                  <a:pt x="6939359" y="7506956"/>
                  <a:pt x="6803628" y="7647185"/>
                </a:cubicBezTo>
                <a:cubicBezTo>
                  <a:pt x="6667896" y="7787415"/>
                  <a:pt x="6539176" y="7918317"/>
                  <a:pt x="6417468" y="8039893"/>
                </a:cubicBezTo>
                <a:cubicBezTo>
                  <a:pt x="6117960" y="8339005"/>
                  <a:pt x="5764543" y="8556294"/>
                  <a:pt x="5357217" y="8691760"/>
                </a:cubicBezTo>
                <a:cubicBezTo>
                  <a:pt x="4950023" y="8827226"/>
                  <a:pt x="4535752" y="8894960"/>
                  <a:pt x="4114403" y="8894960"/>
                </a:cubicBezTo>
                <a:cubicBezTo>
                  <a:pt x="3431116" y="8894960"/>
                  <a:pt x="2831967" y="8752349"/>
                  <a:pt x="2316956" y="8467129"/>
                </a:cubicBezTo>
                <a:cubicBezTo>
                  <a:pt x="1802077" y="8181908"/>
                  <a:pt x="1373782" y="7821810"/>
                  <a:pt x="1032073" y="7386835"/>
                </a:cubicBezTo>
                <a:cubicBezTo>
                  <a:pt x="690364" y="6951860"/>
                  <a:pt x="432924" y="6477198"/>
                  <a:pt x="259754" y="5962848"/>
                </a:cubicBezTo>
                <a:cubicBezTo>
                  <a:pt x="86584" y="5448366"/>
                  <a:pt x="0" y="4957299"/>
                  <a:pt x="0" y="4489648"/>
                </a:cubicBezTo>
                <a:cubicBezTo>
                  <a:pt x="0" y="4218450"/>
                  <a:pt x="32742" y="3923836"/>
                  <a:pt x="98226" y="3605807"/>
                </a:cubicBezTo>
                <a:cubicBezTo>
                  <a:pt x="163843" y="3287778"/>
                  <a:pt x="264517" y="2974446"/>
                  <a:pt x="400248" y="2665809"/>
                </a:cubicBezTo>
                <a:cubicBezTo>
                  <a:pt x="535979" y="2357172"/>
                  <a:pt x="706768" y="2067256"/>
                  <a:pt x="912614" y="1796057"/>
                </a:cubicBezTo>
                <a:cubicBezTo>
                  <a:pt x="1118592" y="1524727"/>
                  <a:pt x="1362075" y="1300162"/>
                  <a:pt x="1643062" y="1122362"/>
                </a:cubicBezTo>
                <a:cubicBezTo>
                  <a:pt x="2148548" y="795073"/>
                  <a:pt x="2665743" y="526190"/>
                  <a:pt x="3194645" y="315714"/>
                </a:cubicBezTo>
                <a:cubicBezTo>
                  <a:pt x="3723679" y="105237"/>
                  <a:pt x="4264355" y="0"/>
                  <a:pt x="4816673" y="0"/>
                </a:cubicBezTo>
                <a:cubicBezTo>
                  <a:pt x="4975820" y="0"/>
                  <a:pt x="5167709" y="16404"/>
                  <a:pt x="5392340" y="49212"/>
                </a:cubicBezTo>
                <a:cubicBezTo>
                  <a:pt x="5617104" y="81888"/>
                  <a:pt x="5834789" y="133350"/>
                  <a:pt x="6045398" y="203596"/>
                </a:cubicBezTo>
                <a:cubicBezTo>
                  <a:pt x="6256006" y="273711"/>
                  <a:pt x="6436187" y="369556"/>
                  <a:pt x="6585942" y="491132"/>
                </a:cubicBezTo>
                <a:cubicBezTo>
                  <a:pt x="6735828" y="612709"/>
                  <a:pt x="6810771" y="762462"/>
                  <a:pt x="6810771" y="940395"/>
                </a:cubicBezTo>
                <a:cubicBezTo>
                  <a:pt x="6810771" y="1090149"/>
                  <a:pt x="6759244" y="1216487"/>
                  <a:pt x="6656189" y="1319410"/>
                </a:cubicBezTo>
                <a:cubicBezTo>
                  <a:pt x="6553265" y="1422201"/>
                  <a:pt x="6422231" y="1473596"/>
                  <a:pt x="6263084" y="1473596"/>
                </a:cubicBezTo>
                <a:cubicBezTo>
                  <a:pt x="6178814" y="1473596"/>
                  <a:pt x="6080455" y="1454943"/>
                  <a:pt x="5968007" y="1417637"/>
                </a:cubicBezTo>
                <a:cubicBezTo>
                  <a:pt x="5855692" y="1380198"/>
                  <a:pt x="5736299" y="1340379"/>
                  <a:pt x="5609828" y="1298178"/>
                </a:cubicBezTo>
                <a:cubicBezTo>
                  <a:pt x="5483489" y="1255976"/>
                  <a:pt x="5352388" y="1216157"/>
                  <a:pt x="5216525" y="1178718"/>
                </a:cubicBezTo>
                <a:cubicBezTo>
                  <a:pt x="5080793" y="1141280"/>
                  <a:pt x="4947377" y="1122560"/>
                  <a:pt x="4816276" y="1122560"/>
                </a:cubicBezTo>
                <a:cubicBezTo>
                  <a:pt x="4722746" y="1122560"/>
                  <a:pt x="4633846" y="1127257"/>
                  <a:pt x="4549576" y="1136650"/>
                </a:cubicBezTo>
                <a:cubicBezTo>
                  <a:pt x="4465306" y="1146042"/>
                  <a:pt x="4381036" y="1164762"/>
                  <a:pt x="4296767" y="1192807"/>
                </a:cubicBezTo>
                <a:cubicBezTo>
                  <a:pt x="3931642" y="1305123"/>
                  <a:pt x="3561754" y="1438407"/>
                  <a:pt x="3187104" y="1592659"/>
                </a:cubicBezTo>
                <a:cubicBezTo>
                  <a:pt x="2812586" y="1746911"/>
                  <a:pt x="2473126" y="1950309"/>
                  <a:pt x="2168723" y="2202854"/>
                </a:cubicBezTo>
                <a:cubicBezTo>
                  <a:pt x="1864452" y="2455399"/>
                  <a:pt x="1618720" y="2766417"/>
                  <a:pt x="1431528" y="3135907"/>
                </a:cubicBezTo>
                <a:cubicBezTo>
                  <a:pt x="1244335" y="3505266"/>
                  <a:pt x="1150739" y="3965839"/>
                  <a:pt x="1150739" y="4517628"/>
                </a:cubicBezTo>
                <a:cubicBezTo>
                  <a:pt x="1150739" y="4966625"/>
                  <a:pt x="1230312" y="5389893"/>
                  <a:pt x="1389459" y="5787429"/>
                </a:cubicBezTo>
                <a:cubicBezTo>
                  <a:pt x="1548606" y="6184833"/>
                  <a:pt x="1759280" y="6528527"/>
                  <a:pt x="2021482" y="6818510"/>
                </a:cubicBezTo>
                <a:cubicBezTo>
                  <a:pt x="2283684" y="7108362"/>
                  <a:pt x="2588087" y="7337491"/>
                  <a:pt x="2934692" y="7505898"/>
                </a:cubicBezTo>
                <a:cubicBezTo>
                  <a:pt x="3281296" y="7674173"/>
                  <a:pt x="3641857" y="7758310"/>
                  <a:pt x="4016375" y="7758310"/>
                </a:cubicBezTo>
                <a:cubicBezTo>
                  <a:pt x="4344061" y="7758310"/>
                  <a:pt x="4667117" y="7692958"/>
                  <a:pt x="4985543" y="7562254"/>
                </a:cubicBezTo>
                <a:cubicBezTo>
                  <a:pt x="5303969" y="7431418"/>
                  <a:pt x="5594283" y="7235163"/>
                  <a:pt x="5856485" y="6973490"/>
                </a:cubicBezTo>
                <a:lnTo>
                  <a:pt x="5856485" y="5067300"/>
                </a:lnTo>
                <a:cubicBezTo>
                  <a:pt x="5501018" y="5076692"/>
                  <a:pt x="5147799" y="5081389"/>
                  <a:pt x="4796829" y="5081389"/>
                </a:cubicBezTo>
                <a:cubicBezTo>
                  <a:pt x="4445992" y="5081389"/>
                  <a:pt x="4092839" y="5081389"/>
                  <a:pt x="3737371" y="5081389"/>
                </a:cubicBezTo>
                <a:cubicBezTo>
                  <a:pt x="3531525" y="5053343"/>
                  <a:pt x="3379456" y="4983228"/>
                  <a:pt x="3281164" y="4871045"/>
                </a:cubicBezTo>
                <a:cubicBezTo>
                  <a:pt x="3183003" y="4758729"/>
                  <a:pt x="3133923" y="4637087"/>
                  <a:pt x="3133923" y="4506118"/>
                </a:cubicBezTo>
                <a:cubicBezTo>
                  <a:pt x="3133923" y="4375150"/>
                  <a:pt x="3187700" y="4246496"/>
                  <a:pt x="3295253" y="4120157"/>
                </a:cubicBezTo>
                <a:cubicBezTo>
                  <a:pt x="3402938" y="3993819"/>
                  <a:pt x="3564334" y="3930650"/>
                  <a:pt x="3779440" y="3930650"/>
                </a:cubicBezTo>
                <a:cubicBezTo>
                  <a:pt x="3872970" y="3930650"/>
                  <a:pt x="4071739" y="3928335"/>
                  <a:pt x="4375745" y="3923704"/>
                </a:cubicBezTo>
                <a:cubicBezTo>
                  <a:pt x="4679883" y="3918942"/>
                  <a:pt x="5005056" y="3916560"/>
                  <a:pt x="5351264" y="3916560"/>
                </a:cubicBezTo>
                <a:cubicBezTo>
                  <a:pt x="5697471" y="3916560"/>
                  <a:pt x="6022578" y="3914246"/>
                  <a:pt x="6326584" y="3909615"/>
                </a:cubicBezTo>
                <a:cubicBezTo>
                  <a:pt x="6630723" y="3904985"/>
                  <a:pt x="6829557" y="3902670"/>
                  <a:pt x="6923087" y="390267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" name="Freeform 232"/>
          <p:cNvSpPr/>
          <p:nvPr/>
        </p:nvSpPr>
        <p:spPr>
          <a:xfrm rot="0" flipH="0" flipV="0">
            <a:off x="4449896" y="6800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" name="Freeform 233"/>
          <p:cNvSpPr/>
          <p:nvPr/>
        </p:nvSpPr>
        <p:spPr>
          <a:xfrm rot="0" flipH="0" flipV="0">
            <a:off x="4698904" y="67972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" name="Freeform 234"/>
          <p:cNvSpPr/>
          <p:nvPr/>
        </p:nvSpPr>
        <p:spPr>
          <a:xfrm rot="0" flipH="0" flipV="0">
            <a:off x="4930871" y="6800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" name="Freeform 235"/>
          <p:cNvSpPr/>
          <p:nvPr/>
        </p:nvSpPr>
        <p:spPr>
          <a:xfrm rot="0" flipH="0" flipV="0">
            <a:off x="5153870" y="6797870"/>
            <a:ext cx="191466" cy="235838"/>
          </a:xfrm>
          <a:custGeom>
            <a:pathLst>
              <a:path w="5318522" h="6551082">
                <a:moveTo>
                  <a:pt x="4214681" y="376502"/>
                </a:moveTo>
                <a:cubicBezTo>
                  <a:pt x="4308211" y="217487"/>
                  <a:pt x="4418079" y="112249"/>
                  <a:pt x="4544285" y="60788"/>
                </a:cubicBezTo>
                <a:cubicBezTo>
                  <a:pt x="4670624" y="9326"/>
                  <a:pt x="4792266" y="0"/>
                  <a:pt x="4909212" y="32808"/>
                </a:cubicBezTo>
                <a:cubicBezTo>
                  <a:pt x="5026158" y="65484"/>
                  <a:pt x="5124384" y="140295"/>
                  <a:pt x="5203892" y="257241"/>
                </a:cubicBezTo>
                <a:cubicBezTo>
                  <a:pt x="5283399" y="374187"/>
                  <a:pt x="5318522" y="521560"/>
                  <a:pt x="5309262" y="699360"/>
                </a:cubicBezTo>
                <a:cubicBezTo>
                  <a:pt x="5178161" y="1204449"/>
                  <a:pt x="5026092" y="1697897"/>
                  <a:pt x="4853054" y="2179703"/>
                </a:cubicBezTo>
                <a:cubicBezTo>
                  <a:pt x="4680017" y="2661510"/>
                  <a:pt x="4509294" y="3145697"/>
                  <a:pt x="4340887" y="3632266"/>
                </a:cubicBezTo>
                <a:cubicBezTo>
                  <a:pt x="4181872" y="4081264"/>
                  <a:pt x="4025173" y="4523316"/>
                  <a:pt x="3870788" y="4958424"/>
                </a:cubicBezTo>
                <a:cubicBezTo>
                  <a:pt x="3716404" y="5393399"/>
                  <a:pt x="3545682" y="5826059"/>
                  <a:pt x="3358621" y="6256403"/>
                </a:cubicBezTo>
                <a:cubicBezTo>
                  <a:pt x="3190214" y="6462248"/>
                  <a:pt x="3003087" y="6551082"/>
                  <a:pt x="2797242" y="6522904"/>
                </a:cubicBezTo>
                <a:cubicBezTo>
                  <a:pt x="2591396" y="6494858"/>
                  <a:pt x="2432381" y="6363956"/>
                  <a:pt x="2320198" y="6130197"/>
                </a:cubicBezTo>
                <a:cubicBezTo>
                  <a:pt x="1983383" y="5241330"/>
                  <a:pt x="1639557" y="4361921"/>
                  <a:pt x="1288720" y="3491971"/>
                </a:cubicBezTo>
                <a:cubicBezTo>
                  <a:pt x="937882" y="2621889"/>
                  <a:pt x="547291" y="1765829"/>
                  <a:pt x="116946" y="923793"/>
                </a:cubicBezTo>
                <a:cubicBezTo>
                  <a:pt x="23416" y="736732"/>
                  <a:pt x="0" y="570706"/>
                  <a:pt x="46699" y="425714"/>
                </a:cubicBezTo>
                <a:cubicBezTo>
                  <a:pt x="93531" y="280590"/>
                  <a:pt x="173038" y="172971"/>
                  <a:pt x="285221" y="102857"/>
                </a:cubicBezTo>
                <a:cubicBezTo>
                  <a:pt x="397537" y="32742"/>
                  <a:pt x="530887" y="11708"/>
                  <a:pt x="685271" y="39753"/>
                </a:cubicBezTo>
                <a:cubicBezTo>
                  <a:pt x="839656" y="67799"/>
                  <a:pt x="977636" y="166026"/>
                  <a:pt x="1099212" y="334433"/>
                </a:cubicBezTo>
                <a:cubicBezTo>
                  <a:pt x="1426634" y="989277"/>
                  <a:pt x="1735336" y="1653514"/>
                  <a:pt x="2025320" y="2327143"/>
                </a:cubicBezTo>
                <a:cubicBezTo>
                  <a:pt x="2315435" y="3000772"/>
                  <a:pt x="2596158" y="3683727"/>
                  <a:pt x="2867488" y="4376010"/>
                </a:cubicBezTo>
                <a:cubicBezTo>
                  <a:pt x="2932973" y="4198210"/>
                  <a:pt x="2996076" y="4020476"/>
                  <a:pt x="3056798" y="3842808"/>
                </a:cubicBezTo>
                <a:cubicBezTo>
                  <a:pt x="3117652" y="3665008"/>
                  <a:pt x="3180821" y="3487208"/>
                  <a:pt x="3246306" y="3309408"/>
                </a:cubicBezTo>
                <a:cubicBezTo>
                  <a:pt x="3414713" y="2822972"/>
                  <a:pt x="3583120" y="2338850"/>
                  <a:pt x="3751528" y="1857044"/>
                </a:cubicBezTo>
                <a:cubicBezTo>
                  <a:pt x="3919935" y="1375238"/>
                  <a:pt x="4074319" y="881724"/>
                  <a:pt x="4214681" y="3765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6" name="Freeform 236"/>
          <p:cNvSpPr/>
          <p:nvPr/>
        </p:nvSpPr>
        <p:spPr>
          <a:xfrm rot="0" flipH="0" flipV="0">
            <a:off x="5377967" y="6800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7" name="Freeform 237"/>
          <p:cNvSpPr/>
          <p:nvPr/>
        </p:nvSpPr>
        <p:spPr>
          <a:xfrm rot="0" flipH="0" flipV="0">
            <a:off x="5823821" y="6712004"/>
            <a:ext cx="197531" cy="312610"/>
          </a:xfrm>
          <a:custGeom>
            <a:pathLst>
              <a:path w="5486996" h="8683624">
                <a:moveTo>
                  <a:pt x="3690740" y="1880196"/>
                </a:moveTo>
                <a:cubicBezTo>
                  <a:pt x="3615862" y="1711788"/>
                  <a:pt x="3515254" y="1571493"/>
                  <a:pt x="3388916" y="1459310"/>
                </a:cubicBezTo>
                <a:cubicBezTo>
                  <a:pt x="3262578" y="1347127"/>
                  <a:pt x="3133924" y="1281642"/>
                  <a:pt x="3002955" y="1262856"/>
                </a:cubicBezTo>
                <a:cubicBezTo>
                  <a:pt x="2591396" y="1262856"/>
                  <a:pt x="2217209" y="1372725"/>
                  <a:pt x="1880394" y="1592461"/>
                </a:cubicBezTo>
                <a:cubicBezTo>
                  <a:pt x="1543580" y="1812197"/>
                  <a:pt x="1234877" y="2071688"/>
                  <a:pt x="954286" y="2370931"/>
                </a:cubicBezTo>
                <a:cubicBezTo>
                  <a:pt x="823185" y="2464462"/>
                  <a:pt x="682824" y="2511227"/>
                  <a:pt x="533202" y="2511227"/>
                </a:cubicBezTo>
                <a:cubicBezTo>
                  <a:pt x="374187" y="2511227"/>
                  <a:pt x="245534" y="2457450"/>
                  <a:pt x="147241" y="2349897"/>
                </a:cubicBezTo>
                <a:cubicBezTo>
                  <a:pt x="49081" y="2242344"/>
                  <a:pt x="0" y="2104430"/>
                  <a:pt x="0" y="1936155"/>
                </a:cubicBezTo>
                <a:cubicBezTo>
                  <a:pt x="0" y="1786401"/>
                  <a:pt x="42069" y="1641343"/>
                  <a:pt x="126207" y="1500981"/>
                </a:cubicBezTo>
                <a:cubicBezTo>
                  <a:pt x="304007" y="1314053"/>
                  <a:pt x="495763" y="1129374"/>
                  <a:pt x="701477" y="946944"/>
                </a:cubicBezTo>
                <a:cubicBezTo>
                  <a:pt x="907323" y="764514"/>
                  <a:pt x="1127192" y="603184"/>
                  <a:pt x="1361083" y="462955"/>
                </a:cubicBezTo>
                <a:cubicBezTo>
                  <a:pt x="1594975" y="322594"/>
                  <a:pt x="1835878" y="210344"/>
                  <a:pt x="2083793" y="126206"/>
                </a:cubicBezTo>
                <a:cubicBezTo>
                  <a:pt x="2331707" y="42069"/>
                  <a:pt x="2586633" y="0"/>
                  <a:pt x="2848571" y="0"/>
                </a:cubicBezTo>
                <a:cubicBezTo>
                  <a:pt x="3147947" y="0"/>
                  <a:pt x="3428604" y="63103"/>
                  <a:pt x="3690541" y="189310"/>
                </a:cubicBezTo>
                <a:cubicBezTo>
                  <a:pt x="3952611" y="315516"/>
                  <a:pt x="4179491" y="493183"/>
                  <a:pt x="4371182" y="722313"/>
                </a:cubicBezTo>
                <a:cubicBezTo>
                  <a:pt x="4563004" y="951442"/>
                  <a:pt x="4715008" y="1225021"/>
                  <a:pt x="4827191" y="1543050"/>
                </a:cubicBezTo>
                <a:cubicBezTo>
                  <a:pt x="4939507" y="1860947"/>
                  <a:pt x="4995665" y="2206956"/>
                  <a:pt x="4995665" y="2581077"/>
                </a:cubicBezTo>
                <a:cubicBezTo>
                  <a:pt x="4995665" y="2702653"/>
                  <a:pt x="4981642" y="2828859"/>
                  <a:pt x="4953596" y="2959696"/>
                </a:cubicBezTo>
                <a:cubicBezTo>
                  <a:pt x="4850673" y="3389908"/>
                  <a:pt x="4693973" y="3740679"/>
                  <a:pt x="4483497" y="4012010"/>
                </a:cubicBezTo>
                <a:cubicBezTo>
                  <a:pt x="4273021" y="4283207"/>
                  <a:pt x="4039129" y="4514652"/>
                  <a:pt x="3781822" y="4706342"/>
                </a:cubicBezTo>
                <a:cubicBezTo>
                  <a:pt x="3524647" y="4898033"/>
                  <a:pt x="3258014" y="5071071"/>
                  <a:pt x="2981921" y="5225455"/>
                </a:cubicBezTo>
                <a:cubicBezTo>
                  <a:pt x="2705960" y="5379707"/>
                  <a:pt x="2448719" y="5550363"/>
                  <a:pt x="2210197" y="5737424"/>
                </a:cubicBezTo>
                <a:cubicBezTo>
                  <a:pt x="1971675" y="5924484"/>
                  <a:pt x="1763515" y="6151298"/>
                  <a:pt x="1585715" y="6417866"/>
                </a:cubicBezTo>
                <a:cubicBezTo>
                  <a:pt x="1407915" y="6684301"/>
                  <a:pt x="1290969" y="7023233"/>
                  <a:pt x="1234877" y="7434660"/>
                </a:cubicBezTo>
                <a:lnTo>
                  <a:pt x="3901083" y="7434660"/>
                </a:lnTo>
                <a:cubicBezTo>
                  <a:pt x="4013399" y="7434660"/>
                  <a:pt x="4097603" y="7418322"/>
                  <a:pt x="4153694" y="7385646"/>
                </a:cubicBezTo>
                <a:cubicBezTo>
                  <a:pt x="4209918" y="7352837"/>
                  <a:pt x="4252053" y="7327106"/>
                  <a:pt x="4280099" y="7308453"/>
                </a:cubicBezTo>
                <a:cubicBezTo>
                  <a:pt x="4298752" y="7289668"/>
                  <a:pt x="4347832" y="7233576"/>
                  <a:pt x="4427340" y="7140178"/>
                </a:cubicBezTo>
                <a:cubicBezTo>
                  <a:pt x="4506847" y="7046648"/>
                  <a:pt x="4565320" y="6990556"/>
                  <a:pt x="4602758" y="6971903"/>
                </a:cubicBezTo>
                <a:cubicBezTo>
                  <a:pt x="4649590" y="6943725"/>
                  <a:pt x="4703366" y="6925006"/>
                  <a:pt x="4764088" y="6915746"/>
                </a:cubicBezTo>
                <a:cubicBezTo>
                  <a:pt x="4824942" y="6906353"/>
                  <a:pt x="4878785" y="6901656"/>
                  <a:pt x="4925616" y="6901656"/>
                </a:cubicBezTo>
                <a:cubicBezTo>
                  <a:pt x="5094024" y="6901656"/>
                  <a:pt x="5229688" y="6960129"/>
                  <a:pt x="5332611" y="7077075"/>
                </a:cubicBezTo>
                <a:cubicBezTo>
                  <a:pt x="5435535" y="7194021"/>
                  <a:pt x="5486996" y="7332001"/>
                  <a:pt x="5486996" y="7491016"/>
                </a:cubicBezTo>
                <a:cubicBezTo>
                  <a:pt x="5486996" y="7593939"/>
                  <a:pt x="5475288" y="7673446"/>
                  <a:pt x="5451872" y="7729538"/>
                </a:cubicBezTo>
                <a:cubicBezTo>
                  <a:pt x="5428457" y="7785629"/>
                  <a:pt x="5407356" y="7823002"/>
                  <a:pt x="5388571" y="7841655"/>
                </a:cubicBezTo>
                <a:cubicBezTo>
                  <a:pt x="5210903" y="8094200"/>
                  <a:pt x="5002742" y="8297664"/>
                  <a:pt x="4764088" y="8452049"/>
                </a:cubicBezTo>
                <a:cubicBezTo>
                  <a:pt x="4525566" y="8606433"/>
                  <a:pt x="4251987" y="8683624"/>
                  <a:pt x="3943350" y="8683624"/>
                </a:cubicBezTo>
                <a:lnTo>
                  <a:pt x="603449" y="8683624"/>
                </a:lnTo>
                <a:cubicBezTo>
                  <a:pt x="238588" y="8646186"/>
                  <a:pt x="37439" y="8426318"/>
                  <a:pt x="0" y="8024019"/>
                </a:cubicBezTo>
                <a:cubicBezTo>
                  <a:pt x="28046" y="7715515"/>
                  <a:pt x="70115" y="7413956"/>
                  <a:pt x="126207" y="7119342"/>
                </a:cubicBezTo>
                <a:cubicBezTo>
                  <a:pt x="182298" y="6824729"/>
                  <a:pt x="261806" y="6539508"/>
                  <a:pt x="364729" y="6263680"/>
                </a:cubicBezTo>
                <a:cubicBezTo>
                  <a:pt x="467652" y="5987852"/>
                  <a:pt x="598620" y="5730677"/>
                  <a:pt x="757635" y="5492155"/>
                </a:cubicBezTo>
                <a:cubicBezTo>
                  <a:pt x="916782" y="5253633"/>
                  <a:pt x="1117931" y="5036212"/>
                  <a:pt x="1361083" y="4839891"/>
                </a:cubicBezTo>
                <a:cubicBezTo>
                  <a:pt x="1576322" y="4671484"/>
                  <a:pt x="1824236" y="4512469"/>
                  <a:pt x="2104827" y="4362847"/>
                </a:cubicBezTo>
                <a:cubicBezTo>
                  <a:pt x="2385550" y="4213225"/>
                  <a:pt x="2652184" y="4047265"/>
                  <a:pt x="2904729" y="3864967"/>
                </a:cubicBezTo>
                <a:cubicBezTo>
                  <a:pt x="3157406" y="3682537"/>
                  <a:pt x="3372578" y="3469812"/>
                  <a:pt x="3550246" y="3226792"/>
                </a:cubicBezTo>
                <a:cubicBezTo>
                  <a:pt x="3728046" y="2983640"/>
                  <a:pt x="3816946" y="2689093"/>
                  <a:pt x="3816946" y="2343150"/>
                </a:cubicBezTo>
                <a:cubicBezTo>
                  <a:pt x="3816946" y="2249488"/>
                  <a:pt x="3798226" y="2151261"/>
                  <a:pt x="3760788" y="2048471"/>
                </a:cubicBezTo>
                <a:cubicBezTo>
                  <a:pt x="3723350" y="1945680"/>
                  <a:pt x="3700000" y="1889588"/>
                  <a:pt x="3690740" y="188019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8" name="Freeform 238"/>
          <p:cNvSpPr/>
          <p:nvPr/>
        </p:nvSpPr>
        <p:spPr>
          <a:xfrm rot="0" flipH="0" flipV="0">
            <a:off x="6044257" y="6715024"/>
            <a:ext cx="233317" cy="321382"/>
          </a:xfrm>
          <a:custGeom>
            <a:pathLst>
              <a:path w="6481035" h="8927305">
                <a:moveTo>
                  <a:pt x="5274138" y="5173729"/>
                </a:moveTo>
                <a:cubicBezTo>
                  <a:pt x="5311576" y="4893006"/>
                  <a:pt x="5334926" y="4612349"/>
                  <a:pt x="5344186" y="4331758"/>
                </a:cubicBezTo>
                <a:cubicBezTo>
                  <a:pt x="5353579" y="4051036"/>
                  <a:pt x="5334926" y="3765683"/>
                  <a:pt x="5288227" y="3475699"/>
                </a:cubicBezTo>
                <a:cubicBezTo>
                  <a:pt x="5250788" y="3232415"/>
                  <a:pt x="5201642" y="2989197"/>
                  <a:pt x="5140788" y="2746044"/>
                </a:cubicBezTo>
                <a:cubicBezTo>
                  <a:pt x="5080066" y="2502760"/>
                  <a:pt x="4984154" y="2273498"/>
                  <a:pt x="4853053" y="2058260"/>
                </a:cubicBezTo>
                <a:cubicBezTo>
                  <a:pt x="4712824" y="1815108"/>
                  <a:pt x="4537405" y="1618721"/>
                  <a:pt x="4326797" y="1469099"/>
                </a:cubicBezTo>
                <a:cubicBezTo>
                  <a:pt x="4116321" y="1319345"/>
                  <a:pt x="3891822" y="1223433"/>
                  <a:pt x="3653300" y="1181365"/>
                </a:cubicBezTo>
                <a:cubicBezTo>
                  <a:pt x="3414778" y="1139163"/>
                  <a:pt x="3173875" y="1153187"/>
                  <a:pt x="2930591" y="1223433"/>
                </a:cubicBezTo>
                <a:cubicBezTo>
                  <a:pt x="2687306" y="1293548"/>
                  <a:pt x="2458111" y="1426832"/>
                  <a:pt x="2243005" y="1623285"/>
                </a:cubicBezTo>
                <a:cubicBezTo>
                  <a:pt x="1934236" y="1904008"/>
                  <a:pt x="1686255" y="2294665"/>
                  <a:pt x="1499063" y="2795257"/>
                </a:cubicBezTo>
                <a:cubicBezTo>
                  <a:pt x="1312002" y="3295716"/>
                  <a:pt x="1197438" y="3821906"/>
                  <a:pt x="1155369" y="4373827"/>
                </a:cubicBezTo>
                <a:cubicBezTo>
                  <a:pt x="1113300" y="4925748"/>
                  <a:pt x="1143727" y="5461331"/>
                  <a:pt x="1246650" y="5980576"/>
                </a:cubicBezTo>
                <a:cubicBezTo>
                  <a:pt x="1349573" y="6499821"/>
                  <a:pt x="1536700" y="6913827"/>
                  <a:pt x="1808030" y="7222596"/>
                </a:cubicBezTo>
                <a:cubicBezTo>
                  <a:pt x="1967044" y="7409656"/>
                  <a:pt x="2137767" y="7538310"/>
                  <a:pt x="2320197" y="7608557"/>
                </a:cubicBezTo>
                <a:cubicBezTo>
                  <a:pt x="2502627" y="7678672"/>
                  <a:pt x="2710788" y="7737078"/>
                  <a:pt x="2944680" y="7783777"/>
                </a:cubicBezTo>
                <a:cubicBezTo>
                  <a:pt x="3300148" y="7746471"/>
                  <a:pt x="3606535" y="7653007"/>
                  <a:pt x="3863842" y="7503385"/>
                </a:cubicBezTo>
                <a:cubicBezTo>
                  <a:pt x="4121149" y="7353631"/>
                  <a:pt x="4341018" y="7166504"/>
                  <a:pt x="4523449" y="6942005"/>
                </a:cubicBezTo>
                <a:cubicBezTo>
                  <a:pt x="4705879" y="6717374"/>
                  <a:pt x="4855567" y="6460067"/>
                  <a:pt x="4972513" y="6170083"/>
                </a:cubicBezTo>
                <a:cubicBezTo>
                  <a:pt x="5089459" y="5880100"/>
                  <a:pt x="5185304" y="5576028"/>
                  <a:pt x="5260049" y="5257866"/>
                </a:cubicBezTo>
                <a:close/>
                <a:moveTo>
                  <a:pt x="6410788" y="5313826"/>
                </a:moveTo>
                <a:cubicBezTo>
                  <a:pt x="6326650" y="5660033"/>
                  <a:pt x="6202693" y="6031971"/>
                  <a:pt x="6038916" y="6429640"/>
                </a:cubicBezTo>
                <a:cubicBezTo>
                  <a:pt x="5875271" y="6827176"/>
                  <a:pt x="5671806" y="7199048"/>
                  <a:pt x="5428522" y="7545255"/>
                </a:cubicBezTo>
                <a:cubicBezTo>
                  <a:pt x="5185238" y="7891330"/>
                  <a:pt x="4899885" y="8188325"/>
                  <a:pt x="4572463" y="8436240"/>
                </a:cubicBezTo>
                <a:cubicBezTo>
                  <a:pt x="4245041" y="8684153"/>
                  <a:pt x="3884877" y="8831526"/>
                  <a:pt x="3491970" y="8878358"/>
                </a:cubicBezTo>
                <a:cubicBezTo>
                  <a:pt x="3220640" y="8915664"/>
                  <a:pt x="2961018" y="8927305"/>
                  <a:pt x="2713103" y="8913283"/>
                </a:cubicBezTo>
                <a:cubicBezTo>
                  <a:pt x="2465189" y="8899260"/>
                  <a:pt x="2214959" y="8826764"/>
                  <a:pt x="1962414" y="8695795"/>
                </a:cubicBezTo>
                <a:cubicBezTo>
                  <a:pt x="1765829" y="8592872"/>
                  <a:pt x="1576321" y="8489950"/>
                  <a:pt x="1393891" y="8387027"/>
                </a:cubicBezTo>
                <a:cubicBezTo>
                  <a:pt x="1211461" y="8284104"/>
                  <a:pt x="1054761" y="8139113"/>
                  <a:pt x="923792" y="7952052"/>
                </a:cubicBezTo>
                <a:cubicBezTo>
                  <a:pt x="699293" y="7652676"/>
                  <a:pt x="519178" y="7329951"/>
                  <a:pt x="383447" y="6983876"/>
                </a:cubicBezTo>
                <a:cubicBezTo>
                  <a:pt x="247848" y="6637668"/>
                  <a:pt x="149621" y="6279819"/>
                  <a:pt x="88767" y="5910329"/>
                </a:cubicBezTo>
                <a:cubicBezTo>
                  <a:pt x="28045" y="5540706"/>
                  <a:pt x="0" y="5166453"/>
                  <a:pt x="4630" y="4787569"/>
                </a:cubicBezTo>
                <a:cubicBezTo>
                  <a:pt x="9392" y="4408686"/>
                  <a:pt x="39819" y="4036814"/>
                  <a:pt x="95911" y="3671954"/>
                </a:cubicBezTo>
                <a:cubicBezTo>
                  <a:pt x="152003" y="3279048"/>
                  <a:pt x="257241" y="2872119"/>
                  <a:pt x="411625" y="2451166"/>
                </a:cubicBezTo>
                <a:cubicBezTo>
                  <a:pt x="566010" y="2030082"/>
                  <a:pt x="769474" y="1641806"/>
                  <a:pt x="1022019" y="1286338"/>
                </a:cubicBezTo>
                <a:cubicBezTo>
                  <a:pt x="1274696" y="930871"/>
                  <a:pt x="1578768" y="633876"/>
                  <a:pt x="1934236" y="395354"/>
                </a:cubicBezTo>
                <a:cubicBezTo>
                  <a:pt x="2289704" y="156699"/>
                  <a:pt x="2696699" y="28046"/>
                  <a:pt x="3155222" y="9393"/>
                </a:cubicBezTo>
                <a:cubicBezTo>
                  <a:pt x="3370328" y="0"/>
                  <a:pt x="3578423" y="2315"/>
                  <a:pt x="3779506" y="16338"/>
                </a:cubicBezTo>
                <a:cubicBezTo>
                  <a:pt x="3980722" y="30361"/>
                  <a:pt x="4179556" y="84138"/>
                  <a:pt x="4376010" y="177668"/>
                </a:cubicBezTo>
                <a:cubicBezTo>
                  <a:pt x="4572463" y="271198"/>
                  <a:pt x="4759523" y="374121"/>
                  <a:pt x="4937191" y="486437"/>
                </a:cubicBezTo>
                <a:cubicBezTo>
                  <a:pt x="5114991" y="598752"/>
                  <a:pt x="5278768" y="734418"/>
                  <a:pt x="5428522" y="893432"/>
                </a:cubicBezTo>
                <a:cubicBezTo>
                  <a:pt x="5699852" y="1183415"/>
                  <a:pt x="5910328" y="1508522"/>
                  <a:pt x="6059950" y="1868752"/>
                </a:cubicBezTo>
                <a:cubicBezTo>
                  <a:pt x="6209705" y="2228850"/>
                  <a:pt x="6317324" y="2603037"/>
                  <a:pt x="6382808" y="2991313"/>
                </a:cubicBezTo>
                <a:cubicBezTo>
                  <a:pt x="6448292" y="3379589"/>
                  <a:pt x="6481035" y="3772562"/>
                  <a:pt x="6481035" y="4170230"/>
                </a:cubicBezTo>
                <a:cubicBezTo>
                  <a:pt x="6481035" y="4567767"/>
                  <a:pt x="6457619" y="4948965"/>
                  <a:pt x="6410788" y="531382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9" name="Freeform 239"/>
          <p:cNvSpPr/>
          <p:nvPr/>
        </p:nvSpPr>
        <p:spPr>
          <a:xfrm rot="0" flipH="0" flipV="0">
            <a:off x="6316996" y="6717955"/>
            <a:ext cx="119729" cy="308167"/>
          </a:xfrm>
          <a:custGeom>
            <a:pathLst>
              <a:path w="3325813" h="8560196">
                <a:moveTo>
                  <a:pt x="2806898" y="7409457"/>
                </a:moveTo>
                <a:cubicBezTo>
                  <a:pt x="2984434" y="7456289"/>
                  <a:pt x="3115270" y="7533547"/>
                  <a:pt x="3199408" y="7641232"/>
                </a:cubicBezTo>
                <a:cubicBezTo>
                  <a:pt x="3283677" y="7748786"/>
                  <a:pt x="3325813" y="7863350"/>
                  <a:pt x="3325813" y="7984926"/>
                </a:cubicBezTo>
                <a:cubicBezTo>
                  <a:pt x="3325813" y="8115895"/>
                  <a:pt x="3279048" y="8232841"/>
                  <a:pt x="3185517" y="8335764"/>
                </a:cubicBezTo>
                <a:cubicBezTo>
                  <a:pt x="3092119" y="8438687"/>
                  <a:pt x="2951890" y="8513497"/>
                  <a:pt x="2764830" y="8560196"/>
                </a:cubicBezTo>
                <a:lnTo>
                  <a:pt x="604639" y="8560196"/>
                </a:lnTo>
                <a:cubicBezTo>
                  <a:pt x="398396" y="8541542"/>
                  <a:pt x="246063" y="8473744"/>
                  <a:pt x="147638" y="8356798"/>
                </a:cubicBezTo>
                <a:cubicBezTo>
                  <a:pt x="49213" y="8239852"/>
                  <a:pt x="0" y="8115895"/>
                  <a:pt x="0" y="7984926"/>
                </a:cubicBezTo>
                <a:cubicBezTo>
                  <a:pt x="0" y="7853957"/>
                  <a:pt x="53843" y="7725304"/>
                  <a:pt x="161528" y="7598965"/>
                </a:cubicBezTo>
                <a:cubicBezTo>
                  <a:pt x="269214" y="7472627"/>
                  <a:pt x="430742" y="7409457"/>
                  <a:pt x="646113" y="7409457"/>
                </a:cubicBezTo>
                <a:lnTo>
                  <a:pt x="1053505" y="7409457"/>
                </a:lnTo>
                <a:lnTo>
                  <a:pt x="1053505" y="1613892"/>
                </a:lnTo>
                <a:cubicBezTo>
                  <a:pt x="922668" y="1707422"/>
                  <a:pt x="782373" y="1754187"/>
                  <a:pt x="632619" y="1754187"/>
                </a:cubicBezTo>
                <a:cubicBezTo>
                  <a:pt x="473736" y="1754187"/>
                  <a:pt x="345215" y="1700411"/>
                  <a:pt x="247055" y="1592857"/>
                </a:cubicBezTo>
                <a:cubicBezTo>
                  <a:pt x="148894" y="1485172"/>
                  <a:pt x="99814" y="1361215"/>
                  <a:pt x="99814" y="1220986"/>
                </a:cubicBezTo>
                <a:cubicBezTo>
                  <a:pt x="99814" y="1136716"/>
                  <a:pt x="120848" y="1047816"/>
                  <a:pt x="162917" y="954286"/>
                </a:cubicBezTo>
                <a:cubicBezTo>
                  <a:pt x="204986" y="860756"/>
                  <a:pt x="272785" y="776552"/>
                  <a:pt x="366316" y="701675"/>
                </a:cubicBezTo>
                <a:lnTo>
                  <a:pt x="1333897" y="70247"/>
                </a:lnTo>
                <a:cubicBezTo>
                  <a:pt x="1455473" y="23415"/>
                  <a:pt x="1558396" y="0"/>
                  <a:pt x="1642666" y="0"/>
                </a:cubicBezTo>
                <a:cubicBezTo>
                  <a:pt x="1932384" y="0"/>
                  <a:pt x="2119379" y="163711"/>
                  <a:pt x="2203648" y="491132"/>
                </a:cubicBezTo>
                <a:lnTo>
                  <a:pt x="2203648" y="7409457"/>
                </a:lnTo>
                <a:lnTo>
                  <a:pt x="2806898" y="740945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0" name="Freeform 240"/>
          <p:cNvSpPr/>
          <p:nvPr/>
        </p:nvSpPr>
        <p:spPr>
          <a:xfrm rot="0" flipH="0" flipV="0">
            <a:off x="6505592" y="6718377"/>
            <a:ext cx="183387" cy="310667"/>
          </a:xfrm>
          <a:custGeom>
            <a:pathLst>
              <a:path w="5094089" h="8629650">
                <a:moveTo>
                  <a:pt x="154384" y="7605118"/>
                </a:moveTo>
                <a:cubicBezTo>
                  <a:pt x="51461" y="7464756"/>
                  <a:pt x="0" y="7319765"/>
                  <a:pt x="0" y="7170143"/>
                </a:cubicBezTo>
                <a:cubicBezTo>
                  <a:pt x="0" y="7011128"/>
                  <a:pt x="51461" y="6882541"/>
                  <a:pt x="154384" y="6784380"/>
                </a:cubicBezTo>
                <a:cubicBezTo>
                  <a:pt x="257307" y="6686088"/>
                  <a:pt x="388276" y="6636941"/>
                  <a:pt x="547290" y="6636941"/>
                </a:cubicBezTo>
                <a:cubicBezTo>
                  <a:pt x="668999" y="6636941"/>
                  <a:pt x="795337" y="6681391"/>
                  <a:pt x="926306" y="6770291"/>
                </a:cubicBezTo>
                <a:cubicBezTo>
                  <a:pt x="1057275" y="6859059"/>
                  <a:pt x="1192874" y="6954904"/>
                  <a:pt x="1333103" y="7057827"/>
                </a:cubicBezTo>
                <a:cubicBezTo>
                  <a:pt x="1473464" y="7160750"/>
                  <a:pt x="1620837" y="7256661"/>
                  <a:pt x="1775222" y="7345561"/>
                </a:cubicBezTo>
                <a:cubicBezTo>
                  <a:pt x="1929606" y="7434461"/>
                  <a:pt x="2095698" y="7478911"/>
                  <a:pt x="2273498" y="7478911"/>
                </a:cubicBezTo>
                <a:cubicBezTo>
                  <a:pt x="2526043" y="7478911"/>
                  <a:pt x="2752857" y="7425135"/>
                  <a:pt x="2953940" y="7317582"/>
                </a:cubicBezTo>
                <a:cubicBezTo>
                  <a:pt x="3155156" y="7209896"/>
                  <a:pt x="3323563" y="7067220"/>
                  <a:pt x="3459162" y="6889552"/>
                </a:cubicBezTo>
                <a:cubicBezTo>
                  <a:pt x="3594893" y="6711884"/>
                  <a:pt x="3697816" y="6510801"/>
                  <a:pt x="3767931" y="6286302"/>
                </a:cubicBezTo>
                <a:cubicBezTo>
                  <a:pt x="3838178" y="6061671"/>
                  <a:pt x="3873301" y="5832409"/>
                  <a:pt x="3873301" y="5598518"/>
                </a:cubicBezTo>
                <a:cubicBezTo>
                  <a:pt x="3873301" y="5355366"/>
                  <a:pt x="3791413" y="5154282"/>
                  <a:pt x="3627636" y="4995268"/>
                </a:cubicBezTo>
                <a:cubicBezTo>
                  <a:pt x="3463991" y="4836253"/>
                  <a:pt x="3262841" y="4709981"/>
                  <a:pt x="3024187" y="4616450"/>
                </a:cubicBezTo>
                <a:cubicBezTo>
                  <a:pt x="2785665" y="4522920"/>
                  <a:pt x="2540066" y="4457436"/>
                  <a:pt x="2287389" y="4419997"/>
                </a:cubicBezTo>
                <a:cubicBezTo>
                  <a:pt x="2034844" y="4382559"/>
                  <a:pt x="1815041" y="4363840"/>
                  <a:pt x="1627981" y="4363840"/>
                </a:cubicBezTo>
                <a:cubicBezTo>
                  <a:pt x="1450181" y="4317140"/>
                  <a:pt x="1319146" y="4240015"/>
                  <a:pt x="1234876" y="4132461"/>
                </a:cubicBezTo>
                <a:cubicBezTo>
                  <a:pt x="1150739" y="4024776"/>
                  <a:pt x="1108670" y="3910145"/>
                  <a:pt x="1108670" y="3788569"/>
                </a:cubicBezTo>
                <a:cubicBezTo>
                  <a:pt x="1108670" y="3666861"/>
                  <a:pt x="1155435" y="3552230"/>
                  <a:pt x="1248965" y="3444677"/>
                </a:cubicBezTo>
                <a:cubicBezTo>
                  <a:pt x="1342628" y="3337124"/>
                  <a:pt x="1482989" y="3259998"/>
                  <a:pt x="1670050" y="3213299"/>
                </a:cubicBezTo>
                <a:cubicBezTo>
                  <a:pt x="1838457" y="3194646"/>
                  <a:pt x="2016191" y="3164285"/>
                  <a:pt x="2203251" y="3122216"/>
                </a:cubicBezTo>
                <a:cubicBezTo>
                  <a:pt x="2390444" y="3080015"/>
                  <a:pt x="2572874" y="3023857"/>
                  <a:pt x="2750542" y="2953743"/>
                </a:cubicBezTo>
                <a:cubicBezTo>
                  <a:pt x="2928342" y="2883628"/>
                  <a:pt x="3089738" y="2794794"/>
                  <a:pt x="3234729" y="2687241"/>
                </a:cubicBezTo>
                <a:cubicBezTo>
                  <a:pt x="3379721" y="2579556"/>
                  <a:pt x="3489655" y="2446206"/>
                  <a:pt x="3564533" y="2287191"/>
                </a:cubicBezTo>
                <a:lnTo>
                  <a:pt x="3578622" y="1936552"/>
                </a:lnTo>
                <a:lnTo>
                  <a:pt x="3522464" y="1641872"/>
                </a:lnTo>
                <a:cubicBezTo>
                  <a:pt x="3503678" y="1538949"/>
                  <a:pt x="3456847" y="1454746"/>
                  <a:pt x="3381970" y="1389261"/>
                </a:cubicBezTo>
                <a:cubicBezTo>
                  <a:pt x="3307225" y="1323777"/>
                  <a:pt x="3216010" y="1272316"/>
                  <a:pt x="3108325" y="1234877"/>
                </a:cubicBezTo>
                <a:cubicBezTo>
                  <a:pt x="3000772" y="1197438"/>
                  <a:pt x="2886207" y="1171708"/>
                  <a:pt x="2764631" y="1157685"/>
                </a:cubicBezTo>
                <a:cubicBezTo>
                  <a:pt x="2643055" y="1143662"/>
                  <a:pt x="2526109" y="1136650"/>
                  <a:pt x="2413793" y="1136650"/>
                </a:cubicBezTo>
                <a:cubicBezTo>
                  <a:pt x="2198687" y="1136650"/>
                  <a:pt x="1964795" y="1157751"/>
                  <a:pt x="1712118" y="1199952"/>
                </a:cubicBezTo>
                <a:cubicBezTo>
                  <a:pt x="1459574" y="1242021"/>
                  <a:pt x="1272447" y="1295797"/>
                  <a:pt x="1150739" y="1361282"/>
                </a:cubicBezTo>
                <a:cubicBezTo>
                  <a:pt x="1047816" y="1436027"/>
                  <a:pt x="954286" y="1499130"/>
                  <a:pt x="870148" y="1550591"/>
                </a:cubicBezTo>
                <a:cubicBezTo>
                  <a:pt x="786011" y="1602052"/>
                  <a:pt x="692480" y="1627783"/>
                  <a:pt x="589558" y="1627783"/>
                </a:cubicBezTo>
                <a:cubicBezTo>
                  <a:pt x="439803" y="1627783"/>
                  <a:pt x="311150" y="1569310"/>
                  <a:pt x="203597" y="1452365"/>
                </a:cubicBezTo>
                <a:cubicBezTo>
                  <a:pt x="96043" y="1335419"/>
                  <a:pt x="42267" y="1164696"/>
                  <a:pt x="42267" y="940197"/>
                </a:cubicBezTo>
                <a:cubicBezTo>
                  <a:pt x="70313" y="781183"/>
                  <a:pt x="149820" y="645584"/>
                  <a:pt x="280789" y="533400"/>
                </a:cubicBezTo>
                <a:cubicBezTo>
                  <a:pt x="411758" y="421085"/>
                  <a:pt x="568457" y="332185"/>
                  <a:pt x="750887" y="266700"/>
                </a:cubicBezTo>
                <a:cubicBezTo>
                  <a:pt x="933317" y="201216"/>
                  <a:pt x="1125074" y="149755"/>
                  <a:pt x="1326158" y="112316"/>
                </a:cubicBezTo>
                <a:cubicBezTo>
                  <a:pt x="1527373" y="74877"/>
                  <a:pt x="1707488" y="46832"/>
                  <a:pt x="1866503" y="28179"/>
                </a:cubicBezTo>
                <a:cubicBezTo>
                  <a:pt x="2025517" y="9393"/>
                  <a:pt x="2149475" y="0"/>
                  <a:pt x="2238375" y="0"/>
                </a:cubicBezTo>
                <a:cubicBezTo>
                  <a:pt x="2327275" y="0"/>
                  <a:pt x="2353005" y="0"/>
                  <a:pt x="2315567" y="0"/>
                </a:cubicBezTo>
                <a:cubicBezTo>
                  <a:pt x="2652382" y="0"/>
                  <a:pt x="2965780" y="39754"/>
                  <a:pt x="3255764" y="119261"/>
                </a:cubicBezTo>
                <a:cubicBezTo>
                  <a:pt x="3545747" y="198769"/>
                  <a:pt x="3800673" y="320411"/>
                  <a:pt x="4020542" y="484188"/>
                </a:cubicBezTo>
                <a:cubicBezTo>
                  <a:pt x="4240411" y="647833"/>
                  <a:pt x="4413514" y="855927"/>
                  <a:pt x="4539853" y="1108472"/>
                </a:cubicBezTo>
                <a:cubicBezTo>
                  <a:pt x="4666191" y="1361017"/>
                  <a:pt x="4729361" y="1660393"/>
                  <a:pt x="4729361" y="2006600"/>
                </a:cubicBezTo>
                <a:cubicBezTo>
                  <a:pt x="4729361" y="2072085"/>
                  <a:pt x="4724664" y="2170311"/>
                  <a:pt x="4715272" y="2301280"/>
                </a:cubicBezTo>
                <a:cubicBezTo>
                  <a:pt x="4705879" y="2432249"/>
                  <a:pt x="4673071" y="2574859"/>
                  <a:pt x="4616847" y="2729111"/>
                </a:cubicBezTo>
                <a:cubicBezTo>
                  <a:pt x="4560755" y="2883364"/>
                  <a:pt x="4464910" y="3047075"/>
                  <a:pt x="4329311" y="3220244"/>
                </a:cubicBezTo>
                <a:cubicBezTo>
                  <a:pt x="4193712" y="3393282"/>
                  <a:pt x="3999574" y="3564004"/>
                  <a:pt x="3746897" y="3732411"/>
                </a:cubicBezTo>
                <a:cubicBezTo>
                  <a:pt x="3915304" y="3825942"/>
                  <a:pt x="4081330" y="3940572"/>
                  <a:pt x="4244975" y="4076304"/>
                </a:cubicBezTo>
                <a:cubicBezTo>
                  <a:pt x="4408752" y="4211903"/>
                  <a:pt x="4553810" y="4366221"/>
                  <a:pt x="4680148" y="4539258"/>
                </a:cubicBezTo>
                <a:cubicBezTo>
                  <a:pt x="4806487" y="4712296"/>
                  <a:pt x="4907028" y="4901737"/>
                  <a:pt x="4981773" y="5107583"/>
                </a:cubicBezTo>
                <a:cubicBezTo>
                  <a:pt x="5056650" y="5313297"/>
                  <a:pt x="5094089" y="5533099"/>
                  <a:pt x="5094089" y="5766991"/>
                </a:cubicBezTo>
                <a:cubicBezTo>
                  <a:pt x="5094089" y="6122459"/>
                  <a:pt x="5012200" y="6473296"/>
                  <a:pt x="4848423" y="6819504"/>
                </a:cubicBezTo>
                <a:cubicBezTo>
                  <a:pt x="4684778" y="7165579"/>
                  <a:pt x="4474302" y="7471900"/>
                  <a:pt x="4216995" y="7738468"/>
                </a:cubicBezTo>
                <a:cubicBezTo>
                  <a:pt x="3959820" y="8005035"/>
                  <a:pt x="3667455" y="8220208"/>
                  <a:pt x="3339901" y="8383985"/>
                </a:cubicBezTo>
                <a:cubicBezTo>
                  <a:pt x="3012479" y="8547761"/>
                  <a:pt x="2685058" y="8629650"/>
                  <a:pt x="2357636" y="8629650"/>
                </a:cubicBezTo>
                <a:cubicBezTo>
                  <a:pt x="1936684" y="8629650"/>
                  <a:pt x="1543777" y="8526727"/>
                  <a:pt x="1178917" y="8320882"/>
                </a:cubicBezTo>
                <a:cubicBezTo>
                  <a:pt x="814056" y="8115036"/>
                  <a:pt x="472545" y="7876448"/>
                  <a:pt x="154384" y="760511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1" name="Freeform 241"/>
          <p:cNvSpPr/>
          <p:nvPr/>
        </p:nvSpPr>
        <p:spPr>
          <a:xfrm rot="0" flipH="0" flipV="0">
            <a:off x="6743354" y="6899792"/>
            <a:ext cx="176814" cy="41926"/>
          </a:xfrm>
          <a:custGeom>
            <a:pathLst>
              <a:path w="4911527" h="1164629">
                <a:moveTo>
                  <a:pt x="603448" y="1164629"/>
                </a:moveTo>
                <a:cubicBezTo>
                  <a:pt x="397603" y="1136584"/>
                  <a:pt x="245533" y="1066469"/>
                  <a:pt x="147241" y="954286"/>
                </a:cubicBezTo>
                <a:cubicBezTo>
                  <a:pt x="49080" y="841970"/>
                  <a:pt x="0" y="720328"/>
                  <a:pt x="0" y="589359"/>
                </a:cubicBezTo>
                <a:cubicBezTo>
                  <a:pt x="0" y="458390"/>
                  <a:pt x="53777" y="329737"/>
                  <a:pt x="161330" y="203398"/>
                </a:cubicBezTo>
                <a:cubicBezTo>
                  <a:pt x="268883" y="77060"/>
                  <a:pt x="430279" y="13890"/>
                  <a:pt x="645517" y="13890"/>
                </a:cubicBezTo>
                <a:cubicBezTo>
                  <a:pt x="757833" y="13890"/>
                  <a:pt x="994040" y="13890"/>
                  <a:pt x="1354137" y="13890"/>
                </a:cubicBezTo>
                <a:cubicBezTo>
                  <a:pt x="1714368" y="13890"/>
                  <a:pt x="2102578" y="11575"/>
                  <a:pt x="2518767" y="6945"/>
                </a:cubicBezTo>
                <a:cubicBezTo>
                  <a:pt x="2935089" y="2315"/>
                  <a:pt x="3323299" y="0"/>
                  <a:pt x="3683397" y="0"/>
                </a:cubicBezTo>
                <a:cubicBezTo>
                  <a:pt x="4043627" y="0"/>
                  <a:pt x="4279900" y="0"/>
                  <a:pt x="4392216" y="0"/>
                </a:cubicBezTo>
                <a:cubicBezTo>
                  <a:pt x="4570016" y="46699"/>
                  <a:pt x="4700984" y="123891"/>
                  <a:pt x="4785122" y="231576"/>
                </a:cubicBezTo>
                <a:cubicBezTo>
                  <a:pt x="4869391" y="339129"/>
                  <a:pt x="4911527" y="453694"/>
                  <a:pt x="4911527" y="575270"/>
                </a:cubicBezTo>
                <a:cubicBezTo>
                  <a:pt x="4911527" y="706239"/>
                  <a:pt x="4864695" y="823185"/>
                  <a:pt x="4771033" y="926108"/>
                </a:cubicBezTo>
                <a:cubicBezTo>
                  <a:pt x="4677502" y="1029031"/>
                  <a:pt x="4537207" y="1103908"/>
                  <a:pt x="4350147" y="1150739"/>
                </a:cubicBezTo>
                <a:cubicBezTo>
                  <a:pt x="3723216" y="1150739"/>
                  <a:pt x="3098734" y="1153054"/>
                  <a:pt x="2476698" y="1157684"/>
                </a:cubicBezTo>
                <a:cubicBezTo>
                  <a:pt x="1854663" y="1162314"/>
                  <a:pt x="1230246" y="1164629"/>
                  <a:pt x="603448" y="116462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" name="Rectangle 242"/>
          <p:cNvSpPr/>
          <p:nvPr/>
        </p:nvSpPr>
        <p:spPr>
          <a:xfrm rot="0" flipH="0" flipV="0">
            <a:off x="1447800" y="345832"/>
            <a:ext cx="2640596" cy="808420"/>
          </a:xfrm>
          <a:prstGeom prst="rect">
            <a:avLst/>
          </a:prstGeom>
        </p:spPr>
      </p:sp>
      <p:sp>
        <p:nvSpPr>
          <p:cNvPr id="243" name="Freeform 243"/>
          <p:cNvSpPr/>
          <p:nvPr/>
        </p:nvSpPr>
        <p:spPr>
          <a:xfrm rot="0" flipH="0" flipV="0">
            <a:off x="1455984" y="642005"/>
            <a:ext cx="492144" cy="375438"/>
          </a:xfrm>
          <a:custGeom>
            <a:pathLst>
              <a:path w="11717735" h="8939013">
                <a:moveTo>
                  <a:pt x="10581085" y="561181"/>
                </a:moveTo>
                <a:cubicBezTo>
                  <a:pt x="10627783" y="374120"/>
                  <a:pt x="10704910" y="236140"/>
                  <a:pt x="10812463" y="147240"/>
                </a:cubicBezTo>
                <a:cubicBezTo>
                  <a:pt x="10920148" y="58340"/>
                  <a:pt x="11039475" y="13890"/>
                  <a:pt x="11170444" y="13890"/>
                </a:cubicBezTo>
                <a:cubicBezTo>
                  <a:pt x="11310805" y="13890"/>
                  <a:pt x="11437078" y="67667"/>
                  <a:pt x="11549261" y="175220"/>
                </a:cubicBezTo>
                <a:cubicBezTo>
                  <a:pt x="11661577" y="282773"/>
                  <a:pt x="11717735" y="439473"/>
                  <a:pt x="11717735" y="645319"/>
                </a:cubicBezTo>
                <a:lnTo>
                  <a:pt x="11717735" y="701476"/>
                </a:lnTo>
                <a:cubicBezTo>
                  <a:pt x="11605419" y="1403151"/>
                  <a:pt x="11434630" y="2109523"/>
                  <a:pt x="11205369" y="2820590"/>
                </a:cubicBezTo>
                <a:cubicBezTo>
                  <a:pt x="10976239" y="3531526"/>
                  <a:pt x="10735403" y="4214415"/>
                  <a:pt x="10482858" y="4869259"/>
                </a:cubicBezTo>
                <a:cubicBezTo>
                  <a:pt x="10258227" y="5468144"/>
                  <a:pt x="10026650" y="6109097"/>
                  <a:pt x="9788128" y="6792119"/>
                </a:cubicBezTo>
                <a:cubicBezTo>
                  <a:pt x="9549606" y="7475008"/>
                  <a:pt x="9285288" y="8101806"/>
                  <a:pt x="8995172" y="8672511"/>
                </a:cubicBezTo>
                <a:cubicBezTo>
                  <a:pt x="8845550" y="8850179"/>
                  <a:pt x="8681839" y="8939013"/>
                  <a:pt x="8504039" y="8939013"/>
                </a:cubicBezTo>
                <a:cubicBezTo>
                  <a:pt x="8270147" y="8939013"/>
                  <a:pt x="8087717" y="8808044"/>
                  <a:pt x="7956749" y="8546108"/>
                </a:cubicBezTo>
                <a:cubicBezTo>
                  <a:pt x="7750903" y="8012840"/>
                  <a:pt x="7561461" y="7517011"/>
                  <a:pt x="7388424" y="7058620"/>
                </a:cubicBezTo>
                <a:cubicBezTo>
                  <a:pt x="7215386" y="6600230"/>
                  <a:pt x="7051675" y="6155862"/>
                  <a:pt x="6897291" y="5725517"/>
                </a:cubicBezTo>
                <a:cubicBezTo>
                  <a:pt x="6742906" y="5295172"/>
                  <a:pt x="6588522" y="4869524"/>
                  <a:pt x="6434138" y="4448572"/>
                </a:cubicBezTo>
                <a:cubicBezTo>
                  <a:pt x="6279885" y="4027487"/>
                  <a:pt x="6113860" y="3597076"/>
                  <a:pt x="5936060" y="3157339"/>
                </a:cubicBezTo>
                <a:cubicBezTo>
                  <a:pt x="5823744" y="3512939"/>
                  <a:pt x="5704417" y="3863843"/>
                  <a:pt x="5578078" y="4210050"/>
                </a:cubicBezTo>
                <a:cubicBezTo>
                  <a:pt x="5451872" y="4556125"/>
                  <a:pt x="5323285" y="4902200"/>
                  <a:pt x="5192316" y="5248275"/>
                </a:cubicBezTo>
                <a:cubicBezTo>
                  <a:pt x="4986470" y="5800328"/>
                  <a:pt x="4773613" y="6375731"/>
                  <a:pt x="4553744" y="6974483"/>
                </a:cubicBezTo>
                <a:cubicBezTo>
                  <a:pt x="4333875" y="7573235"/>
                  <a:pt x="4088276" y="8134548"/>
                  <a:pt x="3816945" y="8658422"/>
                </a:cubicBezTo>
                <a:cubicBezTo>
                  <a:pt x="3667324" y="8836222"/>
                  <a:pt x="3503613" y="8925122"/>
                  <a:pt x="3325813" y="8925122"/>
                </a:cubicBezTo>
                <a:cubicBezTo>
                  <a:pt x="3091921" y="8925122"/>
                  <a:pt x="2909491" y="8794087"/>
                  <a:pt x="2778522" y="8532019"/>
                </a:cubicBezTo>
                <a:cubicBezTo>
                  <a:pt x="2563416" y="7671329"/>
                  <a:pt x="2313186" y="6827044"/>
                  <a:pt x="2027833" y="5999162"/>
                </a:cubicBezTo>
                <a:cubicBezTo>
                  <a:pt x="1742480" y="5171149"/>
                  <a:pt x="1440789" y="4345516"/>
                  <a:pt x="1122760" y="3522265"/>
                </a:cubicBezTo>
                <a:cubicBezTo>
                  <a:pt x="963613" y="3101313"/>
                  <a:pt x="802151" y="2659327"/>
                  <a:pt x="638374" y="2196306"/>
                </a:cubicBezTo>
                <a:cubicBezTo>
                  <a:pt x="474729" y="1733153"/>
                  <a:pt x="289983" y="1300427"/>
                  <a:pt x="84138" y="898128"/>
                </a:cubicBezTo>
                <a:cubicBezTo>
                  <a:pt x="28046" y="767159"/>
                  <a:pt x="0" y="650214"/>
                  <a:pt x="0" y="547290"/>
                </a:cubicBezTo>
                <a:cubicBezTo>
                  <a:pt x="0" y="388276"/>
                  <a:pt x="51462" y="257307"/>
                  <a:pt x="154385" y="154384"/>
                </a:cubicBezTo>
                <a:cubicBezTo>
                  <a:pt x="257307" y="51461"/>
                  <a:pt x="383580" y="0"/>
                  <a:pt x="533202" y="0"/>
                </a:cubicBezTo>
                <a:cubicBezTo>
                  <a:pt x="626864" y="0"/>
                  <a:pt x="720461" y="23415"/>
                  <a:pt x="813991" y="70247"/>
                </a:cubicBezTo>
                <a:cubicBezTo>
                  <a:pt x="907521" y="116945"/>
                  <a:pt x="991725" y="196453"/>
                  <a:pt x="1066602" y="308769"/>
                </a:cubicBezTo>
                <a:cubicBezTo>
                  <a:pt x="1281708" y="739114"/>
                  <a:pt x="1480476" y="1199886"/>
                  <a:pt x="1662906" y="1691084"/>
                </a:cubicBezTo>
                <a:cubicBezTo>
                  <a:pt x="1845337" y="2182151"/>
                  <a:pt x="2020755" y="2652183"/>
                  <a:pt x="2189163" y="3101181"/>
                </a:cubicBezTo>
                <a:cubicBezTo>
                  <a:pt x="2432447" y="3737504"/>
                  <a:pt x="2656946" y="4343400"/>
                  <a:pt x="2862660" y="4918869"/>
                </a:cubicBezTo>
                <a:cubicBezTo>
                  <a:pt x="3068505" y="5494205"/>
                  <a:pt x="3260328" y="6085880"/>
                  <a:pt x="3438128" y="6693892"/>
                </a:cubicBezTo>
                <a:cubicBezTo>
                  <a:pt x="3559704" y="6394516"/>
                  <a:pt x="3671954" y="6097521"/>
                  <a:pt x="3774877" y="5802908"/>
                </a:cubicBezTo>
                <a:cubicBezTo>
                  <a:pt x="3877799" y="5508162"/>
                  <a:pt x="3985419" y="5215797"/>
                  <a:pt x="4097735" y="4925814"/>
                </a:cubicBezTo>
                <a:cubicBezTo>
                  <a:pt x="4331626" y="4308276"/>
                  <a:pt x="4556125" y="3662693"/>
                  <a:pt x="4771231" y="2989064"/>
                </a:cubicBezTo>
                <a:cubicBezTo>
                  <a:pt x="4986470" y="2315435"/>
                  <a:pt x="5168900" y="1655828"/>
                  <a:pt x="5318522" y="1010245"/>
                </a:cubicBezTo>
                <a:cubicBezTo>
                  <a:pt x="5458884" y="776353"/>
                  <a:pt x="5636684" y="659408"/>
                  <a:pt x="5851922" y="659408"/>
                </a:cubicBezTo>
                <a:cubicBezTo>
                  <a:pt x="6057635" y="659408"/>
                  <a:pt x="6230673" y="762331"/>
                  <a:pt x="6371035" y="968176"/>
                </a:cubicBezTo>
                <a:cubicBezTo>
                  <a:pt x="6586273" y="1529490"/>
                  <a:pt x="6785108" y="2060442"/>
                  <a:pt x="6967538" y="2561034"/>
                </a:cubicBezTo>
                <a:cubicBezTo>
                  <a:pt x="7149968" y="3061494"/>
                  <a:pt x="7327702" y="3552693"/>
                  <a:pt x="7500739" y="4034631"/>
                </a:cubicBezTo>
                <a:cubicBezTo>
                  <a:pt x="7673777" y="4516437"/>
                  <a:pt x="7844499" y="4991232"/>
                  <a:pt x="8012906" y="5459015"/>
                </a:cubicBezTo>
                <a:cubicBezTo>
                  <a:pt x="8181314" y="5926799"/>
                  <a:pt x="8363744" y="6403909"/>
                  <a:pt x="8560197" y="6890345"/>
                </a:cubicBezTo>
                <a:cubicBezTo>
                  <a:pt x="8709951" y="6544270"/>
                  <a:pt x="8852628" y="6153745"/>
                  <a:pt x="8988227" y="5718770"/>
                </a:cubicBezTo>
                <a:cubicBezTo>
                  <a:pt x="9123825" y="5283663"/>
                  <a:pt x="9257175" y="4893005"/>
                  <a:pt x="9388277" y="4546798"/>
                </a:cubicBezTo>
                <a:cubicBezTo>
                  <a:pt x="9631429" y="3919868"/>
                  <a:pt x="9862939" y="3267273"/>
                  <a:pt x="10082808" y="2589014"/>
                </a:cubicBezTo>
                <a:cubicBezTo>
                  <a:pt x="10302677" y="1910755"/>
                  <a:pt x="10468769" y="1234811"/>
                  <a:pt x="10581085" y="56118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" name="Freeform 244"/>
          <p:cNvSpPr/>
          <p:nvPr/>
        </p:nvSpPr>
        <p:spPr>
          <a:xfrm rot="0" flipH="0" flipV="0">
            <a:off x="2013203" y="635830"/>
            <a:ext cx="223336" cy="378780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" name="Freeform 245"/>
          <p:cNvSpPr/>
          <p:nvPr/>
        </p:nvSpPr>
        <p:spPr>
          <a:xfrm rot="0" flipH="0" flipV="0">
            <a:off x="2282677" y="743574"/>
            <a:ext cx="236148" cy="279471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" name="Freeform 246"/>
          <p:cNvSpPr/>
          <p:nvPr/>
        </p:nvSpPr>
        <p:spPr>
          <a:xfrm rot="0" flipH="0" flipV="0">
            <a:off x="2758253" y="744068"/>
            <a:ext cx="239004" cy="267836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" name="Freeform 247"/>
          <p:cNvSpPr/>
          <p:nvPr/>
        </p:nvSpPr>
        <p:spPr>
          <a:xfrm rot="0" flipH="0" flipV="0">
            <a:off x="3042186" y="736484"/>
            <a:ext cx="340634" cy="276417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" name="Freeform 248"/>
          <p:cNvSpPr/>
          <p:nvPr/>
        </p:nvSpPr>
        <p:spPr>
          <a:xfrm rot="0" flipH="0" flipV="0">
            <a:off x="3644535" y="647998"/>
            <a:ext cx="171596" cy="353930"/>
          </a:xfrm>
          <a:custGeom>
            <a:pathLst>
              <a:path w="4085630" h="8426913">
                <a:moveTo>
                  <a:pt x="3379457" y="7264400"/>
                </a:moveTo>
                <a:cubicBezTo>
                  <a:pt x="3585171" y="7255008"/>
                  <a:pt x="3746500" y="7301773"/>
                  <a:pt x="3863446" y="7404696"/>
                </a:cubicBezTo>
                <a:cubicBezTo>
                  <a:pt x="3980392" y="7507619"/>
                  <a:pt x="4048192" y="7624564"/>
                  <a:pt x="4066845" y="7755533"/>
                </a:cubicBezTo>
                <a:cubicBezTo>
                  <a:pt x="4085630" y="7886502"/>
                  <a:pt x="4050573" y="8015156"/>
                  <a:pt x="3961673" y="8141494"/>
                </a:cubicBezTo>
                <a:cubicBezTo>
                  <a:pt x="3872905" y="8267833"/>
                  <a:pt x="3725599" y="8354351"/>
                  <a:pt x="3519753" y="8401050"/>
                </a:cubicBezTo>
                <a:cubicBezTo>
                  <a:pt x="3033184" y="8419836"/>
                  <a:pt x="2548996" y="8426913"/>
                  <a:pt x="2067190" y="8422283"/>
                </a:cubicBezTo>
                <a:cubicBezTo>
                  <a:pt x="1585516" y="8417521"/>
                  <a:pt x="1101527" y="8415139"/>
                  <a:pt x="615223" y="8415139"/>
                </a:cubicBezTo>
                <a:cubicBezTo>
                  <a:pt x="409377" y="8387094"/>
                  <a:pt x="257308" y="8314598"/>
                  <a:pt x="159015" y="8197652"/>
                </a:cubicBezTo>
                <a:cubicBezTo>
                  <a:pt x="60855" y="8080706"/>
                  <a:pt x="14090" y="7954434"/>
                  <a:pt x="18720" y="7818835"/>
                </a:cubicBezTo>
                <a:cubicBezTo>
                  <a:pt x="23482" y="7683104"/>
                  <a:pt x="79640" y="7559146"/>
                  <a:pt x="187193" y="7446963"/>
                </a:cubicBezTo>
                <a:cubicBezTo>
                  <a:pt x="294746" y="7334647"/>
                  <a:pt x="451446" y="7273793"/>
                  <a:pt x="657292" y="7264400"/>
                </a:cubicBezTo>
                <a:cubicBezTo>
                  <a:pt x="797521" y="7264400"/>
                  <a:pt x="935435" y="7264400"/>
                  <a:pt x="1071034" y="7264400"/>
                </a:cubicBezTo>
                <a:cubicBezTo>
                  <a:pt x="1206765" y="7264400"/>
                  <a:pt x="1344811" y="7269097"/>
                  <a:pt x="1485173" y="7278489"/>
                </a:cubicBezTo>
                <a:lnTo>
                  <a:pt x="1485173" y="1150739"/>
                </a:lnTo>
                <a:lnTo>
                  <a:pt x="601134" y="1150739"/>
                </a:lnTo>
                <a:cubicBezTo>
                  <a:pt x="395288" y="1122694"/>
                  <a:pt x="243219" y="1050198"/>
                  <a:pt x="144926" y="933252"/>
                </a:cubicBezTo>
                <a:cubicBezTo>
                  <a:pt x="46766" y="816306"/>
                  <a:pt x="0" y="690034"/>
                  <a:pt x="4631" y="554435"/>
                </a:cubicBezTo>
                <a:cubicBezTo>
                  <a:pt x="9261" y="418704"/>
                  <a:pt x="65353" y="294746"/>
                  <a:pt x="172906" y="182563"/>
                </a:cubicBezTo>
                <a:cubicBezTo>
                  <a:pt x="280591" y="70247"/>
                  <a:pt x="437357" y="9393"/>
                  <a:pt x="643203" y="0"/>
                </a:cubicBezTo>
                <a:lnTo>
                  <a:pt x="3533842" y="0"/>
                </a:lnTo>
                <a:cubicBezTo>
                  <a:pt x="3711642" y="56092"/>
                  <a:pt x="3842610" y="140296"/>
                  <a:pt x="3926748" y="252611"/>
                </a:cubicBezTo>
                <a:cubicBezTo>
                  <a:pt x="4011018" y="364794"/>
                  <a:pt x="4050771" y="479360"/>
                  <a:pt x="4046009" y="596305"/>
                </a:cubicBezTo>
                <a:cubicBezTo>
                  <a:pt x="4041378" y="713251"/>
                  <a:pt x="3992299" y="825566"/>
                  <a:pt x="3898768" y="933252"/>
                </a:cubicBezTo>
                <a:cubicBezTo>
                  <a:pt x="3805238" y="1040805"/>
                  <a:pt x="3669573" y="1113301"/>
                  <a:pt x="3491773" y="1150739"/>
                </a:cubicBezTo>
                <a:lnTo>
                  <a:pt x="2635714" y="1150739"/>
                </a:lnTo>
                <a:lnTo>
                  <a:pt x="2635714" y="7292380"/>
                </a:lnTo>
                <a:cubicBezTo>
                  <a:pt x="2757289" y="7292380"/>
                  <a:pt x="2878866" y="7290065"/>
                  <a:pt x="3000442" y="7285435"/>
                </a:cubicBezTo>
                <a:cubicBezTo>
                  <a:pt x="3122150" y="7280805"/>
                  <a:pt x="3248489" y="7273793"/>
                  <a:pt x="3379457" y="72644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" name="Freeform 249"/>
          <p:cNvSpPr/>
          <p:nvPr/>
        </p:nvSpPr>
        <p:spPr>
          <a:xfrm rot="0" flipH="0" flipV="0">
            <a:off x="3860254" y="642075"/>
            <a:ext cx="208153" cy="367093"/>
          </a:xfrm>
          <a:custGeom>
            <a:pathLst>
              <a:path w="4956042" h="8740312">
                <a:moveTo>
                  <a:pt x="2874499" y="5400411"/>
                </a:moveTo>
                <a:cubicBezTo>
                  <a:pt x="3070952" y="5456635"/>
                  <a:pt x="3208932" y="5552546"/>
                  <a:pt x="3288440" y="5688145"/>
                </a:cubicBezTo>
                <a:cubicBezTo>
                  <a:pt x="3367947" y="5823744"/>
                  <a:pt x="3393678" y="5957028"/>
                  <a:pt x="3365632" y="6087997"/>
                </a:cubicBezTo>
                <a:cubicBezTo>
                  <a:pt x="3337586" y="6218966"/>
                  <a:pt x="3260394" y="6331281"/>
                  <a:pt x="3134055" y="6424944"/>
                </a:cubicBezTo>
                <a:cubicBezTo>
                  <a:pt x="3007717" y="6518474"/>
                  <a:pt x="2841624" y="6551216"/>
                  <a:pt x="2635779" y="6523170"/>
                </a:cubicBezTo>
                <a:cubicBezTo>
                  <a:pt x="2355188" y="6466946"/>
                  <a:pt x="2121296" y="6357012"/>
                  <a:pt x="1934104" y="6193367"/>
                </a:cubicBezTo>
                <a:cubicBezTo>
                  <a:pt x="1747043" y="6029590"/>
                  <a:pt x="1611378" y="5840148"/>
                  <a:pt x="1527108" y="5625042"/>
                </a:cubicBezTo>
                <a:cubicBezTo>
                  <a:pt x="1442971" y="5409804"/>
                  <a:pt x="1419621" y="5175912"/>
                  <a:pt x="1457060" y="4923367"/>
                </a:cubicBezTo>
                <a:cubicBezTo>
                  <a:pt x="1494499" y="4670690"/>
                  <a:pt x="1602118" y="4427406"/>
                  <a:pt x="1779918" y="4193514"/>
                </a:cubicBezTo>
                <a:cubicBezTo>
                  <a:pt x="1892101" y="4043892"/>
                  <a:pt x="2044104" y="3891889"/>
                  <a:pt x="2235927" y="3737505"/>
                </a:cubicBezTo>
                <a:cubicBezTo>
                  <a:pt x="2427750" y="3583120"/>
                  <a:pt x="2621888" y="3428802"/>
                  <a:pt x="2818341" y="3274550"/>
                </a:cubicBezTo>
                <a:cubicBezTo>
                  <a:pt x="3014794" y="3120166"/>
                  <a:pt x="3197225" y="2963466"/>
                  <a:pt x="3365632" y="2804452"/>
                </a:cubicBezTo>
                <a:cubicBezTo>
                  <a:pt x="3534039" y="2645305"/>
                  <a:pt x="3653300" y="2479212"/>
                  <a:pt x="3723415" y="2306175"/>
                </a:cubicBezTo>
                <a:cubicBezTo>
                  <a:pt x="3793529" y="2133137"/>
                  <a:pt x="3798159" y="1955403"/>
                  <a:pt x="3737305" y="1772973"/>
                </a:cubicBezTo>
                <a:cubicBezTo>
                  <a:pt x="3676583" y="1590543"/>
                  <a:pt x="3510557" y="1401036"/>
                  <a:pt x="3239227" y="1204450"/>
                </a:cubicBezTo>
                <a:cubicBezTo>
                  <a:pt x="3211181" y="1195189"/>
                  <a:pt x="3183136" y="1185863"/>
                  <a:pt x="3155090" y="1176470"/>
                </a:cubicBezTo>
                <a:cubicBezTo>
                  <a:pt x="3127044" y="1167078"/>
                  <a:pt x="3094301" y="1157751"/>
                  <a:pt x="3056863" y="1148491"/>
                </a:cubicBezTo>
                <a:cubicBezTo>
                  <a:pt x="2654564" y="1167144"/>
                  <a:pt x="2285007" y="1288786"/>
                  <a:pt x="1948193" y="1513417"/>
                </a:cubicBezTo>
                <a:cubicBezTo>
                  <a:pt x="1611378" y="1737916"/>
                  <a:pt x="1321395" y="2009180"/>
                  <a:pt x="1078243" y="2327209"/>
                </a:cubicBezTo>
                <a:cubicBezTo>
                  <a:pt x="947274" y="2486224"/>
                  <a:pt x="804597" y="2575124"/>
                  <a:pt x="650213" y="2593909"/>
                </a:cubicBezTo>
                <a:cubicBezTo>
                  <a:pt x="495829" y="2612562"/>
                  <a:pt x="362479" y="2582135"/>
                  <a:pt x="250163" y="2502628"/>
                </a:cubicBezTo>
                <a:cubicBezTo>
                  <a:pt x="137980" y="2423121"/>
                  <a:pt x="65484" y="2306175"/>
                  <a:pt x="32676" y="2151791"/>
                </a:cubicBezTo>
                <a:cubicBezTo>
                  <a:pt x="0" y="1997406"/>
                  <a:pt x="39753" y="1831314"/>
                  <a:pt x="151937" y="1653514"/>
                </a:cubicBezTo>
                <a:cubicBezTo>
                  <a:pt x="339129" y="1410362"/>
                  <a:pt x="561313" y="1176536"/>
                  <a:pt x="818488" y="952037"/>
                </a:cubicBezTo>
                <a:cubicBezTo>
                  <a:pt x="1075795" y="727406"/>
                  <a:pt x="1351756" y="540280"/>
                  <a:pt x="1646369" y="390658"/>
                </a:cubicBezTo>
                <a:cubicBezTo>
                  <a:pt x="1941115" y="240903"/>
                  <a:pt x="2242872" y="133284"/>
                  <a:pt x="2551641" y="67800"/>
                </a:cubicBezTo>
                <a:cubicBezTo>
                  <a:pt x="2860410" y="2316"/>
                  <a:pt x="3155090" y="0"/>
                  <a:pt x="3435680" y="60855"/>
                </a:cubicBezTo>
                <a:cubicBezTo>
                  <a:pt x="3716403" y="121709"/>
                  <a:pt x="3976026" y="255059"/>
                  <a:pt x="4214547" y="460905"/>
                </a:cubicBezTo>
                <a:cubicBezTo>
                  <a:pt x="4453201" y="666618"/>
                  <a:pt x="4652036" y="965928"/>
                  <a:pt x="4811051" y="1358834"/>
                </a:cubicBezTo>
                <a:cubicBezTo>
                  <a:pt x="4913973" y="1611511"/>
                  <a:pt x="4956042" y="1854796"/>
                  <a:pt x="4937257" y="2088687"/>
                </a:cubicBezTo>
                <a:cubicBezTo>
                  <a:pt x="4918604" y="2322579"/>
                  <a:pt x="4862446" y="2547144"/>
                  <a:pt x="4768783" y="2762383"/>
                </a:cubicBezTo>
                <a:cubicBezTo>
                  <a:pt x="4675253" y="2977489"/>
                  <a:pt x="4548981" y="3176257"/>
                  <a:pt x="4389966" y="3358687"/>
                </a:cubicBezTo>
                <a:cubicBezTo>
                  <a:pt x="4230951" y="3541118"/>
                  <a:pt x="4053218" y="3711840"/>
                  <a:pt x="3856765" y="3870855"/>
                </a:cubicBezTo>
                <a:cubicBezTo>
                  <a:pt x="3791280" y="3926946"/>
                  <a:pt x="3676650" y="4008835"/>
                  <a:pt x="3512872" y="4116520"/>
                </a:cubicBezTo>
                <a:cubicBezTo>
                  <a:pt x="3349228" y="4224073"/>
                  <a:pt x="3192528" y="4345716"/>
                  <a:pt x="3042774" y="4481447"/>
                </a:cubicBezTo>
                <a:cubicBezTo>
                  <a:pt x="2893152" y="4617046"/>
                  <a:pt x="2773891" y="4757341"/>
                  <a:pt x="2684991" y="4902333"/>
                </a:cubicBezTo>
                <a:cubicBezTo>
                  <a:pt x="2596091" y="5047324"/>
                  <a:pt x="2584383" y="5190001"/>
                  <a:pt x="2649868" y="5330362"/>
                </a:cubicBezTo>
                <a:cubicBezTo>
                  <a:pt x="2668653" y="5349016"/>
                  <a:pt x="2682676" y="5358342"/>
                  <a:pt x="2691937" y="5358342"/>
                </a:cubicBezTo>
                <a:cubicBezTo>
                  <a:pt x="2719982" y="5377128"/>
                  <a:pt x="2750343" y="5386520"/>
                  <a:pt x="2783019" y="5386520"/>
                </a:cubicBezTo>
                <a:cubicBezTo>
                  <a:pt x="2815828" y="5386520"/>
                  <a:pt x="2846321" y="5391150"/>
                  <a:pt x="2874499" y="5400411"/>
                </a:cubicBezTo>
                <a:close/>
                <a:moveTo>
                  <a:pt x="1698162" y="7954500"/>
                </a:moveTo>
                <a:cubicBezTo>
                  <a:pt x="1698162" y="7739261"/>
                  <a:pt x="1772972" y="7556831"/>
                  <a:pt x="1922594" y="7407209"/>
                </a:cubicBezTo>
                <a:cubicBezTo>
                  <a:pt x="2072349" y="7257455"/>
                  <a:pt x="2254845" y="7182578"/>
                  <a:pt x="2470083" y="7182578"/>
                </a:cubicBezTo>
                <a:cubicBezTo>
                  <a:pt x="2685190" y="7182578"/>
                  <a:pt x="2869935" y="7257455"/>
                  <a:pt x="3024319" y="7407209"/>
                </a:cubicBezTo>
                <a:cubicBezTo>
                  <a:pt x="3178704" y="7556831"/>
                  <a:pt x="3255896" y="7739261"/>
                  <a:pt x="3255896" y="7954500"/>
                </a:cubicBezTo>
                <a:cubicBezTo>
                  <a:pt x="3255896" y="8169606"/>
                  <a:pt x="3178704" y="8354352"/>
                  <a:pt x="3024319" y="8508736"/>
                </a:cubicBezTo>
                <a:cubicBezTo>
                  <a:pt x="2869935" y="8663119"/>
                  <a:pt x="2685190" y="8740312"/>
                  <a:pt x="2470083" y="8740312"/>
                </a:cubicBezTo>
                <a:cubicBezTo>
                  <a:pt x="2254845" y="8740312"/>
                  <a:pt x="2072349" y="8663119"/>
                  <a:pt x="1922594" y="8508736"/>
                </a:cubicBezTo>
                <a:cubicBezTo>
                  <a:pt x="1772972" y="8354352"/>
                  <a:pt x="1698162" y="8169606"/>
                  <a:pt x="1698162" y="7954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pic>
        <p:nvPicPr>
          <p:cNvPr id="1417" name="Picture 100"/>
          <p:cNvPicPr>
            <a:picLocks noChangeAspect="0" noChangeArrowheads="1"/>
          </p:cNvPicPr>
          <p:nvPr/>
        </p:nvPicPr>
        <p:blipFill>
          <a:blip r:embed="rId14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13004800" cy="9753600"/>
          </a:xfrm>
          <a:prstGeom prst="rect">
            <a:avLst/>
          </a:prstGeom>
          <a:noFill/>
          <a:extLst/>
        </p:spPr>
      </p:pic>
      <p:pic>
        <p:nvPicPr>
          <p:cNvPr id="1418" name="Picture 101"/>
          <p:cNvPicPr>
            <a:picLocks noChangeAspect="0" noChangeArrowheads="1"/>
          </p:cNvPicPr>
          <p:nvPr/>
        </p:nvPicPr>
        <p:blipFill>
          <a:blip r:embed="rId14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498600" y="5423070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1419" name="Picture 101"/>
          <p:cNvPicPr>
            <a:picLocks noChangeAspect="0" noChangeArrowheads="1"/>
          </p:cNvPicPr>
          <p:nvPr/>
        </p:nvPicPr>
        <p:blipFill>
          <a:blip r:embed="rId14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498600" y="6947071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1420" name="Picture 101"/>
          <p:cNvPicPr>
            <a:picLocks noChangeAspect="0" noChangeArrowheads="1"/>
          </p:cNvPicPr>
          <p:nvPr/>
        </p:nvPicPr>
        <p:blipFill>
          <a:blip r:embed="rId14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498600" y="7899571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1421" name="Picture 1421"/>
          <p:cNvPicPr>
            <a:picLocks noChangeAspect="0" noChangeArrowheads="1"/>
          </p:cNvPicPr>
          <p:nvPr/>
        </p:nvPicPr>
        <p:blipFill>
          <a:blip r:embed="rId14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022600" y="1663700"/>
            <a:ext cx="6400800" cy="3200400"/>
          </a:xfrm>
          <a:prstGeom prst="rect">
            <a:avLst/>
          </a:prstGeom>
          <a:noFill/>
          <a:extLst/>
        </p:spPr>
      </p:pic>
      <p:sp>
        <p:nvSpPr>
          <p:cNvPr id="1422" name="Rectangle 1422"/>
          <p:cNvSpPr/>
          <p:nvPr/>
        </p:nvSpPr>
        <p:spPr>
          <a:xfrm rot="0" flipH="0" flipV="0">
            <a:off x="2857500" y="308011"/>
            <a:ext cx="7288316" cy="1385864"/>
          </a:xfrm>
          <a:prstGeom prst="rect">
            <a:avLst/>
          </a:prstGeom>
        </p:spPr>
      </p:sp>
      <p:sp>
        <p:nvSpPr>
          <p:cNvPr id="1423" name="Freeform 1423"/>
          <p:cNvSpPr/>
          <p:nvPr/>
        </p:nvSpPr>
        <p:spPr>
          <a:xfrm rot="0" flipH="0" flipV="0">
            <a:off x="2886803" y="821795"/>
            <a:ext cx="704230" cy="633507"/>
          </a:xfrm>
          <a:custGeom>
            <a:pathLst>
              <a:path w="9780984" h="8798718">
                <a:moveTo>
                  <a:pt x="9780984" y="8097044"/>
                </a:moveTo>
                <a:cubicBezTo>
                  <a:pt x="9771724" y="8312283"/>
                  <a:pt x="9708620" y="8473678"/>
                  <a:pt x="9591675" y="8581231"/>
                </a:cubicBezTo>
                <a:cubicBezTo>
                  <a:pt x="9474729" y="8688784"/>
                  <a:pt x="9346075" y="8742560"/>
                  <a:pt x="9205714" y="8742560"/>
                </a:cubicBezTo>
                <a:cubicBezTo>
                  <a:pt x="9074745" y="8742560"/>
                  <a:pt x="8950788" y="8693414"/>
                  <a:pt x="8833842" y="8595121"/>
                </a:cubicBezTo>
                <a:cubicBezTo>
                  <a:pt x="8716896" y="8496962"/>
                  <a:pt x="8649097" y="8345025"/>
                  <a:pt x="8630444" y="8139311"/>
                </a:cubicBezTo>
                <a:cubicBezTo>
                  <a:pt x="8583612" y="7690181"/>
                  <a:pt x="8525073" y="7215386"/>
                  <a:pt x="8454826" y="6714927"/>
                </a:cubicBezTo>
                <a:cubicBezTo>
                  <a:pt x="8384712" y="6214335"/>
                  <a:pt x="8305205" y="5709113"/>
                  <a:pt x="8216305" y="5199261"/>
                </a:cubicBezTo>
                <a:cubicBezTo>
                  <a:pt x="8127537" y="4689409"/>
                  <a:pt x="8029310" y="4186568"/>
                  <a:pt x="7921625" y="3690739"/>
                </a:cubicBezTo>
                <a:cubicBezTo>
                  <a:pt x="7814072" y="3194910"/>
                  <a:pt x="7699507" y="2731823"/>
                  <a:pt x="7577931" y="2301478"/>
                </a:cubicBezTo>
                <a:cubicBezTo>
                  <a:pt x="7400131" y="2731823"/>
                  <a:pt x="7222331" y="3183203"/>
                  <a:pt x="7044531" y="3655616"/>
                </a:cubicBezTo>
                <a:cubicBezTo>
                  <a:pt x="6866864" y="4128029"/>
                  <a:pt x="6686814" y="4605139"/>
                  <a:pt x="6504384" y="5086946"/>
                </a:cubicBezTo>
                <a:cubicBezTo>
                  <a:pt x="6321954" y="5568752"/>
                  <a:pt x="6141839" y="6048243"/>
                  <a:pt x="5964039" y="6525419"/>
                </a:cubicBezTo>
                <a:cubicBezTo>
                  <a:pt x="5786239" y="7002595"/>
                  <a:pt x="5603809" y="7456356"/>
                  <a:pt x="5416748" y="7886700"/>
                </a:cubicBezTo>
                <a:cubicBezTo>
                  <a:pt x="5267126" y="8064368"/>
                  <a:pt x="5103415" y="8153202"/>
                  <a:pt x="4925615" y="8153202"/>
                </a:cubicBezTo>
                <a:cubicBezTo>
                  <a:pt x="4785254" y="8153202"/>
                  <a:pt x="4630869" y="8078391"/>
                  <a:pt x="4462462" y="7928769"/>
                </a:cubicBezTo>
                <a:lnTo>
                  <a:pt x="1683940" y="2497932"/>
                </a:lnTo>
                <a:cubicBezTo>
                  <a:pt x="1637109" y="2946929"/>
                  <a:pt x="1590278" y="3419343"/>
                  <a:pt x="1543447" y="3915172"/>
                </a:cubicBezTo>
                <a:cubicBezTo>
                  <a:pt x="1496748" y="4411001"/>
                  <a:pt x="1452364" y="4911527"/>
                  <a:pt x="1410295" y="5416749"/>
                </a:cubicBezTo>
                <a:cubicBezTo>
                  <a:pt x="1368226" y="5921971"/>
                  <a:pt x="1323776" y="6422496"/>
                  <a:pt x="1276945" y="6918325"/>
                </a:cubicBezTo>
                <a:cubicBezTo>
                  <a:pt x="1230246" y="7414155"/>
                  <a:pt x="1183481" y="7886634"/>
                  <a:pt x="1136650" y="8335764"/>
                </a:cubicBezTo>
                <a:cubicBezTo>
                  <a:pt x="1071165" y="8494779"/>
                  <a:pt x="986962" y="8611658"/>
                  <a:pt x="884039" y="8686403"/>
                </a:cubicBezTo>
                <a:cubicBezTo>
                  <a:pt x="781116" y="8761280"/>
                  <a:pt x="673563" y="8798718"/>
                  <a:pt x="561380" y="8798718"/>
                </a:cubicBezTo>
                <a:cubicBezTo>
                  <a:pt x="430411" y="8798718"/>
                  <a:pt x="308769" y="8747257"/>
                  <a:pt x="196453" y="8644334"/>
                </a:cubicBezTo>
                <a:cubicBezTo>
                  <a:pt x="84137" y="8541543"/>
                  <a:pt x="18653" y="8391856"/>
                  <a:pt x="0" y="8195271"/>
                </a:cubicBezTo>
                <a:cubicBezTo>
                  <a:pt x="56091" y="7596651"/>
                  <a:pt x="114498" y="6976931"/>
                  <a:pt x="175220" y="6336110"/>
                </a:cubicBezTo>
                <a:cubicBezTo>
                  <a:pt x="236074" y="5695157"/>
                  <a:pt x="296928" y="5049573"/>
                  <a:pt x="357783" y="4399360"/>
                </a:cubicBezTo>
                <a:cubicBezTo>
                  <a:pt x="418637" y="3749146"/>
                  <a:pt x="479425" y="3101314"/>
                  <a:pt x="540147" y="2455863"/>
                </a:cubicBezTo>
                <a:cubicBezTo>
                  <a:pt x="601001" y="1810280"/>
                  <a:pt x="659474" y="1188112"/>
                  <a:pt x="715565" y="589360"/>
                </a:cubicBezTo>
                <a:cubicBezTo>
                  <a:pt x="753004" y="420952"/>
                  <a:pt x="825500" y="289983"/>
                  <a:pt x="933053" y="196453"/>
                </a:cubicBezTo>
                <a:cubicBezTo>
                  <a:pt x="1040738" y="102924"/>
                  <a:pt x="1160065" y="56158"/>
                  <a:pt x="1291034" y="56158"/>
                </a:cubicBezTo>
                <a:cubicBezTo>
                  <a:pt x="1496880" y="56158"/>
                  <a:pt x="1669917" y="159081"/>
                  <a:pt x="1810147" y="364927"/>
                </a:cubicBezTo>
                <a:cubicBezTo>
                  <a:pt x="2062824" y="823318"/>
                  <a:pt x="2315435" y="1302808"/>
                  <a:pt x="2567980" y="1803400"/>
                </a:cubicBezTo>
                <a:cubicBezTo>
                  <a:pt x="2820657" y="2303860"/>
                  <a:pt x="3073268" y="2809015"/>
                  <a:pt x="3325812" y="3318868"/>
                </a:cubicBezTo>
                <a:cubicBezTo>
                  <a:pt x="3578357" y="3828720"/>
                  <a:pt x="3833283" y="4333942"/>
                  <a:pt x="4090590" y="4834533"/>
                </a:cubicBezTo>
                <a:cubicBezTo>
                  <a:pt x="4347898" y="5334993"/>
                  <a:pt x="4602824" y="5814418"/>
                  <a:pt x="4855369" y="6272808"/>
                </a:cubicBezTo>
                <a:cubicBezTo>
                  <a:pt x="5042561" y="5814418"/>
                  <a:pt x="5232003" y="5334993"/>
                  <a:pt x="5423694" y="4834533"/>
                </a:cubicBezTo>
                <a:cubicBezTo>
                  <a:pt x="5615516" y="4333942"/>
                  <a:pt x="5807340" y="3828720"/>
                  <a:pt x="5999162" y="3318868"/>
                </a:cubicBezTo>
                <a:cubicBezTo>
                  <a:pt x="6190985" y="2809015"/>
                  <a:pt x="6382742" y="2301478"/>
                  <a:pt x="6574433" y="1796257"/>
                </a:cubicBezTo>
                <a:cubicBezTo>
                  <a:pt x="6766256" y="1291035"/>
                  <a:pt x="6960394" y="809228"/>
                  <a:pt x="7156847" y="350838"/>
                </a:cubicBezTo>
                <a:cubicBezTo>
                  <a:pt x="7231724" y="229262"/>
                  <a:pt x="7315928" y="140428"/>
                  <a:pt x="7409458" y="84336"/>
                </a:cubicBezTo>
                <a:cubicBezTo>
                  <a:pt x="7502988" y="28113"/>
                  <a:pt x="7601214" y="0"/>
                  <a:pt x="7704137" y="0"/>
                </a:cubicBezTo>
                <a:cubicBezTo>
                  <a:pt x="7816453" y="0"/>
                  <a:pt x="7926387" y="42135"/>
                  <a:pt x="8033940" y="126405"/>
                </a:cubicBezTo>
                <a:cubicBezTo>
                  <a:pt x="8141494" y="210543"/>
                  <a:pt x="8218686" y="332119"/>
                  <a:pt x="8265517" y="491133"/>
                </a:cubicBezTo>
                <a:cubicBezTo>
                  <a:pt x="8433925" y="1080493"/>
                  <a:pt x="8595254" y="1693268"/>
                  <a:pt x="8749506" y="2329458"/>
                </a:cubicBezTo>
                <a:cubicBezTo>
                  <a:pt x="8903890" y="2965649"/>
                  <a:pt x="9048882" y="3608851"/>
                  <a:pt x="9184481" y="4259064"/>
                </a:cubicBezTo>
                <a:cubicBezTo>
                  <a:pt x="9320212" y="4909278"/>
                  <a:pt x="9439539" y="5559491"/>
                  <a:pt x="9542462" y="6209705"/>
                </a:cubicBezTo>
                <a:cubicBezTo>
                  <a:pt x="9645385" y="6859919"/>
                  <a:pt x="9724892" y="7489032"/>
                  <a:pt x="9780984" y="809704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4" name="Freeform 1424"/>
          <p:cNvSpPr/>
          <p:nvPr/>
        </p:nvSpPr>
        <p:spPr>
          <a:xfrm rot="0" flipH="0" flipV="0">
            <a:off x="3644432" y="976386"/>
            <a:ext cx="433454" cy="670898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5" name="Freeform 1425"/>
          <p:cNvSpPr/>
          <p:nvPr/>
        </p:nvSpPr>
        <p:spPr>
          <a:xfrm rot="0" flipH="0" flipV="0">
            <a:off x="4126036" y="966951"/>
            <a:ext cx="337975" cy="488351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6" name="Freeform 1426"/>
          <p:cNvSpPr/>
          <p:nvPr/>
        </p:nvSpPr>
        <p:spPr>
          <a:xfrm rot="0" flipH="0" flipV="0">
            <a:off x="4528583" y="796392"/>
            <a:ext cx="320297" cy="649681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7" name="Freeform 1427"/>
          <p:cNvSpPr/>
          <p:nvPr/>
        </p:nvSpPr>
        <p:spPr>
          <a:xfrm rot="0" flipH="0" flipV="0">
            <a:off x="4871150" y="990531"/>
            <a:ext cx="416447" cy="461748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8" name="Freeform 1428"/>
          <p:cNvSpPr/>
          <p:nvPr/>
        </p:nvSpPr>
        <p:spPr>
          <a:xfrm rot="0" flipH="0" flipV="0">
            <a:off x="5375700" y="975157"/>
            <a:ext cx="356673" cy="477916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9" name="Freeform 1429"/>
          <p:cNvSpPr/>
          <p:nvPr/>
        </p:nvSpPr>
        <p:spPr>
          <a:xfrm rot="0" flipH="0" flipV="0">
            <a:off x="5792358" y="976386"/>
            <a:ext cx="433454" cy="670898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0" name="Freeform 1430"/>
          <p:cNvSpPr/>
          <p:nvPr/>
        </p:nvSpPr>
        <p:spPr>
          <a:xfrm rot="0" flipH="0" flipV="0">
            <a:off x="6308914" y="1006318"/>
            <a:ext cx="124272" cy="432896"/>
          </a:xfrm>
          <a:custGeom>
            <a:pathLst>
              <a:path w="1726010" h="6012457">
                <a:moveTo>
                  <a:pt x="1697832" y="856059"/>
                </a:moveTo>
                <a:cubicBezTo>
                  <a:pt x="1697832" y="1108736"/>
                  <a:pt x="1615943" y="1316963"/>
                  <a:pt x="1452166" y="1480740"/>
                </a:cubicBezTo>
                <a:cubicBezTo>
                  <a:pt x="1288521" y="1644385"/>
                  <a:pt x="1089753" y="1726207"/>
                  <a:pt x="855861" y="1726207"/>
                </a:cubicBezTo>
                <a:cubicBezTo>
                  <a:pt x="621970" y="1726207"/>
                  <a:pt x="420820" y="1644385"/>
                  <a:pt x="252413" y="1480740"/>
                </a:cubicBezTo>
                <a:cubicBezTo>
                  <a:pt x="84138" y="1316963"/>
                  <a:pt x="0" y="1108736"/>
                  <a:pt x="0" y="856059"/>
                </a:cubicBezTo>
                <a:cubicBezTo>
                  <a:pt x="0" y="622168"/>
                  <a:pt x="84138" y="421018"/>
                  <a:pt x="252413" y="252611"/>
                </a:cubicBezTo>
                <a:cubicBezTo>
                  <a:pt x="420820" y="84203"/>
                  <a:pt x="621970" y="0"/>
                  <a:pt x="855861" y="0"/>
                </a:cubicBezTo>
                <a:cubicBezTo>
                  <a:pt x="1089753" y="0"/>
                  <a:pt x="1288521" y="84203"/>
                  <a:pt x="1452166" y="252611"/>
                </a:cubicBezTo>
                <a:cubicBezTo>
                  <a:pt x="1615943" y="421018"/>
                  <a:pt x="1697832" y="622168"/>
                  <a:pt x="1697832" y="856059"/>
                </a:cubicBezTo>
                <a:close/>
                <a:moveTo>
                  <a:pt x="1726010" y="5184378"/>
                </a:moveTo>
                <a:cubicBezTo>
                  <a:pt x="1726010" y="5409009"/>
                  <a:pt x="1648817" y="5603213"/>
                  <a:pt x="1494433" y="5766990"/>
                </a:cubicBezTo>
                <a:cubicBezTo>
                  <a:pt x="1340049" y="5930635"/>
                  <a:pt x="1145911" y="6012457"/>
                  <a:pt x="912019" y="6012457"/>
                </a:cubicBezTo>
                <a:cubicBezTo>
                  <a:pt x="687520" y="6012457"/>
                  <a:pt x="493382" y="5930635"/>
                  <a:pt x="329605" y="5766990"/>
                </a:cubicBezTo>
                <a:cubicBezTo>
                  <a:pt x="165960" y="5603213"/>
                  <a:pt x="84138" y="5409009"/>
                  <a:pt x="84138" y="5184378"/>
                </a:cubicBezTo>
                <a:cubicBezTo>
                  <a:pt x="84138" y="4941226"/>
                  <a:pt x="165960" y="4740142"/>
                  <a:pt x="329605" y="4581128"/>
                </a:cubicBezTo>
                <a:cubicBezTo>
                  <a:pt x="493382" y="4421981"/>
                  <a:pt x="687520" y="4342407"/>
                  <a:pt x="912019" y="4342407"/>
                </a:cubicBezTo>
                <a:cubicBezTo>
                  <a:pt x="1145911" y="4342407"/>
                  <a:pt x="1340049" y="4421981"/>
                  <a:pt x="1494433" y="4581128"/>
                </a:cubicBezTo>
                <a:cubicBezTo>
                  <a:pt x="1648817" y="4740142"/>
                  <a:pt x="1726010" y="4941226"/>
                  <a:pt x="1726010" y="518437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1" name="Freeform 1431"/>
          <p:cNvSpPr/>
          <p:nvPr/>
        </p:nvSpPr>
        <p:spPr>
          <a:xfrm rot="0" flipH="0" flipV="0">
            <a:off x="6915972" y="799564"/>
            <a:ext cx="97997" cy="649266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2" name="Freeform 1432"/>
          <p:cNvSpPr/>
          <p:nvPr/>
        </p:nvSpPr>
        <p:spPr>
          <a:xfrm rot="0" flipH="0" flipV="0">
            <a:off x="7107711" y="966951"/>
            <a:ext cx="337975" cy="488351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3" name="Freeform 1433"/>
          <p:cNvSpPr/>
          <p:nvPr/>
        </p:nvSpPr>
        <p:spPr>
          <a:xfrm rot="0" flipH="0" flipV="0">
            <a:off x="7509234" y="989854"/>
            <a:ext cx="404826" cy="479093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4" name="Freeform 1434"/>
          <p:cNvSpPr/>
          <p:nvPr/>
        </p:nvSpPr>
        <p:spPr>
          <a:xfrm rot="0" flipH="0" flipV="0">
            <a:off x="7965263" y="796392"/>
            <a:ext cx="320297" cy="649681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5" name="Freeform 1435"/>
          <p:cNvSpPr/>
          <p:nvPr/>
        </p:nvSpPr>
        <p:spPr>
          <a:xfrm rot="0" flipH="0" flipV="0">
            <a:off x="8356461" y="975157"/>
            <a:ext cx="356673" cy="477916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6" name="Freeform 1436"/>
          <p:cNvSpPr/>
          <p:nvPr/>
        </p:nvSpPr>
        <p:spPr>
          <a:xfrm rot="0" flipH="0" flipV="0">
            <a:off x="8727032" y="989854"/>
            <a:ext cx="404826" cy="479093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7" name="Freeform 1437"/>
          <p:cNvSpPr/>
          <p:nvPr/>
        </p:nvSpPr>
        <p:spPr>
          <a:xfrm rot="0" flipH="0" flipV="0">
            <a:off x="9234068" y="986459"/>
            <a:ext cx="379933" cy="699187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8" name="Freeform 1438"/>
          <p:cNvSpPr/>
          <p:nvPr/>
        </p:nvSpPr>
        <p:spPr>
          <a:xfrm rot="0" flipH="0" flipV="0">
            <a:off x="9685873" y="976386"/>
            <a:ext cx="433454" cy="670898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9" name="Rectangle 1439"/>
          <p:cNvSpPr/>
          <p:nvPr/>
        </p:nvSpPr>
        <p:spPr>
          <a:xfrm rot="0" flipH="0" flipV="0">
            <a:off x="1930400" y="5100656"/>
            <a:ext cx="9627763" cy="1264431"/>
          </a:xfrm>
          <a:prstGeom prst="rect">
            <a:avLst/>
          </a:prstGeom>
        </p:spPr>
      </p:sp>
      <p:sp>
        <p:nvSpPr>
          <p:cNvPr id="1440" name="Freeform 1440"/>
          <p:cNvSpPr/>
          <p:nvPr/>
        </p:nvSpPr>
        <p:spPr>
          <a:xfrm rot="0" flipH="0" flipV="0">
            <a:off x="1939255" y="5362577"/>
            <a:ext cx="242156" cy="311703"/>
          </a:xfrm>
          <a:custGeom>
            <a:pathLst>
              <a:path w="6726568" h="8658423">
                <a:moveTo>
                  <a:pt x="6226043" y="0"/>
                </a:moveTo>
                <a:cubicBezTo>
                  <a:pt x="6394450" y="56224"/>
                  <a:pt x="6520722" y="140494"/>
                  <a:pt x="6604860" y="252810"/>
                </a:cubicBezTo>
                <a:cubicBezTo>
                  <a:pt x="6689130" y="364993"/>
                  <a:pt x="6726568" y="481873"/>
                  <a:pt x="6717175" y="603449"/>
                </a:cubicBezTo>
                <a:cubicBezTo>
                  <a:pt x="6707915" y="734418"/>
                  <a:pt x="6656454" y="849049"/>
                  <a:pt x="6562791" y="947341"/>
                </a:cubicBezTo>
                <a:cubicBezTo>
                  <a:pt x="6469261" y="1045502"/>
                  <a:pt x="6328966" y="1113301"/>
                  <a:pt x="6141905" y="1150739"/>
                </a:cubicBezTo>
                <a:lnTo>
                  <a:pt x="3952743" y="1164828"/>
                </a:lnTo>
                <a:lnTo>
                  <a:pt x="3966633" y="8012907"/>
                </a:lnTo>
                <a:cubicBezTo>
                  <a:pt x="3957373" y="8228145"/>
                  <a:pt x="3894270" y="8389540"/>
                  <a:pt x="3777324" y="8497093"/>
                </a:cubicBezTo>
                <a:cubicBezTo>
                  <a:pt x="3660378" y="8604646"/>
                  <a:pt x="3531724" y="8658423"/>
                  <a:pt x="3391363" y="8658423"/>
                </a:cubicBezTo>
                <a:cubicBezTo>
                  <a:pt x="3260394" y="8658423"/>
                  <a:pt x="3138752" y="8609276"/>
                  <a:pt x="3026436" y="8510984"/>
                </a:cubicBezTo>
                <a:cubicBezTo>
                  <a:pt x="2914253" y="8412823"/>
                  <a:pt x="2844138" y="8260821"/>
                  <a:pt x="2816093" y="8054975"/>
                </a:cubicBezTo>
                <a:lnTo>
                  <a:pt x="2802004" y="1164828"/>
                </a:lnTo>
                <a:lnTo>
                  <a:pt x="584663" y="1164828"/>
                </a:lnTo>
                <a:cubicBezTo>
                  <a:pt x="388210" y="1127390"/>
                  <a:pt x="240837" y="1050198"/>
                  <a:pt x="142544" y="933252"/>
                </a:cubicBezTo>
                <a:cubicBezTo>
                  <a:pt x="44384" y="816306"/>
                  <a:pt x="0" y="692349"/>
                  <a:pt x="9393" y="561380"/>
                </a:cubicBezTo>
                <a:cubicBezTo>
                  <a:pt x="18785" y="421019"/>
                  <a:pt x="77258" y="294746"/>
                  <a:pt x="184811" y="182563"/>
                </a:cubicBezTo>
                <a:cubicBezTo>
                  <a:pt x="292364" y="70247"/>
                  <a:pt x="453760" y="14089"/>
                  <a:pt x="668999" y="14089"/>
                </a:cubicBezTo>
                <a:cubicBezTo>
                  <a:pt x="781182" y="14089"/>
                  <a:pt x="979950" y="14089"/>
                  <a:pt x="1265304" y="14089"/>
                </a:cubicBezTo>
                <a:cubicBezTo>
                  <a:pt x="1550657" y="14089"/>
                  <a:pt x="1880460" y="14089"/>
                  <a:pt x="2254713" y="14089"/>
                </a:cubicBezTo>
                <a:cubicBezTo>
                  <a:pt x="2628966" y="14089"/>
                  <a:pt x="3026568" y="14089"/>
                  <a:pt x="3447521" y="14089"/>
                </a:cubicBezTo>
                <a:cubicBezTo>
                  <a:pt x="3868473" y="14089"/>
                  <a:pt x="4266075" y="14089"/>
                  <a:pt x="4640329" y="14089"/>
                </a:cubicBezTo>
                <a:cubicBezTo>
                  <a:pt x="5014582" y="14089"/>
                  <a:pt x="5344318" y="11774"/>
                  <a:pt x="5629539" y="7144"/>
                </a:cubicBezTo>
                <a:cubicBezTo>
                  <a:pt x="5914893" y="2382"/>
                  <a:pt x="6113727" y="0"/>
                  <a:pt x="6226043" y="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1" name="Freeform 1441"/>
          <p:cNvSpPr/>
          <p:nvPr/>
        </p:nvSpPr>
        <p:spPr>
          <a:xfrm rot="0" flipH="0" flipV="0">
            <a:off x="2152304" y="54419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2" name="Freeform 1442"/>
          <p:cNvSpPr/>
          <p:nvPr/>
        </p:nvSpPr>
        <p:spPr>
          <a:xfrm rot="0" flipH="0" flipV="0">
            <a:off x="2394275" y="5435500"/>
            <a:ext cx="291972" cy="236929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3" name="Freeform 1443"/>
          <p:cNvSpPr/>
          <p:nvPr/>
        </p:nvSpPr>
        <p:spPr>
          <a:xfrm rot="0" flipH="0" flipV="0">
            <a:off x="2739232" y="5439880"/>
            <a:ext cx="189966" cy="349593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4" name="Freeform 1444"/>
          <p:cNvSpPr/>
          <p:nvPr/>
        </p:nvSpPr>
        <p:spPr>
          <a:xfrm rot="0" flipH="0" flipV="0">
            <a:off x="2976270" y="54419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5" name="Freeform 1445"/>
          <p:cNvSpPr/>
          <p:nvPr/>
        </p:nvSpPr>
        <p:spPr>
          <a:xfrm rot="0" flipH="0" flipV="0">
            <a:off x="3228316" y="54342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6" name="Freeform 1446"/>
          <p:cNvSpPr/>
          <p:nvPr/>
        </p:nvSpPr>
        <p:spPr>
          <a:xfrm rot="0" flipH="0" flipV="0">
            <a:off x="3399746" y="54420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7" name="Freeform 1447"/>
          <p:cNvSpPr/>
          <p:nvPr/>
        </p:nvSpPr>
        <p:spPr>
          <a:xfrm rot="0" flipH="0" flipV="0">
            <a:off x="3625386" y="53448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8" name="Freeform 1448"/>
          <p:cNvSpPr/>
          <p:nvPr/>
        </p:nvSpPr>
        <p:spPr>
          <a:xfrm rot="0" flipH="0" flipV="0">
            <a:off x="3821960" y="5445959"/>
            <a:ext cx="207654" cy="218241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9" name="Freeform 1449"/>
          <p:cNvSpPr/>
          <p:nvPr/>
        </p:nvSpPr>
        <p:spPr>
          <a:xfrm rot="0" flipH="0" flipV="0">
            <a:off x="4069473" y="54342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0" name="Freeform 1450"/>
          <p:cNvSpPr/>
          <p:nvPr/>
        </p:nvSpPr>
        <p:spPr>
          <a:xfrm rot="0" flipH="0" flipV="0">
            <a:off x="4257984" y="54419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1" name="Freeform 1451"/>
          <p:cNvSpPr/>
          <p:nvPr/>
        </p:nvSpPr>
        <p:spPr>
          <a:xfrm rot="0" flipH="0" flipV="0">
            <a:off x="4666330" y="54415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2" name="Freeform 1452"/>
          <p:cNvSpPr/>
          <p:nvPr/>
        </p:nvSpPr>
        <p:spPr>
          <a:xfrm rot="0" flipH="0" flipV="0">
            <a:off x="4907130" y="5327244"/>
            <a:ext cx="173786" cy="345150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3" name="Freeform 1453"/>
          <p:cNvSpPr/>
          <p:nvPr/>
        </p:nvSpPr>
        <p:spPr>
          <a:xfrm rot="0" flipH="0" flipV="0">
            <a:off x="5273044" y="54310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4" name="Freeform 1454"/>
          <p:cNvSpPr/>
          <p:nvPr/>
        </p:nvSpPr>
        <p:spPr>
          <a:xfrm rot="0" flipH="0" flipV="0">
            <a:off x="5472602" y="54415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5" name="Freeform 1455"/>
          <p:cNvSpPr/>
          <p:nvPr/>
        </p:nvSpPr>
        <p:spPr>
          <a:xfrm rot="0" flipH="0" flipV="0">
            <a:off x="5696031" y="54301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6" name="Freeform 1456"/>
          <p:cNvSpPr/>
          <p:nvPr/>
        </p:nvSpPr>
        <p:spPr>
          <a:xfrm rot="0" flipH="0" flipV="0">
            <a:off x="5905342" y="5435500"/>
            <a:ext cx="291972" cy="236929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7" name="Freeform 1457"/>
          <p:cNvSpPr/>
          <p:nvPr/>
        </p:nvSpPr>
        <p:spPr>
          <a:xfrm rot="0" flipH="0" flipV="0">
            <a:off x="6255329" y="53464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8" name="Freeform 1458"/>
          <p:cNvSpPr/>
          <p:nvPr/>
        </p:nvSpPr>
        <p:spPr>
          <a:xfrm rot="0" flipH="0" flipV="0">
            <a:off x="6356151" y="54310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9" name="Freeform 1459"/>
          <p:cNvSpPr/>
          <p:nvPr/>
        </p:nvSpPr>
        <p:spPr>
          <a:xfrm rot="0" flipH="0" flipV="0">
            <a:off x="6753036" y="5435500"/>
            <a:ext cx="291972" cy="236929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0" name="Freeform 1460"/>
          <p:cNvSpPr/>
          <p:nvPr/>
        </p:nvSpPr>
        <p:spPr>
          <a:xfrm rot="0" flipH="0" flipV="0">
            <a:off x="7103023" y="53464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1" name="Freeform 1461"/>
          <p:cNvSpPr/>
          <p:nvPr/>
        </p:nvSpPr>
        <p:spPr>
          <a:xfrm rot="0" flipH="0" flipV="0">
            <a:off x="7203845" y="54310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2" name="Freeform 1462"/>
          <p:cNvSpPr/>
          <p:nvPr/>
        </p:nvSpPr>
        <p:spPr>
          <a:xfrm rot="0" flipH="0" flipV="0">
            <a:off x="7425915" y="54342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3" name="Freeform 1463"/>
          <p:cNvSpPr/>
          <p:nvPr/>
        </p:nvSpPr>
        <p:spPr>
          <a:xfrm rot="0" flipH="0" flipV="0">
            <a:off x="7611018" y="54415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4" name="Freeform 1464"/>
          <p:cNvSpPr/>
          <p:nvPr/>
        </p:nvSpPr>
        <p:spPr>
          <a:xfrm rot="0" flipH="0" flipV="0">
            <a:off x="7848710" y="5437877"/>
            <a:ext cx="305978" cy="231376"/>
          </a:xfrm>
          <a:custGeom>
            <a:pathLst>
              <a:path w="8499409" h="6427125">
                <a:moveTo>
                  <a:pt x="7395435" y="406863"/>
                </a:moveTo>
                <a:cubicBezTo>
                  <a:pt x="7488965" y="247848"/>
                  <a:pt x="7598900" y="142610"/>
                  <a:pt x="7725238" y="91149"/>
                </a:cubicBezTo>
                <a:cubicBezTo>
                  <a:pt x="7851577" y="39687"/>
                  <a:pt x="7973219" y="30361"/>
                  <a:pt x="8090165" y="63169"/>
                </a:cubicBezTo>
                <a:cubicBezTo>
                  <a:pt x="8207110" y="95845"/>
                  <a:pt x="8305337" y="170656"/>
                  <a:pt x="8384845" y="287602"/>
                </a:cubicBezTo>
                <a:cubicBezTo>
                  <a:pt x="8464352" y="404548"/>
                  <a:pt x="8499409" y="551921"/>
                  <a:pt x="8490016" y="729721"/>
                </a:cubicBezTo>
                <a:cubicBezTo>
                  <a:pt x="8218686" y="1637109"/>
                  <a:pt x="7940345" y="2546879"/>
                  <a:pt x="7654991" y="3459030"/>
                </a:cubicBezTo>
                <a:cubicBezTo>
                  <a:pt x="7369638" y="4371181"/>
                  <a:pt x="7021182" y="5257602"/>
                  <a:pt x="6609623" y="6118291"/>
                </a:cubicBezTo>
                <a:cubicBezTo>
                  <a:pt x="6469261" y="6286698"/>
                  <a:pt x="6314877" y="6375597"/>
                  <a:pt x="6146470" y="6384990"/>
                </a:cubicBezTo>
                <a:cubicBezTo>
                  <a:pt x="5978062" y="6394383"/>
                  <a:pt x="5814351" y="6319572"/>
                  <a:pt x="5655337" y="6160558"/>
                </a:cubicBezTo>
                <a:cubicBezTo>
                  <a:pt x="5393399" y="5636551"/>
                  <a:pt x="5150115" y="5107913"/>
                  <a:pt x="4925484" y="4574646"/>
                </a:cubicBezTo>
                <a:cubicBezTo>
                  <a:pt x="4700985" y="4041378"/>
                  <a:pt x="4481182" y="3503480"/>
                  <a:pt x="4266076" y="2960952"/>
                </a:cubicBezTo>
                <a:cubicBezTo>
                  <a:pt x="4228637" y="2886075"/>
                  <a:pt x="4193514" y="2808883"/>
                  <a:pt x="4160706" y="2729375"/>
                </a:cubicBezTo>
                <a:cubicBezTo>
                  <a:pt x="4128030" y="2649868"/>
                  <a:pt x="4097669" y="2567979"/>
                  <a:pt x="4069623" y="2483710"/>
                </a:cubicBezTo>
                <a:cubicBezTo>
                  <a:pt x="3948047" y="2783086"/>
                  <a:pt x="3831101" y="3075450"/>
                  <a:pt x="3718785" y="3360804"/>
                </a:cubicBezTo>
                <a:cubicBezTo>
                  <a:pt x="3606470" y="3646157"/>
                  <a:pt x="3494154" y="3936206"/>
                  <a:pt x="3381838" y="4230952"/>
                </a:cubicBezTo>
                <a:cubicBezTo>
                  <a:pt x="3269655" y="4525566"/>
                  <a:pt x="3152709" y="4827257"/>
                  <a:pt x="3031001" y="5136025"/>
                </a:cubicBezTo>
                <a:cubicBezTo>
                  <a:pt x="2909425" y="5444794"/>
                  <a:pt x="2778522" y="5776912"/>
                  <a:pt x="2638293" y="6132380"/>
                </a:cubicBezTo>
                <a:cubicBezTo>
                  <a:pt x="2469886" y="6338225"/>
                  <a:pt x="2282759" y="6427125"/>
                  <a:pt x="2076913" y="6399079"/>
                </a:cubicBezTo>
                <a:cubicBezTo>
                  <a:pt x="1871068" y="6371033"/>
                  <a:pt x="1711987" y="6240066"/>
                  <a:pt x="1599671" y="6006174"/>
                </a:cubicBezTo>
                <a:cubicBezTo>
                  <a:pt x="1384565" y="5491559"/>
                  <a:pt x="1195123" y="4974630"/>
                  <a:pt x="1031346" y="4455385"/>
                </a:cubicBezTo>
                <a:cubicBezTo>
                  <a:pt x="867701" y="3936140"/>
                  <a:pt x="706372" y="3409884"/>
                  <a:pt x="547357" y="2876616"/>
                </a:cubicBezTo>
                <a:cubicBezTo>
                  <a:pt x="435041" y="2521148"/>
                  <a:pt x="334434" y="2167996"/>
                  <a:pt x="245534" y="1817158"/>
                </a:cubicBezTo>
                <a:cubicBezTo>
                  <a:pt x="156634" y="1466321"/>
                  <a:pt x="84138" y="1113168"/>
                  <a:pt x="28046" y="757700"/>
                </a:cubicBezTo>
                <a:cubicBezTo>
                  <a:pt x="0" y="551854"/>
                  <a:pt x="32742" y="385829"/>
                  <a:pt x="126273" y="259622"/>
                </a:cubicBezTo>
                <a:cubicBezTo>
                  <a:pt x="219803" y="133284"/>
                  <a:pt x="332052" y="56092"/>
                  <a:pt x="463021" y="28046"/>
                </a:cubicBezTo>
                <a:cubicBezTo>
                  <a:pt x="593990" y="0"/>
                  <a:pt x="727274" y="25731"/>
                  <a:pt x="862873" y="105238"/>
                </a:cubicBezTo>
                <a:cubicBezTo>
                  <a:pt x="998604" y="184745"/>
                  <a:pt x="1094515" y="322725"/>
                  <a:pt x="1150607" y="519179"/>
                </a:cubicBezTo>
                <a:cubicBezTo>
                  <a:pt x="1253530" y="1145976"/>
                  <a:pt x="1391510" y="1772775"/>
                  <a:pt x="1564548" y="2399572"/>
                </a:cubicBezTo>
                <a:cubicBezTo>
                  <a:pt x="1737718" y="3026370"/>
                  <a:pt x="1931856" y="3648538"/>
                  <a:pt x="2146962" y="4266075"/>
                </a:cubicBezTo>
                <a:cubicBezTo>
                  <a:pt x="2268670" y="3957307"/>
                  <a:pt x="2383301" y="3667257"/>
                  <a:pt x="2490854" y="3395927"/>
                </a:cubicBezTo>
                <a:cubicBezTo>
                  <a:pt x="2598407" y="3124597"/>
                  <a:pt x="2705960" y="2853333"/>
                  <a:pt x="2813513" y="2582135"/>
                </a:cubicBezTo>
                <a:cubicBezTo>
                  <a:pt x="2921199" y="2310804"/>
                  <a:pt x="3038145" y="2020755"/>
                  <a:pt x="3164351" y="1711986"/>
                </a:cubicBezTo>
                <a:cubicBezTo>
                  <a:pt x="3290689" y="1403218"/>
                  <a:pt x="3428736" y="1057076"/>
                  <a:pt x="3578490" y="673563"/>
                </a:cubicBezTo>
                <a:cubicBezTo>
                  <a:pt x="3653235" y="542594"/>
                  <a:pt x="3744384" y="449064"/>
                  <a:pt x="3851937" y="392972"/>
                </a:cubicBezTo>
                <a:cubicBezTo>
                  <a:pt x="3959622" y="336748"/>
                  <a:pt x="4067241" y="315648"/>
                  <a:pt x="4174795" y="329671"/>
                </a:cubicBezTo>
                <a:cubicBezTo>
                  <a:pt x="4282480" y="343694"/>
                  <a:pt x="4383088" y="390459"/>
                  <a:pt x="4476618" y="469966"/>
                </a:cubicBezTo>
                <a:cubicBezTo>
                  <a:pt x="4570148" y="549473"/>
                  <a:pt x="4640263" y="664104"/>
                  <a:pt x="4686962" y="813858"/>
                </a:cubicBezTo>
                <a:cubicBezTo>
                  <a:pt x="4771231" y="1113234"/>
                  <a:pt x="4871839" y="1405599"/>
                  <a:pt x="4988785" y="1690952"/>
                </a:cubicBezTo>
                <a:cubicBezTo>
                  <a:pt x="5105731" y="1976305"/>
                  <a:pt x="5220362" y="2259277"/>
                  <a:pt x="5332677" y="2539868"/>
                </a:cubicBezTo>
                <a:cubicBezTo>
                  <a:pt x="5454253" y="2858029"/>
                  <a:pt x="5578145" y="3173809"/>
                  <a:pt x="5704351" y="3487208"/>
                </a:cubicBezTo>
                <a:cubicBezTo>
                  <a:pt x="5830689" y="3800607"/>
                  <a:pt x="5959343" y="4111625"/>
                  <a:pt x="6090312" y="4420261"/>
                </a:cubicBezTo>
                <a:cubicBezTo>
                  <a:pt x="6352249" y="3765418"/>
                  <a:pt x="6583760" y="3101247"/>
                  <a:pt x="6784843" y="2427750"/>
                </a:cubicBezTo>
                <a:cubicBezTo>
                  <a:pt x="6986059" y="1754121"/>
                  <a:pt x="7189590" y="1080492"/>
                  <a:pt x="7395435" y="40686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5" name="Freeform 1465"/>
          <p:cNvSpPr/>
          <p:nvPr/>
        </p:nvSpPr>
        <p:spPr>
          <a:xfrm rot="0" flipH="0" flipV="0">
            <a:off x="8184344" y="54420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6" name="Freeform 1466"/>
          <p:cNvSpPr/>
          <p:nvPr/>
        </p:nvSpPr>
        <p:spPr>
          <a:xfrm rot="0" flipH="0" flipV="0">
            <a:off x="8409291" y="5438970"/>
            <a:ext cx="191466" cy="235838"/>
          </a:xfrm>
          <a:custGeom>
            <a:pathLst>
              <a:path w="5318522" h="6551082">
                <a:moveTo>
                  <a:pt x="4214681" y="376502"/>
                </a:moveTo>
                <a:cubicBezTo>
                  <a:pt x="4308211" y="217487"/>
                  <a:pt x="4418079" y="112249"/>
                  <a:pt x="4544285" y="60788"/>
                </a:cubicBezTo>
                <a:cubicBezTo>
                  <a:pt x="4670624" y="9326"/>
                  <a:pt x="4792266" y="0"/>
                  <a:pt x="4909212" y="32808"/>
                </a:cubicBezTo>
                <a:cubicBezTo>
                  <a:pt x="5026158" y="65484"/>
                  <a:pt x="5124384" y="140295"/>
                  <a:pt x="5203892" y="257241"/>
                </a:cubicBezTo>
                <a:cubicBezTo>
                  <a:pt x="5283399" y="374187"/>
                  <a:pt x="5318522" y="521560"/>
                  <a:pt x="5309262" y="699360"/>
                </a:cubicBezTo>
                <a:cubicBezTo>
                  <a:pt x="5178161" y="1204449"/>
                  <a:pt x="5026092" y="1697897"/>
                  <a:pt x="4853054" y="2179703"/>
                </a:cubicBezTo>
                <a:cubicBezTo>
                  <a:pt x="4680017" y="2661510"/>
                  <a:pt x="4509294" y="3145697"/>
                  <a:pt x="4340887" y="3632266"/>
                </a:cubicBezTo>
                <a:cubicBezTo>
                  <a:pt x="4181872" y="4081264"/>
                  <a:pt x="4025173" y="4523316"/>
                  <a:pt x="3870788" y="4958424"/>
                </a:cubicBezTo>
                <a:cubicBezTo>
                  <a:pt x="3716404" y="5393399"/>
                  <a:pt x="3545682" y="5826059"/>
                  <a:pt x="3358621" y="6256403"/>
                </a:cubicBezTo>
                <a:cubicBezTo>
                  <a:pt x="3190214" y="6462248"/>
                  <a:pt x="3003087" y="6551082"/>
                  <a:pt x="2797242" y="6522904"/>
                </a:cubicBezTo>
                <a:cubicBezTo>
                  <a:pt x="2591396" y="6494858"/>
                  <a:pt x="2432381" y="6363956"/>
                  <a:pt x="2320198" y="6130197"/>
                </a:cubicBezTo>
                <a:cubicBezTo>
                  <a:pt x="1983383" y="5241330"/>
                  <a:pt x="1639557" y="4361921"/>
                  <a:pt x="1288720" y="3491971"/>
                </a:cubicBezTo>
                <a:cubicBezTo>
                  <a:pt x="937882" y="2621889"/>
                  <a:pt x="547291" y="1765829"/>
                  <a:pt x="116946" y="923793"/>
                </a:cubicBezTo>
                <a:cubicBezTo>
                  <a:pt x="23416" y="736732"/>
                  <a:pt x="0" y="570706"/>
                  <a:pt x="46699" y="425714"/>
                </a:cubicBezTo>
                <a:cubicBezTo>
                  <a:pt x="93531" y="280590"/>
                  <a:pt x="173038" y="172971"/>
                  <a:pt x="285221" y="102857"/>
                </a:cubicBezTo>
                <a:cubicBezTo>
                  <a:pt x="397537" y="32742"/>
                  <a:pt x="530887" y="11708"/>
                  <a:pt x="685271" y="39753"/>
                </a:cubicBezTo>
                <a:cubicBezTo>
                  <a:pt x="839656" y="67799"/>
                  <a:pt x="977636" y="166026"/>
                  <a:pt x="1099212" y="334433"/>
                </a:cubicBezTo>
                <a:cubicBezTo>
                  <a:pt x="1426634" y="989277"/>
                  <a:pt x="1735336" y="1653514"/>
                  <a:pt x="2025320" y="2327143"/>
                </a:cubicBezTo>
                <a:cubicBezTo>
                  <a:pt x="2315435" y="3000772"/>
                  <a:pt x="2596158" y="3683727"/>
                  <a:pt x="2867488" y="4376010"/>
                </a:cubicBezTo>
                <a:cubicBezTo>
                  <a:pt x="2932973" y="4198210"/>
                  <a:pt x="2996076" y="4020476"/>
                  <a:pt x="3056798" y="3842808"/>
                </a:cubicBezTo>
                <a:cubicBezTo>
                  <a:pt x="3117652" y="3665008"/>
                  <a:pt x="3180821" y="3487208"/>
                  <a:pt x="3246306" y="3309408"/>
                </a:cubicBezTo>
                <a:cubicBezTo>
                  <a:pt x="3414713" y="2822972"/>
                  <a:pt x="3583120" y="2338850"/>
                  <a:pt x="3751528" y="1857044"/>
                </a:cubicBezTo>
                <a:cubicBezTo>
                  <a:pt x="3919935" y="1375238"/>
                  <a:pt x="4074319" y="881724"/>
                  <a:pt x="4214681" y="3765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7" name="Freeform 1467"/>
          <p:cNvSpPr/>
          <p:nvPr/>
        </p:nvSpPr>
        <p:spPr>
          <a:xfrm rot="0" flipH="0" flipV="0">
            <a:off x="8633388" y="54419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8" name="Freeform 1468"/>
          <p:cNvSpPr/>
          <p:nvPr/>
        </p:nvSpPr>
        <p:spPr>
          <a:xfrm rot="0" flipH="0" flipV="0">
            <a:off x="9059014" y="5342475"/>
            <a:ext cx="200182" cy="325431"/>
          </a:xfrm>
          <a:custGeom>
            <a:pathLst>
              <a:path w="5560615" h="9039753">
                <a:moveTo>
                  <a:pt x="947473" y="8712399"/>
                </a:moveTo>
                <a:cubicBezTo>
                  <a:pt x="788458" y="8805929"/>
                  <a:pt x="638704" y="8845683"/>
                  <a:pt x="498210" y="8831660"/>
                </a:cubicBezTo>
                <a:cubicBezTo>
                  <a:pt x="357849" y="8817637"/>
                  <a:pt x="245533" y="8768556"/>
                  <a:pt x="161263" y="8684419"/>
                </a:cubicBezTo>
                <a:cubicBezTo>
                  <a:pt x="77126" y="8600149"/>
                  <a:pt x="28045" y="8487834"/>
                  <a:pt x="14023" y="8347472"/>
                </a:cubicBezTo>
                <a:cubicBezTo>
                  <a:pt x="0" y="8207111"/>
                  <a:pt x="39753" y="8057423"/>
                  <a:pt x="133283" y="7898408"/>
                </a:cubicBezTo>
                <a:lnTo>
                  <a:pt x="175551" y="7856339"/>
                </a:lnTo>
                <a:lnTo>
                  <a:pt x="175551" y="558999"/>
                </a:lnTo>
                <a:cubicBezTo>
                  <a:pt x="212857" y="381331"/>
                  <a:pt x="285287" y="245732"/>
                  <a:pt x="392840" y="152202"/>
                </a:cubicBezTo>
                <a:cubicBezTo>
                  <a:pt x="500525" y="58539"/>
                  <a:pt x="612841" y="9393"/>
                  <a:pt x="729787" y="4763"/>
                </a:cubicBezTo>
                <a:cubicBezTo>
                  <a:pt x="846732" y="0"/>
                  <a:pt x="961297" y="39754"/>
                  <a:pt x="1073480" y="124024"/>
                </a:cubicBezTo>
                <a:cubicBezTo>
                  <a:pt x="1185796" y="208161"/>
                  <a:pt x="1270000" y="339130"/>
                  <a:pt x="1326091" y="516930"/>
                </a:cubicBezTo>
                <a:lnTo>
                  <a:pt x="1326091" y="3856831"/>
                </a:lnTo>
                <a:cubicBezTo>
                  <a:pt x="1531937" y="3660378"/>
                  <a:pt x="1751872" y="3505994"/>
                  <a:pt x="1985896" y="3393678"/>
                </a:cubicBezTo>
                <a:cubicBezTo>
                  <a:pt x="2201135" y="3272102"/>
                  <a:pt x="2404665" y="3185584"/>
                  <a:pt x="2596488" y="3134122"/>
                </a:cubicBezTo>
                <a:cubicBezTo>
                  <a:pt x="2788311" y="3082661"/>
                  <a:pt x="3005931" y="3042907"/>
                  <a:pt x="3249348" y="3014861"/>
                </a:cubicBezTo>
                <a:cubicBezTo>
                  <a:pt x="3492632" y="2977423"/>
                  <a:pt x="3721893" y="3000838"/>
                  <a:pt x="3937132" y="3085108"/>
                </a:cubicBezTo>
                <a:cubicBezTo>
                  <a:pt x="4152370" y="3169246"/>
                  <a:pt x="4362847" y="3272102"/>
                  <a:pt x="4568560" y="3393678"/>
                </a:cubicBezTo>
                <a:cubicBezTo>
                  <a:pt x="4840023" y="3552825"/>
                  <a:pt x="5045934" y="3772760"/>
                  <a:pt x="5186296" y="4053483"/>
                </a:cubicBezTo>
                <a:cubicBezTo>
                  <a:pt x="5326790" y="4334074"/>
                  <a:pt x="5425083" y="4635765"/>
                  <a:pt x="5481174" y="4958556"/>
                </a:cubicBezTo>
                <a:cubicBezTo>
                  <a:pt x="5537266" y="5281216"/>
                  <a:pt x="5560615" y="5608638"/>
                  <a:pt x="5551223" y="5940822"/>
                </a:cubicBezTo>
                <a:cubicBezTo>
                  <a:pt x="5541962" y="6272874"/>
                  <a:pt x="5513916" y="6569869"/>
                  <a:pt x="5467085" y="6831806"/>
                </a:cubicBezTo>
                <a:cubicBezTo>
                  <a:pt x="5448432" y="6981561"/>
                  <a:pt x="5406297" y="7124303"/>
                  <a:pt x="5340680" y="7260035"/>
                </a:cubicBezTo>
                <a:cubicBezTo>
                  <a:pt x="5275196" y="7395634"/>
                  <a:pt x="5205015" y="7528917"/>
                  <a:pt x="5130138" y="7659886"/>
                </a:cubicBezTo>
                <a:cubicBezTo>
                  <a:pt x="4999169" y="7921824"/>
                  <a:pt x="4821369" y="8144008"/>
                  <a:pt x="4596738" y="8326438"/>
                </a:cubicBezTo>
                <a:cubicBezTo>
                  <a:pt x="4372239" y="8508868"/>
                  <a:pt x="4121943" y="8653860"/>
                  <a:pt x="3845851" y="8761413"/>
                </a:cubicBezTo>
                <a:cubicBezTo>
                  <a:pt x="3569890" y="8868966"/>
                  <a:pt x="3284537" y="8943776"/>
                  <a:pt x="2989791" y="8985845"/>
                </a:cubicBezTo>
                <a:cubicBezTo>
                  <a:pt x="2695045" y="9028046"/>
                  <a:pt x="2416637" y="9039753"/>
                  <a:pt x="2154568" y="9020968"/>
                </a:cubicBezTo>
                <a:cubicBezTo>
                  <a:pt x="1939329" y="9002315"/>
                  <a:pt x="1733417" y="8969639"/>
                  <a:pt x="1536832" y="8922941"/>
                </a:cubicBezTo>
                <a:cubicBezTo>
                  <a:pt x="1340379" y="8876110"/>
                  <a:pt x="1148622" y="8796536"/>
                  <a:pt x="961562" y="8684221"/>
                </a:cubicBezTo>
                <a:cubicBezTo>
                  <a:pt x="961562" y="8693613"/>
                  <a:pt x="956865" y="8703006"/>
                  <a:pt x="947473" y="8712399"/>
                </a:cubicBezTo>
                <a:close/>
                <a:moveTo>
                  <a:pt x="1326091" y="5596930"/>
                </a:moveTo>
                <a:lnTo>
                  <a:pt x="1326091" y="7561660"/>
                </a:lnTo>
                <a:cubicBezTo>
                  <a:pt x="1354269" y="7580313"/>
                  <a:pt x="1405731" y="7608359"/>
                  <a:pt x="1480476" y="7645797"/>
                </a:cubicBezTo>
                <a:cubicBezTo>
                  <a:pt x="1499261" y="7664450"/>
                  <a:pt x="1517980" y="7678473"/>
                  <a:pt x="1536633" y="7687866"/>
                </a:cubicBezTo>
                <a:cubicBezTo>
                  <a:pt x="1555419" y="7697259"/>
                  <a:pt x="1574204" y="7711281"/>
                  <a:pt x="1592990" y="7729935"/>
                </a:cubicBezTo>
                <a:cubicBezTo>
                  <a:pt x="2079558" y="7917127"/>
                  <a:pt x="2542778" y="7949936"/>
                  <a:pt x="2982648" y="7828360"/>
                </a:cubicBezTo>
                <a:cubicBezTo>
                  <a:pt x="3422517" y="7706651"/>
                  <a:pt x="3810926" y="7449344"/>
                  <a:pt x="4147873" y="7056438"/>
                </a:cubicBezTo>
                <a:cubicBezTo>
                  <a:pt x="4241535" y="6831939"/>
                  <a:pt x="4309401" y="6623778"/>
                  <a:pt x="4351469" y="6431955"/>
                </a:cubicBezTo>
                <a:cubicBezTo>
                  <a:pt x="4393538" y="6240132"/>
                  <a:pt x="4414573" y="6048375"/>
                  <a:pt x="4414573" y="5856685"/>
                </a:cubicBezTo>
                <a:cubicBezTo>
                  <a:pt x="4414573" y="5664862"/>
                  <a:pt x="4395853" y="5470724"/>
                  <a:pt x="4358415" y="5274271"/>
                </a:cubicBezTo>
                <a:cubicBezTo>
                  <a:pt x="4321108" y="5077685"/>
                  <a:pt x="4260254" y="4867143"/>
                  <a:pt x="4175852" y="4642644"/>
                </a:cubicBezTo>
                <a:cubicBezTo>
                  <a:pt x="4129153" y="4595945"/>
                  <a:pt x="4089400" y="4546865"/>
                  <a:pt x="4056591" y="4495403"/>
                </a:cubicBezTo>
                <a:cubicBezTo>
                  <a:pt x="4023915" y="4443942"/>
                  <a:pt x="3984162" y="4394796"/>
                  <a:pt x="3937330" y="4347964"/>
                </a:cubicBezTo>
                <a:cubicBezTo>
                  <a:pt x="3890499" y="4329311"/>
                  <a:pt x="3846049" y="4305962"/>
                  <a:pt x="3803980" y="4277916"/>
                </a:cubicBezTo>
                <a:cubicBezTo>
                  <a:pt x="3761912" y="4249738"/>
                  <a:pt x="3717462" y="4226322"/>
                  <a:pt x="3670630" y="4207669"/>
                </a:cubicBezTo>
                <a:cubicBezTo>
                  <a:pt x="3623799" y="4198276"/>
                  <a:pt x="3572272" y="4188950"/>
                  <a:pt x="3516048" y="4179689"/>
                </a:cubicBezTo>
                <a:cubicBezTo>
                  <a:pt x="3459956" y="4170296"/>
                  <a:pt x="3408561" y="4160904"/>
                  <a:pt x="3361862" y="4151511"/>
                </a:cubicBezTo>
                <a:cubicBezTo>
                  <a:pt x="2912599" y="4226388"/>
                  <a:pt x="2542910" y="4378457"/>
                  <a:pt x="2252794" y="4607719"/>
                </a:cubicBezTo>
                <a:cubicBezTo>
                  <a:pt x="1962679" y="4836848"/>
                  <a:pt x="1691216" y="5129146"/>
                  <a:pt x="1438407" y="548461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9" name="Freeform 1469"/>
          <p:cNvSpPr/>
          <p:nvPr/>
        </p:nvSpPr>
        <p:spPr>
          <a:xfrm rot="0" flipH="0" flipV="0">
            <a:off x="9296803" y="54420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0" name="Freeform 1470"/>
          <p:cNvSpPr/>
          <p:nvPr/>
        </p:nvSpPr>
        <p:spPr>
          <a:xfrm rot="0" flipH="0" flipV="0">
            <a:off x="9529257" y="54310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1" name="Freeform 1471"/>
          <p:cNvSpPr/>
          <p:nvPr/>
        </p:nvSpPr>
        <p:spPr>
          <a:xfrm rot="0" flipH="0" flipV="0">
            <a:off x="9753824" y="5339446"/>
            <a:ext cx="191552" cy="329719"/>
          </a:xfrm>
          <a:custGeom>
            <a:pathLst>
              <a:path w="5320903" h="9158882">
                <a:moveTo>
                  <a:pt x="1150739" y="8515747"/>
                </a:moveTo>
                <a:cubicBezTo>
                  <a:pt x="1141478" y="8721592"/>
                  <a:pt x="1080690" y="8878292"/>
                  <a:pt x="968375" y="8985845"/>
                </a:cubicBezTo>
                <a:cubicBezTo>
                  <a:pt x="856059" y="9093397"/>
                  <a:pt x="732102" y="9149489"/>
                  <a:pt x="596503" y="9154119"/>
                </a:cubicBezTo>
                <a:cubicBezTo>
                  <a:pt x="460904" y="9158882"/>
                  <a:pt x="334631" y="9112183"/>
                  <a:pt x="217685" y="9014023"/>
                </a:cubicBezTo>
                <a:cubicBezTo>
                  <a:pt x="100740" y="8915730"/>
                  <a:pt x="28178" y="8763727"/>
                  <a:pt x="0" y="8558014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172" y="58473"/>
                  <a:pt x="437488" y="9392"/>
                  <a:pt x="554434" y="4762"/>
                </a:cubicBezTo>
                <a:cubicBezTo>
                  <a:pt x="671380" y="0"/>
                  <a:pt x="785944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4628554"/>
                </a:lnTo>
                <a:cubicBezTo>
                  <a:pt x="1394023" y="4488193"/>
                  <a:pt x="1611510" y="4343201"/>
                  <a:pt x="1803201" y="4193579"/>
                </a:cubicBezTo>
                <a:cubicBezTo>
                  <a:pt x="1995024" y="4043825"/>
                  <a:pt x="2184466" y="3880114"/>
                  <a:pt x="2371526" y="3702447"/>
                </a:cubicBezTo>
                <a:cubicBezTo>
                  <a:pt x="2558719" y="3524647"/>
                  <a:pt x="2748227" y="3330508"/>
                  <a:pt x="2940050" y="3120033"/>
                </a:cubicBezTo>
                <a:cubicBezTo>
                  <a:pt x="3131872" y="2909557"/>
                  <a:pt x="3340033" y="2677980"/>
                  <a:pt x="3564532" y="2425303"/>
                </a:cubicBezTo>
                <a:cubicBezTo>
                  <a:pt x="3723547" y="2294334"/>
                  <a:pt x="3880246" y="2233546"/>
                  <a:pt x="4034631" y="2242939"/>
                </a:cubicBezTo>
                <a:cubicBezTo>
                  <a:pt x="4189015" y="2252331"/>
                  <a:pt x="4312972" y="2303793"/>
                  <a:pt x="4406503" y="2397323"/>
                </a:cubicBezTo>
                <a:cubicBezTo>
                  <a:pt x="4500033" y="2490853"/>
                  <a:pt x="4551494" y="2614811"/>
                  <a:pt x="4560887" y="2769195"/>
                </a:cubicBezTo>
                <a:cubicBezTo>
                  <a:pt x="4570280" y="2923579"/>
                  <a:pt x="4509425" y="3080279"/>
                  <a:pt x="4378325" y="3239293"/>
                </a:cubicBezTo>
                <a:cubicBezTo>
                  <a:pt x="4022857" y="3650985"/>
                  <a:pt x="3695435" y="4008834"/>
                  <a:pt x="3396059" y="4312840"/>
                </a:cubicBezTo>
                <a:cubicBezTo>
                  <a:pt x="3096683" y="4616847"/>
                  <a:pt x="2778588" y="4890492"/>
                  <a:pt x="2441773" y="5133776"/>
                </a:cubicBezTo>
                <a:cubicBezTo>
                  <a:pt x="2918949" y="5667044"/>
                  <a:pt x="3370328" y="6169951"/>
                  <a:pt x="3795910" y="6642497"/>
                </a:cubicBezTo>
                <a:cubicBezTo>
                  <a:pt x="4221625" y="7114910"/>
                  <a:pt x="4673070" y="7617685"/>
                  <a:pt x="5150246" y="8150820"/>
                </a:cubicBezTo>
                <a:cubicBezTo>
                  <a:pt x="5271822" y="8319227"/>
                  <a:pt x="5320903" y="8480623"/>
                  <a:pt x="5297487" y="8635008"/>
                </a:cubicBezTo>
                <a:cubicBezTo>
                  <a:pt x="5274204" y="8789392"/>
                  <a:pt x="5213416" y="8911034"/>
                  <a:pt x="5115123" y="8999934"/>
                </a:cubicBezTo>
                <a:cubicBezTo>
                  <a:pt x="5016963" y="9088833"/>
                  <a:pt x="4890690" y="9130902"/>
                  <a:pt x="4736306" y="9126139"/>
                </a:cubicBezTo>
                <a:cubicBezTo>
                  <a:pt x="4581921" y="9121509"/>
                  <a:pt x="4429852" y="9044383"/>
                  <a:pt x="4280098" y="8894762"/>
                </a:cubicBezTo>
                <a:cubicBezTo>
                  <a:pt x="3784269" y="8342709"/>
                  <a:pt x="3316485" y="7818768"/>
                  <a:pt x="2876748" y="7322939"/>
                </a:cubicBezTo>
                <a:cubicBezTo>
                  <a:pt x="2437143" y="6827110"/>
                  <a:pt x="1969426" y="6307865"/>
                  <a:pt x="1473596" y="5765204"/>
                </a:cubicBezTo>
                <a:cubicBezTo>
                  <a:pt x="1417505" y="5793383"/>
                  <a:pt x="1363728" y="5821495"/>
                  <a:pt x="1312267" y="5849540"/>
                </a:cubicBezTo>
                <a:cubicBezTo>
                  <a:pt x="1260805" y="5877586"/>
                  <a:pt x="1206962" y="5905632"/>
                  <a:pt x="1150739" y="5933678"/>
                </a:cubicBezTo>
                <a:lnTo>
                  <a:pt x="1150739" y="851574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2" name="Freeform 1472"/>
          <p:cNvSpPr/>
          <p:nvPr/>
        </p:nvSpPr>
        <p:spPr>
          <a:xfrm rot="0" flipH="0" flipV="0">
            <a:off x="9981640" y="5446966"/>
            <a:ext cx="202499" cy="344038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3" name="Freeform 1473"/>
          <p:cNvSpPr/>
          <p:nvPr/>
        </p:nvSpPr>
        <p:spPr>
          <a:xfrm rot="0" flipH="0" flipV="0">
            <a:off x="10239341" y="54342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4" name="Freeform 1474"/>
          <p:cNvSpPr/>
          <p:nvPr/>
        </p:nvSpPr>
        <p:spPr>
          <a:xfrm rot="0" flipH="0" flipV="0">
            <a:off x="10424444" y="54415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5" name="Freeform 1475"/>
          <p:cNvSpPr/>
          <p:nvPr/>
        </p:nvSpPr>
        <p:spPr>
          <a:xfrm rot="0" flipH="0" flipV="0">
            <a:off x="10670770" y="5445959"/>
            <a:ext cx="207654" cy="218241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6" name="Freeform 1476"/>
          <p:cNvSpPr/>
          <p:nvPr/>
        </p:nvSpPr>
        <p:spPr>
          <a:xfrm rot="0" flipH="0" flipV="0">
            <a:off x="10924846" y="54383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7" name="Freeform 1477"/>
          <p:cNvSpPr/>
          <p:nvPr/>
        </p:nvSpPr>
        <p:spPr>
          <a:xfrm rot="0" flipH="0" flipV="0">
            <a:off x="11152146" y="5340003"/>
            <a:ext cx="209233" cy="332327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8" name="Freeform 1478"/>
          <p:cNvSpPr/>
          <p:nvPr/>
        </p:nvSpPr>
        <p:spPr>
          <a:xfrm rot="0" flipH="0" flipV="0">
            <a:off x="1937305" y="6010470"/>
            <a:ext cx="191466" cy="235838"/>
          </a:xfrm>
          <a:custGeom>
            <a:pathLst>
              <a:path w="5318522" h="6551082">
                <a:moveTo>
                  <a:pt x="4214681" y="376502"/>
                </a:moveTo>
                <a:cubicBezTo>
                  <a:pt x="4308211" y="217487"/>
                  <a:pt x="4418079" y="112249"/>
                  <a:pt x="4544285" y="60788"/>
                </a:cubicBezTo>
                <a:cubicBezTo>
                  <a:pt x="4670624" y="9326"/>
                  <a:pt x="4792266" y="0"/>
                  <a:pt x="4909212" y="32808"/>
                </a:cubicBezTo>
                <a:cubicBezTo>
                  <a:pt x="5026158" y="65484"/>
                  <a:pt x="5124384" y="140295"/>
                  <a:pt x="5203892" y="257241"/>
                </a:cubicBezTo>
                <a:cubicBezTo>
                  <a:pt x="5283399" y="374187"/>
                  <a:pt x="5318522" y="521560"/>
                  <a:pt x="5309262" y="699360"/>
                </a:cubicBezTo>
                <a:cubicBezTo>
                  <a:pt x="5178161" y="1204449"/>
                  <a:pt x="5026092" y="1697897"/>
                  <a:pt x="4853054" y="2179703"/>
                </a:cubicBezTo>
                <a:cubicBezTo>
                  <a:pt x="4680017" y="2661510"/>
                  <a:pt x="4509294" y="3145697"/>
                  <a:pt x="4340887" y="3632266"/>
                </a:cubicBezTo>
                <a:cubicBezTo>
                  <a:pt x="4181872" y="4081264"/>
                  <a:pt x="4025173" y="4523316"/>
                  <a:pt x="3870788" y="4958424"/>
                </a:cubicBezTo>
                <a:cubicBezTo>
                  <a:pt x="3716404" y="5393399"/>
                  <a:pt x="3545682" y="5826059"/>
                  <a:pt x="3358621" y="6256403"/>
                </a:cubicBezTo>
                <a:cubicBezTo>
                  <a:pt x="3190214" y="6462248"/>
                  <a:pt x="3003087" y="6551082"/>
                  <a:pt x="2797242" y="6522904"/>
                </a:cubicBezTo>
                <a:cubicBezTo>
                  <a:pt x="2591396" y="6494858"/>
                  <a:pt x="2432381" y="6363956"/>
                  <a:pt x="2320198" y="6130197"/>
                </a:cubicBezTo>
                <a:cubicBezTo>
                  <a:pt x="1983383" y="5241330"/>
                  <a:pt x="1639557" y="4361921"/>
                  <a:pt x="1288720" y="3491971"/>
                </a:cubicBezTo>
                <a:cubicBezTo>
                  <a:pt x="937882" y="2621889"/>
                  <a:pt x="547291" y="1765829"/>
                  <a:pt x="116946" y="923793"/>
                </a:cubicBezTo>
                <a:cubicBezTo>
                  <a:pt x="23416" y="736732"/>
                  <a:pt x="0" y="570706"/>
                  <a:pt x="46699" y="425714"/>
                </a:cubicBezTo>
                <a:cubicBezTo>
                  <a:pt x="93531" y="280590"/>
                  <a:pt x="173038" y="172971"/>
                  <a:pt x="285221" y="102857"/>
                </a:cubicBezTo>
                <a:cubicBezTo>
                  <a:pt x="397537" y="32742"/>
                  <a:pt x="530887" y="11708"/>
                  <a:pt x="685271" y="39753"/>
                </a:cubicBezTo>
                <a:cubicBezTo>
                  <a:pt x="839656" y="67799"/>
                  <a:pt x="977636" y="166026"/>
                  <a:pt x="1099212" y="334433"/>
                </a:cubicBezTo>
                <a:cubicBezTo>
                  <a:pt x="1426634" y="989277"/>
                  <a:pt x="1735336" y="1653514"/>
                  <a:pt x="2025320" y="2327143"/>
                </a:cubicBezTo>
                <a:cubicBezTo>
                  <a:pt x="2315435" y="3000772"/>
                  <a:pt x="2596158" y="3683727"/>
                  <a:pt x="2867488" y="4376010"/>
                </a:cubicBezTo>
                <a:cubicBezTo>
                  <a:pt x="2932973" y="4198210"/>
                  <a:pt x="2996076" y="4020476"/>
                  <a:pt x="3056798" y="3842808"/>
                </a:cubicBezTo>
                <a:cubicBezTo>
                  <a:pt x="3117652" y="3665008"/>
                  <a:pt x="3180821" y="3487208"/>
                  <a:pt x="3246306" y="3309408"/>
                </a:cubicBezTo>
                <a:cubicBezTo>
                  <a:pt x="3414713" y="2822972"/>
                  <a:pt x="3583120" y="2338850"/>
                  <a:pt x="3751528" y="1857044"/>
                </a:cubicBezTo>
                <a:cubicBezTo>
                  <a:pt x="3919935" y="1375238"/>
                  <a:pt x="4074319" y="881724"/>
                  <a:pt x="4214681" y="3765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9" name="Freeform 1479"/>
          <p:cNvSpPr/>
          <p:nvPr/>
        </p:nvSpPr>
        <p:spPr>
          <a:xfrm rot="0" flipH="0" flipV="0">
            <a:off x="2161402" y="60134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0" name="Freeform 1480"/>
          <p:cNvSpPr/>
          <p:nvPr/>
        </p:nvSpPr>
        <p:spPr>
          <a:xfrm rot="0" flipH="0" flipV="0">
            <a:off x="2413631" y="60057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1" name="Freeform 1481"/>
          <p:cNvSpPr/>
          <p:nvPr/>
        </p:nvSpPr>
        <p:spPr>
          <a:xfrm rot="0" flipH="0" flipV="0">
            <a:off x="2622372" y="6006343"/>
            <a:ext cx="216727" cy="335449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2" name="Freeform 1482"/>
          <p:cNvSpPr/>
          <p:nvPr/>
        </p:nvSpPr>
        <p:spPr>
          <a:xfrm rot="0" flipH="0" flipV="0">
            <a:off x="3056255" y="59179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3" name="Freeform 1483"/>
          <p:cNvSpPr/>
          <p:nvPr/>
        </p:nvSpPr>
        <p:spPr>
          <a:xfrm rot="0" flipH="0" flipV="0">
            <a:off x="3152078" y="60016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4" name="Freeform 1484"/>
          <p:cNvSpPr/>
          <p:nvPr/>
        </p:nvSpPr>
        <p:spPr>
          <a:xfrm rot="0" flipH="0" flipV="0">
            <a:off x="3352794" y="60130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5" name="Freeform 1485"/>
          <p:cNvSpPr/>
          <p:nvPr/>
        </p:nvSpPr>
        <p:spPr>
          <a:xfrm rot="0" flipH="0" flipV="0">
            <a:off x="3580763" y="59163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6" name="Freeform 1486"/>
          <p:cNvSpPr/>
          <p:nvPr/>
        </p:nvSpPr>
        <p:spPr>
          <a:xfrm rot="0" flipH="0" flipV="0">
            <a:off x="3776316" y="60057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7" name="Freeform 1487"/>
          <p:cNvSpPr/>
          <p:nvPr/>
        </p:nvSpPr>
        <p:spPr>
          <a:xfrm rot="0" flipH="0" flipV="0">
            <a:off x="3961556" y="60130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8" name="Freeform 1488"/>
          <p:cNvSpPr/>
          <p:nvPr/>
        </p:nvSpPr>
        <p:spPr>
          <a:xfrm rot="0" flipH="0" flipV="0">
            <a:off x="4215028" y="6011380"/>
            <a:ext cx="189966" cy="349593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9" name="Freeform 1489"/>
          <p:cNvSpPr/>
          <p:nvPr/>
        </p:nvSpPr>
        <p:spPr>
          <a:xfrm rot="0" flipH="0" flipV="0">
            <a:off x="4454601" y="59179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0" name="Freeform 1490"/>
          <p:cNvSpPr/>
          <p:nvPr/>
        </p:nvSpPr>
        <p:spPr>
          <a:xfrm rot="0" flipH="0" flipV="0">
            <a:off x="4555423" y="60025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1" name="Freeform 1491"/>
          <p:cNvSpPr/>
          <p:nvPr/>
        </p:nvSpPr>
        <p:spPr>
          <a:xfrm rot="0" flipH="0" flipV="0">
            <a:off x="4944974" y="5883247"/>
            <a:ext cx="113585" cy="429244"/>
          </a:xfrm>
          <a:custGeom>
            <a:pathLst>
              <a:path w="3155156" h="11923446">
                <a:moveTo>
                  <a:pt x="3000772" y="10941115"/>
                </a:moveTo>
                <a:cubicBezTo>
                  <a:pt x="3103694" y="11090736"/>
                  <a:pt x="3155156" y="11235728"/>
                  <a:pt x="3155156" y="11376090"/>
                </a:cubicBezTo>
                <a:cubicBezTo>
                  <a:pt x="3155156" y="11516451"/>
                  <a:pt x="3115336" y="11631082"/>
                  <a:pt x="3035697" y="11719982"/>
                </a:cubicBezTo>
                <a:cubicBezTo>
                  <a:pt x="2956190" y="11808882"/>
                  <a:pt x="2848636" y="11867355"/>
                  <a:pt x="2713037" y="11895401"/>
                </a:cubicBezTo>
                <a:cubicBezTo>
                  <a:pt x="2577438" y="11923446"/>
                  <a:pt x="2425435" y="11895334"/>
                  <a:pt x="2257028" y="11811065"/>
                </a:cubicBezTo>
                <a:cubicBezTo>
                  <a:pt x="2144712" y="11708274"/>
                  <a:pt x="2027700" y="11610047"/>
                  <a:pt x="1905992" y="11516385"/>
                </a:cubicBezTo>
                <a:cubicBezTo>
                  <a:pt x="1784416" y="11422855"/>
                  <a:pt x="1681559" y="11315302"/>
                  <a:pt x="1597422" y="11193726"/>
                </a:cubicBezTo>
                <a:cubicBezTo>
                  <a:pt x="1195123" y="10651065"/>
                  <a:pt x="870016" y="10040605"/>
                  <a:pt x="622101" y="9362347"/>
                </a:cubicBezTo>
                <a:cubicBezTo>
                  <a:pt x="374187" y="8684087"/>
                  <a:pt x="203464" y="7982479"/>
                  <a:pt x="109934" y="7257520"/>
                </a:cubicBezTo>
                <a:cubicBezTo>
                  <a:pt x="16404" y="6532430"/>
                  <a:pt x="0" y="5805024"/>
                  <a:pt x="60722" y="5075303"/>
                </a:cubicBezTo>
                <a:cubicBezTo>
                  <a:pt x="121576" y="4345582"/>
                  <a:pt x="259556" y="3653234"/>
                  <a:pt x="474662" y="2998258"/>
                </a:cubicBezTo>
                <a:cubicBezTo>
                  <a:pt x="568325" y="2727060"/>
                  <a:pt x="671248" y="2472200"/>
                  <a:pt x="783431" y="2233678"/>
                </a:cubicBezTo>
                <a:cubicBezTo>
                  <a:pt x="895747" y="1995024"/>
                  <a:pt x="1017389" y="1763447"/>
                  <a:pt x="1148358" y="1538948"/>
                </a:cubicBezTo>
                <a:cubicBezTo>
                  <a:pt x="1279326" y="1314317"/>
                  <a:pt x="1419622" y="1092133"/>
                  <a:pt x="1569244" y="872397"/>
                </a:cubicBezTo>
                <a:cubicBezTo>
                  <a:pt x="1718998" y="652528"/>
                  <a:pt x="1873382" y="425648"/>
                  <a:pt x="2032397" y="191756"/>
                </a:cubicBezTo>
                <a:cubicBezTo>
                  <a:pt x="2172758" y="79441"/>
                  <a:pt x="2310738" y="18653"/>
                  <a:pt x="2446337" y="9392"/>
                </a:cubicBezTo>
                <a:cubicBezTo>
                  <a:pt x="2582069" y="0"/>
                  <a:pt x="2699014" y="30361"/>
                  <a:pt x="2797175" y="100475"/>
                </a:cubicBezTo>
                <a:cubicBezTo>
                  <a:pt x="2895468" y="170589"/>
                  <a:pt x="2963333" y="273512"/>
                  <a:pt x="3000772" y="409244"/>
                </a:cubicBezTo>
                <a:cubicBezTo>
                  <a:pt x="3038210" y="544842"/>
                  <a:pt x="3024187" y="696846"/>
                  <a:pt x="2958703" y="865253"/>
                </a:cubicBezTo>
                <a:cubicBezTo>
                  <a:pt x="2808949" y="1099145"/>
                  <a:pt x="2666206" y="1312002"/>
                  <a:pt x="2530475" y="1503825"/>
                </a:cubicBezTo>
                <a:cubicBezTo>
                  <a:pt x="2394876" y="1695648"/>
                  <a:pt x="2270919" y="1887471"/>
                  <a:pt x="2158603" y="2079294"/>
                </a:cubicBezTo>
                <a:cubicBezTo>
                  <a:pt x="2046420" y="2270984"/>
                  <a:pt x="1938867" y="2469753"/>
                  <a:pt x="1835944" y="2675598"/>
                </a:cubicBezTo>
                <a:cubicBezTo>
                  <a:pt x="1733021" y="2881444"/>
                  <a:pt x="1639490" y="3115336"/>
                  <a:pt x="1555353" y="3377273"/>
                </a:cubicBezTo>
                <a:cubicBezTo>
                  <a:pt x="1396206" y="3863710"/>
                  <a:pt x="1286206" y="4429720"/>
                  <a:pt x="1225351" y="5075303"/>
                </a:cubicBezTo>
                <a:cubicBezTo>
                  <a:pt x="1164630" y="5720754"/>
                  <a:pt x="1169326" y="6375598"/>
                  <a:pt x="1239440" y="7039834"/>
                </a:cubicBezTo>
                <a:cubicBezTo>
                  <a:pt x="1309687" y="7704071"/>
                  <a:pt x="1445352" y="8340261"/>
                  <a:pt x="1646436" y="8948406"/>
                </a:cubicBezTo>
                <a:cubicBezTo>
                  <a:pt x="1847651" y="9556551"/>
                  <a:pt x="2125993" y="10061706"/>
                  <a:pt x="2481461" y="10463872"/>
                </a:cubicBezTo>
                <a:cubicBezTo>
                  <a:pt x="2556338" y="10548142"/>
                  <a:pt x="2640542" y="10630031"/>
                  <a:pt x="2734072" y="10709538"/>
                </a:cubicBezTo>
                <a:cubicBezTo>
                  <a:pt x="2827602" y="10789045"/>
                  <a:pt x="2916502" y="10866237"/>
                  <a:pt x="3000772" y="1094111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2" name="Freeform 1492"/>
          <p:cNvSpPr/>
          <p:nvPr/>
        </p:nvSpPr>
        <p:spPr>
          <a:xfrm rot="0" flipH="0" flipV="0">
            <a:off x="5125108" y="5924604"/>
            <a:ext cx="197531" cy="312610"/>
          </a:xfrm>
          <a:custGeom>
            <a:pathLst>
              <a:path w="5486996" h="8683624">
                <a:moveTo>
                  <a:pt x="3690740" y="1880196"/>
                </a:moveTo>
                <a:cubicBezTo>
                  <a:pt x="3615862" y="1711788"/>
                  <a:pt x="3515254" y="1571493"/>
                  <a:pt x="3388916" y="1459310"/>
                </a:cubicBezTo>
                <a:cubicBezTo>
                  <a:pt x="3262578" y="1347127"/>
                  <a:pt x="3133924" y="1281642"/>
                  <a:pt x="3002955" y="1262856"/>
                </a:cubicBezTo>
                <a:cubicBezTo>
                  <a:pt x="2591396" y="1262856"/>
                  <a:pt x="2217209" y="1372725"/>
                  <a:pt x="1880394" y="1592461"/>
                </a:cubicBezTo>
                <a:cubicBezTo>
                  <a:pt x="1543580" y="1812197"/>
                  <a:pt x="1234877" y="2071688"/>
                  <a:pt x="954286" y="2370931"/>
                </a:cubicBezTo>
                <a:cubicBezTo>
                  <a:pt x="823185" y="2464462"/>
                  <a:pt x="682824" y="2511227"/>
                  <a:pt x="533202" y="2511227"/>
                </a:cubicBezTo>
                <a:cubicBezTo>
                  <a:pt x="374187" y="2511227"/>
                  <a:pt x="245534" y="2457450"/>
                  <a:pt x="147241" y="2349897"/>
                </a:cubicBezTo>
                <a:cubicBezTo>
                  <a:pt x="49081" y="2242344"/>
                  <a:pt x="0" y="2104430"/>
                  <a:pt x="0" y="1936155"/>
                </a:cubicBezTo>
                <a:cubicBezTo>
                  <a:pt x="0" y="1786401"/>
                  <a:pt x="42069" y="1641343"/>
                  <a:pt x="126207" y="1500981"/>
                </a:cubicBezTo>
                <a:cubicBezTo>
                  <a:pt x="304007" y="1314053"/>
                  <a:pt x="495763" y="1129374"/>
                  <a:pt x="701477" y="946944"/>
                </a:cubicBezTo>
                <a:cubicBezTo>
                  <a:pt x="907323" y="764514"/>
                  <a:pt x="1127192" y="603184"/>
                  <a:pt x="1361083" y="462955"/>
                </a:cubicBezTo>
                <a:cubicBezTo>
                  <a:pt x="1594975" y="322594"/>
                  <a:pt x="1835878" y="210344"/>
                  <a:pt x="2083793" y="126206"/>
                </a:cubicBezTo>
                <a:cubicBezTo>
                  <a:pt x="2331707" y="42069"/>
                  <a:pt x="2586633" y="0"/>
                  <a:pt x="2848571" y="0"/>
                </a:cubicBezTo>
                <a:cubicBezTo>
                  <a:pt x="3147947" y="0"/>
                  <a:pt x="3428604" y="63103"/>
                  <a:pt x="3690541" y="189310"/>
                </a:cubicBezTo>
                <a:cubicBezTo>
                  <a:pt x="3952611" y="315516"/>
                  <a:pt x="4179491" y="493183"/>
                  <a:pt x="4371182" y="722313"/>
                </a:cubicBezTo>
                <a:cubicBezTo>
                  <a:pt x="4563004" y="951442"/>
                  <a:pt x="4715008" y="1225021"/>
                  <a:pt x="4827191" y="1543050"/>
                </a:cubicBezTo>
                <a:cubicBezTo>
                  <a:pt x="4939507" y="1860947"/>
                  <a:pt x="4995665" y="2206956"/>
                  <a:pt x="4995665" y="2581077"/>
                </a:cubicBezTo>
                <a:cubicBezTo>
                  <a:pt x="4995665" y="2702653"/>
                  <a:pt x="4981642" y="2828859"/>
                  <a:pt x="4953596" y="2959696"/>
                </a:cubicBezTo>
                <a:cubicBezTo>
                  <a:pt x="4850673" y="3389908"/>
                  <a:pt x="4693973" y="3740679"/>
                  <a:pt x="4483497" y="4012010"/>
                </a:cubicBezTo>
                <a:cubicBezTo>
                  <a:pt x="4273021" y="4283207"/>
                  <a:pt x="4039129" y="4514652"/>
                  <a:pt x="3781822" y="4706342"/>
                </a:cubicBezTo>
                <a:cubicBezTo>
                  <a:pt x="3524647" y="4898033"/>
                  <a:pt x="3258014" y="5071071"/>
                  <a:pt x="2981921" y="5225455"/>
                </a:cubicBezTo>
                <a:cubicBezTo>
                  <a:pt x="2705960" y="5379707"/>
                  <a:pt x="2448719" y="5550363"/>
                  <a:pt x="2210197" y="5737424"/>
                </a:cubicBezTo>
                <a:cubicBezTo>
                  <a:pt x="1971675" y="5924484"/>
                  <a:pt x="1763515" y="6151298"/>
                  <a:pt x="1585715" y="6417866"/>
                </a:cubicBezTo>
                <a:cubicBezTo>
                  <a:pt x="1407915" y="6684301"/>
                  <a:pt x="1290969" y="7023233"/>
                  <a:pt x="1234877" y="7434660"/>
                </a:cubicBezTo>
                <a:lnTo>
                  <a:pt x="3901083" y="7434660"/>
                </a:lnTo>
                <a:cubicBezTo>
                  <a:pt x="4013399" y="7434660"/>
                  <a:pt x="4097603" y="7418322"/>
                  <a:pt x="4153694" y="7385646"/>
                </a:cubicBezTo>
                <a:cubicBezTo>
                  <a:pt x="4209918" y="7352837"/>
                  <a:pt x="4252053" y="7327106"/>
                  <a:pt x="4280099" y="7308453"/>
                </a:cubicBezTo>
                <a:cubicBezTo>
                  <a:pt x="4298752" y="7289668"/>
                  <a:pt x="4347832" y="7233576"/>
                  <a:pt x="4427340" y="7140178"/>
                </a:cubicBezTo>
                <a:cubicBezTo>
                  <a:pt x="4506847" y="7046648"/>
                  <a:pt x="4565320" y="6990556"/>
                  <a:pt x="4602758" y="6971903"/>
                </a:cubicBezTo>
                <a:cubicBezTo>
                  <a:pt x="4649590" y="6943725"/>
                  <a:pt x="4703366" y="6925006"/>
                  <a:pt x="4764088" y="6915746"/>
                </a:cubicBezTo>
                <a:cubicBezTo>
                  <a:pt x="4824942" y="6906353"/>
                  <a:pt x="4878785" y="6901656"/>
                  <a:pt x="4925616" y="6901656"/>
                </a:cubicBezTo>
                <a:cubicBezTo>
                  <a:pt x="5094024" y="6901656"/>
                  <a:pt x="5229688" y="6960129"/>
                  <a:pt x="5332611" y="7077075"/>
                </a:cubicBezTo>
                <a:cubicBezTo>
                  <a:pt x="5435535" y="7194021"/>
                  <a:pt x="5486996" y="7332001"/>
                  <a:pt x="5486996" y="7491016"/>
                </a:cubicBezTo>
                <a:cubicBezTo>
                  <a:pt x="5486996" y="7593939"/>
                  <a:pt x="5475288" y="7673446"/>
                  <a:pt x="5451872" y="7729538"/>
                </a:cubicBezTo>
                <a:cubicBezTo>
                  <a:pt x="5428457" y="7785629"/>
                  <a:pt x="5407356" y="7823002"/>
                  <a:pt x="5388571" y="7841655"/>
                </a:cubicBezTo>
                <a:cubicBezTo>
                  <a:pt x="5210903" y="8094200"/>
                  <a:pt x="5002742" y="8297664"/>
                  <a:pt x="4764088" y="8452049"/>
                </a:cubicBezTo>
                <a:cubicBezTo>
                  <a:pt x="4525566" y="8606433"/>
                  <a:pt x="4251987" y="8683624"/>
                  <a:pt x="3943350" y="8683624"/>
                </a:cubicBezTo>
                <a:lnTo>
                  <a:pt x="603449" y="8683624"/>
                </a:lnTo>
                <a:cubicBezTo>
                  <a:pt x="238588" y="8646186"/>
                  <a:pt x="37439" y="8426318"/>
                  <a:pt x="0" y="8024019"/>
                </a:cubicBezTo>
                <a:cubicBezTo>
                  <a:pt x="28046" y="7715515"/>
                  <a:pt x="70115" y="7413956"/>
                  <a:pt x="126207" y="7119342"/>
                </a:cubicBezTo>
                <a:cubicBezTo>
                  <a:pt x="182298" y="6824729"/>
                  <a:pt x="261806" y="6539508"/>
                  <a:pt x="364729" y="6263680"/>
                </a:cubicBezTo>
                <a:cubicBezTo>
                  <a:pt x="467652" y="5987852"/>
                  <a:pt x="598620" y="5730677"/>
                  <a:pt x="757635" y="5492155"/>
                </a:cubicBezTo>
                <a:cubicBezTo>
                  <a:pt x="916782" y="5253633"/>
                  <a:pt x="1117931" y="5036212"/>
                  <a:pt x="1361083" y="4839891"/>
                </a:cubicBezTo>
                <a:cubicBezTo>
                  <a:pt x="1576322" y="4671484"/>
                  <a:pt x="1824236" y="4512469"/>
                  <a:pt x="2104827" y="4362847"/>
                </a:cubicBezTo>
                <a:cubicBezTo>
                  <a:pt x="2385550" y="4213225"/>
                  <a:pt x="2652184" y="4047265"/>
                  <a:pt x="2904729" y="3864967"/>
                </a:cubicBezTo>
                <a:cubicBezTo>
                  <a:pt x="3157406" y="3682537"/>
                  <a:pt x="3372578" y="3469812"/>
                  <a:pt x="3550246" y="3226792"/>
                </a:cubicBezTo>
                <a:cubicBezTo>
                  <a:pt x="3728046" y="2983640"/>
                  <a:pt x="3816946" y="2689093"/>
                  <a:pt x="3816946" y="2343150"/>
                </a:cubicBezTo>
                <a:cubicBezTo>
                  <a:pt x="3816946" y="2249488"/>
                  <a:pt x="3798226" y="2151261"/>
                  <a:pt x="3760788" y="2048471"/>
                </a:cubicBezTo>
                <a:cubicBezTo>
                  <a:pt x="3723350" y="1945680"/>
                  <a:pt x="3700000" y="1889588"/>
                  <a:pt x="3690740" y="188019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3" name="Freeform 1493"/>
          <p:cNvSpPr/>
          <p:nvPr/>
        </p:nvSpPr>
        <p:spPr>
          <a:xfrm rot="0" flipH="0" flipV="0">
            <a:off x="5380938" y="6180444"/>
            <a:ext cx="61129" cy="57085"/>
          </a:xfrm>
          <a:custGeom>
            <a:pathLst>
              <a:path w="1698029" h="1585714">
                <a:moveTo>
                  <a:pt x="1698029" y="799902"/>
                </a:moveTo>
                <a:cubicBezTo>
                  <a:pt x="1698029" y="1015008"/>
                  <a:pt x="1616141" y="1199754"/>
                  <a:pt x="1452364" y="1354138"/>
                </a:cubicBezTo>
                <a:cubicBezTo>
                  <a:pt x="1288719" y="1508522"/>
                  <a:pt x="1094581" y="1585714"/>
                  <a:pt x="869950" y="1585714"/>
                </a:cubicBezTo>
                <a:cubicBezTo>
                  <a:pt x="617405" y="1585714"/>
                  <a:pt x="409244" y="1508522"/>
                  <a:pt x="245467" y="1354138"/>
                </a:cubicBezTo>
                <a:cubicBezTo>
                  <a:pt x="81822" y="1199754"/>
                  <a:pt x="0" y="1015008"/>
                  <a:pt x="0" y="799902"/>
                </a:cubicBezTo>
                <a:cubicBezTo>
                  <a:pt x="0" y="584663"/>
                  <a:pt x="81822" y="397537"/>
                  <a:pt x="245467" y="238522"/>
                </a:cubicBezTo>
                <a:cubicBezTo>
                  <a:pt x="409244" y="79508"/>
                  <a:pt x="617405" y="0"/>
                  <a:pt x="869950" y="0"/>
                </a:cubicBezTo>
                <a:cubicBezTo>
                  <a:pt x="1094581" y="0"/>
                  <a:pt x="1288719" y="79508"/>
                  <a:pt x="1452364" y="238522"/>
                </a:cubicBezTo>
                <a:cubicBezTo>
                  <a:pt x="1616141" y="397537"/>
                  <a:pt x="1698029" y="584663"/>
                  <a:pt x="1698029" y="7999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4" name="Freeform 1494"/>
          <p:cNvSpPr/>
          <p:nvPr/>
        </p:nvSpPr>
        <p:spPr>
          <a:xfrm rot="0" flipH="0" flipV="0">
            <a:off x="5472810" y="5934584"/>
            <a:ext cx="229357" cy="312717"/>
          </a:xfrm>
          <a:custGeom>
            <a:pathLst>
              <a:path w="6371035" h="8686601">
                <a:moveTo>
                  <a:pt x="3045024" y="8223449"/>
                </a:moveTo>
                <a:cubicBezTo>
                  <a:pt x="2979539" y="8382462"/>
                  <a:pt x="2895336" y="8499408"/>
                  <a:pt x="2792413" y="8574285"/>
                </a:cubicBezTo>
                <a:cubicBezTo>
                  <a:pt x="2689622" y="8649162"/>
                  <a:pt x="2582069" y="8686601"/>
                  <a:pt x="2469753" y="8686601"/>
                </a:cubicBezTo>
                <a:cubicBezTo>
                  <a:pt x="2338785" y="8686601"/>
                  <a:pt x="2217142" y="8635140"/>
                  <a:pt x="2104827" y="8532217"/>
                </a:cubicBezTo>
                <a:cubicBezTo>
                  <a:pt x="1992643" y="8429294"/>
                  <a:pt x="1927159" y="8279607"/>
                  <a:pt x="1908374" y="8083154"/>
                </a:cubicBezTo>
                <a:cubicBezTo>
                  <a:pt x="1964597" y="7512447"/>
                  <a:pt x="2072217" y="6913695"/>
                  <a:pt x="2231231" y="6286897"/>
                </a:cubicBezTo>
                <a:cubicBezTo>
                  <a:pt x="2390246" y="5660099"/>
                  <a:pt x="2586699" y="5042628"/>
                  <a:pt x="2820591" y="4434483"/>
                </a:cubicBezTo>
                <a:cubicBezTo>
                  <a:pt x="3054482" y="3826339"/>
                  <a:pt x="3325746" y="3239294"/>
                  <a:pt x="3634383" y="2673350"/>
                </a:cubicBezTo>
                <a:cubicBezTo>
                  <a:pt x="3943152" y="2107275"/>
                  <a:pt x="4270640" y="1599738"/>
                  <a:pt x="4616847" y="1150739"/>
                </a:cubicBezTo>
                <a:lnTo>
                  <a:pt x="603449" y="1150739"/>
                </a:lnTo>
                <a:cubicBezTo>
                  <a:pt x="397603" y="1122694"/>
                  <a:pt x="245533" y="1052513"/>
                  <a:pt x="147241" y="940197"/>
                </a:cubicBezTo>
                <a:cubicBezTo>
                  <a:pt x="49080" y="827882"/>
                  <a:pt x="0" y="706239"/>
                  <a:pt x="0" y="575271"/>
                </a:cubicBezTo>
                <a:cubicBezTo>
                  <a:pt x="0" y="435041"/>
                  <a:pt x="53777" y="306454"/>
                  <a:pt x="161330" y="189508"/>
                </a:cubicBezTo>
                <a:cubicBezTo>
                  <a:pt x="268883" y="72563"/>
                  <a:pt x="430279" y="9393"/>
                  <a:pt x="645517" y="0"/>
                </a:cubicBezTo>
                <a:lnTo>
                  <a:pt x="5879902" y="0"/>
                </a:lnTo>
                <a:cubicBezTo>
                  <a:pt x="6207324" y="84138"/>
                  <a:pt x="6371035" y="271264"/>
                  <a:pt x="6371035" y="561380"/>
                </a:cubicBezTo>
                <a:cubicBezTo>
                  <a:pt x="6371035" y="645518"/>
                  <a:pt x="6347619" y="748374"/>
                  <a:pt x="6300788" y="869950"/>
                </a:cubicBezTo>
                <a:cubicBezTo>
                  <a:pt x="6169819" y="1029097"/>
                  <a:pt x="6041165" y="1185863"/>
                  <a:pt x="5914827" y="1340247"/>
                </a:cubicBezTo>
                <a:cubicBezTo>
                  <a:pt x="5788620" y="1494499"/>
                  <a:pt x="5664663" y="1655829"/>
                  <a:pt x="5542955" y="1824236"/>
                </a:cubicBezTo>
                <a:cubicBezTo>
                  <a:pt x="5224926" y="2282627"/>
                  <a:pt x="4925549" y="2769129"/>
                  <a:pt x="4644827" y="3283744"/>
                </a:cubicBezTo>
                <a:cubicBezTo>
                  <a:pt x="4364236" y="3798359"/>
                  <a:pt x="4114006" y="4326996"/>
                  <a:pt x="3894138" y="4869657"/>
                </a:cubicBezTo>
                <a:cubicBezTo>
                  <a:pt x="3674269" y="5412185"/>
                  <a:pt x="3491839" y="5966487"/>
                  <a:pt x="3346847" y="6532563"/>
                </a:cubicBezTo>
                <a:cubicBezTo>
                  <a:pt x="3201855" y="7098507"/>
                  <a:pt x="3101248" y="7662135"/>
                  <a:pt x="3045024" y="822344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5" name="Freeform 1495"/>
          <p:cNvSpPr/>
          <p:nvPr/>
        </p:nvSpPr>
        <p:spPr>
          <a:xfrm rot="0" flipH="0" flipV="0">
            <a:off x="5746561" y="5966410"/>
            <a:ext cx="209654" cy="299008"/>
          </a:xfrm>
          <a:custGeom>
            <a:pathLst>
              <a:path w="5823743" h="8305800">
                <a:moveTo>
                  <a:pt x="771921" y="3774877"/>
                </a:moveTo>
                <a:cubicBezTo>
                  <a:pt x="566076" y="3746831"/>
                  <a:pt x="414006" y="3676717"/>
                  <a:pt x="315714" y="3564533"/>
                </a:cubicBezTo>
                <a:cubicBezTo>
                  <a:pt x="217553" y="3452218"/>
                  <a:pt x="168473" y="3330575"/>
                  <a:pt x="168473" y="3199607"/>
                </a:cubicBezTo>
                <a:cubicBezTo>
                  <a:pt x="168473" y="3059245"/>
                  <a:pt x="222250" y="2930592"/>
                  <a:pt x="329803" y="2813646"/>
                </a:cubicBezTo>
                <a:cubicBezTo>
                  <a:pt x="437356" y="2696700"/>
                  <a:pt x="598752" y="2633531"/>
                  <a:pt x="813990" y="2624138"/>
                </a:cubicBezTo>
                <a:lnTo>
                  <a:pt x="2357437" y="2624138"/>
                </a:lnTo>
                <a:lnTo>
                  <a:pt x="2357437" y="561380"/>
                </a:lnTo>
                <a:cubicBezTo>
                  <a:pt x="2404136" y="374320"/>
                  <a:pt x="2478947" y="234024"/>
                  <a:pt x="2581870" y="140494"/>
                </a:cubicBezTo>
                <a:cubicBezTo>
                  <a:pt x="2684793" y="46832"/>
                  <a:pt x="2801739" y="0"/>
                  <a:pt x="2932707" y="0"/>
                </a:cubicBezTo>
                <a:cubicBezTo>
                  <a:pt x="3054416" y="0"/>
                  <a:pt x="3169046" y="42135"/>
                  <a:pt x="3276600" y="126405"/>
                </a:cubicBezTo>
                <a:cubicBezTo>
                  <a:pt x="3384285" y="210543"/>
                  <a:pt x="3461477" y="341511"/>
                  <a:pt x="3508176" y="519311"/>
                </a:cubicBezTo>
                <a:lnTo>
                  <a:pt x="3508176" y="2624138"/>
                </a:lnTo>
                <a:lnTo>
                  <a:pt x="5304432" y="2624138"/>
                </a:lnTo>
                <a:cubicBezTo>
                  <a:pt x="5482232" y="2670969"/>
                  <a:pt x="5613201" y="2748228"/>
                  <a:pt x="5697339" y="2855913"/>
                </a:cubicBezTo>
                <a:cubicBezTo>
                  <a:pt x="5781608" y="2963466"/>
                  <a:pt x="5823743" y="3078031"/>
                  <a:pt x="5823743" y="3199607"/>
                </a:cubicBezTo>
                <a:cubicBezTo>
                  <a:pt x="5823743" y="3330575"/>
                  <a:pt x="5776978" y="3447521"/>
                  <a:pt x="5683448" y="3550444"/>
                </a:cubicBezTo>
                <a:cubicBezTo>
                  <a:pt x="5589918" y="3653367"/>
                  <a:pt x="5449556" y="3728178"/>
                  <a:pt x="5262364" y="3774877"/>
                </a:cubicBezTo>
                <a:lnTo>
                  <a:pt x="3508176" y="3774877"/>
                </a:lnTo>
                <a:lnTo>
                  <a:pt x="3508176" y="5739607"/>
                </a:lnTo>
                <a:cubicBezTo>
                  <a:pt x="3498916" y="5954713"/>
                  <a:pt x="3435813" y="6116109"/>
                  <a:pt x="3318867" y="6223794"/>
                </a:cubicBezTo>
                <a:cubicBezTo>
                  <a:pt x="3201921" y="6331347"/>
                  <a:pt x="3073201" y="6385124"/>
                  <a:pt x="2932707" y="6385124"/>
                </a:cubicBezTo>
                <a:cubicBezTo>
                  <a:pt x="2801739" y="6385124"/>
                  <a:pt x="2680096" y="6336044"/>
                  <a:pt x="2567781" y="6237883"/>
                </a:cubicBezTo>
                <a:cubicBezTo>
                  <a:pt x="2455597" y="6139591"/>
                  <a:pt x="2385483" y="5987521"/>
                  <a:pt x="2357437" y="5781675"/>
                </a:cubicBezTo>
                <a:lnTo>
                  <a:pt x="2357437" y="3774877"/>
                </a:lnTo>
                <a:lnTo>
                  <a:pt x="771921" y="3774877"/>
                </a:lnTo>
                <a:close/>
                <a:moveTo>
                  <a:pt x="603448" y="8305800"/>
                </a:moveTo>
                <a:cubicBezTo>
                  <a:pt x="397602" y="8277754"/>
                  <a:pt x="245533" y="8207573"/>
                  <a:pt x="147240" y="8095257"/>
                </a:cubicBezTo>
                <a:cubicBezTo>
                  <a:pt x="49080" y="7983074"/>
                  <a:pt x="0" y="7861498"/>
                  <a:pt x="0" y="7730529"/>
                </a:cubicBezTo>
                <a:cubicBezTo>
                  <a:pt x="0" y="7590168"/>
                  <a:pt x="53776" y="7461515"/>
                  <a:pt x="161329" y="7344569"/>
                </a:cubicBezTo>
                <a:cubicBezTo>
                  <a:pt x="268882" y="7227623"/>
                  <a:pt x="430278" y="7164454"/>
                  <a:pt x="645517" y="7155061"/>
                </a:cubicBezTo>
                <a:lnTo>
                  <a:pt x="5135959" y="7155061"/>
                </a:lnTo>
                <a:cubicBezTo>
                  <a:pt x="5313759" y="7201893"/>
                  <a:pt x="5444728" y="7279151"/>
                  <a:pt x="5528865" y="7386836"/>
                </a:cubicBezTo>
                <a:cubicBezTo>
                  <a:pt x="5613135" y="7494389"/>
                  <a:pt x="5655270" y="7608953"/>
                  <a:pt x="5655270" y="7730529"/>
                </a:cubicBezTo>
                <a:cubicBezTo>
                  <a:pt x="5655270" y="7861498"/>
                  <a:pt x="5608439" y="7978444"/>
                  <a:pt x="5514776" y="8081367"/>
                </a:cubicBezTo>
                <a:cubicBezTo>
                  <a:pt x="5421246" y="8184290"/>
                  <a:pt x="5280950" y="8259101"/>
                  <a:pt x="5093890" y="8305800"/>
                </a:cubicBezTo>
                <a:lnTo>
                  <a:pt x="603448" y="83058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6" name="Freeform 1496"/>
          <p:cNvSpPr/>
          <p:nvPr/>
        </p:nvSpPr>
        <p:spPr>
          <a:xfrm rot="0" flipH="0" flipV="0">
            <a:off x="5987680" y="5927624"/>
            <a:ext cx="233317" cy="321382"/>
          </a:xfrm>
          <a:custGeom>
            <a:pathLst>
              <a:path w="6481035" h="8927305">
                <a:moveTo>
                  <a:pt x="5274138" y="5173729"/>
                </a:moveTo>
                <a:cubicBezTo>
                  <a:pt x="5311576" y="4893006"/>
                  <a:pt x="5334926" y="4612349"/>
                  <a:pt x="5344186" y="4331758"/>
                </a:cubicBezTo>
                <a:cubicBezTo>
                  <a:pt x="5353579" y="4051036"/>
                  <a:pt x="5334926" y="3765683"/>
                  <a:pt x="5288227" y="3475699"/>
                </a:cubicBezTo>
                <a:cubicBezTo>
                  <a:pt x="5250788" y="3232415"/>
                  <a:pt x="5201642" y="2989197"/>
                  <a:pt x="5140788" y="2746044"/>
                </a:cubicBezTo>
                <a:cubicBezTo>
                  <a:pt x="5080066" y="2502760"/>
                  <a:pt x="4984154" y="2273498"/>
                  <a:pt x="4853053" y="2058260"/>
                </a:cubicBezTo>
                <a:cubicBezTo>
                  <a:pt x="4712824" y="1815108"/>
                  <a:pt x="4537405" y="1618721"/>
                  <a:pt x="4326797" y="1469099"/>
                </a:cubicBezTo>
                <a:cubicBezTo>
                  <a:pt x="4116321" y="1319345"/>
                  <a:pt x="3891822" y="1223433"/>
                  <a:pt x="3653300" y="1181365"/>
                </a:cubicBezTo>
                <a:cubicBezTo>
                  <a:pt x="3414778" y="1139163"/>
                  <a:pt x="3173875" y="1153187"/>
                  <a:pt x="2930591" y="1223433"/>
                </a:cubicBezTo>
                <a:cubicBezTo>
                  <a:pt x="2687306" y="1293548"/>
                  <a:pt x="2458111" y="1426832"/>
                  <a:pt x="2243005" y="1623285"/>
                </a:cubicBezTo>
                <a:cubicBezTo>
                  <a:pt x="1934236" y="1904008"/>
                  <a:pt x="1686255" y="2294665"/>
                  <a:pt x="1499063" y="2795257"/>
                </a:cubicBezTo>
                <a:cubicBezTo>
                  <a:pt x="1312002" y="3295716"/>
                  <a:pt x="1197438" y="3821906"/>
                  <a:pt x="1155369" y="4373827"/>
                </a:cubicBezTo>
                <a:cubicBezTo>
                  <a:pt x="1113300" y="4925748"/>
                  <a:pt x="1143727" y="5461331"/>
                  <a:pt x="1246650" y="5980576"/>
                </a:cubicBezTo>
                <a:cubicBezTo>
                  <a:pt x="1349573" y="6499821"/>
                  <a:pt x="1536700" y="6913827"/>
                  <a:pt x="1808030" y="7222596"/>
                </a:cubicBezTo>
                <a:cubicBezTo>
                  <a:pt x="1967044" y="7409656"/>
                  <a:pt x="2137767" y="7538310"/>
                  <a:pt x="2320197" y="7608557"/>
                </a:cubicBezTo>
                <a:cubicBezTo>
                  <a:pt x="2502627" y="7678672"/>
                  <a:pt x="2710788" y="7737078"/>
                  <a:pt x="2944680" y="7783777"/>
                </a:cubicBezTo>
                <a:cubicBezTo>
                  <a:pt x="3300148" y="7746471"/>
                  <a:pt x="3606535" y="7653007"/>
                  <a:pt x="3863842" y="7503385"/>
                </a:cubicBezTo>
                <a:cubicBezTo>
                  <a:pt x="4121149" y="7353631"/>
                  <a:pt x="4341018" y="7166504"/>
                  <a:pt x="4523449" y="6942005"/>
                </a:cubicBezTo>
                <a:cubicBezTo>
                  <a:pt x="4705879" y="6717374"/>
                  <a:pt x="4855567" y="6460067"/>
                  <a:pt x="4972513" y="6170083"/>
                </a:cubicBezTo>
                <a:cubicBezTo>
                  <a:pt x="5089459" y="5880100"/>
                  <a:pt x="5185304" y="5576028"/>
                  <a:pt x="5260049" y="5257866"/>
                </a:cubicBezTo>
                <a:close/>
                <a:moveTo>
                  <a:pt x="6410788" y="5313826"/>
                </a:moveTo>
                <a:cubicBezTo>
                  <a:pt x="6326650" y="5660033"/>
                  <a:pt x="6202693" y="6031971"/>
                  <a:pt x="6038916" y="6429640"/>
                </a:cubicBezTo>
                <a:cubicBezTo>
                  <a:pt x="5875271" y="6827176"/>
                  <a:pt x="5671806" y="7199048"/>
                  <a:pt x="5428522" y="7545255"/>
                </a:cubicBezTo>
                <a:cubicBezTo>
                  <a:pt x="5185238" y="7891330"/>
                  <a:pt x="4899885" y="8188325"/>
                  <a:pt x="4572463" y="8436240"/>
                </a:cubicBezTo>
                <a:cubicBezTo>
                  <a:pt x="4245041" y="8684153"/>
                  <a:pt x="3884877" y="8831526"/>
                  <a:pt x="3491970" y="8878358"/>
                </a:cubicBezTo>
                <a:cubicBezTo>
                  <a:pt x="3220640" y="8915664"/>
                  <a:pt x="2961018" y="8927305"/>
                  <a:pt x="2713103" y="8913283"/>
                </a:cubicBezTo>
                <a:cubicBezTo>
                  <a:pt x="2465189" y="8899260"/>
                  <a:pt x="2214959" y="8826764"/>
                  <a:pt x="1962414" y="8695795"/>
                </a:cubicBezTo>
                <a:cubicBezTo>
                  <a:pt x="1765829" y="8592872"/>
                  <a:pt x="1576321" y="8489950"/>
                  <a:pt x="1393891" y="8387027"/>
                </a:cubicBezTo>
                <a:cubicBezTo>
                  <a:pt x="1211461" y="8284104"/>
                  <a:pt x="1054761" y="8139113"/>
                  <a:pt x="923792" y="7952052"/>
                </a:cubicBezTo>
                <a:cubicBezTo>
                  <a:pt x="699293" y="7652676"/>
                  <a:pt x="519178" y="7329951"/>
                  <a:pt x="383447" y="6983876"/>
                </a:cubicBezTo>
                <a:cubicBezTo>
                  <a:pt x="247848" y="6637668"/>
                  <a:pt x="149621" y="6279819"/>
                  <a:pt x="88767" y="5910329"/>
                </a:cubicBezTo>
                <a:cubicBezTo>
                  <a:pt x="28045" y="5540706"/>
                  <a:pt x="0" y="5166453"/>
                  <a:pt x="4630" y="4787569"/>
                </a:cubicBezTo>
                <a:cubicBezTo>
                  <a:pt x="9392" y="4408686"/>
                  <a:pt x="39819" y="4036814"/>
                  <a:pt x="95911" y="3671954"/>
                </a:cubicBezTo>
                <a:cubicBezTo>
                  <a:pt x="152003" y="3279048"/>
                  <a:pt x="257241" y="2872119"/>
                  <a:pt x="411625" y="2451166"/>
                </a:cubicBezTo>
                <a:cubicBezTo>
                  <a:pt x="566010" y="2030082"/>
                  <a:pt x="769474" y="1641806"/>
                  <a:pt x="1022019" y="1286338"/>
                </a:cubicBezTo>
                <a:cubicBezTo>
                  <a:pt x="1274696" y="930871"/>
                  <a:pt x="1578768" y="633876"/>
                  <a:pt x="1934236" y="395354"/>
                </a:cubicBezTo>
                <a:cubicBezTo>
                  <a:pt x="2289704" y="156699"/>
                  <a:pt x="2696699" y="28046"/>
                  <a:pt x="3155222" y="9393"/>
                </a:cubicBezTo>
                <a:cubicBezTo>
                  <a:pt x="3370328" y="0"/>
                  <a:pt x="3578423" y="2315"/>
                  <a:pt x="3779506" y="16338"/>
                </a:cubicBezTo>
                <a:cubicBezTo>
                  <a:pt x="3980722" y="30361"/>
                  <a:pt x="4179556" y="84138"/>
                  <a:pt x="4376010" y="177668"/>
                </a:cubicBezTo>
                <a:cubicBezTo>
                  <a:pt x="4572463" y="271198"/>
                  <a:pt x="4759523" y="374121"/>
                  <a:pt x="4937191" y="486437"/>
                </a:cubicBezTo>
                <a:cubicBezTo>
                  <a:pt x="5114991" y="598752"/>
                  <a:pt x="5278768" y="734418"/>
                  <a:pt x="5428522" y="893432"/>
                </a:cubicBezTo>
                <a:cubicBezTo>
                  <a:pt x="5699852" y="1183415"/>
                  <a:pt x="5910328" y="1508522"/>
                  <a:pt x="6059950" y="1868752"/>
                </a:cubicBezTo>
                <a:cubicBezTo>
                  <a:pt x="6209705" y="2228850"/>
                  <a:pt x="6317324" y="2603037"/>
                  <a:pt x="6382808" y="2991313"/>
                </a:cubicBezTo>
                <a:cubicBezTo>
                  <a:pt x="6448292" y="3379589"/>
                  <a:pt x="6481035" y="3772562"/>
                  <a:pt x="6481035" y="4170230"/>
                </a:cubicBezTo>
                <a:cubicBezTo>
                  <a:pt x="6481035" y="4567767"/>
                  <a:pt x="6457619" y="4948965"/>
                  <a:pt x="6410788" y="531382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7" name="Freeform 1497"/>
          <p:cNvSpPr/>
          <p:nvPr/>
        </p:nvSpPr>
        <p:spPr>
          <a:xfrm rot="0" flipH="0" flipV="0">
            <a:off x="6259997" y="6180444"/>
            <a:ext cx="61129" cy="57085"/>
          </a:xfrm>
          <a:custGeom>
            <a:pathLst>
              <a:path w="1698029" h="1585714">
                <a:moveTo>
                  <a:pt x="1698029" y="799902"/>
                </a:moveTo>
                <a:cubicBezTo>
                  <a:pt x="1698029" y="1015008"/>
                  <a:pt x="1616141" y="1199754"/>
                  <a:pt x="1452364" y="1354138"/>
                </a:cubicBezTo>
                <a:cubicBezTo>
                  <a:pt x="1288719" y="1508522"/>
                  <a:pt x="1094581" y="1585714"/>
                  <a:pt x="869950" y="1585714"/>
                </a:cubicBezTo>
                <a:cubicBezTo>
                  <a:pt x="617405" y="1585714"/>
                  <a:pt x="409244" y="1508522"/>
                  <a:pt x="245467" y="1354138"/>
                </a:cubicBezTo>
                <a:cubicBezTo>
                  <a:pt x="81822" y="1199754"/>
                  <a:pt x="0" y="1015008"/>
                  <a:pt x="0" y="799902"/>
                </a:cubicBezTo>
                <a:cubicBezTo>
                  <a:pt x="0" y="584663"/>
                  <a:pt x="81822" y="397537"/>
                  <a:pt x="245467" y="238522"/>
                </a:cubicBezTo>
                <a:cubicBezTo>
                  <a:pt x="409244" y="79508"/>
                  <a:pt x="617405" y="0"/>
                  <a:pt x="869950" y="0"/>
                </a:cubicBezTo>
                <a:cubicBezTo>
                  <a:pt x="1094581" y="0"/>
                  <a:pt x="1288719" y="79508"/>
                  <a:pt x="1452364" y="238522"/>
                </a:cubicBezTo>
                <a:cubicBezTo>
                  <a:pt x="1616141" y="397537"/>
                  <a:pt x="1698029" y="584663"/>
                  <a:pt x="1698029" y="7999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8" name="Freeform 1498"/>
          <p:cNvSpPr/>
          <p:nvPr/>
        </p:nvSpPr>
        <p:spPr>
          <a:xfrm rot="0" flipH="0" flipV="0">
            <a:off x="6369579" y="5927624"/>
            <a:ext cx="233317" cy="321382"/>
          </a:xfrm>
          <a:custGeom>
            <a:pathLst>
              <a:path w="6481035" h="8927305">
                <a:moveTo>
                  <a:pt x="5274138" y="5173729"/>
                </a:moveTo>
                <a:cubicBezTo>
                  <a:pt x="5311576" y="4893006"/>
                  <a:pt x="5334926" y="4612349"/>
                  <a:pt x="5344186" y="4331758"/>
                </a:cubicBezTo>
                <a:cubicBezTo>
                  <a:pt x="5353579" y="4051036"/>
                  <a:pt x="5334926" y="3765683"/>
                  <a:pt x="5288227" y="3475699"/>
                </a:cubicBezTo>
                <a:cubicBezTo>
                  <a:pt x="5250788" y="3232415"/>
                  <a:pt x="5201642" y="2989197"/>
                  <a:pt x="5140788" y="2746044"/>
                </a:cubicBezTo>
                <a:cubicBezTo>
                  <a:pt x="5080066" y="2502760"/>
                  <a:pt x="4984154" y="2273498"/>
                  <a:pt x="4853053" y="2058260"/>
                </a:cubicBezTo>
                <a:cubicBezTo>
                  <a:pt x="4712824" y="1815108"/>
                  <a:pt x="4537405" y="1618721"/>
                  <a:pt x="4326797" y="1469099"/>
                </a:cubicBezTo>
                <a:cubicBezTo>
                  <a:pt x="4116321" y="1319345"/>
                  <a:pt x="3891822" y="1223433"/>
                  <a:pt x="3653300" y="1181365"/>
                </a:cubicBezTo>
                <a:cubicBezTo>
                  <a:pt x="3414778" y="1139163"/>
                  <a:pt x="3173875" y="1153187"/>
                  <a:pt x="2930591" y="1223433"/>
                </a:cubicBezTo>
                <a:cubicBezTo>
                  <a:pt x="2687306" y="1293548"/>
                  <a:pt x="2458111" y="1426832"/>
                  <a:pt x="2243005" y="1623285"/>
                </a:cubicBezTo>
                <a:cubicBezTo>
                  <a:pt x="1934236" y="1904008"/>
                  <a:pt x="1686255" y="2294665"/>
                  <a:pt x="1499063" y="2795257"/>
                </a:cubicBezTo>
                <a:cubicBezTo>
                  <a:pt x="1312002" y="3295716"/>
                  <a:pt x="1197438" y="3821906"/>
                  <a:pt x="1155369" y="4373827"/>
                </a:cubicBezTo>
                <a:cubicBezTo>
                  <a:pt x="1113300" y="4925748"/>
                  <a:pt x="1143727" y="5461331"/>
                  <a:pt x="1246650" y="5980576"/>
                </a:cubicBezTo>
                <a:cubicBezTo>
                  <a:pt x="1349573" y="6499821"/>
                  <a:pt x="1536700" y="6913827"/>
                  <a:pt x="1808030" y="7222596"/>
                </a:cubicBezTo>
                <a:cubicBezTo>
                  <a:pt x="1967044" y="7409656"/>
                  <a:pt x="2137767" y="7538310"/>
                  <a:pt x="2320197" y="7608557"/>
                </a:cubicBezTo>
                <a:cubicBezTo>
                  <a:pt x="2502627" y="7678672"/>
                  <a:pt x="2710788" y="7737078"/>
                  <a:pt x="2944680" y="7783777"/>
                </a:cubicBezTo>
                <a:cubicBezTo>
                  <a:pt x="3300148" y="7746471"/>
                  <a:pt x="3606535" y="7653007"/>
                  <a:pt x="3863842" y="7503385"/>
                </a:cubicBezTo>
                <a:cubicBezTo>
                  <a:pt x="4121149" y="7353631"/>
                  <a:pt x="4341018" y="7166504"/>
                  <a:pt x="4523449" y="6942005"/>
                </a:cubicBezTo>
                <a:cubicBezTo>
                  <a:pt x="4705879" y="6717374"/>
                  <a:pt x="4855567" y="6460067"/>
                  <a:pt x="4972513" y="6170083"/>
                </a:cubicBezTo>
                <a:cubicBezTo>
                  <a:pt x="5089459" y="5880100"/>
                  <a:pt x="5185304" y="5576028"/>
                  <a:pt x="5260049" y="5257866"/>
                </a:cubicBezTo>
                <a:close/>
                <a:moveTo>
                  <a:pt x="6410788" y="5313826"/>
                </a:moveTo>
                <a:cubicBezTo>
                  <a:pt x="6326650" y="5660033"/>
                  <a:pt x="6202693" y="6031971"/>
                  <a:pt x="6038916" y="6429640"/>
                </a:cubicBezTo>
                <a:cubicBezTo>
                  <a:pt x="5875271" y="6827176"/>
                  <a:pt x="5671806" y="7199048"/>
                  <a:pt x="5428522" y="7545255"/>
                </a:cubicBezTo>
                <a:cubicBezTo>
                  <a:pt x="5185238" y="7891330"/>
                  <a:pt x="4899885" y="8188325"/>
                  <a:pt x="4572463" y="8436240"/>
                </a:cubicBezTo>
                <a:cubicBezTo>
                  <a:pt x="4245041" y="8684153"/>
                  <a:pt x="3884877" y="8831526"/>
                  <a:pt x="3491970" y="8878358"/>
                </a:cubicBezTo>
                <a:cubicBezTo>
                  <a:pt x="3220640" y="8915664"/>
                  <a:pt x="2961018" y="8927305"/>
                  <a:pt x="2713103" y="8913283"/>
                </a:cubicBezTo>
                <a:cubicBezTo>
                  <a:pt x="2465189" y="8899260"/>
                  <a:pt x="2214959" y="8826764"/>
                  <a:pt x="1962414" y="8695795"/>
                </a:cubicBezTo>
                <a:cubicBezTo>
                  <a:pt x="1765829" y="8592872"/>
                  <a:pt x="1576321" y="8489950"/>
                  <a:pt x="1393891" y="8387027"/>
                </a:cubicBezTo>
                <a:cubicBezTo>
                  <a:pt x="1211461" y="8284104"/>
                  <a:pt x="1054761" y="8139113"/>
                  <a:pt x="923792" y="7952052"/>
                </a:cubicBezTo>
                <a:cubicBezTo>
                  <a:pt x="699293" y="7652676"/>
                  <a:pt x="519178" y="7329951"/>
                  <a:pt x="383447" y="6983876"/>
                </a:cubicBezTo>
                <a:cubicBezTo>
                  <a:pt x="247848" y="6637668"/>
                  <a:pt x="149621" y="6279819"/>
                  <a:pt x="88767" y="5910329"/>
                </a:cubicBezTo>
                <a:cubicBezTo>
                  <a:pt x="28045" y="5540706"/>
                  <a:pt x="0" y="5166453"/>
                  <a:pt x="4630" y="4787569"/>
                </a:cubicBezTo>
                <a:cubicBezTo>
                  <a:pt x="9392" y="4408686"/>
                  <a:pt x="39819" y="4036814"/>
                  <a:pt x="95911" y="3671954"/>
                </a:cubicBezTo>
                <a:cubicBezTo>
                  <a:pt x="152003" y="3279048"/>
                  <a:pt x="257241" y="2872119"/>
                  <a:pt x="411625" y="2451166"/>
                </a:cubicBezTo>
                <a:cubicBezTo>
                  <a:pt x="566010" y="2030082"/>
                  <a:pt x="769474" y="1641806"/>
                  <a:pt x="1022019" y="1286338"/>
                </a:cubicBezTo>
                <a:cubicBezTo>
                  <a:pt x="1274696" y="930871"/>
                  <a:pt x="1578768" y="633876"/>
                  <a:pt x="1934236" y="395354"/>
                </a:cubicBezTo>
                <a:cubicBezTo>
                  <a:pt x="2289704" y="156699"/>
                  <a:pt x="2696699" y="28046"/>
                  <a:pt x="3155222" y="9393"/>
                </a:cubicBezTo>
                <a:cubicBezTo>
                  <a:pt x="3370328" y="0"/>
                  <a:pt x="3578423" y="2315"/>
                  <a:pt x="3779506" y="16338"/>
                </a:cubicBezTo>
                <a:cubicBezTo>
                  <a:pt x="3980722" y="30361"/>
                  <a:pt x="4179556" y="84138"/>
                  <a:pt x="4376010" y="177668"/>
                </a:cubicBezTo>
                <a:cubicBezTo>
                  <a:pt x="4572463" y="271198"/>
                  <a:pt x="4759523" y="374121"/>
                  <a:pt x="4937191" y="486437"/>
                </a:cubicBezTo>
                <a:cubicBezTo>
                  <a:pt x="5114991" y="598752"/>
                  <a:pt x="5278768" y="734418"/>
                  <a:pt x="5428522" y="893432"/>
                </a:cubicBezTo>
                <a:cubicBezTo>
                  <a:pt x="5699852" y="1183415"/>
                  <a:pt x="5910328" y="1508522"/>
                  <a:pt x="6059950" y="1868752"/>
                </a:cubicBezTo>
                <a:cubicBezTo>
                  <a:pt x="6209705" y="2228850"/>
                  <a:pt x="6317324" y="2603037"/>
                  <a:pt x="6382808" y="2991313"/>
                </a:cubicBezTo>
                <a:cubicBezTo>
                  <a:pt x="6448292" y="3379589"/>
                  <a:pt x="6481035" y="3772562"/>
                  <a:pt x="6481035" y="4170230"/>
                </a:cubicBezTo>
                <a:cubicBezTo>
                  <a:pt x="6481035" y="4567767"/>
                  <a:pt x="6457619" y="4948965"/>
                  <a:pt x="6410788" y="531382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9" name="Freeform 1499"/>
          <p:cNvSpPr/>
          <p:nvPr/>
        </p:nvSpPr>
        <p:spPr>
          <a:xfrm rot="0" flipH="0" flipV="0">
            <a:off x="6636813" y="5927624"/>
            <a:ext cx="233317" cy="321382"/>
          </a:xfrm>
          <a:custGeom>
            <a:pathLst>
              <a:path w="6481035" h="8927305">
                <a:moveTo>
                  <a:pt x="5274138" y="5173729"/>
                </a:moveTo>
                <a:cubicBezTo>
                  <a:pt x="5311576" y="4893006"/>
                  <a:pt x="5334926" y="4612349"/>
                  <a:pt x="5344186" y="4331758"/>
                </a:cubicBezTo>
                <a:cubicBezTo>
                  <a:pt x="5353579" y="4051036"/>
                  <a:pt x="5334926" y="3765683"/>
                  <a:pt x="5288227" y="3475699"/>
                </a:cubicBezTo>
                <a:cubicBezTo>
                  <a:pt x="5250788" y="3232415"/>
                  <a:pt x="5201642" y="2989197"/>
                  <a:pt x="5140788" y="2746044"/>
                </a:cubicBezTo>
                <a:cubicBezTo>
                  <a:pt x="5080066" y="2502760"/>
                  <a:pt x="4984154" y="2273498"/>
                  <a:pt x="4853053" y="2058260"/>
                </a:cubicBezTo>
                <a:cubicBezTo>
                  <a:pt x="4712824" y="1815108"/>
                  <a:pt x="4537405" y="1618721"/>
                  <a:pt x="4326797" y="1469099"/>
                </a:cubicBezTo>
                <a:cubicBezTo>
                  <a:pt x="4116321" y="1319345"/>
                  <a:pt x="3891822" y="1223433"/>
                  <a:pt x="3653300" y="1181365"/>
                </a:cubicBezTo>
                <a:cubicBezTo>
                  <a:pt x="3414778" y="1139163"/>
                  <a:pt x="3173875" y="1153187"/>
                  <a:pt x="2930591" y="1223433"/>
                </a:cubicBezTo>
                <a:cubicBezTo>
                  <a:pt x="2687306" y="1293548"/>
                  <a:pt x="2458111" y="1426832"/>
                  <a:pt x="2243005" y="1623285"/>
                </a:cubicBezTo>
                <a:cubicBezTo>
                  <a:pt x="1934236" y="1904008"/>
                  <a:pt x="1686255" y="2294665"/>
                  <a:pt x="1499063" y="2795257"/>
                </a:cubicBezTo>
                <a:cubicBezTo>
                  <a:pt x="1312002" y="3295716"/>
                  <a:pt x="1197438" y="3821906"/>
                  <a:pt x="1155369" y="4373827"/>
                </a:cubicBezTo>
                <a:cubicBezTo>
                  <a:pt x="1113300" y="4925748"/>
                  <a:pt x="1143727" y="5461331"/>
                  <a:pt x="1246650" y="5980576"/>
                </a:cubicBezTo>
                <a:cubicBezTo>
                  <a:pt x="1349573" y="6499821"/>
                  <a:pt x="1536700" y="6913827"/>
                  <a:pt x="1808030" y="7222596"/>
                </a:cubicBezTo>
                <a:cubicBezTo>
                  <a:pt x="1967044" y="7409656"/>
                  <a:pt x="2137767" y="7538310"/>
                  <a:pt x="2320197" y="7608557"/>
                </a:cubicBezTo>
                <a:cubicBezTo>
                  <a:pt x="2502627" y="7678672"/>
                  <a:pt x="2710788" y="7737078"/>
                  <a:pt x="2944680" y="7783777"/>
                </a:cubicBezTo>
                <a:cubicBezTo>
                  <a:pt x="3300148" y="7746471"/>
                  <a:pt x="3606535" y="7653007"/>
                  <a:pt x="3863842" y="7503385"/>
                </a:cubicBezTo>
                <a:cubicBezTo>
                  <a:pt x="4121149" y="7353631"/>
                  <a:pt x="4341018" y="7166504"/>
                  <a:pt x="4523449" y="6942005"/>
                </a:cubicBezTo>
                <a:cubicBezTo>
                  <a:pt x="4705879" y="6717374"/>
                  <a:pt x="4855567" y="6460067"/>
                  <a:pt x="4972513" y="6170083"/>
                </a:cubicBezTo>
                <a:cubicBezTo>
                  <a:pt x="5089459" y="5880100"/>
                  <a:pt x="5185304" y="5576028"/>
                  <a:pt x="5260049" y="5257866"/>
                </a:cubicBezTo>
                <a:close/>
                <a:moveTo>
                  <a:pt x="6410788" y="5313826"/>
                </a:moveTo>
                <a:cubicBezTo>
                  <a:pt x="6326650" y="5660033"/>
                  <a:pt x="6202693" y="6031971"/>
                  <a:pt x="6038916" y="6429640"/>
                </a:cubicBezTo>
                <a:cubicBezTo>
                  <a:pt x="5875271" y="6827176"/>
                  <a:pt x="5671806" y="7199048"/>
                  <a:pt x="5428522" y="7545255"/>
                </a:cubicBezTo>
                <a:cubicBezTo>
                  <a:pt x="5185238" y="7891330"/>
                  <a:pt x="4899885" y="8188325"/>
                  <a:pt x="4572463" y="8436240"/>
                </a:cubicBezTo>
                <a:cubicBezTo>
                  <a:pt x="4245041" y="8684153"/>
                  <a:pt x="3884877" y="8831526"/>
                  <a:pt x="3491970" y="8878358"/>
                </a:cubicBezTo>
                <a:cubicBezTo>
                  <a:pt x="3220640" y="8915664"/>
                  <a:pt x="2961018" y="8927305"/>
                  <a:pt x="2713103" y="8913283"/>
                </a:cubicBezTo>
                <a:cubicBezTo>
                  <a:pt x="2465189" y="8899260"/>
                  <a:pt x="2214959" y="8826764"/>
                  <a:pt x="1962414" y="8695795"/>
                </a:cubicBezTo>
                <a:cubicBezTo>
                  <a:pt x="1765829" y="8592872"/>
                  <a:pt x="1576321" y="8489950"/>
                  <a:pt x="1393891" y="8387027"/>
                </a:cubicBezTo>
                <a:cubicBezTo>
                  <a:pt x="1211461" y="8284104"/>
                  <a:pt x="1054761" y="8139113"/>
                  <a:pt x="923792" y="7952052"/>
                </a:cubicBezTo>
                <a:cubicBezTo>
                  <a:pt x="699293" y="7652676"/>
                  <a:pt x="519178" y="7329951"/>
                  <a:pt x="383447" y="6983876"/>
                </a:cubicBezTo>
                <a:cubicBezTo>
                  <a:pt x="247848" y="6637668"/>
                  <a:pt x="149621" y="6279819"/>
                  <a:pt x="88767" y="5910329"/>
                </a:cubicBezTo>
                <a:cubicBezTo>
                  <a:pt x="28045" y="5540706"/>
                  <a:pt x="0" y="5166453"/>
                  <a:pt x="4630" y="4787569"/>
                </a:cubicBezTo>
                <a:cubicBezTo>
                  <a:pt x="9392" y="4408686"/>
                  <a:pt x="39819" y="4036814"/>
                  <a:pt x="95911" y="3671954"/>
                </a:cubicBezTo>
                <a:cubicBezTo>
                  <a:pt x="152003" y="3279048"/>
                  <a:pt x="257241" y="2872119"/>
                  <a:pt x="411625" y="2451166"/>
                </a:cubicBezTo>
                <a:cubicBezTo>
                  <a:pt x="566010" y="2030082"/>
                  <a:pt x="769474" y="1641806"/>
                  <a:pt x="1022019" y="1286338"/>
                </a:cubicBezTo>
                <a:cubicBezTo>
                  <a:pt x="1274696" y="930871"/>
                  <a:pt x="1578768" y="633876"/>
                  <a:pt x="1934236" y="395354"/>
                </a:cubicBezTo>
                <a:cubicBezTo>
                  <a:pt x="2289704" y="156699"/>
                  <a:pt x="2696699" y="28046"/>
                  <a:pt x="3155222" y="9393"/>
                </a:cubicBezTo>
                <a:cubicBezTo>
                  <a:pt x="3370328" y="0"/>
                  <a:pt x="3578423" y="2315"/>
                  <a:pt x="3779506" y="16338"/>
                </a:cubicBezTo>
                <a:cubicBezTo>
                  <a:pt x="3980722" y="30361"/>
                  <a:pt x="4179556" y="84138"/>
                  <a:pt x="4376010" y="177668"/>
                </a:cubicBezTo>
                <a:cubicBezTo>
                  <a:pt x="4572463" y="271198"/>
                  <a:pt x="4759523" y="374121"/>
                  <a:pt x="4937191" y="486437"/>
                </a:cubicBezTo>
                <a:cubicBezTo>
                  <a:pt x="5114991" y="598752"/>
                  <a:pt x="5278768" y="734418"/>
                  <a:pt x="5428522" y="893432"/>
                </a:cubicBezTo>
                <a:cubicBezTo>
                  <a:pt x="5699852" y="1183415"/>
                  <a:pt x="5910328" y="1508522"/>
                  <a:pt x="6059950" y="1868752"/>
                </a:cubicBezTo>
                <a:cubicBezTo>
                  <a:pt x="6209705" y="2228850"/>
                  <a:pt x="6317324" y="2603037"/>
                  <a:pt x="6382808" y="2991313"/>
                </a:cubicBezTo>
                <a:cubicBezTo>
                  <a:pt x="6448292" y="3379589"/>
                  <a:pt x="6481035" y="3772562"/>
                  <a:pt x="6481035" y="4170230"/>
                </a:cubicBezTo>
                <a:cubicBezTo>
                  <a:pt x="6481035" y="4567767"/>
                  <a:pt x="6457619" y="4948965"/>
                  <a:pt x="6410788" y="531382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0" name="Freeform 1500"/>
          <p:cNvSpPr/>
          <p:nvPr/>
        </p:nvSpPr>
        <p:spPr>
          <a:xfrm rot="0" flipH="0" flipV="0">
            <a:off x="6904046" y="5927624"/>
            <a:ext cx="233317" cy="321382"/>
          </a:xfrm>
          <a:custGeom>
            <a:pathLst>
              <a:path w="6481035" h="8927305">
                <a:moveTo>
                  <a:pt x="5274138" y="5173729"/>
                </a:moveTo>
                <a:cubicBezTo>
                  <a:pt x="5311576" y="4893006"/>
                  <a:pt x="5334926" y="4612349"/>
                  <a:pt x="5344186" y="4331758"/>
                </a:cubicBezTo>
                <a:cubicBezTo>
                  <a:pt x="5353579" y="4051036"/>
                  <a:pt x="5334926" y="3765683"/>
                  <a:pt x="5288227" y="3475699"/>
                </a:cubicBezTo>
                <a:cubicBezTo>
                  <a:pt x="5250788" y="3232415"/>
                  <a:pt x="5201642" y="2989197"/>
                  <a:pt x="5140788" y="2746044"/>
                </a:cubicBezTo>
                <a:cubicBezTo>
                  <a:pt x="5080066" y="2502760"/>
                  <a:pt x="4984154" y="2273498"/>
                  <a:pt x="4853053" y="2058260"/>
                </a:cubicBezTo>
                <a:cubicBezTo>
                  <a:pt x="4712824" y="1815108"/>
                  <a:pt x="4537405" y="1618721"/>
                  <a:pt x="4326797" y="1469099"/>
                </a:cubicBezTo>
                <a:cubicBezTo>
                  <a:pt x="4116321" y="1319345"/>
                  <a:pt x="3891822" y="1223433"/>
                  <a:pt x="3653300" y="1181365"/>
                </a:cubicBezTo>
                <a:cubicBezTo>
                  <a:pt x="3414778" y="1139163"/>
                  <a:pt x="3173875" y="1153187"/>
                  <a:pt x="2930591" y="1223433"/>
                </a:cubicBezTo>
                <a:cubicBezTo>
                  <a:pt x="2687306" y="1293548"/>
                  <a:pt x="2458111" y="1426832"/>
                  <a:pt x="2243005" y="1623285"/>
                </a:cubicBezTo>
                <a:cubicBezTo>
                  <a:pt x="1934236" y="1904008"/>
                  <a:pt x="1686255" y="2294665"/>
                  <a:pt x="1499063" y="2795257"/>
                </a:cubicBezTo>
                <a:cubicBezTo>
                  <a:pt x="1312002" y="3295716"/>
                  <a:pt x="1197438" y="3821906"/>
                  <a:pt x="1155369" y="4373827"/>
                </a:cubicBezTo>
                <a:cubicBezTo>
                  <a:pt x="1113300" y="4925748"/>
                  <a:pt x="1143727" y="5461331"/>
                  <a:pt x="1246650" y="5980576"/>
                </a:cubicBezTo>
                <a:cubicBezTo>
                  <a:pt x="1349573" y="6499821"/>
                  <a:pt x="1536700" y="6913827"/>
                  <a:pt x="1808030" y="7222596"/>
                </a:cubicBezTo>
                <a:cubicBezTo>
                  <a:pt x="1967044" y="7409656"/>
                  <a:pt x="2137767" y="7538310"/>
                  <a:pt x="2320197" y="7608557"/>
                </a:cubicBezTo>
                <a:cubicBezTo>
                  <a:pt x="2502627" y="7678672"/>
                  <a:pt x="2710788" y="7737078"/>
                  <a:pt x="2944680" y="7783777"/>
                </a:cubicBezTo>
                <a:cubicBezTo>
                  <a:pt x="3300148" y="7746471"/>
                  <a:pt x="3606535" y="7653007"/>
                  <a:pt x="3863842" y="7503385"/>
                </a:cubicBezTo>
                <a:cubicBezTo>
                  <a:pt x="4121149" y="7353631"/>
                  <a:pt x="4341018" y="7166504"/>
                  <a:pt x="4523449" y="6942005"/>
                </a:cubicBezTo>
                <a:cubicBezTo>
                  <a:pt x="4705879" y="6717374"/>
                  <a:pt x="4855567" y="6460067"/>
                  <a:pt x="4972513" y="6170083"/>
                </a:cubicBezTo>
                <a:cubicBezTo>
                  <a:pt x="5089459" y="5880100"/>
                  <a:pt x="5185304" y="5576028"/>
                  <a:pt x="5260049" y="5257866"/>
                </a:cubicBezTo>
                <a:close/>
                <a:moveTo>
                  <a:pt x="6410788" y="5313826"/>
                </a:moveTo>
                <a:cubicBezTo>
                  <a:pt x="6326650" y="5660033"/>
                  <a:pt x="6202693" y="6031971"/>
                  <a:pt x="6038916" y="6429640"/>
                </a:cubicBezTo>
                <a:cubicBezTo>
                  <a:pt x="5875271" y="6827176"/>
                  <a:pt x="5671806" y="7199048"/>
                  <a:pt x="5428522" y="7545255"/>
                </a:cubicBezTo>
                <a:cubicBezTo>
                  <a:pt x="5185238" y="7891330"/>
                  <a:pt x="4899885" y="8188325"/>
                  <a:pt x="4572463" y="8436240"/>
                </a:cubicBezTo>
                <a:cubicBezTo>
                  <a:pt x="4245041" y="8684153"/>
                  <a:pt x="3884877" y="8831526"/>
                  <a:pt x="3491970" y="8878358"/>
                </a:cubicBezTo>
                <a:cubicBezTo>
                  <a:pt x="3220640" y="8915664"/>
                  <a:pt x="2961018" y="8927305"/>
                  <a:pt x="2713103" y="8913283"/>
                </a:cubicBezTo>
                <a:cubicBezTo>
                  <a:pt x="2465189" y="8899260"/>
                  <a:pt x="2214959" y="8826764"/>
                  <a:pt x="1962414" y="8695795"/>
                </a:cubicBezTo>
                <a:cubicBezTo>
                  <a:pt x="1765829" y="8592872"/>
                  <a:pt x="1576321" y="8489950"/>
                  <a:pt x="1393891" y="8387027"/>
                </a:cubicBezTo>
                <a:cubicBezTo>
                  <a:pt x="1211461" y="8284104"/>
                  <a:pt x="1054761" y="8139113"/>
                  <a:pt x="923792" y="7952052"/>
                </a:cubicBezTo>
                <a:cubicBezTo>
                  <a:pt x="699293" y="7652676"/>
                  <a:pt x="519178" y="7329951"/>
                  <a:pt x="383447" y="6983876"/>
                </a:cubicBezTo>
                <a:cubicBezTo>
                  <a:pt x="247848" y="6637668"/>
                  <a:pt x="149621" y="6279819"/>
                  <a:pt x="88767" y="5910329"/>
                </a:cubicBezTo>
                <a:cubicBezTo>
                  <a:pt x="28045" y="5540706"/>
                  <a:pt x="0" y="5166453"/>
                  <a:pt x="4630" y="4787569"/>
                </a:cubicBezTo>
                <a:cubicBezTo>
                  <a:pt x="9392" y="4408686"/>
                  <a:pt x="39819" y="4036814"/>
                  <a:pt x="95911" y="3671954"/>
                </a:cubicBezTo>
                <a:cubicBezTo>
                  <a:pt x="152003" y="3279048"/>
                  <a:pt x="257241" y="2872119"/>
                  <a:pt x="411625" y="2451166"/>
                </a:cubicBezTo>
                <a:cubicBezTo>
                  <a:pt x="566010" y="2030082"/>
                  <a:pt x="769474" y="1641806"/>
                  <a:pt x="1022019" y="1286338"/>
                </a:cubicBezTo>
                <a:cubicBezTo>
                  <a:pt x="1274696" y="930871"/>
                  <a:pt x="1578768" y="633876"/>
                  <a:pt x="1934236" y="395354"/>
                </a:cubicBezTo>
                <a:cubicBezTo>
                  <a:pt x="2289704" y="156699"/>
                  <a:pt x="2696699" y="28046"/>
                  <a:pt x="3155222" y="9393"/>
                </a:cubicBezTo>
                <a:cubicBezTo>
                  <a:pt x="3370328" y="0"/>
                  <a:pt x="3578423" y="2315"/>
                  <a:pt x="3779506" y="16338"/>
                </a:cubicBezTo>
                <a:cubicBezTo>
                  <a:pt x="3980722" y="30361"/>
                  <a:pt x="4179556" y="84138"/>
                  <a:pt x="4376010" y="177668"/>
                </a:cubicBezTo>
                <a:cubicBezTo>
                  <a:pt x="4572463" y="271198"/>
                  <a:pt x="4759523" y="374121"/>
                  <a:pt x="4937191" y="486437"/>
                </a:cubicBezTo>
                <a:cubicBezTo>
                  <a:pt x="5114991" y="598752"/>
                  <a:pt x="5278768" y="734418"/>
                  <a:pt x="5428522" y="893432"/>
                </a:cubicBezTo>
                <a:cubicBezTo>
                  <a:pt x="5699852" y="1183415"/>
                  <a:pt x="5910328" y="1508522"/>
                  <a:pt x="6059950" y="1868752"/>
                </a:cubicBezTo>
                <a:cubicBezTo>
                  <a:pt x="6209705" y="2228850"/>
                  <a:pt x="6317324" y="2603037"/>
                  <a:pt x="6382808" y="2991313"/>
                </a:cubicBezTo>
                <a:cubicBezTo>
                  <a:pt x="6448292" y="3379589"/>
                  <a:pt x="6481035" y="3772562"/>
                  <a:pt x="6481035" y="4170230"/>
                </a:cubicBezTo>
                <a:cubicBezTo>
                  <a:pt x="6481035" y="4567767"/>
                  <a:pt x="6457619" y="4948965"/>
                  <a:pt x="6410788" y="531382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1" name="Freeform 1501"/>
          <p:cNvSpPr/>
          <p:nvPr/>
        </p:nvSpPr>
        <p:spPr>
          <a:xfrm rot="0" flipH="0" flipV="0">
            <a:off x="7171279" y="5927624"/>
            <a:ext cx="233317" cy="321382"/>
          </a:xfrm>
          <a:custGeom>
            <a:pathLst>
              <a:path w="6481035" h="8927305">
                <a:moveTo>
                  <a:pt x="5274138" y="5173729"/>
                </a:moveTo>
                <a:cubicBezTo>
                  <a:pt x="5311576" y="4893006"/>
                  <a:pt x="5334926" y="4612349"/>
                  <a:pt x="5344186" y="4331758"/>
                </a:cubicBezTo>
                <a:cubicBezTo>
                  <a:pt x="5353579" y="4051036"/>
                  <a:pt x="5334926" y="3765683"/>
                  <a:pt x="5288227" y="3475699"/>
                </a:cubicBezTo>
                <a:cubicBezTo>
                  <a:pt x="5250788" y="3232415"/>
                  <a:pt x="5201642" y="2989197"/>
                  <a:pt x="5140788" y="2746044"/>
                </a:cubicBezTo>
                <a:cubicBezTo>
                  <a:pt x="5080066" y="2502760"/>
                  <a:pt x="4984154" y="2273498"/>
                  <a:pt x="4853053" y="2058260"/>
                </a:cubicBezTo>
                <a:cubicBezTo>
                  <a:pt x="4712824" y="1815108"/>
                  <a:pt x="4537405" y="1618721"/>
                  <a:pt x="4326797" y="1469099"/>
                </a:cubicBezTo>
                <a:cubicBezTo>
                  <a:pt x="4116321" y="1319345"/>
                  <a:pt x="3891822" y="1223433"/>
                  <a:pt x="3653300" y="1181365"/>
                </a:cubicBezTo>
                <a:cubicBezTo>
                  <a:pt x="3414778" y="1139163"/>
                  <a:pt x="3173875" y="1153187"/>
                  <a:pt x="2930591" y="1223433"/>
                </a:cubicBezTo>
                <a:cubicBezTo>
                  <a:pt x="2687306" y="1293548"/>
                  <a:pt x="2458111" y="1426832"/>
                  <a:pt x="2243005" y="1623285"/>
                </a:cubicBezTo>
                <a:cubicBezTo>
                  <a:pt x="1934236" y="1904008"/>
                  <a:pt x="1686255" y="2294665"/>
                  <a:pt x="1499063" y="2795257"/>
                </a:cubicBezTo>
                <a:cubicBezTo>
                  <a:pt x="1312002" y="3295716"/>
                  <a:pt x="1197438" y="3821906"/>
                  <a:pt x="1155369" y="4373827"/>
                </a:cubicBezTo>
                <a:cubicBezTo>
                  <a:pt x="1113300" y="4925748"/>
                  <a:pt x="1143727" y="5461331"/>
                  <a:pt x="1246650" y="5980576"/>
                </a:cubicBezTo>
                <a:cubicBezTo>
                  <a:pt x="1349573" y="6499821"/>
                  <a:pt x="1536700" y="6913827"/>
                  <a:pt x="1808030" y="7222596"/>
                </a:cubicBezTo>
                <a:cubicBezTo>
                  <a:pt x="1967044" y="7409656"/>
                  <a:pt x="2137767" y="7538310"/>
                  <a:pt x="2320197" y="7608557"/>
                </a:cubicBezTo>
                <a:cubicBezTo>
                  <a:pt x="2502627" y="7678672"/>
                  <a:pt x="2710788" y="7737078"/>
                  <a:pt x="2944680" y="7783777"/>
                </a:cubicBezTo>
                <a:cubicBezTo>
                  <a:pt x="3300148" y="7746471"/>
                  <a:pt x="3606535" y="7653007"/>
                  <a:pt x="3863842" y="7503385"/>
                </a:cubicBezTo>
                <a:cubicBezTo>
                  <a:pt x="4121149" y="7353631"/>
                  <a:pt x="4341018" y="7166504"/>
                  <a:pt x="4523449" y="6942005"/>
                </a:cubicBezTo>
                <a:cubicBezTo>
                  <a:pt x="4705879" y="6717374"/>
                  <a:pt x="4855567" y="6460067"/>
                  <a:pt x="4972513" y="6170083"/>
                </a:cubicBezTo>
                <a:cubicBezTo>
                  <a:pt x="5089459" y="5880100"/>
                  <a:pt x="5185304" y="5576028"/>
                  <a:pt x="5260049" y="5257866"/>
                </a:cubicBezTo>
                <a:close/>
                <a:moveTo>
                  <a:pt x="6410788" y="5313826"/>
                </a:moveTo>
                <a:cubicBezTo>
                  <a:pt x="6326650" y="5660033"/>
                  <a:pt x="6202693" y="6031971"/>
                  <a:pt x="6038916" y="6429640"/>
                </a:cubicBezTo>
                <a:cubicBezTo>
                  <a:pt x="5875271" y="6827176"/>
                  <a:pt x="5671806" y="7199048"/>
                  <a:pt x="5428522" y="7545255"/>
                </a:cubicBezTo>
                <a:cubicBezTo>
                  <a:pt x="5185238" y="7891330"/>
                  <a:pt x="4899885" y="8188325"/>
                  <a:pt x="4572463" y="8436240"/>
                </a:cubicBezTo>
                <a:cubicBezTo>
                  <a:pt x="4245041" y="8684153"/>
                  <a:pt x="3884877" y="8831526"/>
                  <a:pt x="3491970" y="8878358"/>
                </a:cubicBezTo>
                <a:cubicBezTo>
                  <a:pt x="3220640" y="8915664"/>
                  <a:pt x="2961018" y="8927305"/>
                  <a:pt x="2713103" y="8913283"/>
                </a:cubicBezTo>
                <a:cubicBezTo>
                  <a:pt x="2465189" y="8899260"/>
                  <a:pt x="2214959" y="8826764"/>
                  <a:pt x="1962414" y="8695795"/>
                </a:cubicBezTo>
                <a:cubicBezTo>
                  <a:pt x="1765829" y="8592872"/>
                  <a:pt x="1576321" y="8489950"/>
                  <a:pt x="1393891" y="8387027"/>
                </a:cubicBezTo>
                <a:cubicBezTo>
                  <a:pt x="1211461" y="8284104"/>
                  <a:pt x="1054761" y="8139113"/>
                  <a:pt x="923792" y="7952052"/>
                </a:cubicBezTo>
                <a:cubicBezTo>
                  <a:pt x="699293" y="7652676"/>
                  <a:pt x="519178" y="7329951"/>
                  <a:pt x="383447" y="6983876"/>
                </a:cubicBezTo>
                <a:cubicBezTo>
                  <a:pt x="247848" y="6637668"/>
                  <a:pt x="149621" y="6279819"/>
                  <a:pt x="88767" y="5910329"/>
                </a:cubicBezTo>
                <a:cubicBezTo>
                  <a:pt x="28045" y="5540706"/>
                  <a:pt x="0" y="5166453"/>
                  <a:pt x="4630" y="4787569"/>
                </a:cubicBezTo>
                <a:cubicBezTo>
                  <a:pt x="9392" y="4408686"/>
                  <a:pt x="39819" y="4036814"/>
                  <a:pt x="95911" y="3671954"/>
                </a:cubicBezTo>
                <a:cubicBezTo>
                  <a:pt x="152003" y="3279048"/>
                  <a:pt x="257241" y="2872119"/>
                  <a:pt x="411625" y="2451166"/>
                </a:cubicBezTo>
                <a:cubicBezTo>
                  <a:pt x="566010" y="2030082"/>
                  <a:pt x="769474" y="1641806"/>
                  <a:pt x="1022019" y="1286338"/>
                </a:cubicBezTo>
                <a:cubicBezTo>
                  <a:pt x="1274696" y="930871"/>
                  <a:pt x="1578768" y="633876"/>
                  <a:pt x="1934236" y="395354"/>
                </a:cubicBezTo>
                <a:cubicBezTo>
                  <a:pt x="2289704" y="156699"/>
                  <a:pt x="2696699" y="28046"/>
                  <a:pt x="3155222" y="9393"/>
                </a:cubicBezTo>
                <a:cubicBezTo>
                  <a:pt x="3370328" y="0"/>
                  <a:pt x="3578423" y="2315"/>
                  <a:pt x="3779506" y="16338"/>
                </a:cubicBezTo>
                <a:cubicBezTo>
                  <a:pt x="3980722" y="30361"/>
                  <a:pt x="4179556" y="84138"/>
                  <a:pt x="4376010" y="177668"/>
                </a:cubicBezTo>
                <a:cubicBezTo>
                  <a:pt x="4572463" y="271198"/>
                  <a:pt x="4759523" y="374121"/>
                  <a:pt x="4937191" y="486437"/>
                </a:cubicBezTo>
                <a:cubicBezTo>
                  <a:pt x="5114991" y="598752"/>
                  <a:pt x="5278768" y="734418"/>
                  <a:pt x="5428522" y="893432"/>
                </a:cubicBezTo>
                <a:cubicBezTo>
                  <a:pt x="5699852" y="1183415"/>
                  <a:pt x="5910328" y="1508522"/>
                  <a:pt x="6059950" y="1868752"/>
                </a:cubicBezTo>
                <a:cubicBezTo>
                  <a:pt x="6209705" y="2228850"/>
                  <a:pt x="6317324" y="2603037"/>
                  <a:pt x="6382808" y="2991313"/>
                </a:cubicBezTo>
                <a:cubicBezTo>
                  <a:pt x="6448292" y="3379589"/>
                  <a:pt x="6481035" y="3772562"/>
                  <a:pt x="6481035" y="4170230"/>
                </a:cubicBezTo>
                <a:cubicBezTo>
                  <a:pt x="6481035" y="4567767"/>
                  <a:pt x="6457619" y="4948965"/>
                  <a:pt x="6410788" y="531382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2" name="Freeform 1502"/>
          <p:cNvSpPr/>
          <p:nvPr/>
        </p:nvSpPr>
        <p:spPr>
          <a:xfrm rot="0" flipH="0" flipV="0">
            <a:off x="7444020" y="5930555"/>
            <a:ext cx="119729" cy="308167"/>
          </a:xfrm>
          <a:custGeom>
            <a:pathLst>
              <a:path w="3325813" h="8560196">
                <a:moveTo>
                  <a:pt x="2806898" y="7409457"/>
                </a:moveTo>
                <a:cubicBezTo>
                  <a:pt x="2984434" y="7456289"/>
                  <a:pt x="3115270" y="7533547"/>
                  <a:pt x="3199408" y="7641232"/>
                </a:cubicBezTo>
                <a:cubicBezTo>
                  <a:pt x="3283677" y="7748786"/>
                  <a:pt x="3325813" y="7863350"/>
                  <a:pt x="3325813" y="7984926"/>
                </a:cubicBezTo>
                <a:cubicBezTo>
                  <a:pt x="3325813" y="8115895"/>
                  <a:pt x="3279048" y="8232841"/>
                  <a:pt x="3185517" y="8335764"/>
                </a:cubicBezTo>
                <a:cubicBezTo>
                  <a:pt x="3092119" y="8438687"/>
                  <a:pt x="2951890" y="8513497"/>
                  <a:pt x="2764830" y="8560196"/>
                </a:cubicBezTo>
                <a:lnTo>
                  <a:pt x="604639" y="8560196"/>
                </a:lnTo>
                <a:cubicBezTo>
                  <a:pt x="398396" y="8541542"/>
                  <a:pt x="246063" y="8473744"/>
                  <a:pt x="147638" y="8356798"/>
                </a:cubicBezTo>
                <a:cubicBezTo>
                  <a:pt x="49213" y="8239852"/>
                  <a:pt x="0" y="8115895"/>
                  <a:pt x="0" y="7984926"/>
                </a:cubicBezTo>
                <a:cubicBezTo>
                  <a:pt x="0" y="7853957"/>
                  <a:pt x="53843" y="7725304"/>
                  <a:pt x="161528" y="7598965"/>
                </a:cubicBezTo>
                <a:cubicBezTo>
                  <a:pt x="269214" y="7472627"/>
                  <a:pt x="430742" y="7409457"/>
                  <a:pt x="646113" y="7409457"/>
                </a:cubicBezTo>
                <a:lnTo>
                  <a:pt x="1053505" y="7409457"/>
                </a:lnTo>
                <a:lnTo>
                  <a:pt x="1053505" y="1613892"/>
                </a:lnTo>
                <a:cubicBezTo>
                  <a:pt x="922668" y="1707422"/>
                  <a:pt x="782373" y="1754187"/>
                  <a:pt x="632619" y="1754187"/>
                </a:cubicBezTo>
                <a:cubicBezTo>
                  <a:pt x="473736" y="1754187"/>
                  <a:pt x="345215" y="1700411"/>
                  <a:pt x="247055" y="1592857"/>
                </a:cubicBezTo>
                <a:cubicBezTo>
                  <a:pt x="148894" y="1485172"/>
                  <a:pt x="99814" y="1361215"/>
                  <a:pt x="99814" y="1220986"/>
                </a:cubicBezTo>
                <a:cubicBezTo>
                  <a:pt x="99814" y="1136716"/>
                  <a:pt x="120848" y="1047816"/>
                  <a:pt x="162917" y="954286"/>
                </a:cubicBezTo>
                <a:cubicBezTo>
                  <a:pt x="204986" y="860756"/>
                  <a:pt x="272785" y="776552"/>
                  <a:pt x="366316" y="701675"/>
                </a:cubicBezTo>
                <a:lnTo>
                  <a:pt x="1333897" y="70247"/>
                </a:lnTo>
                <a:cubicBezTo>
                  <a:pt x="1455473" y="23415"/>
                  <a:pt x="1558396" y="0"/>
                  <a:pt x="1642666" y="0"/>
                </a:cubicBezTo>
                <a:cubicBezTo>
                  <a:pt x="1932384" y="0"/>
                  <a:pt x="2119379" y="163711"/>
                  <a:pt x="2203648" y="491132"/>
                </a:cubicBezTo>
                <a:lnTo>
                  <a:pt x="2203648" y="7409457"/>
                </a:lnTo>
                <a:lnTo>
                  <a:pt x="2806898" y="740945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3" name="Freeform 1503"/>
          <p:cNvSpPr/>
          <p:nvPr/>
        </p:nvSpPr>
        <p:spPr>
          <a:xfrm rot="0" flipH="0" flipV="0">
            <a:off x="7610706" y="5931205"/>
            <a:ext cx="223292" cy="307659"/>
          </a:xfrm>
          <a:custGeom>
            <a:pathLst>
              <a:path w="6202561" h="8546107">
                <a:moveTo>
                  <a:pt x="1178719" y="7900591"/>
                </a:moveTo>
                <a:cubicBezTo>
                  <a:pt x="1169326" y="8115830"/>
                  <a:pt x="1106157" y="8277225"/>
                  <a:pt x="989211" y="8384779"/>
                </a:cubicBezTo>
                <a:cubicBezTo>
                  <a:pt x="872265" y="8492331"/>
                  <a:pt x="743611" y="8546107"/>
                  <a:pt x="603250" y="8546107"/>
                </a:cubicBezTo>
                <a:cubicBezTo>
                  <a:pt x="472281" y="8546107"/>
                  <a:pt x="346009" y="8494712"/>
                  <a:pt x="224433" y="8391922"/>
                </a:cubicBezTo>
                <a:cubicBezTo>
                  <a:pt x="102857" y="8288999"/>
                  <a:pt x="28046" y="8134549"/>
                  <a:pt x="0" y="7928571"/>
                </a:cubicBezTo>
                <a:cubicBezTo>
                  <a:pt x="9260" y="6712281"/>
                  <a:pt x="13891" y="5505450"/>
                  <a:pt x="13891" y="4308079"/>
                </a:cubicBezTo>
                <a:cubicBezTo>
                  <a:pt x="13891" y="3110575"/>
                  <a:pt x="9260" y="1861675"/>
                  <a:pt x="0" y="561380"/>
                </a:cubicBezTo>
                <a:cubicBezTo>
                  <a:pt x="46699" y="374188"/>
                  <a:pt x="121510" y="233826"/>
                  <a:pt x="224433" y="140296"/>
                </a:cubicBezTo>
                <a:cubicBezTo>
                  <a:pt x="327356" y="46766"/>
                  <a:pt x="444301" y="0"/>
                  <a:pt x="575270" y="0"/>
                </a:cubicBezTo>
                <a:cubicBezTo>
                  <a:pt x="696846" y="0"/>
                  <a:pt x="811411" y="42135"/>
                  <a:pt x="918964" y="126405"/>
                </a:cubicBezTo>
                <a:cubicBezTo>
                  <a:pt x="1026649" y="210543"/>
                  <a:pt x="1103842" y="341511"/>
                  <a:pt x="1150541" y="519311"/>
                </a:cubicBezTo>
                <a:cubicBezTo>
                  <a:pt x="1150541" y="1052579"/>
                  <a:pt x="1148225" y="1562431"/>
                  <a:pt x="1143595" y="2048868"/>
                </a:cubicBezTo>
                <a:cubicBezTo>
                  <a:pt x="1138965" y="2535304"/>
                  <a:pt x="1136650" y="3049853"/>
                  <a:pt x="1136650" y="3592513"/>
                </a:cubicBezTo>
                <a:cubicBezTo>
                  <a:pt x="1548209" y="3414713"/>
                  <a:pt x="1901362" y="3213564"/>
                  <a:pt x="2196108" y="2989065"/>
                </a:cubicBezTo>
                <a:cubicBezTo>
                  <a:pt x="2490853" y="2764565"/>
                  <a:pt x="2764499" y="2514336"/>
                  <a:pt x="3017044" y="2238375"/>
                </a:cubicBezTo>
                <a:cubicBezTo>
                  <a:pt x="3269588" y="1962415"/>
                  <a:pt x="3522133" y="1658409"/>
                  <a:pt x="3774678" y="1326357"/>
                </a:cubicBezTo>
                <a:cubicBezTo>
                  <a:pt x="4027355" y="994172"/>
                  <a:pt x="4317405" y="636324"/>
                  <a:pt x="4644826" y="252810"/>
                </a:cubicBezTo>
                <a:cubicBezTo>
                  <a:pt x="4794580" y="131102"/>
                  <a:pt x="4948965" y="70247"/>
                  <a:pt x="5107980" y="70247"/>
                </a:cubicBezTo>
                <a:cubicBezTo>
                  <a:pt x="5257734" y="70247"/>
                  <a:pt x="5384006" y="121709"/>
                  <a:pt x="5486797" y="224632"/>
                </a:cubicBezTo>
                <a:cubicBezTo>
                  <a:pt x="5589720" y="327555"/>
                  <a:pt x="5641181" y="458590"/>
                  <a:pt x="5641181" y="617736"/>
                </a:cubicBezTo>
                <a:cubicBezTo>
                  <a:pt x="5641181" y="701874"/>
                  <a:pt x="5617832" y="804730"/>
                  <a:pt x="5571133" y="926307"/>
                </a:cubicBezTo>
                <a:cubicBezTo>
                  <a:pt x="5290410" y="1253729"/>
                  <a:pt x="5037799" y="1560116"/>
                  <a:pt x="4813300" y="1845469"/>
                </a:cubicBezTo>
                <a:cubicBezTo>
                  <a:pt x="4588801" y="2130690"/>
                  <a:pt x="4368932" y="2399639"/>
                  <a:pt x="4153694" y="2652316"/>
                </a:cubicBezTo>
                <a:cubicBezTo>
                  <a:pt x="3938455" y="2904861"/>
                  <a:pt x="3720901" y="3141068"/>
                  <a:pt x="3501033" y="3360936"/>
                </a:cubicBezTo>
                <a:cubicBezTo>
                  <a:pt x="3281164" y="3580805"/>
                  <a:pt x="3040261" y="3784270"/>
                  <a:pt x="2778323" y="3971330"/>
                </a:cubicBezTo>
                <a:cubicBezTo>
                  <a:pt x="3330244" y="4560690"/>
                  <a:pt x="3877535" y="5143037"/>
                  <a:pt x="4420195" y="5718374"/>
                </a:cubicBezTo>
                <a:cubicBezTo>
                  <a:pt x="4962988" y="6293710"/>
                  <a:pt x="5505648" y="6876058"/>
                  <a:pt x="6048176" y="7465418"/>
                </a:cubicBezTo>
                <a:cubicBezTo>
                  <a:pt x="6151100" y="7596386"/>
                  <a:pt x="6202561" y="7741378"/>
                  <a:pt x="6202561" y="7900393"/>
                </a:cubicBezTo>
                <a:cubicBezTo>
                  <a:pt x="6202561" y="8059407"/>
                  <a:pt x="6151100" y="8188061"/>
                  <a:pt x="6048176" y="8286354"/>
                </a:cubicBezTo>
                <a:cubicBezTo>
                  <a:pt x="5945253" y="8384646"/>
                  <a:pt x="5818981" y="8433793"/>
                  <a:pt x="5669359" y="8433793"/>
                </a:cubicBezTo>
                <a:cubicBezTo>
                  <a:pt x="5594482" y="8433793"/>
                  <a:pt x="5512594" y="8417455"/>
                  <a:pt x="5423694" y="8384779"/>
                </a:cubicBezTo>
                <a:cubicBezTo>
                  <a:pt x="5334794" y="8351970"/>
                  <a:pt x="5252971" y="8293431"/>
                  <a:pt x="5178226" y="8209161"/>
                </a:cubicBezTo>
                <a:cubicBezTo>
                  <a:pt x="5112742" y="8134284"/>
                  <a:pt x="4991100" y="8003316"/>
                  <a:pt x="4813300" y="7816255"/>
                </a:cubicBezTo>
                <a:cubicBezTo>
                  <a:pt x="4635500" y="7629195"/>
                  <a:pt x="4431969" y="7411773"/>
                  <a:pt x="4202708" y="7163991"/>
                </a:cubicBezTo>
                <a:cubicBezTo>
                  <a:pt x="3973579" y="6916077"/>
                  <a:pt x="3730360" y="6654139"/>
                  <a:pt x="3473053" y="6378179"/>
                </a:cubicBezTo>
                <a:cubicBezTo>
                  <a:pt x="3215878" y="6102086"/>
                  <a:pt x="2972660" y="5840082"/>
                  <a:pt x="2743398" y="5592168"/>
                </a:cubicBezTo>
                <a:cubicBezTo>
                  <a:pt x="2514137" y="5344253"/>
                  <a:pt x="2310606" y="5126765"/>
                  <a:pt x="2132806" y="4939705"/>
                </a:cubicBezTo>
                <a:cubicBezTo>
                  <a:pt x="1955138" y="4752512"/>
                  <a:pt x="1833562" y="4621544"/>
                  <a:pt x="1768078" y="4546799"/>
                </a:cubicBezTo>
                <a:cubicBezTo>
                  <a:pt x="1590278" y="4630936"/>
                  <a:pt x="1375106" y="4719770"/>
                  <a:pt x="1122561" y="4813300"/>
                </a:cubicBezTo>
                <a:cubicBezTo>
                  <a:pt x="1122561" y="5355961"/>
                  <a:pt x="1127191" y="5872891"/>
                  <a:pt x="1136451" y="6364090"/>
                </a:cubicBezTo>
                <a:cubicBezTo>
                  <a:pt x="1145844" y="6855156"/>
                  <a:pt x="1159933" y="7367323"/>
                  <a:pt x="1178719" y="790059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4" name="Freeform 1504"/>
          <p:cNvSpPr/>
          <p:nvPr/>
        </p:nvSpPr>
        <p:spPr>
          <a:xfrm rot="0" flipH="0" flipV="0">
            <a:off x="7850762" y="5883247"/>
            <a:ext cx="113583" cy="429244"/>
          </a:xfrm>
          <a:custGeom>
            <a:pathLst>
              <a:path w="3155090" h="11923446">
                <a:moveTo>
                  <a:pt x="154385" y="10941115"/>
                </a:moveTo>
                <a:cubicBezTo>
                  <a:pt x="238654" y="10866237"/>
                  <a:pt x="327554" y="10789045"/>
                  <a:pt x="421085" y="10709538"/>
                </a:cubicBezTo>
                <a:cubicBezTo>
                  <a:pt x="514615" y="10630031"/>
                  <a:pt x="598818" y="10548142"/>
                  <a:pt x="673696" y="10463872"/>
                </a:cubicBezTo>
                <a:cubicBezTo>
                  <a:pt x="1029163" y="10061706"/>
                  <a:pt x="1307439" y="9556551"/>
                  <a:pt x="1508522" y="8948406"/>
                </a:cubicBezTo>
                <a:cubicBezTo>
                  <a:pt x="1709738" y="8340261"/>
                  <a:pt x="1845403" y="7704071"/>
                  <a:pt x="1915517" y="7039834"/>
                </a:cubicBezTo>
                <a:cubicBezTo>
                  <a:pt x="1985764" y="6375598"/>
                  <a:pt x="1990461" y="5720754"/>
                  <a:pt x="1929607" y="5075303"/>
                </a:cubicBezTo>
                <a:cubicBezTo>
                  <a:pt x="1868885" y="4429720"/>
                  <a:pt x="1758950" y="3863710"/>
                  <a:pt x="1599803" y="3377273"/>
                </a:cubicBezTo>
                <a:cubicBezTo>
                  <a:pt x="1515666" y="3115336"/>
                  <a:pt x="1422136" y="2881444"/>
                  <a:pt x="1319213" y="2675598"/>
                </a:cubicBezTo>
                <a:cubicBezTo>
                  <a:pt x="1216290" y="2469753"/>
                  <a:pt x="1108671" y="2270984"/>
                  <a:pt x="996355" y="2079294"/>
                </a:cubicBezTo>
                <a:cubicBezTo>
                  <a:pt x="884172" y="1887471"/>
                  <a:pt x="762596" y="1695648"/>
                  <a:pt x="631627" y="1503825"/>
                </a:cubicBezTo>
                <a:cubicBezTo>
                  <a:pt x="500658" y="1312002"/>
                  <a:pt x="355600" y="1099145"/>
                  <a:pt x="196453" y="865253"/>
                </a:cubicBezTo>
                <a:cubicBezTo>
                  <a:pt x="130969" y="696846"/>
                  <a:pt x="116946" y="544842"/>
                  <a:pt x="154385" y="409244"/>
                </a:cubicBezTo>
                <a:cubicBezTo>
                  <a:pt x="191823" y="273512"/>
                  <a:pt x="259623" y="170589"/>
                  <a:pt x="357783" y="100475"/>
                </a:cubicBezTo>
                <a:cubicBezTo>
                  <a:pt x="456076" y="30361"/>
                  <a:pt x="573022" y="0"/>
                  <a:pt x="708621" y="9392"/>
                </a:cubicBezTo>
                <a:cubicBezTo>
                  <a:pt x="844352" y="18653"/>
                  <a:pt x="982398" y="79441"/>
                  <a:pt x="1122760" y="191756"/>
                </a:cubicBezTo>
                <a:cubicBezTo>
                  <a:pt x="1281774" y="425648"/>
                  <a:pt x="1436092" y="652528"/>
                  <a:pt x="1585714" y="872397"/>
                </a:cubicBezTo>
                <a:cubicBezTo>
                  <a:pt x="1735469" y="1092133"/>
                  <a:pt x="1875830" y="1314317"/>
                  <a:pt x="2006799" y="1538948"/>
                </a:cubicBezTo>
                <a:cubicBezTo>
                  <a:pt x="2137767" y="1763447"/>
                  <a:pt x="2259344" y="1995024"/>
                  <a:pt x="2371527" y="2233678"/>
                </a:cubicBezTo>
                <a:cubicBezTo>
                  <a:pt x="2483842" y="2472200"/>
                  <a:pt x="2586832" y="2727060"/>
                  <a:pt x="2680494" y="2998258"/>
                </a:cubicBezTo>
                <a:cubicBezTo>
                  <a:pt x="2895600" y="3653234"/>
                  <a:pt x="3033514" y="4345582"/>
                  <a:pt x="3094236" y="5075303"/>
                </a:cubicBezTo>
                <a:cubicBezTo>
                  <a:pt x="3155090" y="5805024"/>
                  <a:pt x="3138752" y="6532430"/>
                  <a:pt x="3045222" y="7257520"/>
                </a:cubicBezTo>
                <a:cubicBezTo>
                  <a:pt x="2951692" y="7982479"/>
                  <a:pt x="2780970" y="8684087"/>
                  <a:pt x="2533055" y="9362347"/>
                </a:cubicBezTo>
                <a:cubicBezTo>
                  <a:pt x="2285140" y="10040605"/>
                  <a:pt x="1960034" y="10651065"/>
                  <a:pt x="1557735" y="11193726"/>
                </a:cubicBezTo>
                <a:cubicBezTo>
                  <a:pt x="1473597" y="11315302"/>
                  <a:pt x="1370674" y="11422855"/>
                  <a:pt x="1248966" y="11516385"/>
                </a:cubicBezTo>
                <a:cubicBezTo>
                  <a:pt x="1127390" y="11610047"/>
                  <a:pt x="1010444" y="11708274"/>
                  <a:pt x="898128" y="11811065"/>
                </a:cubicBezTo>
                <a:cubicBezTo>
                  <a:pt x="729721" y="11895334"/>
                  <a:pt x="577718" y="11923446"/>
                  <a:pt x="442119" y="11895401"/>
                </a:cubicBezTo>
                <a:cubicBezTo>
                  <a:pt x="306520" y="11867355"/>
                  <a:pt x="198901" y="11808882"/>
                  <a:pt x="119261" y="11719982"/>
                </a:cubicBezTo>
                <a:cubicBezTo>
                  <a:pt x="39754" y="11631082"/>
                  <a:pt x="0" y="11516451"/>
                  <a:pt x="0" y="11376090"/>
                </a:cubicBezTo>
                <a:cubicBezTo>
                  <a:pt x="0" y="11235728"/>
                  <a:pt x="51462" y="11090736"/>
                  <a:pt x="154385" y="1094111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5" name="Rectangle 1505"/>
          <p:cNvSpPr/>
          <p:nvPr/>
        </p:nvSpPr>
        <p:spPr>
          <a:xfrm rot="0" flipH="0" flipV="0">
            <a:off x="1930400" y="6624656"/>
            <a:ext cx="8799314" cy="1645431"/>
          </a:xfrm>
          <a:prstGeom prst="rect">
            <a:avLst/>
          </a:prstGeom>
        </p:spPr>
      </p:sp>
      <p:sp>
        <p:nvSpPr>
          <p:cNvPr id="1506" name="Freeform 1506"/>
          <p:cNvSpPr/>
          <p:nvPr/>
        </p:nvSpPr>
        <p:spPr>
          <a:xfrm rot="0" flipH="0" flipV="0">
            <a:off x="1934893" y="6887541"/>
            <a:ext cx="267354" cy="310181"/>
          </a:xfrm>
          <a:custGeom>
            <a:pathLst>
              <a:path w="7426523" h="8616156">
                <a:moveTo>
                  <a:pt x="1698426" y="8616156"/>
                </a:moveTo>
                <a:cubicBezTo>
                  <a:pt x="1558065" y="8597370"/>
                  <a:pt x="1441053" y="8557550"/>
                  <a:pt x="1347390" y="8496696"/>
                </a:cubicBezTo>
                <a:cubicBezTo>
                  <a:pt x="1253728" y="8435974"/>
                  <a:pt x="1183547" y="8363479"/>
                  <a:pt x="1136848" y="8279210"/>
                </a:cubicBezTo>
                <a:lnTo>
                  <a:pt x="1094581" y="8195072"/>
                </a:lnTo>
                <a:cubicBezTo>
                  <a:pt x="1075928" y="8148373"/>
                  <a:pt x="1057209" y="8099293"/>
                  <a:pt x="1038423" y="8047832"/>
                </a:cubicBezTo>
                <a:cubicBezTo>
                  <a:pt x="1019770" y="7996370"/>
                  <a:pt x="1010443" y="7947224"/>
                  <a:pt x="1010443" y="7900393"/>
                </a:cubicBezTo>
                <a:lnTo>
                  <a:pt x="1010443" y="1599605"/>
                </a:lnTo>
                <a:cubicBezTo>
                  <a:pt x="926306" y="1627651"/>
                  <a:pt x="858506" y="1653382"/>
                  <a:pt x="807045" y="1676797"/>
                </a:cubicBezTo>
                <a:cubicBezTo>
                  <a:pt x="755584" y="1700213"/>
                  <a:pt x="683088" y="1711921"/>
                  <a:pt x="589558" y="1711921"/>
                </a:cubicBezTo>
                <a:cubicBezTo>
                  <a:pt x="411758" y="1711921"/>
                  <a:pt x="269015" y="1660460"/>
                  <a:pt x="161329" y="1557536"/>
                </a:cubicBezTo>
                <a:cubicBezTo>
                  <a:pt x="53776" y="1454613"/>
                  <a:pt x="0" y="1333038"/>
                  <a:pt x="0" y="1192808"/>
                </a:cubicBezTo>
                <a:cubicBezTo>
                  <a:pt x="0" y="986963"/>
                  <a:pt x="119327" y="809229"/>
                  <a:pt x="357981" y="659607"/>
                </a:cubicBezTo>
                <a:cubicBezTo>
                  <a:pt x="596635" y="509852"/>
                  <a:pt x="879739" y="385895"/>
                  <a:pt x="1207293" y="287735"/>
                </a:cubicBezTo>
                <a:cubicBezTo>
                  <a:pt x="1534848" y="189442"/>
                  <a:pt x="1878806" y="116946"/>
                  <a:pt x="2239168" y="70247"/>
                </a:cubicBezTo>
                <a:cubicBezTo>
                  <a:pt x="2599663" y="23416"/>
                  <a:pt x="2896856" y="0"/>
                  <a:pt x="3130748" y="0"/>
                </a:cubicBezTo>
                <a:cubicBezTo>
                  <a:pt x="3813902" y="0"/>
                  <a:pt x="4422246" y="112250"/>
                  <a:pt x="4955778" y="336749"/>
                </a:cubicBezTo>
                <a:cubicBezTo>
                  <a:pt x="5489310" y="561248"/>
                  <a:pt x="5938572" y="862939"/>
                  <a:pt x="6303565" y="1241822"/>
                </a:cubicBezTo>
                <a:cubicBezTo>
                  <a:pt x="6668558" y="1620574"/>
                  <a:pt x="6946966" y="2062560"/>
                  <a:pt x="7138789" y="2567782"/>
                </a:cubicBezTo>
                <a:cubicBezTo>
                  <a:pt x="7330612" y="3073004"/>
                  <a:pt x="7426523" y="3601575"/>
                  <a:pt x="7426523" y="4153496"/>
                </a:cubicBezTo>
                <a:cubicBezTo>
                  <a:pt x="7426523" y="4714809"/>
                  <a:pt x="7323534" y="5264481"/>
                  <a:pt x="7117556" y="5802511"/>
                </a:cubicBezTo>
                <a:cubicBezTo>
                  <a:pt x="6911710" y="6340409"/>
                  <a:pt x="6598179" y="6810508"/>
                  <a:pt x="6176962" y="7212807"/>
                </a:cubicBezTo>
                <a:cubicBezTo>
                  <a:pt x="5886847" y="7493397"/>
                  <a:pt x="5561608" y="7715581"/>
                  <a:pt x="5201245" y="7879358"/>
                </a:cubicBezTo>
                <a:cubicBezTo>
                  <a:pt x="4840883" y="8043135"/>
                  <a:pt x="4464182" y="8174170"/>
                  <a:pt x="4071143" y="8272463"/>
                </a:cubicBezTo>
                <a:cubicBezTo>
                  <a:pt x="3678105" y="8370622"/>
                  <a:pt x="3280304" y="8443052"/>
                  <a:pt x="2877740" y="8489751"/>
                </a:cubicBezTo>
                <a:cubicBezTo>
                  <a:pt x="2475309" y="8536582"/>
                  <a:pt x="2082204" y="8578717"/>
                  <a:pt x="1698426" y="8616156"/>
                </a:cubicBezTo>
                <a:close/>
                <a:moveTo>
                  <a:pt x="3116064" y="1150739"/>
                </a:moveTo>
                <a:cubicBezTo>
                  <a:pt x="2957049" y="1150739"/>
                  <a:pt x="2797902" y="1160066"/>
                  <a:pt x="2638623" y="1178719"/>
                </a:cubicBezTo>
                <a:cubicBezTo>
                  <a:pt x="2479476" y="1197372"/>
                  <a:pt x="2320329" y="1220788"/>
                  <a:pt x="2161183" y="1248966"/>
                </a:cubicBezTo>
                <a:lnTo>
                  <a:pt x="2161183" y="7423547"/>
                </a:lnTo>
                <a:cubicBezTo>
                  <a:pt x="2432645" y="7395369"/>
                  <a:pt x="2720512" y="7362627"/>
                  <a:pt x="3024783" y="7325321"/>
                </a:cubicBezTo>
                <a:cubicBezTo>
                  <a:pt x="3329186" y="7287882"/>
                  <a:pt x="3626445" y="7231724"/>
                  <a:pt x="3916561" y="7156847"/>
                </a:cubicBezTo>
                <a:cubicBezTo>
                  <a:pt x="4206808" y="7081970"/>
                  <a:pt x="4478337" y="6983744"/>
                  <a:pt x="4731147" y="6862168"/>
                </a:cubicBezTo>
                <a:cubicBezTo>
                  <a:pt x="4983956" y="6740592"/>
                  <a:pt x="5194630" y="6586207"/>
                  <a:pt x="5363170" y="6399014"/>
                </a:cubicBezTo>
                <a:cubicBezTo>
                  <a:pt x="5662678" y="6071593"/>
                  <a:pt x="5889691" y="5702102"/>
                  <a:pt x="6044208" y="5290543"/>
                </a:cubicBezTo>
                <a:cubicBezTo>
                  <a:pt x="6198724" y="4878851"/>
                  <a:pt x="6275983" y="4457833"/>
                  <a:pt x="6275983" y="4027488"/>
                </a:cubicBezTo>
                <a:cubicBezTo>
                  <a:pt x="6275983" y="3653235"/>
                  <a:pt x="6208051" y="3293071"/>
                  <a:pt x="6072187" y="2946996"/>
                </a:cubicBezTo>
                <a:cubicBezTo>
                  <a:pt x="5936456" y="2600789"/>
                  <a:pt x="5735174" y="2294401"/>
                  <a:pt x="5468342" y="2027833"/>
                </a:cubicBezTo>
                <a:cubicBezTo>
                  <a:pt x="5201510" y="1761133"/>
                  <a:pt x="4871442" y="1548276"/>
                  <a:pt x="4478139" y="1389261"/>
                </a:cubicBezTo>
                <a:cubicBezTo>
                  <a:pt x="4084968" y="1230247"/>
                  <a:pt x="3630943" y="1150739"/>
                  <a:pt x="3116064" y="115073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7" name="Freeform 1507"/>
          <p:cNvSpPr/>
          <p:nvPr/>
        </p:nvSpPr>
        <p:spPr>
          <a:xfrm rot="0" flipH="0" flipV="0">
            <a:off x="2250668" y="68704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8" name="Freeform 1508"/>
          <p:cNvSpPr/>
          <p:nvPr/>
        </p:nvSpPr>
        <p:spPr>
          <a:xfrm rot="0" flipH="0" flipV="0">
            <a:off x="2346764" y="6851244"/>
            <a:ext cx="173786" cy="345150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9" name="Freeform 1509"/>
          <p:cNvSpPr/>
          <p:nvPr/>
        </p:nvSpPr>
        <p:spPr>
          <a:xfrm rot="0" flipH="0" flipV="0">
            <a:off x="2530650" y="6851244"/>
            <a:ext cx="173786" cy="345150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0" name="Freeform 1510"/>
          <p:cNvSpPr/>
          <p:nvPr/>
        </p:nvSpPr>
        <p:spPr>
          <a:xfrm rot="0" flipH="0" flipV="0">
            <a:off x="2706476" y="69659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1" name="Freeform 1511"/>
          <p:cNvSpPr/>
          <p:nvPr/>
        </p:nvSpPr>
        <p:spPr>
          <a:xfrm rot="0" flipH="0" flipV="0">
            <a:off x="2958522" y="69582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2" name="Freeform 1512"/>
          <p:cNvSpPr/>
          <p:nvPr/>
        </p:nvSpPr>
        <p:spPr>
          <a:xfrm rot="0" flipH="0" flipV="0">
            <a:off x="3147034" y="69659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3" name="Freeform 1513"/>
          <p:cNvSpPr/>
          <p:nvPr/>
        </p:nvSpPr>
        <p:spPr>
          <a:xfrm rot="0" flipH="0" flipV="0">
            <a:off x="3396041" y="69623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4" name="Freeform 1514"/>
          <p:cNvSpPr/>
          <p:nvPr/>
        </p:nvSpPr>
        <p:spPr>
          <a:xfrm rot="0" flipH="0" flipV="0">
            <a:off x="3618802" y="68688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5" name="Freeform 1515"/>
          <p:cNvSpPr/>
          <p:nvPr/>
        </p:nvSpPr>
        <p:spPr>
          <a:xfrm rot="0" flipH="0" flipV="0">
            <a:off x="3969397" y="6864003"/>
            <a:ext cx="209233" cy="332327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6" name="Freeform 1516"/>
          <p:cNvSpPr/>
          <p:nvPr/>
        </p:nvSpPr>
        <p:spPr>
          <a:xfrm rot="0" flipH="0" flipV="0">
            <a:off x="4230024" y="68704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7" name="Freeform 1517"/>
          <p:cNvSpPr/>
          <p:nvPr/>
        </p:nvSpPr>
        <p:spPr>
          <a:xfrm rot="0" flipH="0" flipV="0">
            <a:off x="4338215" y="69582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8" name="Freeform 1518"/>
          <p:cNvSpPr/>
          <p:nvPr/>
        </p:nvSpPr>
        <p:spPr>
          <a:xfrm rot="0" flipH="0" flipV="0">
            <a:off x="4526726" y="69659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9" name="Freeform 1519"/>
          <p:cNvSpPr/>
          <p:nvPr/>
        </p:nvSpPr>
        <p:spPr>
          <a:xfrm rot="0" flipH="0" flipV="0">
            <a:off x="4779451" y="69550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0" name="Freeform 1520"/>
          <p:cNvSpPr/>
          <p:nvPr/>
        </p:nvSpPr>
        <p:spPr>
          <a:xfrm rot="0" flipH="0" flipV="0">
            <a:off x="4998997" y="68688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1" name="Freeform 1521"/>
          <p:cNvSpPr/>
          <p:nvPr/>
        </p:nvSpPr>
        <p:spPr>
          <a:xfrm rot="0" flipH="0" flipV="0">
            <a:off x="5203037" y="68704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2" name="Freeform 1522"/>
          <p:cNvSpPr/>
          <p:nvPr/>
        </p:nvSpPr>
        <p:spPr>
          <a:xfrm rot="0" flipH="0" flipV="0">
            <a:off x="5302843" y="69655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3" name="Freeform 1523"/>
          <p:cNvSpPr/>
          <p:nvPr/>
        </p:nvSpPr>
        <p:spPr>
          <a:xfrm rot="0" flipH="0" flipV="0">
            <a:off x="5552700" y="69623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4" name="Freeform 1524"/>
          <p:cNvSpPr/>
          <p:nvPr/>
        </p:nvSpPr>
        <p:spPr>
          <a:xfrm rot="0" flipH="0" flipV="0">
            <a:off x="5766760" y="69541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5" name="Freeform 1525"/>
          <p:cNvSpPr/>
          <p:nvPr/>
        </p:nvSpPr>
        <p:spPr>
          <a:xfrm rot="0" flipH="0" flipV="0">
            <a:off x="6154068" y="69550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6" name="Freeform 1526"/>
          <p:cNvSpPr/>
          <p:nvPr/>
        </p:nvSpPr>
        <p:spPr>
          <a:xfrm rot="0" flipH="0" flipV="0">
            <a:off x="6360619" y="69660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7" name="Freeform 1527"/>
          <p:cNvSpPr/>
          <p:nvPr/>
        </p:nvSpPr>
        <p:spPr>
          <a:xfrm rot="0" flipH="0" flipV="0">
            <a:off x="6604982" y="6969959"/>
            <a:ext cx="207654" cy="218241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8" name="Freeform 1528"/>
          <p:cNvSpPr/>
          <p:nvPr/>
        </p:nvSpPr>
        <p:spPr>
          <a:xfrm rot="0" flipH="0" flipV="0">
            <a:off x="6846300" y="69541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9" name="Freeform 1529"/>
          <p:cNvSpPr/>
          <p:nvPr/>
        </p:nvSpPr>
        <p:spPr>
          <a:xfrm rot="0" flipH="0" flipV="0">
            <a:off x="7057255" y="69660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0" name="Freeform 1530"/>
          <p:cNvSpPr/>
          <p:nvPr/>
        </p:nvSpPr>
        <p:spPr>
          <a:xfrm rot="0" flipH="0" flipV="0">
            <a:off x="7310542" y="68690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1" name="Freeform 1531"/>
          <p:cNvSpPr/>
          <p:nvPr/>
        </p:nvSpPr>
        <p:spPr>
          <a:xfrm rot="0" flipH="0" flipV="0">
            <a:off x="7440890" y="68690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2" name="Freeform 1532"/>
          <p:cNvSpPr/>
          <p:nvPr/>
        </p:nvSpPr>
        <p:spPr>
          <a:xfrm rot="0" flipH="0" flipV="0">
            <a:off x="7538964" y="6958843"/>
            <a:ext cx="216727" cy="335449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3" name="Freeform 1533"/>
          <p:cNvSpPr/>
          <p:nvPr/>
        </p:nvSpPr>
        <p:spPr>
          <a:xfrm rot="0" flipH="0" flipV="0">
            <a:off x="7947220" y="6864003"/>
            <a:ext cx="209233" cy="332327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4" name="Freeform 1534"/>
          <p:cNvSpPr/>
          <p:nvPr/>
        </p:nvSpPr>
        <p:spPr>
          <a:xfrm rot="0" flipH="0" flipV="0">
            <a:off x="8207846" y="68704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5" name="Freeform 1535"/>
          <p:cNvSpPr/>
          <p:nvPr/>
        </p:nvSpPr>
        <p:spPr>
          <a:xfrm rot="0" flipH="0" flipV="0">
            <a:off x="8303762" y="69541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6" name="Freeform 1536"/>
          <p:cNvSpPr/>
          <p:nvPr/>
        </p:nvSpPr>
        <p:spPr>
          <a:xfrm rot="0" flipH="0" flipV="0">
            <a:off x="8511758" y="69550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7" name="Freeform 1537"/>
          <p:cNvSpPr/>
          <p:nvPr/>
        </p:nvSpPr>
        <p:spPr>
          <a:xfrm rot="0" flipH="0" flipV="0">
            <a:off x="8711316" y="69655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8" name="Freeform 1538"/>
          <p:cNvSpPr/>
          <p:nvPr/>
        </p:nvSpPr>
        <p:spPr>
          <a:xfrm rot="0" flipH="0" flipV="0">
            <a:off x="8961171" y="69623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9" name="Freeform 1539"/>
          <p:cNvSpPr/>
          <p:nvPr/>
        </p:nvSpPr>
        <p:spPr>
          <a:xfrm rot="0" flipH="0" flipV="0">
            <a:off x="9194571" y="69623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0" name="Freeform 1540"/>
          <p:cNvSpPr/>
          <p:nvPr/>
        </p:nvSpPr>
        <p:spPr>
          <a:xfrm rot="0" flipH="0" flipV="0">
            <a:off x="9426538" y="69659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1" name="Freeform 1541"/>
          <p:cNvSpPr/>
          <p:nvPr/>
        </p:nvSpPr>
        <p:spPr>
          <a:xfrm rot="0" flipH="0" flipV="0">
            <a:off x="9679263" y="69550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2" name="Freeform 1542"/>
          <p:cNvSpPr/>
          <p:nvPr/>
        </p:nvSpPr>
        <p:spPr>
          <a:xfrm rot="0" flipH="0" flipV="0">
            <a:off x="9898809" y="68688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3" name="Freeform 1543"/>
          <p:cNvSpPr/>
          <p:nvPr/>
        </p:nvSpPr>
        <p:spPr>
          <a:xfrm rot="0" flipH="0" flipV="0">
            <a:off x="10070139" y="69659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4" name="Freeform 1544"/>
          <p:cNvSpPr/>
          <p:nvPr/>
        </p:nvSpPr>
        <p:spPr>
          <a:xfrm rot="0" flipH="0" flipV="0">
            <a:off x="10314053" y="6864003"/>
            <a:ext cx="209233" cy="332327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5" name="Freeform 1545"/>
          <p:cNvSpPr/>
          <p:nvPr/>
        </p:nvSpPr>
        <p:spPr>
          <a:xfrm rot="0" flipH="0" flipV="0">
            <a:off x="1943073" y="7821303"/>
            <a:ext cx="240530" cy="334941"/>
          </a:xfrm>
          <a:custGeom>
            <a:pathLst>
              <a:path w="6681390" h="9303940">
                <a:moveTo>
                  <a:pt x="491132" y="1066601"/>
                </a:moveTo>
                <a:cubicBezTo>
                  <a:pt x="537964" y="879409"/>
                  <a:pt x="612775" y="741428"/>
                  <a:pt x="715565" y="652661"/>
                </a:cubicBezTo>
                <a:cubicBezTo>
                  <a:pt x="818488" y="563761"/>
                  <a:pt x="935566" y="519311"/>
                  <a:pt x="1066800" y="519311"/>
                </a:cubicBezTo>
                <a:cubicBezTo>
                  <a:pt x="1141544" y="519311"/>
                  <a:pt x="1197636" y="528637"/>
                  <a:pt x="1235075" y="547290"/>
                </a:cubicBezTo>
                <a:cubicBezTo>
                  <a:pt x="1590675" y="388276"/>
                  <a:pt x="1964994" y="257307"/>
                  <a:pt x="2358032" y="154384"/>
                </a:cubicBezTo>
                <a:cubicBezTo>
                  <a:pt x="2751071" y="51461"/>
                  <a:pt x="3144110" y="0"/>
                  <a:pt x="3537148" y="0"/>
                </a:cubicBezTo>
                <a:cubicBezTo>
                  <a:pt x="3799086" y="0"/>
                  <a:pt x="4054011" y="25731"/>
                  <a:pt x="4301926" y="77192"/>
                </a:cubicBezTo>
                <a:cubicBezTo>
                  <a:pt x="4549973" y="128653"/>
                  <a:pt x="4791008" y="219869"/>
                  <a:pt x="5025032" y="350837"/>
                </a:cubicBezTo>
                <a:cubicBezTo>
                  <a:pt x="5277577" y="481806"/>
                  <a:pt x="5506772" y="650214"/>
                  <a:pt x="5712618" y="856059"/>
                </a:cubicBezTo>
                <a:cubicBezTo>
                  <a:pt x="5918597" y="1061905"/>
                  <a:pt x="6091766" y="1288786"/>
                  <a:pt x="6232128" y="1536700"/>
                </a:cubicBezTo>
                <a:cubicBezTo>
                  <a:pt x="6372622" y="1784614"/>
                  <a:pt x="6482622" y="2048933"/>
                  <a:pt x="6562129" y="2329656"/>
                </a:cubicBezTo>
                <a:cubicBezTo>
                  <a:pt x="6641637" y="2610247"/>
                  <a:pt x="6681390" y="2890837"/>
                  <a:pt x="6681390" y="3171428"/>
                </a:cubicBezTo>
                <a:cubicBezTo>
                  <a:pt x="6681390" y="3714088"/>
                  <a:pt x="6536332" y="4214614"/>
                  <a:pt x="6246217" y="4673005"/>
                </a:cubicBezTo>
                <a:cubicBezTo>
                  <a:pt x="5937448" y="5150180"/>
                  <a:pt x="5558432" y="5531445"/>
                  <a:pt x="5109170" y="5816798"/>
                </a:cubicBezTo>
                <a:cubicBezTo>
                  <a:pt x="4660040" y="6102151"/>
                  <a:pt x="4145293" y="6268178"/>
                  <a:pt x="3564929" y="6314876"/>
                </a:cubicBezTo>
                <a:cubicBezTo>
                  <a:pt x="3452746" y="6324269"/>
                  <a:pt x="3338115" y="6331347"/>
                  <a:pt x="3221037" y="6336109"/>
                </a:cubicBezTo>
                <a:cubicBezTo>
                  <a:pt x="3104091" y="6340739"/>
                  <a:pt x="2994157" y="6343055"/>
                  <a:pt x="2891234" y="6343055"/>
                </a:cubicBezTo>
                <a:cubicBezTo>
                  <a:pt x="2675863" y="6343055"/>
                  <a:pt x="2465255" y="6333728"/>
                  <a:pt x="2259409" y="6315075"/>
                </a:cubicBezTo>
                <a:cubicBezTo>
                  <a:pt x="2053563" y="6296289"/>
                  <a:pt x="1847717" y="6272874"/>
                  <a:pt x="1641872" y="6244828"/>
                </a:cubicBezTo>
                <a:cubicBezTo>
                  <a:pt x="1641872" y="6600296"/>
                  <a:pt x="1641872" y="7002595"/>
                  <a:pt x="1641872" y="7451725"/>
                </a:cubicBezTo>
                <a:cubicBezTo>
                  <a:pt x="1641872" y="7900723"/>
                  <a:pt x="1646568" y="8302956"/>
                  <a:pt x="1655961" y="8658423"/>
                </a:cubicBezTo>
                <a:cubicBezTo>
                  <a:pt x="1646568" y="8873661"/>
                  <a:pt x="1583399" y="9035057"/>
                  <a:pt x="1466453" y="9142610"/>
                </a:cubicBezTo>
                <a:cubicBezTo>
                  <a:pt x="1349507" y="9250163"/>
                  <a:pt x="1220853" y="9303940"/>
                  <a:pt x="1080492" y="9303940"/>
                </a:cubicBezTo>
                <a:cubicBezTo>
                  <a:pt x="949523" y="9303940"/>
                  <a:pt x="827881" y="9254793"/>
                  <a:pt x="715565" y="9156500"/>
                </a:cubicBezTo>
                <a:cubicBezTo>
                  <a:pt x="603382" y="9058340"/>
                  <a:pt x="533267" y="8906337"/>
                  <a:pt x="505222" y="8700492"/>
                </a:cubicBezTo>
                <a:lnTo>
                  <a:pt x="505222" y="5964039"/>
                </a:lnTo>
                <a:cubicBezTo>
                  <a:pt x="477176" y="5964039"/>
                  <a:pt x="444433" y="5954712"/>
                  <a:pt x="406995" y="5936059"/>
                </a:cubicBezTo>
                <a:cubicBezTo>
                  <a:pt x="266633" y="5861182"/>
                  <a:pt x="163711" y="5772282"/>
                  <a:pt x="98226" y="5669359"/>
                </a:cubicBezTo>
                <a:cubicBezTo>
                  <a:pt x="32742" y="5566436"/>
                  <a:pt x="0" y="5463513"/>
                  <a:pt x="0" y="5360590"/>
                </a:cubicBezTo>
                <a:cubicBezTo>
                  <a:pt x="0" y="5239015"/>
                  <a:pt x="42068" y="5129146"/>
                  <a:pt x="126206" y="5030986"/>
                </a:cubicBezTo>
                <a:cubicBezTo>
                  <a:pt x="210476" y="4932693"/>
                  <a:pt x="332118" y="4864827"/>
                  <a:pt x="491132" y="4827389"/>
                </a:cubicBezTo>
                <a:lnTo>
                  <a:pt x="491132" y="1066601"/>
                </a:lnTo>
                <a:close/>
                <a:moveTo>
                  <a:pt x="4477742" y="1361480"/>
                </a:moveTo>
                <a:cubicBezTo>
                  <a:pt x="4187626" y="1211725"/>
                  <a:pt x="3869399" y="1136848"/>
                  <a:pt x="3523059" y="1136848"/>
                </a:cubicBezTo>
                <a:cubicBezTo>
                  <a:pt x="3195505" y="1136848"/>
                  <a:pt x="2867951" y="1185995"/>
                  <a:pt x="2540397" y="1284287"/>
                </a:cubicBezTo>
                <a:cubicBezTo>
                  <a:pt x="2212842" y="1382448"/>
                  <a:pt x="1913334" y="1497012"/>
                  <a:pt x="1641872" y="1627981"/>
                </a:cubicBezTo>
                <a:lnTo>
                  <a:pt x="1641872" y="5080000"/>
                </a:lnTo>
                <a:cubicBezTo>
                  <a:pt x="1838457" y="5126831"/>
                  <a:pt x="2034976" y="5161955"/>
                  <a:pt x="2231429" y="5185370"/>
                </a:cubicBezTo>
                <a:cubicBezTo>
                  <a:pt x="2428015" y="5208654"/>
                  <a:pt x="2629230" y="5220295"/>
                  <a:pt x="2835076" y="5220295"/>
                </a:cubicBezTo>
                <a:cubicBezTo>
                  <a:pt x="3031661" y="5220295"/>
                  <a:pt x="3228247" y="5206272"/>
                  <a:pt x="3424832" y="5178226"/>
                </a:cubicBezTo>
                <a:cubicBezTo>
                  <a:pt x="3696295" y="5131527"/>
                  <a:pt x="3965376" y="5063728"/>
                  <a:pt x="4232076" y="4974828"/>
                </a:cubicBezTo>
                <a:cubicBezTo>
                  <a:pt x="4498776" y="4885928"/>
                  <a:pt x="4735115" y="4733859"/>
                  <a:pt x="4941093" y="4518620"/>
                </a:cubicBezTo>
                <a:cubicBezTo>
                  <a:pt x="5128154" y="4312907"/>
                  <a:pt x="5268515" y="4088408"/>
                  <a:pt x="5362178" y="3845123"/>
                </a:cubicBezTo>
                <a:cubicBezTo>
                  <a:pt x="5455840" y="3601839"/>
                  <a:pt x="5502672" y="3358621"/>
                  <a:pt x="5502672" y="3115469"/>
                </a:cubicBezTo>
                <a:cubicBezTo>
                  <a:pt x="5502672" y="2760001"/>
                  <a:pt x="5416086" y="2425568"/>
                  <a:pt x="5242917" y="2112169"/>
                </a:cubicBezTo>
                <a:cubicBezTo>
                  <a:pt x="5069747" y="1798770"/>
                  <a:pt x="4814689" y="1548540"/>
                  <a:pt x="4477742" y="136148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6" name="Freeform 1546"/>
          <p:cNvSpPr/>
          <p:nvPr/>
        </p:nvSpPr>
        <p:spPr>
          <a:xfrm rot="0" flipH="0" flipV="0">
            <a:off x="2198410" y="79180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7" name="Freeform 1547"/>
          <p:cNvSpPr/>
          <p:nvPr/>
        </p:nvSpPr>
        <p:spPr>
          <a:xfrm rot="0" flipH="0" flipV="0">
            <a:off x="2421838" y="79066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8" name="Freeform 1548"/>
          <p:cNvSpPr/>
          <p:nvPr/>
        </p:nvSpPr>
        <p:spPr>
          <a:xfrm rot="0" flipH="0" flipV="0">
            <a:off x="2618846" y="79066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9" name="Freeform 1549"/>
          <p:cNvSpPr/>
          <p:nvPr/>
        </p:nvSpPr>
        <p:spPr>
          <a:xfrm rot="0" flipH="0" flipV="0">
            <a:off x="2834101" y="78229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0" name="Freeform 1550"/>
          <p:cNvSpPr/>
          <p:nvPr/>
        </p:nvSpPr>
        <p:spPr>
          <a:xfrm rot="0" flipH="0" flipV="0">
            <a:off x="2951188" y="7818975"/>
            <a:ext cx="200182" cy="325431"/>
          </a:xfrm>
          <a:custGeom>
            <a:pathLst>
              <a:path w="5560615" h="9039753">
                <a:moveTo>
                  <a:pt x="947473" y="8712399"/>
                </a:moveTo>
                <a:cubicBezTo>
                  <a:pt x="788458" y="8805929"/>
                  <a:pt x="638704" y="8845683"/>
                  <a:pt x="498210" y="8831660"/>
                </a:cubicBezTo>
                <a:cubicBezTo>
                  <a:pt x="357849" y="8817637"/>
                  <a:pt x="245533" y="8768556"/>
                  <a:pt x="161263" y="8684419"/>
                </a:cubicBezTo>
                <a:cubicBezTo>
                  <a:pt x="77126" y="8600149"/>
                  <a:pt x="28045" y="8487834"/>
                  <a:pt x="14023" y="8347472"/>
                </a:cubicBezTo>
                <a:cubicBezTo>
                  <a:pt x="0" y="8207111"/>
                  <a:pt x="39753" y="8057423"/>
                  <a:pt x="133283" y="7898408"/>
                </a:cubicBezTo>
                <a:lnTo>
                  <a:pt x="175551" y="7856339"/>
                </a:lnTo>
                <a:lnTo>
                  <a:pt x="175551" y="558999"/>
                </a:lnTo>
                <a:cubicBezTo>
                  <a:pt x="212857" y="381331"/>
                  <a:pt x="285287" y="245732"/>
                  <a:pt x="392840" y="152202"/>
                </a:cubicBezTo>
                <a:cubicBezTo>
                  <a:pt x="500525" y="58539"/>
                  <a:pt x="612841" y="9393"/>
                  <a:pt x="729787" y="4763"/>
                </a:cubicBezTo>
                <a:cubicBezTo>
                  <a:pt x="846732" y="0"/>
                  <a:pt x="961297" y="39754"/>
                  <a:pt x="1073480" y="124024"/>
                </a:cubicBezTo>
                <a:cubicBezTo>
                  <a:pt x="1185796" y="208161"/>
                  <a:pt x="1270000" y="339130"/>
                  <a:pt x="1326091" y="516930"/>
                </a:cubicBezTo>
                <a:lnTo>
                  <a:pt x="1326091" y="3856831"/>
                </a:lnTo>
                <a:cubicBezTo>
                  <a:pt x="1531937" y="3660378"/>
                  <a:pt x="1751872" y="3505994"/>
                  <a:pt x="1985896" y="3393678"/>
                </a:cubicBezTo>
                <a:cubicBezTo>
                  <a:pt x="2201135" y="3272102"/>
                  <a:pt x="2404665" y="3185584"/>
                  <a:pt x="2596488" y="3134122"/>
                </a:cubicBezTo>
                <a:cubicBezTo>
                  <a:pt x="2788311" y="3082661"/>
                  <a:pt x="3005931" y="3042907"/>
                  <a:pt x="3249348" y="3014861"/>
                </a:cubicBezTo>
                <a:cubicBezTo>
                  <a:pt x="3492632" y="2977423"/>
                  <a:pt x="3721893" y="3000838"/>
                  <a:pt x="3937132" y="3085108"/>
                </a:cubicBezTo>
                <a:cubicBezTo>
                  <a:pt x="4152370" y="3169246"/>
                  <a:pt x="4362847" y="3272102"/>
                  <a:pt x="4568560" y="3393678"/>
                </a:cubicBezTo>
                <a:cubicBezTo>
                  <a:pt x="4840023" y="3552825"/>
                  <a:pt x="5045934" y="3772760"/>
                  <a:pt x="5186296" y="4053483"/>
                </a:cubicBezTo>
                <a:cubicBezTo>
                  <a:pt x="5326790" y="4334074"/>
                  <a:pt x="5425083" y="4635765"/>
                  <a:pt x="5481174" y="4958556"/>
                </a:cubicBezTo>
                <a:cubicBezTo>
                  <a:pt x="5537266" y="5281216"/>
                  <a:pt x="5560615" y="5608638"/>
                  <a:pt x="5551223" y="5940822"/>
                </a:cubicBezTo>
                <a:cubicBezTo>
                  <a:pt x="5541962" y="6272874"/>
                  <a:pt x="5513916" y="6569869"/>
                  <a:pt x="5467085" y="6831806"/>
                </a:cubicBezTo>
                <a:cubicBezTo>
                  <a:pt x="5448432" y="6981561"/>
                  <a:pt x="5406297" y="7124303"/>
                  <a:pt x="5340680" y="7260035"/>
                </a:cubicBezTo>
                <a:cubicBezTo>
                  <a:pt x="5275196" y="7395634"/>
                  <a:pt x="5205015" y="7528917"/>
                  <a:pt x="5130138" y="7659886"/>
                </a:cubicBezTo>
                <a:cubicBezTo>
                  <a:pt x="4999169" y="7921824"/>
                  <a:pt x="4821369" y="8144008"/>
                  <a:pt x="4596738" y="8326438"/>
                </a:cubicBezTo>
                <a:cubicBezTo>
                  <a:pt x="4372239" y="8508868"/>
                  <a:pt x="4121943" y="8653860"/>
                  <a:pt x="3845851" y="8761413"/>
                </a:cubicBezTo>
                <a:cubicBezTo>
                  <a:pt x="3569890" y="8868966"/>
                  <a:pt x="3284537" y="8943776"/>
                  <a:pt x="2989791" y="8985845"/>
                </a:cubicBezTo>
                <a:cubicBezTo>
                  <a:pt x="2695045" y="9028046"/>
                  <a:pt x="2416637" y="9039753"/>
                  <a:pt x="2154568" y="9020968"/>
                </a:cubicBezTo>
                <a:cubicBezTo>
                  <a:pt x="1939329" y="9002315"/>
                  <a:pt x="1733417" y="8969639"/>
                  <a:pt x="1536832" y="8922941"/>
                </a:cubicBezTo>
                <a:cubicBezTo>
                  <a:pt x="1340379" y="8876110"/>
                  <a:pt x="1148622" y="8796536"/>
                  <a:pt x="961562" y="8684221"/>
                </a:cubicBezTo>
                <a:cubicBezTo>
                  <a:pt x="961562" y="8693613"/>
                  <a:pt x="956865" y="8703006"/>
                  <a:pt x="947473" y="8712399"/>
                </a:cubicBezTo>
                <a:close/>
                <a:moveTo>
                  <a:pt x="1326091" y="5596930"/>
                </a:moveTo>
                <a:lnTo>
                  <a:pt x="1326091" y="7561660"/>
                </a:lnTo>
                <a:cubicBezTo>
                  <a:pt x="1354269" y="7580313"/>
                  <a:pt x="1405731" y="7608359"/>
                  <a:pt x="1480476" y="7645797"/>
                </a:cubicBezTo>
                <a:cubicBezTo>
                  <a:pt x="1499261" y="7664450"/>
                  <a:pt x="1517980" y="7678473"/>
                  <a:pt x="1536633" y="7687866"/>
                </a:cubicBezTo>
                <a:cubicBezTo>
                  <a:pt x="1555419" y="7697259"/>
                  <a:pt x="1574204" y="7711281"/>
                  <a:pt x="1592990" y="7729935"/>
                </a:cubicBezTo>
                <a:cubicBezTo>
                  <a:pt x="2079558" y="7917127"/>
                  <a:pt x="2542778" y="7949936"/>
                  <a:pt x="2982648" y="7828360"/>
                </a:cubicBezTo>
                <a:cubicBezTo>
                  <a:pt x="3422517" y="7706651"/>
                  <a:pt x="3810926" y="7449344"/>
                  <a:pt x="4147873" y="7056438"/>
                </a:cubicBezTo>
                <a:cubicBezTo>
                  <a:pt x="4241535" y="6831939"/>
                  <a:pt x="4309401" y="6623778"/>
                  <a:pt x="4351469" y="6431955"/>
                </a:cubicBezTo>
                <a:cubicBezTo>
                  <a:pt x="4393538" y="6240132"/>
                  <a:pt x="4414573" y="6048375"/>
                  <a:pt x="4414573" y="5856685"/>
                </a:cubicBezTo>
                <a:cubicBezTo>
                  <a:pt x="4414573" y="5664862"/>
                  <a:pt x="4395853" y="5470724"/>
                  <a:pt x="4358415" y="5274271"/>
                </a:cubicBezTo>
                <a:cubicBezTo>
                  <a:pt x="4321108" y="5077685"/>
                  <a:pt x="4260254" y="4867143"/>
                  <a:pt x="4175852" y="4642644"/>
                </a:cubicBezTo>
                <a:cubicBezTo>
                  <a:pt x="4129153" y="4595945"/>
                  <a:pt x="4089400" y="4546865"/>
                  <a:pt x="4056591" y="4495403"/>
                </a:cubicBezTo>
                <a:cubicBezTo>
                  <a:pt x="4023915" y="4443942"/>
                  <a:pt x="3984162" y="4394796"/>
                  <a:pt x="3937330" y="4347964"/>
                </a:cubicBezTo>
                <a:cubicBezTo>
                  <a:pt x="3890499" y="4329311"/>
                  <a:pt x="3846049" y="4305962"/>
                  <a:pt x="3803980" y="4277916"/>
                </a:cubicBezTo>
                <a:cubicBezTo>
                  <a:pt x="3761912" y="4249738"/>
                  <a:pt x="3717462" y="4226322"/>
                  <a:pt x="3670630" y="4207669"/>
                </a:cubicBezTo>
                <a:cubicBezTo>
                  <a:pt x="3623799" y="4198276"/>
                  <a:pt x="3572272" y="4188950"/>
                  <a:pt x="3516048" y="4179689"/>
                </a:cubicBezTo>
                <a:cubicBezTo>
                  <a:pt x="3459956" y="4170296"/>
                  <a:pt x="3408561" y="4160904"/>
                  <a:pt x="3361862" y="4151511"/>
                </a:cubicBezTo>
                <a:cubicBezTo>
                  <a:pt x="2912599" y="4226388"/>
                  <a:pt x="2542910" y="4378457"/>
                  <a:pt x="2252794" y="4607719"/>
                </a:cubicBezTo>
                <a:cubicBezTo>
                  <a:pt x="1962679" y="4836848"/>
                  <a:pt x="1691216" y="5129146"/>
                  <a:pt x="1438407" y="548461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1" name="Freeform 1551"/>
          <p:cNvSpPr/>
          <p:nvPr/>
        </p:nvSpPr>
        <p:spPr>
          <a:xfrm rot="0" flipH="0" flipV="0">
            <a:off x="3211378" y="78215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2" name="Freeform 1552"/>
          <p:cNvSpPr/>
          <p:nvPr/>
        </p:nvSpPr>
        <p:spPr>
          <a:xfrm rot="0" flipH="0" flipV="0">
            <a:off x="3308609" y="79184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3" name="Freeform 1553"/>
          <p:cNvSpPr/>
          <p:nvPr/>
        </p:nvSpPr>
        <p:spPr>
          <a:xfrm rot="0" flipH="0" flipV="0">
            <a:off x="3713063" y="79066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4" name="Freeform 1554"/>
          <p:cNvSpPr/>
          <p:nvPr/>
        </p:nvSpPr>
        <p:spPr>
          <a:xfrm rot="0" flipH="0" flipV="0">
            <a:off x="3913961" y="79180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5" name="Freeform 1555"/>
          <p:cNvSpPr/>
          <p:nvPr/>
        </p:nvSpPr>
        <p:spPr>
          <a:xfrm rot="0" flipH="0" flipV="0">
            <a:off x="4158605" y="78215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6" name="Freeform 1556"/>
          <p:cNvSpPr/>
          <p:nvPr/>
        </p:nvSpPr>
        <p:spPr>
          <a:xfrm rot="0" flipH="0" flipV="0">
            <a:off x="4258815" y="7922459"/>
            <a:ext cx="207654" cy="218241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7" name="Freeform 1557"/>
          <p:cNvSpPr/>
          <p:nvPr/>
        </p:nvSpPr>
        <p:spPr>
          <a:xfrm rot="0" flipH="0" flipV="0">
            <a:off x="4485105" y="78213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8" name="Freeform 1558"/>
          <p:cNvSpPr/>
          <p:nvPr/>
        </p:nvSpPr>
        <p:spPr>
          <a:xfrm rot="0" flipH="0" flipV="0">
            <a:off x="4689144" y="78229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9" name="Freeform 1559"/>
          <p:cNvSpPr/>
          <p:nvPr/>
        </p:nvSpPr>
        <p:spPr>
          <a:xfrm rot="0" flipH="0" flipV="0">
            <a:off x="4788950" y="79180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0" name="Freeform 1560"/>
          <p:cNvSpPr/>
          <p:nvPr/>
        </p:nvSpPr>
        <p:spPr>
          <a:xfrm rot="0" flipH="0" flipV="0">
            <a:off x="5038806" y="79148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1" name="Freeform 1561"/>
          <p:cNvSpPr/>
          <p:nvPr/>
        </p:nvSpPr>
        <p:spPr>
          <a:xfrm rot="0" flipH="0" flipV="0">
            <a:off x="5273086" y="7926309"/>
            <a:ext cx="62136" cy="216448"/>
          </a:xfrm>
          <a:custGeom>
            <a:pathLst>
              <a:path w="1726010" h="6012457">
                <a:moveTo>
                  <a:pt x="1697832" y="856059"/>
                </a:moveTo>
                <a:cubicBezTo>
                  <a:pt x="1697832" y="1108736"/>
                  <a:pt x="1615943" y="1316963"/>
                  <a:pt x="1452166" y="1480740"/>
                </a:cubicBezTo>
                <a:cubicBezTo>
                  <a:pt x="1288521" y="1644385"/>
                  <a:pt x="1089753" y="1726207"/>
                  <a:pt x="855861" y="1726207"/>
                </a:cubicBezTo>
                <a:cubicBezTo>
                  <a:pt x="621970" y="1726207"/>
                  <a:pt x="420820" y="1644385"/>
                  <a:pt x="252413" y="1480740"/>
                </a:cubicBezTo>
                <a:cubicBezTo>
                  <a:pt x="84138" y="1316963"/>
                  <a:pt x="0" y="1108736"/>
                  <a:pt x="0" y="856059"/>
                </a:cubicBezTo>
                <a:cubicBezTo>
                  <a:pt x="0" y="622168"/>
                  <a:pt x="84138" y="421018"/>
                  <a:pt x="252413" y="252611"/>
                </a:cubicBezTo>
                <a:cubicBezTo>
                  <a:pt x="420820" y="84203"/>
                  <a:pt x="621970" y="0"/>
                  <a:pt x="855861" y="0"/>
                </a:cubicBezTo>
                <a:cubicBezTo>
                  <a:pt x="1089753" y="0"/>
                  <a:pt x="1288521" y="84203"/>
                  <a:pt x="1452166" y="252611"/>
                </a:cubicBezTo>
                <a:cubicBezTo>
                  <a:pt x="1615943" y="421018"/>
                  <a:pt x="1697832" y="622168"/>
                  <a:pt x="1697832" y="856059"/>
                </a:cubicBezTo>
                <a:close/>
                <a:moveTo>
                  <a:pt x="1726010" y="5184378"/>
                </a:moveTo>
                <a:cubicBezTo>
                  <a:pt x="1726010" y="5409009"/>
                  <a:pt x="1648817" y="5603213"/>
                  <a:pt x="1494433" y="5766990"/>
                </a:cubicBezTo>
                <a:cubicBezTo>
                  <a:pt x="1340049" y="5930635"/>
                  <a:pt x="1145911" y="6012457"/>
                  <a:pt x="912019" y="6012457"/>
                </a:cubicBezTo>
                <a:cubicBezTo>
                  <a:pt x="687520" y="6012457"/>
                  <a:pt x="493382" y="5930635"/>
                  <a:pt x="329605" y="5766990"/>
                </a:cubicBezTo>
                <a:cubicBezTo>
                  <a:pt x="165960" y="5603213"/>
                  <a:pt x="84138" y="5409009"/>
                  <a:pt x="84138" y="5184378"/>
                </a:cubicBezTo>
                <a:cubicBezTo>
                  <a:pt x="84138" y="4941226"/>
                  <a:pt x="165960" y="4740142"/>
                  <a:pt x="329605" y="4581128"/>
                </a:cubicBezTo>
                <a:cubicBezTo>
                  <a:pt x="493382" y="4421981"/>
                  <a:pt x="687520" y="4342407"/>
                  <a:pt x="912019" y="4342407"/>
                </a:cubicBezTo>
                <a:cubicBezTo>
                  <a:pt x="1145911" y="4342407"/>
                  <a:pt x="1340049" y="4421981"/>
                  <a:pt x="1494433" y="4581128"/>
                </a:cubicBezTo>
                <a:cubicBezTo>
                  <a:pt x="1648817" y="4740142"/>
                  <a:pt x="1726010" y="4941226"/>
                  <a:pt x="1726010" y="518437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2" name="Freeform 1562"/>
          <p:cNvSpPr/>
          <p:nvPr/>
        </p:nvSpPr>
        <p:spPr>
          <a:xfrm rot="0" flipH="0" flipV="0">
            <a:off x="5576249" y="78229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3" name="Freeform 1563"/>
          <p:cNvSpPr/>
          <p:nvPr/>
        </p:nvSpPr>
        <p:spPr>
          <a:xfrm rot="0" flipH="0" flipV="0">
            <a:off x="5691505" y="79148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4" name="Freeform 1564"/>
          <p:cNvSpPr/>
          <p:nvPr/>
        </p:nvSpPr>
        <p:spPr>
          <a:xfrm rot="0" flipH="0" flipV="0">
            <a:off x="5922425" y="7797334"/>
            <a:ext cx="248504" cy="358775"/>
          </a:xfrm>
          <a:custGeom>
            <a:pathLst>
              <a:path w="6902914" h="9965993">
                <a:moveTo>
                  <a:pt x="2186848" y="9049014"/>
                </a:moveTo>
                <a:cubicBezTo>
                  <a:pt x="2177455" y="9254860"/>
                  <a:pt x="2116601" y="9411560"/>
                  <a:pt x="2004285" y="9519113"/>
                </a:cubicBezTo>
                <a:cubicBezTo>
                  <a:pt x="1892102" y="9626665"/>
                  <a:pt x="1768145" y="9682757"/>
                  <a:pt x="1632414" y="9687387"/>
                </a:cubicBezTo>
                <a:cubicBezTo>
                  <a:pt x="1496815" y="9692149"/>
                  <a:pt x="1370542" y="9645384"/>
                  <a:pt x="1253596" y="9547092"/>
                </a:cubicBezTo>
                <a:cubicBezTo>
                  <a:pt x="1136651" y="9448932"/>
                  <a:pt x="1064155" y="9296929"/>
                  <a:pt x="1036109" y="9091083"/>
                </a:cubicBezTo>
                <a:lnTo>
                  <a:pt x="1036109" y="5105664"/>
                </a:lnTo>
                <a:lnTo>
                  <a:pt x="601134" y="5105664"/>
                </a:lnTo>
                <a:cubicBezTo>
                  <a:pt x="395288" y="5077619"/>
                  <a:pt x="243219" y="5005123"/>
                  <a:pt x="144926" y="4888177"/>
                </a:cubicBezTo>
                <a:cubicBezTo>
                  <a:pt x="46766" y="4771231"/>
                  <a:pt x="0" y="4644959"/>
                  <a:pt x="4631" y="4509360"/>
                </a:cubicBezTo>
                <a:cubicBezTo>
                  <a:pt x="9261" y="4373629"/>
                  <a:pt x="65353" y="4249671"/>
                  <a:pt x="172906" y="4137488"/>
                </a:cubicBezTo>
                <a:cubicBezTo>
                  <a:pt x="280591" y="4025172"/>
                  <a:pt x="437357" y="3964318"/>
                  <a:pt x="643203" y="3954925"/>
                </a:cubicBezTo>
                <a:lnTo>
                  <a:pt x="1036109" y="3954925"/>
                </a:lnTo>
                <a:lnTo>
                  <a:pt x="1036109" y="2916502"/>
                </a:lnTo>
                <a:cubicBezTo>
                  <a:pt x="1036109" y="2804186"/>
                  <a:pt x="1036109" y="2663891"/>
                  <a:pt x="1036109" y="2495616"/>
                </a:cubicBezTo>
                <a:cubicBezTo>
                  <a:pt x="1036109" y="2327209"/>
                  <a:pt x="1040739" y="2177455"/>
                  <a:pt x="1049999" y="2046354"/>
                </a:cubicBezTo>
                <a:cubicBezTo>
                  <a:pt x="1068785" y="1831247"/>
                  <a:pt x="1134269" y="1618456"/>
                  <a:pt x="1246453" y="1407980"/>
                </a:cubicBezTo>
                <a:cubicBezTo>
                  <a:pt x="1358768" y="1197504"/>
                  <a:pt x="1485173" y="1012693"/>
                  <a:pt x="1625667" y="853546"/>
                </a:cubicBezTo>
                <a:cubicBezTo>
                  <a:pt x="1906257" y="526124"/>
                  <a:pt x="2250083" y="299310"/>
                  <a:pt x="2657145" y="173104"/>
                </a:cubicBezTo>
                <a:cubicBezTo>
                  <a:pt x="3064206" y="46765"/>
                  <a:pt x="3482909" y="0"/>
                  <a:pt x="3913254" y="32808"/>
                </a:cubicBezTo>
                <a:cubicBezTo>
                  <a:pt x="4343731" y="65485"/>
                  <a:pt x="4762434" y="166026"/>
                  <a:pt x="5169364" y="334433"/>
                </a:cubicBezTo>
                <a:cubicBezTo>
                  <a:pt x="5576425" y="502841"/>
                  <a:pt x="5925079" y="722710"/>
                  <a:pt x="6215328" y="994039"/>
                </a:cubicBezTo>
                <a:cubicBezTo>
                  <a:pt x="6252766" y="1050131"/>
                  <a:pt x="6278497" y="1087569"/>
                  <a:pt x="6292520" y="1106355"/>
                </a:cubicBezTo>
                <a:cubicBezTo>
                  <a:pt x="6306543" y="1125008"/>
                  <a:pt x="6318184" y="1141346"/>
                  <a:pt x="6327445" y="1155369"/>
                </a:cubicBezTo>
                <a:cubicBezTo>
                  <a:pt x="6336837" y="1169392"/>
                  <a:pt x="6343849" y="1188111"/>
                  <a:pt x="6348479" y="1211527"/>
                </a:cubicBezTo>
                <a:cubicBezTo>
                  <a:pt x="6353242" y="1234943"/>
                  <a:pt x="6364949" y="1274696"/>
                  <a:pt x="6383603" y="1330788"/>
                </a:cubicBezTo>
                <a:lnTo>
                  <a:pt x="6383603" y="8740246"/>
                </a:lnTo>
                <a:cubicBezTo>
                  <a:pt x="6411648" y="8758899"/>
                  <a:pt x="6442009" y="8779933"/>
                  <a:pt x="6474685" y="8803349"/>
                </a:cubicBezTo>
                <a:cubicBezTo>
                  <a:pt x="6507493" y="8826764"/>
                  <a:pt x="6542617" y="8847865"/>
                  <a:pt x="6580056" y="8866650"/>
                </a:cubicBezTo>
                <a:cubicBezTo>
                  <a:pt x="6748463" y="8988359"/>
                  <a:pt x="6846690" y="9126405"/>
                  <a:pt x="6874735" y="9280789"/>
                </a:cubicBezTo>
                <a:cubicBezTo>
                  <a:pt x="6902914" y="9435174"/>
                  <a:pt x="6881879" y="9568457"/>
                  <a:pt x="6811632" y="9680640"/>
                </a:cubicBezTo>
                <a:cubicBezTo>
                  <a:pt x="6741518" y="9792956"/>
                  <a:pt x="6633965" y="9872463"/>
                  <a:pt x="6488973" y="9919162"/>
                </a:cubicBezTo>
                <a:cubicBezTo>
                  <a:pt x="6343981" y="9965993"/>
                  <a:pt x="6177889" y="9942644"/>
                  <a:pt x="5990696" y="9849114"/>
                </a:cubicBezTo>
                <a:cubicBezTo>
                  <a:pt x="5906559" y="9792890"/>
                  <a:pt x="5822355" y="9736732"/>
                  <a:pt x="5738085" y="9680640"/>
                </a:cubicBezTo>
                <a:cubicBezTo>
                  <a:pt x="5653948" y="9624548"/>
                  <a:pt x="5565114" y="9568457"/>
                  <a:pt x="5471584" y="9512366"/>
                </a:cubicBezTo>
                <a:cubicBezTo>
                  <a:pt x="5387314" y="9437489"/>
                  <a:pt x="5331156" y="9367308"/>
                  <a:pt x="5303110" y="9301824"/>
                </a:cubicBezTo>
                <a:cubicBezTo>
                  <a:pt x="5275064" y="9236339"/>
                  <a:pt x="5251649" y="9142743"/>
                  <a:pt x="5232864" y="9021035"/>
                </a:cubicBezTo>
                <a:lnTo>
                  <a:pt x="5232864" y="1653447"/>
                </a:lnTo>
                <a:cubicBezTo>
                  <a:pt x="4849218" y="1410295"/>
                  <a:pt x="4446786" y="1262988"/>
                  <a:pt x="4025570" y="1211527"/>
                </a:cubicBezTo>
                <a:cubicBezTo>
                  <a:pt x="3604485" y="1160066"/>
                  <a:pt x="3183401" y="1218538"/>
                  <a:pt x="2762317" y="1386946"/>
                </a:cubicBezTo>
                <a:cubicBezTo>
                  <a:pt x="2575124" y="1545960"/>
                  <a:pt x="2432381" y="1700344"/>
                  <a:pt x="2334089" y="1850099"/>
                </a:cubicBezTo>
                <a:cubicBezTo>
                  <a:pt x="2235928" y="1999721"/>
                  <a:pt x="2186848" y="2191477"/>
                  <a:pt x="2186848" y="2425369"/>
                </a:cubicBezTo>
                <a:lnTo>
                  <a:pt x="2186848" y="3954925"/>
                </a:lnTo>
                <a:lnTo>
                  <a:pt x="3954926" y="3954925"/>
                </a:lnTo>
                <a:cubicBezTo>
                  <a:pt x="4132726" y="4011017"/>
                  <a:pt x="4263695" y="4095221"/>
                  <a:pt x="4347832" y="4207536"/>
                </a:cubicBezTo>
                <a:cubicBezTo>
                  <a:pt x="4432102" y="4319852"/>
                  <a:pt x="4471856" y="4434483"/>
                  <a:pt x="4467093" y="4551429"/>
                </a:cubicBezTo>
                <a:cubicBezTo>
                  <a:pt x="4462463" y="4668375"/>
                  <a:pt x="4413383" y="4780624"/>
                  <a:pt x="4319853" y="4888177"/>
                </a:cubicBezTo>
                <a:cubicBezTo>
                  <a:pt x="4226322" y="4995730"/>
                  <a:pt x="4090657" y="5068226"/>
                  <a:pt x="3912857" y="5105664"/>
                </a:cubicBezTo>
                <a:lnTo>
                  <a:pt x="2186848" y="5105664"/>
                </a:lnTo>
                <a:lnTo>
                  <a:pt x="2186848" y="904901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5" name="Freeform 1565"/>
          <p:cNvSpPr/>
          <p:nvPr/>
        </p:nvSpPr>
        <p:spPr>
          <a:xfrm rot="0" flipH="0" flipV="0">
            <a:off x="6228671" y="79185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6" name="Freeform 1566"/>
          <p:cNvSpPr/>
          <p:nvPr/>
        </p:nvSpPr>
        <p:spPr>
          <a:xfrm rot="0" flipH="0" flipV="0">
            <a:off x="6454311" y="78213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7" name="Freeform 1567"/>
          <p:cNvSpPr/>
          <p:nvPr/>
        </p:nvSpPr>
        <p:spPr>
          <a:xfrm rot="0" flipH="0" flipV="0">
            <a:off x="6658350" y="78229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8" name="Freeform 1568"/>
          <p:cNvSpPr/>
          <p:nvPr/>
        </p:nvSpPr>
        <p:spPr>
          <a:xfrm rot="0" flipH="0" flipV="0">
            <a:off x="6758157" y="79180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9" name="Freeform 1569"/>
          <p:cNvSpPr/>
          <p:nvPr/>
        </p:nvSpPr>
        <p:spPr>
          <a:xfrm rot="0" flipH="0" flipV="0">
            <a:off x="7008013" y="79148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pic>
        <p:nvPicPr>
          <p:cNvPr id="1570" name="Picture 100"/>
          <p:cNvPicPr>
            <a:picLocks noChangeAspect="0" noChangeArrowheads="1"/>
          </p:cNvPicPr>
          <p:nvPr/>
        </p:nvPicPr>
        <p:blipFill>
          <a:blip r:embed="rId15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13004800" cy="9753600"/>
          </a:xfrm>
          <a:prstGeom prst="rect">
            <a:avLst/>
          </a:prstGeom>
          <a:noFill/>
          <a:extLst/>
        </p:spPr>
      </p:pic>
      <p:pic>
        <p:nvPicPr>
          <p:cNvPr id="1571" name="Picture 101"/>
          <p:cNvPicPr>
            <a:picLocks noChangeAspect="0" noChangeArrowheads="1"/>
          </p:cNvPicPr>
          <p:nvPr/>
        </p:nvPicPr>
        <p:blipFill>
          <a:blip r:embed="rId15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78000" y="2692570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1572" name="Picture 101"/>
          <p:cNvPicPr>
            <a:picLocks noChangeAspect="0" noChangeArrowheads="1"/>
          </p:cNvPicPr>
          <p:nvPr/>
        </p:nvPicPr>
        <p:blipFill>
          <a:blip r:embed="rId15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78000" y="3645070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1573" name="Picture 101"/>
          <p:cNvPicPr>
            <a:picLocks noChangeAspect="0" noChangeArrowheads="1"/>
          </p:cNvPicPr>
          <p:nvPr/>
        </p:nvPicPr>
        <p:blipFill>
          <a:blip r:embed="rId15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78000" y="4597570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1574" name="Picture 1574"/>
          <p:cNvPicPr>
            <a:picLocks noChangeAspect="0" noChangeArrowheads="1"/>
          </p:cNvPicPr>
          <p:nvPr/>
        </p:nvPicPr>
        <p:blipFill>
          <a:blip r:embed="rId15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956300" y="5156200"/>
            <a:ext cx="6286500" cy="4597400"/>
          </a:xfrm>
          <a:prstGeom prst="rect">
            <a:avLst/>
          </a:prstGeom>
          <a:noFill/>
          <a:extLst/>
        </p:spPr>
      </p:pic>
      <p:pic>
        <p:nvPicPr>
          <p:cNvPr id="1575" name="Picture 1575"/>
          <p:cNvPicPr>
            <a:picLocks noChangeAspect="0" noChangeArrowheads="1"/>
          </p:cNvPicPr>
          <p:nvPr/>
        </p:nvPicPr>
        <p:blipFill>
          <a:blip r:embed="rId15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69900" y="5842000"/>
            <a:ext cx="5067300" cy="3670300"/>
          </a:xfrm>
          <a:prstGeom prst="rect">
            <a:avLst/>
          </a:prstGeom>
          <a:noFill/>
          <a:extLst/>
        </p:spPr>
      </p:pic>
      <p:sp>
        <p:nvSpPr>
          <p:cNvPr id="1576" name="Rectangle 1576"/>
          <p:cNvSpPr/>
          <p:nvPr/>
        </p:nvSpPr>
        <p:spPr>
          <a:xfrm rot="0" flipH="0" flipV="0">
            <a:off x="2032000" y="460411"/>
            <a:ext cx="8946215" cy="1385864"/>
          </a:xfrm>
          <a:prstGeom prst="rect">
            <a:avLst/>
          </a:prstGeom>
        </p:spPr>
      </p:sp>
      <p:sp>
        <p:nvSpPr>
          <p:cNvPr id="1577" name="Freeform 1577"/>
          <p:cNvSpPr/>
          <p:nvPr/>
        </p:nvSpPr>
        <p:spPr>
          <a:xfrm rot="0" flipH="0" flipV="0">
            <a:off x="2061303" y="974195"/>
            <a:ext cx="704230" cy="633507"/>
          </a:xfrm>
          <a:custGeom>
            <a:pathLst>
              <a:path w="9780984" h="8798718">
                <a:moveTo>
                  <a:pt x="9780984" y="8097044"/>
                </a:moveTo>
                <a:cubicBezTo>
                  <a:pt x="9771724" y="8312283"/>
                  <a:pt x="9708620" y="8473678"/>
                  <a:pt x="9591675" y="8581231"/>
                </a:cubicBezTo>
                <a:cubicBezTo>
                  <a:pt x="9474729" y="8688784"/>
                  <a:pt x="9346075" y="8742560"/>
                  <a:pt x="9205714" y="8742560"/>
                </a:cubicBezTo>
                <a:cubicBezTo>
                  <a:pt x="9074745" y="8742560"/>
                  <a:pt x="8950788" y="8693414"/>
                  <a:pt x="8833842" y="8595121"/>
                </a:cubicBezTo>
                <a:cubicBezTo>
                  <a:pt x="8716896" y="8496962"/>
                  <a:pt x="8649097" y="8345025"/>
                  <a:pt x="8630444" y="8139311"/>
                </a:cubicBezTo>
                <a:cubicBezTo>
                  <a:pt x="8583612" y="7690181"/>
                  <a:pt x="8525073" y="7215386"/>
                  <a:pt x="8454826" y="6714927"/>
                </a:cubicBezTo>
                <a:cubicBezTo>
                  <a:pt x="8384712" y="6214335"/>
                  <a:pt x="8305205" y="5709113"/>
                  <a:pt x="8216305" y="5199261"/>
                </a:cubicBezTo>
                <a:cubicBezTo>
                  <a:pt x="8127537" y="4689409"/>
                  <a:pt x="8029310" y="4186568"/>
                  <a:pt x="7921625" y="3690739"/>
                </a:cubicBezTo>
                <a:cubicBezTo>
                  <a:pt x="7814072" y="3194910"/>
                  <a:pt x="7699507" y="2731823"/>
                  <a:pt x="7577931" y="2301478"/>
                </a:cubicBezTo>
                <a:cubicBezTo>
                  <a:pt x="7400131" y="2731823"/>
                  <a:pt x="7222331" y="3183203"/>
                  <a:pt x="7044531" y="3655616"/>
                </a:cubicBezTo>
                <a:cubicBezTo>
                  <a:pt x="6866864" y="4128029"/>
                  <a:pt x="6686814" y="4605139"/>
                  <a:pt x="6504384" y="5086946"/>
                </a:cubicBezTo>
                <a:cubicBezTo>
                  <a:pt x="6321954" y="5568752"/>
                  <a:pt x="6141839" y="6048243"/>
                  <a:pt x="5964039" y="6525419"/>
                </a:cubicBezTo>
                <a:cubicBezTo>
                  <a:pt x="5786239" y="7002595"/>
                  <a:pt x="5603809" y="7456356"/>
                  <a:pt x="5416748" y="7886700"/>
                </a:cubicBezTo>
                <a:cubicBezTo>
                  <a:pt x="5267126" y="8064368"/>
                  <a:pt x="5103415" y="8153202"/>
                  <a:pt x="4925615" y="8153202"/>
                </a:cubicBezTo>
                <a:cubicBezTo>
                  <a:pt x="4785254" y="8153202"/>
                  <a:pt x="4630869" y="8078391"/>
                  <a:pt x="4462462" y="7928769"/>
                </a:cubicBezTo>
                <a:lnTo>
                  <a:pt x="1683940" y="2497932"/>
                </a:lnTo>
                <a:cubicBezTo>
                  <a:pt x="1637109" y="2946929"/>
                  <a:pt x="1590278" y="3419343"/>
                  <a:pt x="1543447" y="3915172"/>
                </a:cubicBezTo>
                <a:cubicBezTo>
                  <a:pt x="1496748" y="4411001"/>
                  <a:pt x="1452364" y="4911527"/>
                  <a:pt x="1410295" y="5416749"/>
                </a:cubicBezTo>
                <a:cubicBezTo>
                  <a:pt x="1368226" y="5921971"/>
                  <a:pt x="1323776" y="6422496"/>
                  <a:pt x="1276945" y="6918325"/>
                </a:cubicBezTo>
                <a:cubicBezTo>
                  <a:pt x="1230246" y="7414155"/>
                  <a:pt x="1183481" y="7886634"/>
                  <a:pt x="1136650" y="8335764"/>
                </a:cubicBezTo>
                <a:cubicBezTo>
                  <a:pt x="1071165" y="8494779"/>
                  <a:pt x="986962" y="8611658"/>
                  <a:pt x="884039" y="8686403"/>
                </a:cubicBezTo>
                <a:cubicBezTo>
                  <a:pt x="781116" y="8761280"/>
                  <a:pt x="673563" y="8798718"/>
                  <a:pt x="561380" y="8798718"/>
                </a:cubicBezTo>
                <a:cubicBezTo>
                  <a:pt x="430411" y="8798718"/>
                  <a:pt x="308769" y="8747257"/>
                  <a:pt x="196453" y="8644334"/>
                </a:cubicBezTo>
                <a:cubicBezTo>
                  <a:pt x="84137" y="8541543"/>
                  <a:pt x="18653" y="8391856"/>
                  <a:pt x="0" y="8195271"/>
                </a:cubicBezTo>
                <a:cubicBezTo>
                  <a:pt x="56091" y="7596651"/>
                  <a:pt x="114498" y="6976931"/>
                  <a:pt x="175220" y="6336110"/>
                </a:cubicBezTo>
                <a:cubicBezTo>
                  <a:pt x="236074" y="5695157"/>
                  <a:pt x="296928" y="5049573"/>
                  <a:pt x="357783" y="4399360"/>
                </a:cubicBezTo>
                <a:cubicBezTo>
                  <a:pt x="418637" y="3749146"/>
                  <a:pt x="479425" y="3101314"/>
                  <a:pt x="540147" y="2455863"/>
                </a:cubicBezTo>
                <a:cubicBezTo>
                  <a:pt x="601001" y="1810280"/>
                  <a:pt x="659474" y="1188112"/>
                  <a:pt x="715565" y="589360"/>
                </a:cubicBezTo>
                <a:cubicBezTo>
                  <a:pt x="753004" y="420952"/>
                  <a:pt x="825500" y="289983"/>
                  <a:pt x="933053" y="196453"/>
                </a:cubicBezTo>
                <a:cubicBezTo>
                  <a:pt x="1040738" y="102924"/>
                  <a:pt x="1160065" y="56158"/>
                  <a:pt x="1291034" y="56158"/>
                </a:cubicBezTo>
                <a:cubicBezTo>
                  <a:pt x="1496880" y="56158"/>
                  <a:pt x="1669917" y="159081"/>
                  <a:pt x="1810147" y="364927"/>
                </a:cubicBezTo>
                <a:cubicBezTo>
                  <a:pt x="2062824" y="823318"/>
                  <a:pt x="2315435" y="1302808"/>
                  <a:pt x="2567980" y="1803400"/>
                </a:cubicBezTo>
                <a:cubicBezTo>
                  <a:pt x="2820657" y="2303860"/>
                  <a:pt x="3073268" y="2809015"/>
                  <a:pt x="3325812" y="3318868"/>
                </a:cubicBezTo>
                <a:cubicBezTo>
                  <a:pt x="3578357" y="3828720"/>
                  <a:pt x="3833283" y="4333942"/>
                  <a:pt x="4090590" y="4834533"/>
                </a:cubicBezTo>
                <a:cubicBezTo>
                  <a:pt x="4347898" y="5334993"/>
                  <a:pt x="4602824" y="5814418"/>
                  <a:pt x="4855369" y="6272808"/>
                </a:cubicBezTo>
                <a:cubicBezTo>
                  <a:pt x="5042561" y="5814418"/>
                  <a:pt x="5232003" y="5334993"/>
                  <a:pt x="5423694" y="4834533"/>
                </a:cubicBezTo>
                <a:cubicBezTo>
                  <a:pt x="5615516" y="4333942"/>
                  <a:pt x="5807340" y="3828720"/>
                  <a:pt x="5999162" y="3318868"/>
                </a:cubicBezTo>
                <a:cubicBezTo>
                  <a:pt x="6190985" y="2809015"/>
                  <a:pt x="6382742" y="2301478"/>
                  <a:pt x="6574433" y="1796257"/>
                </a:cubicBezTo>
                <a:cubicBezTo>
                  <a:pt x="6766256" y="1291035"/>
                  <a:pt x="6960394" y="809228"/>
                  <a:pt x="7156847" y="350838"/>
                </a:cubicBezTo>
                <a:cubicBezTo>
                  <a:pt x="7231724" y="229262"/>
                  <a:pt x="7315928" y="140428"/>
                  <a:pt x="7409458" y="84336"/>
                </a:cubicBezTo>
                <a:cubicBezTo>
                  <a:pt x="7502988" y="28113"/>
                  <a:pt x="7601214" y="0"/>
                  <a:pt x="7704137" y="0"/>
                </a:cubicBezTo>
                <a:cubicBezTo>
                  <a:pt x="7816453" y="0"/>
                  <a:pt x="7926387" y="42135"/>
                  <a:pt x="8033940" y="126405"/>
                </a:cubicBezTo>
                <a:cubicBezTo>
                  <a:pt x="8141494" y="210543"/>
                  <a:pt x="8218686" y="332119"/>
                  <a:pt x="8265517" y="491133"/>
                </a:cubicBezTo>
                <a:cubicBezTo>
                  <a:pt x="8433925" y="1080493"/>
                  <a:pt x="8595254" y="1693268"/>
                  <a:pt x="8749506" y="2329458"/>
                </a:cubicBezTo>
                <a:cubicBezTo>
                  <a:pt x="8903890" y="2965649"/>
                  <a:pt x="9048882" y="3608851"/>
                  <a:pt x="9184481" y="4259064"/>
                </a:cubicBezTo>
                <a:cubicBezTo>
                  <a:pt x="9320212" y="4909278"/>
                  <a:pt x="9439539" y="5559491"/>
                  <a:pt x="9542462" y="6209705"/>
                </a:cubicBezTo>
                <a:cubicBezTo>
                  <a:pt x="9645385" y="6859919"/>
                  <a:pt x="9724892" y="7489032"/>
                  <a:pt x="9780984" y="809704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8" name="Freeform 1578"/>
          <p:cNvSpPr/>
          <p:nvPr/>
        </p:nvSpPr>
        <p:spPr>
          <a:xfrm rot="0" flipH="0" flipV="0">
            <a:off x="2818932" y="1128786"/>
            <a:ext cx="433454" cy="670898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9" name="Freeform 1579"/>
          <p:cNvSpPr/>
          <p:nvPr/>
        </p:nvSpPr>
        <p:spPr>
          <a:xfrm rot="0" flipH="0" flipV="0">
            <a:off x="3300810" y="1119351"/>
            <a:ext cx="337975" cy="488351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0" name="Freeform 1580"/>
          <p:cNvSpPr/>
          <p:nvPr/>
        </p:nvSpPr>
        <p:spPr>
          <a:xfrm rot="0" flipH="0" flipV="0">
            <a:off x="3703174" y="948792"/>
            <a:ext cx="320297" cy="649681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1" name="Freeform 1581"/>
          <p:cNvSpPr/>
          <p:nvPr/>
        </p:nvSpPr>
        <p:spPr>
          <a:xfrm rot="0" flipH="0" flipV="0">
            <a:off x="4045833" y="1142931"/>
            <a:ext cx="416447" cy="461748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2" name="Freeform 1582"/>
          <p:cNvSpPr/>
          <p:nvPr/>
        </p:nvSpPr>
        <p:spPr>
          <a:xfrm rot="0" flipH="0" flipV="0">
            <a:off x="4549926" y="1127557"/>
            <a:ext cx="356673" cy="477916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3" name="Freeform 1583"/>
          <p:cNvSpPr/>
          <p:nvPr/>
        </p:nvSpPr>
        <p:spPr>
          <a:xfrm rot="0" flipH="0" flipV="0">
            <a:off x="4966949" y="1128786"/>
            <a:ext cx="433454" cy="670898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4" name="Freeform 1584"/>
          <p:cNvSpPr/>
          <p:nvPr/>
        </p:nvSpPr>
        <p:spPr>
          <a:xfrm rot="0" flipH="0" flipV="0">
            <a:off x="5483231" y="1158718"/>
            <a:ext cx="124272" cy="432896"/>
          </a:xfrm>
          <a:custGeom>
            <a:pathLst>
              <a:path w="1726010" h="6012457">
                <a:moveTo>
                  <a:pt x="1697832" y="856059"/>
                </a:moveTo>
                <a:cubicBezTo>
                  <a:pt x="1697832" y="1108736"/>
                  <a:pt x="1615943" y="1316963"/>
                  <a:pt x="1452166" y="1480740"/>
                </a:cubicBezTo>
                <a:cubicBezTo>
                  <a:pt x="1288521" y="1644385"/>
                  <a:pt x="1089753" y="1726207"/>
                  <a:pt x="855861" y="1726207"/>
                </a:cubicBezTo>
                <a:cubicBezTo>
                  <a:pt x="621970" y="1726207"/>
                  <a:pt x="420820" y="1644385"/>
                  <a:pt x="252413" y="1480740"/>
                </a:cubicBezTo>
                <a:cubicBezTo>
                  <a:pt x="84138" y="1316963"/>
                  <a:pt x="0" y="1108736"/>
                  <a:pt x="0" y="856059"/>
                </a:cubicBezTo>
                <a:cubicBezTo>
                  <a:pt x="0" y="622168"/>
                  <a:pt x="84138" y="421018"/>
                  <a:pt x="252413" y="252611"/>
                </a:cubicBezTo>
                <a:cubicBezTo>
                  <a:pt x="420820" y="84203"/>
                  <a:pt x="621970" y="0"/>
                  <a:pt x="855861" y="0"/>
                </a:cubicBezTo>
                <a:cubicBezTo>
                  <a:pt x="1089753" y="0"/>
                  <a:pt x="1288521" y="84203"/>
                  <a:pt x="1452166" y="252611"/>
                </a:cubicBezTo>
                <a:cubicBezTo>
                  <a:pt x="1615943" y="421018"/>
                  <a:pt x="1697832" y="622168"/>
                  <a:pt x="1697832" y="856059"/>
                </a:cubicBezTo>
                <a:close/>
                <a:moveTo>
                  <a:pt x="1726010" y="5184378"/>
                </a:moveTo>
                <a:cubicBezTo>
                  <a:pt x="1726010" y="5409009"/>
                  <a:pt x="1648817" y="5603213"/>
                  <a:pt x="1494433" y="5766990"/>
                </a:cubicBezTo>
                <a:cubicBezTo>
                  <a:pt x="1340049" y="5930635"/>
                  <a:pt x="1145911" y="6012457"/>
                  <a:pt x="912019" y="6012457"/>
                </a:cubicBezTo>
                <a:cubicBezTo>
                  <a:pt x="687520" y="6012457"/>
                  <a:pt x="493382" y="5930635"/>
                  <a:pt x="329605" y="5766990"/>
                </a:cubicBezTo>
                <a:cubicBezTo>
                  <a:pt x="165960" y="5603213"/>
                  <a:pt x="84138" y="5409009"/>
                  <a:pt x="84138" y="5184378"/>
                </a:cubicBezTo>
                <a:cubicBezTo>
                  <a:pt x="84138" y="4941226"/>
                  <a:pt x="165960" y="4740142"/>
                  <a:pt x="329605" y="4581128"/>
                </a:cubicBezTo>
                <a:cubicBezTo>
                  <a:pt x="493382" y="4421981"/>
                  <a:pt x="687520" y="4342407"/>
                  <a:pt x="912019" y="4342407"/>
                </a:cubicBezTo>
                <a:cubicBezTo>
                  <a:pt x="1145911" y="4342407"/>
                  <a:pt x="1340049" y="4421981"/>
                  <a:pt x="1494433" y="4581128"/>
                </a:cubicBezTo>
                <a:cubicBezTo>
                  <a:pt x="1648817" y="4740142"/>
                  <a:pt x="1726010" y="4941226"/>
                  <a:pt x="1726010" y="518437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5" name="Freeform 1585"/>
          <p:cNvSpPr/>
          <p:nvPr/>
        </p:nvSpPr>
        <p:spPr>
          <a:xfrm rot="0" flipH="0" flipV="0">
            <a:off x="6038123" y="939105"/>
            <a:ext cx="418466" cy="664654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6" name="Freeform 1586"/>
          <p:cNvSpPr/>
          <p:nvPr/>
        </p:nvSpPr>
        <p:spPr>
          <a:xfrm rot="0" flipH="0" flipV="0">
            <a:off x="6550776" y="1143102"/>
            <a:ext cx="409722" cy="459147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7" name="Freeform 1587"/>
          <p:cNvSpPr/>
          <p:nvPr/>
        </p:nvSpPr>
        <p:spPr>
          <a:xfrm rot="0" flipH="0" flipV="0">
            <a:off x="7024292" y="1127557"/>
            <a:ext cx="356673" cy="477916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8" name="Freeform 1588"/>
          <p:cNvSpPr/>
          <p:nvPr/>
        </p:nvSpPr>
        <p:spPr>
          <a:xfrm rot="0" flipH="0" flipV="0">
            <a:off x="7445613" y="937991"/>
            <a:ext cx="383105" cy="659439"/>
          </a:xfrm>
          <a:custGeom>
            <a:pathLst>
              <a:path w="5320903" h="9158882">
                <a:moveTo>
                  <a:pt x="1150739" y="8515747"/>
                </a:moveTo>
                <a:cubicBezTo>
                  <a:pt x="1141478" y="8721592"/>
                  <a:pt x="1080690" y="8878292"/>
                  <a:pt x="968375" y="8985845"/>
                </a:cubicBezTo>
                <a:cubicBezTo>
                  <a:pt x="856059" y="9093397"/>
                  <a:pt x="732102" y="9149489"/>
                  <a:pt x="596503" y="9154119"/>
                </a:cubicBezTo>
                <a:cubicBezTo>
                  <a:pt x="460904" y="9158882"/>
                  <a:pt x="334631" y="9112183"/>
                  <a:pt x="217685" y="9014023"/>
                </a:cubicBezTo>
                <a:cubicBezTo>
                  <a:pt x="100740" y="8915730"/>
                  <a:pt x="28178" y="8763727"/>
                  <a:pt x="0" y="8558014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172" y="58473"/>
                  <a:pt x="437488" y="9392"/>
                  <a:pt x="554434" y="4762"/>
                </a:cubicBezTo>
                <a:cubicBezTo>
                  <a:pt x="671380" y="0"/>
                  <a:pt x="785944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4628554"/>
                </a:lnTo>
                <a:cubicBezTo>
                  <a:pt x="1394023" y="4488193"/>
                  <a:pt x="1611510" y="4343201"/>
                  <a:pt x="1803201" y="4193579"/>
                </a:cubicBezTo>
                <a:cubicBezTo>
                  <a:pt x="1995024" y="4043825"/>
                  <a:pt x="2184466" y="3880114"/>
                  <a:pt x="2371526" y="3702447"/>
                </a:cubicBezTo>
                <a:cubicBezTo>
                  <a:pt x="2558719" y="3524647"/>
                  <a:pt x="2748227" y="3330508"/>
                  <a:pt x="2940050" y="3120033"/>
                </a:cubicBezTo>
                <a:cubicBezTo>
                  <a:pt x="3131872" y="2909557"/>
                  <a:pt x="3340033" y="2677980"/>
                  <a:pt x="3564532" y="2425303"/>
                </a:cubicBezTo>
                <a:cubicBezTo>
                  <a:pt x="3723547" y="2294334"/>
                  <a:pt x="3880246" y="2233546"/>
                  <a:pt x="4034631" y="2242939"/>
                </a:cubicBezTo>
                <a:cubicBezTo>
                  <a:pt x="4189015" y="2252331"/>
                  <a:pt x="4312972" y="2303793"/>
                  <a:pt x="4406503" y="2397323"/>
                </a:cubicBezTo>
                <a:cubicBezTo>
                  <a:pt x="4500033" y="2490853"/>
                  <a:pt x="4551494" y="2614811"/>
                  <a:pt x="4560887" y="2769195"/>
                </a:cubicBezTo>
                <a:cubicBezTo>
                  <a:pt x="4570280" y="2923579"/>
                  <a:pt x="4509425" y="3080279"/>
                  <a:pt x="4378325" y="3239293"/>
                </a:cubicBezTo>
                <a:cubicBezTo>
                  <a:pt x="4022857" y="3650985"/>
                  <a:pt x="3695435" y="4008834"/>
                  <a:pt x="3396059" y="4312840"/>
                </a:cubicBezTo>
                <a:cubicBezTo>
                  <a:pt x="3096683" y="4616847"/>
                  <a:pt x="2778588" y="4890492"/>
                  <a:pt x="2441773" y="5133776"/>
                </a:cubicBezTo>
                <a:cubicBezTo>
                  <a:pt x="2918949" y="5667044"/>
                  <a:pt x="3370328" y="6169951"/>
                  <a:pt x="3795910" y="6642497"/>
                </a:cubicBezTo>
                <a:cubicBezTo>
                  <a:pt x="4221625" y="7114910"/>
                  <a:pt x="4673070" y="7617685"/>
                  <a:pt x="5150246" y="8150820"/>
                </a:cubicBezTo>
                <a:cubicBezTo>
                  <a:pt x="5271822" y="8319227"/>
                  <a:pt x="5320903" y="8480623"/>
                  <a:pt x="5297487" y="8635008"/>
                </a:cubicBezTo>
                <a:cubicBezTo>
                  <a:pt x="5274204" y="8789392"/>
                  <a:pt x="5213416" y="8911034"/>
                  <a:pt x="5115123" y="8999934"/>
                </a:cubicBezTo>
                <a:cubicBezTo>
                  <a:pt x="5016963" y="9088833"/>
                  <a:pt x="4890690" y="9130902"/>
                  <a:pt x="4736306" y="9126139"/>
                </a:cubicBezTo>
                <a:cubicBezTo>
                  <a:pt x="4581921" y="9121509"/>
                  <a:pt x="4429852" y="9044383"/>
                  <a:pt x="4280098" y="8894762"/>
                </a:cubicBezTo>
                <a:cubicBezTo>
                  <a:pt x="3784269" y="8342709"/>
                  <a:pt x="3316485" y="7818768"/>
                  <a:pt x="2876748" y="7322939"/>
                </a:cubicBezTo>
                <a:cubicBezTo>
                  <a:pt x="2437143" y="6827110"/>
                  <a:pt x="1969426" y="6307865"/>
                  <a:pt x="1473596" y="5765204"/>
                </a:cubicBezTo>
                <a:cubicBezTo>
                  <a:pt x="1417505" y="5793383"/>
                  <a:pt x="1363728" y="5821495"/>
                  <a:pt x="1312267" y="5849540"/>
                </a:cubicBezTo>
                <a:cubicBezTo>
                  <a:pt x="1260805" y="5877586"/>
                  <a:pt x="1206962" y="5905632"/>
                  <a:pt x="1150739" y="5933678"/>
                </a:cubicBezTo>
                <a:lnTo>
                  <a:pt x="1150739" y="851574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9" name="Freeform 1589"/>
          <p:cNvSpPr/>
          <p:nvPr/>
        </p:nvSpPr>
        <p:spPr>
          <a:xfrm rot="0" flipH="0" flipV="0">
            <a:off x="8258058" y="1130100"/>
            <a:ext cx="583944" cy="473859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0" name="Freeform 1590"/>
          <p:cNvSpPr/>
          <p:nvPr/>
        </p:nvSpPr>
        <p:spPr>
          <a:xfrm rot="0" flipH="0" flipV="0">
            <a:off x="8935257" y="1143102"/>
            <a:ext cx="409722" cy="459147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1" name="Freeform 1591"/>
          <p:cNvSpPr/>
          <p:nvPr/>
        </p:nvSpPr>
        <p:spPr>
          <a:xfrm rot="0" flipH="0" flipV="0">
            <a:off x="9386536" y="948792"/>
            <a:ext cx="320297" cy="649681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2" name="Freeform 1592"/>
          <p:cNvSpPr/>
          <p:nvPr/>
        </p:nvSpPr>
        <p:spPr>
          <a:xfrm rot="0" flipH="0" flipV="0">
            <a:off x="9777533" y="948792"/>
            <a:ext cx="320297" cy="649681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3" name="Freeform 1593"/>
          <p:cNvSpPr/>
          <p:nvPr/>
        </p:nvSpPr>
        <p:spPr>
          <a:xfrm rot="0" flipH="0" flipV="0">
            <a:off x="10120192" y="1142931"/>
            <a:ext cx="416447" cy="461748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4" name="Freeform 1594"/>
          <p:cNvSpPr/>
          <p:nvPr/>
        </p:nvSpPr>
        <p:spPr>
          <a:xfrm rot="0" flipH="0" flipV="0">
            <a:off x="10624285" y="1127557"/>
            <a:ext cx="356673" cy="477916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5" name="Rectangle 1595"/>
          <p:cNvSpPr/>
          <p:nvPr/>
        </p:nvSpPr>
        <p:spPr>
          <a:xfrm rot="0" flipH="0" flipV="0">
            <a:off x="2209800" y="2370156"/>
            <a:ext cx="3912579" cy="692931"/>
          </a:xfrm>
          <a:prstGeom prst="rect">
            <a:avLst/>
          </a:prstGeom>
        </p:spPr>
      </p:sp>
      <p:sp>
        <p:nvSpPr>
          <p:cNvPr id="1596" name="Freeform 1596"/>
          <p:cNvSpPr/>
          <p:nvPr/>
        </p:nvSpPr>
        <p:spPr>
          <a:xfrm rot="0" flipH="0" flipV="0">
            <a:off x="2241732" y="2621433"/>
            <a:ext cx="211169" cy="323740"/>
          </a:xfrm>
          <a:custGeom>
            <a:pathLst>
              <a:path w="5865813" h="8992790">
                <a:moveTo>
                  <a:pt x="0" y="6649840"/>
                </a:moveTo>
                <a:cubicBezTo>
                  <a:pt x="65485" y="6369249"/>
                  <a:pt x="130969" y="6102681"/>
                  <a:pt x="196453" y="5850136"/>
                </a:cubicBezTo>
                <a:cubicBezTo>
                  <a:pt x="261938" y="5597592"/>
                  <a:pt x="411626" y="5354440"/>
                  <a:pt x="645517" y="5120680"/>
                </a:cubicBezTo>
                <a:cubicBezTo>
                  <a:pt x="804532" y="4933620"/>
                  <a:pt x="984581" y="4772290"/>
                  <a:pt x="1185664" y="4636691"/>
                </a:cubicBezTo>
                <a:cubicBezTo>
                  <a:pt x="1386880" y="4501092"/>
                  <a:pt x="1595107" y="4367808"/>
                  <a:pt x="1810345" y="4236840"/>
                </a:cubicBezTo>
                <a:cubicBezTo>
                  <a:pt x="1417439" y="3946989"/>
                  <a:pt x="1087636" y="3607991"/>
                  <a:pt x="820936" y="3219847"/>
                </a:cubicBezTo>
                <a:cubicBezTo>
                  <a:pt x="554368" y="2831571"/>
                  <a:pt x="421085" y="2384889"/>
                  <a:pt x="421085" y="1879799"/>
                </a:cubicBezTo>
                <a:cubicBezTo>
                  <a:pt x="421085" y="1524463"/>
                  <a:pt x="509918" y="1227535"/>
                  <a:pt x="687586" y="989013"/>
                </a:cubicBezTo>
                <a:cubicBezTo>
                  <a:pt x="865386" y="750491"/>
                  <a:pt x="1094581" y="556419"/>
                  <a:pt x="1375172" y="406797"/>
                </a:cubicBezTo>
                <a:cubicBezTo>
                  <a:pt x="1655895" y="257175"/>
                  <a:pt x="1964664" y="152004"/>
                  <a:pt x="2301478" y="91282"/>
                </a:cubicBezTo>
                <a:cubicBezTo>
                  <a:pt x="2638293" y="30427"/>
                  <a:pt x="2965715" y="0"/>
                  <a:pt x="3283744" y="0"/>
                </a:cubicBezTo>
                <a:cubicBezTo>
                  <a:pt x="3545681" y="0"/>
                  <a:pt x="3814630" y="30427"/>
                  <a:pt x="4090591" y="91282"/>
                </a:cubicBezTo>
                <a:cubicBezTo>
                  <a:pt x="4366684" y="152004"/>
                  <a:pt x="4619295" y="250164"/>
                  <a:pt x="4848424" y="385763"/>
                </a:cubicBezTo>
                <a:cubicBezTo>
                  <a:pt x="5077685" y="521362"/>
                  <a:pt x="5264812" y="701411"/>
                  <a:pt x="5409803" y="925910"/>
                </a:cubicBezTo>
                <a:cubicBezTo>
                  <a:pt x="5554795" y="1150409"/>
                  <a:pt x="5627291" y="1426303"/>
                  <a:pt x="5627291" y="1753593"/>
                </a:cubicBezTo>
                <a:cubicBezTo>
                  <a:pt x="5627291" y="2052836"/>
                  <a:pt x="5587537" y="2319404"/>
                  <a:pt x="5508030" y="2553296"/>
                </a:cubicBezTo>
                <a:cubicBezTo>
                  <a:pt x="5428523" y="2787055"/>
                  <a:pt x="5313892" y="3002161"/>
                  <a:pt x="5164138" y="3198615"/>
                </a:cubicBezTo>
                <a:cubicBezTo>
                  <a:pt x="5014516" y="3394936"/>
                  <a:pt x="4829770" y="3577300"/>
                  <a:pt x="4609902" y="3745707"/>
                </a:cubicBezTo>
                <a:cubicBezTo>
                  <a:pt x="4390033" y="3913982"/>
                  <a:pt x="4139803" y="4082323"/>
                  <a:pt x="3859213" y="4250730"/>
                </a:cubicBezTo>
                <a:cubicBezTo>
                  <a:pt x="4102365" y="4400352"/>
                  <a:pt x="4343202" y="4561682"/>
                  <a:pt x="4581724" y="4734719"/>
                </a:cubicBezTo>
                <a:cubicBezTo>
                  <a:pt x="4820378" y="4907757"/>
                  <a:pt x="5035616" y="5094817"/>
                  <a:pt x="5227439" y="5295900"/>
                </a:cubicBezTo>
                <a:cubicBezTo>
                  <a:pt x="5419262" y="5496984"/>
                  <a:pt x="5573580" y="5712090"/>
                  <a:pt x="5690394" y="5941219"/>
                </a:cubicBezTo>
                <a:cubicBezTo>
                  <a:pt x="5807339" y="6170348"/>
                  <a:pt x="5865813" y="6425208"/>
                  <a:pt x="5865813" y="6705799"/>
                </a:cubicBezTo>
                <a:cubicBezTo>
                  <a:pt x="5865813" y="6958344"/>
                  <a:pt x="5795632" y="7208573"/>
                  <a:pt x="5655270" y="7456488"/>
                </a:cubicBezTo>
                <a:cubicBezTo>
                  <a:pt x="5515041" y="7704270"/>
                  <a:pt x="5334992" y="7928769"/>
                  <a:pt x="5115124" y="8129985"/>
                </a:cubicBezTo>
                <a:cubicBezTo>
                  <a:pt x="4895255" y="8331068"/>
                  <a:pt x="4651970" y="8499409"/>
                  <a:pt x="4385270" y="8635008"/>
                </a:cubicBezTo>
                <a:cubicBezTo>
                  <a:pt x="4118703" y="8770606"/>
                  <a:pt x="3863843" y="8857059"/>
                  <a:pt x="3620691" y="8894365"/>
                </a:cubicBezTo>
                <a:cubicBezTo>
                  <a:pt x="3265091" y="8959982"/>
                  <a:pt x="2932973" y="8992790"/>
                  <a:pt x="2624336" y="8992790"/>
                </a:cubicBezTo>
                <a:cubicBezTo>
                  <a:pt x="2278129" y="8992790"/>
                  <a:pt x="1952956" y="8943644"/>
                  <a:pt x="1648817" y="8845351"/>
                </a:cubicBezTo>
                <a:cubicBezTo>
                  <a:pt x="1344811" y="8747058"/>
                  <a:pt x="1029097" y="8576403"/>
                  <a:pt x="701675" y="8333383"/>
                </a:cubicBezTo>
                <a:cubicBezTo>
                  <a:pt x="430345" y="8136930"/>
                  <a:pt x="261938" y="7907801"/>
                  <a:pt x="196453" y="7645996"/>
                </a:cubicBezTo>
                <a:cubicBezTo>
                  <a:pt x="130969" y="7384058"/>
                  <a:pt x="74877" y="7112794"/>
                  <a:pt x="28178" y="6832204"/>
                </a:cubicBezTo>
                <a:close/>
                <a:moveTo>
                  <a:pt x="1305124" y="6228755"/>
                </a:moveTo>
                <a:cubicBezTo>
                  <a:pt x="1286470" y="6303632"/>
                  <a:pt x="1267751" y="6380824"/>
                  <a:pt x="1248966" y="6460332"/>
                </a:cubicBezTo>
                <a:cubicBezTo>
                  <a:pt x="1230313" y="6539707"/>
                  <a:pt x="1211593" y="6616833"/>
                  <a:pt x="1192808" y="6691710"/>
                </a:cubicBezTo>
                <a:cubicBezTo>
                  <a:pt x="1211593" y="6775847"/>
                  <a:pt x="1225616" y="6859985"/>
                  <a:pt x="1234877" y="6944122"/>
                </a:cubicBezTo>
                <a:cubicBezTo>
                  <a:pt x="1244269" y="7028260"/>
                  <a:pt x="1258358" y="7107767"/>
                  <a:pt x="1277144" y="7182644"/>
                </a:cubicBezTo>
                <a:cubicBezTo>
                  <a:pt x="1380067" y="7351052"/>
                  <a:pt x="1492316" y="7484335"/>
                  <a:pt x="1613892" y="7582496"/>
                </a:cubicBezTo>
                <a:cubicBezTo>
                  <a:pt x="1735468" y="7680656"/>
                  <a:pt x="1864056" y="7755467"/>
                  <a:pt x="1999655" y="7806929"/>
                </a:cubicBezTo>
                <a:cubicBezTo>
                  <a:pt x="2135386" y="7858390"/>
                  <a:pt x="2268736" y="7888817"/>
                  <a:pt x="2399705" y="7898210"/>
                </a:cubicBezTo>
                <a:cubicBezTo>
                  <a:pt x="2530674" y="7907470"/>
                  <a:pt x="2652316" y="7912100"/>
                  <a:pt x="2764631" y="7912100"/>
                </a:cubicBezTo>
                <a:cubicBezTo>
                  <a:pt x="2933039" y="7912100"/>
                  <a:pt x="3117784" y="7891066"/>
                  <a:pt x="3318867" y="7848997"/>
                </a:cubicBezTo>
                <a:cubicBezTo>
                  <a:pt x="3520083" y="7806929"/>
                  <a:pt x="3709524" y="7734499"/>
                  <a:pt x="3887192" y="7631708"/>
                </a:cubicBezTo>
                <a:cubicBezTo>
                  <a:pt x="4064992" y="7528785"/>
                  <a:pt x="4221692" y="7393120"/>
                  <a:pt x="4357291" y="7224713"/>
                </a:cubicBezTo>
                <a:cubicBezTo>
                  <a:pt x="4493022" y="7056306"/>
                  <a:pt x="4588934" y="6845896"/>
                  <a:pt x="4645025" y="6593483"/>
                </a:cubicBezTo>
                <a:cubicBezTo>
                  <a:pt x="4616979" y="6415816"/>
                  <a:pt x="4532776" y="6247541"/>
                  <a:pt x="4392414" y="6088658"/>
                </a:cubicBezTo>
                <a:cubicBezTo>
                  <a:pt x="4252053" y="5929644"/>
                  <a:pt x="4090657" y="5777641"/>
                  <a:pt x="3908227" y="5632649"/>
                </a:cubicBezTo>
                <a:cubicBezTo>
                  <a:pt x="3725796" y="5487657"/>
                  <a:pt x="3533974" y="5352058"/>
                  <a:pt x="3332758" y="5225852"/>
                </a:cubicBezTo>
                <a:cubicBezTo>
                  <a:pt x="3131674" y="5099646"/>
                  <a:pt x="2946929" y="4985081"/>
                  <a:pt x="2778522" y="4882158"/>
                </a:cubicBezTo>
                <a:cubicBezTo>
                  <a:pt x="2432447" y="5106525"/>
                  <a:pt x="2147094" y="5309923"/>
                  <a:pt x="1922463" y="5492354"/>
                </a:cubicBezTo>
                <a:cubicBezTo>
                  <a:pt x="1697964" y="5674652"/>
                  <a:pt x="1492184" y="5920119"/>
                  <a:pt x="1305124" y="6228755"/>
                </a:cubicBezTo>
                <a:close/>
                <a:moveTo>
                  <a:pt x="1627981" y="2286794"/>
                </a:moveTo>
                <a:cubicBezTo>
                  <a:pt x="1786996" y="2558125"/>
                  <a:pt x="1971741" y="2796646"/>
                  <a:pt x="2182217" y="3002360"/>
                </a:cubicBezTo>
                <a:cubicBezTo>
                  <a:pt x="2392693" y="3208073"/>
                  <a:pt x="2628900" y="3404461"/>
                  <a:pt x="2890838" y="3591521"/>
                </a:cubicBezTo>
                <a:cubicBezTo>
                  <a:pt x="3190214" y="3413721"/>
                  <a:pt x="3463859" y="3221964"/>
                  <a:pt x="3711774" y="3016250"/>
                </a:cubicBezTo>
                <a:cubicBezTo>
                  <a:pt x="3959688" y="2810537"/>
                  <a:pt x="4177242" y="2558058"/>
                  <a:pt x="4364435" y="2258815"/>
                </a:cubicBezTo>
                <a:cubicBezTo>
                  <a:pt x="4383088" y="2183937"/>
                  <a:pt x="4397045" y="2109127"/>
                  <a:pt x="4406305" y="2034382"/>
                </a:cubicBezTo>
                <a:cubicBezTo>
                  <a:pt x="4415698" y="1959637"/>
                  <a:pt x="4429787" y="1889522"/>
                  <a:pt x="4448572" y="1824038"/>
                </a:cubicBezTo>
                <a:cubicBezTo>
                  <a:pt x="4429787" y="1777207"/>
                  <a:pt x="4418079" y="1728127"/>
                  <a:pt x="4413449" y="1676797"/>
                </a:cubicBezTo>
                <a:cubicBezTo>
                  <a:pt x="4408818" y="1625336"/>
                  <a:pt x="4397110" y="1576190"/>
                  <a:pt x="4378325" y="1529358"/>
                </a:cubicBezTo>
                <a:cubicBezTo>
                  <a:pt x="4219310" y="1342430"/>
                  <a:pt x="4039195" y="1220921"/>
                  <a:pt x="3837980" y="1164829"/>
                </a:cubicBezTo>
                <a:cubicBezTo>
                  <a:pt x="3636896" y="1108605"/>
                  <a:pt x="3419409" y="1080493"/>
                  <a:pt x="3185517" y="1080493"/>
                </a:cubicBezTo>
                <a:cubicBezTo>
                  <a:pt x="3045288" y="1080493"/>
                  <a:pt x="2888589" y="1094582"/>
                  <a:pt x="2715419" y="1122760"/>
                </a:cubicBezTo>
                <a:cubicBezTo>
                  <a:pt x="2542381" y="1150805"/>
                  <a:pt x="2376355" y="1195190"/>
                  <a:pt x="2217341" y="1255911"/>
                </a:cubicBezTo>
                <a:cubicBezTo>
                  <a:pt x="2058326" y="1316633"/>
                  <a:pt x="1917965" y="1398455"/>
                  <a:pt x="1796256" y="1501379"/>
                </a:cubicBezTo>
                <a:cubicBezTo>
                  <a:pt x="1674680" y="1604302"/>
                  <a:pt x="1599869" y="1730508"/>
                  <a:pt x="1571824" y="1879997"/>
                </a:cubicBezTo>
                <a:cubicBezTo>
                  <a:pt x="1581084" y="1945482"/>
                  <a:pt x="1590411" y="2013281"/>
                  <a:pt x="1599803" y="2083396"/>
                </a:cubicBezTo>
                <a:cubicBezTo>
                  <a:pt x="1609196" y="2153510"/>
                  <a:pt x="1618589" y="2221310"/>
                  <a:pt x="1627981" y="228679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7" name="Freeform 1597"/>
          <p:cNvSpPr/>
          <p:nvPr/>
        </p:nvSpPr>
        <p:spPr>
          <a:xfrm rot="0" flipH="0" flipV="0">
            <a:off x="2482648" y="2625624"/>
            <a:ext cx="233317" cy="321382"/>
          </a:xfrm>
          <a:custGeom>
            <a:pathLst>
              <a:path w="6481035" h="8927305">
                <a:moveTo>
                  <a:pt x="5274138" y="5173729"/>
                </a:moveTo>
                <a:cubicBezTo>
                  <a:pt x="5311576" y="4893006"/>
                  <a:pt x="5334926" y="4612349"/>
                  <a:pt x="5344186" y="4331758"/>
                </a:cubicBezTo>
                <a:cubicBezTo>
                  <a:pt x="5353579" y="4051036"/>
                  <a:pt x="5334926" y="3765683"/>
                  <a:pt x="5288227" y="3475699"/>
                </a:cubicBezTo>
                <a:cubicBezTo>
                  <a:pt x="5250788" y="3232415"/>
                  <a:pt x="5201642" y="2989197"/>
                  <a:pt x="5140788" y="2746044"/>
                </a:cubicBezTo>
                <a:cubicBezTo>
                  <a:pt x="5080066" y="2502760"/>
                  <a:pt x="4984154" y="2273498"/>
                  <a:pt x="4853053" y="2058260"/>
                </a:cubicBezTo>
                <a:cubicBezTo>
                  <a:pt x="4712824" y="1815108"/>
                  <a:pt x="4537405" y="1618721"/>
                  <a:pt x="4326797" y="1469099"/>
                </a:cubicBezTo>
                <a:cubicBezTo>
                  <a:pt x="4116321" y="1319345"/>
                  <a:pt x="3891822" y="1223433"/>
                  <a:pt x="3653300" y="1181365"/>
                </a:cubicBezTo>
                <a:cubicBezTo>
                  <a:pt x="3414778" y="1139163"/>
                  <a:pt x="3173875" y="1153187"/>
                  <a:pt x="2930591" y="1223433"/>
                </a:cubicBezTo>
                <a:cubicBezTo>
                  <a:pt x="2687306" y="1293548"/>
                  <a:pt x="2458111" y="1426832"/>
                  <a:pt x="2243005" y="1623285"/>
                </a:cubicBezTo>
                <a:cubicBezTo>
                  <a:pt x="1934236" y="1904008"/>
                  <a:pt x="1686255" y="2294665"/>
                  <a:pt x="1499063" y="2795257"/>
                </a:cubicBezTo>
                <a:cubicBezTo>
                  <a:pt x="1312002" y="3295716"/>
                  <a:pt x="1197438" y="3821906"/>
                  <a:pt x="1155369" y="4373827"/>
                </a:cubicBezTo>
                <a:cubicBezTo>
                  <a:pt x="1113300" y="4925748"/>
                  <a:pt x="1143727" y="5461331"/>
                  <a:pt x="1246650" y="5980576"/>
                </a:cubicBezTo>
                <a:cubicBezTo>
                  <a:pt x="1349573" y="6499821"/>
                  <a:pt x="1536700" y="6913827"/>
                  <a:pt x="1808030" y="7222596"/>
                </a:cubicBezTo>
                <a:cubicBezTo>
                  <a:pt x="1967044" y="7409656"/>
                  <a:pt x="2137767" y="7538310"/>
                  <a:pt x="2320197" y="7608557"/>
                </a:cubicBezTo>
                <a:cubicBezTo>
                  <a:pt x="2502627" y="7678672"/>
                  <a:pt x="2710788" y="7737078"/>
                  <a:pt x="2944680" y="7783777"/>
                </a:cubicBezTo>
                <a:cubicBezTo>
                  <a:pt x="3300148" y="7746471"/>
                  <a:pt x="3606535" y="7653007"/>
                  <a:pt x="3863842" y="7503385"/>
                </a:cubicBezTo>
                <a:cubicBezTo>
                  <a:pt x="4121149" y="7353631"/>
                  <a:pt x="4341018" y="7166504"/>
                  <a:pt x="4523449" y="6942005"/>
                </a:cubicBezTo>
                <a:cubicBezTo>
                  <a:pt x="4705879" y="6717374"/>
                  <a:pt x="4855567" y="6460067"/>
                  <a:pt x="4972513" y="6170083"/>
                </a:cubicBezTo>
                <a:cubicBezTo>
                  <a:pt x="5089459" y="5880100"/>
                  <a:pt x="5185304" y="5576028"/>
                  <a:pt x="5260049" y="5257866"/>
                </a:cubicBezTo>
                <a:close/>
                <a:moveTo>
                  <a:pt x="6410788" y="5313826"/>
                </a:moveTo>
                <a:cubicBezTo>
                  <a:pt x="6326650" y="5660033"/>
                  <a:pt x="6202693" y="6031971"/>
                  <a:pt x="6038916" y="6429640"/>
                </a:cubicBezTo>
                <a:cubicBezTo>
                  <a:pt x="5875271" y="6827176"/>
                  <a:pt x="5671806" y="7199048"/>
                  <a:pt x="5428522" y="7545255"/>
                </a:cubicBezTo>
                <a:cubicBezTo>
                  <a:pt x="5185238" y="7891330"/>
                  <a:pt x="4899885" y="8188325"/>
                  <a:pt x="4572463" y="8436240"/>
                </a:cubicBezTo>
                <a:cubicBezTo>
                  <a:pt x="4245041" y="8684153"/>
                  <a:pt x="3884877" y="8831526"/>
                  <a:pt x="3491970" y="8878358"/>
                </a:cubicBezTo>
                <a:cubicBezTo>
                  <a:pt x="3220640" y="8915664"/>
                  <a:pt x="2961018" y="8927305"/>
                  <a:pt x="2713103" y="8913283"/>
                </a:cubicBezTo>
                <a:cubicBezTo>
                  <a:pt x="2465189" y="8899260"/>
                  <a:pt x="2214959" y="8826764"/>
                  <a:pt x="1962414" y="8695795"/>
                </a:cubicBezTo>
                <a:cubicBezTo>
                  <a:pt x="1765829" y="8592872"/>
                  <a:pt x="1576321" y="8489950"/>
                  <a:pt x="1393891" y="8387027"/>
                </a:cubicBezTo>
                <a:cubicBezTo>
                  <a:pt x="1211461" y="8284104"/>
                  <a:pt x="1054761" y="8139113"/>
                  <a:pt x="923792" y="7952052"/>
                </a:cubicBezTo>
                <a:cubicBezTo>
                  <a:pt x="699293" y="7652676"/>
                  <a:pt x="519178" y="7329951"/>
                  <a:pt x="383447" y="6983876"/>
                </a:cubicBezTo>
                <a:cubicBezTo>
                  <a:pt x="247848" y="6637668"/>
                  <a:pt x="149621" y="6279819"/>
                  <a:pt x="88767" y="5910329"/>
                </a:cubicBezTo>
                <a:cubicBezTo>
                  <a:pt x="28045" y="5540706"/>
                  <a:pt x="0" y="5166453"/>
                  <a:pt x="4630" y="4787569"/>
                </a:cubicBezTo>
                <a:cubicBezTo>
                  <a:pt x="9392" y="4408686"/>
                  <a:pt x="39819" y="4036814"/>
                  <a:pt x="95911" y="3671954"/>
                </a:cubicBezTo>
                <a:cubicBezTo>
                  <a:pt x="152003" y="3279048"/>
                  <a:pt x="257241" y="2872119"/>
                  <a:pt x="411625" y="2451166"/>
                </a:cubicBezTo>
                <a:cubicBezTo>
                  <a:pt x="566010" y="2030082"/>
                  <a:pt x="769474" y="1641806"/>
                  <a:pt x="1022019" y="1286338"/>
                </a:cubicBezTo>
                <a:cubicBezTo>
                  <a:pt x="1274696" y="930871"/>
                  <a:pt x="1578768" y="633876"/>
                  <a:pt x="1934236" y="395354"/>
                </a:cubicBezTo>
                <a:cubicBezTo>
                  <a:pt x="2289704" y="156699"/>
                  <a:pt x="2696699" y="28046"/>
                  <a:pt x="3155222" y="9393"/>
                </a:cubicBezTo>
                <a:cubicBezTo>
                  <a:pt x="3370328" y="0"/>
                  <a:pt x="3578423" y="2315"/>
                  <a:pt x="3779506" y="16338"/>
                </a:cubicBezTo>
                <a:cubicBezTo>
                  <a:pt x="3980722" y="30361"/>
                  <a:pt x="4179556" y="84138"/>
                  <a:pt x="4376010" y="177668"/>
                </a:cubicBezTo>
                <a:cubicBezTo>
                  <a:pt x="4572463" y="271198"/>
                  <a:pt x="4759523" y="374121"/>
                  <a:pt x="4937191" y="486437"/>
                </a:cubicBezTo>
                <a:cubicBezTo>
                  <a:pt x="5114991" y="598752"/>
                  <a:pt x="5278768" y="734418"/>
                  <a:pt x="5428522" y="893432"/>
                </a:cubicBezTo>
                <a:cubicBezTo>
                  <a:pt x="5699852" y="1183415"/>
                  <a:pt x="5910328" y="1508522"/>
                  <a:pt x="6059950" y="1868752"/>
                </a:cubicBezTo>
                <a:cubicBezTo>
                  <a:pt x="6209705" y="2228850"/>
                  <a:pt x="6317324" y="2603037"/>
                  <a:pt x="6382808" y="2991313"/>
                </a:cubicBezTo>
                <a:cubicBezTo>
                  <a:pt x="6448292" y="3379589"/>
                  <a:pt x="6481035" y="3772562"/>
                  <a:pt x="6481035" y="4170230"/>
                </a:cubicBezTo>
                <a:cubicBezTo>
                  <a:pt x="6481035" y="4567767"/>
                  <a:pt x="6457619" y="4948965"/>
                  <a:pt x="6410788" y="531382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8" name="Freeform 1598"/>
          <p:cNvSpPr/>
          <p:nvPr/>
        </p:nvSpPr>
        <p:spPr>
          <a:xfrm rot="0" flipH="0" flipV="0">
            <a:off x="2762139" y="2585000"/>
            <a:ext cx="321283" cy="365817"/>
          </a:xfrm>
          <a:custGeom>
            <a:pathLst>
              <a:path w="8924529" h="10161587">
                <a:moveTo>
                  <a:pt x="7128471" y="182563"/>
                </a:moveTo>
                <a:cubicBezTo>
                  <a:pt x="7278093" y="60855"/>
                  <a:pt x="7432411" y="0"/>
                  <a:pt x="7591425" y="0"/>
                </a:cubicBezTo>
                <a:cubicBezTo>
                  <a:pt x="7741047" y="0"/>
                  <a:pt x="7867319" y="51461"/>
                  <a:pt x="7970243" y="154385"/>
                </a:cubicBezTo>
                <a:cubicBezTo>
                  <a:pt x="8073166" y="257308"/>
                  <a:pt x="8124627" y="388342"/>
                  <a:pt x="8124627" y="547489"/>
                </a:cubicBezTo>
                <a:cubicBezTo>
                  <a:pt x="8124627" y="631759"/>
                  <a:pt x="8101277" y="734682"/>
                  <a:pt x="8054579" y="856258"/>
                </a:cubicBezTo>
                <a:cubicBezTo>
                  <a:pt x="7493133" y="1651596"/>
                  <a:pt x="6955169" y="2418887"/>
                  <a:pt x="6440686" y="3158133"/>
                </a:cubicBezTo>
                <a:cubicBezTo>
                  <a:pt x="5926204" y="3897246"/>
                  <a:pt x="5414037" y="4634111"/>
                  <a:pt x="4904185" y="5368727"/>
                </a:cubicBezTo>
                <a:cubicBezTo>
                  <a:pt x="4394465" y="6103210"/>
                  <a:pt x="3879983" y="6842390"/>
                  <a:pt x="3360738" y="7586266"/>
                </a:cubicBezTo>
                <a:cubicBezTo>
                  <a:pt x="2841625" y="8330142"/>
                  <a:pt x="2301412" y="9099749"/>
                  <a:pt x="1740099" y="9895085"/>
                </a:cubicBezTo>
                <a:cubicBezTo>
                  <a:pt x="1665354" y="9998008"/>
                  <a:pt x="1578835" y="10068123"/>
                  <a:pt x="1480543" y="10105429"/>
                </a:cubicBezTo>
                <a:cubicBezTo>
                  <a:pt x="1382382" y="10142867"/>
                  <a:pt x="1295930" y="10161587"/>
                  <a:pt x="1221185" y="10161587"/>
                </a:cubicBezTo>
                <a:cubicBezTo>
                  <a:pt x="1080823" y="10161587"/>
                  <a:pt x="956800" y="10112440"/>
                  <a:pt x="849115" y="10014148"/>
                </a:cubicBezTo>
                <a:cubicBezTo>
                  <a:pt x="741561" y="9915987"/>
                  <a:pt x="687785" y="9787400"/>
                  <a:pt x="687785" y="9628386"/>
                </a:cubicBezTo>
                <a:cubicBezTo>
                  <a:pt x="687785" y="9497285"/>
                  <a:pt x="729920" y="9361554"/>
                  <a:pt x="814190" y="9221192"/>
                </a:cubicBezTo>
                <a:cubicBezTo>
                  <a:pt x="1375371" y="8425855"/>
                  <a:pt x="1913202" y="7656314"/>
                  <a:pt x="2427685" y="6912571"/>
                </a:cubicBezTo>
                <a:cubicBezTo>
                  <a:pt x="2942300" y="6168695"/>
                  <a:pt x="3454467" y="5431830"/>
                  <a:pt x="3964186" y="4701977"/>
                </a:cubicBezTo>
                <a:cubicBezTo>
                  <a:pt x="4474039" y="3972124"/>
                  <a:pt x="4988521" y="3235259"/>
                  <a:pt x="5507633" y="2491383"/>
                </a:cubicBezTo>
                <a:cubicBezTo>
                  <a:pt x="6026878" y="1747507"/>
                  <a:pt x="6567157" y="977900"/>
                  <a:pt x="7128471" y="182563"/>
                </a:cubicBezTo>
                <a:close/>
                <a:moveTo>
                  <a:pt x="0" y="2232422"/>
                </a:moveTo>
                <a:cubicBezTo>
                  <a:pt x="18786" y="1895475"/>
                  <a:pt x="91348" y="1600663"/>
                  <a:pt x="217686" y="1347986"/>
                </a:cubicBezTo>
                <a:cubicBezTo>
                  <a:pt x="344025" y="1095177"/>
                  <a:pt x="500791" y="884569"/>
                  <a:pt x="687983" y="716161"/>
                </a:cubicBezTo>
                <a:cubicBezTo>
                  <a:pt x="875308" y="547622"/>
                  <a:pt x="1088232" y="423598"/>
                  <a:pt x="1326754" y="344091"/>
                </a:cubicBezTo>
                <a:cubicBezTo>
                  <a:pt x="1565408" y="264452"/>
                  <a:pt x="1806443" y="224631"/>
                  <a:pt x="2049860" y="224631"/>
                </a:cubicBezTo>
                <a:cubicBezTo>
                  <a:pt x="2302669" y="224631"/>
                  <a:pt x="2550716" y="266766"/>
                  <a:pt x="2794000" y="351036"/>
                </a:cubicBezTo>
                <a:cubicBezTo>
                  <a:pt x="3037417" y="435306"/>
                  <a:pt x="3255037" y="561711"/>
                  <a:pt x="3446860" y="730250"/>
                </a:cubicBezTo>
                <a:cubicBezTo>
                  <a:pt x="3638815" y="898658"/>
                  <a:pt x="3793265" y="1104569"/>
                  <a:pt x="3910211" y="1347986"/>
                </a:cubicBezTo>
                <a:cubicBezTo>
                  <a:pt x="4027290" y="1591271"/>
                  <a:pt x="4085829" y="1871994"/>
                  <a:pt x="4085829" y="2190155"/>
                </a:cubicBezTo>
                <a:cubicBezTo>
                  <a:pt x="4085829" y="2508581"/>
                  <a:pt x="4024975" y="2796514"/>
                  <a:pt x="3903266" y="3053953"/>
                </a:cubicBezTo>
                <a:cubicBezTo>
                  <a:pt x="3781690" y="3311261"/>
                  <a:pt x="3622543" y="3533511"/>
                  <a:pt x="3425825" y="3720703"/>
                </a:cubicBezTo>
                <a:cubicBezTo>
                  <a:pt x="3229240" y="3907896"/>
                  <a:pt x="3004609" y="4053020"/>
                  <a:pt x="2751932" y="4156075"/>
                </a:cubicBezTo>
                <a:cubicBezTo>
                  <a:pt x="2499254" y="4258998"/>
                  <a:pt x="2237185" y="4310460"/>
                  <a:pt x="1965722" y="4310460"/>
                </a:cubicBezTo>
                <a:cubicBezTo>
                  <a:pt x="1731698" y="4310460"/>
                  <a:pt x="1502305" y="4263695"/>
                  <a:pt x="1277541" y="4170164"/>
                </a:cubicBezTo>
                <a:cubicBezTo>
                  <a:pt x="1052910" y="4076502"/>
                  <a:pt x="849313" y="3943086"/>
                  <a:pt x="666750" y="3769916"/>
                </a:cubicBezTo>
                <a:cubicBezTo>
                  <a:pt x="484320" y="3596746"/>
                  <a:pt x="332251" y="3381442"/>
                  <a:pt x="210543" y="3124002"/>
                </a:cubicBezTo>
                <a:cubicBezTo>
                  <a:pt x="88967" y="2866562"/>
                  <a:pt x="18786" y="2569369"/>
                  <a:pt x="0" y="2232422"/>
                </a:cubicBezTo>
                <a:close/>
                <a:moveTo>
                  <a:pt x="1150740" y="2190155"/>
                </a:moveTo>
                <a:cubicBezTo>
                  <a:pt x="1169525" y="2518106"/>
                  <a:pt x="1272580" y="2759340"/>
                  <a:pt x="1459905" y="2913856"/>
                </a:cubicBezTo>
                <a:cubicBezTo>
                  <a:pt x="1647230" y="3068373"/>
                  <a:pt x="1848644" y="3145631"/>
                  <a:pt x="2064147" y="3145631"/>
                </a:cubicBezTo>
                <a:cubicBezTo>
                  <a:pt x="2279518" y="3145631"/>
                  <a:pt x="2478485" y="3068373"/>
                  <a:pt x="2661047" y="2913856"/>
                </a:cubicBezTo>
                <a:cubicBezTo>
                  <a:pt x="2843742" y="2759340"/>
                  <a:pt x="2935090" y="2532195"/>
                  <a:pt x="2935090" y="2232422"/>
                </a:cubicBezTo>
                <a:cubicBezTo>
                  <a:pt x="2935090" y="1988873"/>
                  <a:pt x="2839112" y="1780447"/>
                  <a:pt x="2647157" y="1607146"/>
                </a:cubicBezTo>
                <a:cubicBezTo>
                  <a:pt x="2455201" y="1433844"/>
                  <a:pt x="2237449" y="1347192"/>
                  <a:pt x="1993900" y="1347192"/>
                </a:cubicBezTo>
                <a:cubicBezTo>
                  <a:pt x="1853407" y="1347192"/>
                  <a:pt x="1731632" y="1380001"/>
                  <a:pt x="1628577" y="1445617"/>
                </a:cubicBezTo>
                <a:cubicBezTo>
                  <a:pt x="1525654" y="1511102"/>
                  <a:pt x="1439069" y="1593056"/>
                  <a:pt x="1368822" y="1691481"/>
                </a:cubicBezTo>
                <a:cubicBezTo>
                  <a:pt x="1298575" y="1789906"/>
                  <a:pt x="1244667" y="1899973"/>
                  <a:pt x="1207096" y="2021681"/>
                </a:cubicBezTo>
                <a:cubicBezTo>
                  <a:pt x="1169657" y="2143390"/>
                  <a:pt x="1146242" y="2260468"/>
                  <a:pt x="1136849" y="2372916"/>
                </a:cubicBezTo>
                <a:close/>
                <a:moveTo>
                  <a:pt x="4915099" y="8016677"/>
                </a:moveTo>
                <a:cubicBezTo>
                  <a:pt x="4933752" y="7680259"/>
                  <a:pt x="5003800" y="7390540"/>
                  <a:pt x="5125244" y="7147521"/>
                </a:cubicBezTo>
                <a:cubicBezTo>
                  <a:pt x="5246820" y="6904369"/>
                  <a:pt x="5401006" y="6701036"/>
                  <a:pt x="5587802" y="6537524"/>
                </a:cubicBezTo>
                <a:cubicBezTo>
                  <a:pt x="5774730" y="6374011"/>
                  <a:pt x="5982693" y="6252567"/>
                  <a:pt x="6211690" y="6173192"/>
                </a:cubicBezTo>
                <a:cubicBezTo>
                  <a:pt x="6440819" y="6093685"/>
                  <a:pt x="6676827" y="6053931"/>
                  <a:pt x="6919715" y="6053931"/>
                </a:cubicBezTo>
                <a:cubicBezTo>
                  <a:pt x="7162735" y="6053931"/>
                  <a:pt x="7405754" y="6096000"/>
                  <a:pt x="7648774" y="6180138"/>
                </a:cubicBezTo>
                <a:cubicBezTo>
                  <a:pt x="7891794" y="6264275"/>
                  <a:pt x="8106768" y="6385785"/>
                  <a:pt x="8293696" y="6544667"/>
                </a:cubicBezTo>
                <a:cubicBezTo>
                  <a:pt x="8480624" y="6703417"/>
                  <a:pt x="8632494" y="6904369"/>
                  <a:pt x="8749308" y="7147521"/>
                </a:cubicBezTo>
                <a:cubicBezTo>
                  <a:pt x="8866122" y="7390540"/>
                  <a:pt x="8924529" y="7666170"/>
                  <a:pt x="8924529" y="7974410"/>
                </a:cubicBezTo>
                <a:cubicBezTo>
                  <a:pt x="8924529" y="8292306"/>
                  <a:pt x="8868437" y="8579776"/>
                  <a:pt x="8756254" y="8836819"/>
                </a:cubicBezTo>
                <a:cubicBezTo>
                  <a:pt x="8644202" y="9093729"/>
                  <a:pt x="8492332" y="9311018"/>
                  <a:pt x="8300641" y="9488686"/>
                </a:cubicBezTo>
                <a:cubicBezTo>
                  <a:pt x="8108950" y="9666222"/>
                  <a:pt x="7891595" y="9801687"/>
                  <a:pt x="7648575" y="9895085"/>
                </a:cubicBezTo>
                <a:cubicBezTo>
                  <a:pt x="7405688" y="9988615"/>
                  <a:pt x="7153408" y="10035381"/>
                  <a:pt x="6891735" y="10035381"/>
                </a:cubicBezTo>
                <a:cubicBezTo>
                  <a:pt x="6667500" y="10035381"/>
                  <a:pt x="6443200" y="9995627"/>
                  <a:pt x="6218833" y="9916120"/>
                </a:cubicBezTo>
                <a:cubicBezTo>
                  <a:pt x="5994466" y="9836745"/>
                  <a:pt x="5791135" y="9715301"/>
                  <a:pt x="5608836" y="9551789"/>
                </a:cubicBezTo>
                <a:cubicBezTo>
                  <a:pt x="5426671" y="9388277"/>
                  <a:pt x="5272485" y="9177999"/>
                  <a:pt x="5146279" y="8920956"/>
                </a:cubicBezTo>
                <a:cubicBezTo>
                  <a:pt x="5020204" y="8663781"/>
                  <a:pt x="4943145" y="8362355"/>
                  <a:pt x="4915099" y="8016677"/>
                </a:cubicBezTo>
                <a:close/>
                <a:moveTo>
                  <a:pt x="6065838" y="7974608"/>
                </a:moveTo>
                <a:cubicBezTo>
                  <a:pt x="6084491" y="8282583"/>
                  <a:pt x="6182453" y="8513630"/>
                  <a:pt x="6359724" y="8667750"/>
                </a:cubicBezTo>
                <a:cubicBezTo>
                  <a:pt x="6537127" y="8821738"/>
                  <a:pt x="6733183" y="8898731"/>
                  <a:pt x="6947893" y="8898731"/>
                </a:cubicBezTo>
                <a:cubicBezTo>
                  <a:pt x="7143816" y="8898731"/>
                  <a:pt x="7330414" y="8826434"/>
                  <a:pt x="7507685" y="8681839"/>
                </a:cubicBezTo>
                <a:cubicBezTo>
                  <a:pt x="7685088" y="8537112"/>
                  <a:pt x="7773790" y="8315391"/>
                  <a:pt x="7773790" y="8016677"/>
                </a:cubicBezTo>
                <a:cubicBezTo>
                  <a:pt x="7773790" y="7764661"/>
                  <a:pt x="7685088" y="7566356"/>
                  <a:pt x="7507685" y="7421761"/>
                </a:cubicBezTo>
                <a:cubicBezTo>
                  <a:pt x="7330414" y="7277034"/>
                  <a:pt x="7129794" y="7204671"/>
                  <a:pt x="6905824" y="7204671"/>
                </a:cubicBezTo>
                <a:cubicBezTo>
                  <a:pt x="6747074" y="7204671"/>
                  <a:pt x="6614055" y="7235031"/>
                  <a:pt x="6506766" y="7295753"/>
                </a:cubicBezTo>
                <a:cubicBezTo>
                  <a:pt x="6399477" y="7356343"/>
                  <a:pt x="6315472" y="7431022"/>
                  <a:pt x="6254750" y="7519789"/>
                </a:cubicBezTo>
                <a:cubicBezTo>
                  <a:pt x="6194161" y="7608425"/>
                  <a:pt x="6147528" y="7708768"/>
                  <a:pt x="6114852" y="7820819"/>
                </a:cubicBezTo>
                <a:cubicBezTo>
                  <a:pt x="6082176" y="7932738"/>
                  <a:pt x="6061141" y="8044723"/>
                  <a:pt x="6051749" y="815677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9" name="Freeform 1599"/>
          <p:cNvSpPr/>
          <p:nvPr/>
        </p:nvSpPr>
        <p:spPr>
          <a:xfrm rot="0" flipH="0" flipV="0">
            <a:off x="3290666" y="27110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0" name="Freeform 1600"/>
          <p:cNvSpPr/>
          <p:nvPr/>
        </p:nvSpPr>
        <p:spPr>
          <a:xfrm rot="0" flipH="0" flipV="0">
            <a:off x="3531466" y="2596744"/>
            <a:ext cx="173786" cy="345150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1" name="Freeform 1601"/>
          <p:cNvSpPr/>
          <p:nvPr/>
        </p:nvSpPr>
        <p:spPr>
          <a:xfrm rot="0" flipH="0" flipV="0">
            <a:off x="3895813" y="27115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2" name="Freeform 1602"/>
          <p:cNvSpPr/>
          <p:nvPr/>
        </p:nvSpPr>
        <p:spPr>
          <a:xfrm rot="0" flipH="0" flipV="0">
            <a:off x="4149101" y="26145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3" name="Freeform 1603"/>
          <p:cNvSpPr/>
          <p:nvPr/>
        </p:nvSpPr>
        <p:spPr>
          <a:xfrm rot="0" flipH="0" flipV="0">
            <a:off x="4279448" y="26145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4" name="Freeform 1604"/>
          <p:cNvSpPr/>
          <p:nvPr/>
        </p:nvSpPr>
        <p:spPr>
          <a:xfrm rot="0" flipH="0" flipV="0">
            <a:off x="4578232" y="2705000"/>
            <a:ext cx="291972" cy="236929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5" name="Freeform 1605"/>
          <p:cNvSpPr/>
          <p:nvPr/>
        </p:nvSpPr>
        <p:spPr>
          <a:xfrm rot="0" flipH="0" flipV="0">
            <a:off x="4916832" y="27115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6" name="Freeform 1606"/>
          <p:cNvSpPr/>
          <p:nvPr/>
        </p:nvSpPr>
        <p:spPr>
          <a:xfrm rot="0" flipH="0" flipV="0">
            <a:off x="5142472" y="26143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7" name="Freeform 1607"/>
          <p:cNvSpPr/>
          <p:nvPr/>
        </p:nvSpPr>
        <p:spPr>
          <a:xfrm rot="0" flipH="0" flipV="0">
            <a:off x="5337970" y="26143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8" name="Freeform 1608"/>
          <p:cNvSpPr/>
          <p:nvPr/>
        </p:nvSpPr>
        <p:spPr>
          <a:xfrm rot="0" flipH="0" flipV="0">
            <a:off x="5509300" y="27114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9" name="Freeform 1609"/>
          <p:cNvSpPr/>
          <p:nvPr/>
        </p:nvSpPr>
        <p:spPr>
          <a:xfrm rot="0" flipH="0" flipV="0">
            <a:off x="5761346" y="27037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0" name="Rectangle 1610"/>
          <p:cNvSpPr/>
          <p:nvPr/>
        </p:nvSpPr>
        <p:spPr>
          <a:xfrm rot="0" flipH="0" flipV="0">
            <a:off x="2209800" y="3322656"/>
            <a:ext cx="9390476" cy="1645431"/>
          </a:xfrm>
          <a:prstGeom prst="rect">
            <a:avLst/>
          </a:prstGeom>
        </p:spPr>
      </p:sp>
      <p:sp>
        <p:nvSpPr>
          <p:cNvPr id="1611" name="Freeform 1611"/>
          <p:cNvSpPr/>
          <p:nvPr/>
        </p:nvSpPr>
        <p:spPr>
          <a:xfrm rot="0" flipH="0" flipV="0">
            <a:off x="2232002" y="3582186"/>
            <a:ext cx="205780" cy="303168"/>
          </a:xfrm>
          <a:custGeom>
            <a:pathLst>
              <a:path w="5716125" h="8421357">
                <a:moveTo>
                  <a:pt x="4967685" y="6983346"/>
                </a:moveTo>
                <a:cubicBezTo>
                  <a:pt x="5145485" y="6974086"/>
                  <a:pt x="5292792" y="7009209"/>
                  <a:pt x="5409605" y="7088717"/>
                </a:cubicBezTo>
                <a:cubicBezTo>
                  <a:pt x="5526551" y="7168224"/>
                  <a:pt x="5601362" y="7266450"/>
                  <a:pt x="5634038" y="7383396"/>
                </a:cubicBezTo>
                <a:cubicBezTo>
                  <a:pt x="5666846" y="7500210"/>
                  <a:pt x="5657520" y="7621786"/>
                  <a:pt x="5606058" y="7748124"/>
                </a:cubicBezTo>
                <a:cubicBezTo>
                  <a:pt x="5554729" y="7874331"/>
                  <a:pt x="5449491" y="7984133"/>
                  <a:pt x="5290344" y="8077531"/>
                </a:cubicBezTo>
                <a:cubicBezTo>
                  <a:pt x="4953662" y="8171193"/>
                  <a:pt x="4593498" y="8246070"/>
                  <a:pt x="4209852" y="8302162"/>
                </a:cubicBezTo>
                <a:cubicBezTo>
                  <a:pt x="3826338" y="8358254"/>
                  <a:pt x="3438062" y="8393311"/>
                  <a:pt x="3045024" y="8407334"/>
                </a:cubicBezTo>
                <a:cubicBezTo>
                  <a:pt x="2652117" y="8421357"/>
                  <a:pt x="2263841" y="8414345"/>
                  <a:pt x="1880196" y="8386299"/>
                </a:cubicBezTo>
                <a:cubicBezTo>
                  <a:pt x="1496682" y="8358254"/>
                  <a:pt x="1131888" y="8302162"/>
                  <a:pt x="785813" y="8218024"/>
                </a:cubicBezTo>
                <a:cubicBezTo>
                  <a:pt x="636059" y="8143147"/>
                  <a:pt x="528439" y="8051932"/>
                  <a:pt x="462955" y="7944379"/>
                </a:cubicBezTo>
                <a:cubicBezTo>
                  <a:pt x="397471" y="7836826"/>
                  <a:pt x="369425" y="7731588"/>
                  <a:pt x="378817" y="7628665"/>
                </a:cubicBezTo>
                <a:lnTo>
                  <a:pt x="378817" y="7614774"/>
                </a:lnTo>
                <a:lnTo>
                  <a:pt x="378817" y="1454878"/>
                </a:lnTo>
                <a:cubicBezTo>
                  <a:pt x="257241" y="1417439"/>
                  <a:pt x="163711" y="1351954"/>
                  <a:pt x="98227" y="1258424"/>
                </a:cubicBezTo>
                <a:cubicBezTo>
                  <a:pt x="32742" y="1164894"/>
                  <a:pt x="0" y="1062037"/>
                  <a:pt x="0" y="949854"/>
                </a:cubicBezTo>
                <a:cubicBezTo>
                  <a:pt x="0" y="837538"/>
                  <a:pt x="37373" y="727538"/>
                  <a:pt x="112117" y="619853"/>
                </a:cubicBezTo>
                <a:cubicBezTo>
                  <a:pt x="186995" y="512167"/>
                  <a:pt x="303940" y="430279"/>
                  <a:pt x="462955" y="374187"/>
                </a:cubicBezTo>
                <a:cubicBezTo>
                  <a:pt x="827815" y="261871"/>
                  <a:pt x="1199687" y="184679"/>
                  <a:pt x="1578571" y="142610"/>
                </a:cubicBezTo>
                <a:cubicBezTo>
                  <a:pt x="1957454" y="100542"/>
                  <a:pt x="2338652" y="72496"/>
                  <a:pt x="2722166" y="58473"/>
                </a:cubicBezTo>
                <a:cubicBezTo>
                  <a:pt x="3105812" y="44450"/>
                  <a:pt x="3489392" y="37438"/>
                  <a:pt x="3872905" y="37438"/>
                </a:cubicBezTo>
                <a:cubicBezTo>
                  <a:pt x="4256551" y="37438"/>
                  <a:pt x="4635500" y="28046"/>
                  <a:pt x="5009753" y="9260"/>
                </a:cubicBezTo>
                <a:cubicBezTo>
                  <a:pt x="5215599" y="0"/>
                  <a:pt x="5376995" y="46831"/>
                  <a:pt x="5493941" y="149754"/>
                </a:cubicBezTo>
                <a:cubicBezTo>
                  <a:pt x="5610887" y="252545"/>
                  <a:pt x="5678686" y="369490"/>
                  <a:pt x="5697339" y="500592"/>
                </a:cubicBezTo>
                <a:cubicBezTo>
                  <a:pt x="5716125" y="631560"/>
                  <a:pt x="5681067" y="760214"/>
                  <a:pt x="5592167" y="886553"/>
                </a:cubicBezTo>
                <a:cubicBezTo>
                  <a:pt x="5503267" y="1012759"/>
                  <a:pt x="5355895" y="1099278"/>
                  <a:pt x="5150049" y="1146109"/>
                </a:cubicBezTo>
                <a:cubicBezTo>
                  <a:pt x="4588735" y="1174154"/>
                  <a:pt x="3992298" y="1183481"/>
                  <a:pt x="3360738" y="1174088"/>
                </a:cubicBezTo>
                <a:cubicBezTo>
                  <a:pt x="2729310" y="1164696"/>
                  <a:pt x="2118916" y="1206831"/>
                  <a:pt x="1529557" y="1300493"/>
                </a:cubicBezTo>
                <a:lnTo>
                  <a:pt x="1529557" y="3771238"/>
                </a:lnTo>
                <a:cubicBezTo>
                  <a:pt x="2015993" y="3789892"/>
                  <a:pt x="2504811" y="3787577"/>
                  <a:pt x="2996010" y="3764293"/>
                </a:cubicBezTo>
                <a:cubicBezTo>
                  <a:pt x="3487209" y="3740878"/>
                  <a:pt x="3980723" y="3705754"/>
                  <a:pt x="4476552" y="3658923"/>
                </a:cubicBezTo>
                <a:cubicBezTo>
                  <a:pt x="4682398" y="3649530"/>
                  <a:pt x="4843727" y="3696295"/>
                  <a:pt x="4960541" y="3799218"/>
                </a:cubicBezTo>
                <a:cubicBezTo>
                  <a:pt x="5077487" y="3902141"/>
                  <a:pt x="5145286" y="4019087"/>
                  <a:pt x="5163939" y="4150056"/>
                </a:cubicBezTo>
                <a:cubicBezTo>
                  <a:pt x="5182725" y="4281024"/>
                  <a:pt x="5147667" y="4409678"/>
                  <a:pt x="5058767" y="4536017"/>
                </a:cubicBezTo>
                <a:cubicBezTo>
                  <a:pt x="4970000" y="4662355"/>
                  <a:pt x="4822693" y="4748874"/>
                  <a:pt x="4616847" y="4795573"/>
                </a:cubicBezTo>
                <a:cubicBezTo>
                  <a:pt x="4102232" y="4842404"/>
                  <a:pt x="3585303" y="4879843"/>
                  <a:pt x="3066058" y="4907888"/>
                </a:cubicBezTo>
                <a:cubicBezTo>
                  <a:pt x="2546946" y="4935934"/>
                  <a:pt x="2034778" y="4940631"/>
                  <a:pt x="1529557" y="4921978"/>
                </a:cubicBezTo>
                <a:lnTo>
                  <a:pt x="1529557" y="7193690"/>
                </a:lnTo>
                <a:cubicBezTo>
                  <a:pt x="2090870" y="7277828"/>
                  <a:pt x="2673218" y="7298862"/>
                  <a:pt x="3276600" y="7256793"/>
                </a:cubicBezTo>
                <a:cubicBezTo>
                  <a:pt x="3880115" y="7214592"/>
                  <a:pt x="4443810" y="7123443"/>
                  <a:pt x="4967685" y="69833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2" name="Freeform 1612"/>
          <p:cNvSpPr/>
          <p:nvPr/>
        </p:nvSpPr>
        <p:spPr>
          <a:xfrm rot="0" flipH="0" flipV="0">
            <a:off x="2484203" y="3657012"/>
            <a:ext cx="209409" cy="243501"/>
          </a:xfrm>
          <a:custGeom>
            <a:pathLst>
              <a:path w="5816930" h="6763940">
                <a:moveTo>
                  <a:pt x="4811183" y="191757"/>
                </a:moveTo>
                <a:cubicBezTo>
                  <a:pt x="4970198" y="60788"/>
                  <a:pt x="5126897" y="0"/>
                  <a:pt x="5281281" y="9393"/>
                </a:cubicBezTo>
                <a:cubicBezTo>
                  <a:pt x="5435666" y="18653"/>
                  <a:pt x="5559623" y="70115"/>
                  <a:pt x="5653153" y="163778"/>
                </a:cubicBezTo>
                <a:cubicBezTo>
                  <a:pt x="5746684" y="257308"/>
                  <a:pt x="5798145" y="381265"/>
                  <a:pt x="5807538" y="535649"/>
                </a:cubicBezTo>
                <a:cubicBezTo>
                  <a:pt x="5816930" y="689902"/>
                  <a:pt x="5756076" y="846601"/>
                  <a:pt x="5624975" y="1005748"/>
                </a:cubicBezTo>
                <a:cubicBezTo>
                  <a:pt x="5278900" y="1342430"/>
                  <a:pt x="4939770" y="1683875"/>
                  <a:pt x="4607586" y="2030082"/>
                </a:cubicBezTo>
                <a:cubicBezTo>
                  <a:pt x="4275534" y="2376289"/>
                  <a:pt x="3950427" y="2727127"/>
                  <a:pt x="3632266" y="3082595"/>
                </a:cubicBezTo>
                <a:cubicBezTo>
                  <a:pt x="4025304" y="3531593"/>
                  <a:pt x="4397242" y="3992365"/>
                  <a:pt x="4748080" y="4464910"/>
                </a:cubicBezTo>
                <a:cubicBezTo>
                  <a:pt x="5098917" y="4937324"/>
                  <a:pt x="5428654" y="5426142"/>
                  <a:pt x="5737291" y="5931363"/>
                </a:cubicBezTo>
                <a:cubicBezTo>
                  <a:pt x="5793515" y="6109031"/>
                  <a:pt x="5795896" y="6263349"/>
                  <a:pt x="5744435" y="6394317"/>
                </a:cubicBezTo>
                <a:cubicBezTo>
                  <a:pt x="5692973" y="6525286"/>
                  <a:pt x="5615781" y="6621197"/>
                  <a:pt x="5512858" y="6682052"/>
                </a:cubicBezTo>
                <a:cubicBezTo>
                  <a:pt x="5409935" y="6742906"/>
                  <a:pt x="5290608" y="6763940"/>
                  <a:pt x="5154877" y="6745155"/>
                </a:cubicBezTo>
                <a:cubicBezTo>
                  <a:pt x="5019278" y="6726502"/>
                  <a:pt x="4885994" y="6651691"/>
                  <a:pt x="4755025" y="6520722"/>
                </a:cubicBezTo>
                <a:cubicBezTo>
                  <a:pt x="4483695" y="6071593"/>
                  <a:pt x="4188949" y="5634236"/>
                  <a:pt x="3870788" y="5208654"/>
                </a:cubicBezTo>
                <a:cubicBezTo>
                  <a:pt x="3552759" y="4782940"/>
                  <a:pt x="3220706" y="4368933"/>
                  <a:pt x="2874631" y="3966634"/>
                </a:cubicBezTo>
                <a:cubicBezTo>
                  <a:pt x="2257094" y="4724401"/>
                  <a:pt x="1667668" y="5533629"/>
                  <a:pt x="1106355" y="6394317"/>
                </a:cubicBezTo>
                <a:cubicBezTo>
                  <a:pt x="975386" y="6553464"/>
                  <a:pt x="832710" y="6642364"/>
                  <a:pt x="678325" y="6661017"/>
                </a:cubicBezTo>
                <a:cubicBezTo>
                  <a:pt x="523941" y="6679803"/>
                  <a:pt x="390591" y="6649376"/>
                  <a:pt x="278275" y="6569736"/>
                </a:cubicBezTo>
                <a:cubicBezTo>
                  <a:pt x="166092" y="6490229"/>
                  <a:pt x="93596" y="6373349"/>
                  <a:pt x="60788" y="6219098"/>
                </a:cubicBezTo>
                <a:cubicBezTo>
                  <a:pt x="28112" y="6064713"/>
                  <a:pt x="67931" y="5898621"/>
                  <a:pt x="180247" y="5720821"/>
                </a:cubicBezTo>
                <a:cubicBezTo>
                  <a:pt x="470230" y="5262431"/>
                  <a:pt x="776618" y="4813367"/>
                  <a:pt x="1099410" y="4373629"/>
                </a:cubicBezTo>
                <a:cubicBezTo>
                  <a:pt x="1422201" y="3933892"/>
                  <a:pt x="1756635" y="3503547"/>
                  <a:pt x="2102710" y="3082595"/>
                </a:cubicBezTo>
                <a:cubicBezTo>
                  <a:pt x="1803333" y="2755173"/>
                  <a:pt x="1496946" y="2430066"/>
                  <a:pt x="1183547" y="2107274"/>
                </a:cubicBezTo>
                <a:cubicBezTo>
                  <a:pt x="870148" y="1784483"/>
                  <a:pt x="554434" y="1459376"/>
                  <a:pt x="236405" y="1131954"/>
                </a:cubicBezTo>
                <a:cubicBezTo>
                  <a:pt x="86651" y="982332"/>
                  <a:pt x="9392" y="830329"/>
                  <a:pt x="4630" y="675945"/>
                </a:cubicBezTo>
                <a:cubicBezTo>
                  <a:pt x="0" y="521560"/>
                  <a:pt x="42135" y="395288"/>
                  <a:pt x="131035" y="297128"/>
                </a:cubicBezTo>
                <a:cubicBezTo>
                  <a:pt x="219935" y="198835"/>
                  <a:pt x="341577" y="137981"/>
                  <a:pt x="495961" y="114565"/>
                </a:cubicBezTo>
                <a:cubicBezTo>
                  <a:pt x="650345" y="91149"/>
                  <a:pt x="811741" y="140296"/>
                  <a:pt x="980149" y="262004"/>
                </a:cubicBezTo>
                <a:cubicBezTo>
                  <a:pt x="1298178" y="589426"/>
                  <a:pt x="1616207" y="914533"/>
                  <a:pt x="1934236" y="1237324"/>
                </a:cubicBezTo>
                <a:cubicBezTo>
                  <a:pt x="2252397" y="1559984"/>
                  <a:pt x="2561166" y="1885024"/>
                  <a:pt x="2860542" y="2212446"/>
                </a:cubicBezTo>
                <a:cubicBezTo>
                  <a:pt x="3169311" y="1866371"/>
                  <a:pt x="3487406" y="1524927"/>
                  <a:pt x="3814828" y="1188112"/>
                </a:cubicBezTo>
                <a:cubicBezTo>
                  <a:pt x="4142250" y="851297"/>
                  <a:pt x="4474368" y="519179"/>
                  <a:pt x="4811183" y="19175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3" name="Freeform 1613"/>
          <p:cNvSpPr/>
          <p:nvPr/>
        </p:nvSpPr>
        <p:spPr>
          <a:xfrm rot="0" flipH="0" flipV="0">
            <a:off x="2739740" y="3661880"/>
            <a:ext cx="189966" cy="349593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4" name="Freeform 1614"/>
          <p:cNvSpPr/>
          <p:nvPr/>
        </p:nvSpPr>
        <p:spPr>
          <a:xfrm rot="0" flipH="0" flipV="0">
            <a:off x="2986669" y="35670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5" name="Freeform 1615"/>
          <p:cNvSpPr/>
          <p:nvPr/>
        </p:nvSpPr>
        <p:spPr>
          <a:xfrm rot="0" flipH="0" flipV="0">
            <a:off x="3081997" y="36640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6" name="Freeform 1616"/>
          <p:cNvSpPr/>
          <p:nvPr/>
        </p:nvSpPr>
        <p:spPr>
          <a:xfrm rot="0" flipH="0" flipV="0">
            <a:off x="3332404" y="36603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7" name="Freeform 1617"/>
          <p:cNvSpPr/>
          <p:nvPr/>
        </p:nvSpPr>
        <p:spPr>
          <a:xfrm rot="0" flipH="0" flipV="0">
            <a:off x="3560411" y="36640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8" name="Freeform 1618"/>
          <p:cNvSpPr/>
          <p:nvPr/>
        </p:nvSpPr>
        <p:spPr>
          <a:xfrm rot="0" flipH="0" flipV="0">
            <a:off x="3786051" y="35668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9" name="Freeform 1619"/>
          <p:cNvSpPr/>
          <p:nvPr/>
        </p:nvSpPr>
        <p:spPr>
          <a:xfrm rot="0" flipH="0" flipV="0">
            <a:off x="3990091" y="35684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0" name="Freeform 1620"/>
          <p:cNvSpPr/>
          <p:nvPr/>
        </p:nvSpPr>
        <p:spPr>
          <a:xfrm rot="0" flipH="0" flipV="0">
            <a:off x="4089897" y="36635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1" name="Freeform 1621"/>
          <p:cNvSpPr/>
          <p:nvPr/>
        </p:nvSpPr>
        <p:spPr>
          <a:xfrm rot="0" flipH="0" flipV="0">
            <a:off x="4339753" y="36603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2" name="Freeform 1622"/>
          <p:cNvSpPr/>
          <p:nvPr/>
        </p:nvSpPr>
        <p:spPr>
          <a:xfrm rot="0" flipH="0" flipV="0">
            <a:off x="4740876" y="36562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3" name="Freeform 1623"/>
          <p:cNvSpPr/>
          <p:nvPr/>
        </p:nvSpPr>
        <p:spPr>
          <a:xfrm rot="0" flipH="0" flipV="0">
            <a:off x="4929388" y="36639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4" name="Freeform 1624"/>
          <p:cNvSpPr/>
          <p:nvPr/>
        </p:nvSpPr>
        <p:spPr>
          <a:xfrm rot="0" flipH="0" flipV="0">
            <a:off x="5168317" y="3664928"/>
            <a:ext cx="188942" cy="348495"/>
          </a:xfrm>
          <a:custGeom>
            <a:pathLst>
              <a:path w="5248408" h="9680442">
                <a:moveTo>
                  <a:pt x="5248408" y="9037306"/>
                </a:moveTo>
                <a:cubicBezTo>
                  <a:pt x="5239147" y="9243152"/>
                  <a:pt x="5178359" y="9399851"/>
                  <a:pt x="5066044" y="9507404"/>
                </a:cubicBezTo>
                <a:cubicBezTo>
                  <a:pt x="4953728" y="9614958"/>
                  <a:pt x="4829771" y="9671049"/>
                  <a:pt x="4694172" y="9675679"/>
                </a:cubicBezTo>
                <a:cubicBezTo>
                  <a:pt x="4558573" y="9680442"/>
                  <a:pt x="4432300" y="9633677"/>
                  <a:pt x="4315354" y="9535384"/>
                </a:cubicBezTo>
                <a:cubicBezTo>
                  <a:pt x="4198408" y="9437224"/>
                  <a:pt x="4125847" y="9285221"/>
                  <a:pt x="4097669" y="9079375"/>
                </a:cubicBezTo>
                <a:lnTo>
                  <a:pt x="4097669" y="5893859"/>
                </a:lnTo>
                <a:cubicBezTo>
                  <a:pt x="3760986" y="6024827"/>
                  <a:pt x="3424238" y="6104335"/>
                  <a:pt x="3087423" y="6132380"/>
                </a:cubicBezTo>
                <a:cubicBezTo>
                  <a:pt x="2890970" y="6151165"/>
                  <a:pt x="2668786" y="6153546"/>
                  <a:pt x="2420872" y="6139524"/>
                </a:cubicBezTo>
                <a:cubicBezTo>
                  <a:pt x="2172957" y="6125501"/>
                  <a:pt x="1955403" y="6090378"/>
                  <a:pt x="1768211" y="6034154"/>
                </a:cubicBezTo>
                <a:cubicBezTo>
                  <a:pt x="1291167" y="5903185"/>
                  <a:pt x="919295" y="5673990"/>
                  <a:pt x="652595" y="5346568"/>
                </a:cubicBezTo>
                <a:cubicBezTo>
                  <a:pt x="386027" y="5019146"/>
                  <a:pt x="205912" y="4647274"/>
                  <a:pt x="112250" y="4230952"/>
                </a:cubicBezTo>
                <a:cubicBezTo>
                  <a:pt x="18720" y="3814630"/>
                  <a:pt x="0" y="3379589"/>
                  <a:pt x="56092" y="2925829"/>
                </a:cubicBezTo>
                <a:cubicBezTo>
                  <a:pt x="112316" y="2472069"/>
                  <a:pt x="219935" y="2048735"/>
                  <a:pt x="378950" y="1655829"/>
                </a:cubicBezTo>
                <a:cubicBezTo>
                  <a:pt x="500526" y="1356453"/>
                  <a:pt x="675945" y="1099212"/>
                  <a:pt x="905206" y="884105"/>
                </a:cubicBezTo>
                <a:cubicBezTo>
                  <a:pt x="1134467" y="668867"/>
                  <a:pt x="1394090" y="493448"/>
                  <a:pt x="1684073" y="357849"/>
                </a:cubicBezTo>
                <a:cubicBezTo>
                  <a:pt x="1974056" y="222118"/>
                  <a:pt x="2280444" y="126206"/>
                  <a:pt x="2603236" y="70115"/>
                </a:cubicBezTo>
                <a:cubicBezTo>
                  <a:pt x="2926027" y="14023"/>
                  <a:pt x="3237111" y="0"/>
                  <a:pt x="3536487" y="28046"/>
                </a:cubicBezTo>
                <a:cubicBezTo>
                  <a:pt x="3845124" y="56092"/>
                  <a:pt x="4121084" y="130903"/>
                  <a:pt x="4364369" y="252479"/>
                </a:cubicBezTo>
                <a:cubicBezTo>
                  <a:pt x="4514123" y="149556"/>
                  <a:pt x="4680215" y="130837"/>
                  <a:pt x="4862645" y="196321"/>
                </a:cubicBezTo>
                <a:cubicBezTo>
                  <a:pt x="5045075" y="261805"/>
                  <a:pt x="5173663" y="416190"/>
                  <a:pt x="5248408" y="659474"/>
                </a:cubicBezTo>
                <a:lnTo>
                  <a:pt x="5248408" y="9037306"/>
                </a:lnTo>
                <a:close/>
                <a:moveTo>
                  <a:pt x="1740231" y="4785188"/>
                </a:moveTo>
                <a:cubicBezTo>
                  <a:pt x="2133137" y="4944335"/>
                  <a:pt x="2535370" y="5012201"/>
                  <a:pt x="2946929" y="4988785"/>
                </a:cubicBezTo>
                <a:cubicBezTo>
                  <a:pt x="3358621" y="4965369"/>
                  <a:pt x="3742201" y="4846042"/>
                  <a:pt x="4097669" y="4630804"/>
                </a:cubicBezTo>
                <a:lnTo>
                  <a:pt x="4097669" y="1445287"/>
                </a:lnTo>
                <a:cubicBezTo>
                  <a:pt x="4050969" y="1417241"/>
                  <a:pt x="4022924" y="1384499"/>
                  <a:pt x="4013531" y="1347060"/>
                </a:cubicBezTo>
                <a:cubicBezTo>
                  <a:pt x="3789032" y="1253530"/>
                  <a:pt x="3548129" y="1197438"/>
                  <a:pt x="3290822" y="1178785"/>
                </a:cubicBezTo>
                <a:cubicBezTo>
                  <a:pt x="3033514" y="1160000"/>
                  <a:pt x="2785600" y="1183349"/>
                  <a:pt x="2547078" y="1248834"/>
                </a:cubicBezTo>
                <a:cubicBezTo>
                  <a:pt x="2308556" y="1314318"/>
                  <a:pt x="2091069" y="1421937"/>
                  <a:pt x="1894615" y="1571691"/>
                </a:cubicBezTo>
                <a:cubicBezTo>
                  <a:pt x="1698162" y="1721313"/>
                  <a:pt x="1539081" y="1913070"/>
                  <a:pt x="1417373" y="2146962"/>
                </a:cubicBezTo>
                <a:cubicBezTo>
                  <a:pt x="1258359" y="2455730"/>
                  <a:pt x="1178851" y="2787915"/>
                  <a:pt x="1178851" y="3143515"/>
                </a:cubicBezTo>
                <a:cubicBezTo>
                  <a:pt x="1178851" y="3498982"/>
                  <a:pt x="1206897" y="3845057"/>
                  <a:pt x="1262989" y="4181740"/>
                </a:cubicBezTo>
                <a:cubicBezTo>
                  <a:pt x="1300427" y="4237964"/>
                  <a:pt x="1335485" y="4296503"/>
                  <a:pt x="1368161" y="4357357"/>
                </a:cubicBezTo>
                <a:cubicBezTo>
                  <a:pt x="1400969" y="4418079"/>
                  <a:pt x="1436092" y="4481182"/>
                  <a:pt x="1473531" y="4546666"/>
                </a:cubicBezTo>
                <a:cubicBezTo>
                  <a:pt x="1520362" y="4593498"/>
                  <a:pt x="1564812" y="4633317"/>
                  <a:pt x="1606881" y="4666126"/>
                </a:cubicBezTo>
                <a:cubicBezTo>
                  <a:pt x="1648950" y="4698802"/>
                  <a:pt x="1693400" y="4738489"/>
                  <a:pt x="1740231" y="47851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5" name="Freeform 1625"/>
          <p:cNvSpPr/>
          <p:nvPr/>
        </p:nvSpPr>
        <p:spPr>
          <a:xfrm rot="0" flipH="0" flipV="0">
            <a:off x="5408266" y="3667959"/>
            <a:ext cx="207654" cy="218241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6" name="Freeform 1626"/>
          <p:cNvSpPr/>
          <p:nvPr/>
        </p:nvSpPr>
        <p:spPr>
          <a:xfrm rot="0" flipH="0" flipV="0">
            <a:off x="5654710" y="35684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7" name="Freeform 1627"/>
          <p:cNvSpPr/>
          <p:nvPr/>
        </p:nvSpPr>
        <p:spPr>
          <a:xfrm rot="0" flipH="0" flipV="0">
            <a:off x="5762901" y="36562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8" name="Freeform 1628"/>
          <p:cNvSpPr/>
          <p:nvPr/>
        </p:nvSpPr>
        <p:spPr>
          <a:xfrm rot="0" flipH="0" flipV="0">
            <a:off x="5951412" y="36639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9" name="Freeform 1629"/>
          <p:cNvSpPr/>
          <p:nvPr/>
        </p:nvSpPr>
        <p:spPr>
          <a:xfrm rot="0" flipH="0" flipV="0">
            <a:off x="6191686" y="36521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0" name="Freeform 1630"/>
          <p:cNvSpPr/>
          <p:nvPr/>
        </p:nvSpPr>
        <p:spPr>
          <a:xfrm rot="0" flipH="0" flipV="0">
            <a:off x="6582822" y="36603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1" name="Freeform 1631"/>
          <p:cNvSpPr/>
          <p:nvPr/>
        </p:nvSpPr>
        <p:spPr>
          <a:xfrm rot="0" flipH="0" flipV="0">
            <a:off x="6814789" y="36639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2" name="Freeform 1632"/>
          <p:cNvSpPr/>
          <p:nvPr/>
        </p:nvSpPr>
        <p:spPr>
          <a:xfrm rot="0" flipH="0" flipV="0">
            <a:off x="7052135" y="3659877"/>
            <a:ext cx="305978" cy="231376"/>
          </a:xfrm>
          <a:custGeom>
            <a:pathLst>
              <a:path w="8499409" h="6427125">
                <a:moveTo>
                  <a:pt x="7395435" y="406863"/>
                </a:moveTo>
                <a:cubicBezTo>
                  <a:pt x="7488965" y="247848"/>
                  <a:pt x="7598900" y="142610"/>
                  <a:pt x="7725238" y="91149"/>
                </a:cubicBezTo>
                <a:cubicBezTo>
                  <a:pt x="7851577" y="39687"/>
                  <a:pt x="7973219" y="30361"/>
                  <a:pt x="8090165" y="63169"/>
                </a:cubicBezTo>
                <a:cubicBezTo>
                  <a:pt x="8207110" y="95845"/>
                  <a:pt x="8305337" y="170656"/>
                  <a:pt x="8384845" y="287602"/>
                </a:cubicBezTo>
                <a:cubicBezTo>
                  <a:pt x="8464352" y="404548"/>
                  <a:pt x="8499409" y="551921"/>
                  <a:pt x="8490016" y="729721"/>
                </a:cubicBezTo>
                <a:cubicBezTo>
                  <a:pt x="8218686" y="1637109"/>
                  <a:pt x="7940345" y="2546879"/>
                  <a:pt x="7654991" y="3459030"/>
                </a:cubicBezTo>
                <a:cubicBezTo>
                  <a:pt x="7369638" y="4371181"/>
                  <a:pt x="7021182" y="5257602"/>
                  <a:pt x="6609623" y="6118291"/>
                </a:cubicBezTo>
                <a:cubicBezTo>
                  <a:pt x="6469261" y="6286698"/>
                  <a:pt x="6314877" y="6375597"/>
                  <a:pt x="6146470" y="6384990"/>
                </a:cubicBezTo>
                <a:cubicBezTo>
                  <a:pt x="5978062" y="6394383"/>
                  <a:pt x="5814351" y="6319572"/>
                  <a:pt x="5655337" y="6160558"/>
                </a:cubicBezTo>
                <a:cubicBezTo>
                  <a:pt x="5393399" y="5636551"/>
                  <a:pt x="5150115" y="5107913"/>
                  <a:pt x="4925484" y="4574646"/>
                </a:cubicBezTo>
                <a:cubicBezTo>
                  <a:pt x="4700985" y="4041378"/>
                  <a:pt x="4481182" y="3503480"/>
                  <a:pt x="4266076" y="2960952"/>
                </a:cubicBezTo>
                <a:cubicBezTo>
                  <a:pt x="4228637" y="2886075"/>
                  <a:pt x="4193514" y="2808883"/>
                  <a:pt x="4160706" y="2729375"/>
                </a:cubicBezTo>
                <a:cubicBezTo>
                  <a:pt x="4128030" y="2649868"/>
                  <a:pt x="4097669" y="2567979"/>
                  <a:pt x="4069623" y="2483710"/>
                </a:cubicBezTo>
                <a:cubicBezTo>
                  <a:pt x="3948047" y="2783086"/>
                  <a:pt x="3831101" y="3075450"/>
                  <a:pt x="3718785" y="3360804"/>
                </a:cubicBezTo>
                <a:cubicBezTo>
                  <a:pt x="3606470" y="3646157"/>
                  <a:pt x="3494154" y="3936206"/>
                  <a:pt x="3381838" y="4230952"/>
                </a:cubicBezTo>
                <a:cubicBezTo>
                  <a:pt x="3269655" y="4525566"/>
                  <a:pt x="3152709" y="4827257"/>
                  <a:pt x="3031001" y="5136025"/>
                </a:cubicBezTo>
                <a:cubicBezTo>
                  <a:pt x="2909425" y="5444794"/>
                  <a:pt x="2778522" y="5776912"/>
                  <a:pt x="2638293" y="6132380"/>
                </a:cubicBezTo>
                <a:cubicBezTo>
                  <a:pt x="2469886" y="6338225"/>
                  <a:pt x="2282759" y="6427125"/>
                  <a:pt x="2076913" y="6399079"/>
                </a:cubicBezTo>
                <a:cubicBezTo>
                  <a:pt x="1871068" y="6371033"/>
                  <a:pt x="1711987" y="6240066"/>
                  <a:pt x="1599671" y="6006174"/>
                </a:cubicBezTo>
                <a:cubicBezTo>
                  <a:pt x="1384565" y="5491559"/>
                  <a:pt x="1195123" y="4974630"/>
                  <a:pt x="1031346" y="4455385"/>
                </a:cubicBezTo>
                <a:cubicBezTo>
                  <a:pt x="867701" y="3936140"/>
                  <a:pt x="706372" y="3409884"/>
                  <a:pt x="547357" y="2876616"/>
                </a:cubicBezTo>
                <a:cubicBezTo>
                  <a:pt x="435041" y="2521148"/>
                  <a:pt x="334434" y="2167996"/>
                  <a:pt x="245534" y="1817158"/>
                </a:cubicBezTo>
                <a:cubicBezTo>
                  <a:pt x="156634" y="1466321"/>
                  <a:pt x="84138" y="1113168"/>
                  <a:pt x="28046" y="757700"/>
                </a:cubicBezTo>
                <a:cubicBezTo>
                  <a:pt x="0" y="551854"/>
                  <a:pt x="32742" y="385829"/>
                  <a:pt x="126273" y="259622"/>
                </a:cubicBezTo>
                <a:cubicBezTo>
                  <a:pt x="219803" y="133284"/>
                  <a:pt x="332052" y="56092"/>
                  <a:pt x="463021" y="28046"/>
                </a:cubicBezTo>
                <a:cubicBezTo>
                  <a:pt x="593990" y="0"/>
                  <a:pt x="727274" y="25731"/>
                  <a:pt x="862873" y="105238"/>
                </a:cubicBezTo>
                <a:cubicBezTo>
                  <a:pt x="998604" y="184745"/>
                  <a:pt x="1094515" y="322725"/>
                  <a:pt x="1150607" y="519179"/>
                </a:cubicBezTo>
                <a:cubicBezTo>
                  <a:pt x="1253530" y="1145976"/>
                  <a:pt x="1391510" y="1772775"/>
                  <a:pt x="1564548" y="2399572"/>
                </a:cubicBezTo>
                <a:cubicBezTo>
                  <a:pt x="1737718" y="3026370"/>
                  <a:pt x="1931856" y="3648538"/>
                  <a:pt x="2146962" y="4266075"/>
                </a:cubicBezTo>
                <a:cubicBezTo>
                  <a:pt x="2268670" y="3957307"/>
                  <a:pt x="2383301" y="3667257"/>
                  <a:pt x="2490854" y="3395927"/>
                </a:cubicBezTo>
                <a:cubicBezTo>
                  <a:pt x="2598407" y="3124597"/>
                  <a:pt x="2705960" y="2853333"/>
                  <a:pt x="2813513" y="2582135"/>
                </a:cubicBezTo>
                <a:cubicBezTo>
                  <a:pt x="2921199" y="2310804"/>
                  <a:pt x="3038145" y="2020755"/>
                  <a:pt x="3164351" y="1711986"/>
                </a:cubicBezTo>
                <a:cubicBezTo>
                  <a:pt x="3290689" y="1403218"/>
                  <a:pt x="3428736" y="1057076"/>
                  <a:pt x="3578490" y="673563"/>
                </a:cubicBezTo>
                <a:cubicBezTo>
                  <a:pt x="3653235" y="542594"/>
                  <a:pt x="3744384" y="449064"/>
                  <a:pt x="3851937" y="392972"/>
                </a:cubicBezTo>
                <a:cubicBezTo>
                  <a:pt x="3959622" y="336748"/>
                  <a:pt x="4067241" y="315648"/>
                  <a:pt x="4174795" y="329671"/>
                </a:cubicBezTo>
                <a:cubicBezTo>
                  <a:pt x="4282480" y="343694"/>
                  <a:pt x="4383088" y="390459"/>
                  <a:pt x="4476618" y="469966"/>
                </a:cubicBezTo>
                <a:cubicBezTo>
                  <a:pt x="4570148" y="549473"/>
                  <a:pt x="4640263" y="664104"/>
                  <a:pt x="4686962" y="813858"/>
                </a:cubicBezTo>
                <a:cubicBezTo>
                  <a:pt x="4771231" y="1113234"/>
                  <a:pt x="4871839" y="1405599"/>
                  <a:pt x="4988785" y="1690952"/>
                </a:cubicBezTo>
                <a:cubicBezTo>
                  <a:pt x="5105731" y="1976305"/>
                  <a:pt x="5220362" y="2259277"/>
                  <a:pt x="5332677" y="2539868"/>
                </a:cubicBezTo>
                <a:cubicBezTo>
                  <a:pt x="5454253" y="2858029"/>
                  <a:pt x="5578145" y="3173809"/>
                  <a:pt x="5704351" y="3487208"/>
                </a:cubicBezTo>
                <a:cubicBezTo>
                  <a:pt x="5830689" y="3800607"/>
                  <a:pt x="5959343" y="4111625"/>
                  <a:pt x="6090312" y="4420261"/>
                </a:cubicBezTo>
                <a:cubicBezTo>
                  <a:pt x="6352249" y="3765418"/>
                  <a:pt x="6583760" y="3101247"/>
                  <a:pt x="6784843" y="2427750"/>
                </a:cubicBezTo>
                <a:cubicBezTo>
                  <a:pt x="6986059" y="1754121"/>
                  <a:pt x="7189590" y="1080492"/>
                  <a:pt x="7395435" y="40686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3" name="Freeform 1633"/>
          <p:cNvSpPr/>
          <p:nvPr/>
        </p:nvSpPr>
        <p:spPr>
          <a:xfrm rot="0" flipH="0" flipV="0">
            <a:off x="7568915" y="3661880"/>
            <a:ext cx="189966" cy="349593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4" name="Freeform 1634"/>
          <p:cNvSpPr/>
          <p:nvPr/>
        </p:nvSpPr>
        <p:spPr>
          <a:xfrm rot="0" flipH="0" flipV="0">
            <a:off x="7804050" y="36640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5" name="Freeform 1635"/>
          <p:cNvSpPr/>
          <p:nvPr/>
        </p:nvSpPr>
        <p:spPr>
          <a:xfrm rot="0" flipH="0" flipV="0">
            <a:off x="8040808" y="36562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6" name="Freeform 1636"/>
          <p:cNvSpPr/>
          <p:nvPr/>
        </p:nvSpPr>
        <p:spPr>
          <a:xfrm rot="0" flipH="0" flipV="0">
            <a:off x="8254998" y="35668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7" name="Freeform 1637"/>
          <p:cNvSpPr/>
          <p:nvPr/>
        </p:nvSpPr>
        <p:spPr>
          <a:xfrm rot="0" flipH="0" flipV="0">
            <a:off x="8459037" y="35684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8" name="Freeform 1638"/>
          <p:cNvSpPr/>
          <p:nvPr/>
        </p:nvSpPr>
        <p:spPr>
          <a:xfrm rot="0" flipH="0" flipV="0">
            <a:off x="8559860" y="36530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9" name="Freeform 1639"/>
          <p:cNvSpPr/>
          <p:nvPr/>
        </p:nvSpPr>
        <p:spPr>
          <a:xfrm rot="0" flipH="0" flipV="0">
            <a:off x="8795899" y="35670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0" name="Freeform 1640"/>
          <p:cNvSpPr/>
          <p:nvPr/>
        </p:nvSpPr>
        <p:spPr>
          <a:xfrm rot="0" flipH="0" flipV="0">
            <a:off x="8893129" y="36639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1" name="Freeform 1641"/>
          <p:cNvSpPr/>
          <p:nvPr/>
        </p:nvSpPr>
        <p:spPr>
          <a:xfrm rot="0" flipH="0" flipV="0">
            <a:off x="9317888" y="3661880"/>
            <a:ext cx="189966" cy="349593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2" name="Freeform 1642"/>
          <p:cNvSpPr/>
          <p:nvPr/>
        </p:nvSpPr>
        <p:spPr>
          <a:xfrm rot="0" flipH="0" flipV="0">
            <a:off x="9560524" y="3571225"/>
            <a:ext cx="191431" cy="324669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3" name="Freeform 1643"/>
          <p:cNvSpPr/>
          <p:nvPr/>
        </p:nvSpPr>
        <p:spPr>
          <a:xfrm rot="0" flipH="0" flipV="0">
            <a:off x="9792233" y="3656843"/>
            <a:ext cx="216727" cy="335449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4" name="Freeform 1644"/>
          <p:cNvSpPr/>
          <p:nvPr/>
        </p:nvSpPr>
        <p:spPr>
          <a:xfrm rot="0" flipH="0" flipV="0">
            <a:off x="10033172" y="36521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5" name="Freeform 1645"/>
          <p:cNvSpPr/>
          <p:nvPr/>
        </p:nvSpPr>
        <p:spPr>
          <a:xfrm rot="0" flipH="0" flipV="0">
            <a:off x="10248426" y="35684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6" name="Freeform 1646"/>
          <p:cNvSpPr/>
          <p:nvPr/>
        </p:nvSpPr>
        <p:spPr>
          <a:xfrm rot="0" flipH="0" flipV="0">
            <a:off x="10349249" y="36530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7" name="Freeform 1647"/>
          <p:cNvSpPr/>
          <p:nvPr/>
        </p:nvSpPr>
        <p:spPr>
          <a:xfrm rot="0" flipH="0" flipV="0">
            <a:off x="10559043" y="36521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8" name="Freeform 1648"/>
          <p:cNvSpPr/>
          <p:nvPr/>
        </p:nvSpPr>
        <p:spPr>
          <a:xfrm rot="0" flipH="0" flipV="0">
            <a:off x="2216815" y="4529019"/>
            <a:ext cx="421838" cy="321804"/>
          </a:xfrm>
          <a:custGeom>
            <a:pathLst>
              <a:path w="11717735" h="8939013">
                <a:moveTo>
                  <a:pt x="10581085" y="561181"/>
                </a:moveTo>
                <a:cubicBezTo>
                  <a:pt x="10627783" y="374120"/>
                  <a:pt x="10704910" y="236140"/>
                  <a:pt x="10812463" y="147240"/>
                </a:cubicBezTo>
                <a:cubicBezTo>
                  <a:pt x="10920148" y="58340"/>
                  <a:pt x="11039475" y="13890"/>
                  <a:pt x="11170444" y="13890"/>
                </a:cubicBezTo>
                <a:cubicBezTo>
                  <a:pt x="11310805" y="13890"/>
                  <a:pt x="11437078" y="67667"/>
                  <a:pt x="11549261" y="175220"/>
                </a:cubicBezTo>
                <a:cubicBezTo>
                  <a:pt x="11661577" y="282773"/>
                  <a:pt x="11717735" y="439473"/>
                  <a:pt x="11717735" y="645319"/>
                </a:cubicBezTo>
                <a:lnTo>
                  <a:pt x="11717735" y="701476"/>
                </a:lnTo>
                <a:cubicBezTo>
                  <a:pt x="11605419" y="1403151"/>
                  <a:pt x="11434630" y="2109523"/>
                  <a:pt x="11205369" y="2820590"/>
                </a:cubicBezTo>
                <a:cubicBezTo>
                  <a:pt x="10976239" y="3531526"/>
                  <a:pt x="10735403" y="4214415"/>
                  <a:pt x="10482858" y="4869259"/>
                </a:cubicBezTo>
                <a:cubicBezTo>
                  <a:pt x="10258227" y="5468144"/>
                  <a:pt x="10026650" y="6109097"/>
                  <a:pt x="9788128" y="6792119"/>
                </a:cubicBezTo>
                <a:cubicBezTo>
                  <a:pt x="9549606" y="7475008"/>
                  <a:pt x="9285288" y="8101806"/>
                  <a:pt x="8995172" y="8672511"/>
                </a:cubicBezTo>
                <a:cubicBezTo>
                  <a:pt x="8845550" y="8850179"/>
                  <a:pt x="8681839" y="8939013"/>
                  <a:pt x="8504039" y="8939013"/>
                </a:cubicBezTo>
                <a:cubicBezTo>
                  <a:pt x="8270147" y="8939013"/>
                  <a:pt x="8087717" y="8808044"/>
                  <a:pt x="7956749" y="8546108"/>
                </a:cubicBezTo>
                <a:cubicBezTo>
                  <a:pt x="7750903" y="8012840"/>
                  <a:pt x="7561461" y="7517011"/>
                  <a:pt x="7388424" y="7058620"/>
                </a:cubicBezTo>
                <a:cubicBezTo>
                  <a:pt x="7215386" y="6600230"/>
                  <a:pt x="7051675" y="6155862"/>
                  <a:pt x="6897291" y="5725517"/>
                </a:cubicBezTo>
                <a:cubicBezTo>
                  <a:pt x="6742906" y="5295172"/>
                  <a:pt x="6588522" y="4869524"/>
                  <a:pt x="6434138" y="4448572"/>
                </a:cubicBezTo>
                <a:cubicBezTo>
                  <a:pt x="6279885" y="4027487"/>
                  <a:pt x="6113860" y="3597076"/>
                  <a:pt x="5936060" y="3157339"/>
                </a:cubicBezTo>
                <a:cubicBezTo>
                  <a:pt x="5823744" y="3512939"/>
                  <a:pt x="5704417" y="3863843"/>
                  <a:pt x="5578078" y="4210050"/>
                </a:cubicBezTo>
                <a:cubicBezTo>
                  <a:pt x="5451872" y="4556125"/>
                  <a:pt x="5323285" y="4902200"/>
                  <a:pt x="5192316" y="5248275"/>
                </a:cubicBezTo>
                <a:cubicBezTo>
                  <a:pt x="4986470" y="5800328"/>
                  <a:pt x="4773613" y="6375731"/>
                  <a:pt x="4553744" y="6974483"/>
                </a:cubicBezTo>
                <a:cubicBezTo>
                  <a:pt x="4333875" y="7573235"/>
                  <a:pt x="4088276" y="8134548"/>
                  <a:pt x="3816945" y="8658422"/>
                </a:cubicBezTo>
                <a:cubicBezTo>
                  <a:pt x="3667324" y="8836222"/>
                  <a:pt x="3503613" y="8925122"/>
                  <a:pt x="3325813" y="8925122"/>
                </a:cubicBezTo>
                <a:cubicBezTo>
                  <a:pt x="3091921" y="8925122"/>
                  <a:pt x="2909491" y="8794087"/>
                  <a:pt x="2778522" y="8532019"/>
                </a:cubicBezTo>
                <a:cubicBezTo>
                  <a:pt x="2563416" y="7671329"/>
                  <a:pt x="2313186" y="6827044"/>
                  <a:pt x="2027833" y="5999162"/>
                </a:cubicBezTo>
                <a:cubicBezTo>
                  <a:pt x="1742480" y="5171149"/>
                  <a:pt x="1440789" y="4345516"/>
                  <a:pt x="1122760" y="3522265"/>
                </a:cubicBezTo>
                <a:cubicBezTo>
                  <a:pt x="963613" y="3101313"/>
                  <a:pt x="802151" y="2659327"/>
                  <a:pt x="638374" y="2196306"/>
                </a:cubicBezTo>
                <a:cubicBezTo>
                  <a:pt x="474729" y="1733153"/>
                  <a:pt x="289983" y="1300427"/>
                  <a:pt x="84138" y="898128"/>
                </a:cubicBezTo>
                <a:cubicBezTo>
                  <a:pt x="28046" y="767159"/>
                  <a:pt x="0" y="650214"/>
                  <a:pt x="0" y="547290"/>
                </a:cubicBezTo>
                <a:cubicBezTo>
                  <a:pt x="0" y="388276"/>
                  <a:pt x="51462" y="257307"/>
                  <a:pt x="154385" y="154384"/>
                </a:cubicBezTo>
                <a:cubicBezTo>
                  <a:pt x="257307" y="51461"/>
                  <a:pt x="383580" y="0"/>
                  <a:pt x="533202" y="0"/>
                </a:cubicBezTo>
                <a:cubicBezTo>
                  <a:pt x="626864" y="0"/>
                  <a:pt x="720461" y="23415"/>
                  <a:pt x="813991" y="70247"/>
                </a:cubicBezTo>
                <a:cubicBezTo>
                  <a:pt x="907521" y="116945"/>
                  <a:pt x="991725" y="196453"/>
                  <a:pt x="1066602" y="308769"/>
                </a:cubicBezTo>
                <a:cubicBezTo>
                  <a:pt x="1281708" y="739114"/>
                  <a:pt x="1480476" y="1199886"/>
                  <a:pt x="1662906" y="1691084"/>
                </a:cubicBezTo>
                <a:cubicBezTo>
                  <a:pt x="1845337" y="2182151"/>
                  <a:pt x="2020755" y="2652183"/>
                  <a:pt x="2189163" y="3101181"/>
                </a:cubicBezTo>
                <a:cubicBezTo>
                  <a:pt x="2432447" y="3737504"/>
                  <a:pt x="2656946" y="4343400"/>
                  <a:pt x="2862660" y="4918869"/>
                </a:cubicBezTo>
                <a:cubicBezTo>
                  <a:pt x="3068505" y="5494205"/>
                  <a:pt x="3260328" y="6085880"/>
                  <a:pt x="3438128" y="6693892"/>
                </a:cubicBezTo>
                <a:cubicBezTo>
                  <a:pt x="3559704" y="6394516"/>
                  <a:pt x="3671954" y="6097521"/>
                  <a:pt x="3774877" y="5802908"/>
                </a:cubicBezTo>
                <a:cubicBezTo>
                  <a:pt x="3877799" y="5508162"/>
                  <a:pt x="3985419" y="5215797"/>
                  <a:pt x="4097735" y="4925814"/>
                </a:cubicBezTo>
                <a:cubicBezTo>
                  <a:pt x="4331626" y="4308276"/>
                  <a:pt x="4556125" y="3662693"/>
                  <a:pt x="4771231" y="2989064"/>
                </a:cubicBezTo>
                <a:cubicBezTo>
                  <a:pt x="4986470" y="2315435"/>
                  <a:pt x="5168900" y="1655828"/>
                  <a:pt x="5318522" y="1010245"/>
                </a:cubicBezTo>
                <a:cubicBezTo>
                  <a:pt x="5458884" y="776353"/>
                  <a:pt x="5636684" y="659408"/>
                  <a:pt x="5851922" y="659408"/>
                </a:cubicBezTo>
                <a:cubicBezTo>
                  <a:pt x="6057635" y="659408"/>
                  <a:pt x="6230673" y="762331"/>
                  <a:pt x="6371035" y="968176"/>
                </a:cubicBezTo>
                <a:cubicBezTo>
                  <a:pt x="6586273" y="1529490"/>
                  <a:pt x="6785108" y="2060442"/>
                  <a:pt x="6967538" y="2561034"/>
                </a:cubicBezTo>
                <a:cubicBezTo>
                  <a:pt x="7149968" y="3061494"/>
                  <a:pt x="7327702" y="3552693"/>
                  <a:pt x="7500739" y="4034631"/>
                </a:cubicBezTo>
                <a:cubicBezTo>
                  <a:pt x="7673777" y="4516437"/>
                  <a:pt x="7844499" y="4991232"/>
                  <a:pt x="8012906" y="5459015"/>
                </a:cubicBezTo>
                <a:cubicBezTo>
                  <a:pt x="8181314" y="5926799"/>
                  <a:pt x="8363744" y="6403909"/>
                  <a:pt x="8560197" y="6890345"/>
                </a:cubicBezTo>
                <a:cubicBezTo>
                  <a:pt x="8709951" y="6544270"/>
                  <a:pt x="8852628" y="6153745"/>
                  <a:pt x="8988227" y="5718770"/>
                </a:cubicBezTo>
                <a:cubicBezTo>
                  <a:pt x="9123825" y="5283663"/>
                  <a:pt x="9257175" y="4893005"/>
                  <a:pt x="9388277" y="4546798"/>
                </a:cubicBezTo>
                <a:cubicBezTo>
                  <a:pt x="9631429" y="3919868"/>
                  <a:pt x="9862939" y="3267273"/>
                  <a:pt x="10082808" y="2589014"/>
                </a:cubicBezTo>
                <a:cubicBezTo>
                  <a:pt x="10302677" y="1910755"/>
                  <a:pt x="10468769" y="1234811"/>
                  <a:pt x="10581085" y="56118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9" name="Freeform 1649"/>
          <p:cNvSpPr/>
          <p:nvPr/>
        </p:nvSpPr>
        <p:spPr>
          <a:xfrm rot="0" flipH="0" flipV="0">
            <a:off x="2652943" y="46164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0" name="Freeform 1650"/>
          <p:cNvSpPr/>
          <p:nvPr/>
        </p:nvSpPr>
        <p:spPr>
          <a:xfrm rot="0" flipH="0" flipV="0">
            <a:off x="2896557" y="46165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1" name="Freeform 1651"/>
          <p:cNvSpPr/>
          <p:nvPr/>
        </p:nvSpPr>
        <p:spPr>
          <a:xfrm rot="0" flipH="0" flipV="0">
            <a:off x="3146968" y="4513946"/>
            <a:ext cx="191552" cy="329719"/>
          </a:xfrm>
          <a:custGeom>
            <a:pathLst>
              <a:path w="5320903" h="9158882">
                <a:moveTo>
                  <a:pt x="1150739" y="8515747"/>
                </a:moveTo>
                <a:cubicBezTo>
                  <a:pt x="1141478" y="8721592"/>
                  <a:pt x="1080690" y="8878292"/>
                  <a:pt x="968375" y="8985845"/>
                </a:cubicBezTo>
                <a:cubicBezTo>
                  <a:pt x="856059" y="9093397"/>
                  <a:pt x="732102" y="9149489"/>
                  <a:pt x="596503" y="9154119"/>
                </a:cubicBezTo>
                <a:cubicBezTo>
                  <a:pt x="460904" y="9158882"/>
                  <a:pt x="334631" y="9112183"/>
                  <a:pt x="217685" y="9014023"/>
                </a:cubicBezTo>
                <a:cubicBezTo>
                  <a:pt x="100740" y="8915730"/>
                  <a:pt x="28178" y="8763727"/>
                  <a:pt x="0" y="8558014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172" y="58473"/>
                  <a:pt x="437488" y="9392"/>
                  <a:pt x="554434" y="4762"/>
                </a:cubicBezTo>
                <a:cubicBezTo>
                  <a:pt x="671380" y="0"/>
                  <a:pt x="785944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4628554"/>
                </a:lnTo>
                <a:cubicBezTo>
                  <a:pt x="1394023" y="4488193"/>
                  <a:pt x="1611510" y="4343201"/>
                  <a:pt x="1803201" y="4193579"/>
                </a:cubicBezTo>
                <a:cubicBezTo>
                  <a:pt x="1995024" y="4043825"/>
                  <a:pt x="2184466" y="3880114"/>
                  <a:pt x="2371526" y="3702447"/>
                </a:cubicBezTo>
                <a:cubicBezTo>
                  <a:pt x="2558719" y="3524647"/>
                  <a:pt x="2748227" y="3330508"/>
                  <a:pt x="2940050" y="3120033"/>
                </a:cubicBezTo>
                <a:cubicBezTo>
                  <a:pt x="3131872" y="2909557"/>
                  <a:pt x="3340033" y="2677980"/>
                  <a:pt x="3564532" y="2425303"/>
                </a:cubicBezTo>
                <a:cubicBezTo>
                  <a:pt x="3723547" y="2294334"/>
                  <a:pt x="3880246" y="2233546"/>
                  <a:pt x="4034631" y="2242939"/>
                </a:cubicBezTo>
                <a:cubicBezTo>
                  <a:pt x="4189015" y="2252331"/>
                  <a:pt x="4312972" y="2303793"/>
                  <a:pt x="4406503" y="2397323"/>
                </a:cubicBezTo>
                <a:cubicBezTo>
                  <a:pt x="4500033" y="2490853"/>
                  <a:pt x="4551494" y="2614811"/>
                  <a:pt x="4560887" y="2769195"/>
                </a:cubicBezTo>
                <a:cubicBezTo>
                  <a:pt x="4570280" y="2923579"/>
                  <a:pt x="4509425" y="3080279"/>
                  <a:pt x="4378325" y="3239293"/>
                </a:cubicBezTo>
                <a:cubicBezTo>
                  <a:pt x="4022857" y="3650985"/>
                  <a:pt x="3695435" y="4008834"/>
                  <a:pt x="3396059" y="4312840"/>
                </a:cubicBezTo>
                <a:cubicBezTo>
                  <a:pt x="3096683" y="4616847"/>
                  <a:pt x="2778588" y="4890492"/>
                  <a:pt x="2441773" y="5133776"/>
                </a:cubicBezTo>
                <a:cubicBezTo>
                  <a:pt x="2918949" y="5667044"/>
                  <a:pt x="3370328" y="6169951"/>
                  <a:pt x="3795910" y="6642497"/>
                </a:cubicBezTo>
                <a:cubicBezTo>
                  <a:pt x="4221625" y="7114910"/>
                  <a:pt x="4673070" y="7617685"/>
                  <a:pt x="5150246" y="8150820"/>
                </a:cubicBezTo>
                <a:cubicBezTo>
                  <a:pt x="5271822" y="8319227"/>
                  <a:pt x="5320903" y="8480623"/>
                  <a:pt x="5297487" y="8635008"/>
                </a:cubicBezTo>
                <a:cubicBezTo>
                  <a:pt x="5274204" y="8789392"/>
                  <a:pt x="5213416" y="8911034"/>
                  <a:pt x="5115123" y="8999934"/>
                </a:cubicBezTo>
                <a:cubicBezTo>
                  <a:pt x="5016963" y="9088833"/>
                  <a:pt x="4890690" y="9130902"/>
                  <a:pt x="4736306" y="9126139"/>
                </a:cubicBezTo>
                <a:cubicBezTo>
                  <a:pt x="4581921" y="9121509"/>
                  <a:pt x="4429852" y="9044383"/>
                  <a:pt x="4280098" y="8894762"/>
                </a:cubicBezTo>
                <a:cubicBezTo>
                  <a:pt x="3784269" y="8342709"/>
                  <a:pt x="3316485" y="7818768"/>
                  <a:pt x="2876748" y="7322939"/>
                </a:cubicBezTo>
                <a:cubicBezTo>
                  <a:pt x="2437143" y="6827110"/>
                  <a:pt x="1969426" y="6307865"/>
                  <a:pt x="1473596" y="5765204"/>
                </a:cubicBezTo>
                <a:cubicBezTo>
                  <a:pt x="1417505" y="5793383"/>
                  <a:pt x="1363728" y="5821495"/>
                  <a:pt x="1312267" y="5849540"/>
                </a:cubicBezTo>
                <a:cubicBezTo>
                  <a:pt x="1260805" y="5877586"/>
                  <a:pt x="1206962" y="5905632"/>
                  <a:pt x="1150739" y="5933678"/>
                </a:cubicBezTo>
                <a:lnTo>
                  <a:pt x="1150739" y="851574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2" name="Freeform 1652"/>
          <p:cNvSpPr/>
          <p:nvPr/>
        </p:nvSpPr>
        <p:spPr>
          <a:xfrm rot="0" flipH="0" flipV="0">
            <a:off x="3544777" y="46160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3" name="Freeform 1653"/>
          <p:cNvSpPr/>
          <p:nvPr/>
        </p:nvSpPr>
        <p:spPr>
          <a:xfrm rot="0" flipH="0" flipV="0">
            <a:off x="3783042" y="46087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4" name="Freeform 1654"/>
          <p:cNvSpPr/>
          <p:nvPr/>
        </p:nvSpPr>
        <p:spPr>
          <a:xfrm rot="0" flipH="0" flipV="0">
            <a:off x="4164965" y="46128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5" name="Freeform 1655"/>
          <p:cNvSpPr/>
          <p:nvPr/>
        </p:nvSpPr>
        <p:spPr>
          <a:xfrm rot="0" flipH="0" flipV="0">
            <a:off x="4393523" y="46160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6" name="Freeform 1656"/>
          <p:cNvSpPr/>
          <p:nvPr/>
        </p:nvSpPr>
        <p:spPr>
          <a:xfrm rot="0" flipH="0" flipV="0">
            <a:off x="4805461" y="45209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7" name="Freeform 1657"/>
          <p:cNvSpPr/>
          <p:nvPr/>
        </p:nvSpPr>
        <p:spPr>
          <a:xfrm rot="0" flipH="0" flipV="0">
            <a:off x="4920717" y="46128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8" name="Freeform 1658"/>
          <p:cNvSpPr/>
          <p:nvPr/>
        </p:nvSpPr>
        <p:spPr>
          <a:xfrm rot="0" flipH="0" flipV="0">
            <a:off x="5143478" y="45193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9" name="Freeform 1659"/>
          <p:cNvSpPr/>
          <p:nvPr/>
        </p:nvSpPr>
        <p:spPr>
          <a:xfrm rot="0" flipH="0" flipV="0">
            <a:off x="5314807" y="46164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0" name="Freeform 1660"/>
          <p:cNvSpPr/>
          <p:nvPr/>
        </p:nvSpPr>
        <p:spPr>
          <a:xfrm rot="0" flipH="0" flipV="0">
            <a:off x="5566853" y="46087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1" name="Freeform 1661"/>
          <p:cNvSpPr/>
          <p:nvPr/>
        </p:nvSpPr>
        <p:spPr>
          <a:xfrm rot="0" flipH="0" flipV="0">
            <a:off x="5738284" y="46165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2" name="Freeform 1662"/>
          <p:cNvSpPr/>
          <p:nvPr/>
        </p:nvSpPr>
        <p:spPr>
          <a:xfrm rot="0" flipH="0" flipV="0">
            <a:off x="5970736" y="46055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3" name="Freeform 1663"/>
          <p:cNvSpPr/>
          <p:nvPr/>
        </p:nvSpPr>
        <p:spPr>
          <a:xfrm rot="0" flipH="0" flipV="0">
            <a:off x="6190283" y="45193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4" name="Freeform 1664"/>
          <p:cNvSpPr/>
          <p:nvPr/>
        </p:nvSpPr>
        <p:spPr>
          <a:xfrm rot="0" flipH="0" flipV="0">
            <a:off x="6394323" y="45209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5" name="Freeform 1665"/>
          <p:cNvSpPr/>
          <p:nvPr/>
        </p:nvSpPr>
        <p:spPr>
          <a:xfrm rot="0" flipH="0" flipV="0">
            <a:off x="6494128" y="46160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6" name="Freeform 1666"/>
          <p:cNvSpPr/>
          <p:nvPr/>
        </p:nvSpPr>
        <p:spPr>
          <a:xfrm rot="0" flipH="0" flipV="0">
            <a:off x="6743985" y="46128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7" name="Freeform 1667"/>
          <p:cNvSpPr/>
          <p:nvPr/>
        </p:nvSpPr>
        <p:spPr>
          <a:xfrm rot="0" flipH="0" flipV="0">
            <a:off x="7140512" y="4612377"/>
            <a:ext cx="305978" cy="231376"/>
          </a:xfrm>
          <a:custGeom>
            <a:pathLst>
              <a:path w="8499409" h="6427125">
                <a:moveTo>
                  <a:pt x="7395435" y="406863"/>
                </a:moveTo>
                <a:cubicBezTo>
                  <a:pt x="7488965" y="247848"/>
                  <a:pt x="7598900" y="142610"/>
                  <a:pt x="7725238" y="91149"/>
                </a:cubicBezTo>
                <a:cubicBezTo>
                  <a:pt x="7851577" y="39687"/>
                  <a:pt x="7973219" y="30361"/>
                  <a:pt x="8090165" y="63169"/>
                </a:cubicBezTo>
                <a:cubicBezTo>
                  <a:pt x="8207110" y="95845"/>
                  <a:pt x="8305337" y="170656"/>
                  <a:pt x="8384845" y="287602"/>
                </a:cubicBezTo>
                <a:cubicBezTo>
                  <a:pt x="8464352" y="404548"/>
                  <a:pt x="8499409" y="551921"/>
                  <a:pt x="8490016" y="729721"/>
                </a:cubicBezTo>
                <a:cubicBezTo>
                  <a:pt x="8218686" y="1637109"/>
                  <a:pt x="7940345" y="2546879"/>
                  <a:pt x="7654991" y="3459030"/>
                </a:cubicBezTo>
                <a:cubicBezTo>
                  <a:pt x="7369638" y="4371181"/>
                  <a:pt x="7021182" y="5257602"/>
                  <a:pt x="6609623" y="6118291"/>
                </a:cubicBezTo>
                <a:cubicBezTo>
                  <a:pt x="6469261" y="6286698"/>
                  <a:pt x="6314877" y="6375597"/>
                  <a:pt x="6146470" y="6384990"/>
                </a:cubicBezTo>
                <a:cubicBezTo>
                  <a:pt x="5978062" y="6394383"/>
                  <a:pt x="5814351" y="6319572"/>
                  <a:pt x="5655337" y="6160558"/>
                </a:cubicBezTo>
                <a:cubicBezTo>
                  <a:pt x="5393399" y="5636551"/>
                  <a:pt x="5150115" y="5107913"/>
                  <a:pt x="4925484" y="4574646"/>
                </a:cubicBezTo>
                <a:cubicBezTo>
                  <a:pt x="4700985" y="4041378"/>
                  <a:pt x="4481182" y="3503480"/>
                  <a:pt x="4266076" y="2960952"/>
                </a:cubicBezTo>
                <a:cubicBezTo>
                  <a:pt x="4228637" y="2886075"/>
                  <a:pt x="4193514" y="2808883"/>
                  <a:pt x="4160706" y="2729375"/>
                </a:cubicBezTo>
                <a:cubicBezTo>
                  <a:pt x="4128030" y="2649868"/>
                  <a:pt x="4097669" y="2567979"/>
                  <a:pt x="4069623" y="2483710"/>
                </a:cubicBezTo>
                <a:cubicBezTo>
                  <a:pt x="3948047" y="2783086"/>
                  <a:pt x="3831101" y="3075450"/>
                  <a:pt x="3718785" y="3360804"/>
                </a:cubicBezTo>
                <a:cubicBezTo>
                  <a:pt x="3606470" y="3646157"/>
                  <a:pt x="3494154" y="3936206"/>
                  <a:pt x="3381838" y="4230952"/>
                </a:cubicBezTo>
                <a:cubicBezTo>
                  <a:pt x="3269655" y="4525566"/>
                  <a:pt x="3152709" y="4827257"/>
                  <a:pt x="3031001" y="5136025"/>
                </a:cubicBezTo>
                <a:cubicBezTo>
                  <a:pt x="2909425" y="5444794"/>
                  <a:pt x="2778522" y="5776912"/>
                  <a:pt x="2638293" y="6132380"/>
                </a:cubicBezTo>
                <a:cubicBezTo>
                  <a:pt x="2469886" y="6338225"/>
                  <a:pt x="2282759" y="6427125"/>
                  <a:pt x="2076913" y="6399079"/>
                </a:cubicBezTo>
                <a:cubicBezTo>
                  <a:pt x="1871068" y="6371033"/>
                  <a:pt x="1711987" y="6240066"/>
                  <a:pt x="1599671" y="6006174"/>
                </a:cubicBezTo>
                <a:cubicBezTo>
                  <a:pt x="1384565" y="5491559"/>
                  <a:pt x="1195123" y="4974630"/>
                  <a:pt x="1031346" y="4455385"/>
                </a:cubicBezTo>
                <a:cubicBezTo>
                  <a:pt x="867701" y="3936140"/>
                  <a:pt x="706372" y="3409884"/>
                  <a:pt x="547357" y="2876616"/>
                </a:cubicBezTo>
                <a:cubicBezTo>
                  <a:pt x="435041" y="2521148"/>
                  <a:pt x="334434" y="2167996"/>
                  <a:pt x="245534" y="1817158"/>
                </a:cubicBezTo>
                <a:cubicBezTo>
                  <a:pt x="156634" y="1466321"/>
                  <a:pt x="84138" y="1113168"/>
                  <a:pt x="28046" y="757700"/>
                </a:cubicBezTo>
                <a:cubicBezTo>
                  <a:pt x="0" y="551854"/>
                  <a:pt x="32742" y="385829"/>
                  <a:pt x="126273" y="259622"/>
                </a:cubicBezTo>
                <a:cubicBezTo>
                  <a:pt x="219803" y="133284"/>
                  <a:pt x="332052" y="56092"/>
                  <a:pt x="463021" y="28046"/>
                </a:cubicBezTo>
                <a:cubicBezTo>
                  <a:pt x="593990" y="0"/>
                  <a:pt x="727274" y="25731"/>
                  <a:pt x="862873" y="105238"/>
                </a:cubicBezTo>
                <a:cubicBezTo>
                  <a:pt x="998604" y="184745"/>
                  <a:pt x="1094515" y="322725"/>
                  <a:pt x="1150607" y="519179"/>
                </a:cubicBezTo>
                <a:cubicBezTo>
                  <a:pt x="1253530" y="1145976"/>
                  <a:pt x="1391510" y="1772775"/>
                  <a:pt x="1564548" y="2399572"/>
                </a:cubicBezTo>
                <a:cubicBezTo>
                  <a:pt x="1737718" y="3026370"/>
                  <a:pt x="1931856" y="3648538"/>
                  <a:pt x="2146962" y="4266075"/>
                </a:cubicBezTo>
                <a:cubicBezTo>
                  <a:pt x="2268670" y="3957307"/>
                  <a:pt x="2383301" y="3667257"/>
                  <a:pt x="2490854" y="3395927"/>
                </a:cubicBezTo>
                <a:cubicBezTo>
                  <a:pt x="2598407" y="3124597"/>
                  <a:pt x="2705960" y="2853333"/>
                  <a:pt x="2813513" y="2582135"/>
                </a:cubicBezTo>
                <a:cubicBezTo>
                  <a:pt x="2921199" y="2310804"/>
                  <a:pt x="3038145" y="2020755"/>
                  <a:pt x="3164351" y="1711986"/>
                </a:cubicBezTo>
                <a:cubicBezTo>
                  <a:pt x="3290689" y="1403218"/>
                  <a:pt x="3428736" y="1057076"/>
                  <a:pt x="3578490" y="673563"/>
                </a:cubicBezTo>
                <a:cubicBezTo>
                  <a:pt x="3653235" y="542594"/>
                  <a:pt x="3744384" y="449064"/>
                  <a:pt x="3851937" y="392972"/>
                </a:cubicBezTo>
                <a:cubicBezTo>
                  <a:pt x="3959622" y="336748"/>
                  <a:pt x="4067241" y="315648"/>
                  <a:pt x="4174795" y="329671"/>
                </a:cubicBezTo>
                <a:cubicBezTo>
                  <a:pt x="4282480" y="343694"/>
                  <a:pt x="4383088" y="390459"/>
                  <a:pt x="4476618" y="469966"/>
                </a:cubicBezTo>
                <a:cubicBezTo>
                  <a:pt x="4570148" y="549473"/>
                  <a:pt x="4640263" y="664104"/>
                  <a:pt x="4686962" y="813858"/>
                </a:cubicBezTo>
                <a:cubicBezTo>
                  <a:pt x="4771231" y="1113234"/>
                  <a:pt x="4871839" y="1405599"/>
                  <a:pt x="4988785" y="1690952"/>
                </a:cubicBezTo>
                <a:cubicBezTo>
                  <a:pt x="5105731" y="1976305"/>
                  <a:pt x="5220362" y="2259277"/>
                  <a:pt x="5332677" y="2539868"/>
                </a:cubicBezTo>
                <a:cubicBezTo>
                  <a:pt x="5454253" y="2858029"/>
                  <a:pt x="5578145" y="3173809"/>
                  <a:pt x="5704351" y="3487208"/>
                </a:cubicBezTo>
                <a:cubicBezTo>
                  <a:pt x="5830689" y="3800607"/>
                  <a:pt x="5959343" y="4111625"/>
                  <a:pt x="6090312" y="4420261"/>
                </a:cubicBezTo>
                <a:cubicBezTo>
                  <a:pt x="6352249" y="3765418"/>
                  <a:pt x="6583760" y="3101247"/>
                  <a:pt x="6784843" y="2427750"/>
                </a:cubicBezTo>
                <a:cubicBezTo>
                  <a:pt x="6986059" y="1754121"/>
                  <a:pt x="7189590" y="1080492"/>
                  <a:pt x="7395435" y="40686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8" name="Freeform 1668"/>
          <p:cNvSpPr/>
          <p:nvPr/>
        </p:nvSpPr>
        <p:spPr>
          <a:xfrm rot="0" flipH="0" flipV="0">
            <a:off x="7498141" y="45209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9" name="Freeform 1669"/>
          <p:cNvSpPr/>
          <p:nvPr/>
        </p:nvSpPr>
        <p:spPr>
          <a:xfrm rot="0" flipH="0" flipV="0">
            <a:off x="7586617" y="45193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0" name="Freeform 1670"/>
          <p:cNvSpPr/>
          <p:nvPr/>
        </p:nvSpPr>
        <p:spPr>
          <a:xfrm rot="0" flipH="0" flipV="0">
            <a:off x="7791343" y="4523725"/>
            <a:ext cx="191431" cy="324669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1" name="Freeform 1671"/>
          <p:cNvSpPr/>
          <p:nvPr/>
        </p:nvSpPr>
        <p:spPr>
          <a:xfrm rot="0" flipH="0" flipV="0">
            <a:off x="8213521" y="4614380"/>
            <a:ext cx="189966" cy="349593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2" name="Freeform 1672"/>
          <p:cNvSpPr/>
          <p:nvPr/>
        </p:nvSpPr>
        <p:spPr>
          <a:xfrm rot="0" flipH="0" flipV="0">
            <a:off x="8456157" y="4523725"/>
            <a:ext cx="191431" cy="324669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3" name="Freeform 1673"/>
          <p:cNvSpPr/>
          <p:nvPr/>
        </p:nvSpPr>
        <p:spPr>
          <a:xfrm rot="0" flipH="0" flipV="0">
            <a:off x="8687134" y="46160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4" name="Freeform 1674"/>
          <p:cNvSpPr/>
          <p:nvPr/>
        </p:nvSpPr>
        <p:spPr>
          <a:xfrm rot="0" flipH="0" flipV="0">
            <a:off x="8915240" y="45193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5" name="Freeform 1675"/>
          <p:cNvSpPr/>
          <p:nvPr/>
        </p:nvSpPr>
        <p:spPr>
          <a:xfrm rot="0" flipH="0" flipV="0">
            <a:off x="9082201" y="46160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6" name="Freeform 1676"/>
          <p:cNvSpPr/>
          <p:nvPr/>
        </p:nvSpPr>
        <p:spPr>
          <a:xfrm rot="0" flipH="0" flipV="0">
            <a:off x="9332057" y="46128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7" name="Freeform 1677"/>
          <p:cNvSpPr/>
          <p:nvPr/>
        </p:nvSpPr>
        <p:spPr>
          <a:xfrm rot="0" flipH="0" flipV="0">
            <a:off x="9546117" y="46046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8" name="Freeform 1678"/>
          <p:cNvSpPr/>
          <p:nvPr/>
        </p:nvSpPr>
        <p:spPr>
          <a:xfrm rot="0" flipH="0" flipV="0">
            <a:off x="9733658" y="4781108"/>
            <a:ext cx="77802" cy="119229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9" name="Freeform 1679"/>
          <p:cNvSpPr/>
          <p:nvPr/>
        </p:nvSpPr>
        <p:spPr>
          <a:xfrm rot="0" flipH="0" flipV="0">
            <a:off x="10035189" y="45209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0" name="Freeform 1680"/>
          <p:cNvSpPr/>
          <p:nvPr/>
        </p:nvSpPr>
        <p:spPr>
          <a:xfrm rot="0" flipH="0" flipV="0">
            <a:off x="10150445" y="46128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1" name="Freeform 1681"/>
          <p:cNvSpPr/>
          <p:nvPr/>
        </p:nvSpPr>
        <p:spPr>
          <a:xfrm rot="0" flipH="0" flipV="0">
            <a:off x="10360900" y="4613470"/>
            <a:ext cx="191466" cy="235838"/>
          </a:xfrm>
          <a:custGeom>
            <a:pathLst>
              <a:path w="5318522" h="6551082">
                <a:moveTo>
                  <a:pt x="4214681" y="376502"/>
                </a:moveTo>
                <a:cubicBezTo>
                  <a:pt x="4308211" y="217487"/>
                  <a:pt x="4418079" y="112249"/>
                  <a:pt x="4544285" y="60788"/>
                </a:cubicBezTo>
                <a:cubicBezTo>
                  <a:pt x="4670624" y="9326"/>
                  <a:pt x="4792266" y="0"/>
                  <a:pt x="4909212" y="32808"/>
                </a:cubicBezTo>
                <a:cubicBezTo>
                  <a:pt x="5026158" y="65484"/>
                  <a:pt x="5124384" y="140295"/>
                  <a:pt x="5203892" y="257241"/>
                </a:cubicBezTo>
                <a:cubicBezTo>
                  <a:pt x="5283399" y="374187"/>
                  <a:pt x="5318522" y="521560"/>
                  <a:pt x="5309262" y="699360"/>
                </a:cubicBezTo>
                <a:cubicBezTo>
                  <a:pt x="5178161" y="1204449"/>
                  <a:pt x="5026092" y="1697897"/>
                  <a:pt x="4853054" y="2179703"/>
                </a:cubicBezTo>
                <a:cubicBezTo>
                  <a:pt x="4680017" y="2661510"/>
                  <a:pt x="4509294" y="3145697"/>
                  <a:pt x="4340887" y="3632266"/>
                </a:cubicBezTo>
                <a:cubicBezTo>
                  <a:pt x="4181872" y="4081264"/>
                  <a:pt x="4025173" y="4523316"/>
                  <a:pt x="3870788" y="4958424"/>
                </a:cubicBezTo>
                <a:cubicBezTo>
                  <a:pt x="3716404" y="5393399"/>
                  <a:pt x="3545682" y="5826059"/>
                  <a:pt x="3358621" y="6256403"/>
                </a:cubicBezTo>
                <a:cubicBezTo>
                  <a:pt x="3190214" y="6462248"/>
                  <a:pt x="3003087" y="6551082"/>
                  <a:pt x="2797242" y="6522904"/>
                </a:cubicBezTo>
                <a:cubicBezTo>
                  <a:pt x="2591396" y="6494858"/>
                  <a:pt x="2432381" y="6363956"/>
                  <a:pt x="2320198" y="6130197"/>
                </a:cubicBezTo>
                <a:cubicBezTo>
                  <a:pt x="1983383" y="5241330"/>
                  <a:pt x="1639557" y="4361921"/>
                  <a:pt x="1288720" y="3491971"/>
                </a:cubicBezTo>
                <a:cubicBezTo>
                  <a:pt x="937882" y="2621889"/>
                  <a:pt x="547291" y="1765829"/>
                  <a:pt x="116946" y="923793"/>
                </a:cubicBezTo>
                <a:cubicBezTo>
                  <a:pt x="23416" y="736732"/>
                  <a:pt x="0" y="570706"/>
                  <a:pt x="46699" y="425714"/>
                </a:cubicBezTo>
                <a:cubicBezTo>
                  <a:pt x="93531" y="280590"/>
                  <a:pt x="173038" y="172971"/>
                  <a:pt x="285221" y="102857"/>
                </a:cubicBezTo>
                <a:cubicBezTo>
                  <a:pt x="397537" y="32742"/>
                  <a:pt x="530887" y="11708"/>
                  <a:pt x="685271" y="39753"/>
                </a:cubicBezTo>
                <a:cubicBezTo>
                  <a:pt x="839656" y="67799"/>
                  <a:pt x="977636" y="166026"/>
                  <a:pt x="1099212" y="334433"/>
                </a:cubicBezTo>
                <a:cubicBezTo>
                  <a:pt x="1426634" y="989277"/>
                  <a:pt x="1735336" y="1653514"/>
                  <a:pt x="2025320" y="2327143"/>
                </a:cubicBezTo>
                <a:cubicBezTo>
                  <a:pt x="2315435" y="3000772"/>
                  <a:pt x="2596158" y="3683727"/>
                  <a:pt x="2867488" y="4376010"/>
                </a:cubicBezTo>
                <a:cubicBezTo>
                  <a:pt x="2932973" y="4198210"/>
                  <a:pt x="2996076" y="4020476"/>
                  <a:pt x="3056798" y="3842808"/>
                </a:cubicBezTo>
                <a:cubicBezTo>
                  <a:pt x="3117652" y="3665008"/>
                  <a:pt x="3180821" y="3487208"/>
                  <a:pt x="3246306" y="3309408"/>
                </a:cubicBezTo>
                <a:cubicBezTo>
                  <a:pt x="3414713" y="2822972"/>
                  <a:pt x="3583120" y="2338850"/>
                  <a:pt x="3751528" y="1857044"/>
                </a:cubicBezTo>
                <a:cubicBezTo>
                  <a:pt x="3919935" y="1375238"/>
                  <a:pt x="4074319" y="881724"/>
                  <a:pt x="4214681" y="3765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2" name="Freeform 1682"/>
          <p:cNvSpPr/>
          <p:nvPr/>
        </p:nvSpPr>
        <p:spPr>
          <a:xfrm rot="0" flipH="0" flipV="0">
            <a:off x="10595945" y="45209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3" name="Freeform 1683"/>
          <p:cNvSpPr/>
          <p:nvPr/>
        </p:nvSpPr>
        <p:spPr>
          <a:xfrm rot="0" flipH="0" flipV="0">
            <a:off x="10691860" y="46046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4" name="Freeform 1684"/>
          <p:cNvSpPr/>
          <p:nvPr/>
        </p:nvSpPr>
        <p:spPr>
          <a:xfrm rot="0" flipH="0" flipV="0">
            <a:off x="10907115" y="45209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5" name="Freeform 1685"/>
          <p:cNvSpPr/>
          <p:nvPr/>
        </p:nvSpPr>
        <p:spPr>
          <a:xfrm rot="0" flipH="0" flipV="0">
            <a:off x="11024202" y="4516975"/>
            <a:ext cx="200182" cy="325431"/>
          </a:xfrm>
          <a:custGeom>
            <a:pathLst>
              <a:path w="5560615" h="9039753">
                <a:moveTo>
                  <a:pt x="947473" y="8712399"/>
                </a:moveTo>
                <a:cubicBezTo>
                  <a:pt x="788458" y="8805929"/>
                  <a:pt x="638704" y="8845683"/>
                  <a:pt x="498210" y="8831660"/>
                </a:cubicBezTo>
                <a:cubicBezTo>
                  <a:pt x="357849" y="8817637"/>
                  <a:pt x="245533" y="8768556"/>
                  <a:pt x="161263" y="8684419"/>
                </a:cubicBezTo>
                <a:cubicBezTo>
                  <a:pt x="77126" y="8600149"/>
                  <a:pt x="28045" y="8487834"/>
                  <a:pt x="14023" y="8347472"/>
                </a:cubicBezTo>
                <a:cubicBezTo>
                  <a:pt x="0" y="8207111"/>
                  <a:pt x="39753" y="8057423"/>
                  <a:pt x="133283" y="7898408"/>
                </a:cubicBezTo>
                <a:lnTo>
                  <a:pt x="175551" y="7856339"/>
                </a:lnTo>
                <a:lnTo>
                  <a:pt x="175551" y="558999"/>
                </a:lnTo>
                <a:cubicBezTo>
                  <a:pt x="212857" y="381331"/>
                  <a:pt x="285287" y="245732"/>
                  <a:pt x="392840" y="152202"/>
                </a:cubicBezTo>
                <a:cubicBezTo>
                  <a:pt x="500525" y="58539"/>
                  <a:pt x="612841" y="9393"/>
                  <a:pt x="729787" y="4763"/>
                </a:cubicBezTo>
                <a:cubicBezTo>
                  <a:pt x="846732" y="0"/>
                  <a:pt x="961297" y="39754"/>
                  <a:pt x="1073480" y="124024"/>
                </a:cubicBezTo>
                <a:cubicBezTo>
                  <a:pt x="1185796" y="208161"/>
                  <a:pt x="1270000" y="339130"/>
                  <a:pt x="1326091" y="516930"/>
                </a:cubicBezTo>
                <a:lnTo>
                  <a:pt x="1326091" y="3856831"/>
                </a:lnTo>
                <a:cubicBezTo>
                  <a:pt x="1531937" y="3660378"/>
                  <a:pt x="1751872" y="3505994"/>
                  <a:pt x="1985896" y="3393678"/>
                </a:cubicBezTo>
                <a:cubicBezTo>
                  <a:pt x="2201135" y="3272102"/>
                  <a:pt x="2404665" y="3185584"/>
                  <a:pt x="2596488" y="3134122"/>
                </a:cubicBezTo>
                <a:cubicBezTo>
                  <a:pt x="2788311" y="3082661"/>
                  <a:pt x="3005931" y="3042907"/>
                  <a:pt x="3249348" y="3014861"/>
                </a:cubicBezTo>
                <a:cubicBezTo>
                  <a:pt x="3492632" y="2977423"/>
                  <a:pt x="3721893" y="3000838"/>
                  <a:pt x="3937132" y="3085108"/>
                </a:cubicBezTo>
                <a:cubicBezTo>
                  <a:pt x="4152370" y="3169246"/>
                  <a:pt x="4362847" y="3272102"/>
                  <a:pt x="4568560" y="3393678"/>
                </a:cubicBezTo>
                <a:cubicBezTo>
                  <a:pt x="4840023" y="3552825"/>
                  <a:pt x="5045934" y="3772760"/>
                  <a:pt x="5186296" y="4053483"/>
                </a:cubicBezTo>
                <a:cubicBezTo>
                  <a:pt x="5326790" y="4334074"/>
                  <a:pt x="5425083" y="4635765"/>
                  <a:pt x="5481174" y="4958556"/>
                </a:cubicBezTo>
                <a:cubicBezTo>
                  <a:pt x="5537266" y="5281216"/>
                  <a:pt x="5560615" y="5608638"/>
                  <a:pt x="5551223" y="5940822"/>
                </a:cubicBezTo>
                <a:cubicBezTo>
                  <a:pt x="5541962" y="6272874"/>
                  <a:pt x="5513916" y="6569869"/>
                  <a:pt x="5467085" y="6831806"/>
                </a:cubicBezTo>
                <a:cubicBezTo>
                  <a:pt x="5448432" y="6981561"/>
                  <a:pt x="5406297" y="7124303"/>
                  <a:pt x="5340680" y="7260035"/>
                </a:cubicBezTo>
                <a:cubicBezTo>
                  <a:pt x="5275196" y="7395634"/>
                  <a:pt x="5205015" y="7528917"/>
                  <a:pt x="5130138" y="7659886"/>
                </a:cubicBezTo>
                <a:cubicBezTo>
                  <a:pt x="4999169" y="7921824"/>
                  <a:pt x="4821369" y="8144008"/>
                  <a:pt x="4596738" y="8326438"/>
                </a:cubicBezTo>
                <a:cubicBezTo>
                  <a:pt x="4372239" y="8508868"/>
                  <a:pt x="4121943" y="8653860"/>
                  <a:pt x="3845851" y="8761413"/>
                </a:cubicBezTo>
                <a:cubicBezTo>
                  <a:pt x="3569890" y="8868966"/>
                  <a:pt x="3284537" y="8943776"/>
                  <a:pt x="2989791" y="8985845"/>
                </a:cubicBezTo>
                <a:cubicBezTo>
                  <a:pt x="2695045" y="9028046"/>
                  <a:pt x="2416637" y="9039753"/>
                  <a:pt x="2154568" y="9020968"/>
                </a:cubicBezTo>
                <a:cubicBezTo>
                  <a:pt x="1939329" y="9002315"/>
                  <a:pt x="1733417" y="8969639"/>
                  <a:pt x="1536832" y="8922941"/>
                </a:cubicBezTo>
                <a:cubicBezTo>
                  <a:pt x="1340379" y="8876110"/>
                  <a:pt x="1148622" y="8796536"/>
                  <a:pt x="961562" y="8684221"/>
                </a:cubicBezTo>
                <a:cubicBezTo>
                  <a:pt x="961562" y="8693613"/>
                  <a:pt x="956865" y="8703006"/>
                  <a:pt x="947473" y="8712399"/>
                </a:cubicBezTo>
                <a:close/>
                <a:moveTo>
                  <a:pt x="1326091" y="5596930"/>
                </a:moveTo>
                <a:lnTo>
                  <a:pt x="1326091" y="7561660"/>
                </a:lnTo>
                <a:cubicBezTo>
                  <a:pt x="1354269" y="7580313"/>
                  <a:pt x="1405731" y="7608359"/>
                  <a:pt x="1480476" y="7645797"/>
                </a:cubicBezTo>
                <a:cubicBezTo>
                  <a:pt x="1499261" y="7664450"/>
                  <a:pt x="1517980" y="7678473"/>
                  <a:pt x="1536633" y="7687866"/>
                </a:cubicBezTo>
                <a:cubicBezTo>
                  <a:pt x="1555419" y="7697259"/>
                  <a:pt x="1574204" y="7711281"/>
                  <a:pt x="1592990" y="7729935"/>
                </a:cubicBezTo>
                <a:cubicBezTo>
                  <a:pt x="2079558" y="7917127"/>
                  <a:pt x="2542778" y="7949936"/>
                  <a:pt x="2982648" y="7828360"/>
                </a:cubicBezTo>
                <a:cubicBezTo>
                  <a:pt x="3422517" y="7706651"/>
                  <a:pt x="3810926" y="7449344"/>
                  <a:pt x="4147873" y="7056438"/>
                </a:cubicBezTo>
                <a:cubicBezTo>
                  <a:pt x="4241535" y="6831939"/>
                  <a:pt x="4309401" y="6623778"/>
                  <a:pt x="4351469" y="6431955"/>
                </a:cubicBezTo>
                <a:cubicBezTo>
                  <a:pt x="4393538" y="6240132"/>
                  <a:pt x="4414573" y="6048375"/>
                  <a:pt x="4414573" y="5856685"/>
                </a:cubicBezTo>
                <a:cubicBezTo>
                  <a:pt x="4414573" y="5664862"/>
                  <a:pt x="4395853" y="5470724"/>
                  <a:pt x="4358415" y="5274271"/>
                </a:cubicBezTo>
                <a:cubicBezTo>
                  <a:pt x="4321108" y="5077685"/>
                  <a:pt x="4260254" y="4867143"/>
                  <a:pt x="4175852" y="4642644"/>
                </a:cubicBezTo>
                <a:cubicBezTo>
                  <a:pt x="4129153" y="4595945"/>
                  <a:pt x="4089400" y="4546865"/>
                  <a:pt x="4056591" y="4495403"/>
                </a:cubicBezTo>
                <a:cubicBezTo>
                  <a:pt x="4023915" y="4443942"/>
                  <a:pt x="3984162" y="4394796"/>
                  <a:pt x="3937330" y="4347964"/>
                </a:cubicBezTo>
                <a:cubicBezTo>
                  <a:pt x="3890499" y="4329311"/>
                  <a:pt x="3846049" y="4305962"/>
                  <a:pt x="3803980" y="4277916"/>
                </a:cubicBezTo>
                <a:cubicBezTo>
                  <a:pt x="3761912" y="4249738"/>
                  <a:pt x="3717462" y="4226322"/>
                  <a:pt x="3670630" y="4207669"/>
                </a:cubicBezTo>
                <a:cubicBezTo>
                  <a:pt x="3623799" y="4198276"/>
                  <a:pt x="3572272" y="4188950"/>
                  <a:pt x="3516048" y="4179689"/>
                </a:cubicBezTo>
                <a:cubicBezTo>
                  <a:pt x="3459956" y="4170296"/>
                  <a:pt x="3408561" y="4160904"/>
                  <a:pt x="3361862" y="4151511"/>
                </a:cubicBezTo>
                <a:cubicBezTo>
                  <a:pt x="2912599" y="4226388"/>
                  <a:pt x="2542910" y="4378457"/>
                  <a:pt x="2252794" y="4607719"/>
                </a:cubicBezTo>
                <a:cubicBezTo>
                  <a:pt x="1962679" y="4836848"/>
                  <a:pt x="1691216" y="5129146"/>
                  <a:pt x="1438407" y="548461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6" name="Freeform 1686"/>
          <p:cNvSpPr/>
          <p:nvPr/>
        </p:nvSpPr>
        <p:spPr>
          <a:xfrm rot="0" flipH="0" flipV="0">
            <a:off x="11284392" y="45195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7" name="Freeform 1687"/>
          <p:cNvSpPr/>
          <p:nvPr/>
        </p:nvSpPr>
        <p:spPr>
          <a:xfrm rot="0" flipH="0" flipV="0">
            <a:off x="11381622" y="46164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pic>
        <p:nvPicPr>
          <p:cNvPr id="1688" name="Picture 100"/>
          <p:cNvPicPr>
            <a:picLocks noChangeAspect="0" noChangeArrowheads="1"/>
          </p:cNvPicPr>
          <p:nvPr/>
        </p:nvPicPr>
        <p:blipFill>
          <a:blip r:embed="rId16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13004800" cy="9753600"/>
          </a:xfrm>
          <a:prstGeom prst="rect">
            <a:avLst/>
          </a:prstGeom>
          <a:noFill/>
          <a:extLst/>
        </p:spPr>
      </p:pic>
      <p:pic>
        <p:nvPicPr>
          <p:cNvPr id="1689" name="Picture 101"/>
          <p:cNvPicPr>
            <a:picLocks noChangeAspect="0" noChangeArrowheads="1"/>
          </p:cNvPicPr>
          <p:nvPr/>
        </p:nvPicPr>
        <p:blipFill>
          <a:blip r:embed="rId16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905500" y="3949870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1690" name="Picture 101"/>
          <p:cNvPicPr>
            <a:picLocks noChangeAspect="0" noChangeArrowheads="1"/>
          </p:cNvPicPr>
          <p:nvPr/>
        </p:nvPicPr>
        <p:blipFill>
          <a:blip r:embed="rId16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905500" y="5473870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1691" name="Picture 1691"/>
          <p:cNvPicPr>
            <a:picLocks noChangeAspect="0" noChangeArrowheads="1"/>
          </p:cNvPicPr>
          <p:nvPr/>
        </p:nvPicPr>
        <p:blipFill>
          <a:blip r:embed="rId16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50900" y="2743200"/>
            <a:ext cx="4368800" cy="5588000"/>
          </a:xfrm>
          <a:prstGeom prst="rect">
            <a:avLst/>
          </a:prstGeom>
          <a:noFill/>
          <a:extLst/>
        </p:spPr>
      </p:pic>
      <p:sp>
        <p:nvSpPr>
          <p:cNvPr id="1692" name="Rectangle 1692"/>
          <p:cNvSpPr/>
          <p:nvPr/>
        </p:nvSpPr>
        <p:spPr>
          <a:xfrm rot="0" flipH="0" flipV="0">
            <a:off x="2057400" y="663611"/>
            <a:ext cx="8891443" cy="1385864"/>
          </a:xfrm>
          <a:prstGeom prst="rect">
            <a:avLst/>
          </a:prstGeom>
        </p:spPr>
      </p:sp>
      <p:sp>
        <p:nvSpPr>
          <p:cNvPr id="1693" name="Freeform 1693"/>
          <p:cNvSpPr/>
          <p:nvPr/>
        </p:nvSpPr>
        <p:spPr>
          <a:xfrm rot="0" flipH="0" flipV="0">
            <a:off x="2086703" y="1177395"/>
            <a:ext cx="704230" cy="633507"/>
          </a:xfrm>
          <a:custGeom>
            <a:pathLst>
              <a:path w="9780984" h="8798718">
                <a:moveTo>
                  <a:pt x="9780984" y="8097044"/>
                </a:moveTo>
                <a:cubicBezTo>
                  <a:pt x="9771724" y="8312283"/>
                  <a:pt x="9708620" y="8473678"/>
                  <a:pt x="9591675" y="8581231"/>
                </a:cubicBezTo>
                <a:cubicBezTo>
                  <a:pt x="9474729" y="8688784"/>
                  <a:pt x="9346075" y="8742560"/>
                  <a:pt x="9205714" y="8742560"/>
                </a:cubicBezTo>
                <a:cubicBezTo>
                  <a:pt x="9074745" y="8742560"/>
                  <a:pt x="8950788" y="8693414"/>
                  <a:pt x="8833842" y="8595121"/>
                </a:cubicBezTo>
                <a:cubicBezTo>
                  <a:pt x="8716896" y="8496962"/>
                  <a:pt x="8649097" y="8345025"/>
                  <a:pt x="8630444" y="8139311"/>
                </a:cubicBezTo>
                <a:cubicBezTo>
                  <a:pt x="8583612" y="7690181"/>
                  <a:pt x="8525073" y="7215386"/>
                  <a:pt x="8454826" y="6714927"/>
                </a:cubicBezTo>
                <a:cubicBezTo>
                  <a:pt x="8384712" y="6214335"/>
                  <a:pt x="8305205" y="5709113"/>
                  <a:pt x="8216305" y="5199261"/>
                </a:cubicBezTo>
                <a:cubicBezTo>
                  <a:pt x="8127537" y="4689409"/>
                  <a:pt x="8029310" y="4186568"/>
                  <a:pt x="7921625" y="3690739"/>
                </a:cubicBezTo>
                <a:cubicBezTo>
                  <a:pt x="7814072" y="3194910"/>
                  <a:pt x="7699507" y="2731823"/>
                  <a:pt x="7577931" y="2301478"/>
                </a:cubicBezTo>
                <a:cubicBezTo>
                  <a:pt x="7400131" y="2731823"/>
                  <a:pt x="7222331" y="3183203"/>
                  <a:pt x="7044531" y="3655616"/>
                </a:cubicBezTo>
                <a:cubicBezTo>
                  <a:pt x="6866864" y="4128029"/>
                  <a:pt x="6686814" y="4605139"/>
                  <a:pt x="6504384" y="5086946"/>
                </a:cubicBezTo>
                <a:cubicBezTo>
                  <a:pt x="6321954" y="5568752"/>
                  <a:pt x="6141839" y="6048243"/>
                  <a:pt x="5964039" y="6525419"/>
                </a:cubicBezTo>
                <a:cubicBezTo>
                  <a:pt x="5786239" y="7002595"/>
                  <a:pt x="5603809" y="7456356"/>
                  <a:pt x="5416748" y="7886700"/>
                </a:cubicBezTo>
                <a:cubicBezTo>
                  <a:pt x="5267126" y="8064368"/>
                  <a:pt x="5103415" y="8153202"/>
                  <a:pt x="4925615" y="8153202"/>
                </a:cubicBezTo>
                <a:cubicBezTo>
                  <a:pt x="4785254" y="8153202"/>
                  <a:pt x="4630869" y="8078391"/>
                  <a:pt x="4462462" y="7928769"/>
                </a:cubicBezTo>
                <a:lnTo>
                  <a:pt x="1683940" y="2497932"/>
                </a:lnTo>
                <a:cubicBezTo>
                  <a:pt x="1637109" y="2946929"/>
                  <a:pt x="1590278" y="3419343"/>
                  <a:pt x="1543447" y="3915172"/>
                </a:cubicBezTo>
                <a:cubicBezTo>
                  <a:pt x="1496748" y="4411001"/>
                  <a:pt x="1452364" y="4911527"/>
                  <a:pt x="1410295" y="5416749"/>
                </a:cubicBezTo>
                <a:cubicBezTo>
                  <a:pt x="1368226" y="5921971"/>
                  <a:pt x="1323776" y="6422496"/>
                  <a:pt x="1276945" y="6918325"/>
                </a:cubicBezTo>
                <a:cubicBezTo>
                  <a:pt x="1230246" y="7414155"/>
                  <a:pt x="1183481" y="7886634"/>
                  <a:pt x="1136650" y="8335764"/>
                </a:cubicBezTo>
                <a:cubicBezTo>
                  <a:pt x="1071165" y="8494779"/>
                  <a:pt x="986962" y="8611658"/>
                  <a:pt x="884039" y="8686403"/>
                </a:cubicBezTo>
                <a:cubicBezTo>
                  <a:pt x="781116" y="8761280"/>
                  <a:pt x="673563" y="8798718"/>
                  <a:pt x="561380" y="8798718"/>
                </a:cubicBezTo>
                <a:cubicBezTo>
                  <a:pt x="430411" y="8798718"/>
                  <a:pt x="308769" y="8747257"/>
                  <a:pt x="196453" y="8644334"/>
                </a:cubicBezTo>
                <a:cubicBezTo>
                  <a:pt x="84137" y="8541543"/>
                  <a:pt x="18653" y="8391856"/>
                  <a:pt x="0" y="8195271"/>
                </a:cubicBezTo>
                <a:cubicBezTo>
                  <a:pt x="56091" y="7596651"/>
                  <a:pt x="114498" y="6976931"/>
                  <a:pt x="175220" y="6336110"/>
                </a:cubicBezTo>
                <a:cubicBezTo>
                  <a:pt x="236074" y="5695157"/>
                  <a:pt x="296928" y="5049573"/>
                  <a:pt x="357783" y="4399360"/>
                </a:cubicBezTo>
                <a:cubicBezTo>
                  <a:pt x="418637" y="3749146"/>
                  <a:pt x="479425" y="3101314"/>
                  <a:pt x="540147" y="2455863"/>
                </a:cubicBezTo>
                <a:cubicBezTo>
                  <a:pt x="601001" y="1810280"/>
                  <a:pt x="659474" y="1188112"/>
                  <a:pt x="715565" y="589360"/>
                </a:cubicBezTo>
                <a:cubicBezTo>
                  <a:pt x="753004" y="420952"/>
                  <a:pt x="825500" y="289983"/>
                  <a:pt x="933053" y="196453"/>
                </a:cubicBezTo>
                <a:cubicBezTo>
                  <a:pt x="1040738" y="102924"/>
                  <a:pt x="1160065" y="56158"/>
                  <a:pt x="1291034" y="56158"/>
                </a:cubicBezTo>
                <a:cubicBezTo>
                  <a:pt x="1496880" y="56158"/>
                  <a:pt x="1669917" y="159081"/>
                  <a:pt x="1810147" y="364927"/>
                </a:cubicBezTo>
                <a:cubicBezTo>
                  <a:pt x="2062824" y="823318"/>
                  <a:pt x="2315435" y="1302808"/>
                  <a:pt x="2567980" y="1803400"/>
                </a:cubicBezTo>
                <a:cubicBezTo>
                  <a:pt x="2820657" y="2303860"/>
                  <a:pt x="3073268" y="2809015"/>
                  <a:pt x="3325812" y="3318868"/>
                </a:cubicBezTo>
                <a:cubicBezTo>
                  <a:pt x="3578357" y="3828720"/>
                  <a:pt x="3833283" y="4333942"/>
                  <a:pt x="4090590" y="4834533"/>
                </a:cubicBezTo>
                <a:cubicBezTo>
                  <a:pt x="4347898" y="5334993"/>
                  <a:pt x="4602824" y="5814418"/>
                  <a:pt x="4855369" y="6272808"/>
                </a:cubicBezTo>
                <a:cubicBezTo>
                  <a:pt x="5042561" y="5814418"/>
                  <a:pt x="5232003" y="5334993"/>
                  <a:pt x="5423694" y="4834533"/>
                </a:cubicBezTo>
                <a:cubicBezTo>
                  <a:pt x="5615516" y="4333942"/>
                  <a:pt x="5807340" y="3828720"/>
                  <a:pt x="5999162" y="3318868"/>
                </a:cubicBezTo>
                <a:cubicBezTo>
                  <a:pt x="6190985" y="2809015"/>
                  <a:pt x="6382742" y="2301478"/>
                  <a:pt x="6574433" y="1796257"/>
                </a:cubicBezTo>
                <a:cubicBezTo>
                  <a:pt x="6766256" y="1291035"/>
                  <a:pt x="6960394" y="809228"/>
                  <a:pt x="7156847" y="350838"/>
                </a:cubicBezTo>
                <a:cubicBezTo>
                  <a:pt x="7231724" y="229262"/>
                  <a:pt x="7315928" y="140428"/>
                  <a:pt x="7409458" y="84336"/>
                </a:cubicBezTo>
                <a:cubicBezTo>
                  <a:pt x="7502988" y="28113"/>
                  <a:pt x="7601214" y="0"/>
                  <a:pt x="7704137" y="0"/>
                </a:cubicBezTo>
                <a:cubicBezTo>
                  <a:pt x="7816453" y="0"/>
                  <a:pt x="7926387" y="42135"/>
                  <a:pt x="8033940" y="126405"/>
                </a:cubicBezTo>
                <a:cubicBezTo>
                  <a:pt x="8141494" y="210543"/>
                  <a:pt x="8218686" y="332119"/>
                  <a:pt x="8265517" y="491133"/>
                </a:cubicBezTo>
                <a:cubicBezTo>
                  <a:pt x="8433925" y="1080493"/>
                  <a:pt x="8595254" y="1693268"/>
                  <a:pt x="8749506" y="2329458"/>
                </a:cubicBezTo>
                <a:cubicBezTo>
                  <a:pt x="8903890" y="2965649"/>
                  <a:pt x="9048882" y="3608851"/>
                  <a:pt x="9184481" y="4259064"/>
                </a:cubicBezTo>
                <a:cubicBezTo>
                  <a:pt x="9320212" y="4909278"/>
                  <a:pt x="9439539" y="5559491"/>
                  <a:pt x="9542462" y="6209705"/>
                </a:cubicBezTo>
                <a:cubicBezTo>
                  <a:pt x="9645385" y="6859919"/>
                  <a:pt x="9724892" y="7489032"/>
                  <a:pt x="9780984" y="809704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4" name="Freeform 1694"/>
          <p:cNvSpPr/>
          <p:nvPr/>
        </p:nvSpPr>
        <p:spPr>
          <a:xfrm rot="0" flipH="0" flipV="0">
            <a:off x="2844332" y="1331986"/>
            <a:ext cx="433454" cy="670898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5" name="Freeform 1695"/>
          <p:cNvSpPr/>
          <p:nvPr/>
        </p:nvSpPr>
        <p:spPr>
          <a:xfrm rot="0" flipH="0" flipV="0">
            <a:off x="3326210" y="1322551"/>
            <a:ext cx="337975" cy="488351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6" name="Freeform 1696"/>
          <p:cNvSpPr/>
          <p:nvPr/>
        </p:nvSpPr>
        <p:spPr>
          <a:xfrm rot="0" flipH="0" flipV="0">
            <a:off x="3728574" y="1151992"/>
            <a:ext cx="320297" cy="649681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7" name="Freeform 1697"/>
          <p:cNvSpPr/>
          <p:nvPr/>
        </p:nvSpPr>
        <p:spPr>
          <a:xfrm rot="0" flipH="0" flipV="0">
            <a:off x="4071233" y="1346131"/>
            <a:ext cx="416447" cy="461748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8" name="Freeform 1698"/>
          <p:cNvSpPr/>
          <p:nvPr/>
        </p:nvSpPr>
        <p:spPr>
          <a:xfrm rot="0" flipH="0" flipV="0">
            <a:off x="4575326" y="1330757"/>
            <a:ext cx="356673" cy="477916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9" name="Freeform 1699"/>
          <p:cNvSpPr/>
          <p:nvPr/>
        </p:nvSpPr>
        <p:spPr>
          <a:xfrm rot="0" flipH="0" flipV="0">
            <a:off x="4992349" y="1331986"/>
            <a:ext cx="433454" cy="670898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0" name="Freeform 1700"/>
          <p:cNvSpPr/>
          <p:nvPr/>
        </p:nvSpPr>
        <p:spPr>
          <a:xfrm rot="0" flipH="0" flipV="0">
            <a:off x="5400706" y="1675515"/>
            <a:ext cx="155605" cy="238458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1" name="Freeform 1701"/>
          <p:cNvSpPr/>
          <p:nvPr/>
        </p:nvSpPr>
        <p:spPr>
          <a:xfrm rot="0" flipH="0" flipV="0">
            <a:off x="5952332" y="1142305"/>
            <a:ext cx="418466" cy="664654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2" name="Freeform 1702"/>
          <p:cNvSpPr/>
          <p:nvPr/>
        </p:nvSpPr>
        <p:spPr>
          <a:xfrm rot="0" flipH="0" flipV="0">
            <a:off x="6464985" y="1346302"/>
            <a:ext cx="409722" cy="459147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3" name="Freeform 1703"/>
          <p:cNvSpPr/>
          <p:nvPr/>
        </p:nvSpPr>
        <p:spPr>
          <a:xfrm rot="0" flipH="0" flipV="0">
            <a:off x="6938501" y="1330757"/>
            <a:ext cx="356673" cy="477916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4" name="Freeform 1704"/>
          <p:cNvSpPr/>
          <p:nvPr/>
        </p:nvSpPr>
        <p:spPr>
          <a:xfrm rot="0" flipH="0" flipV="0">
            <a:off x="7359822" y="1141191"/>
            <a:ext cx="383105" cy="659439"/>
          </a:xfrm>
          <a:custGeom>
            <a:pathLst>
              <a:path w="5320903" h="9158882">
                <a:moveTo>
                  <a:pt x="1150739" y="8515747"/>
                </a:moveTo>
                <a:cubicBezTo>
                  <a:pt x="1141478" y="8721592"/>
                  <a:pt x="1080690" y="8878292"/>
                  <a:pt x="968375" y="8985845"/>
                </a:cubicBezTo>
                <a:cubicBezTo>
                  <a:pt x="856059" y="9093397"/>
                  <a:pt x="732102" y="9149489"/>
                  <a:pt x="596503" y="9154119"/>
                </a:cubicBezTo>
                <a:cubicBezTo>
                  <a:pt x="460904" y="9158882"/>
                  <a:pt x="334631" y="9112183"/>
                  <a:pt x="217685" y="9014023"/>
                </a:cubicBezTo>
                <a:cubicBezTo>
                  <a:pt x="100740" y="8915730"/>
                  <a:pt x="28178" y="8763727"/>
                  <a:pt x="0" y="8558014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172" y="58473"/>
                  <a:pt x="437488" y="9392"/>
                  <a:pt x="554434" y="4762"/>
                </a:cubicBezTo>
                <a:cubicBezTo>
                  <a:pt x="671380" y="0"/>
                  <a:pt x="785944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4628554"/>
                </a:lnTo>
                <a:cubicBezTo>
                  <a:pt x="1394023" y="4488193"/>
                  <a:pt x="1611510" y="4343201"/>
                  <a:pt x="1803201" y="4193579"/>
                </a:cubicBezTo>
                <a:cubicBezTo>
                  <a:pt x="1995024" y="4043825"/>
                  <a:pt x="2184466" y="3880114"/>
                  <a:pt x="2371526" y="3702447"/>
                </a:cubicBezTo>
                <a:cubicBezTo>
                  <a:pt x="2558719" y="3524647"/>
                  <a:pt x="2748227" y="3330508"/>
                  <a:pt x="2940050" y="3120033"/>
                </a:cubicBezTo>
                <a:cubicBezTo>
                  <a:pt x="3131872" y="2909557"/>
                  <a:pt x="3340033" y="2677980"/>
                  <a:pt x="3564532" y="2425303"/>
                </a:cubicBezTo>
                <a:cubicBezTo>
                  <a:pt x="3723547" y="2294334"/>
                  <a:pt x="3880246" y="2233546"/>
                  <a:pt x="4034631" y="2242939"/>
                </a:cubicBezTo>
                <a:cubicBezTo>
                  <a:pt x="4189015" y="2252331"/>
                  <a:pt x="4312972" y="2303793"/>
                  <a:pt x="4406503" y="2397323"/>
                </a:cubicBezTo>
                <a:cubicBezTo>
                  <a:pt x="4500033" y="2490853"/>
                  <a:pt x="4551494" y="2614811"/>
                  <a:pt x="4560887" y="2769195"/>
                </a:cubicBezTo>
                <a:cubicBezTo>
                  <a:pt x="4570280" y="2923579"/>
                  <a:pt x="4509425" y="3080279"/>
                  <a:pt x="4378325" y="3239293"/>
                </a:cubicBezTo>
                <a:cubicBezTo>
                  <a:pt x="4022857" y="3650985"/>
                  <a:pt x="3695435" y="4008834"/>
                  <a:pt x="3396059" y="4312840"/>
                </a:cubicBezTo>
                <a:cubicBezTo>
                  <a:pt x="3096683" y="4616847"/>
                  <a:pt x="2778588" y="4890492"/>
                  <a:pt x="2441773" y="5133776"/>
                </a:cubicBezTo>
                <a:cubicBezTo>
                  <a:pt x="2918949" y="5667044"/>
                  <a:pt x="3370328" y="6169951"/>
                  <a:pt x="3795910" y="6642497"/>
                </a:cubicBezTo>
                <a:cubicBezTo>
                  <a:pt x="4221625" y="7114910"/>
                  <a:pt x="4673070" y="7617685"/>
                  <a:pt x="5150246" y="8150820"/>
                </a:cubicBezTo>
                <a:cubicBezTo>
                  <a:pt x="5271822" y="8319227"/>
                  <a:pt x="5320903" y="8480623"/>
                  <a:pt x="5297487" y="8635008"/>
                </a:cubicBezTo>
                <a:cubicBezTo>
                  <a:pt x="5274204" y="8789392"/>
                  <a:pt x="5213416" y="8911034"/>
                  <a:pt x="5115123" y="8999934"/>
                </a:cubicBezTo>
                <a:cubicBezTo>
                  <a:pt x="5016963" y="9088833"/>
                  <a:pt x="4890690" y="9130902"/>
                  <a:pt x="4736306" y="9126139"/>
                </a:cubicBezTo>
                <a:cubicBezTo>
                  <a:pt x="4581921" y="9121509"/>
                  <a:pt x="4429852" y="9044383"/>
                  <a:pt x="4280098" y="8894762"/>
                </a:cubicBezTo>
                <a:cubicBezTo>
                  <a:pt x="3784269" y="8342709"/>
                  <a:pt x="3316485" y="7818768"/>
                  <a:pt x="2876748" y="7322939"/>
                </a:cubicBezTo>
                <a:cubicBezTo>
                  <a:pt x="2437143" y="6827110"/>
                  <a:pt x="1969426" y="6307865"/>
                  <a:pt x="1473596" y="5765204"/>
                </a:cubicBezTo>
                <a:cubicBezTo>
                  <a:pt x="1417505" y="5793383"/>
                  <a:pt x="1363728" y="5821495"/>
                  <a:pt x="1312267" y="5849540"/>
                </a:cubicBezTo>
                <a:cubicBezTo>
                  <a:pt x="1260805" y="5877586"/>
                  <a:pt x="1206962" y="5905632"/>
                  <a:pt x="1150739" y="5933678"/>
                </a:cubicBezTo>
                <a:lnTo>
                  <a:pt x="1150739" y="851574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5" name="Freeform 1705"/>
          <p:cNvSpPr/>
          <p:nvPr/>
        </p:nvSpPr>
        <p:spPr>
          <a:xfrm rot="0" flipH="0" flipV="0">
            <a:off x="8169300" y="1346131"/>
            <a:ext cx="416447" cy="461748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6" name="Freeform 1706"/>
          <p:cNvSpPr/>
          <p:nvPr/>
        </p:nvSpPr>
        <p:spPr>
          <a:xfrm rot="0" flipH="0" flipV="0">
            <a:off x="8667314" y="1339044"/>
            <a:ext cx="359673" cy="467801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7" name="Freeform 1707"/>
          <p:cNvSpPr/>
          <p:nvPr/>
        </p:nvSpPr>
        <p:spPr>
          <a:xfrm rot="0" flipH="0" flipV="0">
            <a:off x="9131249" y="1346131"/>
            <a:ext cx="416447" cy="461748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8" name="Freeform 1708"/>
          <p:cNvSpPr/>
          <p:nvPr/>
        </p:nvSpPr>
        <p:spPr>
          <a:xfrm rot="0" flipH="0" flipV="0">
            <a:off x="9635340" y="1330757"/>
            <a:ext cx="356673" cy="477916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9" name="Freeform 1709"/>
          <p:cNvSpPr/>
          <p:nvPr/>
        </p:nvSpPr>
        <p:spPr>
          <a:xfrm rot="0" flipH="0" flipV="0">
            <a:off x="10015138" y="1356232"/>
            <a:ext cx="404998" cy="688076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0" name="Freeform 1710"/>
          <p:cNvSpPr/>
          <p:nvPr/>
        </p:nvSpPr>
        <p:spPr>
          <a:xfrm rot="0" flipH="0" flipV="0">
            <a:off x="10488899" y="1331986"/>
            <a:ext cx="433454" cy="670898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1" name="Rectangle 1711"/>
          <p:cNvSpPr/>
          <p:nvPr/>
        </p:nvSpPr>
        <p:spPr>
          <a:xfrm rot="0" flipH="0" flipV="0">
            <a:off x="6337300" y="3627456"/>
            <a:ext cx="5962162" cy="1264431"/>
          </a:xfrm>
          <a:prstGeom prst="rect">
            <a:avLst/>
          </a:prstGeom>
        </p:spPr>
      </p:sp>
      <p:sp>
        <p:nvSpPr>
          <p:cNvPr id="1712" name="Freeform 1712"/>
          <p:cNvSpPr/>
          <p:nvPr/>
        </p:nvSpPr>
        <p:spPr>
          <a:xfrm rot="0" flipH="0" flipV="0">
            <a:off x="6375247" y="4135744"/>
            <a:ext cx="61129" cy="57085"/>
          </a:xfrm>
          <a:custGeom>
            <a:pathLst>
              <a:path w="1698029" h="1585714">
                <a:moveTo>
                  <a:pt x="1698029" y="799902"/>
                </a:moveTo>
                <a:cubicBezTo>
                  <a:pt x="1698029" y="1015008"/>
                  <a:pt x="1616141" y="1199754"/>
                  <a:pt x="1452364" y="1354138"/>
                </a:cubicBezTo>
                <a:cubicBezTo>
                  <a:pt x="1288719" y="1508522"/>
                  <a:pt x="1094581" y="1585714"/>
                  <a:pt x="869950" y="1585714"/>
                </a:cubicBezTo>
                <a:cubicBezTo>
                  <a:pt x="617405" y="1585714"/>
                  <a:pt x="409244" y="1508522"/>
                  <a:pt x="245467" y="1354138"/>
                </a:cubicBezTo>
                <a:cubicBezTo>
                  <a:pt x="81822" y="1199754"/>
                  <a:pt x="0" y="1015008"/>
                  <a:pt x="0" y="799902"/>
                </a:cubicBezTo>
                <a:cubicBezTo>
                  <a:pt x="0" y="584663"/>
                  <a:pt x="81822" y="397537"/>
                  <a:pt x="245467" y="238522"/>
                </a:cubicBezTo>
                <a:cubicBezTo>
                  <a:pt x="409244" y="79508"/>
                  <a:pt x="617405" y="0"/>
                  <a:pt x="869950" y="0"/>
                </a:cubicBezTo>
                <a:cubicBezTo>
                  <a:pt x="1094581" y="0"/>
                  <a:pt x="1288719" y="79508"/>
                  <a:pt x="1452364" y="238522"/>
                </a:cubicBezTo>
                <a:cubicBezTo>
                  <a:pt x="1616141" y="397537"/>
                  <a:pt x="1698029" y="584663"/>
                  <a:pt x="1698029" y="7999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3" name="Freeform 1713"/>
          <p:cNvSpPr/>
          <p:nvPr/>
        </p:nvSpPr>
        <p:spPr>
          <a:xfrm rot="0" flipH="0" flipV="0">
            <a:off x="6470710" y="4135744"/>
            <a:ext cx="61129" cy="57085"/>
          </a:xfrm>
          <a:custGeom>
            <a:pathLst>
              <a:path w="1698029" h="1585714">
                <a:moveTo>
                  <a:pt x="1698029" y="799902"/>
                </a:moveTo>
                <a:cubicBezTo>
                  <a:pt x="1698029" y="1015008"/>
                  <a:pt x="1616141" y="1199754"/>
                  <a:pt x="1452364" y="1354138"/>
                </a:cubicBezTo>
                <a:cubicBezTo>
                  <a:pt x="1288719" y="1508522"/>
                  <a:pt x="1094581" y="1585714"/>
                  <a:pt x="869950" y="1585714"/>
                </a:cubicBezTo>
                <a:cubicBezTo>
                  <a:pt x="617405" y="1585714"/>
                  <a:pt x="409244" y="1508522"/>
                  <a:pt x="245467" y="1354138"/>
                </a:cubicBezTo>
                <a:cubicBezTo>
                  <a:pt x="81822" y="1199754"/>
                  <a:pt x="0" y="1015008"/>
                  <a:pt x="0" y="799902"/>
                </a:cubicBezTo>
                <a:cubicBezTo>
                  <a:pt x="0" y="584663"/>
                  <a:pt x="81822" y="397537"/>
                  <a:pt x="245467" y="238522"/>
                </a:cubicBezTo>
                <a:cubicBezTo>
                  <a:pt x="409244" y="79508"/>
                  <a:pt x="617405" y="0"/>
                  <a:pt x="869950" y="0"/>
                </a:cubicBezTo>
                <a:cubicBezTo>
                  <a:pt x="1094581" y="0"/>
                  <a:pt x="1288719" y="79508"/>
                  <a:pt x="1452364" y="238522"/>
                </a:cubicBezTo>
                <a:cubicBezTo>
                  <a:pt x="1616141" y="397537"/>
                  <a:pt x="1698029" y="584663"/>
                  <a:pt x="1698029" y="7999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4" name="Freeform 1714"/>
          <p:cNvSpPr/>
          <p:nvPr/>
        </p:nvSpPr>
        <p:spPr>
          <a:xfrm rot="0" flipH="0" flipV="0">
            <a:off x="6565396" y="39683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5" name="Freeform 1715"/>
          <p:cNvSpPr/>
          <p:nvPr/>
        </p:nvSpPr>
        <p:spPr>
          <a:xfrm rot="0" flipH="0" flipV="0">
            <a:off x="6803660" y="39610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6" name="Freeform 1716"/>
          <p:cNvSpPr/>
          <p:nvPr/>
        </p:nvSpPr>
        <p:spPr>
          <a:xfrm rot="0" flipH="0" flipV="0">
            <a:off x="7181757" y="39578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7" name="Freeform 1717"/>
          <p:cNvSpPr/>
          <p:nvPr/>
        </p:nvSpPr>
        <p:spPr>
          <a:xfrm rot="0" flipH="0" flipV="0">
            <a:off x="7381315" y="39683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8" name="Freeform 1718"/>
          <p:cNvSpPr/>
          <p:nvPr/>
        </p:nvSpPr>
        <p:spPr>
          <a:xfrm rot="0" flipH="0" flipV="0">
            <a:off x="7604744" y="39569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9" name="Freeform 1719"/>
          <p:cNvSpPr/>
          <p:nvPr/>
        </p:nvSpPr>
        <p:spPr>
          <a:xfrm rot="0" flipH="0" flipV="0">
            <a:off x="7814055" y="3962300"/>
            <a:ext cx="291972" cy="236929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0" name="Freeform 1720"/>
          <p:cNvSpPr/>
          <p:nvPr/>
        </p:nvSpPr>
        <p:spPr>
          <a:xfrm rot="0" flipH="0" flipV="0">
            <a:off x="8142599" y="39683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1" name="Freeform 1721"/>
          <p:cNvSpPr/>
          <p:nvPr/>
        </p:nvSpPr>
        <p:spPr>
          <a:xfrm rot="0" flipH="0" flipV="0">
            <a:off x="8387243" y="38718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2" name="Freeform 1722"/>
          <p:cNvSpPr/>
          <p:nvPr/>
        </p:nvSpPr>
        <p:spPr>
          <a:xfrm rot="0" flipH="0" flipV="0">
            <a:off x="8485133" y="39683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3" name="Freeform 1723"/>
          <p:cNvSpPr/>
          <p:nvPr/>
        </p:nvSpPr>
        <p:spPr>
          <a:xfrm rot="0" flipH="0" flipV="0">
            <a:off x="8719809" y="3973766"/>
            <a:ext cx="202499" cy="344038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4" name="Freeform 1724"/>
          <p:cNvSpPr/>
          <p:nvPr/>
        </p:nvSpPr>
        <p:spPr>
          <a:xfrm rot="0" flipH="0" flipV="0">
            <a:off x="8986500" y="38732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5" name="Freeform 1725"/>
          <p:cNvSpPr/>
          <p:nvPr/>
        </p:nvSpPr>
        <p:spPr>
          <a:xfrm rot="0" flipH="0" flipV="0">
            <a:off x="9087322" y="39578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6" name="Freeform 1726"/>
          <p:cNvSpPr/>
          <p:nvPr/>
        </p:nvSpPr>
        <p:spPr>
          <a:xfrm rot="0" flipH="0" flipV="0">
            <a:off x="9293872" y="39688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7" name="Freeform 1727"/>
          <p:cNvSpPr/>
          <p:nvPr/>
        </p:nvSpPr>
        <p:spPr>
          <a:xfrm rot="0" flipH="0" flipV="0">
            <a:off x="9547160" y="38718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8" name="Freeform 1728"/>
          <p:cNvSpPr/>
          <p:nvPr/>
        </p:nvSpPr>
        <p:spPr>
          <a:xfrm rot="0" flipH="0" flipV="0">
            <a:off x="9849153" y="39578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9" name="Freeform 1729"/>
          <p:cNvSpPr/>
          <p:nvPr/>
        </p:nvSpPr>
        <p:spPr>
          <a:xfrm rot="0" flipH="0" flipV="0">
            <a:off x="10048711" y="39683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0" name="Freeform 1730"/>
          <p:cNvSpPr/>
          <p:nvPr/>
        </p:nvSpPr>
        <p:spPr>
          <a:xfrm rot="0" flipH="0" flipV="0">
            <a:off x="10298568" y="39651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1" name="Freeform 1731"/>
          <p:cNvSpPr/>
          <p:nvPr/>
        </p:nvSpPr>
        <p:spPr>
          <a:xfrm rot="0" flipH="0" flipV="0">
            <a:off x="10512628" y="39569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2" name="Freeform 1732"/>
          <p:cNvSpPr/>
          <p:nvPr/>
        </p:nvSpPr>
        <p:spPr>
          <a:xfrm rot="0" flipH="0" flipV="0">
            <a:off x="10713809" y="38716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3" name="Freeform 1733"/>
          <p:cNvSpPr/>
          <p:nvPr/>
        </p:nvSpPr>
        <p:spPr>
          <a:xfrm rot="0" flipH="0" flipV="0">
            <a:off x="10874641" y="39688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4" name="Freeform 1734"/>
          <p:cNvSpPr/>
          <p:nvPr/>
        </p:nvSpPr>
        <p:spPr>
          <a:xfrm rot="0" flipH="0" flipV="0">
            <a:off x="11125048" y="39651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5" name="Freeform 1735"/>
          <p:cNvSpPr/>
          <p:nvPr/>
        </p:nvSpPr>
        <p:spPr>
          <a:xfrm rot="0" flipH="0" flipV="0">
            <a:off x="11347809" y="38716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6" name="Freeform 1736"/>
          <p:cNvSpPr/>
          <p:nvPr/>
        </p:nvSpPr>
        <p:spPr>
          <a:xfrm rot="0" flipH="0" flipV="0">
            <a:off x="11709765" y="39683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7" name="Freeform 1737"/>
          <p:cNvSpPr/>
          <p:nvPr/>
        </p:nvSpPr>
        <p:spPr>
          <a:xfrm rot="0" flipH="0" flipV="0">
            <a:off x="11948029" y="39610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8" name="Freeform 1738"/>
          <p:cNvSpPr/>
          <p:nvPr/>
        </p:nvSpPr>
        <p:spPr>
          <a:xfrm rot="0" flipH="0" flipV="0">
            <a:off x="6344205" y="4537270"/>
            <a:ext cx="191466" cy="235838"/>
          </a:xfrm>
          <a:custGeom>
            <a:pathLst>
              <a:path w="5318522" h="6551082">
                <a:moveTo>
                  <a:pt x="4214681" y="376502"/>
                </a:moveTo>
                <a:cubicBezTo>
                  <a:pt x="4308211" y="217487"/>
                  <a:pt x="4418079" y="112249"/>
                  <a:pt x="4544285" y="60788"/>
                </a:cubicBezTo>
                <a:cubicBezTo>
                  <a:pt x="4670624" y="9326"/>
                  <a:pt x="4792266" y="0"/>
                  <a:pt x="4909212" y="32808"/>
                </a:cubicBezTo>
                <a:cubicBezTo>
                  <a:pt x="5026158" y="65484"/>
                  <a:pt x="5124384" y="140295"/>
                  <a:pt x="5203892" y="257241"/>
                </a:cubicBezTo>
                <a:cubicBezTo>
                  <a:pt x="5283399" y="374187"/>
                  <a:pt x="5318522" y="521560"/>
                  <a:pt x="5309262" y="699360"/>
                </a:cubicBezTo>
                <a:cubicBezTo>
                  <a:pt x="5178161" y="1204449"/>
                  <a:pt x="5026092" y="1697897"/>
                  <a:pt x="4853054" y="2179703"/>
                </a:cubicBezTo>
                <a:cubicBezTo>
                  <a:pt x="4680017" y="2661510"/>
                  <a:pt x="4509294" y="3145697"/>
                  <a:pt x="4340887" y="3632266"/>
                </a:cubicBezTo>
                <a:cubicBezTo>
                  <a:pt x="4181872" y="4081264"/>
                  <a:pt x="4025173" y="4523316"/>
                  <a:pt x="3870788" y="4958424"/>
                </a:cubicBezTo>
                <a:cubicBezTo>
                  <a:pt x="3716404" y="5393399"/>
                  <a:pt x="3545682" y="5826059"/>
                  <a:pt x="3358621" y="6256403"/>
                </a:cubicBezTo>
                <a:cubicBezTo>
                  <a:pt x="3190214" y="6462248"/>
                  <a:pt x="3003087" y="6551082"/>
                  <a:pt x="2797242" y="6522904"/>
                </a:cubicBezTo>
                <a:cubicBezTo>
                  <a:pt x="2591396" y="6494858"/>
                  <a:pt x="2432381" y="6363956"/>
                  <a:pt x="2320198" y="6130197"/>
                </a:cubicBezTo>
                <a:cubicBezTo>
                  <a:pt x="1983383" y="5241330"/>
                  <a:pt x="1639557" y="4361921"/>
                  <a:pt x="1288720" y="3491971"/>
                </a:cubicBezTo>
                <a:cubicBezTo>
                  <a:pt x="937882" y="2621889"/>
                  <a:pt x="547291" y="1765829"/>
                  <a:pt x="116946" y="923793"/>
                </a:cubicBezTo>
                <a:cubicBezTo>
                  <a:pt x="23416" y="736732"/>
                  <a:pt x="0" y="570706"/>
                  <a:pt x="46699" y="425714"/>
                </a:cubicBezTo>
                <a:cubicBezTo>
                  <a:pt x="93531" y="280590"/>
                  <a:pt x="173038" y="172971"/>
                  <a:pt x="285221" y="102857"/>
                </a:cubicBezTo>
                <a:cubicBezTo>
                  <a:pt x="397537" y="32742"/>
                  <a:pt x="530887" y="11708"/>
                  <a:pt x="685271" y="39753"/>
                </a:cubicBezTo>
                <a:cubicBezTo>
                  <a:pt x="839656" y="67799"/>
                  <a:pt x="977636" y="166026"/>
                  <a:pt x="1099212" y="334433"/>
                </a:cubicBezTo>
                <a:cubicBezTo>
                  <a:pt x="1426634" y="989277"/>
                  <a:pt x="1735336" y="1653514"/>
                  <a:pt x="2025320" y="2327143"/>
                </a:cubicBezTo>
                <a:cubicBezTo>
                  <a:pt x="2315435" y="3000772"/>
                  <a:pt x="2596158" y="3683727"/>
                  <a:pt x="2867488" y="4376010"/>
                </a:cubicBezTo>
                <a:cubicBezTo>
                  <a:pt x="2932973" y="4198210"/>
                  <a:pt x="2996076" y="4020476"/>
                  <a:pt x="3056798" y="3842808"/>
                </a:cubicBezTo>
                <a:cubicBezTo>
                  <a:pt x="3117652" y="3665008"/>
                  <a:pt x="3180821" y="3487208"/>
                  <a:pt x="3246306" y="3309408"/>
                </a:cubicBezTo>
                <a:cubicBezTo>
                  <a:pt x="3414713" y="2822972"/>
                  <a:pt x="3583120" y="2338850"/>
                  <a:pt x="3751528" y="1857044"/>
                </a:cubicBezTo>
                <a:cubicBezTo>
                  <a:pt x="3919935" y="1375238"/>
                  <a:pt x="4074319" y="881724"/>
                  <a:pt x="4214681" y="3765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9" name="Freeform 1739"/>
          <p:cNvSpPr/>
          <p:nvPr/>
        </p:nvSpPr>
        <p:spPr>
          <a:xfrm rot="0" flipH="0" flipV="0">
            <a:off x="6550169" y="45403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0" name="Freeform 1740"/>
          <p:cNvSpPr/>
          <p:nvPr/>
        </p:nvSpPr>
        <p:spPr>
          <a:xfrm rot="0" flipH="0" flipV="0">
            <a:off x="6782622" y="45293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1" name="Freeform 1741"/>
          <p:cNvSpPr/>
          <p:nvPr/>
        </p:nvSpPr>
        <p:spPr>
          <a:xfrm rot="0" flipH="0" flipV="0">
            <a:off x="7005713" y="4544259"/>
            <a:ext cx="207654" cy="218241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2" name="Freeform 1742"/>
          <p:cNvSpPr/>
          <p:nvPr/>
        </p:nvSpPr>
        <p:spPr>
          <a:xfrm rot="0" flipH="0" flipV="0">
            <a:off x="7247206" y="4544259"/>
            <a:ext cx="207654" cy="218241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3" name="Freeform 1743"/>
          <p:cNvSpPr/>
          <p:nvPr/>
        </p:nvSpPr>
        <p:spPr>
          <a:xfrm rot="0" flipH="0" flipV="0">
            <a:off x="7501834" y="4533800"/>
            <a:ext cx="291972" cy="236929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4" name="Freeform 1744"/>
          <p:cNvSpPr/>
          <p:nvPr/>
        </p:nvSpPr>
        <p:spPr>
          <a:xfrm rot="0" flipH="0" flipV="0">
            <a:off x="8012094" y="45402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5" name="Freeform 1745"/>
          <p:cNvSpPr/>
          <p:nvPr/>
        </p:nvSpPr>
        <p:spPr>
          <a:xfrm rot="0" flipH="0" flipV="0">
            <a:off x="8261101" y="45366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6" name="Freeform 1746"/>
          <p:cNvSpPr/>
          <p:nvPr/>
        </p:nvSpPr>
        <p:spPr>
          <a:xfrm rot="0" flipH="0" flipV="0">
            <a:off x="8493068" y="45402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7" name="Freeform 1747"/>
          <p:cNvSpPr/>
          <p:nvPr/>
        </p:nvSpPr>
        <p:spPr>
          <a:xfrm rot="0" flipH="0" flipV="0">
            <a:off x="8745115" y="45325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8" name="Freeform 1748"/>
          <p:cNvSpPr/>
          <p:nvPr/>
        </p:nvSpPr>
        <p:spPr>
          <a:xfrm rot="0" flipH="0" flipV="0">
            <a:off x="8935013" y="4545266"/>
            <a:ext cx="202499" cy="344038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9" name="Freeform 1749"/>
          <p:cNvSpPr/>
          <p:nvPr/>
        </p:nvSpPr>
        <p:spPr>
          <a:xfrm rot="0" flipH="0" flipV="0">
            <a:off x="9171894" y="4533143"/>
            <a:ext cx="216727" cy="335449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0" name="Freeform 1750"/>
          <p:cNvSpPr/>
          <p:nvPr/>
        </p:nvSpPr>
        <p:spPr>
          <a:xfrm rot="0" flipH="0" flipV="0">
            <a:off x="9450740" y="4700321"/>
            <a:ext cx="258775" cy="68701"/>
          </a:xfrm>
          <a:custGeom>
            <a:pathLst>
              <a:path w="7188200" h="1908373">
                <a:moveTo>
                  <a:pt x="7188200" y="898129"/>
                </a:moveTo>
                <a:cubicBezTo>
                  <a:pt x="7188200" y="1019705"/>
                  <a:pt x="7155457" y="1136650"/>
                  <a:pt x="7089973" y="1248966"/>
                </a:cubicBezTo>
                <a:cubicBezTo>
                  <a:pt x="7024489" y="1361149"/>
                  <a:pt x="6940285" y="1461691"/>
                  <a:pt x="6837362" y="1550591"/>
                </a:cubicBezTo>
                <a:cubicBezTo>
                  <a:pt x="6734571" y="1639491"/>
                  <a:pt x="6620007" y="1709672"/>
                  <a:pt x="6493668" y="1761132"/>
                </a:cubicBezTo>
                <a:cubicBezTo>
                  <a:pt x="6367329" y="1812594"/>
                  <a:pt x="6238676" y="1838325"/>
                  <a:pt x="6107707" y="1838325"/>
                </a:cubicBezTo>
                <a:cubicBezTo>
                  <a:pt x="5649317" y="1838325"/>
                  <a:pt x="5420121" y="1524927"/>
                  <a:pt x="5420121" y="898129"/>
                </a:cubicBezTo>
                <a:cubicBezTo>
                  <a:pt x="5420121" y="776420"/>
                  <a:pt x="5452864" y="661790"/>
                  <a:pt x="5518348" y="554236"/>
                </a:cubicBezTo>
                <a:cubicBezTo>
                  <a:pt x="5583832" y="446683"/>
                  <a:pt x="5665654" y="350838"/>
                  <a:pt x="5763815" y="266700"/>
                </a:cubicBezTo>
                <a:cubicBezTo>
                  <a:pt x="5862108" y="182431"/>
                  <a:pt x="5974357" y="116946"/>
                  <a:pt x="6100564" y="70247"/>
                </a:cubicBezTo>
                <a:cubicBezTo>
                  <a:pt x="6226902" y="23416"/>
                  <a:pt x="6350926" y="0"/>
                  <a:pt x="6472634" y="0"/>
                </a:cubicBezTo>
                <a:cubicBezTo>
                  <a:pt x="6949678" y="0"/>
                  <a:pt x="7188200" y="299377"/>
                  <a:pt x="7188200" y="898129"/>
                </a:cubicBezTo>
                <a:close/>
                <a:moveTo>
                  <a:pt x="4267200" y="912019"/>
                </a:moveTo>
                <a:cubicBezTo>
                  <a:pt x="4267200" y="1024335"/>
                  <a:pt x="4239088" y="1141347"/>
                  <a:pt x="4182864" y="1263055"/>
                </a:cubicBezTo>
                <a:cubicBezTo>
                  <a:pt x="4126772" y="1384631"/>
                  <a:pt x="4054276" y="1492184"/>
                  <a:pt x="3965376" y="1585715"/>
                </a:cubicBezTo>
                <a:cubicBezTo>
                  <a:pt x="3876608" y="1679245"/>
                  <a:pt x="3773752" y="1756370"/>
                  <a:pt x="3656806" y="1817092"/>
                </a:cubicBezTo>
                <a:cubicBezTo>
                  <a:pt x="3539860" y="1877946"/>
                  <a:pt x="3425229" y="1908373"/>
                  <a:pt x="3312914" y="1908373"/>
                </a:cubicBezTo>
                <a:cubicBezTo>
                  <a:pt x="3200730" y="1908373"/>
                  <a:pt x="3102504" y="1877946"/>
                  <a:pt x="3018234" y="1817092"/>
                </a:cubicBezTo>
                <a:cubicBezTo>
                  <a:pt x="2934096" y="1756370"/>
                  <a:pt x="2861600" y="1676930"/>
                  <a:pt x="2800746" y="1578769"/>
                </a:cubicBezTo>
                <a:cubicBezTo>
                  <a:pt x="2739892" y="1480477"/>
                  <a:pt x="2695442" y="1372857"/>
                  <a:pt x="2667396" y="1255911"/>
                </a:cubicBezTo>
                <a:cubicBezTo>
                  <a:pt x="2639350" y="1138966"/>
                  <a:pt x="2625328" y="1024335"/>
                  <a:pt x="2625328" y="912019"/>
                </a:cubicBezTo>
                <a:cubicBezTo>
                  <a:pt x="2625328" y="799836"/>
                  <a:pt x="2655689" y="692283"/>
                  <a:pt x="2716410" y="589360"/>
                </a:cubicBezTo>
                <a:cubicBezTo>
                  <a:pt x="2777264" y="486437"/>
                  <a:pt x="2854457" y="395222"/>
                  <a:pt x="2947987" y="315715"/>
                </a:cubicBezTo>
                <a:cubicBezTo>
                  <a:pt x="3041650" y="236207"/>
                  <a:pt x="3149269" y="173104"/>
                  <a:pt x="3270845" y="126405"/>
                </a:cubicBezTo>
                <a:cubicBezTo>
                  <a:pt x="3392421" y="79574"/>
                  <a:pt x="3509367" y="56158"/>
                  <a:pt x="3621682" y="56158"/>
                </a:cubicBezTo>
                <a:cubicBezTo>
                  <a:pt x="4052027" y="56158"/>
                  <a:pt x="4267200" y="341445"/>
                  <a:pt x="4267200" y="912019"/>
                </a:cubicBezTo>
                <a:close/>
                <a:moveTo>
                  <a:pt x="1627782" y="954088"/>
                </a:moveTo>
                <a:cubicBezTo>
                  <a:pt x="1627782" y="1225418"/>
                  <a:pt x="1529556" y="1447668"/>
                  <a:pt x="1333103" y="1620838"/>
                </a:cubicBezTo>
                <a:cubicBezTo>
                  <a:pt x="1136650" y="1793875"/>
                  <a:pt x="907454" y="1880393"/>
                  <a:pt x="645517" y="1880393"/>
                </a:cubicBezTo>
                <a:cubicBezTo>
                  <a:pt x="215172" y="1880393"/>
                  <a:pt x="0" y="1585715"/>
                  <a:pt x="0" y="996355"/>
                </a:cubicBezTo>
                <a:cubicBezTo>
                  <a:pt x="0" y="734418"/>
                  <a:pt x="86518" y="502907"/>
                  <a:pt x="259556" y="301824"/>
                </a:cubicBezTo>
                <a:cubicBezTo>
                  <a:pt x="432593" y="100608"/>
                  <a:pt x="645451" y="0"/>
                  <a:pt x="898128" y="0"/>
                </a:cubicBezTo>
                <a:cubicBezTo>
                  <a:pt x="1384564" y="0"/>
                  <a:pt x="1627782" y="318030"/>
                  <a:pt x="1627782" y="954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1" name="Rectangle 1751"/>
          <p:cNvSpPr/>
          <p:nvPr/>
        </p:nvSpPr>
        <p:spPr>
          <a:xfrm rot="0" flipH="0" flipV="0">
            <a:off x="6337300" y="5151456"/>
            <a:ext cx="5551825" cy="1264431"/>
          </a:xfrm>
          <a:prstGeom prst="rect">
            <a:avLst/>
          </a:prstGeom>
        </p:spPr>
      </p:sp>
      <p:sp>
        <p:nvSpPr>
          <p:cNvPr id="1752" name="Freeform 1752"/>
          <p:cNvSpPr/>
          <p:nvPr/>
        </p:nvSpPr>
        <p:spPr>
          <a:xfrm rot="0" flipH="0" flipV="0">
            <a:off x="6346155" y="5413377"/>
            <a:ext cx="242156" cy="311703"/>
          </a:xfrm>
          <a:custGeom>
            <a:pathLst>
              <a:path w="6726568" h="8658423">
                <a:moveTo>
                  <a:pt x="6226043" y="0"/>
                </a:moveTo>
                <a:cubicBezTo>
                  <a:pt x="6394450" y="56224"/>
                  <a:pt x="6520722" y="140494"/>
                  <a:pt x="6604860" y="252810"/>
                </a:cubicBezTo>
                <a:cubicBezTo>
                  <a:pt x="6689130" y="364993"/>
                  <a:pt x="6726568" y="481873"/>
                  <a:pt x="6717175" y="603449"/>
                </a:cubicBezTo>
                <a:cubicBezTo>
                  <a:pt x="6707915" y="734418"/>
                  <a:pt x="6656454" y="849049"/>
                  <a:pt x="6562791" y="947341"/>
                </a:cubicBezTo>
                <a:cubicBezTo>
                  <a:pt x="6469261" y="1045502"/>
                  <a:pt x="6328966" y="1113301"/>
                  <a:pt x="6141905" y="1150739"/>
                </a:cubicBezTo>
                <a:lnTo>
                  <a:pt x="3952743" y="1164828"/>
                </a:lnTo>
                <a:lnTo>
                  <a:pt x="3966633" y="8012907"/>
                </a:lnTo>
                <a:cubicBezTo>
                  <a:pt x="3957373" y="8228145"/>
                  <a:pt x="3894270" y="8389540"/>
                  <a:pt x="3777324" y="8497093"/>
                </a:cubicBezTo>
                <a:cubicBezTo>
                  <a:pt x="3660378" y="8604646"/>
                  <a:pt x="3531724" y="8658423"/>
                  <a:pt x="3391363" y="8658423"/>
                </a:cubicBezTo>
                <a:cubicBezTo>
                  <a:pt x="3260394" y="8658423"/>
                  <a:pt x="3138752" y="8609276"/>
                  <a:pt x="3026436" y="8510984"/>
                </a:cubicBezTo>
                <a:cubicBezTo>
                  <a:pt x="2914253" y="8412823"/>
                  <a:pt x="2844138" y="8260821"/>
                  <a:pt x="2816093" y="8054975"/>
                </a:cubicBezTo>
                <a:lnTo>
                  <a:pt x="2802004" y="1164828"/>
                </a:lnTo>
                <a:lnTo>
                  <a:pt x="584663" y="1164828"/>
                </a:lnTo>
                <a:cubicBezTo>
                  <a:pt x="388210" y="1127390"/>
                  <a:pt x="240837" y="1050198"/>
                  <a:pt x="142544" y="933252"/>
                </a:cubicBezTo>
                <a:cubicBezTo>
                  <a:pt x="44384" y="816306"/>
                  <a:pt x="0" y="692349"/>
                  <a:pt x="9393" y="561380"/>
                </a:cubicBezTo>
                <a:cubicBezTo>
                  <a:pt x="18785" y="421019"/>
                  <a:pt x="77258" y="294746"/>
                  <a:pt x="184811" y="182563"/>
                </a:cubicBezTo>
                <a:cubicBezTo>
                  <a:pt x="292364" y="70247"/>
                  <a:pt x="453760" y="14089"/>
                  <a:pt x="668999" y="14089"/>
                </a:cubicBezTo>
                <a:cubicBezTo>
                  <a:pt x="781182" y="14089"/>
                  <a:pt x="979950" y="14089"/>
                  <a:pt x="1265304" y="14089"/>
                </a:cubicBezTo>
                <a:cubicBezTo>
                  <a:pt x="1550657" y="14089"/>
                  <a:pt x="1880460" y="14089"/>
                  <a:pt x="2254713" y="14089"/>
                </a:cubicBezTo>
                <a:cubicBezTo>
                  <a:pt x="2628966" y="14089"/>
                  <a:pt x="3026568" y="14089"/>
                  <a:pt x="3447521" y="14089"/>
                </a:cubicBezTo>
                <a:cubicBezTo>
                  <a:pt x="3868473" y="14089"/>
                  <a:pt x="4266075" y="14089"/>
                  <a:pt x="4640329" y="14089"/>
                </a:cubicBezTo>
                <a:cubicBezTo>
                  <a:pt x="5014582" y="14089"/>
                  <a:pt x="5344318" y="11774"/>
                  <a:pt x="5629539" y="7144"/>
                </a:cubicBezTo>
                <a:cubicBezTo>
                  <a:pt x="5914893" y="2382"/>
                  <a:pt x="6113727" y="0"/>
                  <a:pt x="6226043" y="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3" name="Freeform 1753"/>
          <p:cNvSpPr/>
          <p:nvPr/>
        </p:nvSpPr>
        <p:spPr>
          <a:xfrm rot="0" flipH="0" flipV="0">
            <a:off x="6630456" y="5400025"/>
            <a:ext cx="191431" cy="324669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4" name="Freeform 1754"/>
          <p:cNvSpPr/>
          <p:nvPr/>
        </p:nvSpPr>
        <p:spPr>
          <a:xfrm rot="0" flipH="0" flipV="0">
            <a:off x="6868363" y="54927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5" name="Freeform 1755"/>
          <p:cNvSpPr/>
          <p:nvPr/>
        </p:nvSpPr>
        <p:spPr>
          <a:xfrm rot="0" flipH="0" flipV="0">
            <a:off x="7283637" y="54927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6" name="Freeform 1756"/>
          <p:cNvSpPr/>
          <p:nvPr/>
        </p:nvSpPr>
        <p:spPr>
          <a:xfrm rot="0" flipH="0" flipV="0">
            <a:off x="7512433" y="5485812"/>
            <a:ext cx="209409" cy="243501"/>
          </a:xfrm>
          <a:custGeom>
            <a:pathLst>
              <a:path w="5816930" h="6763940">
                <a:moveTo>
                  <a:pt x="4811183" y="191757"/>
                </a:moveTo>
                <a:cubicBezTo>
                  <a:pt x="4970198" y="60788"/>
                  <a:pt x="5126897" y="0"/>
                  <a:pt x="5281281" y="9393"/>
                </a:cubicBezTo>
                <a:cubicBezTo>
                  <a:pt x="5435666" y="18653"/>
                  <a:pt x="5559623" y="70115"/>
                  <a:pt x="5653153" y="163778"/>
                </a:cubicBezTo>
                <a:cubicBezTo>
                  <a:pt x="5746684" y="257308"/>
                  <a:pt x="5798145" y="381265"/>
                  <a:pt x="5807538" y="535649"/>
                </a:cubicBezTo>
                <a:cubicBezTo>
                  <a:pt x="5816930" y="689902"/>
                  <a:pt x="5756076" y="846601"/>
                  <a:pt x="5624975" y="1005748"/>
                </a:cubicBezTo>
                <a:cubicBezTo>
                  <a:pt x="5278900" y="1342430"/>
                  <a:pt x="4939770" y="1683875"/>
                  <a:pt x="4607586" y="2030082"/>
                </a:cubicBezTo>
                <a:cubicBezTo>
                  <a:pt x="4275534" y="2376289"/>
                  <a:pt x="3950427" y="2727127"/>
                  <a:pt x="3632266" y="3082595"/>
                </a:cubicBezTo>
                <a:cubicBezTo>
                  <a:pt x="4025304" y="3531593"/>
                  <a:pt x="4397242" y="3992365"/>
                  <a:pt x="4748080" y="4464910"/>
                </a:cubicBezTo>
                <a:cubicBezTo>
                  <a:pt x="5098917" y="4937324"/>
                  <a:pt x="5428654" y="5426142"/>
                  <a:pt x="5737291" y="5931363"/>
                </a:cubicBezTo>
                <a:cubicBezTo>
                  <a:pt x="5793515" y="6109031"/>
                  <a:pt x="5795896" y="6263349"/>
                  <a:pt x="5744435" y="6394317"/>
                </a:cubicBezTo>
                <a:cubicBezTo>
                  <a:pt x="5692973" y="6525286"/>
                  <a:pt x="5615781" y="6621197"/>
                  <a:pt x="5512858" y="6682052"/>
                </a:cubicBezTo>
                <a:cubicBezTo>
                  <a:pt x="5409935" y="6742906"/>
                  <a:pt x="5290608" y="6763940"/>
                  <a:pt x="5154877" y="6745155"/>
                </a:cubicBezTo>
                <a:cubicBezTo>
                  <a:pt x="5019278" y="6726502"/>
                  <a:pt x="4885994" y="6651691"/>
                  <a:pt x="4755025" y="6520722"/>
                </a:cubicBezTo>
                <a:cubicBezTo>
                  <a:pt x="4483695" y="6071593"/>
                  <a:pt x="4188949" y="5634236"/>
                  <a:pt x="3870788" y="5208654"/>
                </a:cubicBezTo>
                <a:cubicBezTo>
                  <a:pt x="3552759" y="4782940"/>
                  <a:pt x="3220706" y="4368933"/>
                  <a:pt x="2874631" y="3966634"/>
                </a:cubicBezTo>
                <a:cubicBezTo>
                  <a:pt x="2257094" y="4724401"/>
                  <a:pt x="1667668" y="5533629"/>
                  <a:pt x="1106355" y="6394317"/>
                </a:cubicBezTo>
                <a:cubicBezTo>
                  <a:pt x="975386" y="6553464"/>
                  <a:pt x="832710" y="6642364"/>
                  <a:pt x="678325" y="6661017"/>
                </a:cubicBezTo>
                <a:cubicBezTo>
                  <a:pt x="523941" y="6679803"/>
                  <a:pt x="390591" y="6649376"/>
                  <a:pt x="278275" y="6569736"/>
                </a:cubicBezTo>
                <a:cubicBezTo>
                  <a:pt x="166092" y="6490229"/>
                  <a:pt x="93596" y="6373349"/>
                  <a:pt x="60788" y="6219098"/>
                </a:cubicBezTo>
                <a:cubicBezTo>
                  <a:pt x="28112" y="6064713"/>
                  <a:pt x="67931" y="5898621"/>
                  <a:pt x="180247" y="5720821"/>
                </a:cubicBezTo>
                <a:cubicBezTo>
                  <a:pt x="470230" y="5262431"/>
                  <a:pt x="776618" y="4813367"/>
                  <a:pt x="1099410" y="4373629"/>
                </a:cubicBezTo>
                <a:cubicBezTo>
                  <a:pt x="1422201" y="3933892"/>
                  <a:pt x="1756635" y="3503547"/>
                  <a:pt x="2102710" y="3082595"/>
                </a:cubicBezTo>
                <a:cubicBezTo>
                  <a:pt x="1803333" y="2755173"/>
                  <a:pt x="1496946" y="2430066"/>
                  <a:pt x="1183547" y="2107274"/>
                </a:cubicBezTo>
                <a:cubicBezTo>
                  <a:pt x="870148" y="1784483"/>
                  <a:pt x="554434" y="1459376"/>
                  <a:pt x="236405" y="1131954"/>
                </a:cubicBezTo>
                <a:cubicBezTo>
                  <a:pt x="86651" y="982332"/>
                  <a:pt x="9392" y="830329"/>
                  <a:pt x="4630" y="675945"/>
                </a:cubicBezTo>
                <a:cubicBezTo>
                  <a:pt x="0" y="521560"/>
                  <a:pt x="42135" y="395288"/>
                  <a:pt x="131035" y="297128"/>
                </a:cubicBezTo>
                <a:cubicBezTo>
                  <a:pt x="219935" y="198835"/>
                  <a:pt x="341577" y="137981"/>
                  <a:pt x="495961" y="114565"/>
                </a:cubicBezTo>
                <a:cubicBezTo>
                  <a:pt x="650345" y="91149"/>
                  <a:pt x="811741" y="140296"/>
                  <a:pt x="980149" y="262004"/>
                </a:cubicBezTo>
                <a:cubicBezTo>
                  <a:pt x="1298178" y="589426"/>
                  <a:pt x="1616207" y="914533"/>
                  <a:pt x="1934236" y="1237324"/>
                </a:cubicBezTo>
                <a:cubicBezTo>
                  <a:pt x="2252397" y="1559984"/>
                  <a:pt x="2561166" y="1885024"/>
                  <a:pt x="2860542" y="2212446"/>
                </a:cubicBezTo>
                <a:cubicBezTo>
                  <a:pt x="3169311" y="1866371"/>
                  <a:pt x="3487406" y="1524927"/>
                  <a:pt x="3814828" y="1188112"/>
                </a:cubicBezTo>
                <a:cubicBezTo>
                  <a:pt x="4142250" y="851297"/>
                  <a:pt x="4474368" y="519179"/>
                  <a:pt x="4811183" y="19175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7" name="Freeform 1757"/>
          <p:cNvSpPr/>
          <p:nvPr/>
        </p:nvSpPr>
        <p:spPr>
          <a:xfrm rot="0" flipH="0" flipV="0">
            <a:off x="7767969" y="5490680"/>
            <a:ext cx="189966" cy="349593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8" name="Freeform 1758"/>
          <p:cNvSpPr/>
          <p:nvPr/>
        </p:nvSpPr>
        <p:spPr>
          <a:xfrm rot="0" flipH="0" flipV="0">
            <a:off x="8003105" y="54928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9" name="Freeform 1759"/>
          <p:cNvSpPr/>
          <p:nvPr/>
        </p:nvSpPr>
        <p:spPr>
          <a:xfrm rot="0" flipH="0" flipV="0">
            <a:off x="8253512" y="54891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0" name="Freeform 1760"/>
          <p:cNvSpPr/>
          <p:nvPr/>
        </p:nvSpPr>
        <p:spPr>
          <a:xfrm rot="0" flipH="0" flipV="0">
            <a:off x="8467572" y="54809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1" name="Freeform 1761"/>
          <p:cNvSpPr/>
          <p:nvPr/>
        </p:nvSpPr>
        <p:spPr>
          <a:xfrm rot="0" flipH="0" flipV="0">
            <a:off x="8682827" y="53972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2" name="Freeform 1762"/>
          <p:cNvSpPr/>
          <p:nvPr/>
        </p:nvSpPr>
        <p:spPr>
          <a:xfrm rot="0" flipH="0" flipV="0">
            <a:off x="8782633" y="54923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3" name="Freeform 1763"/>
          <p:cNvSpPr/>
          <p:nvPr/>
        </p:nvSpPr>
        <p:spPr>
          <a:xfrm rot="0" flipH="0" flipV="0">
            <a:off x="9032489" y="54891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4" name="Freeform 1764"/>
          <p:cNvSpPr/>
          <p:nvPr/>
        </p:nvSpPr>
        <p:spPr>
          <a:xfrm rot="0" flipH="0" flipV="0">
            <a:off x="9425228" y="54923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5" name="Freeform 1765"/>
          <p:cNvSpPr/>
          <p:nvPr/>
        </p:nvSpPr>
        <p:spPr>
          <a:xfrm rot="0" flipH="0" flipV="0">
            <a:off x="9666028" y="5378044"/>
            <a:ext cx="173786" cy="345150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6" name="Freeform 1766"/>
          <p:cNvSpPr/>
          <p:nvPr/>
        </p:nvSpPr>
        <p:spPr>
          <a:xfrm rot="0" flipH="0" flipV="0">
            <a:off x="10029725" y="5496759"/>
            <a:ext cx="207654" cy="218241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7" name="Freeform 1767"/>
          <p:cNvSpPr/>
          <p:nvPr/>
        </p:nvSpPr>
        <p:spPr>
          <a:xfrm rot="0" flipH="0" flipV="0">
            <a:off x="10283800" y="54891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8" name="Freeform 1768"/>
          <p:cNvSpPr/>
          <p:nvPr/>
        </p:nvSpPr>
        <p:spPr>
          <a:xfrm rot="0" flipH="0" flipV="0">
            <a:off x="10524200" y="53972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9" name="Freeform 1769"/>
          <p:cNvSpPr/>
          <p:nvPr/>
        </p:nvSpPr>
        <p:spPr>
          <a:xfrm rot="0" flipH="0" flipV="0">
            <a:off x="10616510" y="5489770"/>
            <a:ext cx="191466" cy="235838"/>
          </a:xfrm>
          <a:custGeom>
            <a:pathLst>
              <a:path w="5318522" h="6551082">
                <a:moveTo>
                  <a:pt x="4214681" y="376502"/>
                </a:moveTo>
                <a:cubicBezTo>
                  <a:pt x="4308211" y="217487"/>
                  <a:pt x="4418079" y="112249"/>
                  <a:pt x="4544285" y="60788"/>
                </a:cubicBezTo>
                <a:cubicBezTo>
                  <a:pt x="4670624" y="9326"/>
                  <a:pt x="4792266" y="0"/>
                  <a:pt x="4909212" y="32808"/>
                </a:cubicBezTo>
                <a:cubicBezTo>
                  <a:pt x="5026158" y="65484"/>
                  <a:pt x="5124384" y="140295"/>
                  <a:pt x="5203892" y="257241"/>
                </a:cubicBezTo>
                <a:cubicBezTo>
                  <a:pt x="5283399" y="374187"/>
                  <a:pt x="5318522" y="521560"/>
                  <a:pt x="5309262" y="699360"/>
                </a:cubicBezTo>
                <a:cubicBezTo>
                  <a:pt x="5178161" y="1204449"/>
                  <a:pt x="5026092" y="1697897"/>
                  <a:pt x="4853054" y="2179703"/>
                </a:cubicBezTo>
                <a:cubicBezTo>
                  <a:pt x="4680017" y="2661510"/>
                  <a:pt x="4509294" y="3145697"/>
                  <a:pt x="4340887" y="3632266"/>
                </a:cubicBezTo>
                <a:cubicBezTo>
                  <a:pt x="4181872" y="4081264"/>
                  <a:pt x="4025173" y="4523316"/>
                  <a:pt x="3870788" y="4958424"/>
                </a:cubicBezTo>
                <a:cubicBezTo>
                  <a:pt x="3716404" y="5393399"/>
                  <a:pt x="3545682" y="5826059"/>
                  <a:pt x="3358621" y="6256403"/>
                </a:cubicBezTo>
                <a:cubicBezTo>
                  <a:pt x="3190214" y="6462248"/>
                  <a:pt x="3003087" y="6551082"/>
                  <a:pt x="2797242" y="6522904"/>
                </a:cubicBezTo>
                <a:cubicBezTo>
                  <a:pt x="2591396" y="6494858"/>
                  <a:pt x="2432381" y="6363956"/>
                  <a:pt x="2320198" y="6130197"/>
                </a:cubicBezTo>
                <a:cubicBezTo>
                  <a:pt x="1983383" y="5241330"/>
                  <a:pt x="1639557" y="4361921"/>
                  <a:pt x="1288720" y="3491971"/>
                </a:cubicBezTo>
                <a:cubicBezTo>
                  <a:pt x="937882" y="2621889"/>
                  <a:pt x="547291" y="1765829"/>
                  <a:pt x="116946" y="923793"/>
                </a:cubicBezTo>
                <a:cubicBezTo>
                  <a:pt x="23416" y="736732"/>
                  <a:pt x="0" y="570706"/>
                  <a:pt x="46699" y="425714"/>
                </a:cubicBezTo>
                <a:cubicBezTo>
                  <a:pt x="93531" y="280590"/>
                  <a:pt x="173038" y="172971"/>
                  <a:pt x="285221" y="102857"/>
                </a:cubicBezTo>
                <a:cubicBezTo>
                  <a:pt x="397537" y="32742"/>
                  <a:pt x="530887" y="11708"/>
                  <a:pt x="685271" y="39753"/>
                </a:cubicBezTo>
                <a:cubicBezTo>
                  <a:pt x="839656" y="67799"/>
                  <a:pt x="977636" y="166026"/>
                  <a:pt x="1099212" y="334433"/>
                </a:cubicBezTo>
                <a:cubicBezTo>
                  <a:pt x="1426634" y="989277"/>
                  <a:pt x="1735336" y="1653514"/>
                  <a:pt x="2025320" y="2327143"/>
                </a:cubicBezTo>
                <a:cubicBezTo>
                  <a:pt x="2315435" y="3000772"/>
                  <a:pt x="2596158" y="3683727"/>
                  <a:pt x="2867488" y="4376010"/>
                </a:cubicBezTo>
                <a:cubicBezTo>
                  <a:pt x="2932973" y="4198210"/>
                  <a:pt x="2996076" y="4020476"/>
                  <a:pt x="3056798" y="3842808"/>
                </a:cubicBezTo>
                <a:cubicBezTo>
                  <a:pt x="3117652" y="3665008"/>
                  <a:pt x="3180821" y="3487208"/>
                  <a:pt x="3246306" y="3309408"/>
                </a:cubicBezTo>
                <a:cubicBezTo>
                  <a:pt x="3414713" y="2822972"/>
                  <a:pt x="3583120" y="2338850"/>
                  <a:pt x="3751528" y="1857044"/>
                </a:cubicBezTo>
                <a:cubicBezTo>
                  <a:pt x="3919935" y="1375238"/>
                  <a:pt x="4074319" y="881724"/>
                  <a:pt x="4214681" y="3765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0" name="Freeform 1770"/>
          <p:cNvSpPr/>
          <p:nvPr/>
        </p:nvSpPr>
        <p:spPr>
          <a:xfrm rot="0" flipH="0" flipV="0">
            <a:off x="10840608" y="54927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1" name="Freeform 1771"/>
          <p:cNvSpPr/>
          <p:nvPr/>
        </p:nvSpPr>
        <p:spPr>
          <a:xfrm rot="0" flipH="0" flipV="0">
            <a:off x="11092654" y="54850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2" name="Freeform 1772"/>
          <p:cNvSpPr/>
          <p:nvPr/>
        </p:nvSpPr>
        <p:spPr>
          <a:xfrm rot="0" flipH="0" flipV="0">
            <a:off x="11287993" y="54809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3" name="Freeform 1773"/>
          <p:cNvSpPr/>
          <p:nvPr/>
        </p:nvSpPr>
        <p:spPr>
          <a:xfrm rot="0" flipH="0" flipV="0">
            <a:off x="11495821" y="54927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4" name="Freeform 1774"/>
          <p:cNvSpPr/>
          <p:nvPr/>
        </p:nvSpPr>
        <p:spPr>
          <a:xfrm rot="0" flipH="0" flipV="0">
            <a:off x="6362260" y="60643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5" name="Freeform 1775"/>
          <p:cNvSpPr/>
          <p:nvPr/>
        </p:nvSpPr>
        <p:spPr>
          <a:xfrm rot="0" flipH="0" flipV="0">
            <a:off x="6594713" y="60533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6" name="Freeform 1776"/>
          <p:cNvSpPr/>
          <p:nvPr/>
        </p:nvSpPr>
        <p:spPr>
          <a:xfrm rot="0" flipH="0" flipV="0">
            <a:off x="6800315" y="60533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7" name="Freeform 1777"/>
          <p:cNvSpPr/>
          <p:nvPr/>
        </p:nvSpPr>
        <p:spPr>
          <a:xfrm rot="0" flipH="0" flipV="0">
            <a:off x="7010323" y="60642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8" name="Freeform 1778"/>
          <p:cNvSpPr/>
          <p:nvPr/>
        </p:nvSpPr>
        <p:spPr>
          <a:xfrm rot="0" flipH="0" flipV="0">
            <a:off x="7265731" y="59673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9" name="Freeform 1779"/>
          <p:cNvSpPr/>
          <p:nvPr/>
        </p:nvSpPr>
        <p:spPr>
          <a:xfrm rot="0" flipH="0" flipV="0">
            <a:off x="7362962" y="60642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0" name="Freeform 1780"/>
          <p:cNvSpPr/>
          <p:nvPr/>
        </p:nvSpPr>
        <p:spPr>
          <a:xfrm rot="0" flipH="0" flipV="0">
            <a:off x="7615008" y="60565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1" name="Freeform 1781"/>
          <p:cNvSpPr/>
          <p:nvPr/>
        </p:nvSpPr>
        <p:spPr>
          <a:xfrm rot="0" flipH="0" flipV="0">
            <a:off x="7786438" y="60643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2" name="Freeform 1782"/>
          <p:cNvSpPr/>
          <p:nvPr/>
        </p:nvSpPr>
        <p:spPr>
          <a:xfrm rot="0" flipH="0" flipV="0">
            <a:off x="8012078" y="59671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3" name="Freeform 1783"/>
          <p:cNvSpPr/>
          <p:nvPr/>
        </p:nvSpPr>
        <p:spPr>
          <a:xfrm rot="0" flipH="0" flipV="0">
            <a:off x="8183407" y="60642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4" name="Freeform 1784"/>
          <p:cNvSpPr/>
          <p:nvPr/>
        </p:nvSpPr>
        <p:spPr>
          <a:xfrm rot="0" flipH="0" flipV="0">
            <a:off x="8423681" y="60524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pic>
        <p:nvPicPr>
          <p:cNvPr id="1785" name="Picture 100"/>
          <p:cNvPicPr>
            <a:picLocks noChangeAspect="0" noChangeArrowheads="1"/>
          </p:cNvPicPr>
          <p:nvPr/>
        </p:nvPicPr>
        <p:blipFill>
          <a:blip r:embed="rId17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13004800" cy="9753600"/>
          </a:xfrm>
          <a:prstGeom prst="rect">
            <a:avLst/>
          </a:prstGeom>
          <a:noFill/>
          <a:extLst/>
        </p:spPr>
      </p:pic>
      <p:pic>
        <p:nvPicPr>
          <p:cNvPr id="1786" name="Picture 1786"/>
          <p:cNvPicPr>
            <a:picLocks noChangeAspect="0" noChangeArrowheads="1"/>
          </p:cNvPicPr>
          <p:nvPr/>
        </p:nvPicPr>
        <p:blipFill>
          <a:blip r:embed="rId17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769100" y="5956300"/>
            <a:ext cx="3797300" cy="3683000"/>
          </a:xfrm>
          <a:prstGeom prst="rect">
            <a:avLst/>
          </a:prstGeom>
          <a:noFill/>
          <a:extLst/>
        </p:spPr>
      </p:pic>
      <p:sp>
        <p:nvSpPr>
          <p:cNvPr id="1787" name="Freeform 1787"/>
          <p:cNvSpPr/>
          <p:nvPr/>
        </p:nvSpPr>
        <p:spPr>
          <a:xfrm rot="0" flipH="0" flipV="1">
            <a:off x="6781800" y="5969000"/>
            <a:ext cx="3771900" cy="3657600"/>
          </a:xfrm>
          <a:custGeom>
            <a:pathLst>
              <a:path w="3771900" h="3657600">
                <a:moveTo>
                  <a:pt x="0" y="3657600"/>
                </a:moveTo>
                <a:lnTo>
                  <a:pt x="3771900" y="3657600"/>
                </a:lnTo>
                <a:lnTo>
                  <a:pt x="3771900" y="0"/>
                </a:lnTo>
                <a:lnTo>
                  <a:pt x="0" y="0"/>
                </a:lnTo>
                <a:close/>
                <a:moveTo>
                  <a:pt x="0" y="3657600"/>
                </a:moveTo>
              </a:path>
            </a:pathLst>
          </a:custGeom>
          <a:noFill/>
          <a:ln w="25400" cap="flat" cmpd="sng">
            <a:solidFill>
              <a:srgbClr val="FFFFFF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88" name="Picture 1788"/>
          <p:cNvPicPr>
            <a:picLocks noChangeAspect="0" noChangeArrowheads="1"/>
          </p:cNvPicPr>
          <p:nvPr/>
        </p:nvPicPr>
        <p:blipFill>
          <a:blip r:embed="rId17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358900" y="6032500"/>
            <a:ext cx="3797300" cy="3683000"/>
          </a:xfrm>
          <a:prstGeom prst="rect">
            <a:avLst/>
          </a:prstGeom>
          <a:noFill/>
          <a:extLst/>
        </p:spPr>
      </p:pic>
      <p:sp>
        <p:nvSpPr>
          <p:cNvPr id="1789" name="Freeform 1789"/>
          <p:cNvSpPr/>
          <p:nvPr/>
        </p:nvSpPr>
        <p:spPr>
          <a:xfrm rot="0" flipH="0" flipV="1">
            <a:off x="1371600" y="6045200"/>
            <a:ext cx="3771900" cy="3657600"/>
          </a:xfrm>
          <a:custGeom>
            <a:pathLst>
              <a:path w="3771900" h="3657600">
                <a:moveTo>
                  <a:pt x="0" y="3657600"/>
                </a:moveTo>
                <a:lnTo>
                  <a:pt x="3771900" y="3657600"/>
                </a:lnTo>
                <a:lnTo>
                  <a:pt x="3771900" y="0"/>
                </a:lnTo>
                <a:lnTo>
                  <a:pt x="0" y="0"/>
                </a:lnTo>
                <a:close/>
                <a:moveTo>
                  <a:pt x="0" y="3657600"/>
                </a:moveTo>
              </a:path>
            </a:pathLst>
          </a:custGeom>
          <a:noFill/>
          <a:ln w="25400" cap="flat" cmpd="sng">
            <a:solidFill>
              <a:srgbClr val="FFFFFF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90" name="Picture 101"/>
          <p:cNvPicPr>
            <a:picLocks noChangeAspect="0" noChangeArrowheads="1"/>
          </p:cNvPicPr>
          <p:nvPr/>
        </p:nvPicPr>
        <p:blipFill>
          <a:blip r:embed="rId17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78000" y="2040619"/>
            <a:ext cx="239101" cy="220709"/>
          </a:xfrm>
          <a:prstGeom prst="rect">
            <a:avLst/>
          </a:prstGeom>
          <a:noFill/>
          <a:extLst/>
        </p:spPr>
      </p:pic>
      <p:pic>
        <p:nvPicPr>
          <p:cNvPr id="1791" name="Picture 101"/>
          <p:cNvPicPr>
            <a:picLocks noChangeAspect="0" noChangeArrowheads="1"/>
          </p:cNvPicPr>
          <p:nvPr/>
        </p:nvPicPr>
        <p:blipFill>
          <a:blip r:embed="rId17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78000" y="2879357"/>
            <a:ext cx="239101" cy="220709"/>
          </a:xfrm>
          <a:prstGeom prst="rect">
            <a:avLst/>
          </a:prstGeom>
          <a:noFill/>
          <a:extLst/>
        </p:spPr>
      </p:pic>
      <p:pic>
        <p:nvPicPr>
          <p:cNvPr id="1792" name="Picture 101"/>
          <p:cNvPicPr>
            <a:picLocks noChangeAspect="0" noChangeArrowheads="1"/>
          </p:cNvPicPr>
          <p:nvPr/>
        </p:nvPicPr>
        <p:blipFill>
          <a:blip r:embed="rId17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78000" y="4175836"/>
            <a:ext cx="239101" cy="220709"/>
          </a:xfrm>
          <a:prstGeom prst="rect">
            <a:avLst/>
          </a:prstGeom>
          <a:noFill/>
          <a:extLst/>
        </p:spPr>
      </p:pic>
      <p:pic>
        <p:nvPicPr>
          <p:cNvPr id="1793" name="Picture 101"/>
          <p:cNvPicPr>
            <a:picLocks noChangeAspect="0" noChangeArrowheads="1"/>
          </p:cNvPicPr>
          <p:nvPr/>
        </p:nvPicPr>
        <p:blipFill>
          <a:blip r:embed="rId17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78000" y="5472313"/>
            <a:ext cx="239101" cy="220709"/>
          </a:xfrm>
          <a:prstGeom prst="rect">
            <a:avLst/>
          </a:prstGeom>
          <a:noFill/>
          <a:extLst/>
        </p:spPr>
      </p:pic>
      <p:sp>
        <p:nvSpPr>
          <p:cNvPr id="1794" name="Freeform 1794"/>
          <p:cNvSpPr/>
          <p:nvPr/>
        </p:nvSpPr>
        <p:spPr>
          <a:xfrm rot="0" flipH="0" flipV="0">
            <a:off x="1685984" y="9119732"/>
            <a:ext cx="230583" cy="230569"/>
          </a:xfrm>
          <a:custGeom>
            <a:pathLst>
              <a:path w="2305839" h="2305690">
                <a:moveTo>
                  <a:pt x="0" y="0"/>
                </a:moveTo>
                <a:lnTo>
                  <a:pt x="2305839" y="2305690"/>
                </a:lnTo>
              </a:path>
            </a:pathLst>
          </a:custGeom>
          <a:noFill/>
          <a:ln w="254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5" name="Freeform 1795"/>
          <p:cNvSpPr/>
          <p:nvPr/>
        </p:nvSpPr>
        <p:spPr>
          <a:xfrm rot="0" flipH="0" flipV="0">
            <a:off x="1685984" y="9119732"/>
            <a:ext cx="230583" cy="230569"/>
          </a:xfrm>
          <a:custGeom>
            <a:pathLst>
              <a:path w="2305839" h="2305690">
                <a:moveTo>
                  <a:pt x="0" y="2305690"/>
                </a:moveTo>
                <a:lnTo>
                  <a:pt x="2305839" y="0"/>
                </a:lnTo>
              </a:path>
            </a:pathLst>
          </a:custGeom>
          <a:noFill/>
          <a:ln w="254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6" name="Freeform 1796"/>
          <p:cNvSpPr/>
          <p:nvPr/>
        </p:nvSpPr>
        <p:spPr>
          <a:xfrm rot="0" flipH="0" flipV="0">
            <a:off x="3125990" y="9119732"/>
            <a:ext cx="230581" cy="230569"/>
          </a:xfrm>
          <a:custGeom>
            <a:pathLst>
              <a:path w="2305811" h="2305690">
                <a:moveTo>
                  <a:pt x="0" y="0"/>
                </a:moveTo>
                <a:lnTo>
                  <a:pt x="2305811" y="2305690"/>
                </a:lnTo>
              </a:path>
            </a:pathLst>
          </a:custGeom>
          <a:noFill/>
          <a:ln w="254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7" name="Freeform 1797"/>
          <p:cNvSpPr/>
          <p:nvPr/>
        </p:nvSpPr>
        <p:spPr>
          <a:xfrm rot="0" flipH="0" flipV="0">
            <a:off x="3125990" y="9119732"/>
            <a:ext cx="230581" cy="230569"/>
          </a:xfrm>
          <a:custGeom>
            <a:pathLst>
              <a:path w="2305811" h="2305690">
                <a:moveTo>
                  <a:pt x="0" y="2305690"/>
                </a:moveTo>
                <a:lnTo>
                  <a:pt x="2305811" y="0"/>
                </a:lnTo>
              </a:path>
            </a:pathLst>
          </a:custGeom>
          <a:noFill/>
          <a:ln w="254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8" name="Freeform 1798"/>
          <p:cNvSpPr/>
          <p:nvPr/>
        </p:nvSpPr>
        <p:spPr>
          <a:xfrm rot="0" flipH="0" flipV="0">
            <a:off x="4565980" y="9119732"/>
            <a:ext cx="230593" cy="230569"/>
          </a:xfrm>
          <a:custGeom>
            <a:pathLst>
              <a:path w="2305939" h="2305690">
                <a:moveTo>
                  <a:pt x="0" y="0"/>
                </a:moveTo>
                <a:lnTo>
                  <a:pt x="2305939" y="2305690"/>
                </a:lnTo>
              </a:path>
            </a:pathLst>
          </a:custGeom>
          <a:noFill/>
          <a:ln w="254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9" name="Freeform 1799"/>
          <p:cNvSpPr/>
          <p:nvPr/>
        </p:nvSpPr>
        <p:spPr>
          <a:xfrm rot="0" flipH="0" flipV="0">
            <a:off x="4565980" y="9119732"/>
            <a:ext cx="230593" cy="230569"/>
          </a:xfrm>
          <a:custGeom>
            <a:pathLst>
              <a:path w="2305939" h="2305690">
                <a:moveTo>
                  <a:pt x="0" y="2305690"/>
                </a:moveTo>
                <a:lnTo>
                  <a:pt x="2305939" y="0"/>
                </a:lnTo>
              </a:path>
            </a:pathLst>
          </a:custGeom>
          <a:noFill/>
          <a:ln w="254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0" name="Freeform 1800"/>
          <p:cNvSpPr/>
          <p:nvPr/>
        </p:nvSpPr>
        <p:spPr>
          <a:xfrm rot="0" flipH="0" flipV="0">
            <a:off x="1685984" y="7679741"/>
            <a:ext cx="230583" cy="230568"/>
          </a:xfrm>
          <a:custGeom>
            <a:pathLst>
              <a:path w="2305839" h="2305684">
                <a:moveTo>
                  <a:pt x="0" y="0"/>
                </a:moveTo>
                <a:lnTo>
                  <a:pt x="2305839" y="2305684"/>
                </a:lnTo>
              </a:path>
            </a:pathLst>
          </a:custGeom>
          <a:noFill/>
          <a:ln w="254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1" name="Freeform 1801"/>
          <p:cNvSpPr/>
          <p:nvPr/>
        </p:nvSpPr>
        <p:spPr>
          <a:xfrm rot="0" flipH="0" flipV="0">
            <a:off x="1685984" y="7679741"/>
            <a:ext cx="230583" cy="230568"/>
          </a:xfrm>
          <a:custGeom>
            <a:pathLst>
              <a:path w="2305839" h="2305684">
                <a:moveTo>
                  <a:pt x="0" y="2305684"/>
                </a:moveTo>
                <a:lnTo>
                  <a:pt x="2305839" y="0"/>
                </a:lnTo>
              </a:path>
            </a:pathLst>
          </a:custGeom>
          <a:noFill/>
          <a:ln w="254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2" name="Freeform 1802"/>
          <p:cNvSpPr/>
          <p:nvPr/>
        </p:nvSpPr>
        <p:spPr>
          <a:xfrm rot="0" flipH="0" flipV="0">
            <a:off x="3125990" y="7679741"/>
            <a:ext cx="230581" cy="230568"/>
          </a:xfrm>
          <a:custGeom>
            <a:pathLst>
              <a:path w="2305811" h="2305684">
                <a:moveTo>
                  <a:pt x="0" y="0"/>
                </a:moveTo>
                <a:lnTo>
                  <a:pt x="2305811" y="2305684"/>
                </a:lnTo>
              </a:path>
            </a:pathLst>
          </a:custGeom>
          <a:noFill/>
          <a:ln w="254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3" name="Freeform 1803"/>
          <p:cNvSpPr/>
          <p:nvPr/>
        </p:nvSpPr>
        <p:spPr>
          <a:xfrm rot="0" flipH="0" flipV="0">
            <a:off x="3125990" y="7679741"/>
            <a:ext cx="230581" cy="230568"/>
          </a:xfrm>
          <a:custGeom>
            <a:pathLst>
              <a:path w="2305811" h="2305684">
                <a:moveTo>
                  <a:pt x="0" y="2305684"/>
                </a:moveTo>
                <a:lnTo>
                  <a:pt x="2305811" y="0"/>
                </a:lnTo>
              </a:path>
            </a:pathLst>
          </a:custGeom>
          <a:noFill/>
          <a:ln w="254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4" name="Freeform 1804"/>
          <p:cNvSpPr/>
          <p:nvPr/>
        </p:nvSpPr>
        <p:spPr>
          <a:xfrm rot="0" flipH="0" flipV="0">
            <a:off x="4565980" y="7679741"/>
            <a:ext cx="230593" cy="230568"/>
          </a:xfrm>
          <a:custGeom>
            <a:pathLst>
              <a:path w="2305939" h="2305684">
                <a:moveTo>
                  <a:pt x="0" y="0"/>
                </a:moveTo>
                <a:lnTo>
                  <a:pt x="2305939" y="2305684"/>
                </a:lnTo>
              </a:path>
            </a:pathLst>
          </a:custGeom>
          <a:noFill/>
          <a:ln w="254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5" name="Freeform 1805"/>
          <p:cNvSpPr/>
          <p:nvPr/>
        </p:nvSpPr>
        <p:spPr>
          <a:xfrm rot="0" flipH="0" flipV="0">
            <a:off x="4565980" y="7679741"/>
            <a:ext cx="230593" cy="230568"/>
          </a:xfrm>
          <a:custGeom>
            <a:pathLst>
              <a:path w="2305939" h="2305684">
                <a:moveTo>
                  <a:pt x="0" y="2305684"/>
                </a:moveTo>
                <a:lnTo>
                  <a:pt x="2305939" y="0"/>
                </a:lnTo>
              </a:path>
            </a:pathLst>
          </a:custGeom>
          <a:noFill/>
          <a:ln w="254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6" name="Freeform 1806"/>
          <p:cNvSpPr/>
          <p:nvPr/>
        </p:nvSpPr>
        <p:spPr>
          <a:xfrm rot="0" flipH="0" flipV="0">
            <a:off x="1685984" y="6239739"/>
            <a:ext cx="230583" cy="230568"/>
          </a:xfrm>
          <a:custGeom>
            <a:pathLst>
              <a:path w="2305839" h="2305685">
                <a:moveTo>
                  <a:pt x="0" y="0"/>
                </a:moveTo>
                <a:lnTo>
                  <a:pt x="2305839" y="2305685"/>
                </a:lnTo>
              </a:path>
            </a:pathLst>
          </a:custGeom>
          <a:noFill/>
          <a:ln w="254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7" name="Freeform 1807"/>
          <p:cNvSpPr/>
          <p:nvPr/>
        </p:nvSpPr>
        <p:spPr>
          <a:xfrm rot="0" flipH="0" flipV="0">
            <a:off x="1685984" y="6239739"/>
            <a:ext cx="230583" cy="230568"/>
          </a:xfrm>
          <a:custGeom>
            <a:pathLst>
              <a:path w="2305839" h="2305685">
                <a:moveTo>
                  <a:pt x="0" y="2305685"/>
                </a:moveTo>
                <a:lnTo>
                  <a:pt x="2305839" y="0"/>
                </a:lnTo>
              </a:path>
            </a:pathLst>
          </a:custGeom>
          <a:noFill/>
          <a:ln w="254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8" name="Freeform 1808"/>
          <p:cNvSpPr/>
          <p:nvPr/>
        </p:nvSpPr>
        <p:spPr>
          <a:xfrm rot="0" flipH="0" flipV="0">
            <a:off x="3125990" y="6239739"/>
            <a:ext cx="230581" cy="230568"/>
          </a:xfrm>
          <a:custGeom>
            <a:pathLst>
              <a:path w="2305811" h="2305685">
                <a:moveTo>
                  <a:pt x="0" y="0"/>
                </a:moveTo>
                <a:lnTo>
                  <a:pt x="2305811" y="2305685"/>
                </a:lnTo>
              </a:path>
            </a:pathLst>
          </a:custGeom>
          <a:noFill/>
          <a:ln w="254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9" name="Freeform 1809"/>
          <p:cNvSpPr/>
          <p:nvPr/>
        </p:nvSpPr>
        <p:spPr>
          <a:xfrm rot="0" flipH="0" flipV="0">
            <a:off x="3125990" y="6239739"/>
            <a:ext cx="230581" cy="230568"/>
          </a:xfrm>
          <a:custGeom>
            <a:pathLst>
              <a:path w="2305811" h="2305685">
                <a:moveTo>
                  <a:pt x="0" y="2305685"/>
                </a:moveTo>
                <a:lnTo>
                  <a:pt x="2305811" y="0"/>
                </a:lnTo>
              </a:path>
            </a:pathLst>
          </a:custGeom>
          <a:noFill/>
          <a:ln w="254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0" name="Freeform 1810"/>
          <p:cNvSpPr/>
          <p:nvPr/>
        </p:nvSpPr>
        <p:spPr>
          <a:xfrm rot="0" flipH="0" flipV="0">
            <a:off x="1631950" y="9065677"/>
            <a:ext cx="338658" cy="338673"/>
          </a:xfrm>
          <a:custGeom>
            <a:pathLst>
              <a:path w="3386582" h="3386734">
                <a:moveTo>
                  <a:pt x="3386582" y="1693418"/>
                </a:moveTo>
                <a:cubicBezTo>
                  <a:pt x="3386582" y="2628654"/>
                  <a:pt x="2628455" y="3386734"/>
                  <a:pt x="1693265" y="3386734"/>
                </a:cubicBezTo>
                <a:cubicBezTo>
                  <a:pt x="758031" y="3386734"/>
                  <a:pt x="0" y="2628654"/>
                  <a:pt x="0" y="1693418"/>
                </a:cubicBezTo>
                <a:cubicBezTo>
                  <a:pt x="0" y="758089"/>
                  <a:pt x="758031" y="0"/>
                  <a:pt x="1693265" y="0"/>
                </a:cubicBezTo>
                <a:cubicBezTo>
                  <a:pt x="2628455" y="0"/>
                  <a:pt x="3386582" y="758089"/>
                  <a:pt x="3386582" y="1693418"/>
                </a:cubicBezTo>
                <a:close/>
              </a:path>
            </a:pathLst>
          </a:custGeom>
          <a:noFill/>
          <a:ln w="127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1" name="Freeform 1811"/>
          <p:cNvSpPr/>
          <p:nvPr/>
        </p:nvSpPr>
        <p:spPr>
          <a:xfrm rot="0" flipH="0" flipV="0">
            <a:off x="3071952" y="9065677"/>
            <a:ext cx="338658" cy="338673"/>
          </a:xfrm>
          <a:custGeom>
            <a:pathLst>
              <a:path w="3386583" h="3386734">
                <a:moveTo>
                  <a:pt x="3386583" y="1693418"/>
                </a:moveTo>
                <a:cubicBezTo>
                  <a:pt x="3386583" y="2628654"/>
                  <a:pt x="2628392" y="3386734"/>
                  <a:pt x="1693291" y="3386734"/>
                </a:cubicBezTo>
                <a:cubicBezTo>
                  <a:pt x="757937" y="3386734"/>
                  <a:pt x="0" y="2628654"/>
                  <a:pt x="0" y="1693418"/>
                </a:cubicBezTo>
                <a:cubicBezTo>
                  <a:pt x="0" y="758089"/>
                  <a:pt x="757937" y="0"/>
                  <a:pt x="1693291" y="0"/>
                </a:cubicBezTo>
                <a:cubicBezTo>
                  <a:pt x="2628392" y="0"/>
                  <a:pt x="3386583" y="758089"/>
                  <a:pt x="3386583" y="1693418"/>
                </a:cubicBezTo>
                <a:close/>
              </a:path>
            </a:pathLst>
          </a:custGeom>
          <a:noFill/>
          <a:ln w="127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2" name="Freeform 1812"/>
          <p:cNvSpPr/>
          <p:nvPr/>
        </p:nvSpPr>
        <p:spPr>
          <a:xfrm rot="0" flipH="0" flipV="0">
            <a:off x="4511941" y="9065677"/>
            <a:ext cx="338670" cy="338673"/>
          </a:xfrm>
          <a:custGeom>
            <a:pathLst>
              <a:path w="3386708" h="3386734">
                <a:moveTo>
                  <a:pt x="3386708" y="1693418"/>
                </a:moveTo>
                <a:cubicBezTo>
                  <a:pt x="3386708" y="2628654"/>
                  <a:pt x="2628519" y="3386734"/>
                  <a:pt x="1693292" y="3386734"/>
                </a:cubicBezTo>
                <a:cubicBezTo>
                  <a:pt x="758062" y="3386734"/>
                  <a:pt x="0" y="2628654"/>
                  <a:pt x="0" y="1693418"/>
                </a:cubicBezTo>
                <a:cubicBezTo>
                  <a:pt x="0" y="758089"/>
                  <a:pt x="758062" y="0"/>
                  <a:pt x="1693292" y="0"/>
                </a:cubicBezTo>
                <a:cubicBezTo>
                  <a:pt x="2628519" y="0"/>
                  <a:pt x="3386708" y="758089"/>
                  <a:pt x="3386708" y="1693418"/>
                </a:cubicBezTo>
                <a:close/>
              </a:path>
            </a:pathLst>
          </a:custGeom>
          <a:noFill/>
          <a:ln w="127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3" name="Freeform 1813"/>
          <p:cNvSpPr/>
          <p:nvPr/>
        </p:nvSpPr>
        <p:spPr>
          <a:xfrm rot="0" flipH="0" flipV="0">
            <a:off x="1631950" y="7625690"/>
            <a:ext cx="338658" cy="338671"/>
          </a:xfrm>
          <a:custGeom>
            <a:pathLst>
              <a:path w="3386582" h="3386710">
                <a:moveTo>
                  <a:pt x="3386582" y="1693292"/>
                </a:moveTo>
                <a:cubicBezTo>
                  <a:pt x="3386582" y="2628646"/>
                  <a:pt x="2628455" y="3386710"/>
                  <a:pt x="1693265" y="3386710"/>
                </a:cubicBezTo>
                <a:cubicBezTo>
                  <a:pt x="758031" y="3386710"/>
                  <a:pt x="0" y="2628646"/>
                  <a:pt x="0" y="1693292"/>
                </a:cubicBezTo>
                <a:cubicBezTo>
                  <a:pt x="0" y="758064"/>
                  <a:pt x="758031" y="0"/>
                  <a:pt x="1693265" y="0"/>
                </a:cubicBezTo>
                <a:cubicBezTo>
                  <a:pt x="2628455" y="0"/>
                  <a:pt x="3386582" y="758064"/>
                  <a:pt x="3386582" y="1693292"/>
                </a:cubicBezTo>
                <a:close/>
              </a:path>
            </a:pathLst>
          </a:custGeom>
          <a:noFill/>
          <a:ln w="127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4" name="Freeform 1814"/>
          <p:cNvSpPr/>
          <p:nvPr/>
        </p:nvSpPr>
        <p:spPr>
          <a:xfrm rot="0" flipH="0" flipV="0">
            <a:off x="3071952" y="7625690"/>
            <a:ext cx="338658" cy="338671"/>
          </a:xfrm>
          <a:custGeom>
            <a:pathLst>
              <a:path w="3386583" h="3386710">
                <a:moveTo>
                  <a:pt x="3386583" y="1693292"/>
                </a:moveTo>
                <a:cubicBezTo>
                  <a:pt x="3386583" y="2628646"/>
                  <a:pt x="2628392" y="3386710"/>
                  <a:pt x="1693291" y="3386710"/>
                </a:cubicBezTo>
                <a:cubicBezTo>
                  <a:pt x="757937" y="3386710"/>
                  <a:pt x="0" y="2628646"/>
                  <a:pt x="0" y="1693292"/>
                </a:cubicBezTo>
                <a:cubicBezTo>
                  <a:pt x="0" y="758064"/>
                  <a:pt x="757937" y="0"/>
                  <a:pt x="1693291" y="0"/>
                </a:cubicBezTo>
                <a:cubicBezTo>
                  <a:pt x="2628392" y="0"/>
                  <a:pt x="3386583" y="758064"/>
                  <a:pt x="3386583" y="1693292"/>
                </a:cubicBezTo>
                <a:close/>
              </a:path>
            </a:pathLst>
          </a:custGeom>
          <a:noFill/>
          <a:ln w="127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5" name="Freeform 1815"/>
          <p:cNvSpPr/>
          <p:nvPr/>
        </p:nvSpPr>
        <p:spPr>
          <a:xfrm rot="0" flipH="0" flipV="0">
            <a:off x="4511941" y="7625690"/>
            <a:ext cx="338670" cy="338671"/>
          </a:xfrm>
          <a:custGeom>
            <a:pathLst>
              <a:path w="3386708" h="3386710">
                <a:moveTo>
                  <a:pt x="3386708" y="1693545"/>
                </a:moveTo>
                <a:cubicBezTo>
                  <a:pt x="3386708" y="2628646"/>
                  <a:pt x="2628519" y="3386710"/>
                  <a:pt x="1693292" y="3386710"/>
                </a:cubicBezTo>
                <a:cubicBezTo>
                  <a:pt x="758062" y="3386710"/>
                  <a:pt x="0" y="2628646"/>
                  <a:pt x="0" y="1693545"/>
                </a:cubicBezTo>
                <a:cubicBezTo>
                  <a:pt x="0" y="758191"/>
                  <a:pt x="758062" y="0"/>
                  <a:pt x="1693292" y="0"/>
                </a:cubicBezTo>
                <a:cubicBezTo>
                  <a:pt x="2628519" y="0"/>
                  <a:pt x="3386708" y="758191"/>
                  <a:pt x="3386708" y="1693545"/>
                </a:cubicBezTo>
                <a:close/>
              </a:path>
            </a:pathLst>
          </a:custGeom>
          <a:noFill/>
          <a:ln w="127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16" name="Picture 1816"/>
          <p:cNvPicPr>
            <a:picLocks noChangeAspect="0" noChangeArrowheads="1"/>
          </p:cNvPicPr>
          <p:nvPr/>
        </p:nvPicPr>
        <p:blipFill>
          <a:blip r:embed="rId18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612900" y="6166638"/>
            <a:ext cx="379933" cy="379945"/>
          </a:xfrm>
          <a:prstGeom prst="rect">
            <a:avLst/>
          </a:prstGeom>
          <a:noFill/>
          <a:extLst/>
        </p:spPr>
      </p:pic>
      <p:pic>
        <p:nvPicPr>
          <p:cNvPr id="1817" name="Picture 1817"/>
          <p:cNvPicPr>
            <a:picLocks noChangeAspect="0" noChangeArrowheads="1"/>
          </p:cNvPicPr>
          <p:nvPr/>
        </p:nvPicPr>
        <p:blipFill>
          <a:blip r:embed="rId18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049727" y="6166638"/>
            <a:ext cx="383108" cy="379945"/>
          </a:xfrm>
          <a:prstGeom prst="rect">
            <a:avLst/>
          </a:prstGeom>
          <a:noFill/>
          <a:extLst/>
        </p:spPr>
      </p:pic>
      <p:pic>
        <p:nvPicPr>
          <p:cNvPr id="1818" name="Picture 1818"/>
          <p:cNvPicPr>
            <a:picLocks noChangeAspect="0" noChangeArrowheads="1"/>
          </p:cNvPicPr>
          <p:nvPr/>
        </p:nvPicPr>
        <p:blipFill>
          <a:blip r:embed="rId18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489716" y="6166638"/>
            <a:ext cx="379945" cy="379945"/>
          </a:xfrm>
          <a:prstGeom prst="rect">
            <a:avLst/>
          </a:prstGeom>
          <a:noFill/>
          <a:extLst/>
        </p:spPr>
      </p:pic>
      <p:sp>
        <p:nvSpPr>
          <p:cNvPr id="1819" name="Freeform 1819"/>
          <p:cNvSpPr/>
          <p:nvPr/>
        </p:nvSpPr>
        <p:spPr>
          <a:xfrm rot="0" flipH="0" flipV="0">
            <a:off x="4565980" y="6239739"/>
            <a:ext cx="230593" cy="230568"/>
          </a:xfrm>
          <a:custGeom>
            <a:pathLst>
              <a:path w="2305939" h="2305685">
                <a:moveTo>
                  <a:pt x="0" y="0"/>
                </a:moveTo>
                <a:lnTo>
                  <a:pt x="2305939" y="2305685"/>
                </a:lnTo>
              </a:path>
            </a:pathLst>
          </a:custGeom>
          <a:noFill/>
          <a:ln w="254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0" name="Freeform 1820"/>
          <p:cNvSpPr/>
          <p:nvPr/>
        </p:nvSpPr>
        <p:spPr>
          <a:xfrm rot="0" flipH="0" flipV="0">
            <a:off x="4565980" y="6239739"/>
            <a:ext cx="230593" cy="230568"/>
          </a:xfrm>
          <a:custGeom>
            <a:pathLst>
              <a:path w="2305939" h="2305685">
                <a:moveTo>
                  <a:pt x="0" y="2305685"/>
                </a:moveTo>
                <a:lnTo>
                  <a:pt x="2305939" y="0"/>
                </a:lnTo>
              </a:path>
            </a:pathLst>
          </a:custGeom>
          <a:noFill/>
          <a:ln w="254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1" name="Freeform 1821"/>
          <p:cNvSpPr/>
          <p:nvPr/>
        </p:nvSpPr>
        <p:spPr>
          <a:xfrm rot="0" flipH="0" flipV="0">
            <a:off x="1915576" y="6727902"/>
            <a:ext cx="2752664" cy="2252139"/>
          </a:xfrm>
          <a:custGeom>
            <a:pathLst>
              <a:path w="27526641" h="22521392">
                <a:moveTo>
                  <a:pt x="0" y="22521392"/>
                </a:moveTo>
                <a:cubicBezTo>
                  <a:pt x="16435349" y="14308708"/>
                  <a:pt x="23462641" y="6096000"/>
                  <a:pt x="27526641" y="0"/>
                </a:cubicBezTo>
              </a:path>
            </a:pathLst>
          </a:custGeom>
          <a:noFill/>
          <a:ln w="25400" cap="flat" cmpd="sng">
            <a:solidFill>
              <a:srgbClr val="373535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2" name="Freeform 1822"/>
          <p:cNvSpPr/>
          <p:nvPr/>
        </p:nvSpPr>
        <p:spPr>
          <a:xfrm rot="0" flipH="0" flipV="0">
            <a:off x="3543147" y="7061937"/>
            <a:ext cx="406857" cy="401053"/>
          </a:xfrm>
          <a:custGeom>
            <a:pathLst>
              <a:path w="4068571" h="4010533">
                <a:moveTo>
                  <a:pt x="4068571" y="4010533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373535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3" name="Freeform 1823"/>
          <p:cNvSpPr/>
          <p:nvPr/>
        </p:nvSpPr>
        <p:spPr>
          <a:xfrm rot="0" flipH="0" flipV="0">
            <a:off x="3488563" y="7008127"/>
            <a:ext cx="119684" cy="119202"/>
          </a:xfrm>
          <a:custGeom>
            <a:pathLst>
              <a:path w="119684" h="119202">
                <a:moveTo>
                  <a:pt x="0" y="0"/>
                </a:moveTo>
                <a:cubicBezTo>
                  <a:pt x="35064" y="15786"/>
                  <a:pt x="82968" y="30937"/>
                  <a:pt x="119684" y="33198"/>
                </a:cubicBezTo>
                <a:lnTo>
                  <a:pt x="61747" y="60859"/>
                </a:lnTo>
                <a:lnTo>
                  <a:pt x="34899" y="119202"/>
                </a:lnTo>
                <a:cubicBezTo>
                  <a:pt x="32131" y="82512"/>
                  <a:pt x="16293" y="34836"/>
                  <a:pt x="0" y="0"/>
                </a:cubicBezTo>
              </a:path>
            </a:pathLst>
          </a:custGeom>
          <a:solidFill>
            <a:srgbClr val="373535">
              <a:alpha val="100000"/>
            </a:srgbClr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4" name="Freeform 1824"/>
          <p:cNvSpPr/>
          <p:nvPr/>
        </p:nvSpPr>
        <p:spPr>
          <a:xfrm rot="0" flipH="0" flipV="0">
            <a:off x="4102404" y="7170433"/>
            <a:ext cx="401066" cy="406857"/>
          </a:xfrm>
          <a:custGeom>
            <a:pathLst>
              <a:path w="4010661" h="4068571">
                <a:moveTo>
                  <a:pt x="0" y="4068571"/>
                </a:moveTo>
                <a:lnTo>
                  <a:pt x="4010661" y="0"/>
                </a:lnTo>
              </a:path>
            </a:pathLst>
          </a:custGeom>
          <a:noFill/>
          <a:ln w="12700" cap="flat" cmpd="sng">
            <a:solidFill>
              <a:srgbClr val="373535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5" name="Freeform 1825"/>
          <p:cNvSpPr/>
          <p:nvPr/>
        </p:nvSpPr>
        <p:spPr>
          <a:xfrm rot="0" flipH="0" flipV="0">
            <a:off x="4438091" y="7115849"/>
            <a:ext cx="119189" cy="119684"/>
          </a:xfrm>
          <a:custGeom>
            <a:pathLst>
              <a:path w="119189" h="119684">
                <a:moveTo>
                  <a:pt x="119189" y="0"/>
                </a:moveTo>
                <a:cubicBezTo>
                  <a:pt x="103416" y="35064"/>
                  <a:pt x="88252" y="82969"/>
                  <a:pt x="86017" y="119684"/>
                </a:cubicBezTo>
                <a:lnTo>
                  <a:pt x="58331" y="61734"/>
                </a:lnTo>
                <a:lnTo>
                  <a:pt x="0" y="34899"/>
                </a:lnTo>
                <a:cubicBezTo>
                  <a:pt x="36677" y="32118"/>
                  <a:pt x="84366" y="16294"/>
                  <a:pt x="119189" y="0"/>
                </a:cubicBezTo>
              </a:path>
            </a:pathLst>
          </a:custGeom>
          <a:solidFill>
            <a:srgbClr val="373535">
              <a:alpha val="100000"/>
            </a:srgbClr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6" name="Freeform 1826"/>
          <p:cNvSpPr/>
          <p:nvPr/>
        </p:nvSpPr>
        <p:spPr>
          <a:xfrm rot="0" flipH="0" flipV="0">
            <a:off x="3125990" y="8221117"/>
            <a:ext cx="68047" cy="48033"/>
          </a:xfrm>
          <a:custGeom>
            <a:pathLst>
              <a:path w="68047" h="48033">
                <a:moveTo>
                  <a:pt x="0" y="48033"/>
                </a:moveTo>
                <a:lnTo>
                  <a:pt x="68047" y="0"/>
                </a:lnTo>
              </a:path>
            </a:pathLst>
          </a:custGeom>
          <a:noFill/>
          <a:ln w="127000" cap="flat" cmpd="sng">
            <a:solidFill>
              <a:srgbClr val="373535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7" name="Freeform 1827"/>
          <p:cNvSpPr/>
          <p:nvPr/>
        </p:nvSpPr>
        <p:spPr>
          <a:xfrm rot="0" flipH="0" flipV="0">
            <a:off x="3133166" y="8176911"/>
            <a:ext cx="123494" cy="111932"/>
          </a:xfrm>
          <a:custGeom>
            <a:pathLst>
              <a:path w="123494" h="111932">
                <a:moveTo>
                  <a:pt x="123494" y="0"/>
                </a:moveTo>
                <a:cubicBezTo>
                  <a:pt x="101752" y="31719"/>
                  <a:pt x="78359" y="76184"/>
                  <a:pt x="69647" y="111932"/>
                </a:cubicBezTo>
                <a:lnTo>
                  <a:pt x="52667" y="49996"/>
                </a:lnTo>
                <a:lnTo>
                  <a:pt x="0" y="13255"/>
                </a:lnTo>
                <a:cubicBezTo>
                  <a:pt x="36588" y="17015"/>
                  <a:pt x="86322" y="9852"/>
                  <a:pt x="123494" y="0"/>
                </a:cubicBezTo>
              </a:path>
            </a:pathLst>
          </a:custGeom>
          <a:solidFill>
            <a:srgbClr val="373535">
              <a:alpha val="100000"/>
            </a:srgbClr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8" name="Freeform 1828"/>
          <p:cNvSpPr/>
          <p:nvPr/>
        </p:nvSpPr>
        <p:spPr>
          <a:xfrm rot="0" flipH="0" flipV="0">
            <a:off x="6969188" y="6239739"/>
            <a:ext cx="3110586" cy="3110560"/>
          </a:xfrm>
          <a:custGeom>
            <a:pathLst>
              <a:path w="3110586" h="3110560">
                <a:moveTo>
                  <a:pt x="0" y="2879992"/>
                </a:moveTo>
                <a:lnTo>
                  <a:pt x="230581" y="3110560"/>
                </a:lnTo>
                <a:moveTo>
                  <a:pt x="0" y="3110560"/>
                </a:moveTo>
                <a:lnTo>
                  <a:pt x="230581" y="2879992"/>
                </a:lnTo>
                <a:moveTo>
                  <a:pt x="1440002" y="2879992"/>
                </a:moveTo>
                <a:lnTo>
                  <a:pt x="1670583" y="3110560"/>
                </a:lnTo>
                <a:moveTo>
                  <a:pt x="1440002" y="3110560"/>
                </a:moveTo>
                <a:lnTo>
                  <a:pt x="1670583" y="2879992"/>
                </a:lnTo>
                <a:moveTo>
                  <a:pt x="2879992" y="2879992"/>
                </a:moveTo>
                <a:lnTo>
                  <a:pt x="3110586" y="3110560"/>
                </a:lnTo>
                <a:moveTo>
                  <a:pt x="2879992" y="3110560"/>
                </a:moveTo>
                <a:lnTo>
                  <a:pt x="3110586" y="2879992"/>
                </a:lnTo>
                <a:moveTo>
                  <a:pt x="0" y="1440002"/>
                </a:moveTo>
                <a:lnTo>
                  <a:pt x="230581" y="1670571"/>
                </a:lnTo>
                <a:moveTo>
                  <a:pt x="0" y="1670571"/>
                </a:moveTo>
                <a:lnTo>
                  <a:pt x="230581" y="1440002"/>
                </a:lnTo>
                <a:moveTo>
                  <a:pt x="1440002" y="1440002"/>
                </a:moveTo>
                <a:lnTo>
                  <a:pt x="1670583" y="1670571"/>
                </a:lnTo>
                <a:moveTo>
                  <a:pt x="1440002" y="1670571"/>
                </a:moveTo>
                <a:lnTo>
                  <a:pt x="1670583" y="1440002"/>
                </a:lnTo>
                <a:moveTo>
                  <a:pt x="2879992" y="1440002"/>
                </a:moveTo>
                <a:lnTo>
                  <a:pt x="3110586" y="1670571"/>
                </a:lnTo>
                <a:moveTo>
                  <a:pt x="2879992" y="1670571"/>
                </a:moveTo>
                <a:lnTo>
                  <a:pt x="3110586" y="1440002"/>
                </a:lnTo>
                <a:moveTo>
                  <a:pt x="0" y="0"/>
                </a:moveTo>
                <a:lnTo>
                  <a:pt x="230581" y="230569"/>
                </a:lnTo>
                <a:moveTo>
                  <a:pt x="0" y="230569"/>
                </a:moveTo>
                <a:lnTo>
                  <a:pt x="230581" y="0"/>
                </a:lnTo>
                <a:moveTo>
                  <a:pt x="1440002" y="0"/>
                </a:moveTo>
                <a:lnTo>
                  <a:pt x="1670583" y="230569"/>
                </a:lnTo>
                <a:moveTo>
                  <a:pt x="1440002" y="230569"/>
                </a:moveTo>
                <a:lnTo>
                  <a:pt x="1670583" y="0"/>
                </a:lnTo>
              </a:path>
            </a:pathLst>
          </a:custGeom>
          <a:noFill/>
          <a:ln w="25400" cap="flat" cmpd="sng">
            <a:solidFill>
              <a:srgbClr val="EC363A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29" name="Picture 1829"/>
          <p:cNvPicPr>
            <a:picLocks noChangeAspect="0" noChangeArrowheads="1"/>
          </p:cNvPicPr>
          <p:nvPr/>
        </p:nvPicPr>
        <p:blipFill>
          <a:blip r:embed="rId18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896861" y="6166638"/>
            <a:ext cx="3259175" cy="3256762"/>
          </a:xfrm>
          <a:prstGeom prst="rect">
            <a:avLst/>
          </a:prstGeom>
          <a:noFill/>
          <a:extLst/>
        </p:spPr>
      </p:pic>
      <p:sp>
        <p:nvSpPr>
          <p:cNvPr id="1830" name="Freeform 1830"/>
          <p:cNvSpPr/>
          <p:nvPr/>
        </p:nvSpPr>
        <p:spPr>
          <a:xfrm rot="0" flipH="0" flipV="0">
            <a:off x="9849180" y="6239739"/>
            <a:ext cx="230594" cy="230569"/>
          </a:xfrm>
          <a:custGeom>
            <a:pathLst>
              <a:path w="230594" h="230569">
                <a:moveTo>
                  <a:pt x="0" y="0"/>
                </a:moveTo>
                <a:lnTo>
                  <a:pt x="230594" y="230569"/>
                </a:lnTo>
                <a:moveTo>
                  <a:pt x="0" y="230569"/>
                </a:moveTo>
                <a:lnTo>
                  <a:pt x="230594" y="0"/>
                </a:lnTo>
              </a:path>
            </a:pathLst>
          </a:custGeom>
          <a:noFill/>
          <a:ln w="25400" cap="flat" cmpd="sng">
            <a:solidFill>
              <a:srgbClr val="EC363A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1" name="Freeform 1831"/>
          <p:cNvSpPr/>
          <p:nvPr/>
        </p:nvSpPr>
        <p:spPr>
          <a:xfrm rot="0" flipH="0" flipV="0">
            <a:off x="8620975" y="6888417"/>
            <a:ext cx="1566545" cy="1227417"/>
          </a:xfrm>
          <a:custGeom>
            <a:pathLst>
              <a:path w="1566545" h="1227417">
                <a:moveTo>
                  <a:pt x="0" y="1227417"/>
                </a:moveTo>
                <a:lnTo>
                  <a:pt x="1566545" y="0"/>
                </a:lnTo>
              </a:path>
            </a:pathLst>
          </a:custGeom>
          <a:noFill/>
          <a:ln w="50800" cap="flat" cmpd="sng">
            <a:solidFill>
              <a:srgbClr val="EE3538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2" name="Freeform 1832"/>
          <p:cNvSpPr/>
          <p:nvPr/>
        </p:nvSpPr>
        <p:spPr>
          <a:xfrm rot="0" flipH="0" flipV="0">
            <a:off x="7198779" y="8115834"/>
            <a:ext cx="1422196" cy="864210"/>
          </a:xfrm>
          <a:custGeom>
            <a:pathLst>
              <a:path w="1422196" h="864210">
                <a:moveTo>
                  <a:pt x="0" y="864210"/>
                </a:moveTo>
                <a:cubicBezTo>
                  <a:pt x="582790" y="572998"/>
                  <a:pt x="1047267" y="281788"/>
                  <a:pt x="1422196" y="0"/>
                </a:cubicBezTo>
              </a:path>
            </a:pathLst>
          </a:custGeom>
          <a:noFill/>
          <a:ln w="50800" cap="flat" cmpd="sng">
            <a:solidFill>
              <a:srgbClr val="465CA7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3" name="Freeform 1833"/>
          <p:cNvSpPr/>
          <p:nvPr/>
        </p:nvSpPr>
        <p:spPr>
          <a:xfrm rot="0" flipH="0" flipV="0">
            <a:off x="8409190" y="8221117"/>
            <a:ext cx="68047" cy="48031"/>
          </a:xfrm>
          <a:custGeom>
            <a:pathLst>
              <a:path w="68047" h="48031">
                <a:moveTo>
                  <a:pt x="0" y="48031"/>
                </a:moveTo>
                <a:lnTo>
                  <a:pt x="68047" y="0"/>
                </a:lnTo>
              </a:path>
            </a:pathLst>
          </a:custGeom>
          <a:noFill/>
          <a:ln w="50800" cap="flat" cmpd="sng">
            <a:solidFill>
              <a:srgbClr val="373535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4" name="Freeform 1834"/>
          <p:cNvSpPr/>
          <p:nvPr/>
        </p:nvSpPr>
        <p:spPr>
          <a:xfrm rot="0" flipH="0" flipV="0">
            <a:off x="8416366" y="8176908"/>
            <a:ext cx="123494" cy="111938"/>
          </a:xfrm>
          <a:custGeom>
            <a:pathLst>
              <a:path w="123494" h="111938">
                <a:moveTo>
                  <a:pt x="123494" y="0"/>
                </a:moveTo>
                <a:cubicBezTo>
                  <a:pt x="101752" y="31725"/>
                  <a:pt x="78358" y="76187"/>
                  <a:pt x="69647" y="111938"/>
                </a:cubicBezTo>
                <a:lnTo>
                  <a:pt x="52667" y="50000"/>
                </a:lnTo>
                <a:lnTo>
                  <a:pt x="0" y="13259"/>
                </a:lnTo>
                <a:cubicBezTo>
                  <a:pt x="36588" y="17018"/>
                  <a:pt x="86321" y="9855"/>
                  <a:pt x="123494" y="0"/>
                </a:cubicBezTo>
              </a:path>
            </a:pathLst>
          </a:custGeom>
          <a:solidFill>
            <a:srgbClr val="373535">
              <a:alpha val="100000"/>
            </a:srgbClr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5" name="Freeform 1835"/>
          <p:cNvSpPr/>
          <p:nvPr/>
        </p:nvSpPr>
        <p:spPr>
          <a:xfrm rot="0" flipH="0" flipV="0">
            <a:off x="8409190" y="8221117"/>
            <a:ext cx="68047" cy="48031"/>
          </a:xfrm>
          <a:custGeom>
            <a:pathLst>
              <a:path w="68047" h="48031">
                <a:moveTo>
                  <a:pt x="0" y="48031"/>
                </a:moveTo>
                <a:lnTo>
                  <a:pt x="68047" y="0"/>
                </a:lnTo>
              </a:path>
            </a:pathLst>
          </a:custGeom>
          <a:noFill/>
          <a:ln w="12700" cap="flat" cmpd="sng">
            <a:solidFill>
              <a:srgbClr val="465CA7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6" name="Freeform 1836"/>
          <p:cNvSpPr/>
          <p:nvPr/>
        </p:nvSpPr>
        <p:spPr>
          <a:xfrm rot="0" flipH="0" flipV="0">
            <a:off x="8416366" y="8176908"/>
            <a:ext cx="123494" cy="111938"/>
          </a:xfrm>
          <a:custGeom>
            <a:pathLst>
              <a:path w="123494" h="111938">
                <a:moveTo>
                  <a:pt x="123494" y="0"/>
                </a:moveTo>
                <a:cubicBezTo>
                  <a:pt x="101752" y="31725"/>
                  <a:pt x="78358" y="76187"/>
                  <a:pt x="69647" y="111938"/>
                </a:cubicBezTo>
                <a:lnTo>
                  <a:pt x="52667" y="50000"/>
                </a:lnTo>
                <a:lnTo>
                  <a:pt x="0" y="13259"/>
                </a:lnTo>
                <a:cubicBezTo>
                  <a:pt x="36588" y="17018"/>
                  <a:pt x="86321" y="9855"/>
                  <a:pt x="123494" y="0"/>
                </a:cubicBezTo>
              </a:path>
            </a:pathLst>
          </a:custGeom>
          <a:solidFill>
            <a:srgbClr val="465CA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7" name="Freeform 1837"/>
          <p:cNvSpPr/>
          <p:nvPr/>
        </p:nvSpPr>
        <p:spPr>
          <a:xfrm rot="0" flipH="0" flipV="0">
            <a:off x="7029450" y="6299988"/>
            <a:ext cx="110070" cy="110071"/>
          </a:xfrm>
          <a:custGeom>
            <a:pathLst>
              <a:path w="110070" h="110071">
                <a:moveTo>
                  <a:pt x="110070" y="55029"/>
                </a:moveTo>
                <a:cubicBezTo>
                  <a:pt x="110070" y="85433"/>
                  <a:pt x="85432" y="110071"/>
                  <a:pt x="55029" y="110071"/>
                </a:cubicBezTo>
                <a:cubicBezTo>
                  <a:pt x="24625" y="110071"/>
                  <a:pt x="0" y="85433"/>
                  <a:pt x="0" y="55029"/>
                </a:cubicBezTo>
                <a:cubicBezTo>
                  <a:pt x="0" y="24638"/>
                  <a:pt x="24625" y="0"/>
                  <a:pt x="55029" y="0"/>
                </a:cubicBezTo>
                <a:cubicBezTo>
                  <a:pt x="85432" y="0"/>
                  <a:pt x="110070" y="24638"/>
                  <a:pt x="110070" y="55029"/>
                </a:cubicBezTo>
              </a:path>
            </a:pathLst>
          </a:custGeom>
          <a:solidFill>
            <a:srgbClr val="465CA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8" name="Freeform 1838"/>
          <p:cNvSpPr/>
          <p:nvPr/>
        </p:nvSpPr>
        <p:spPr>
          <a:xfrm rot="0" flipH="0" flipV="0">
            <a:off x="7029450" y="6299988"/>
            <a:ext cx="110070" cy="110071"/>
          </a:xfrm>
          <a:custGeom>
            <a:pathLst>
              <a:path w="110070" h="110071">
                <a:moveTo>
                  <a:pt x="110070" y="55029"/>
                </a:moveTo>
                <a:cubicBezTo>
                  <a:pt x="110070" y="85433"/>
                  <a:pt x="85432" y="110071"/>
                  <a:pt x="55029" y="110071"/>
                </a:cubicBezTo>
                <a:cubicBezTo>
                  <a:pt x="24625" y="110071"/>
                  <a:pt x="0" y="85433"/>
                  <a:pt x="0" y="55029"/>
                </a:cubicBezTo>
                <a:cubicBezTo>
                  <a:pt x="0" y="24638"/>
                  <a:pt x="24625" y="0"/>
                  <a:pt x="55029" y="0"/>
                </a:cubicBezTo>
                <a:cubicBezTo>
                  <a:pt x="85432" y="0"/>
                  <a:pt x="110070" y="24638"/>
                  <a:pt x="110070" y="55029"/>
                </a:cubicBezTo>
                <a:close/>
              </a:path>
            </a:pathLst>
          </a:custGeom>
          <a:noFill/>
          <a:ln w="12700" cap="flat" cmpd="sng">
            <a:solidFill>
              <a:srgbClr val="465CA7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9" name="Freeform 1839"/>
          <p:cNvSpPr/>
          <p:nvPr/>
        </p:nvSpPr>
        <p:spPr>
          <a:xfrm rot="0" flipH="0" flipV="0">
            <a:off x="7029450" y="7739977"/>
            <a:ext cx="110058" cy="110071"/>
          </a:xfrm>
          <a:custGeom>
            <a:pathLst>
              <a:path w="110058" h="110071">
                <a:moveTo>
                  <a:pt x="110058" y="55042"/>
                </a:moveTo>
                <a:cubicBezTo>
                  <a:pt x="110058" y="85421"/>
                  <a:pt x="85432" y="110071"/>
                  <a:pt x="55029" y="110071"/>
                </a:cubicBezTo>
                <a:cubicBezTo>
                  <a:pt x="24625" y="110071"/>
                  <a:pt x="0" y="85421"/>
                  <a:pt x="0" y="55042"/>
                </a:cubicBezTo>
                <a:cubicBezTo>
                  <a:pt x="0" y="24638"/>
                  <a:pt x="24625" y="0"/>
                  <a:pt x="55029" y="0"/>
                </a:cubicBezTo>
                <a:cubicBezTo>
                  <a:pt x="85432" y="0"/>
                  <a:pt x="110058" y="24638"/>
                  <a:pt x="110058" y="55042"/>
                </a:cubicBezTo>
              </a:path>
            </a:pathLst>
          </a:custGeom>
          <a:solidFill>
            <a:srgbClr val="465CA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0" name="Freeform 1840"/>
          <p:cNvSpPr/>
          <p:nvPr/>
        </p:nvSpPr>
        <p:spPr>
          <a:xfrm rot="0" flipH="0" flipV="0">
            <a:off x="7029450" y="7739977"/>
            <a:ext cx="110058" cy="110071"/>
          </a:xfrm>
          <a:custGeom>
            <a:pathLst>
              <a:path w="110058" h="110071">
                <a:moveTo>
                  <a:pt x="110058" y="55042"/>
                </a:moveTo>
                <a:cubicBezTo>
                  <a:pt x="110058" y="85421"/>
                  <a:pt x="85432" y="110071"/>
                  <a:pt x="55029" y="110071"/>
                </a:cubicBezTo>
                <a:cubicBezTo>
                  <a:pt x="24625" y="110071"/>
                  <a:pt x="0" y="85421"/>
                  <a:pt x="0" y="55042"/>
                </a:cubicBezTo>
                <a:cubicBezTo>
                  <a:pt x="0" y="24638"/>
                  <a:pt x="24625" y="0"/>
                  <a:pt x="55029" y="0"/>
                </a:cubicBezTo>
                <a:cubicBezTo>
                  <a:pt x="85432" y="0"/>
                  <a:pt x="110058" y="24638"/>
                  <a:pt x="110058" y="55042"/>
                </a:cubicBezTo>
                <a:close/>
              </a:path>
            </a:pathLst>
          </a:custGeom>
          <a:noFill/>
          <a:ln w="12700" cap="flat" cmpd="sng">
            <a:solidFill>
              <a:srgbClr val="465CA7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1" name="Freeform 1841"/>
          <p:cNvSpPr/>
          <p:nvPr/>
        </p:nvSpPr>
        <p:spPr>
          <a:xfrm rot="0" flipH="0" flipV="0">
            <a:off x="7029450" y="9179980"/>
            <a:ext cx="110058" cy="110070"/>
          </a:xfrm>
          <a:custGeom>
            <a:pathLst>
              <a:path w="110058" h="110070">
                <a:moveTo>
                  <a:pt x="110058" y="55029"/>
                </a:moveTo>
                <a:cubicBezTo>
                  <a:pt x="110058" y="85420"/>
                  <a:pt x="85432" y="110070"/>
                  <a:pt x="55029" y="110070"/>
                </a:cubicBezTo>
                <a:cubicBezTo>
                  <a:pt x="24625" y="110070"/>
                  <a:pt x="0" y="85420"/>
                  <a:pt x="0" y="55029"/>
                </a:cubicBezTo>
                <a:cubicBezTo>
                  <a:pt x="0" y="24638"/>
                  <a:pt x="24625" y="0"/>
                  <a:pt x="55029" y="0"/>
                </a:cubicBezTo>
                <a:cubicBezTo>
                  <a:pt x="85432" y="0"/>
                  <a:pt x="110058" y="24638"/>
                  <a:pt x="110058" y="55029"/>
                </a:cubicBezTo>
              </a:path>
            </a:pathLst>
          </a:custGeom>
          <a:solidFill>
            <a:srgbClr val="465CA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2" name="Freeform 1842"/>
          <p:cNvSpPr/>
          <p:nvPr/>
        </p:nvSpPr>
        <p:spPr>
          <a:xfrm rot="0" flipH="0" flipV="0">
            <a:off x="7029450" y="9179980"/>
            <a:ext cx="110058" cy="110070"/>
          </a:xfrm>
          <a:custGeom>
            <a:pathLst>
              <a:path w="110058" h="110070">
                <a:moveTo>
                  <a:pt x="110058" y="55029"/>
                </a:moveTo>
                <a:cubicBezTo>
                  <a:pt x="110058" y="85420"/>
                  <a:pt x="85432" y="110070"/>
                  <a:pt x="55029" y="110070"/>
                </a:cubicBezTo>
                <a:cubicBezTo>
                  <a:pt x="24625" y="110070"/>
                  <a:pt x="0" y="85420"/>
                  <a:pt x="0" y="55029"/>
                </a:cubicBezTo>
                <a:cubicBezTo>
                  <a:pt x="0" y="24638"/>
                  <a:pt x="24625" y="0"/>
                  <a:pt x="55029" y="0"/>
                </a:cubicBezTo>
                <a:cubicBezTo>
                  <a:pt x="85432" y="0"/>
                  <a:pt x="110058" y="24638"/>
                  <a:pt x="110058" y="55029"/>
                </a:cubicBezTo>
                <a:close/>
              </a:path>
            </a:pathLst>
          </a:custGeom>
          <a:noFill/>
          <a:ln w="12700" cap="flat" cmpd="sng">
            <a:solidFill>
              <a:srgbClr val="465CA7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3" name="Freeform 1843"/>
          <p:cNvSpPr/>
          <p:nvPr/>
        </p:nvSpPr>
        <p:spPr>
          <a:xfrm rot="0" flipH="0" flipV="0">
            <a:off x="8469439" y="6299975"/>
            <a:ext cx="110071" cy="110071"/>
          </a:xfrm>
          <a:custGeom>
            <a:pathLst>
              <a:path w="110071" h="110071">
                <a:moveTo>
                  <a:pt x="110071" y="55042"/>
                </a:moveTo>
                <a:cubicBezTo>
                  <a:pt x="110071" y="85433"/>
                  <a:pt x="85433" y="110071"/>
                  <a:pt x="55042" y="110071"/>
                </a:cubicBezTo>
                <a:cubicBezTo>
                  <a:pt x="24638" y="110071"/>
                  <a:pt x="0" y="85433"/>
                  <a:pt x="0" y="55042"/>
                </a:cubicBezTo>
                <a:cubicBezTo>
                  <a:pt x="0" y="24651"/>
                  <a:pt x="24638" y="0"/>
                  <a:pt x="55042" y="0"/>
                </a:cubicBezTo>
                <a:cubicBezTo>
                  <a:pt x="85433" y="0"/>
                  <a:pt x="110071" y="24651"/>
                  <a:pt x="110071" y="55042"/>
                </a:cubicBezTo>
              </a:path>
            </a:pathLst>
          </a:custGeom>
          <a:solidFill>
            <a:srgbClr val="465CA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4" name="Freeform 1844"/>
          <p:cNvSpPr/>
          <p:nvPr/>
        </p:nvSpPr>
        <p:spPr>
          <a:xfrm rot="0" flipH="0" flipV="0">
            <a:off x="8469439" y="6299975"/>
            <a:ext cx="110071" cy="110071"/>
          </a:xfrm>
          <a:custGeom>
            <a:pathLst>
              <a:path w="110071" h="110071">
                <a:moveTo>
                  <a:pt x="110071" y="55042"/>
                </a:moveTo>
                <a:cubicBezTo>
                  <a:pt x="110071" y="85433"/>
                  <a:pt x="85433" y="110071"/>
                  <a:pt x="55042" y="110071"/>
                </a:cubicBezTo>
                <a:cubicBezTo>
                  <a:pt x="24638" y="110071"/>
                  <a:pt x="0" y="85433"/>
                  <a:pt x="0" y="55042"/>
                </a:cubicBezTo>
                <a:cubicBezTo>
                  <a:pt x="0" y="24651"/>
                  <a:pt x="24638" y="0"/>
                  <a:pt x="55042" y="0"/>
                </a:cubicBezTo>
                <a:cubicBezTo>
                  <a:pt x="85433" y="0"/>
                  <a:pt x="110071" y="24651"/>
                  <a:pt x="110071" y="55042"/>
                </a:cubicBezTo>
                <a:close/>
              </a:path>
            </a:pathLst>
          </a:custGeom>
          <a:noFill/>
          <a:ln w="12700" cap="flat" cmpd="sng">
            <a:solidFill>
              <a:srgbClr val="465CA7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5" name="Freeform 1845"/>
          <p:cNvSpPr/>
          <p:nvPr/>
        </p:nvSpPr>
        <p:spPr>
          <a:xfrm rot="0" flipH="0" flipV="0">
            <a:off x="8469452" y="7739990"/>
            <a:ext cx="110070" cy="110071"/>
          </a:xfrm>
          <a:custGeom>
            <a:pathLst>
              <a:path w="110070" h="110071">
                <a:moveTo>
                  <a:pt x="110070" y="55042"/>
                </a:moveTo>
                <a:cubicBezTo>
                  <a:pt x="110070" y="85420"/>
                  <a:pt x="85432" y="110071"/>
                  <a:pt x="55029" y="110071"/>
                </a:cubicBezTo>
                <a:cubicBezTo>
                  <a:pt x="24638" y="110071"/>
                  <a:pt x="0" y="85420"/>
                  <a:pt x="0" y="55042"/>
                </a:cubicBezTo>
                <a:cubicBezTo>
                  <a:pt x="0" y="24638"/>
                  <a:pt x="24638" y="0"/>
                  <a:pt x="55029" y="0"/>
                </a:cubicBezTo>
                <a:cubicBezTo>
                  <a:pt x="85432" y="0"/>
                  <a:pt x="110070" y="24638"/>
                  <a:pt x="110070" y="55042"/>
                </a:cubicBezTo>
              </a:path>
            </a:pathLst>
          </a:custGeom>
          <a:solidFill>
            <a:srgbClr val="465CA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6" name="Freeform 1846"/>
          <p:cNvSpPr/>
          <p:nvPr/>
        </p:nvSpPr>
        <p:spPr>
          <a:xfrm rot="0" flipH="0" flipV="0">
            <a:off x="8469452" y="7739990"/>
            <a:ext cx="110071" cy="110071"/>
          </a:xfrm>
          <a:custGeom>
            <a:pathLst>
              <a:path w="110071" h="110071">
                <a:moveTo>
                  <a:pt x="110071" y="55042"/>
                </a:moveTo>
                <a:cubicBezTo>
                  <a:pt x="110071" y="85420"/>
                  <a:pt x="85433" y="110071"/>
                  <a:pt x="55029" y="110071"/>
                </a:cubicBezTo>
                <a:cubicBezTo>
                  <a:pt x="24638" y="110071"/>
                  <a:pt x="0" y="85420"/>
                  <a:pt x="0" y="55042"/>
                </a:cubicBezTo>
                <a:cubicBezTo>
                  <a:pt x="0" y="24638"/>
                  <a:pt x="24638" y="0"/>
                  <a:pt x="55029" y="0"/>
                </a:cubicBezTo>
                <a:cubicBezTo>
                  <a:pt x="85433" y="0"/>
                  <a:pt x="110071" y="24638"/>
                  <a:pt x="110071" y="55042"/>
                </a:cubicBezTo>
                <a:close/>
              </a:path>
            </a:pathLst>
          </a:custGeom>
          <a:noFill/>
          <a:ln w="12700" cap="flat" cmpd="sng">
            <a:solidFill>
              <a:srgbClr val="465CA7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7" name="Freeform 1847"/>
          <p:cNvSpPr/>
          <p:nvPr/>
        </p:nvSpPr>
        <p:spPr>
          <a:xfrm rot="0" flipH="0" flipV="0">
            <a:off x="8469452" y="9179980"/>
            <a:ext cx="110070" cy="110070"/>
          </a:xfrm>
          <a:custGeom>
            <a:pathLst>
              <a:path w="110070" h="110070">
                <a:moveTo>
                  <a:pt x="110070" y="55029"/>
                </a:moveTo>
                <a:cubicBezTo>
                  <a:pt x="110070" y="85420"/>
                  <a:pt x="85432" y="110070"/>
                  <a:pt x="55041" y="110070"/>
                </a:cubicBezTo>
                <a:cubicBezTo>
                  <a:pt x="24638" y="110070"/>
                  <a:pt x="0" y="85420"/>
                  <a:pt x="0" y="55029"/>
                </a:cubicBezTo>
                <a:cubicBezTo>
                  <a:pt x="0" y="24638"/>
                  <a:pt x="24638" y="0"/>
                  <a:pt x="55041" y="0"/>
                </a:cubicBezTo>
                <a:cubicBezTo>
                  <a:pt x="85432" y="0"/>
                  <a:pt x="110070" y="24638"/>
                  <a:pt x="110070" y="55029"/>
                </a:cubicBezTo>
              </a:path>
            </a:pathLst>
          </a:custGeom>
          <a:solidFill>
            <a:srgbClr val="465CA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8" name="Freeform 1848"/>
          <p:cNvSpPr/>
          <p:nvPr/>
        </p:nvSpPr>
        <p:spPr>
          <a:xfrm rot="0" flipH="0" flipV="0">
            <a:off x="8469452" y="9179980"/>
            <a:ext cx="110071" cy="110070"/>
          </a:xfrm>
          <a:custGeom>
            <a:pathLst>
              <a:path w="110071" h="110070">
                <a:moveTo>
                  <a:pt x="110071" y="55029"/>
                </a:moveTo>
                <a:cubicBezTo>
                  <a:pt x="110071" y="85420"/>
                  <a:pt x="85433" y="110070"/>
                  <a:pt x="55042" y="110070"/>
                </a:cubicBezTo>
                <a:cubicBezTo>
                  <a:pt x="24638" y="110070"/>
                  <a:pt x="0" y="85420"/>
                  <a:pt x="0" y="55029"/>
                </a:cubicBezTo>
                <a:cubicBezTo>
                  <a:pt x="0" y="24638"/>
                  <a:pt x="24638" y="0"/>
                  <a:pt x="55042" y="0"/>
                </a:cubicBezTo>
                <a:cubicBezTo>
                  <a:pt x="85433" y="0"/>
                  <a:pt x="110071" y="24638"/>
                  <a:pt x="110071" y="55029"/>
                </a:cubicBezTo>
                <a:close/>
              </a:path>
            </a:pathLst>
          </a:custGeom>
          <a:noFill/>
          <a:ln w="12700" cap="flat" cmpd="sng">
            <a:solidFill>
              <a:srgbClr val="465CA7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9" name="Freeform 1849"/>
          <p:cNvSpPr/>
          <p:nvPr/>
        </p:nvSpPr>
        <p:spPr>
          <a:xfrm rot="0" flipH="0" flipV="0">
            <a:off x="9909441" y="6299975"/>
            <a:ext cx="110071" cy="110071"/>
          </a:xfrm>
          <a:custGeom>
            <a:pathLst>
              <a:path w="110071" h="110071">
                <a:moveTo>
                  <a:pt x="110071" y="55042"/>
                </a:moveTo>
                <a:cubicBezTo>
                  <a:pt x="110071" y="85433"/>
                  <a:pt x="85433" y="110071"/>
                  <a:pt x="55029" y="110071"/>
                </a:cubicBezTo>
                <a:cubicBezTo>
                  <a:pt x="24638" y="110071"/>
                  <a:pt x="0" y="85433"/>
                  <a:pt x="0" y="55042"/>
                </a:cubicBezTo>
                <a:cubicBezTo>
                  <a:pt x="0" y="24651"/>
                  <a:pt x="24638" y="0"/>
                  <a:pt x="55029" y="0"/>
                </a:cubicBezTo>
                <a:cubicBezTo>
                  <a:pt x="85433" y="0"/>
                  <a:pt x="110071" y="24651"/>
                  <a:pt x="110071" y="55042"/>
                </a:cubicBezTo>
              </a:path>
            </a:pathLst>
          </a:custGeom>
          <a:solidFill>
            <a:srgbClr val="465CA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0" name="Freeform 1850"/>
          <p:cNvSpPr/>
          <p:nvPr/>
        </p:nvSpPr>
        <p:spPr>
          <a:xfrm rot="0" flipH="0" flipV="0">
            <a:off x="9909441" y="6299975"/>
            <a:ext cx="110071" cy="110071"/>
          </a:xfrm>
          <a:custGeom>
            <a:pathLst>
              <a:path w="110071" h="110071">
                <a:moveTo>
                  <a:pt x="110071" y="55042"/>
                </a:moveTo>
                <a:cubicBezTo>
                  <a:pt x="110071" y="85433"/>
                  <a:pt x="85433" y="110071"/>
                  <a:pt x="55029" y="110071"/>
                </a:cubicBezTo>
                <a:cubicBezTo>
                  <a:pt x="24638" y="110071"/>
                  <a:pt x="0" y="85433"/>
                  <a:pt x="0" y="55042"/>
                </a:cubicBezTo>
                <a:cubicBezTo>
                  <a:pt x="0" y="24651"/>
                  <a:pt x="24638" y="0"/>
                  <a:pt x="55029" y="0"/>
                </a:cubicBezTo>
                <a:cubicBezTo>
                  <a:pt x="85433" y="0"/>
                  <a:pt x="110071" y="24651"/>
                  <a:pt x="110071" y="55042"/>
                </a:cubicBezTo>
                <a:close/>
              </a:path>
            </a:pathLst>
          </a:custGeom>
          <a:noFill/>
          <a:ln w="12700" cap="flat" cmpd="sng">
            <a:solidFill>
              <a:srgbClr val="465CA7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1" name="Freeform 1851"/>
          <p:cNvSpPr/>
          <p:nvPr/>
        </p:nvSpPr>
        <p:spPr>
          <a:xfrm rot="0" flipH="0" flipV="0">
            <a:off x="9909441" y="7739990"/>
            <a:ext cx="110071" cy="110071"/>
          </a:xfrm>
          <a:custGeom>
            <a:pathLst>
              <a:path w="110071" h="110071">
                <a:moveTo>
                  <a:pt x="110071" y="55042"/>
                </a:moveTo>
                <a:cubicBezTo>
                  <a:pt x="110071" y="85420"/>
                  <a:pt x="85433" y="110071"/>
                  <a:pt x="55029" y="110071"/>
                </a:cubicBezTo>
                <a:cubicBezTo>
                  <a:pt x="24638" y="110071"/>
                  <a:pt x="0" y="85420"/>
                  <a:pt x="0" y="55042"/>
                </a:cubicBezTo>
                <a:cubicBezTo>
                  <a:pt x="0" y="24638"/>
                  <a:pt x="24638" y="0"/>
                  <a:pt x="55029" y="0"/>
                </a:cubicBezTo>
                <a:cubicBezTo>
                  <a:pt x="85433" y="0"/>
                  <a:pt x="110071" y="24638"/>
                  <a:pt x="110071" y="55042"/>
                </a:cubicBezTo>
              </a:path>
            </a:pathLst>
          </a:custGeom>
          <a:solidFill>
            <a:srgbClr val="465CA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2" name="Freeform 1852"/>
          <p:cNvSpPr/>
          <p:nvPr/>
        </p:nvSpPr>
        <p:spPr>
          <a:xfrm rot="0" flipH="0" flipV="0">
            <a:off x="9909441" y="7739990"/>
            <a:ext cx="110071" cy="110071"/>
          </a:xfrm>
          <a:custGeom>
            <a:pathLst>
              <a:path w="110071" h="110071">
                <a:moveTo>
                  <a:pt x="110071" y="55042"/>
                </a:moveTo>
                <a:cubicBezTo>
                  <a:pt x="110071" y="85420"/>
                  <a:pt x="85433" y="110071"/>
                  <a:pt x="55029" y="110071"/>
                </a:cubicBezTo>
                <a:cubicBezTo>
                  <a:pt x="24638" y="110071"/>
                  <a:pt x="0" y="85420"/>
                  <a:pt x="0" y="55042"/>
                </a:cubicBezTo>
                <a:cubicBezTo>
                  <a:pt x="0" y="24638"/>
                  <a:pt x="24638" y="0"/>
                  <a:pt x="55029" y="0"/>
                </a:cubicBezTo>
                <a:cubicBezTo>
                  <a:pt x="85433" y="0"/>
                  <a:pt x="110071" y="24638"/>
                  <a:pt x="110071" y="55042"/>
                </a:cubicBezTo>
                <a:close/>
              </a:path>
            </a:pathLst>
          </a:custGeom>
          <a:noFill/>
          <a:ln w="12700" cap="flat" cmpd="sng">
            <a:solidFill>
              <a:srgbClr val="465CA7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3" name="Freeform 1853"/>
          <p:cNvSpPr/>
          <p:nvPr/>
        </p:nvSpPr>
        <p:spPr>
          <a:xfrm rot="0" flipH="0" flipV="0">
            <a:off x="9909441" y="9179980"/>
            <a:ext cx="110071" cy="110070"/>
          </a:xfrm>
          <a:custGeom>
            <a:pathLst>
              <a:path w="110071" h="110070">
                <a:moveTo>
                  <a:pt x="110071" y="55029"/>
                </a:moveTo>
                <a:cubicBezTo>
                  <a:pt x="110071" y="85420"/>
                  <a:pt x="85433" y="110070"/>
                  <a:pt x="55029" y="110070"/>
                </a:cubicBezTo>
                <a:cubicBezTo>
                  <a:pt x="24638" y="110070"/>
                  <a:pt x="0" y="85420"/>
                  <a:pt x="0" y="55029"/>
                </a:cubicBezTo>
                <a:cubicBezTo>
                  <a:pt x="0" y="24638"/>
                  <a:pt x="24638" y="0"/>
                  <a:pt x="55029" y="0"/>
                </a:cubicBezTo>
                <a:cubicBezTo>
                  <a:pt x="85433" y="0"/>
                  <a:pt x="110071" y="24638"/>
                  <a:pt x="110071" y="55029"/>
                </a:cubicBezTo>
              </a:path>
            </a:pathLst>
          </a:custGeom>
          <a:solidFill>
            <a:srgbClr val="465CA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4" name="Freeform 1854"/>
          <p:cNvSpPr/>
          <p:nvPr/>
        </p:nvSpPr>
        <p:spPr>
          <a:xfrm rot="0" flipH="0" flipV="0">
            <a:off x="9909441" y="9179980"/>
            <a:ext cx="110071" cy="110070"/>
          </a:xfrm>
          <a:custGeom>
            <a:pathLst>
              <a:path w="110071" h="110070">
                <a:moveTo>
                  <a:pt x="110071" y="55029"/>
                </a:moveTo>
                <a:cubicBezTo>
                  <a:pt x="110071" y="85420"/>
                  <a:pt x="85433" y="110070"/>
                  <a:pt x="55029" y="110070"/>
                </a:cubicBezTo>
                <a:cubicBezTo>
                  <a:pt x="24638" y="110070"/>
                  <a:pt x="0" y="85420"/>
                  <a:pt x="0" y="55029"/>
                </a:cubicBezTo>
                <a:cubicBezTo>
                  <a:pt x="0" y="24638"/>
                  <a:pt x="24638" y="0"/>
                  <a:pt x="55029" y="0"/>
                </a:cubicBezTo>
                <a:cubicBezTo>
                  <a:pt x="85433" y="0"/>
                  <a:pt x="110071" y="24638"/>
                  <a:pt x="110071" y="55029"/>
                </a:cubicBezTo>
                <a:close/>
              </a:path>
            </a:pathLst>
          </a:custGeom>
          <a:noFill/>
          <a:ln w="12700" cap="flat" cmpd="sng">
            <a:solidFill>
              <a:srgbClr val="465CA7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5" name="Freeform 1855"/>
          <p:cNvSpPr/>
          <p:nvPr/>
        </p:nvSpPr>
        <p:spPr>
          <a:xfrm rot="0" flipH="0" flipV="0">
            <a:off x="8397582" y="7189064"/>
            <a:ext cx="1120496" cy="172860"/>
          </a:xfrm>
          <a:custGeom>
            <a:pathLst>
              <a:path w="1120496" h="172860">
                <a:moveTo>
                  <a:pt x="0" y="172860"/>
                </a:moveTo>
                <a:lnTo>
                  <a:pt x="1120496" y="0"/>
                </a:lnTo>
              </a:path>
            </a:pathLst>
          </a:custGeom>
          <a:noFill/>
          <a:ln w="127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6" name="Freeform 1856"/>
          <p:cNvSpPr/>
          <p:nvPr/>
        </p:nvSpPr>
        <p:spPr>
          <a:xfrm rot="0" flipH="0" flipV="0">
            <a:off x="9477362" y="7134238"/>
            <a:ext cx="116471" cy="119367"/>
          </a:xfrm>
          <a:custGeom>
            <a:pathLst>
              <a:path w="116471" h="119367">
                <a:moveTo>
                  <a:pt x="116471" y="43142"/>
                </a:moveTo>
                <a:cubicBezTo>
                  <a:pt x="82867" y="61862"/>
                  <a:pt x="42125" y="91250"/>
                  <a:pt x="18402" y="119367"/>
                </a:cubicBezTo>
                <a:lnTo>
                  <a:pt x="30784" y="56350"/>
                </a:lnTo>
                <a:lnTo>
                  <a:pt x="0" y="0"/>
                </a:lnTo>
                <a:cubicBezTo>
                  <a:pt x="31090" y="19660"/>
                  <a:pt x="78791" y="35408"/>
                  <a:pt x="116471" y="43142"/>
                </a:cubicBezTo>
              </a:path>
            </a:pathLst>
          </a:custGeom>
          <a:solidFill>
            <a:srgbClr val="29292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7" name="Freeform 1857"/>
          <p:cNvSpPr/>
          <p:nvPr/>
        </p:nvSpPr>
        <p:spPr>
          <a:xfrm rot="0" flipH="0" flipV="0">
            <a:off x="8397582" y="7189064"/>
            <a:ext cx="1120496" cy="172860"/>
          </a:xfrm>
          <a:custGeom>
            <a:pathLst>
              <a:path w="1120496" h="172860">
                <a:moveTo>
                  <a:pt x="0" y="172860"/>
                </a:moveTo>
                <a:lnTo>
                  <a:pt x="1120496" y="0"/>
                </a:lnTo>
              </a:path>
            </a:pathLst>
          </a:custGeom>
          <a:noFill/>
          <a:ln w="12700" cap="flat" cmpd="sng">
            <a:solidFill>
              <a:srgbClr val="373535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8" name="Freeform 1858"/>
          <p:cNvSpPr/>
          <p:nvPr/>
        </p:nvSpPr>
        <p:spPr>
          <a:xfrm rot="0" flipH="0" flipV="0">
            <a:off x="9477362" y="7134238"/>
            <a:ext cx="116471" cy="119367"/>
          </a:xfrm>
          <a:custGeom>
            <a:pathLst>
              <a:path w="116471" h="119367">
                <a:moveTo>
                  <a:pt x="116471" y="43142"/>
                </a:moveTo>
                <a:cubicBezTo>
                  <a:pt x="82867" y="61862"/>
                  <a:pt x="42125" y="91250"/>
                  <a:pt x="18402" y="119367"/>
                </a:cubicBezTo>
                <a:lnTo>
                  <a:pt x="30784" y="56350"/>
                </a:lnTo>
                <a:lnTo>
                  <a:pt x="0" y="0"/>
                </a:lnTo>
                <a:cubicBezTo>
                  <a:pt x="31090" y="19660"/>
                  <a:pt x="78791" y="35408"/>
                  <a:pt x="116471" y="43142"/>
                </a:cubicBezTo>
              </a:path>
            </a:pathLst>
          </a:custGeom>
          <a:solidFill>
            <a:srgbClr val="373535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9" name="Freeform 1859"/>
          <p:cNvSpPr/>
          <p:nvPr/>
        </p:nvSpPr>
        <p:spPr>
          <a:xfrm rot="0" flipH="0" flipV="0">
            <a:off x="8703271" y="8304048"/>
            <a:ext cx="254559" cy="413182"/>
          </a:xfrm>
          <a:custGeom>
            <a:pathLst>
              <a:path w="254559" h="413182">
                <a:moveTo>
                  <a:pt x="254559" y="413182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292929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0" name="Freeform 1860"/>
          <p:cNvSpPr/>
          <p:nvPr/>
        </p:nvSpPr>
        <p:spPr>
          <a:xfrm rot="0" flipH="0" flipV="0">
            <a:off x="8663063" y="8238783"/>
            <a:ext cx="108344" cy="124091"/>
          </a:xfrm>
          <a:custGeom>
            <a:pathLst>
              <a:path w="108344" h="124091">
                <a:moveTo>
                  <a:pt x="0" y="0"/>
                </a:moveTo>
                <a:cubicBezTo>
                  <a:pt x="30315" y="23672"/>
                  <a:pt x="73216" y="49809"/>
                  <a:pt x="108344" y="60731"/>
                </a:cubicBezTo>
                <a:lnTo>
                  <a:pt x="45479" y="73825"/>
                </a:lnTo>
                <a:lnTo>
                  <a:pt x="5512" y="124091"/>
                </a:lnTo>
                <a:cubicBezTo>
                  <a:pt x="11557" y="87795"/>
                  <a:pt x="7531" y="37719"/>
                  <a:pt x="0" y="0"/>
                </a:cubicBezTo>
              </a:path>
            </a:pathLst>
          </a:custGeom>
          <a:solidFill>
            <a:srgbClr val="29292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1" name="Freeform 1861"/>
          <p:cNvSpPr/>
          <p:nvPr/>
        </p:nvSpPr>
        <p:spPr>
          <a:xfrm rot="0" flipH="0" flipV="0">
            <a:off x="8703271" y="8304048"/>
            <a:ext cx="254559" cy="413182"/>
          </a:xfrm>
          <a:custGeom>
            <a:pathLst>
              <a:path w="254559" h="413182">
                <a:moveTo>
                  <a:pt x="254559" y="413182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373535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2" name="Freeform 1862"/>
          <p:cNvSpPr/>
          <p:nvPr/>
        </p:nvSpPr>
        <p:spPr>
          <a:xfrm rot="0" flipH="0" flipV="0">
            <a:off x="8663063" y="8238783"/>
            <a:ext cx="108344" cy="124091"/>
          </a:xfrm>
          <a:custGeom>
            <a:pathLst>
              <a:path w="108344" h="124091">
                <a:moveTo>
                  <a:pt x="0" y="0"/>
                </a:moveTo>
                <a:cubicBezTo>
                  <a:pt x="30315" y="23672"/>
                  <a:pt x="73216" y="49809"/>
                  <a:pt x="108344" y="60731"/>
                </a:cubicBezTo>
                <a:lnTo>
                  <a:pt x="45479" y="73825"/>
                </a:lnTo>
                <a:lnTo>
                  <a:pt x="5512" y="124091"/>
                </a:lnTo>
                <a:cubicBezTo>
                  <a:pt x="11557" y="87795"/>
                  <a:pt x="7531" y="37719"/>
                  <a:pt x="0" y="0"/>
                </a:cubicBezTo>
              </a:path>
            </a:pathLst>
          </a:custGeom>
          <a:solidFill>
            <a:srgbClr val="373535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3" name="Freeform 1863"/>
          <p:cNvSpPr/>
          <p:nvPr/>
        </p:nvSpPr>
        <p:spPr>
          <a:xfrm rot="0" flipH="0" flipV="0">
            <a:off x="103104" y="2465304"/>
            <a:ext cx="1393992" cy="1393993"/>
          </a:xfrm>
          <a:custGeom>
            <a:pathLst>
              <a:path w="1393992" h="1393993">
                <a:moveTo>
                  <a:pt x="1146008" y="247984"/>
                </a:moveTo>
                <a:cubicBezTo>
                  <a:pt x="1393992" y="495967"/>
                  <a:pt x="1393992" y="898026"/>
                  <a:pt x="1146008" y="1146009"/>
                </a:cubicBezTo>
                <a:cubicBezTo>
                  <a:pt x="898025" y="1393993"/>
                  <a:pt x="495966" y="1393993"/>
                  <a:pt x="247983" y="1146009"/>
                </a:cubicBezTo>
                <a:cubicBezTo>
                  <a:pt x="0" y="898026"/>
                  <a:pt x="0" y="495967"/>
                  <a:pt x="247983" y="247984"/>
                </a:cubicBezTo>
                <a:cubicBezTo>
                  <a:pt x="495966" y="0"/>
                  <a:pt x="898025" y="0"/>
                  <a:pt x="1146008" y="247984"/>
                </a:cubicBezTo>
              </a:path>
            </a:pathLst>
          </a:custGeom>
          <a:solidFill>
            <a:srgbClr val="FF6251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4" name="Freeform 1864"/>
          <p:cNvSpPr/>
          <p:nvPr/>
        </p:nvSpPr>
        <p:spPr>
          <a:xfrm rot="0" flipH="0" flipV="1">
            <a:off x="103104" y="2465305"/>
            <a:ext cx="1393991" cy="1393991"/>
          </a:xfrm>
          <a:custGeom>
            <a:pathLst>
              <a:path w="1393991" h="1393991">
                <a:moveTo>
                  <a:pt x="1146007" y="1146009"/>
                </a:moveTo>
                <a:cubicBezTo>
                  <a:pt x="1393991" y="898026"/>
                  <a:pt x="1393991" y="495967"/>
                  <a:pt x="1146007" y="247984"/>
                </a:cubicBezTo>
                <a:cubicBezTo>
                  <a:pt x="898024" y="0"/>
                  <a:pt x="495965" y="0"/>
                  <a:pt x="247982" y="247984"/>
                </a:cubicBezTo>
                <a:cubicBezTo>
                  <a:pt x="0" y="495967"/>
                  <a:pt x="0" y="898026"/>
                  <a:pt x="247982" y="1146009"/>
                </a:cubicBezTo>
                <a:cubicBezTo>
                  <a:pt x="495965" y="1393991"/>
                  <a:pt x="898024" y="1393991"/>
                  <a:pt x="1146007" y="1146009"/>
                </a:cubicBezTo>
              </a:path>
            </a:pathLst>
          </a:custGeom>
          <a:noFill/>
          <a:ln w="25400" cap="flat" cmpd="sng">
            <a:solidFill>
              <a:srgbClr val="FFFFFF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5" name="Freeform 1865"/>
          <p:cNvSpPr/>
          <p:nvPr/>
        </p:nvSpPr>
        <p:spPr>
          <a:xfrm rot="0" flipH="0" flipV="0">
            <a:off x="103104" y="3138404"/>
            <a:ext cx="1393992" cy="1393993"/>
          </a:xfrm>
          <a:custGeom>
            <a:pathLst>
              <a:path w="1393992" h="1393993">
                <a:moveTo>
                  <a:pt x="1146008" y="247984"/>
                </a:moveTo>
                <a:cubicBezTo>
                  <a:pt x="1393992" y="495967"/>
                  <a:pt x="1393992" y="898026"/>
                  <a:pt x="1146008" y="1146009"/>
                </a:cubicBezTo>
                <a:cubicBezTo>
                  <a:pt x="898025" y="1393993"/>
                  <a:pt x="495966" y="1393993"/>
                  <a:pt x="247983" y="1146009"/>
                </a:cubicBezTo>
                <a:cubicBezTo>
                  <a:pt x="0" y="898026"/>
                  <a:pt x="0" y="495967"/>
                  <a:pt x="247983" y="247984"/>
                </a:cubicBezTo>
                <a:cubicBezTo>
                  <a:pt x="495966" y="0"/>
                  <a:pt x="898025" y="0"/>
                  <a:pt x="1146008" y="247984"/>
                </a:cubicBezTo>
              </a:path>
            </a:pathLst>
          </a:custGeom>
          <a:solidFill>
            <a:srgbClr val="96D35F">
              <a:alpha val="10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6" name="Freeform 1866"/>
          <p:cNvSpPr/>
          <p:nvPr/>
        </p:nvSpPr>
        <p:spPr>
          <a:xfrm rot="0" flipH="0" flipV="1">
            <a:off x="103104" y="3138405"/>
            <a:ext cx="1393991" cy="1393991"/>
          </a:xfrm>
          <a:custGeom>
            <a:pathLst>
              <a:path w="1393991" h="1393991">
                <a:moveTo>
                  <a:pt x="1146007" y="1146009"/>
                </a:moveTo>
                <a:cubicBezTo>
                  <a:pt x="1393991" y="898026"/>
                  <a:pt x="1393991" y="495967"/>
                  <a:pt x="1146007" y="247984"/>
                </a:cubicBezTo>
                <a:cubicBezTo>
                  <a:pt x="898024" y="0"/>
                  <a:pt x="495965" y="0"/>
                  <a:pt x="247982" y="247984"/>
                </a:cubicBezTo>
                <a:cubicBezTo>
                  <a:pt x="0" y="495967"/>
                  <a:pt x="0" y="898026"/>
                  <a:pt x="247982" y="1146009"/>
                </a:cubicBezTo>
                <a:cubicBezTo>
                  <a:pt x="495965" y="1393991"/>
                  <a:pt x="898024" y="1393991"/>
                  <a:pt x="1146007" y="1146009"/>
                </a:cubicBezTo>
              </a:path>
            </a:pathLst>
          </a:custGeom>
          <a:noFill/>
          <a:ln w="25400" cap="flat" cmpd="sng">
            <a:solidFill>
              <a:srgbClr val="FFFFFF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67" name="Picture 1867"/>
          <p:cNvPicPr>
            <a:picLocks noChangeAspect="0" noChangeArrowheads="1"/>
          </p:cNvPicPr>
          <p:nvPr/>
        </p:nvPicPr>
        <p:blipFill>
          <a:blip r:embed="rId18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52400" y="4038600"/>
            <a:ext cx="1295400" cy="1295400"/>
          </a:xfrm>
          <a:prstGeom prst="rect">
            <a:avLst/>
          </a:prstGeom>
          <a:noFill/>
          <a:extLst/>
        </p:spPr>
      </p:pic>
      <p:sp>
        <p:nvSpPr>
          <p:cNvPr id="1868" name="Freeform 1868"/>
          <p:cNvSpPr/>
          <p:nvPr/>
        </p:nvSpPr>
        <p:spPr>
          <a:xfrm rot="0" flipH="0" flipV="1">
            <a:off x="103104" y="3989305"/>
            <a:ext cx="1393991" cy="1393991"/>
          </a:xfrm>
          <a:custGeom>
            <a:pathLst>
              <a:path w="1393991" h="1393991">
                <a:moveTo>
                  <a:pt x="1146007" y="1146009"/>
                </a:moveTo>
                <a:cubicBezTo>
                  <a:pt x="1393991" y="898026"/>
                  <a:pt x="1393991" y="495967"/>
                  <a:pt x="1146007" y="247984"/>
                </a:cubicBezTo>
                <a:cubicBezTo>
                  <a:pt x="898024" y="0"/>
                  <a:pt x="495965" y="0"/>
                  <a:pt x="247982" y="247984"/>
                </a:cubicBezTo>
                <a:cubicBezTo>
                  <a:pt x="0" y="495967"/>
                  <a:pt x="0" y="898026"/>
                  <a:pt x="247982" y="1146009"/>
                </a:cubicBezTo>
                <a:cubicBezTo>
                  <a:pt x="495965" y="1393991"/>
                  <a:pt x="898024" y="1393991"/>
                  <a:pt x="1146007" y="1146009"/>
                </a:cubicBezTo>
              </a:path>
            </a:pathLst>
          </a:custGeom>
          <a:noFill/>
          <a:ln w="25400" cap="flat" cmpd="sng">
            <a:solidFill>
              <a:srgbClr val="FFFFFF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9" name="Rectangle 1869"/>
          <p:cNvSpPr/>
          <p:nvPr/>
        </p:nvSpPr>
        <p:spPr>
          <a:xfrm rot="0" flipH="0" flipV="0">
            <a:off x="2171700" y="1759672"/>
            <a:ext cx="6235512" cy="615939"/>
          </a:xfrm>
          <a:prstGeom prst="rect">
            <a:avLst/>
          </a:prstGeom>
        </p:spPr>
      </p:sp>
      <p:sp>
        <p:nvSpPr>
          <p:cNvPr id="1870" name="Freeform 1870"/>
          <p:cNvSpPr/>
          <p:nvPr/>
        </p:nvSpPr>
        <p:spPr>
          <a:xfrm rot="0" flipH="0" flipV="0">
            <a:off x="2210847" y="1989735"/>
            <a:ext cx="163010" cy="276148"/>
          </a:xfrm>
          <a:custGeom>
            <a:pathLst>
              <a:path w="5094089" h="8629650">
                <a:moveTo>
                  <a:pt x="154384" y="7605118"/>
                </a:moveTo>
                <a:cubicBezTo>
                  <a:pt x="51461" y="7464756"/>
                  <a:pt x="0" y="7319765"/>
                  <a:pt x="0" y="7170143"/>
                </a:cubicBezTo>
                <a:cubicBezTo>
                  <a:pt x="0" y="7011128"/>
                  <a:pt x="51461" y="6882541"/>
                  <a:pt x="154384" y="6784380"/>
                </a:cubicBezTo>
                <a:cubicBezTo>
                  <a:pt x="257307" y="6686088"/>
                  <a:pt x="388276" y="6636941"/>
                  <a:pt x="547290" y="6636941"/>
                </a:cubicBezTo>
                <a:cubicBezTo>
                  <a:pt x="668999" y="6636941"/>
                  <a:pt x="795337" y="6681391"/>
                  <a:pt x="926306" y="6770291"/>
                </a:cubicBezTo>
                <a:cubicBezTo>
                  <a:pt x="1057275" y="6859059"/>
                  <a:pt x="1192874" y="6954904"/>
                  <a:pt x="1333103" y="7057827"/>
                </a:cubicBezTo>
                <a:cubicBezTo>
                  <a:pt x="1473464" y="7160750"/>
                  <a:pt x="1620837" y="7256661"/>
                  <a:pt x="1775222" y="7345561"/>
                </a:cubicBezTo>
                <a:cubicBezTo>
                  <a:pt x="1929606" y="7434461"/>
                  <a:pt x="2095698" y="7478911"/>
                  <a:pt x="2273498" y="7478911"/>
                </a:cubicBezTo>
                <a:cubicBezTo>
                  <a:pt x="2526043" y="7478911"/>
                  <a:pt x="2752857" y="7425135"/>
                  <a:pt x="2953940" y="7317582"/>
                </a:cubicBezTo>
                <a:cubicBezTo>
                  <a:pt x="3155156" y="7209896"/>
                  <a:pt x="3323563" y="7067220"/>
                  <a:pt x="3459162" y="6889552"/>
                </a:cubicBezTo>
                <a:cubicBezTo>
                  <a:pt x="3594893" y="6711884"/>
                  <a:pt x="3697816" y="6510801"/>
                  <a:pt x="3767931" y="6286302"/>
                </a:cubicBezTo>
                <a:cubicBezTo>
                  <a:pt x="3838178" y="6061671"/>
                  <a:pt x="3873301" y="5832409"/>
                  <a:pt x="3873301" y="5598518"/>
                </a:cubicBezTo>
                <a:cubicBezTo>
                  <a:pt x="3873301" y="5355366"/>
                  <a:pt x="3791413" y="5154282"/>
                  <a:pt x="3627636" y="4995268"/>
                </a:cubicBezTo>
                <a:cubicBezTo>
                  <a:pt x="3463991" y="4836253"/>
                  <a:pt x="3262841" y="4709981"/>
                  <a:pt x="3024187" y="4616450"/>
                </a:cubicBezTo>
                <a:cubicBezTo>
                  <a:pt x="2785665" y="4522920"/>
                  <a:pt x="2540066" y="4457436"/>
                  <a:pt x="2287389" y="4419997"/>
                </a:cubicBezTo>
                <a:cubicBezTo>
                  <a:pt x="2034844" y="4382559"/>
                  <a:pt x="1815041" y="4363840"/>
                  <a:pt x="1627981" y="4363840"/>
                </a:cubicBezTo>
                <a:cubicBezTo>
                  <a:pt x="1450181" y="4317140"/>
                  <a:pt x="1319146" y="4240015"/>
                  <a:pt x="1234876" y="4132461"/>
                </a:cubicBezTo>
                <a:cubicBezTo>
                  <a:pt x="1150739" y="4024776"/>
                  <a:pt x="1108670" y="3910145"/>
                  <a:pt x="1108670" y="3788569"/>
                </a:cubicBezTo>
                <a:cubicBezTo>
                  <a:pt x="1108670" y="3666861"/>
                  <a:pt x="1155435" y="3552230"/>
                  <a:pt x="1248965" y="3444677"/>
                </a:cubicBezTo>
                <a:cubicBezTo>
                  <a:pt x="1342628" y="3337124"/>
                  <a:pt x="1482989" y="3259998"/>
                  <a:pt x="1670050" y="3213299"/>
                </a:cubicBezTo>
                <a:cubicBezTo>
                  <a:pt x="1838457" y="3194646"/>
                  <a:pt x="2016191" y="3164285"/>
                  <a:pt x="2203251" y="3122216"/>
                </a:cubicBezTo>
                <a:cubicBezTo>
                  <a:pt x="2390444" y="3080015"/>
                  <a:pt x="2572874" y="3023857"/>
                  <a:pt x="2750542" y="2953743"/>
                </a:cubicBezTo>
                <a:cubicBezTo>
                  <a:pt x="2928342" y="2883628"/>
                  <a:pt x="3089738" y="2794794"/>
                  <a:pt x="3234729" y="2687241"/>
                </a:cubicBezTo>
                <a:cubicBezTo>
                  <a:pt x="3379721" y="2579556"/>
                  <a:pt x="3489655" y="2446206"/>
                  <a:pt x="3564533" y="2287191"/>
                </a:cubicBezTo>
                <a:lnTo>
                  <a:pt x="3578622" y="1936552"/>
                </a:lnTo>
                <a:lnTo>
                  <a:pt x="3522464" y="1641872"/>
                </a:lnTo>
                <a:cubicBezTo>
                  <a:pt x="3503678" y="1538949"/>
                  <a:pt x="3456847" y="1454746"/>
                  <a:pt x="3381970" y="1389261"/>
                </a:cubicBezTo>
                <a:cubicBezTo>
                  <a:pt x="3307225" y="1323777"/>
                  <a:pt x="3216010" y="1272316"/>
                  <a:pt x="3108325" y="1234877"/>
                </a:cubicBezTo>
                <a:cubicBezTo>
                  <a:pt x="3000772" y="1197438"/>
                  <a:pt x="2886207" y="1171708"/>
                  <a:pt x="2764631" y="1157685"/>
                </a:cubicBezTo>
                <a:cubicBezTo>
                  <a:pt x="2643055" y="1143662"/>
                  <a:pt x="2526109" y="1136650"/>
                  <a:pt x="2413793" y="1136650"/>
                </a:cubicBezTo>
                <a:cubicBezTo>
                  <a:pt x="2198687" y="1136650"/>
                  <a:pt x="1964795" y="1157751"/>
                  <a:pt x="1712118" y="1199952"/>
                </a:cubicBezTo>
                <a:cubicBezTo>
                  <a:pt x="1459574" y="1242021"/>
                  <a:pt x="1272447" y="1295797"/>
                  <a:pt x="1150739" y="1361282"/>
                </a:cubicBezTo>
                <a:cubicBezTo>
                  <a:pt x="1047816" y="1436027"/>
                  <a:pt x="954286" y="1499130"/>
                  <a:pt x="870148" y="1550591"/>
                </a:cubicBezTo>
                <a:cubicBezTo>
                  <a:pt x="786011" y="1602052"/>
                  <a:pt x="692480" y="1627783"/>
                  <a:pt x="589558" y="1627783"/>
                </a:cubicBezTo>
                <a:cubicBezTo>
                  <a:pt x="439803" y="1627783"/>
                  <a:pt x="311150" y="1569310"/>
                  <a:pt x="203597" y="1452365"/>
                </a:cubicBezTo>
                <a:cubicBezTo>
                  <a:pt x="96043" y="1335419"/>
                  <a:pt x="42267" y="1164696"/>
                  <a:pt x="42267" y="940197"/>
                </a:cubicBezTo>
                <a:cubicBezTo>
                  <a:pt x="70313" y="781183"/>
                  <a:pt x="149820" y="645584"/>
                  <a:pt x="280789" y="533400"/>
                </a:cubicBezTo>
                <a:cubicBezTo>
                  <a:pt x="411758" y="421085"/>
                  <a:pt x="568457" y="332185"/>
                  <a:pt x="750887" y="266700"/>
                </a:cubicBezTo>
                <a:cubicBezTo>
                  <a:pt x="933317" y="201216"/>
                  <a:pt x="1125074" y="149755"/>
                  <a:pt x="1326158" y="112316"/>
                </a:cubicBezTo>
                <a:cubicBezTo>
                  <a:pt x="1527373" y="74877"/>
                  <a:pt x="1707488" y="46832"/>
                  <a:pt x="1866503" y="28179"/>
                </a:cubicBezTo>
                <a:cubicBezTo>
                  <a:pt x="2025517" y="9393"/>
                  <a:pt x="2149475" y="0"/>
                  <a:pt x="2238375" y="0"/>
                </a:cubicBezTo>
                <a:cubicBezTo>
                  <a:pt x="2327275" y="0"/>
                  <a:pt x="2353005" y="0"/>
                  <a:pt x="2315567" y="0"/>
                </a:cubicBezTo>
                <a:cubicBezTo>
                  <a:pt x="2652382" y="0"/>
                  <a:pt x="2965780" y="39754"/>
                  <a:pt x="3255764" y="119261"/>
                </a:cubicBezTo>
                <a:cubicBezTo>
                  <a:pt x="3545747" y="198769"/>
                  <a:pt x="3800673" y="320411"/>
                  <a:pt x="4020542" y="484188"/>
                </a:cubicBezTo>
                <a:cubicBezTo>
                  <a:pt x="4240411" y="647833"/>
                  <a:pt x="4413514" y="855927"/>
                  <a:pt x="4539853" y="1108472"/>
                </a:cubicBezTo>
                <a:cubicBezTo>
                  <a:pt x="4666191" y="1361017"/>
                  <a:pt x="4729361" y="1660393"/>
                  <a:pt x="4729361" y="2006600"/>
                </a:cubicBezTo>
                <a:cubicBezTo>
                  <a:pt x="4729361" y="2072085"/>
                  <a:pt x="4724664" y="2170311"/>
                  <a:pt x="4715272" y="2301280"/>
                </a:cubicBezTo>
                <a:cubicBezTo>
                  <a:pt x="4705879" y="2432249"/>
                  <a:pt x="4673071" y="2574859"/>
                  <a:pt x="4616847" y="2729111"/>
                </a:cubicBezTo>
                <a:cubicBezTo>
                  <a:pt x="4560755" y="2883364"/>
                  <a:pt x="4464910" y="3047075"/>
                  <a:pt x="4329311" y="3220244"/>
                </a:cubicBezTo>
                <a:cubicBezTo>
                  <a:pt x="4193712" y="3393282"/>
                  <a:pt x="3999574" y="3564004"/>
                  <a:pt x="3746897" y="3732411"/>
                </a:cubicBezTo>
                <a:cubicBezTo>
                  <a:pt x="3915304" y="3825942"/>
                  <a:pt x="4081330" y="3940572"/>
                  <a:pt x="4244975" y="4076304"/>
                </a:cubicBezTo>
                <a:cubicBezTo>
                  <a:pt x="4408752" y="4211903"/>
                  <a:pt x="4553810" y="4366221"/>
                  <a:pt x="4680148" y="4539258"/>
                </a:cubicBezTo>
                <a:cubicBezTo>
                  <a:pt x="4806487" y="4712296"/>
                  <a:pt x="4907028" y="4901737"/>
                  <a:pt x="4981773" y="5107583"/>
                </a:cubicBezTo>
                <a:cubicBezTo>
                  <a:pt x="5056650" y="5313297"/>
                  <a:pt x="5094089" y="5533099"/>
                  <a:pt x="5094089" y="5766991"/>
                </a:cubicBezTo>
                <a:cubicBezTo>
                  <a:pt x="5094089" y="6122459"/>
                  <a:pt x="5012200" y="6473296"/>
                  <a:pt x="4848423" y="6819504"/>
                </a:cubicBezTo>
                <a:cubicBezTo>
                  <a:pt x="4684778" y="7165579"/>
                  <a:pt x="4474302" y="7471900"/>
                  <a:pt x="4216995" y="7738468"/>
                </a:cubicBezTo>
                <a:cubicBezTo>
                  <a:pt x="3959820" y="8005035"/>
                  <a:pt x="3667455" y="8220208"/>
                  <a:pt x="3339901" y="8383985"/>
                </a:cubicBezTo>
                <a:cubicBezTo>
                  <a:pt x="3012479" y="8547761"/>
                  <a:pt x="2685058" y="8629650"/>
                  <a:pt x="2357636" y="8629650"/>
                </a:cubicBezTo>
                <a:cubicBezTo>
                  <a:pt x="1936684" y="8629650"/>
                  <a:pt x="1543777" y="8526727"/>
                  <a:pt x="1178917" y="8320882"/>
                </a:cubicBezTo>
                <a:cubicBezTo>
                  <a:pt x="814056" y="8115036"/>
                  <a:pt x="472545" y="7876448"/>
                  <a:pt x="154384" y="760511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1" name="Freeform 1871"/>
          <p:cNvSpPr/>
          <p:nvPr/>
        </p:nvSpPr>
        <p:spPr>
          <a:xfrm rot="0" flipH="0" flipV="0">
            <a:off x="2561498" y="1972425"/>
            <a:ext cx="185985" cy="295401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2" name="Freeform 1872"/>
          <p:cNvSpPr/>
          <p:nvPr/>
        </p:nvSpPr>
        <p:spPr>
          <a:xfrm rot="0" flipH="0" flipV="0">
            <a:off x="2793166" y="1978140"/>
            <a:ext cx="43554" cy="28856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3" name="Freeform 1873"/>
          <p:cNvSpPr/>
          <p:nvPr/>
        </p:nvSpPr>
        <p:spPr>
          <a:xfrm rot="0" flipH="0" flipV="0">
            <a:off x="2878585" y="1961084"/>
            <a:ext cx="154476" cy="306800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4" name="Freeform 1874"/>
          <p:cNvSpPr/>
          <p:nvPr/>
        </p:nvSpPr>
        <p:spPr>
          <a:xfrm rot="0" flipH="0" flipV="0">
            <a:off x="3042039" y="1961084"/>
            <a:ext cx="154476" cy="306800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5" name="Freeform 1875"/>
          <p:cNvSpPr/>
          <p:nvPr/>
        </p:nvSpPr>
        <p:spPr>
          <a:xfrm rot="0" flipH="0" flipV="0">
            <a:off x="3198329" y="2063014"/>
            <a:ext cx="185087" cy="205221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6" name="Freeform 1876"/>
          <p:cNvSpPr/>
          <p:nvPr/>
        </p:nvSpPr>
        <p:spPr>
          <a:xfrm rot="0" flipH="0" flipV="0">
            <a:off x="3422370" y="2056181"/>
            <a:ext cx="158521" cy="212407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7" name="Freeform 1877"/>
          <p:cNvSpPr/>
          <p:nvPr/>
        </p:nvSpPr>
        <p:spPr>
          <a:xfrm rot="0" flipH="0" flipV="0">
            <a:off x="3589936" y="2063014"/>
            <a:ext cx="185087" cy="205221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8" name="Freeform 1878"/>
          <p:cNvSpPr/>
          <p:nvPr/>
        </p:nvSpPr>
        <p:spPr>
          <a:xfrm rot="0" flipH="0" flipV="0">
            <a:off x="3811276" y="2059864"/>
            <a:ext cx="159854" cy="207911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9" name="Freeform 1879"/>
          <p:cNvSpPr/>
          <p:nvPr/>
        </p:nvSpPr>
        <p:spPr>
          <a:xfrm rot="0" flipH="0" flipV="0">
            <a:off x="4009285" y="1976730"/>
            <a:ext cx="142354" cy="288747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0" name="Freeform 1880"/>
          <p:cNvSpPr/>
          <p:nvPr/>
        </p:nvSpPr>
        <p:spPr>
          <a:xfrm rot="0" flipH="0" flipV="0">
            <a:off x="4341356" y="2053362"/>
            <a:ext cx="160462" cy="213446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1" name="Freeform 1881"/>
          <p:cNvSpPr/>
          <p:nvPr/>
        </p:nvSpPr>
        <p:spPr>
          <a:xfrm rot="0" flipH="0" flipV="0">
            <a:off x="4518740" y="2062713"/>
            <a:ext cx="179923" cy="212930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2" name="Freeform 1882"/>
          <p:cNvSpPr/>
          <p:nvPr/>
        </p:nvSpPr>
        <p:spPr>
          <a:xfrm rot="0" flipH="0" flipV="0">
            <a:off x="4736202" y="1976870"/>
            <a:ext cx="53441" cy="297351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3" name="Freeform 1883"/>
          <p:cNvSpPr/>
          <p:nvPr/>
        </p:nvSpPr>
        <p:spPr>
          <a:xfrm rot="0" flipH="0" flipV="0">
            <a:off x="4823215" y="2062713"/>
            <a:ext cx="179923" cy="212930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4" name="Freeform 1884"/>
          <p:cNvSpPr/>
          <p:nvPr/>
        </p:nvSpPr>
        <p:spPr>
          <a:xfrm rot="0" flipH="0" flipV="0">
            <a:off x="5035006" y="2056181"/>
            <a:ext cx="158521" cy="212407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5" name="Freeform 1885"/>
          <p:cNvSpPr/>
          <p:nvPr/>
        </p:nvSpPr>
        <p:spPr>
          <a:xfrm rot="0" flipH="0" flipV="0">
            <a:off x="5208641" y="2052534"/>
            <a:ext cx="150211" cy="21704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6" name="Freeform 1886"/>
          <p:cNvSpPr/>
          <p:nvPr/>
        </p:nvSpPr>
        <p:spPr>
          <a:xfrm rot="0" flipH="0" flipV="0">
            <a:off x="5542584" y="2062713"/>
            <a:ext cx="179923" cy="212930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7" name="Freeform 1887"/>
          <p:cNvSpPr/>
          <p:nvPr/>
        </p:nvSpPr>
        <p:spPr>
          <a:xfrm rot="0" flipH="0" flipV="0">
            <a:off x="5756629" y="1961084"/>
            <a:ext cx="154476" cy="306800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8" name="Freeform 1888"/>
          <p:cNvSpPr/>
          <p:nvPr/>
        </p:nvSpPr>
        <p:spPr>
          <a:xfrm rot="0" flipH="0" flipV="0">
            <a:off x="6076329" y="2063913"/>
            <a:ext cx="167949" cy="309774"/>
          </a:xfrm>
          <a:custGeom>
            <a:pathLst>
              <a:path w="5248408" h="9680442">
                <a:moveTo>
                  <a:pt x="5248408" y="9037306"/>
                </a:moveTo>
                <a:cubicBezTo>
                  <a:pt x="5239147" y="9243152"/>
                  <a:pt x="5178359" y="9399851"/>
                  <a:pt x="5066044" y="9507404"/>
                </a:cubicBezTo>
                <a:cubicBezTo>
                  <a:pt x="4953728" y="9614958"/>
                  <a:pt x="4829771" y="9671049"/>
                  <a:pt x="4694172" y="9675679"/>
                </a:cubicBezTo>
                <a:cubicBezTo>
                  <a:pt x="4558573" y="9680442"/>
                  <a:pt x="4432300" y="9633677"/>
                  <a:pt x="4315354" y="9535384"/>
                </a:cubicBezTo>
                <a:cubicBezTo>
                  <a:pt x="4198408" y="9437224"/>
                  <a:pt x="4125847" y="9285221"/>
                  <a:pt x="4097669" y="9079375"/>
                </a:cubicBezTo>
                <a:lnTo>
                  <a:pt x="4097669" y="5893859"/>
                </a:lnTo>
                <a:cubicBezTo>
                  <a:pt x="3760986" y="6024827"/>
                  <a:pt x="3424238" y="6104335"/>
                  <a:pt x="3087423" y="6132380"/>
                </a:cubicBezTo>
                <a:cubicBezTo>
                  <a:pt x="2890970" y="6151165"/>
                  <a:pt x="2668786" y="6153546"/>
                  <a:pt x="2420872" y="6139524"/>
                </a:cubicBezTo>
                <a:cubicBezTo>
                  <a:pt x="2172957" y="6125501"/>
                  <a:pt x="1955403" y="6090378"/>
                  <a:pt x="1768211" y="6034154"/>
                </a:cubicBezTo>
                <a:cubicBezTo>
                  <a:pt x="1291167" y="5903185"/>
                  <a:pt x="919295" y="5673990"/>
                  <a:pt x="652595" y="5346568"/>
                </a:cubicBezTo>
                <a:cubicBezTo>
                  <a:pt x="386027" y="5019146"/>
                  <a:pt x="205912" y="4647274"/>
                  <a:pt x="112250" y="4230952"/>
                </a:cubicBezTo>
                <a:cubicBezTo>
                  <a:pt x="18720" y="3814630"/>
                  <a:pt x="0" y="3379589"/>
                  <a:pt x="56092" y="2925829"/>
                </a:cubicBezTo>
                <a:cubicBezTo>
                  <a:pt x="112316" y="2472069"/>
                  <a:pt x="219935" y="2048735"/>
                  <a:pt x="378950" y="1655829"/>
                </a:cubicBezTo>
                <a:cubicBezTo>
                  <a:pt x="500526" y="1356453"/>
                  <a:pt x="675945" y="1099212"/>
                  <a:pt x="905206" y="884105"/>
                </a:cubicBezTo>
                <a:cubicBezTo>
                  <a:pt x="1134467" y="668867"/>
                  <a:pt x="1394090" y="493448"/>
                  <a:pt x="1684073" y="357849"/>
                </a:cubicBezTo>
                <a:cubicBezTo>
                  <a:pt x="1974056" y="222118"/>
                  <a:pt x="2280444" y="126206"/>
                  <a:pt x="2603236" y="70115"/>
                </a:cubicBezTo>
                <a:cubicBezTo>
                  <a:pt x="2926027" y="14023"/>
                  <a:pt x="3237111" y="0"/>
                  <a:pt x="3536487" y="28046"/>
                </a:cubicBezTo>
                <a:cubicBezTo>
                  <a:pt x="3845124" y="56092"/>
                  <a:pt x="4121084" y="130903"/>
                  <a:pt x="4364369" y="252479"/>
                </a:cubicBezTo>
                <a:cubicBezTo>
                  <a:pt x="4514123" y="149556"/>
                  <a:pt x="4680215" y="130837"/>
                  <a:pt x="4862645" y="196321"/>
                </a:cubicBezTo>
                <a:cubicBezTo>
                  <a:pt x="5045075" y="261805"/>
                  <a:pt x="5173663" y="416190"/>
                  <a:pt x="5248408" y="659474"/>
                </a:cubicBezTo>
                <a:lnTo>
                  <a:pt x="5248408" y="9037306"/>
                </a:lnTo>
                <a:close/>
                <a:moveTo>
                  <a:pt x="1740231" y="4785188"/>
                </a:moveTo>
                <a:cubicBezTo>
                  <a:pt x="2133137" y="4944335"/>
                  <a:pt x="2535370" y="5012201"/>
                  <a:pt x="2946929" y="4988785"/>
                </a:cubicBezTo>
                <a:cubicBezTo>
                  <a:pt x="3358621" y="4965369"/>
                  <a:pt x="3742201" y="4846042"/>
                  <a:pt x="4097669" y="4630804"/>
                </a:cubicBezTo>
                <a:lnTo>
                  <a:pt x="4097669" y="1445287"/>
                </a:lnTo>
                <a:cubicBezTo>
                  <a:pt x="4050969" y="1417241"/>
                  <a:pt x="4022924" y="1384499"/>
                  <a:pt x="4013531" y="1347060"/>
                </a:cubicBezTo>
                <a:cubicBezTo>
                  <a:pt x="3789032" y="1253530"/>
                  <a:pt x="3548129" y="1197438"/>
                  <a:pt x="3290822" y="1178785"/>
                </a:cubicBezTo>
                <a:cubicBezTo>
                  <a:pt x="3033514" y="1160000"/>
                  <a:pt x="2785600" y="1183349"/>
                  <a:pt x="2547078" y="1248834"/>
                </a:cubicBezTo>
                <a:cubicBezTo>
                  <a:pt x="2308556" y="1314318"/>
                  <a:pt x="2091069" y="1421937"/>
                  <a:pt x="1894615" y="1571691"/>
                </a:cubicBezTo>
                <a:cubicBezTo>
                  <a:pt x="1698162" y="1721313"/>
                  <a:pt x="1539081" y="1913070"/>
                  <a:pt x="1417373" y="2146962"/>
                </a:cubicBezTo>
                <a:cubicBezTo>
                  <a:pt x="1258359" y="2455730"/>
                  <a:pt x="1178851" y="2787915"/>
                  <a:pt x="1178851" y="3143515"/>
                </a:cubicBezTo>
                <a:cubicBezTo>
                  <a:pt x="1178851" y="3498982"/>
                  <a:pt x="1206897" y="3845057"/>
                  <a:pt x="1262989" y="4181740"/>
                </a:cubicBezTo>
                <a:cubicBezTo>
                  <a:pt x="1300427" y="4237964"/>
                  <a:pt x="1335485" y="4296503"/>
                  <a:pt x="1368161" y="4357357"/>
                </a:cubicBezTo>
                <a:cubicBezTo>
                  <a:pt x="1400969" y="4418079"/>
                  <a:pt x="1436092" y="4481182"/>
                  <a:pt x="1473531" y="4546666"/>
                </a:cubicBezTo>
                <a:cubicBezTo>
                  <a:pt x="1520362" y="4593498"/>
                  <a:pt x="1564812" y="4633317"/>
                  <a:pt x="1606881" y="4666126"/>
                </a:cubicBezTo>
                <a:cubicBezTo>
                  <a:pt x="1648950" y="4698802"/>
                  <a:pt x="1693400" y="4738489"/>
                  <a:pt x="1740231" y="47851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9" name="Freeform 1889"/>
          <p:cNvSpPr/>
          <p:nvPr/>
        </p:nvSpPr>
        <p:spPr>
          <a:xfrm rot="0" flipH="0" flipV="0">
            <a:off x="6289617" y="2066608"/>
            <a:ext cx="184581" cy="193992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0" name="Freeform 1890"/>
          <p:cNvSpPr/>
          <p:nvPr/>
        </p:nvSpPr>
        <p:spPr>
          <a:xfrm rot="0" flipH="0" flipV="0">
            <a:off x="6504856" y="2063090"/>
            <a:ext cx="182098" cy="204065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1" name="Freeform 1891"/>
          <p:cNvSpPr/>
          <p:nvPr/>
        </p:nvSpPr>
        <p:spPr>
          <a:xfrm rot="0" flipH="0" flipV="0">
            <a:off x="6715307" y="2056181"/>
            <a:ext cx="158521" cy="212407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2" name="Freeform 1892"/>
          <p:cNvSpPr/>
          <p:nvPr/>
        </p:nvSpPr>
        <p:spPr>
          <a:xfrm rot="0" flipH="0" flipV="0">
            <a:off x="6902561" y="1971929"/>
            <a:ext cx="170268" cy="293084"/>
          </a:xfrm>
          <a:custGeom>
            <a:pathLst>
              <a:path w="5320903" h="9158882">
                <a:moveTo>
                  <a:pt x="1150739" y="8515747"/>
                </a:moveTo>
                <a:cubicBezTo>
                  <a:pt x="1141478" y="8721592"/>
                  <a:pt x="1080690" y="8878292"/>
                  <a:pt x="968375" y="8985845"/>
                </a:cubicBezTo>
                <a:cubicBezTo>
                  <a:pt x="856059" y="9093397"/>
                  <a:pt x="732102" y="9149489"/>
                  <a:pt x="596503" y="9154119"/>
                </a:cubicBezTo>
                <a:cubicBezTo>
                  <a:pt x="460904" y="9158882"/>
                  <a:pt x="334631" y="9112183"/>
                  <a:pt x="217685" y="9014023"/>
                </a:cubicBezTo>
                <a:cubicBezTo>
                  <a:pt x="100740" y="8915730"/>
                  <a:pt x="28178" y="8763727"/>
                  <a:pt x="0" y="8558014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172" y="58473"/>
                  <a:pt x="437488" y="9392"/>
                  <a:pt x="554434" y="4762"/>
                </a:cubicBezTo>
                <a:cubicBezTo>
                  <a:pt x="671380" y="0"/>
                  <a:pt x="785944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4628554"/>
                </a:lnTo>
                <a:cubicBezTo>
                  <a:pt x="1394023" y="4488193"/>
                  <a:pt x="1611510" y="4343201"/>
                  <a:pt x="1803201" y="4193579"/>
                </a:cubicBezTo>
                <a:cubicBezTo>
                  <a:pt x="1995024" y="4043825"/>
                  <a:pt x="2184466" y="3880114"/>
                  <a:pt x="2371526" y="3702447"/>
                </a:cubicBezTo>
                <a:cubicBezTo>
                  <a:pt x="2558719" y="3524647"/>
                  <a:pt x="2748227" y="3330508"/>
                  <a:pt x="2940050" y="3120033"/>
                </a:cubicBezTo>
                <a:cubicBezTo>
                  <a:pt x="3131872" y="2909557"/>
                  <a:pt x="3340033" y="2677980"/>
                  <a:pt x="3564532" y="2425303"/>
                </a:cubicBezTo>
                <a:cubicBezTo>
                  <a:pt x="3723547" y="2294334"/>
                  <a:pt x="3880246" y="2233546"/>
                  <a:pt x="4034631" y="2242939"/>
                </a:cubicBezTo>
                <a:cubicBezTo>
                  <a:pt x="4189015" y="2252331"/>
                  <a:pt x="4312972" y="2303793"/>
                  <a:pt x="4406503" y="2397323"/>
                </a:cubicBezTo>
                <a:cubicBezTo>
                  <a:pt x="4500033" y="2490853"/>
                  <a:pt x="4551494" y="2614811"/>
                  <a:pt x="4560887" y="2769195"/>
                </a:cubicBezTo>
                <a:cubicBezTo>
                  <a:pt x="4570280" y="2923579"/>
                  <a:pt x="4509425" y="3080279"/>
                  <a:pt x="4378325" y="3239293"/>
                </a:cubicBezTo>
                <a:cubicBezTo>
                  <a:pt x="4022857" y="3650985"/>
                  <a:pt x="3695435" y="4008834"/>
                  <a:pt x="3396059" y="4312840"/>
                </a:cubicBezTo>
                <a:cubicBezTo>
                  <a:pt x="3096683" y="4616847"/>
                  <a:pt x="2778588" y="4890492"/>
                  <a:pt x="2441773" y="5133776"/>
                </a:cubicBezTo>
                <a:cubicBezTo>
                  <a:pt x="2918949" y="5667044"/>
                  <a:pt x="3370328" y="6169951"/>
                  <a:pt x="3795910" y="6642497"/>
                </a:cubicBezTo>
                <a:cubicBezTo>
                  <a:pt x="4221625" y="7114910"/>
                  <a:pt x="4673070" y="7617685"/>
                  <a:pt x="5150246" y="8150820"/>
                </a:cubicBezTo>
                <a:cubicBezTo>
                  <a:pt x="5271822" y="8319227"/>
                  <a:pt x="5320903" y="8480623"/>
                  <a:pt x="5297487" y="8635008"/>
                </a:cubicBezTo>
                <a:cubicBezTo>
                  <a:pt x="5274204" y="8789392"/>
                  <a:pt x="5213416" y="8911034"/>
                  <a:pt x="5115123" y="8999934"/>
                </a:cubicBezTo>
                <a:cubicBezTo>
                  <a:pt x="5016963" y="9088833"/>
                  <a:pt x="4890690" y="9130902"/>
                  <a:pt x="4736306" y="9126139"/>
                </a:cubicBezTo>
                <a:cubicBezTo>
                  <a:pt x="4581921" y="9121509"/>
                  <a:pt x="4429852" y="9044383"/>
                  <a:pt x="4280098" y="8894762"/>
                </a:cubicBezTo>
                <a:cubicBezTo>
                  <a:pt x="3784269" y="8342709"/>
                  <a:pt x="3316485" y="7818768"/>
                  <a:pt x="2876748" y="7322939"/>
                </a:cubicBezTo>
                <a:cubicBezTo>
                  <a:pt x="2437143" y="6827110"/>
                  <a:pt x="1969426" y="6307865"/>
                  <a:pt x="1473596" y="5765204"/>
                </a:cubicBezTo>
                <a:cubicBezTo>
                  <a:pt x="1417505" y="5793383"/>
                  <a:pt x="1363728" y="5821495"/>
                  <a:pt x="1312267" y="5849540"/>
                </a:cubicBezTo>
                <a:cubicBezTo>
                  <a:pt x="1260805" y="5877586"/>
                  <a:pt x="1206962" y="5905632"/>
                  <a:pt x="1150739" y="5933678"/>
                </a:cubicBezTo>
                <a:lnTo>
                  <a:pt x="1150739" y="851574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3" name="Freeform 1893"/>
          <p:cNvSpPr/>
          <p:nvPr/>
        </p:nvSpPr>
        <p:spPr>
          <a:xfrm rot="0" flipH="0" flipV="0">
            <a:off x="7097344" y="2052534"/>
            <a:ext cx="150211" cy="21704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4" name="Freeform 1894"/>
          <p:cNvSpPr/>
          <p:nvPr/>
        </p:nvSpPr>
        <p:spPr>
          <a:xfrm rot="0" flipH="0" flipV="0">
            <a:off x="7444455" y="1950676"/>
            <a:ext cx="88842" cy="370478"/>
          </a:xfrm>
          <a:custGeom>
            <a:pathLst>
              <a:path w="2776339" h="11577439">
                <a:moveTo>
                  <a:pt x="2259409" y="10426699"/>
                </a:moveTo>
                <a:cubicBezTo>
                  <a:pt x="2437209" y="10482791"/>
                  <a:pt x="2568178" y="10566995"/>
                  <a:pt x="2652315" y="10679310"/>
                </a:cubicBezTo>
                <a:cubicBezTo>
                  <a:pt x="2736585" y="10791626"/>
                  <a:pt x="2776339" y="10906257"/>
                  <a:pt x="2771576" y="11023203"/>
                </a:cubicBezTo>
                <a:cubicBezTo>
                  <a:pt x="2766946" y="11140148"/>
                  <a:pt x="2717866" y="11252398"/>
                  <a:pt x="2624335" y="11359951"/>
                </a:cubicBezTo>
                <a:cubicBezTo>
                  <a:pt x="2530805" y="11467504"/>
                  <a:pt x="2395140" y="11540000"/>
                  <a:pt x="2217340" y="11577439"/>
                </a:cubicBezTo>
                <a:cubicBezTo>
                  <a:pt x="1946010" y="11577439"/>
                  <a:pt x="1676995" y="11575057"/>
                  <a:pt x="1410295" y="11570295"/>
                </a:cubicBezTo>
                <a:cubicBezTo>
                  <a:pt x="1143727" y="11565665"/>
                  <a:pt x="874778" y="11563349"/>
                  <a:pt x="603448" y="11563349"/>
                </a:cubicBezTo>
                <a:cubicBezTo>
                  <a:pt x="238588" y="11525911"/>
                  <a:pt x="37438" y="11324761"/>
                  <a:pt x="0" y="10959901"/>
                </a:cubicBezTo>
                <a:lnTo>
                  <a:pt x="0" y="547291"/>
                </a:lnTo>
                <a:cubicBezTo>
                  <a:pt x="46831" y="360230"/>
                  <a:pt x="119327" y="224632"/>
                  <a:pt x="217487" y="140494"/>
                </a:cubicBezTo>
                <a:cubicBezTo>
                  <a:pt x="315780" y="56224"/>
                  <a:pt x="458456" y="9393"/>
                  <a:pt x="645517" y="0"/>
                </a:cubicBezTo>
                <a:lnTo>
                  <a:pt x="2259409" y="0"/>
                </a:lnTo>
                <a:cubicBezTo>
                  <a:pt x="2437209" y="56224"/>
                  <a:pt x="2568178" y="140494"/>
                  <a:pt x="2652315" y="252810"/>
                </a:cubicBezTo>
                <a:cubicBezTo>
                  <a:pt x="2736585" y="364993"/>
                  <a:pt x="2776339" y="479558"/>
                  <a:pt x="2771576" y="596504"/>
                </a:cubicBezTo>
                <a:cubicBezTo>
                  <a:pt x="2766946" y="713449"/>
                  <a:pt x="2717866" y="825699"/>
                  <a:pt x="2624335" y="933252"/>
                </a:cubicBezTo>
                <a:cubicBezTo>
                  <a:pt x="2530805" y="1040805"/>
                  <a:pt x="2395140" y="1113301"/>
                  <a:pt x="2217340" y="1150739"/>
                </a:cubicBezTo>
                <a:lnTo>
                  <a:pt x="1150739" y="1150739"/>
                </a:lnTo>
                <a:lnTo>
                  <a:pt x="1150739" y="10426699"/>
                </a:lnTo>
                <a:lnTo>
                  <a:pt x="2259409" y="10426699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5" name="Freeform 1895"/>
          <p:cNvSpPr/>
          <p:nvPr/>
        </p:nvSpPr>
        <p:spPr>
          <a:xfrm rot="0" flipH="0" flipV="0">
            <a:off x="7545206" y="2056181"/>
            <a:ext cx="158521" cy="212407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77BB41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6" name="Freeform 1896"/>
          <p:cNvSpPr/>
          <p:nvPr/>
        </p:nvSpPr>
        <p:spPr>
          <a:xfrm rot="0" flipH="0" flipV="0">
            <a:off x="7714005" y="2067503"/>
            <a:ext cx="179999" cy="305811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4013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7" name="Freeform 1897"/>
          <p:cNvSpPr/>
          <p:nvPr/>
        </p:nvSpPr>
        <p:spPr>
          <a:xfrm rot="0" flipH="0" flipV="0">
            <a:off x="7939305" y="1974622"/>
            <a:ext cx="177939" cy="289272"/>
          </a:xfrm>
          <a:custGeom>
            <a:pathLst>
              <a:path w="5560615" h="9039753">
                <a:moveTo>
                  <a:pt x="947473" y="8712399"/>
                </a:moveTo>
                <a:cubicBezTo>
                  <a:pt x="788458" y="8805929"/>
                  <a:pt x="638704" y="8845683"/>
                  <a:pt x="498210" y="8831660"/>
                </a:cubicBezTo>
                <a:cubicBezTo>
                  <a:pt x="357849" y="8817637"/>
                  <a:pt x="245533" y="8768556"/>
                  <a:pt x="161263" y="8684419"/>
                </a:cubicBezTo>
                <a:cubicBezTo>
                  <a:pt x="77126" y="8600149"/>
                  <a:pt x="28045" y="8487834"/>
                  <a:pt x="14023" y="8347472"/>
                </a:cubicBezTo>
                <a:cubicBezTo>
                  <a:pt x="0" y="8207111"/>
                  <a:pt x="39753" y="8057423"/>
                  <a:pt x="133283" y="7898408"/>
                </a:cubicBezTo>
                <a:lnTo>
                  <a:pt x="175551" y="7856339"/>
                </a:lnTo>
                <a:lnTo>
                  <a:pt x="175551" y="558999"/>
                </a:lnTo>
                <a:cubicBezTo>
                  <a:pt x="212857" y="381331"/>
                  <a:pt x="285287" y="245732"/>
                  <a:pt x="392840" y="152202"/>
                </a:cubicBezTo>
                <a:cubicBezTo>
                  <a:pt x="500525" y="58539"/>
                  <a:pt x="612841" y="9393"/>
                  <a:pt x="729787" y="4763"/>
                </a:cubicBezTo>
                <a:cubicBezTo>
                  <a:pt x="846732" y="0"/>
                  <a:pt x="961297" y="39754"/>
                  <a:pt x="1073480" y="124024"/>
                </a:cubicBezTo>
                <a:cubicBezTo>
                  <a:pt x="1185796" y="208161"/>
                  <a:pt x="1270000" y="339130"/>
                  <a:pt x="1326091" y="516930"/>
                </a:cubicBezTo>
                <a:lnTo>
                  <a:pt x="1326091" y="3856831"/>
                </a:lnTo>
                <a:cubicBezTo>
                  <a:pt x="1531937" y="3660378"/>
                  <a:pt x="1751872" y="3505994"/>
                  <a:pt x="1985896" y="3393678"/>
                </a:cubicBezTo>
                <a:cubicBezTo>
                  <a:pt x="2201135" y="3272102"/>
                  <a:pt x="2404665" y="3185584"/>
                  <a:pt x="2596488" y="3134122"/>
                </a:cubicBezTo>
                <a:cubicBezTo>
                  <a:pt x="2788311" y="3082661"/>
                  <a:pt x="3005931" y="3042907"/>
                  <a:pt x="3249348" y="3014861"/>
                </a:cubicBezTo>
                <a:cubicBezTo>
                  <a:pt x="3492632" y="2977423"/>
                  <a:pt x="3721893" y="3000838"/>
                  <a:pt x="3937132" y="3085108"/>
                </a:cubicBezTo>
                <a:cubicBezTo>
                  <a:pt x="4152370" y="3169246"/>
                  <a:pt x="4362847" y="3272102"/>
                  <a:pt x="4568560" y="3393678"/>
                </a:cubicBezTo>
                <a:cubicBezTo>
                  <a:pt x="4840023" y="3552825"/>
                  <a:pt x="5045934" y="3772760"/>
                  <a:pt x="5186296" y="4053483"/>
                </a:cubicBezTo>
                <a:cubicBezTo>
                  <a:pt x="5326790" y="4334074"/>
                  <a:pt x="5425083" y="4635765"/>
                  <a:pt x="5481174" y="4958556"/>
                </a:cubicBezTo>
                <a:cubicBezTo>
                  <a:pt x="5537266" y="5281216"/>
                  <a:pt x="5560615" y="5608638"/>
                  <a:pt x="5551223" y="5940822"/>
                </a:cubicBezTo>
                <a:cubicBezTo>
                  <a:pt x="5541962" y="6272874"/>
                  <a:pt x="5513916" y="6569869"/>
                  <a:pt x="5467085" y="6831806"/>
                </a:cubicBezTo>
                <a:cubicBezTo>
                  <a:pt x="5448432" y="6981561"/>
                  <a:pt x="5406297" y="7124303"/>
                  <a:pt x="5340680" y="7260035"/>
                </a:cubicBezTo>
                <a:cubicBezTo>
                  <a:pt x="5275196" y="7395634"/>
                  <a:pt x="5205015" y="7528917"/>
                  <a:pt x="5130138" y="7659886"/>
                </a:cubicBezTo>
                <a:cubicBezTo>
                  <a:pt x="4999169" y="7921824"/>
                  <a:pt x="4821369" y="8144008"/>
                  <a:pt x="4596738" y="8326438"/>
                </a:cubicBezTo>
                <a:cubicBezTo>
                  <a:pt x="4372239" y="8508868"/>
                  <a:pt x="4121943" y="8653860"/>
                  <a:pt x="3845851" y="8761413"/>
                </a:cubicBezTo>
                <a:cubicBezTo>
                  <a:pt x="3569890" y="8868966"/>
                  <a:pt x="3284537" y="8943776"/>
                  <a:pt x="2989791" y="8985845"/>
                </a:cubicBezTo>
                <a:cubicBezTo>
                  <a:pt x="2695045" y="9028046"/>
                  <a:pt x="2416637" y="9039753"/>
                  <a:pt x="2154568" y="9020968"/>
                </a:cubicBezTo>
                <a:cubicBezTo>
                  <a:pt x="1939329" y="9002315"/>
                  <a:pt x="1733417" y="8969639"/>
                  <a:pt x="1536832" y="8922941"/>
                </a:cubicBezTo>
                <a:cubicBezTo>
                  <a:pt x="1340379" y="8876110"/>
                  <a:pt x="1148622" y="8796536"/>
                  <a:pt x="961562" y="8684221"/>
                </a:cubicBezTo>
                <a:cubicBezTo>
                  <a:pt x="961562" y="8693613"/>
                  <a:pt x="956865" y="8703006"/>
                  <a:pt x="947473" y="8712399"/>
                </a:cubicBezTo>
                <a:close/>
                <a:moveTo>
                  <a:pt x="1326091" y="5596930"/>
                </a:moveTo>
                <a:lnTo>
                  <a:pt x="1326091" y="7561660"/>
                </a:lnTo>
                <a:cubicBezTo>
                  <a:pt x="1354269" y="7580313"/>
                  <a:pt x="1405731" y="7608359"/>
                  <a:pt x="1480476" y="7645797"/>
                </a:cubicBezTo>
                <a:cubicBezTo>
                  <a:pt x="1499261" y="7664450"/>
                  <a:pt x="1517980" y="7678473"/>
                  <a:pt x="1536633" y="7687866"/>
                </a:cubicBezTo>
                <a:cubicBezTo>
                  <a:pt x="1555419" y="7697259"/>
                  <a:pt x="1574204" y="7711281"/>
                  <a:pt x="1592990" y="7729935"/>
                </a:cubicBezTo>
                <a:cubicBezTo>
                  <a:pt x="2079558" y="7917127"/>
                  <a:pt x="2542778" y="7949936"/>
                  <a:pt x="2982648" y="7828360"/>
                </a:cubicBezTo>
                <a:cubicBezTo>
                  <a:pt x="3422517" y="7706651"/>
                  <a:pt x="3810926" y="7449344"/>
                  <a:pt x="4147873" y="7056438"/>
                </a:cubicBezTo>
                <a:cubicBezTo>
                  <a:pt x="4241535" y="6831939"/>
                  <a:pt x="4309401" y="6623778"/>
                  <a:pt x="4351469" y="6431955"/>
                </a:cubicBezTo>
                <a:cubicBezTo>
                  <a:pt x="4393538" y="6240132"/>
                  <a:pt x="4414573" y="6048375"/>
                  <a:pt x="4414573" y="5856685"/>
                </a:cubicBezTo>
                <a:cubicBezTo>
                  <a:pt x="4414573" y="5664862"/>
                  <a:pt x="4395853" y="5470724"/>
                  <a:pt x="4358415" y="5274271"/>
                </a:cubicBezTo>
                <a:cubicBezTo>
                  <a:pt x="4321108" y="5077685"/>
                  <a:pt x="4260254" y="4867143"/>
                  <a:pt x="4175852" y="4642644"/>
                </a:cubicBezTo>
                <a:cubicBezTo>
                  <a:pt x="4129153" y="4595945"/>
                  <a:pt x="4089400" y="4546865"/>
                  <a:pt x="4056591" y="4495403"/>
                </a:cubicBezTo>
                <a:cubicBezTo>
                  <a:pt x="4023915" y="4443942"/>
                  <a:pt x="3984162" y="4394796"/>
                  <a:pt x="3937330" y="4347964"/>
                </a:cubicBezTo>
                <a:cubicBezTo>
                  <a:pt x="3890499" y="4329311"/>
                  <a:pt x="3846049" y="4305962"/>
                  <a:pt x="3803980" y="4277916"/>
                </a:cubicBezTo>
                <a:cubicBezTo>
                  <a:pt x="3761912" y="4249738"/>
                  <a:pt x="3717462" y="4226322"/>
                  <a:pt x="3670630" y="4207669"/>
                </a:cubicBezTo>
                <a:cubicBezTo>
                  <a:pt x="3623799" y="4198276"/>
                  <a:pt x="3572272" y="4188950"/>
                  <a:pt x="3516048" y="4179689"/>
                </a:cubicBezTo>
                <a:cubicBezTo>
                  <a:pt x="3459956" y="4170296"/>
                  <a:pt x="3408561" y="4160904"/>
                  <a:pt x="3361862" y="4151511"/>
                </a:cubicBezTo>
                <a:cubicBezTo>
                  <a:pt x="2912599" y="4226388"/>
                  <a:pt x="2542910" y="4378457"/>
                  <a:pt x="2252794" y="4607719"/>
                </a:cubicBezTo>
                <a:cubicBezTo>
                  <a:pt x="1962679" y="4836848"/>
                  <a:pt x="1691216" y="5129146"/>
                  <a:pt x="1438407" y="5484614"/>
                </a:cubicBezTo>
                <a:close/>
              </a:path>
            </a:pathLst>
          </a:custGeom>
          <a:solidFill>
            <a:srgbClr val="3A88FE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8" name="Freeform 1898"/>
          <p:cNvSpPr/>
          <p:nvPr/>
        </p:nvSpPr>
        <p:spPr>
          <a:xfrm rot="0" flipH="0" flipV="0">
            <a:off x="8132120" y="1950676"/>
            <a:ext cx="88838" cy="370478"/>
          </a:xfrm>
          <a:custGeom>
            <a:pathLst>
              <a:path w="2776207" h="11577439">
                <a:moveTo>
                  <a:pt x="516797" y="10426699"/>
                </a:moveTo>
                <a:lnTo>
                  <a:pt x="1625467" y="10426699"/>
                </a:lnTo>
                <a:lnTo>
                  <a:pt x="1625467" y="1150739"/>
                </a:lnTo>
                <a:lnTo>
                  <a:pt x="559064" y="1150739"/>
                </a:lnTo>
                <a:cubicBezTo>
                  <a:pt x="381264" y="1113301"/>
                  <a:pt x="245599" y="1040805"/>
                  <a:pt x="152069" y="933252"/>
                </a:cubicBezTo>
                <a:cubicBezTo>
                  <a:pt x="58539" y="825699"/>
                  <a:pt x="9392" y="713449"/>
                  <a:pt x="4630" y="596504"/>
                </a:cubicBezTo>
                <a:cubicBezTo>
                  <a:pt x="0" y="479558"/>
                  <a:pt x="39753" y="364993"/>
                  <a:pt x="123891" y="252810"/>
                </a:cubicBezTo>
                <a:cubicBezTo>
                  <a:pt x="208161" y="140494"/>
                  <a:pt x="339129" y="56224"/>
                  <a:pt x="516797" y="0"/>
                </a:cubicBezTo>
                <a:lnTo>
                  <a:pt x="2130689" y="0"/>
                </a:lnTo>
                <a:cubicBezTo>
                  <a:pt x="2317750" y="9393"/>
                  <a:pt x="2460360" y="56224"/>
                  <a:pt x="2558521" y="140494"/>
                </a:cubicBezTo>
                <a:cubicBezTo>
                  <a:pt x="2656813" y="224632"/>
                  <a:pt x="2729375" y="360230"/>
                  <a:pt x="2776207" y="547291"/>
                </a:cubicBezTo>
                <a:lnTo>
                  <a:pt x="2776207" y="10959901"/>
                </a:lnTo>
                <a:cubicBezTo>
                  <a:pt x="2738768" y="11324761"/>
                  <a:pt x="2537619" y="11525911"/>
                  <a:pt x="2172758" y="11563349"/>
                </a:cubicBezTo>
                <a:cubicBezTo>
                  <a:pt x="1901428" y="11563349"/>
                  <a:pt x="1632413" y="11565665"/>
                  <a:pt x="1365713" y="11570295"/>
                </a:cubicBezTo>
                <a:cubicBezTo>
                  <a:pt x="1099145" y="11575057"/>
                  <a:pt x="830262" y="11577439"/>
                  <a:pt x="559064" y="11577439"/>
                </a:cubicBezTo>
                <a:cubicBezTo>
                  <a:pt x="381264" y="11540000"/>
                  <a:pt x="245599" y="11467504"/>
                  <a:pt x="152069" y="11359951"/>
                </a:cubicBezTo>
                <a:cubicBezTo>
                  <a:pt x="58539" y="11252398"/>
                  <a:pt x="9392" y="11140148"/>
                  <a:pt x="4630" y="11023203"/>
                </a:cubicBezTo>
                <a:cubicBezTo>
                  <a:pt x="0" y="10906257"/>
                  <a:pt x="39753" y="10791626"/>
                  <a:pt x="123891" y="10679310"/>
                </a:cubicBezTo>
                <a:cubicBezTo>
                  <a:pt x="208161" y="10566995"/>
                  <a:pt x="339129" y="10482791"/>
                  <a:pt x="516797" y="1042669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9" name="Rectangle 1899"/>
          <p:cNvSpPr/>
          <p:nvPr/>
        </p:nvSpPr>
        <p:spPr>
          <a:xfrm rot="0" flipH="0" flipV="0">
            <a:off x="2171700" y="2597872"/>
            <a:ext cx="9368617" cy="1073139"/>
          </a:xfrm>
          <a:prstGeom prst="rect">
            <a:avLst/>
          </a:prstGeom>
        </p:spPr>
      </p:sp>
      <p:sp>
        <p:nvSpPr>
          <p:cNvPr id="1900" name="Freeform 1900"/>
          <p:cNvSpPr/>
          <p:nvPr/>
        </p:nvSpPr>
        <p:spPr>
          <a:xfrm rot="0" flipH="0" flipV="0">
            <a:off x="2187956" y="2823103"/>
            <a:ext cx="238150" cy="284638"/>
          </a:xfrm>
          <a:custGeom>
            <a:pathLst>
              <a:path w="7442200" h="8894960">
                <a:moveTo>
                  <a:pt x="6923087" y="3902670"/>
                </a:moveTo>
                <a:cubicBezTo>
                  <a:pt x="7100754" y="3949369"/>
                  <a:pt x="7231657" y="4026561"/>
                  <a:pt x="7315795" y="4134246"/>
                </a:cubicBezTo>
                <a:cubicBezTo>
                  <a:pt x="7400065" y="4241800"/>
                  <a:pt x="7442200" y="4356364"/>
                  <a:pt x="7442200" y="4477940"/>
                </a:cubicBezTo>
                <a:cubicBezTo>
                  <a:pt x="7442200" y="4590256"/>
                  <a:pt x="7404761" y="4695560"/>
                  <a:pt x="7329884" y="4793853"/>
                </a:cubicBezTo>
                <a:cubicBezTo>
                  <a:pt x="7255139" y="4892013"/>
                  <a:pt x="7147586" y="4969139"/>
                  <a:pt x="7007225" y="5025231"/>
                </a:cubicBezTo>
                <a:lnTo>
                  <a:pt x="7007225" y="7128470"/>
                </a:lnTo>
                <a:cubicBezTo>
                  <a:pt x="7007225" y="7334051"/>
                  <a:pt x="6939359" y="7506956"/>
                  <a:pt x="6803628" y="7647185"/>
                </a:cubicBezTo>
                <a:cubicBezTo>
                  <a:pt x="6667896" y="7787415"/>
                  <a:pt x="6539176" y="7918317"/>
                  <a:pt x="6417468" y="8039893"/>
                </a:cubicBezTo>
                <a:cubicBezTo>
                  <a:pt x="6117960" y="8339005"/>
                  <a:pt x="5764543" y="8556294"/>
                  <a:pt x="5357217" y="8691760"/>
                </a:cubicBezTo>
                <a:cubicBezTo>
                  <a:pt x="4950023" y="8827226"/>
                  <a:pt x="4535752" y="8894960"/>
                  <a:pt x="4114403" y="8894960"/>
                </a:cubicBezTo>
                <a:cubicBezTo>
                  <a:pt x="3431116" y="8894960"/>
                  <a:pt x="2831967" y="8752349"/>
                  <a:pt x="2316956" y="8467129"/>
                </a:cubicBezTo>
                <a:cubicBezTo>
                  <a:pt x="1802077" y="8181908"/>
                  <a:pt x="1373782" y="7821810"/>
                  <a:pt x="1032073" y="7386835"/>
                </a:cubicBezTo>
                <a:cubicBezTo>
                  <a:pt x="690364" y="6951860"/>
                  <a:pt x="432924" y="6477198"/>
                  <a:pt x="259754" y="5962848"/>
                </a:cubicBezTo>
                <a:cubicBezTo>
                  <a:pt x="86584" y="5448366"/>
                  <a:pt x="0" y="4957299"/>
                  <a:pt x="0" y="4489648"/>
                </a:cubicBezTo>
                <a:cubicBezTo>
                  <a:pt x="0" y="4218450"/>
                  <a:pt x="32742" y="3923836"/>
                  <a:pt x="98226" y="3605807"/>
                </a:cubicBezTo>
                <a:cubicBezTo>
                  <a:pt x="163843" y="3287778"/>
                  <a:pt x="264517" y="2974446"/>
                  <a:pt x="400248" y="2665809"/>
                </a:cubicBezTo>
                <a:cubicBezTo>
                  <a:pt x="535979" y="2357172"/>
                  <a:pt x="706768" y="2067256"/>
                  <a:pt x="912614" y="1796057"/>
                </a:cubicBezTo>
                <a:cubicBezTo>
                  <a:pt x="1118592" y="1524727"/>
                  <a:pt x="1362075" y="1300162"/>
                  <a:pt x="1643062" y="1122362"/>
                </a:cubicBezTo>
                <a:cubicBezTo>
                  <a:pt x="2148548" y="795073"/>
                  <a:pt x="2665743" y="526190"/>
                  <a:pt x="3194645" y="315714"/>
                </a:cubicBezTo>
                <a:cubicBezTo>
                  <a:pt x="3723679" y="105237"/>
                  <a:pt x="4264355" y="0"/>
                  <a:pt x="4816673" y="0"/>
                </a:cubicBezTo>
                <a:cubicBezTo>
                  <a:pt x="4975820" y="0"/>
                  <a:pt x="5167709" y="16404"/>
                  <a:pt x="5392340" y="49212"/>
                </a:cubicBezTo>
                <a:cubicBezTo>
                  <a:pt x="5617104" y="81888"/>
                  <a:pt x="5834789" y="133350"/>
                  <a:pt x="6045398" y="203596"/>
                </a:cubicBezTo>
                <a:cubicBezTo>
                  <a:pt x="6256006" y="273711"/>
                  <a:pt x="6436187" y="369556"/>
                  <a:pt x="6585942" y="491132"/>
                </a:cubicBezTo>
                <a:cubicBezTo>
                  <a:pt x="6735828" y="612709"/>
                  <a:pt x="6810771" y="762462"/>
                  <a:pt x="6810771" y="940395"/>
                </a:cubicBezTo>
                <a:cubicBezTo>
                  <a:pt x="6810771" y="1090149"/>
                  <a:pt x="6759244" y="1216487"/>
                  <a:pt x="6656189" y="1319410"/>
                </a:cubicBezTo>
                <a:cubicBezTo>
                  <a:pt x="6553265" y="1422201"/>
                  <a:pt x="6422231" y="1473596"/>
                  <a:pt x="6263084" y="1473596"/>
                </a:cubicBezTo>
                <a:cubicBezTo>
                  <a:pt x="6178814" y="1473596"/>
                  <a:pt x="6080455" y="1454943"/>
                  <a:pt x="5968007" y="1417637"/>
                </a:cubicBezTo>
                <a:cubicBezTo>
                  <a:pt x="5855692" y="1380198"/>
                  <a:pt x="5736299" y="1340379"/>
                  <a:pt x="5609828" y="1298178"/>
                </a:cubicBezTo>
                <a:cubicBezTo>
                  <a:pt x="5483489" y="1255976"/>
                  <a:pt x="5352388" y="1216157"/>
                  <a:pt x="5216525" y="1178718"/>
                </a:cubicBezTo>
                <a:cubicBezTo>
                  <a:pt x="5080793" y="1141280"/>
                  <a:pt x="4947377" y="1122560"/>
                  <a:pt x="4816276" y="1122560"/>
                </a:cubicBezTo>
                <a:cubicBezTo>
                  <a:pt x="4722746" y="1122560"/>
                  <a:pt x="4633846" y="1127257"/>
                  <a:pt x="4549576" y="1136650"/>
                </a:cubicBezTo>
                <a:cubicBezTo>
                  <a:pt x="4465306" y="1146042"/>
                  <a:pt x="4381036" y="1164762"/>
                  <a:pt x="4296767" y="1192807"/>
                </a:cubicBezTo>
                <a:cubicBezTo>
                  <a:pt x="3931642" y="1305123"/>
                  <a:pt x="3561754" y="1438407"/>
                  <a:pt x="3187104" y="1592659"/>
                </a:cubicBezTo>
                <a:cubicBezTo>
                  <a:pt x="2812586" y="1746911"/>
                  <a:pt x="2473126" y="1950309"/>
                  <a:pt x="2168723" y="2202854"/>
                </a:cubicBezTo>
                <a:cubicBezTo>
                  <a:pt x="1864452" y="2455399"/>
                  <a:pt x="1618720" y="2766417"/>
                  <a:pt x="1431528" y="3135907"/>
                </a:cubicBezTo>
                <a:cubicBezTo>
                  <a:pt x="1244335" y="3505266"/>
                  <a:pt x="1150739" y="3965839"/>
                  <a:pt x="1150739" y="4517628"/>
                </a:cubicBezTo>
                <a:cubicBezTo>
                  <a:pt x="1150739" y="4966625"/>
                  <a:pt x="1230312" y="5389893"/>
                  <a:pt x="1389459" y="5787429"/>
                </a:cubicBezTo>
                <a:cubicBezTo>
                  <a:pt x="1548606" y="6184833"/>
                  <a:pt x="1759280" y="6528527"/>
                  <a:pt x="2021482" y="6818510"/>
                </a:cubicBezTo>
                <a:cubicBezTo>
                  <a:pt x="2283684" y="7108362"/>
                  <a:pt x="2588087" y="7337491"/>
                  <a:pt x="2934692" y="7505898"/>
                </a:cubicBezTo>
                <a:cubicBezTo>
                  <a:pt x="3281296" y="7674173"/>
                  <a:pt x="3641857" y="7758310"/>
                  <a:pt x="4016375" y="7758310"/>
                </a:cubicBezTo>
                <a:cubicBezTo>
                  <a:pt x="4344061" y="7758310"/>
                  <a:pt x="4667117" y="7692958"/>
                  <a:pt x="4985543" y="7562254"/>
                </a:cubicBezTo>
                <a:cubicBezTo>
                  <a:pt x="5303969" y="7431418"/>
                  <a:pt x="5594283" y="7235163"/>
                  <a:pt x="5856485" y="6973490"/>
                </a:cubicBezTo>
                <a:lnTo>
                  <a:pt x="5856485" y="5067300"/>
                </a:lnTo>
                <a:cubicBezTo>
                  <a:pt x="5501018" y="5076692"/>
                  <a:pt x="5147799" y="5081389"/>
                  <a:pt x="4796829" y="5081389"/>
                </a:cubicBezTo>
                <a:cubicBezTo>
                  <a:pt x="4445992" y="5081389"/>
                  <a:pt x="4092839" y="5081389"/>
                  <a:pt x="3737371" y="5081389"/>
                </a:cubicBezTo>
                <a:cubicBezTo>
                  <a:pt x="3531525" y="5053343"/>
                  <a:pt x="3379456" y="4983228"/>
                  <a:pt x="3281164" y="4871045"/>
                </a:cubicBezTo>
                <a:cubicBezTo>
                  <a:pt x="3183003" y="4758729"/>
                  <a:pt x="3133923" y="4637087"/>
                  <a:pt x="3133923" y="4506118"/>
                </a:cubicBezTo>
                <a:cubicBezTo>
                  <a:pt x="3133923" y="4375150"/>
                  <a:pt x="3187700" y="4246496"/>
                  <a:pt x="3295253" y="4120157"/>
                </a:cubicBezTo>
                <a:cubicBezTo>
                  <a:pt x="3402938" y="3993819"/>
                  <a:pt x="3564334" y="3930650"/>
                  <a:pt x="3779440" y="3930650"/>
                </a:cubicBezTo>
                <a:cubicBezTo>
                  <a:pt x="3872970" y="3930650"/>
                  <a:pt x="4071739" y="3928335"/>
                  <a:pt x="4375745" y="3923704"/>
                </a:cubicBezTo>
                <a:cubicBezTo>
                  <a:pt x="4679883" y="3918942"/>
                  <a:pt x="5005056" y="3916560"/>
                  <a:pt x="5351264" y="3916560"/>
                </a:cubicBezTo>
                <a:cubicBezTo>
                  <a:pt x="5697471" y="3916560"/>
                  <a:pt x="6022578" y="3914246"/>
                  <a:pt x="6326584" y="3909615"/>
                </a:cubicBezTo>
                <a:cubicBezTo>
                  <a:pt x="6630723" y="3904985"/>
                  <a:pt x="6829557" y="3902670"/>
                  <a:pt x="6923087" y="390267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1" name="Freeform 1901"/>
          <p:cNvSpPr/>
          <p:nvPr/>
        </p:nvSpPr>
        <p:spPr>
          <a:xfrm rot="0" flipH="0" flipV="0">
            <a:off x="2474261" y="2815070"/>
            <a:ext cx="53441" cy="297351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2" name="Freeform 1902"/>
          <p:cNvSpPr/>
          <p:nvPr/>
        </p:nvSpPr>
        <p:spPr>
          <a:xfrm rot="0" flipH="0" flipV="0">
            <a:off x="2563336" y="2904808"/>
            <a:ext cx="184581" cy="193992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3" name="Freeform 1903"/>
          <p:cNvSpPr/>
          <p:nvPr/>
        </p:nvSpPr>
        <p:spPr>
          <a:xfrm rot="0" flipH="0" flipV="0">
            <a:off x="2769635" y="2900913"/>
            <a:ext cx="179923" cy="212930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4" name="Freeform 1904"/>
          <p:cNvSpPr/>
          <p:nvPr/>
        </p:nvSpPr>
        <p:spPr>
          <a:xfrm rot="0" flipH="0" flipV="0">
            <a:off x="2991730" y="2898064"/>
            <a:ext cx="159854" cy="207911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5" name="Freeform 1905"/>
          <p:cNvSpPr/>
          <p:nvPr/>
        </p:nvSpPr>
        <p:spPr>
          <a:xfrm rot="0" flipH="0" flipV="0">
            <a:off x="3182005" y="2890734"/>
            <a:ext cx="150211" cy="21704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6" name="Freeform 1906"/>
          <p:cNvSpPr/>
          <p:nvPr/>
        </p:nvSpPr>
        <p:spPr>
          <a:xfrm rot="0" flipH="0" flipV="0">
            <a:off x="3535371" y="2815070"/>
            <a:ext cx="53441" cy="297351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7" name="Freeform 1907"/>
          <p:cNvSpPr/>
          <p:nvPr/>
        </p:nvSpPr>
        <p:spPr>
          <a:xfrm rot="0" flipH="0" flipV="0">
            <a:off x="3632911" y="2816340"/>
            <a:ext cx="43554" cy="28856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8" name="Freeform 1908"/>
          <p:cNvSpPr/>
          <p:nvPr/>
        </p:nvSpPr>
        <p:spPr>
          <a:xfrm rot="0" flipH="0" flipV="0">
            <a:off x="3738047" y="2810129"/>
            <a:ext cx="170268" cy="293084"/>
          </a:xfrm>
          <a:custGeom>
            <a:pathLst>
              <a:path w="5320903" h="9158882">
                <a:moveTo>
                  <a:pt x="1150739" y="8515747"/>
                </a:moveTo>
                <a:cubicBezTo>
                  <a:pt x="1141478" y="8721592"/>
                  <a:pt x="1080690" y="8878292"/>
                  <a:pt x="968375" y="8985845"/>
                </a:cubicBezTo>
                <a:cubicBezTo>
                  <a:pt x="856059" y="9093397"/>
                  <a:pt x="732102" y="9149489"/>
                  <a:pt x="596503" y="9154119"/>
                </a:cubicBezTo>
                <a:cubicBezTo>
                  <a:pt x="460904" y="9158882"/>
                  <a:pt x="334631" y="9112183"/>
                  <a:pt x="217685" y="9014023"/>
                </a:cubicBezTo>
                <a:cubicBezTo>
                  <a:pt x="100740" y="8915730"/>
                  <a:pt x="28178" y="8763727"/>
                  <a:pt x="0" y="8558014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172" y="58473"/>
                  <a:pt x="437488" y="9392"/>
                  <a:pt x="554434" y="4762"/>
                </a:cubicBezTo>
                <a:cubicBezTo>
                  <a:pt x="671380" y="0"/>
                  <a:pt x="785944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4628554"/>
                </a:lnTo>
                <a:cubicBezTo>
                  <a:pt x="1394023" y="4488193"/>
                  <a:pt x="1611510" y="4343201"/>
                  <a:pt x="1803201" y="4193579"/>
                </a:cubicBezTo>
                <a:cubicBezTo>
                  <a:pt x="1995024" y="4043825"/>
                  <a:pt x="2184466" y="3880114"/>
                  <a:pt x="2371526" y="3702447"/>
                </a:cubicBezTo>
                <a:cubicBezTo>
                  <a:pt x="2558719" y="3524647"/>
                  <a:pt x="2748227" y="3330508"/>
                  <a:pt x="2940050" y="3120033"/>
                </a:cubicBezTo>
                <a:cubicBezTo>
                  <a:pt x="3131872" y="2909557"/>
                  <a:pt x="3340033" y="2677980"/>
                  <a:pt x="3564532" y="2425303"/>
                </a:cubicBezTo>
                <a:cubicBezTo>
                  <a:pt x="3723547" y="2294334"/>
                  <a:pt x="3880246" y="2233546"/>
                  <a:pt x="4034631" y="2242939"/>
                </a:cubicBezTo>
                <a:cubicBezTo>
                  <a:pt x="4189015" y="2252331"/>
                  <a:pt x="4312972" y="2303793"/>
                  <a:pt x="4406503" y="2397323"/>
                </a:cubicBezTo>
                <a:cubicBezTo>
                  <a:pt x="4500033" y="2490853"/>
                  <a:pt x="4551494" y="2614811"/>
                  <a:pt x="4560887" y="2769195"/>
                </a:cubicBezTo>
                <a:cubicBezTo>
                  <a:pt x="4570280" y="2923579"/>
                  <a:pt x="4509425" y="3080279"/>
                  <a:pt x="4378325" y="3239293"/>
                </a:cubicBezTo>
                <a:cubicBezTo>
                  <a:pt x="4022857" y="3650985"/>
                  <a:pt x="3695435" y="4008834"/>
                  <a:pt x="3396059" y="4312840"/>
                </a:cubicBezTo>
                <a:cubicBezTo>
                  <a:pt x="3096683" y="4616847"/>
                  <a:pt x="2778588" y="4890492"/>
                  <a:pt x="2441773" y="5133776"/>
                </a:cubicBezTo>
                <a:cubicBezTo>
                  <a:pt x="2918949" y="5667044"/>
                  <a:pt x="3370328" y="6169951"/>
                  <a:pt x="3795910" y="6642497"/>
                </a:cubicBezTo>
                <a:cubicBezTo>
                  <a:pt x="4221625" y="7114910"/>
                  <a:pt x="4673070" y="7617685"/>
                  <a:pt x="5150246" y="8150820"/>
                </a:cubicBezTo>
                <a:cubicBezTo>
                  <a:pt x="5271822" y="8319227"/>
                  <a:pt x="5320903" y="8480623"/>
                  <a:pt x="5297487" y="8635008"/>
                </a:cubicBezTo>
                <a:cubicBezTo>
                  <a:pt x="5274204" y="8789392"/>
                  <a:pt x="5213416" y="8911034"/>
                  <a:pt x="5115123" y="8999934"/>
                </a:cubicBezTo>
                <a:cubicBezTo>
                  <a:pt x="5016963" y="9088833"/>
                  <a:pt x="4890690" y="9130902"/>
                  <a:pt x="4736306" y="9126139"/>
                </a:cubicBezTo>
                <a:cubicBezTo>
                  <a:pt x="4581921" y="9121509"/>
                  <a:pt x="4429852" y="9044383"/>
                  <a:pt x="4280098" y="8894762"/>
                </a:cubicBezTo>
                <a:cubicBezTo>
                  <a:pt x="3784269" y="8342709"/>
                  <a:pt x="3316485" y="7818768"/>
                  <a:pt x="2876748" y="7322939"/>
                </a:cubicBezTo>
                <a:cubicBezTo>
                  <a:pt x="2437143" y="6827110"/>
                  <a:pt x="1969426" y="6307865"/>
                  <a:pt x="1473596" y="5765204"/>
                </a:cubicBezTo>
                <a:cubicBezTo>
                  <a:pt x="1417505" y="5793383"/>
                  <a:pt x="1363728" y="5821495"/>
                  <a:pt x="1312267" y="5849540"/>
                </a:cubicBezTo>
                <a:cubicBezTo>
                  <a:pt x="1260805" y="5877586"/>
                  <a:pt x="1206962" y="5905632"/>
                  <a:pt x="1150739" y="5933678"/>
                </a:cubicBezTo>
                <a:lnTo>
                  <a:pt x="1150739" y="851574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9" name="Freeform 1909"/>
          <p:cNvSpPr/>
          <p:nvPr/>
        </p:nvSpPr>
        <p:spPr>
          <a:xfrm rot="0" flipH="0" flipV="0">
            <a:off x="3927167" y="2901214"/>
            <a:ext cx="185087" cy="205221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0" name="Freeform 1910"/>
          <p:cNvSpPr/>
          <p:nvPr/>
        </p:nvSpPr>
        <p:spPr>
          <a:xfrm rot="0" flipH="0" flipV="0">
            <a:off x="4304730" y="2899404"/>
            <a:ext cx="168859" cy="310749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1" name="Freeform 1911"/>
          <p:cNvSpPr/>
          <p:nvPr/>
        </p:nvSpPr>
        <p:spPr>
          <a:xfrm rot="0" flipH="0" flipV="0">
            <a:off x="4520407" y="2818823"/>
            <a:ext cx="170160" cy="288594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2" name="Freeform 1912"/>
          <p:cNvSpPr/>
          <p:nvPr/>
        </p:nvSpPr>
        <p:spPr>
          <a:xfrm rot="0" flipH="0" flipV="0">
            <a:off x="4725720" y="2900913"/>
            <a:ext cx="179923" cy="212930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3" name="Freeform 1913"/>
          <p:cNvSpPr/>
          <p:nvPr/>
        </p:nvSpPr>
        <p:spPr>
          <a:xfrm rot="0" flipH="0" flipV="0">
            <a:off x="4928481" y="2814930"/>
            <a:ext cx="142354" cy="288747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4" name="Freeform 1914"/>
          <p:cNvSpPr/>
          <p:nvPr/>
        </p:nvSpPr>
        <p:spPr>
          <a:xfrm rot="0" flipH="0" flipV="0">
            <a:off x="5076890" y="2900913"/>
            <a:ext cx="179923" cy="212930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5" name="Freeform 1915"/>
          <p:cNvSpPr/>
          <p:nvPr/>
        </p:nvSpPr>
        <p:spPr>
          <a:xfrm rot="0" flipH="0" flipV="0">
            <a:off x="5298984" y="2898064"/>
            <a:ext cx="159854" cy="207911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6" name="Freeform 1916"/>
          <p:cNvSpPr/>
          <p:nvPr/>
        </p:nvSpPr>
        <p:spPr>
          <a:xfrm rot="0" flipH="0" flipV="0">
            <a:off x="5489260" y="2890734"/>
            <a:ext cx="150211" cy="21704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7" name="Freeform 1917"/>
          <p:cNvSpPr/>
          <p:nvPr/>
        </p:nvSpPr>
        <p:spPr>
          <a:xfrm rot="0" flipH="0" flipV="0">
            <a:off x="5655963" y="3047607"/>
            <a:ext cx="69157" cy="105981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8" name="Freeform 1918"/>
          <p:cNvSpPr/>
          <p:nvPr/>
        </p:nvSpPr>
        <p:spPr>
          <a:xfrm rot="0" flipH="0" flipV="0">
            <a:off x="5917389" y="2901214"/>
            <a:ext cx="185087" cy="205221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9" name="Freeform 1919"/>
          <p:cNvSpPr/>
          <p:nvPr/>
        </p:nvSpPr>
        <p:spPr>
          <a:xfrm rot="0" flipH="0" flipV="0">
            <a:off x="6120762" y="2895078"/>
            <a:ext cx="186141" cy="216446"/>
          </a:xfrm>
          <a:custGeom>
            <a:pathLst>
              <a:path w="5816930" h="6763940">
                <a:moveTo>
                  <a:pt x="4811183" y="191757"/>
                </a:moveTo>
                <a:cubicBezTo>
                  <a:pt x="4970198" y="60788"/>
                  <a:pt x="5126897" y="0"/>
                  <a:pt x="5281281" y="9393"/>
                </a:cubicBezTo>
                <a:cubicBezTo>
                  <a:pt x="5435666" y="18653"/>
                  <a:pt x="5559623" y="70115"/>
                  <a:pt x="5653153" y="163778"/>
                </a:cubicBezTo>
                <a:cubicBezTo>
                  <a:pt x="5746684" y="257308"/>
                  <a:pt x="5798145" y="381265"/>
                  <a:pt x="5807538" y="535649"/>
                </a:cubicBezTo>
                <a:cubicBezTo>
                  <a:pt x="5816930" y="689902"/>
                  <a:pt x="5756076" y="846601"/>
                  <a:pt x="5624975" y="1005748"/>
                </a:cubicBezTo>
                <a:cubicBezTo>
                  <a:pt x="5278900" y="1342430"/>
                  <a:pt x="4939770" y="1683875"/>
                  <a:pt x="4607586" y="2030082"/>
                </a:cubicBezTo>
                <a:cubicBezTo>
                  <a:pt x="4275534" y="2376289"/>
                  <a:pt x="3950427" y="2727127"/>
                  <a:pt x="3632266" y="3082595"/>
                </a:cubicBezTo>
                <a:cubicBezTo>
                  <a:pt x="4025304" y="3531593"/>
                  <a:pt x="4397242" y="3992365"/>
                  <a:pt x="4748080" y="4464910"/>
                </a:cubicBezTo>
                <a:cubicBezTo>
                  <a:pt x="5098917" y="4937324"/>
                  <a:pt x="5428654" y="5426142"/>
                  <a:pt x="5737291" y="5931363"/>
                </a:cubicBezTo>
                <a:cubicBezTo>
                  <a:pt x="5793515" y="6109031"/>
                  <a:pt x="5795896" y="6263349"/>
                  <a:pt x="5744435" y="6394317"/>
                </a:cubicBezTo>
                <a:cubicBezTo>
                  <a:pt x="5692973" y="6525286"/>
                  <a:pt x="5615781" y="6621197"/>
                  <a:pt x="5512858" y="6682052"/>
                </a:cubicBezTo>
                <a:cubicBezTo>
                  <a:pt x="5409935" y="6742906"/>
                  <a:pt x="5290608" y="6763940"/>
                  <a:pt x="5154877" y="6745155"/>
                </a:cubicBezTo>
                <a:cubicBezTo>
                  <a:pt x="5019278" y="6726502"/>
                  <a:pt x="4885994" y="6651691"/>
                  <a:pt x="4755025" y="6520722"/>
                </a:cubicBezTo>
                <a:cubicBezTo>
                  <a:pt x="4483695" y="6071593"/>
                  <a:pt x="4188949" y="5634236"/>
                  <a:pt x="3870788" y="5208654"/>
                </a:cubicBezTo>
                <a:cubicBezTo>
                  <a:pt x="3552759" y="4782940"/>
                  <a:pt x="3220706" y="4368933"/>
                  <a:pt x="2874631" y="3966634"/>
                </a:cubicBezTo>
                <a:cubicBezTo>
                  <a:pt x="2257094" y="4724401"/>
                  <a:pt x="1667668" y="5533629"/>
                  <a:pt x="1106355" y="6394317"/>
                </a:cubicBezTo>
                <a:cubicBezTo>
                  <a:pt x="975386" y="6553464"/>
                  <a:pt x="832710" y="6642364"/>
                  <a:pt x="678325" y="6661017"/>
                </a:cubicBezTo>
                <a:cubicBezTo>
                  <a:pt x="523941" y="6679803"/>
                  <a:pt x="390591" y="6649376"/>
                  <a:pt x="278275" y="6569736"/>
                </a:cubicBezTo>
                <a:cubicBezTo>
                  <a:pt x="166092" y="6490229"/>
                  <a:pt x="93596" y="6373349"/>
                  <a:pt x="60788" y="6219098"/>
                </a:cubicBezTo>
                <a:cubicBezTo>
                  <a:pt x="28112" y="6064713"/>
                  <a:pt x="67931" y="5898621"/>
                  <a:pt x="180247" y="5720821"/>
                </a:cubicBezTo>
                <a:cubicBezTo>
                  <a:pt x="470230" y="5262431"/>
                  <a:pt x="776618" y="4813367"/>
                  <a:pt x="1099410" y="4373629"/>
                </a:cubicBezTo>
                <a:cubicBezTo>
                  <a:pt x="1422201" y="3933892"/>
                  <a:pt x="1756635" y="3503547"/>
                  <a:pt x="2102710" y="3082595"/>
                </a:cubicBezTo>
                <a:cubicBezTo>
                  <a:pt x="1803333" y="2755173"/>
                  <a:pt x="1496946" y="2430066"/>
                  <a:pt x="1183547" y="2107274"/>
                </a:cubicBezTo>
                <a:cubicBezTo>
                  <a:pt x="870148" y="1784483"/>
                  <a:pt x="554434" y="1459376"/>
                  <a:pt x="236405" y="1131954"/>
                </a:cubicBezTo>
                <a:cubicBezTo>
                  <a:pt x="86651" y="982332"/>
                  <a:pt x="9392" y="830329"/>
                  <a:pt x="4630" y="675945"/>
                </a:cubicBezTo>
                <a:cubicBezTo>
                  <a:pt x="0" y="521560"/>
                  <a:pt x="42135" y="395288"/>
                  <a:pt x="131035" y="297128"/>
                </a:cubicBezTo>
                <a:cubicBezTo>
                  <a:pt x="219935" y="198835"/>
                  <a:pt x="341577" y="137981"/>
                  <a:pt x="495961" y="114565"/>
                </a:cubicBezTo>
                <a:cubicBezTo>
                  <a:pt x="650345" y="91149"/>
                  <a:pt x="811741" y="140296"/>
                  <a:pt x="980149" y="262004"/>
                </a:cubicBezTo>
                <a:cubicBezTo>
                  <a:pt x="1298178" y="589426"/>
                  <a:pt x="1616207" y="914533"/>
                  <a:pt x="1934236" y="1237324"/>
                </a:cubicBezTo>
                <a:cubicBezTo>
                  <a:pt x="2252397" y="1559984"/>
                  <a:pt x="2561166" y="1885024"/>
                  <a:pt x="2860542" y="2212446"/>
                </a:cubicBezTo>
                <a:cubicBezTo>
                  <a:pt x="3169311" y="1866371"/>
                  <a:pt x="3487406" y="1524927"/>
                  <a:pt x="3814828" y="1188112"/>
                </a:cubicBezTo>
                <a:cubicBezTo>
                  <a:pt x="4142250" y="851297"/>
                  <a:pt x="4474368" y="519179"/>
                  <a:pt x="4811183" y="19175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0" name="Freeform 1920"/>
          <p:cNvSpPr/>
          <p:nvPr/>
        </p:nvSpPr>
        <p:spPr>
          <a:xfrm rot="0" flipH="0" flipV="0">
            <a:off x="6330643" y="2891562"/>
            <a:ext cx="160462" cy="213446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1" name="Freeform 1921"/>
          <p:cNvSpPr/>
          <p:nvPr/>
        </p:nvSpPr>
        <p:spPr>
          <a:xfrm rot="0" flipH="0" flipV="0">
            <a:off x="6517316" y="2901214"/>
            <a:ext cx="185087" cy="205221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2" name="Freeform 1922"/>
          <p:cNvSpPr/>
          <p:nvPr/>
        </p:nvSpPr>
        <p:spPr>
          <a:xfrm rot="0" flipH="0" flipV="0">
            <a:off x="6746219" y="2899404"/>
            <a:ext cx="168859" cy="310749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3" name="Freeform 1923"/>
          <p:cNvSpPr/>
          <p:nvPr/>
        </p:nvSpPr>
        <p:spPr>
          <a:xfrm rot="0" flipH="0" flipV="0">
            <a:off x="6938454" y="2814930"/>
            <a:ext cx="142354" cy="288747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4" name="Freeform 1924"/>
          <p:cNvSpPr/>
          <p:nvPr/>
        </p:nvSpPr>
        <p:spPr>
          <a:xfrm rot="0" flipH="0" flipV="0">
            <a:off x="7270524" y="2891562"/>
            <a:ext cx="160462" cy="213446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5" name="Freeform 1925"/>
          <p:cNvSpPr/>
          <p:nvPr/>
        </p:nvSpPr>
        <p:spPr>
          <a:xfrm rot="0" flipH="0" flipV="0">
            <a:off x="7447909" y="2900913"/>
            <a:ext cx="179923" cy="212930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6" name="Freeform 1926"/>
          <p:cNvSpPr/>
          <p:nvPr/>
        </p:nvSpPr>
        <p:spPr>
          <a:xfrm rot="0" flipH="0" flipV="0">
            <a:off x="7666866" y="2904808"/>
            <a:ext cx="184581" cy="193992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7" name="Freeform 1927"/>
          <p:cNvSpPr/>
          <p:nvPr/>
        </p:nvSpPr>
        <p:spPr>
          <a:xfrm rot="0" flipH="0" flipV="0">
            <a:off x="7894015" y="2899404"/>
            <a:ext cx="168859" cy="310749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8" name="Freeform 1928"/>
          <p:cNvSpPr/>
          <p:nvPr/>
        </p:nvSpPr>
        <p:spPr>
          <a:xfrm rot="0" flipH="0" flipV="0">
            <a:off x="8113507" y="2815070"/>
            <a:ext cx="53441" cy="297351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9" name="Freeform 1929"/>
          <p:cNvSpPr/>
          <p:nvPr/>
        </p:nvSpPr>
        <p:spPr>
          <a:xfrm rot="0" flipH="0" flipV="0">
            <a:off x="8199934" y="2901214"/>
            <a:ext cx="185087" cy="205221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0" name="Freeform 1930"/>
          <p:cNvSpPr/>
          <p:nvPr/>
        </p:nvSpPr>
        <p:spPr>
          <a:xfrm rot="0" flipH="0" flipV="0">
            <a:off x="8582464" y="2814930"/>
            <a:ext cx="142354" cy="288747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1" name="Freeform 1931"/>
          <p:cNvSpPr/>
          <p:nvPr/>
        </p:nvSpPr>
        <p:spPr>
          <a:xfrm rot="0" flipH="0" flipV="0">
            <a:off x="8730873" y="2900913"/>
            <a:ext cx="179923" cy="212930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2" name="Freeform 1932"/>
          <p:cNvSpPr/>
          <p:nvPr/>
        </p:nvSpPr>
        <p:spPr>
          <a:xfrm rot="0" flipH="0" flipV="0">
            <a:off x="9094610" y="2891562"/>
            <a:ext cx="160462" cy="213446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3" name="Freeform 1933"/>
          <p:cNvSpPr/>
          <p:nvPr/>
        </p:nvSpPr>
        <p:spPr>
          <a:xfrm rot="0" flipH="0" flipV="0">
            <a:off x="9271995" y="2900913"/>
            <a:ext cx="179923" cy="212930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4" name="Freeform 1934"/>
          <p:cNvSpPr/>
          <p:nvPr/>
        </p:nvSpPr>
        <p:spPr>
          <a:xfrm rot="0" flipH="0" flipV="0">
            <a:off x="9489456" y="2815070"/>
            <a:ext cx="53441" cy="297351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5" name="Freeform 1935"/>
          <p:cNvSpPr/>
          <p:nvPr/>
        </p:nvSpPr>
        <p:spPr>
          <a:xfrm rot="0" flipH="0" flipV="0">
            <a:off x="9576469" y="2900913"/>
            <a:ext cx="179923" cy="212930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6" name="Freeform 1936"/>
          <p:cNvSpPr/>
          <p:nvPr/>
        </p:nvSpPr>
        <p:spPr>
          <a:xfrm rot="0" flipH="0" flipV="0">
            <a:off x="9788260" y="2894381"/>
            <a:ext cx="158521" cy="212407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7" name="Freeform 1937"/>
          <p:cNvSpPr/>
          <p:nvPr/>
        </p:nvSpPr>
        <p:spPr>
          <a:xfrm rot="0" flipH="0" flipV="0">
            <a:off x="10126776" y="2816340"/>
            <a:ext cx="43554" cy="28856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8" name="Freeform 1938"/>
          <p:cNvSpPr/>
          <p:nvPr/>
        </p:nvSpPr>
        <p:spPr>
          <a:xfrm rot="0" flipH="0" flipV="0">
            <a:off x="10229226" y="2898064"/>
            <a:ext cx="159854" cy="207911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9" name="Freeform 1939"/>
          <p:cNvSpPr/>
          <p:nvPr/>
        </p:nvSpPr>
        <p:spPr>
          <a:xfrm rot="0" flipH="0" flipV="0">
            <a:off x="10419502" y="2890734"/>
            <a:ext cx="150211" cy="21704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0" name="Freeform 1940"/>
          <p:cNvSpPr/>
          <p:nvPr/>
        </p:nvSpPr>
        <p:spPr>
          <a:xfrm rot="0" flipH="0" flipV="0">
            <a:off x="10598330" y="2814930"/>
            <a:ext cx="142354" cy="288747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1" name="Freeform 1941"/>
          <p:cNvSpPr/>
          <p:nvPr/>
        </p:nvSpPr>
        <p:spPr>
          <a:xfrm rot="0" flipH="0" flipV="0">
            <a:off x="10750623" y="2901214"/>
            <a:ext cx="185087" cy="205221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2" name="Freeform 1942"/>
          <p:cNvSpPr/>
          <p:nvPr/>
        </p:nvSpPr>
        <p:spPr>
          <a:xfrm rot="0" flipH="0" flipV="0">
            <a:off x="10967168" y="2901290"/>
            <a:ext cx="182098" cy="204065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3" name="Freeform 1943"/>
          <p:cNvSpPr/>
          <p:nvPr/>
        </p:nvSpPr>
        <p:spPr>
          <a:xfrm rot="0" flipH="0" flipV="0">
            <a:off x="11179413" y="2810625"/>
            <a:ext cx="185985" cy="295401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4" name="Freeform 1944"/>
          <p:cNvSpPr/>
          <p:nvPr/>
        </p:nvSpPr>
        <p:spPr>
          <a:xfrm rot="0" flipH="0" flipV="0">
            <a:off x="2184948" y="3358113"/>
            <a:ext cx="179923" cy="212930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5" name="Freeform 1945"/>
          <p:cNvSpPr/>
          <p:nvPr/>
        </p:nvSpPr>
        <p:spPr>
          <a:xfrm rot="0" flipH="0" flipV="0">
            <a:off x="2398993" y="3256484"/>
            <a:ext cx="154476" cy="306800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6" name="Freeform 1946"/>
          <p:cNvSpPr/>
          <p:nvPr/>
        </p:nvSpPr>
        <p:spPr>
          <a:xfrm rot="0" flipH="0" flipV="0">
            <a:off x="2724249" y="3348762"/>
            <a:ext cx="160462" cy="213446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7" name="Freeform 1947"/>
          <p:cNvSpPr/>
          <p:nvPr/>
        </p:nvSpPr>
        <p:spPr>
          <a:xfrm rot="0" flipH="0" flipV="0">
            <a:off x="2930245" y="3276023"/>
            <a:ext cx="170160" cy="288594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8" name="Freeform 1948"/>
          <p:cNvSpPr/>
          <p:nvPr/>
        </p:nvSpPr>
        <p:spPr>
          <a:xfrm rot="0" flipH="0" flipV="0">
            <a:off x="3144497" y="3358490"/>
            <a:ext cx="182098" cy="204065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9" name="Freeform 1949"/>
          <p:cNvSpPr/>
          <p:nvPr/>
        </p:nvSpPr>
        <p:spPr>
          <a:xfrm rot="0" flipH="0" flipV="0">
            <a:off x="3354948" y="3351581"/>
            <a:ext cx="158521" cy="212407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0" name="Freeform 1950"/>
          <p:cNvSpPr/>
          <p:nvPr/>
        </p:nvSpPr>
        <p:spPr>
          <a:xfrm rot="0" flipH="0" flipV="0">
            <a:off x="3523747" y="3362903"/>
            <a:ext cx="179999" cy="305811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1" name="Freeform 1951"/>
          <p:cNvSpPr/>
          <p:nvPr/>
        </p:nvSpPr>
        <p:spPr>
          <a:xfrm rot="0" flipH="0" flipV="0">
            <a:off x="3746115" y="3358414"/>
            <a:ext cx="185087" cy="205221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2" name="Rectangle 1952"/>
          <p:cNvSpPr/>
          <p:nvPr/>
        </p:nvSpPr>
        <p:spPr>
          <a:xfrm rot="0" flipH="0" flipV="0">
            <a:off x="2171700" y="3893272"/>
            <a:ext cx="8870533" cy="1073139"/>
          </a:xfrm>
          <a:prstGeom prst="rect">
            <a:avLst/>
          </a:prstGeom>
        </p:spPr>
      </p:sp>
      <p:sp>
        <p:nvSpPr>
          <p:cNvPr id="1953" name="Freeform 1953"/>
          <p:cNvSpPr/>
          <p:nvPr/>
        </p:nvSpPr>
        <p:spPr>
          <a:xfrm rot="0" flipH="0" flipV="0">
            <a:off x="2190553" y="4122928"/>
            <a:ext cx="207016" cy="280212"/>
          </a:xfrm>
          <a:custGeom>
            <a:pathLst>
              <a:path w="6469261" h="8756650">
                <a:moveTo>
                  <a:pt x="5332611" y="6188472"/>
                </a:moveTo>
                <a:cubicBezTo>
                  <a:pt x="5482365" y="6066896"/>
                  <a:pt x="5636750" y="6006108"/>
                  <a:pt x="5795765" y="6006108"/>
                </a:cubicBezTo>
                <a:cubicBezTo>
                  <a:pt x="5945386" y="6006108"/>
                  <a:pt x="6071659" y="6057570"/>
                  <a:pt x="6174582" y="6160493"/>
                </a:cubicBezTo>
                <a:cubicBezTo>
                  <a:pt x="6277505" y="6263283"/>
                  <a:pt x="6328966" y="6394252"/>
                  <a:pt x="6328966" y="6553399"/>
                </a:cubicBezTo>
                <a:cubicBezTo>
                  <a:pt x="6328966" y="6637536"/>
                  <a:pt x="6305550" y="6740393"/>
                  <a:pt x="6258719" y="6861969"/>
                </a:cubicBezTo>
                <a:cubicBezTo>
                  <a:pt x="6099705" y="7105254"/>
                  <a:pt x="5924286" y="7341527"/>
                  <a:pt x="5732463" y="7570788"/>
                </a:cubicBezTo>
                <a:cubicBezTo>
                  <a:pt x="5540772" y="7800049"/>
                  <a:pt x="5327981" y="8001265"/>
                  <a:pt x="5094090" y="8174435"/>
                </a:cubicBezTo>
                <a:cubicBezTo>
                  <a:pt x="4860198" y="8347472"/>
                  <a:pt x="4605272" y="8487767"/>
                  <a:pt x="4329311" y="8595320"/>
                </a:cubicBezTo>
                <a:cubicBezTo>
                  <a:pt x="4053351" y="8702873"/>
                  <a:pt x="3746964" y="8756650"/>
                  <a:pt x="3410149" y="8756650"/>
                </a:cubicBezTo>
                <a:cubicBezTo>
                  <a:pt x="2904927" y="8756650"/>
                  <a:pt x="2444155" y="8653793"/>
                  <a:pt x="2027833" y="8448080"/>
                </a:cubicBezTo>
                <a:cubicBezTo>
                  <a:pt x="1611511" y="8242234"/>
                  <a:pt x="1251281" y="7961578"/>
                  <a:pt x="947143" y="7606110"/>
                </a:cubicBezTo>
                <a:cubicBezTo>
                  <a:pt x="643136" y="7250510"/>
                  <a:pt x="409245" y="6831807"/>
                  <a:pt x="245468" y="6350000"/>
                </a:cubicBezTo>
                <a:cubicBezTo>
                  <a:pt x="81823" y="5868194"/>
                  <a:pt x="0" y="5351331"/>
                  <a:pt x="0" y="4799410"/>
                </a:cubicBezTo>
                <a:cubicBezTo>
                  <a:pt x="0" y="4406504"/>
                  <a:pt x="51462" y="4041643"/>
                  <a:pt x="154385" y="3704829"/>
                </a:cubicBezTo>
                <a:cubicBezTo>
                  <a:pt x="294746" y="3255698"/>
                  <a:pt x="458457" y="2862792"/>
                  <a:pt x="645518" y="2526110"/>
                </a:cubicBezTo>
                <a:cubicBezTo>
                  <a:pt x="832710" y="2189295"/>
                  <a:pt x="1054894" y="1892235"/>
                  <a:pt x="1312069" y="1634927"/>
                </a:cubicBezTo>
                <a:cubicBezTo>
                  <a:pt x="1569377" y="1377620"/>
                  <a:pt x="1864056" y="1148424"/>
                  <a:pt x="2196108" y="947341"/>
                </a:cubicBezTo>
                <a:cubicBezTo>
                  <a:pt x="2528293" y="746125"/>
                  <a:pt x="2909557" y="556684"/>
                  <a:pt x="3339902" y="379016"/>
                </a:cubicBezTo>
                <a:cubicBezTo>
                  <a:pt x="3620625" y="257308"/>
                  <a:pt x="3880247" y="163711"/>
                  <a:pt x="4118769" y="98227"/>
                </a:cubicBezTo>
                <a:cubicBezTo>
                  <a:pt x="4357291" y="32743"/>
                  <a:pt x="4584171" y="0"/>
                  <a:pt x="4799410" y="0"/>
                </a:cubicBezTo>
                <a:cubicBezTo>
                  <a:pt x="5126832" y="0"/>
                  <a:pt x="5421511" y="93597"/>
                  <a:pt x="5683449" y="280790"/>
                </a:cubicBezTo>
                <a:cubicBezTo>
                  <a:pt x="5945386" y="467850"/>
                  <a:pt x="6193301" y="785879"/>
                  <a:pt x="6427193" y="1234877"/>
                </a:cubicBezTo>
                <a:cubicBezTo>
                  <a:pt x="6455238" y="1319147"/>
                  <a:pt x="6469261" y="1403350"/>
                  <a:pt x="6469261" y="1487488"/>
                </a:cubicBezTo>
                <a:cubicBezTo>
                  <a:pt x="6469261" y="1655896"/>
                  <a:pt x="6417800" y="1791560"/>
                  <a:pt x="6314877" y="1894483"/>
                </a:cubicBezTo>
                <a:cubicBezTo>
                  <a:pt x="6211954" y="1997406"/>
                  <a:pt x="6085682" y="2048868"/>
                  <a:pt x="5936060" y="2048868"/>
                </a:cubicBezTo>
                <a:cubicBezTo>
                  <a:pt x="5758260" y="2048868"/>
                  <a:pt x="5594549" y="1974057"/>
                  <a:pt x="5444927" y="1824435"/>
                </a:cubicBezTo>
                <a:cubicBezTo>
                  <a:pt x="5313958" y="1571758"/>
                  <a:pt x="5197012" y="1393958"/>
                  <a:pt x="5094090" y="1291035"/>
                </a:cubicBezTo>
                <a:cubicBezTo>
                  <a:pt x="4991167" y="1188112"/>
                  <a:pt x="4874221" y="1136650"/>
                  <a:pt x="4743252" y="1136650"/>
                </a:cubicBezTo>
                <a:cubicBezTo>
                  <a:pt x="4640329" y="1136650"/>
                  <a:pt x="4518687" y="1162381"/>
                  <a:pt x="4378325" y="1213843"/>
                </a:cubicBezTo>
                <a:cubicBezTo>
                  <a:pt x="4237964" y="1265304"/>
                  <a:pt x="4060230" y="1328474"/>
                  <a:pt x="3845124" y="1403350"/>
                </a:cubicBezTo>
                <a:cubicBezTo>
                  <a:pt x="3489656" y="1543712"/>
                  <a:pt x="3148145" y="1714500"/>
                  <a:pt x="2820591" y="1915716"/>
                </a:cubicBezTo>
                <a:cubicBezTo>
                  <a:pt x="2493169" y="2116800"/>
                  <a:pt x="2205501" y="2360018"/>
                  <a:pt x="1957586" y="2645371"/>
                </a:cubicBezTo>
                <a:cubicBezTo>
                  <a:pt x="1709672" y="2930592"/>
                  <a:pt x="1513219" y="3260329"/>
                  <a:pt x="1368227" y="3634582"/>
                </a:cubicBezTo>
                <a:cubicBezTo>
                  <a:pt x="1223235" y="4008835"/>
                  <a:pt x="1150740" y="4434550"/>
                  <a:pt x="1150740" y="4911725"/>
                </a:cubicBezTo>
                <a:cubicBezTo>
                  <a:pt x="1150740" y="5248408"/>
                  <a:pt x="1202201" y="5578145"/>
                  <a:pt x="1305124" y="5900936"/>
                </a:cubicBezTo>
                <a:cubicBezTo>
                  <a:pt x="1408047" y="6223728"/>
                  <a:pt x="1555354" y="6513778"/>
                  <a:pt x="1747044" y="6771085"/>
                </a:cubicBezTo>
                <a:cubicBezTo>
                  <a:pt x="1938867" y="7028260"/>
                  <a:pt x="2175074" y="7234040"/>
                  <a:pt x="2455665" y="7388424"/>
                </a:cubicBezTo>
                <a:cubicBezTo>
                  <a:pt x="2736387" y="7542808"/>
                  <a:pt x="3059179" y="7620000"/>
                  <a:pt x="3424040" y="7620000"/>
                </a:cubicBezTo>
                <a:cubicBezTo>
                  <a:pt x="3639278" y="7620000"/>
                  <a:pt x="3840428" y="7577932"/>
                  <a:pt x="4027488" y="7493794"/>
                </a:cubicBezTo>
                <a:cubicBezTo>
                  <a:pt x="4214681" y="7409524"/>
                  <a:pt x="4387784" y="7297275"/>
                  <a:pt x="4546799" y="7157046"/>
                </a:cubicBezTo>
                <a:cubicBezTo>
                  <a:pt x="4705814" y="7016684"/>
                  <a:pt x="4850805" y="6862300"/>
                  <a:pt x="4981774" y="6693893"/>
                </a:cubicBezTo>
                <a:cubicBezTo>
                  <a:pt x="5112743" y="6525353"/>
                  <a:pt x="5229689" y="6356880"/>
                  <a:pt x="5332611" y="618847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4" name="Freeform 1954"/>
          <p:cNvSpPr/>
          <p:nvPr/>
        </p:nvSpPr>
        <p:spPr>
          <a:xfrm rot="0" flipH="0" flipV="0">
            <a:off x="2438989" y="4114223"/>
            <a:ext cx="170160" cy="288594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5" name="Freeform 1955"/>
          <p:cNvSpPr/>
          <p:nvPr/>
        </p:nvSpPr>
        <p:spPr>
          <a:xfrm rot="0" flipH="0" flipV="0">
            <a:off x="2651754" y="4189781"/>
            <a:ext cx="158521" cy="212407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6" name="Freeform 1956"/>
          <p:cNvSpPr/>
          <p:nvPr/>
        </p:nvSpPr>
        <p:spPr>
          <a:xfrm rot="0" flipH="0" flipV="0">
            <a:off x="2816290" y="4196313"/>
            <a:ext cx="179923" cy="212930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7" name="Freeform 1957"/>
          <p:cNvSpPr/>
          <p:nvPr/>
        </p:nvSpPr>
        <p:spPr>
          <a:xfrm rot="0" flipH="0" flipV="0">
            <a:off x="3034365" y="4190912"/>
            <a:ext cx="259530" cy="210604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8" name="Freeform 1958"/>
          <p:cNvSpPr/>
          <p:nvPr/>
        </p:nvSpPr>
        <p:spPr>
          <a:xfrm rot="0" flipH="0" flipV="0">
            <a:off x="3326404" y="4196313"/>
            <a:ext cx="179923" cy="212930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9" name="Freeform 1959"/>
          <p:cNvSpPr/>
          <p:nvPr/>
        </p:nvSpPr>
        <p:spPr>
          <a:xfrm rot="0" flipH="0" flipV="0">
            <a:off x="3544478" y="4190912"/>
            <a:ext cx="259530" cy="210604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0" name="Freeform 1960"/>
          <p:cNvSpPr/>
          <p:nvPr/>
        </p:nvSpPr>
        <p:spPr>
          <a:xfrm rot="0" flipH="0" flipV="0">
            <a:off x="3845455" y="4196690"/>
            <a:ext cx="182098" cy="204065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1" name="Freeform 1961"/>
          <p:cNvSpPr/>
          <p:nvPr/>
        </p:nvSpPr>
        <p:spPr>
          <a:xfrm rot="0" flipH="0" flipV="0">
            <a:off x="4059017" y="4201103"/>
            <a:ext cx="179999" cy="305811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2" name="Freeform 1962"/>
          <p:cNvSpPr/>
          <p:nvPr/>
        </p:nvSpPr>
        <p:spPr>
          <a:xfrm rot="0" flipH="0" flipV="0">
            <a:off x="4288511" y="4193464"/>
            <a:ext cx="159854" cy="207911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3" name="Freeform 1963"/>
          <p:cNvSpPr/>
          <p:nvPr/>
        </p:nvSpPr>
        <p:spPr>
          <a:xfrm rot="0" flipH="0" flipV="0">
            <a:off x="4494705" y="4196614"/>
            <a:ext cx="185087" cy="205221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4" name="Freeform 1964"/>
          <p:cNvSpPr/>
          <p:nvPr/>
        </p:nvSpPr>
        <p:spPr>
          <a:xfrm rot="0" flipH="0" flipV="0">
            <a:off x="4703905" y="4110330"/>
            <a:ext cx="142354" cy="288747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5" name="Freeform 1965"/>
          <p:cNvSpPr/>
          <p:nvPr/>
        </p:nvSpPr>
        <p:spPr>
          <a:xfrm rot="0" flipH="0" flipV="0">
            <a:off x="4885273" y="4111740"/>
            <a:ext cx="43554" cy="28856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6" name="Freeform 1966"/>
          <p:cNvSpPr/>
          <p:nvPr/>
        </p:nvSpPr>
        <p:spPr>
          <a:xfrm rot="0" flipH="0" flipV="0">
            <a:off x="4974892" y="4186962"/>
            <a:ext cx="160462" cy="213446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7" name="Freeform 1967"/>
          <p:cNvSpPr/>
          <p:nvPr/>
        </p:nvSpPr>
        <p:spPr>
          <a:xfrm rot="0" flipH="0" flipV="0">
            <a:off x="5177634" y="4076262"/>
            <a:ext cx="171088" cy="349370"/>
          </a:xfrm>
          <a:custGeom>
            <a:pathLst>
              <a:path w="5346502" h="10917832">
                <a:moveTo>
                  <a:pt x="4251920" y="364927"/>
                </a:moveTo>
                <a:cubicBezTo>
                  <a:pt x="4401674" y="121642"/>
                  <a:pt x="4584105" y="0"/>
                  <a:pt x="4799211" y="0"/>
                </a:cubicBezTo>
                <a:cubicBezTo>
                  <a:pt x="4939573" y="0"/>
                  <a:pt x="5065845" y="51462"/>
                  <a:pt x="5178028" y="154385"/>
                </a:cubicBezTo>
                <a:cubicBezTo>
                  <a:pt x="5290344" y="257308"/>
                  <a:pt x="5346502" y="392972"/>
                  <a:pt x="5346502" y="561380"/>
                </a:cubicBezTo>
                <a:cubicBezTo>
                  <a:pt x="5346502" y="645650"/>
                  <a:pt x="5323152" y="748572"/>
                  <a:pt x="5276453" y="870149"/>
                </a:cubicBezTo>
                <a:cubicBezTo>
                  <a:pt x="4574778" y="2507391"/>
                  <a:pt x="3870722" y="4135239"/>
                  <a:pt x="3164285" y="5753696"/>
                </a:cubicBezTo>
                <a:cubicBezTo>
                  <a:pt x="2457979" y="7372152"/>
                  <a:pt x="1749359" y="9000001"/>
                  <a:pt x="1038424" y="10637242"/>
                </a:cubicBezTo>
                <a:cubicBezTo>
                  <a:pt x="963547" y="10740164"/>
                  <a:pt x="879343" y="10812660"/>
                  <a:pt x="785813" y="10854729"/>
                </a:cubicBezTo>
                <a:cubicBezTo>
                  <a:pt x="692282" y="10896798"/>
                  <a:pt x="603382" y="10917832"/>
                  <a:pt x="519113" y="10917832"/>
                </a:cubicBezTo>
                <a:cubicBezTo>
                  <a:pt x="378751" y="10917832"/>
                  <a:pt x="257109" y="10866371"/>
                  <a:pt x="154186" y="10763448"/>
                </a:cubicBezTo>
                <a:cubicBezTo>
                  <a:pt x="51395" y="10660525"/>
                  <a:pt x="0" y="10515533"/>
                  <a:pt x="0" y="10328473"/>
                </a:cubicBezTo>
                <a:cubicBezTo>
                  <a:pt x="0" y="10300427"/>
                  <a:pt x="0" y="10270000"/>
                  <a:pt x="0" y="10237192"/>
                </a:cubicBezTo>
                <a:cubicBezTo>
                  <a:pt x="0" y="10204515"/>
                  <a:pt x="4630" y="10169458"/>
                  <a:pt x="13891" y="10132020"/>
                </a:cubicBezTo>
                <a:cubicBezTo>
                  <a:pt x="715566" y="8494779"/>
                  <a:pt x="1419556" y="6866930"/>
                  <a:pt x="2125861" y="5248474"/>
                </a:cubicBezTo>
                <a:cubicBezTo>
                  <a:pt x="2832299" y="3630017"/>
                  <a:pt x="3540985" y="2002169"/>
                  <a:pt x="4251920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8" name="Freeform 1968"/>
          <p:cNvSpPr/>
          <p:nvPr/>
        </p:nvSpPr>
        <p:spPr>
          <a:xfrm rot="0" flipH="0" flipV="0">
            <a:off x="5330425" y="4196614"/>
            <a:ext cx="185087" cy="205221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9" name="Freeform 1969"/>
          <p:cNvSpPr/>
          <p:nvPr/>
        </p:nvSpPr>
        <p:spPr>
          <a:xfrm rot="0" flipH="0" flipV="0">
            <a:off x="5557455" y="4110470"/>
            <a:ext cx="53441" cy="297351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0" name="Freeform 1970"/>
          <p:cNvSpPr/>
          <p:nvPr/>
        </p:nvSpPr>
        <p:spPr>
          <a:xfrm rot="0" flipH="0" flipV="0">
            <a:off x="5643882" y="4196614"/>
            <a:ext cx="185087" cy="205221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1" name="Freeform 1971"/>
          <p:cNvSpPr/>
          <p:nvPr/>
        </p:nvSpPr>
        <p:spPr>
          <a:xfrm rot="0" flipH="0" flipV="0">
            <a:off x="5868525" y="4186962"/>
            <a:ext cx="160462" cy="213446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2" name="Freeform 1972"/>
          <p:cNvSpPr/>
          <p:nvPr/>
        </p:nvSpPr>
        <p:spPr>
          <a:xfrm rot="0" flipH="0" flipV="0">
            <a:off x="6063678" y="4110330"/>
            <a:ext cx="142354" cy="288747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3" name="Freeform 1973"/>
          <p:cNvSpPr/>
          <p:nvPr/>
        </p:nvSpPr>
        <p:spPr>
          <a:xfrm rot="0" flipH="0" flipV="0">
            <a:off x="6237503" y="4189781"/>
            <a:ext cx="158521" cy="212407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4" name="Freeform 1974"/>
          <p:cNvSpPr/>
          <p:nvPr/>
        </p:nvSpPr>
        <p:spPr>
          <a:xfrm rot="0" flipH="0" flipV="0">
            <a:off x="6431422" y="4111740"/>
            <a:ext cx="43554" cy="28856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5" name="Freeform 1975"/>
          <p:cNvSpPr/>
          <p:nvPr/>
        </p:nvSpPr>
        <p:spPr>
          <a:xfrm rot="0" flipH="0" flipV="0">
            <a:off x="6521041" y="4186962"/>
            <a:ext cx="160462" cy="213446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6" name="Freeform 1976"/>
          <p:cNvSpPr/>
          <p:nvPr/>
        </p:nvSpPr>
        <p:spPr>
          <a:xfrm rot="0" flipH="0" flipV="0">
            <a:off x="6877859" y="4091301"/>
            <a:ext cx="177675" cy="307833"/>
          </a:xfrm>
          <a:custGeom>
            <a:pathLst>
              <a:path w="5552348" h="9619786">
                <a:moveTo>
                  <a:pt x="2186848" y="8976651"/>
                </a:moveTo>
                <a:cubicBezTo>
                  <a:pt x="2177455" y="9182497"/>
                  <a:pt x="2116601" y="9339197"/>
                  <a:pt x="2004285" y="9446750"/>
                </a:cubicBezTo>
                <a:cubicBezTo>
                  <a:pt x="1892102" y="9554302"/>
                  <a:pt x="1768144" y="9610394"/>
                  <a:pt x="1632413" y="9615024"/>
                </a:cubicBezTo>
                <a:cubicBezTo>
                  <a:pt x="1496814" y="9619786"/>
                  <a:pt x="1370542" y="9573021"/>
                  <a:pt x="1253596" y="9474729"/>
                </a:cubicBezTo>
                <a:cubicBezTo>
                  <a:pt x="1136650" y="9376569"/>
                  <a:pt x="1064154" y="9224566"/>
                  <a:pt x="1036109" y="9018720"/>
                </a:cubicBezTo>
                <a:lnTo>
                  <a:pt x="1036109" y="5033301"/>
                </a:lnTo>
                <a:lnTo>
                  <a:pt x="601134" y="5033301"/>
                </a:lnTo>
                <a:cubicBezTo>
                  <a:pt x="395288" y="5005256"/>
                  <a:pt x="243218" y="4932760"/>
                  <a:pt x="144926" y="4815814"/>
                </a:cubicBezTo>
                <a:cubicBezTo>
                  <a:pt x="46765" y="4698868"/>
                  <a:pt x="0" y="4572596"/>
                  <a:pt x="4630" y="4436997"/>
                </a:cubicBezTo>
                <a:cubicBezTo>
                  <a:pt x="9261" y="4301266"/>
                  <a:pt x="65352" y="4177308"/>
                  <a:pt x="172905" y="4065125"/>
                </a:cubicBezTo>
                <a:cubicBezTo>
                  <a:pt x="280591" y="3952809"/>
                  <a:pt x="437423" y="3891955"/>
                  <a:pt x="643401" y="3882562"/>
                </a:cubicBezTo>
                <a:lnTo>
                  <a:pt x="1050198" y="3882562"/>
                </a:lnTo>
                <a:lnTo>
                  <a:pt x="1050198" y="2409164"/>
                </a:lnTo>
                <a:lnTo>
                  <a:pt x="1050198" y="1960100"/>
                </a:lnTo>
                <a:cubicBezTo>
                  <a:pt x="1068983" y="1782300"/>
                  <a:pt x="1113433" y="1616208"/>
                  <a:pt x="1183548" y="1461823"/>
                </a:cubicBezTo>
                <a:cubicBezTo>
                  <a:pt x="1253794" y="1307439"/>
                  <a:pt x="1321660" y="1178786"/>
                  <a:pt x="1387144" y="1075862"/>
                </a:cubicBezTo>
                <a:cubicBezTo>
                  <a:pt x="1443236" y="991725"/>
                  <a:pt x="1524992" y="874845"/>
                  <a:pt x="1632413" y="725223"/>
                </a:cubicBezTo>
                <a:cubicBezTo>
                  <a:pt x="1739966" y="575469"/>
                  <a:pt x="1882643" y="449131"/>
                  <a:pt x="2060443" y="346208"/>
                </a:cubicBezTo>
                <a:cubicBezTo>
                  <a:pt x="2331773" y="177800"/>
                  <a:pt x="2610115" y="74878"/>
                  <a:pt x="2895468" y="37439"/>
                </a:cubicBezTo>
                <a:cubicBezTo>
                  <a:pt x="3180821" y="0"/>
                  <a:pt x="3463793" y="14089"/>
                  <a:pt x="3744384" y="79706"/>
                </a:cubicBezTo>
                <a:cubicBezTo>
                  <a:pt x="4025106" y="145191"/>
                  <a:pt x="4291740" y="255125"/>
                  <a:pt x="4544285" y="409509"/>
                </a:cubicBezTo>
                <a:cubicBezTo>
                  <a:pt x="4796962" y="563761"/>
                  <a:pt x="5026158" y="753137"/>
                  <a:pt x="5231871" y="977636"/>
                </a:cubicBezTo>
                <a:cubicBezTo>
                  <a:pt x="5353579" y="1146043"/>
                  <a:pt x="5402726" y="1307439"/>
                  <a:pt x="5379310" y="1461823"/>
                </a:cubicBezTo>
                <a:cubicBezTo>
                  <a:pt x="5355894" y="1616208"/>
                  <a:pt x="5295040" y="1737850"/>
                  <a:pt x="5196748" y="1826750"/>
                </a:cubicBezTo>
                <a:cubicBezTo>
                  <a:pt x="5098587" y="1915650"/>
                  <a:pt x="4972315" y="1957785"/>
                  <a:pt x="4817930" y="1953155"/>
                </a:cubicBezTo>
                <a:cubicBezTo>
                  <a:pt x="4663546" y="1948392"/>
                  <a:pt x="4511543" y="1871200"/>
                  <a:pt x="4361921" y="1721578"/>
                </a:cubicBezTo>
                <a:cubicBezTo>
                  <a:pt x="4240345" y="1590477"/>
                  <a:pt x="4097669" y="1475847"/>
                  <a:pt x="3933891" y="1377686"/>
                </a:cubicBezTo>
                <a:cubicBezTo>
                  <a:pt x="3770114" y="1279393"/>
                  <a:pt x="3599326" y="1213909"/>
                  <a:pt x="3421526" y="1181233"/>
                </a:cubicBezTo>
                <a:cubicBezTo>
                  <a:pt x="3243858" y="1148425"/>
                  <a:pt x="3070820" y="1155436"/>
                  <a:pt x="2902413" y="1202267"/>
                </a:cubicBezTo>
                <a:cubicBezTo>
                  <a:pt x="2734006" y="1249098"/>
                  <a:pt x="2584318" y="1356651"/>
                  <a:pt x="2453349" y="1524926"/>
                </a:cubicBezTo>
                <a:cubicBezTo>
                  <a:pt x="2406650" y="1599803"/>
                  <a:pt x="2362200" y="1667669"/>
                  <a:pt x="2319999" y="1728523"/>
                </a:cubicBezTo>
                <a:cubicBezTo>
                  <a:pt x="2277930" y="1789378"/>
                  <a:pt x="2247569" y="1857177"/>
                  <a:pt x="2228916" y="1931922"/>
                </a:cubicBezTo>
                <a:cubicBezTo>
                  <a:pt x="2210131" y="2006799"/>
                  <a:pt x="2198423" y="2076980"/>
                  <a:pt x="2193793" y="2142464"/>
                </a:cubicBezTo>
                <a:cubicBezTo>
                  <a:pt x="2189163" y="2207948"/>
                  <a:pt x="2186848" y="2278129"/>
                  <a:pt x="2186848" y="2353006"/>
                </a:cubicBezTo>
                <a:lnTo>
                  <a:pt x="2186848" y="3882562"/>
                </a:lnTo>
                <a:lnTo>
                  <a:pt x="5047126" y="3882562"/>
                </a:lnTo>
                <a:cubicBezTo>
                  <a:pt x="5196880" y="3929394"/>
                  <a:pt x="5306814" y="3987933"/>
                  <a:pt x="5376929" y="4058180"/>
                </a:cubicBezTo>
                <a:cubicBezTo>
                  <a:pt x="5447044" y="4128294"/>
                  <a:pt x="5505516" y="4238162"/>
                  <a:pt x="5552348" y="4387784"/>
                </a:cubicBezTo>
                <a:lnTo>
                  <a:pt x="5552348" y="8976651"/>
                </a:lnTo>
                <a:cubicBezTo>
                  <a:pt x="5542955" y="9182497"/>
                  <a:pt x="5482101" y="9339197"/>
                  <a:pt x="5369785" y="9446750"/>
                </a:cubicBezTo>
                <a:cubicBezTo>
                  <a:pt x="5257602" y="9554302"/>
                  <a:pt x="5133644" y="9610394"/>
                  <a:pt x="4997913" y="9615024"/>
                </a:cubicBezTo>
                <a:cubicBezTo>
                  <a:pt x="4862314" y="9619786"/>
                  <a:pt x="4736042" y="9573021"/>
                  <a:pt x="4619096" y="9474729"/>
                </a:cubicBezTo>
                <a:cubicBezTo>
                  <a:pt x="4502150" y="9376569"/>
                  <a:pt x="4429654" y="9224566"/>
                  <a:pt x="4401609" y="9018720"/>
                </a:cubicBezTo>
                <a:lnTo>
                  <a:pt x="4401609" y="5033301"/>
                </a:lnTo>
                <a:lnTo>
                  <a:pt x="2186848" y="5033301"/>
                </a:lnTo>
                <a:lnTo>
                  <a:pt x="2186848" y="897665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7" name="Freeform 1977"/>
          <p:cNvSpPr/>
          <p:nvPr/>
        </p:nvSpPr>
        <p:spPr>
          <a:xfrm rot="0" flipH="0" flipV="0">
            <a:off x="7106922" y="4196614"/>
            <a:ext cx="185087" cy="205221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8" name="Freeform 1978"/>
          <p:cNvSpPr/>
          <p:nvPr/>
        </p:nvSpPr>
        <p:spPr>
          <a:xfrm rot="0" flipH="0" flipV="0">
            <a:off x="7333951" y="4110470"/>
            <a:ext cx="53441" cy="297351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9" name="Freeform 1979"/>
          <p:cNvSpPr/>
          <p:nvPr/>
        </p:nvSpPr>
        <p:spPr>
          <a:xfrm rot="0" flipH="0" flipV="0">
            <a:off x="7426594" y="4106025"/>
            <a:ext cx="185985" cy="295401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0" name="Freeform 1980"/>
          <p:cNvSpPr/>
          <p:nvPr/>
        </p:nvSpPr>
        <p:spPr>
          <a:xfrm rot="0" flipH="0" flipV="0">
            <a:off x="7642043" y="4186134"/>
            <a:ext cx="150211" cy="21704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1" name="Freeform 1981"/>
          <p:cNvSpPr/>
          <p:nvPr/>
        </p:nvSpPr>
        <p:spPr>
          <a:xfrm rot="0" flipH="0" flipV="0">
            <a:off x="7989718" y="4193464"/>
            <a:ext cx="159854" cy="207911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2" name="Freeform 1982"/>
          <p:cNvSpPr/>
          <p:nvPr/>
        </p:nvSpPr>
        <p:spPr>
          <a:xfrm rot="0" flipH="0" flipV="0">
            <a:off x="8192881" y="4196313"/>
            <a:ext cx="179923" cy="212930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3" name="Freeform 1983"/>
          <p:cNvSpPr/>
          <p:nvPr/>
        </p:nvSpPr>
        <p:spPr>
          <a:xfrm rot="0" flipH="0" flipV="0">
            <a:off x="8395642" y="4110330"/>
            <a:ext cx="142354" cy="288747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4" name="Freeform 1984"/>
          <p:cNvSpPr/>
          <p:nvPr/>
        </p:nvSpPr>
        <p:spPr>
          <a:xfrm rot="0" flipH="0" flipV="0">
            <a:off x="8717381" y="4196313"/>
            <a:ext cx="179923" cy="212930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5" name="Freeform 1985"/>
          <p:cNvSpPr/>
          <p:nvPr/>
        </p:nvSpPr>
        <p:spPr>
          <a:xfrm rot="0" flipH="0" flipV="0">
            <a:off x="8939475" y="4193464"/>
            <a:ext cx="159854" cy="207911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6" name="Freeform 1986"/>
          <p:cNvSpPr/>
          <p:nvPr/>
        </p:nvSpPr>
        <p:spPr>
          <a:xfrm rot="0" flipH="0" flipV="0">
            <a:off x="9152631" y="4110470"/>
            <a:ext cx="53441" cy="297351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7" name="Freeform 1987"/>
          <p:cNvSpPr/>
          <p:nvPr/>
        </p:nvSpPr>
        <p:spPr>
          <a:xfrm rot="0" flipH="0" flipV="0">
            <a:off x="9239808" y="4190327"/>
            <a:ext cx="192646" cy="298176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8" name="Freeform 1988"/>
          <p:cNvSpPr/>
          <p:nvPr/>
        </p:nvSpPr>
        <p:spPr>
          <a:xfrm rot="0" flipH="0" flipV="0">
            <a:off x="9623134" y="4186962"/>
            <a:ext cx="160462" cy="213446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9" name="Freeform 1989"/>
          <p:cNvSpPr/>
          <p:nvPr/>
        </p:nvSpPr>
        <p:spPr>
          <a:xfrm rot="0" flipH="0" flipV="0">
            <a:off x="9829129" y="4114223"/>
            <a:ext cx="170160" cy="288594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0" name="Freeform 1990"/>
          <p:cNvSpPr/>
          <p:nvPr/>
        </p:nvSpPr>
        <p:spPr>
          <a:xfrm rot="0" flipH="0" flipV="0">
            <a:off x="10043380" y="4196690"/>
            <a:ext cx="182098" cy="204065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1" name="Freeform 1991"/>
          <p:cNvSpPr/>
          <p:nvPr/>
        </p:nvSpPr>
        <p:spPr>
          <a:xfrm rot="0" flipH="0" flipV="0">
            <a:off x="10265964" y="4193464"/>
            <a:ext cx="159854" cy="207911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2" name="Freeform 1992"/>
          <p:cNvSpPr/>
          <p:nvPr/>
        </p:nvSpPr>
        <p:spPr>
          <a:xfrm rot="0" flipH="0" flipV="0">
            <a:off x="10470261" y="4201103"/>
            <a:ext cx="179999" cy="305811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3" name="Freeform 1993"/>
          <p:cNvSpPr/>
          <p:nvPr/>
        </p:nvSpPr>
        <p:spPr>
          <a:xfrm rot="0" flipH="0" flipV="0">
            <a:off x="10692629" y="4196614"/>
            <a:ext cx="185087" cy="205221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4" name="Freeform 1994"/>
          <p:cNvSpPr/>
          <p:nvPr/>
        </p:nvSpPr>
        <p:spPr>
          <a:xfrm rot="0" flipH="0" flipV="0">
            <a:off x="2192426" y="4648112"/>
            <a:ext cx="259530" cy="210604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5" name="Freeform 1995"/>
          <p:cNvSpPr/>
          <p:nvPr/>
        </p:nvSpPr>
        <p:spPr>
          <a:xfrm rot="0" flipH="0" flipV="0">
            <a:off x="2484465" y="4653513"/>
            <a:ext cx="179923" cy="212930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6" name="Freeform 1996"/>
          <p:cNvSpPr/>
          <p:nvPr/>
        </p:nvSpPr>
        <p:spPr>
          <a:xfrm rot="0" flipH="0" flipV="0">
            <a:off x="2702539" y="4648112"/>
            <a:ext cx="259530" cy="210604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7" name="Freeform 1997"/>
          <p:cNvSpPr/>
          <p:nvPr/>
        </p:nvSpPr>
        <p:spPr>
          <a:xfrm rot="0" flipH="0" flipV="0">
            <a:off x="3010613" y="4653814"/>
            <a:ext cx="185087" cy="205221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8" name="Freeform 1998"/>
          <p:cNvSpPr/>
          <p:nvPr/>
        </p:nvSpPr>
        <p:spPr>
          <a:xfrm rot="0" flipH="0" flipV="0">
            <a:off x="3231953" y="4650664"/>
            <a:ext cx="159854" cy="207911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9" name="Freeform 1999"/>
          <p:cNvSpPr/>
          <p:nvPr/>
        </p:nvSpPr>
        <p:spPr>
          <a:xfrm rot="0" flipH="0" flipV="0">
            <a:off x="3429962" y="4567530"/>
            <a:ext cx="142354" cy="288747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0" name="Freeform 2000"/>
          <p:cNvSpPr/>
          <p:nvPr/>
        </p:nvSpPr>
        <p:spPr>
          <a:xfrm rot="0" flipH="0" flipV="0">
            <a:off x="3604695" y="4657408"/>
            <a:ext cx="184581" cy="193992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1" name="Freeform 2001"/>
          <p:cNvSpPr/>
          <p:nvPr/>
        </p:nvSpPr>
        <p:spPr>
          <a:xfrm rot="0" flipH="0" flipV="0">
            <a:off x="3831031" y="4648112"/>
            <a:ext cx="259530" cy="210604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2" name="Freeform 2002"/>
          <p:cNvSpPr/>
          <p:nvPr/>
        </p:nvSpPr>
        <p:spPr>
          <a:xfrm rot="0" flipH="0" flipV="0">
            <a:off x="4293797" y="4565422"/>
            <a:ext cx="177939" cy="289272"/>
          </a:xfrm>
          <a:custGeom>
            <a:pathLst>
              <a:path w="5560615" h="9039753">
                <a:moveTo>
                  <a:pt x="947473" y="8712399"/>
                </a:moveTo>
                <a:cubicBezTo>
                  <a:pt x="788458" y="8805929"/>
                  <a:pt x="638704" y="8845683"/>
                  <a:pt x="498210" y="8831660"/>
                </a:cubicBezTo>
                <a:cubicBezTo>
                  <a:pt x="357849" y="8817637"/>
                  <a:pt x="245533" y="8768556"/>
                  <a:pt x="161263" y="8684419"/>
                </a:cubicBezTo>
                <a:cubicBezTo>
                  <a:pt x="77126" y="8600149"/>
                  <a:pt x="28045" y="8487834"/>
                  <a:pt x="14023" y="8347472"/>
                </a:cubicBezTo>
                <a:cubicBezTo>
                  <a:pt x="0" y="8207111"/>
                  <a:pt x="39753" y="8057423"/>
                  <a:pt x="133283" y="7898408"/>
                </a:cubicBezTo>
                <a:lnTo>
                  <a:pt x="175551" y="7856339"/>
                </a:lnTo>
                <a:lnTo>
                  <a:pt x="175551" y="558999"/>
                </a:lnTo>
                <a:cubicBezTo>
                  <a:pt x="212857" y="381331"/>
                  <a:pt x="285287" y="245732"/>
                  <a:pt x="392840" y="152202"/>
                </a:cubicBezTo>
                <a:cubicBezTo>
                  <a:pt x="500525" y="58539"/>
                  <a:pt x="612841" y="9393"/>
                  <a:pt x="729787" y="4763"/>
                </a:cubicBezTo>
                <a:cubicBezTo>
                  <a:pt x="846732" y="0"/>
                  <a:pt x="961297" y="39754"/>
                  <a:pt x="1073480" y="124024"/>
                </a:cubicBezTo>
                <a:cubicBezTo>
                  <a:pt x="1185796" y="208161"/>
                  <a:pt x="1270000" y="339130"/>
                  <a:pt x="1326091" y="516930"/>
                </a:cubicBezTo>
                <a:lnTo>
                  <a:pt x="1326091" y="3856831"/>
                </a:lnTo>
                <a:cubicBezTo>
                  <a:pt x="1531937" y="3660378"/>
                  <a:pt x="1751872" y="3505994"/>
                  <a:pt x="1985896" y="3393678"/>
                </a:cubicBezTo>
                <a:cubicBezTo>
                  <a:pt x="2201135" y="3272102"/>
                  <a:pt x="2404665" y="3185584"/>
                  <a:pt x="2596488" y="3134122"/>
                </a:cubicBezTo>
                <a:cubicBezTo>
                  <a:pt x="2788311" y="3082661"/>
                  <a:pt x="3005931" y="3042907"/>
                  <a:pt x="3249348" y="3014861"/>
                </a:cubicBezTo>
                <a:cubicBezTo>
                  <a:pt x="3492632" y="2977423"/>
                  <a:pt x="3721893" y="3000838"/>
                  <a:pt x="3937132" y="3085108"/>
                </a:cubicBezTo>
                <a:cubicBezTo>
                  <a:pt x="4152370" y="3169246"/>
                  <a:pt x="4362847" y="3272102"/>
                  <a:pt x="4568560" y="3393678"/>
                </a:cubicBezTo>
                <a:cubicBezTo>
                  <a:pt x="4840023" y="3552825"/>
                  <a:pt x="5045934" y="3772760"/>
                  <a:pt x="5186296" y="4053483"/>
                </a:cubicBezTo>
                <a:cubicBezTo>
                  <a:pt x="5326790" y="4334074"/>
                  <a:pt x="5425083" y="4635765"/>
                  <a:pt x="5481174" y="4958556"/>
                </a:cubicBezTo>
                <a:cubicBezTo>
                  <a:pt x="5537266" y="5281216"/>
                  <a:pt x="5560615" y="5608638"/>
                  <a:pt x="5551223" y="5940822"/>
                </a:cubicBezTo>
                <a:cubicBezTo>
                  <a:pt x="5541962" y="6272874"/>
                  <a:pt x="5513916" y="6569869"/>
                  <a:pt x="5467085" y="6831806"/>
                </a:cubicBezTo>
                <a:cubicBezTo>
                  <a:pt x="5448432" y="6981561"/>
                  <a:pt x="5406297" y="7124303"/>
                  <a:pt x="5340680" y="7260035"/>
                </a:cubicBezTo>
                <a:cubicBezTo>
                  <a:pt x="5275196" y="7395634"/>
                  <a:pt x="5205015" y="7528917"/>
                  <a:pt x="5130138" y="7659886"/>
                </a:cubicBezTo>
                <a:cubicBezTo>
                  <a:pt x="4999169" y="7921824"/>
                  <a:pt x="4821369" y="8144008"/>
                  <a:pt x="4596738" y="8326438"/>
                </a:cubicBezTo>
                <a:cubicBezTo>
                  <a:pt x="4372239" y="8508868"/>
                  <a:pt x="4121943" y="8653860"/>
                  <a:pt x="3845851" y="8761413"/>
                </a:cubicBezTo>
                <a:cubicBezTo>
                  <a:pt x="3569890" y="8868966"/>
                  <a:pt x="3284537" y="8943776"/>
                  <a:pt x="2989791" y="8985845"/>
                </a:cubicBezTo>
                <a:cubicBezTo>
                  <a:pt x="2695045" y="9028046"/>
                  <a:pt x="2416637" y="9039753"/>
                  <a:pt x="2154568" y="9020968"/>
                </a:cubicBezTo>
                <a:cubicBezTo>
                  <a:pt x="1939329" y="9002315"/>
                  <a:pt x="1733417" y="8969639"/>
                  <a:pt x="1536832" y="8922941"/>
                </a:cubicBezTo>
                <a:cubicBezTo>
                  <a:pt x="1340379" y="8876110"/>
                  <a:pt x="1148622" y="8796536"/>
                  <a:pt x="961562" y="8684221"/>
                </a:cubicBezTo>
                <a:cubicBezTo>
                  <a:pt x="961562" y="8693613"/>
                  <a:pt x="956865" y="8703006"/>
                  <a:pt x="947473" y="8712399"/>
                </a:cubicBezTo>
                <a:close/>
                <a:moveTo>
                  <a:pt x="1326091" y="5596930"/>
                </a:moveTo>
                <a:lnTo>
                  <a:pt x="1326091" y="7561660"/>
                </a:lnTo>
                <a:cubicBezTo>
                  <a:pt x="1354269" y="7580313"/>
                  <a:pt x="1405731" y="7608359"/>
                  <a:pt x="1480476" y="7645797"/>
                </a:cubicBezTo>
                <a:cubicBezTo>
                  <a:pt x="1499261" y="7664450"/>
                  <a:pt x="1517980" y="7678473"/>
                  <a:pt x="1536633" y="7687866"/>
                </a:cubicBezTo>
                <a:cubicBezTo>
                  <a:pt x="1555419" y="7697259"/>
                  <a:pt x="1574204" y="7711281"/>
                  <a:pt x="1592990" y="7729935"/>
                </a:cubicBezTo>
                <a:cubicBezTo>
                  <a:pt x="2079558" y="7917127"/>
                  <a:pt x="2542778" y="7949936"/>
                  <a:pt x="2982648" y="7828360"/>
                </a:cubicBezTo>
                <a:cubicBezTo>
                  <a:pt x="3422517" y="7706651"/>
                  <a:pt x="3810926" y="7449344"/>
                  <a:pt x="4147873" y="7056438"/>
                </a:cubicBezTo>
                <a:cubicBezTo>
                  <a:pt x="4241535" y="6831939"/>
                  <a:pt x="4309401" y="6623778"/>
                  <a:pt x="4351469" y="6431955"/>
                </a:cubicBezTo>
                <a:cubicBezTo>
                  <a:pt x="4393538" y="6240132"/>
                  <a:pt x="4414573" y="6048375"/>
                  <a:pt x="4414573" y="5856685"/>
                </a:cubicBezTo>
                <a:cubicBezTo>
                  <a:pt x="4414573" y="5664862"/>
                  <a:pt x="4395853" y="5470724"/>
                  <a:pt x="4358415" y="5274271"/>
                </a:cubicBezTo>
                <a:cubicBezTo>
                  <a:pt x="4321108" y="5077685"/>
                  <a:pt x="4260254" y="4867143"/>
                  <a:pt x="4175852" y="4642644"/>
                </a:cubicBezTo>
                <a:cubicBezTo>
                  <a:pt x="4129153" y="4595945"/>
                  <a:pt x="4089400" y="4546865"/>
                  <a:pt x="4056591" y="4495403"/>
                </a:cubicBezTo>
                <a:cubicBezTo>
                  <a:pt x="4023915" y="4443942"/>
                  <a:pt x="3984162" y="4394796"/>
                  <a:pt x="3937330" y="4347964"/>
                </a:cubicBezTo>
                <a:cubicBezTo>
                  <a:pt x="3890499" y="4329311"/>
                  <a:pt x="3846049" y="4305962"/>
                  <a:pt x="3803980" y="4277916"/>
                </a:cubicBezTo>
                <a:cubicBezTo>
                  <a:pt x="3761912" y="4249738"/>
                  <a:pt x="3717462" y="4226322"/>
                  <a:pt x="3670630" y="4207669"/>
                </a:cubicBezTo>
                <a:cubicBezTo>
                  <a:pt x="3623799" y="4198276"/>
                  <a:pt x="3572272" y="4188950"/>
                  <a:pt x="3516048" y="4179689"/>
                </a:cubicBezTo>
                <a:cubicBezTo>
                  <a:pt x="3459956" y="4170296"/>
                  <a:pt x="3408561" y="4160904"/>
                  <a:pt x="3361862" y="4151511"/>
                </a:cubicBezTo>
                <a:cubicBezTo>
                  <a:pt x="2912599" y="4226388"/>
                  <a:pt x="2542910" y="4378457"/>
                  <a:pt x="2252794" y="4607719"/>
                </a:cubicBezTo>
                <a:cubicBezTo>
                  <a:pt x="1962679" y="4836848"/>
                  <a:pt x="1691216" y="5129146"/>
                  <a:pt x="1438407" y="548461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3" name="Freeform 2003"/>
          <p:cNvSpPr/>
          <p:nvPr/>
        </p:nvSpPr>
        <p:spPr>
          <a:xfrm rot="0" flipH="0" flipV="0">
            <a:off x="4514462" y="4657408"/>
            <a:ext cx="184581" cy="193992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4" name="Freeform 2004"/>
          <p:cNvSpPr/>
          <p:nvPr/>
        </p:nvSpPr>
        <p:spPr>
          <a:xfrm rot="0" flipH="0" flipV="0">
            <a:off x="4715608" y="4567530"/>
            <a:ext cx="142354" cy="288747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5" name="Freeform 2005"/>
          <p:cNvSpPr/>
          <p:nvPr/>
        </p:nvSpPr>
        <p:spPr>
          <a:xfrm rot="0" flipH="0" flipV="0">
            <a:off x="5046286" y="4653890"/>
            <a:ext cx="182098" cy="204065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6" name="Freeform 2006"/>
          <p:cNvSpPr/>
          <p:nvPr/>
        </p:nvSpPr>
        <p:spPr>
          <a:xfrm rot="0" flipH="0" flipV="0">
            <a:off x="5271430" y="4567670"/>
            <a:ext cx="53441" cy="297351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7" name="Freeform 2007"/>
          <p:cNvSpPr/>
          <p:nvPr/>
        </p:nvSpPr>
        <p:spPr>
          <a:xfrm rot="0" flipH="0" flipV="0">
            <a:off x="5370713" y="4643334"/>
            <a:ext cx="150211" cy="21704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8" name="Freeform 2008"/>
          <p:cNvSpPr/>
          <p:nvPr/>
        </p:nvSpPr>
        <p:spPr>
          <a:xfrm rot="0" flipH="0" flipV="0">
            <a:off x="5549290" y="4653513"/>
            <a:ext cx="179923" cy="212930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9" name="Freeform 2009"/>
          <p:cNvSpPr/>
          <p:nvPr/>
        </p:nvSpPr>
        <p:spPr>
          <a:xfrm rot="0" flipH="0" flipV="0">
            <a:off x="5913026" y="4644162"/>
            <a:ext cx="160462" cy="213446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0" name="Freeform 2010"/>
          <p:cNvSpPr/>
          <p:nvPr/>
        </p:nvSpPr>
        <p:spPr>
          <a:xfrm rot="0" flipH="0" flipV="0">
            <a:off x="6090411" y="4653513"/>
            <a:ext cx="179923" cy="212930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1" name="Freeform 2011"/>
          <p:cNvSpPr/>
          <p:nvPr/>
        </p:nvSpPr>
        <p:spPr>
          <a:xfrm rot="0" flipH="0" flipV="0">
            <a:off x="6307872" y="4567670"/>
            <a:ext cx="53441" cy="297351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2" name="Freeform 2012"/>
          <p:cNvSpPr/>
          <p:nvPr/>
        </p:nvSpPr>
        <p:spPr>
          <a:xfrm rot="0" flipH="0" flipV="0">
            <a:off x="6394886" y="4653513"/>
            <a:ext cx="179923" cy="212930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3" name="Freeform 2013"/>
          <p:cNvSpPr/>
          <p:nvPr/>
        </p:nvSpPr>
        <p:spPr>
          <a:xfrm rot="0" flipH="0" flipV="0">
            <a:off x="6606677" y="4646981"/>
            <a:ext cx="158521" cy="212407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4" name="Freeform 2014"/>
          <p:cNvSpPr/>
          <p:nvPr/>
        </p:nvSpPr>
        <p:spPr>
          <a:xfrm rot="0" flipH="0" flipV="0">
            <a:off x="6784832" y="4660831"/>
            <a:ext cx="55232" cy="192398"/>
          </a:xfrm>
          <a:custGeom>
            <a:pathLst>
              <a:path w="1726010" h="6012457">
                <a:moveTo>
                  <a:pt x="1697832" y="856059"/>
                </a:moveTo>
                <a:cubicBezTo>
                  <a:pt x="1697832" y="1108736"/>
                  <a:pt x="1615943" y="1316963"/>
                  <a:pt x="1452166" y="1480740"/>
                </a:cubicBezTo>
                <a:cubicBezTo>
                  <a:pt x="1288521" y="1644385"/>
                  <a:pt x="1089753" y="1726207"/>
                  <a:pt x="855861" y="1726207"/>
                </a:cubicBezTo>
                <a:cubicBezTo>
                  <a:pt x="621970" y="1726207"/>
                  <a:pt x="420820" y="1644385"/>
                  <a:pt x="252413" y="1480740"/>
                </a:cubicBezTo>
                <a:cubicBezTo>
                  <a:pt x="84138" y="1316963"/>
                  <a:pt x="0" y="1108736"/>
                  <a:pt x="0" y="856059"/>
                </a:cubicBezTo>
                <a:cubicBezTo>
                  <a:pt x="0" y="622168"/>
                  <a:pt x="84138" y="421018"/>
                  <a:pt x="252413" y="252611"/>
                </a:cubicBezTo>
                <a:cubicBezTo>
                  <a:pt x="420820" y="84203"/>
                  <a:pt x="621970" y="0"/>
                  <a:pt x="855861" y="0"/>
                </a:cubicBezTo>
                <a:cubicBezTo>
                  <a:pt x="1089753" y="0"/>
                  <a:pt x="1288521" y="84203"/>
                  <a:pt x="1452166" y="252611"/>
                </a:cubicBezTo>
                <a:cubicBezTo>
                  <a:pt x="1615943" y="421018"/>
                  <a:pt x="1697832" y="622168"/>
                  <a:pt x="1697832" y="856059"/>
                </a:cubicBezTo>
                <a:close/>
                <a:moveTo>
                  <a:pt x="1726010" y="5184378"/>
                </a:moveTo>
                <a:cubicBezTo>
                  <a:pt x="1726010" y="5409009"/>
                  <a:pt x="1648817" y="5603213"/>
                  <a:pt x="1494433" y="5766990"/>
                </a:cubicBezTo>
                <a:cubicBezTo>
                  <a:pt x="1340049" y="5930635"/>
                  <a:pt x="1145911" y="6012457"/>
                  <a:pt x="912019" y="6012457"/>
                </a:cubicBezTo>
                <a:cubicBezTo>
                  <a:pt x="687520" y="6012457"/>
                  <a:pt x="493382" y="5930635"/>
                  <a:pt x="329605" y="5766990"/>
                </a:cubicBezTo>
                <a:cubicBezTo>
                  <a:pt x="165960" y="5603213"/>
                  <a:pt x="84138" y="5409009"/>
                  <a:pt x="84138" y="5184378"/>
                </a:cubicBezTo>
                <a:cubicBezTo>
                  <a:pt x="84138" y="4941226"/>
                  <a:pt x="165960" y="4740142"/>
                  <a:pt x="329605" y="4581128"/>
                </a:cubicBezTo>
                <a:cubicBezTo>
                  <a:pt x="493382" y="4421981"/>
                  <a:pt x="687520" y="4342407"/>
                  <a:pt x="912019" y="4342407"/>
                </a:cubicBezTo>
                <a:cubicBezTo>
                  <a:pt x="1145911" y="4342407"/>
                  <a:pt x="1340049" y="4421981"/>
                  <a:pt x="1494433" y="4581128"/>
                </a:cubicBezTo>
                <a:cubicBezTo>
                  <a:pt x="1648817" y="4740142"/>
                  <a:pt x="1726010" y="4941226"/>
                  <a:pt x="1726010" y="518437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5" name="Freeform 2015"/>
          <p:cNvSpPr/>
          <p:nvPr/>
        </p:nvSpPr>
        <p:spPr>
          <a:xfrm rot="0" flipH="0" flipV="0">
            <a:off x="7048992" y="4646981"/>
            <a:ext cx="158521" cy="212407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E63B7A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6" name="Freeform 2016"/>
          <p:cNvSpPr/>
          <p:nvPr/>
        </p:nvSpPr>
        <p:spPr>
          <a:xfrm rot="0" flipH="0" flipV="0">
            <a:off x="7234728" y="4565422"/>
            <a:ext cx="177939" cy="289272"/>
          </a:xfrm>
          <a:custGeom>
            <a:pathLst>
              <a:path w="5560615" h="9039753">
                <a:moveTo>
                  <a:pt x="947473" y="8712399"/>
                </a:moveTo>
                <a:cubicBezTo>
                  <a:pt x="788458" y="8805929"/>
                  <a:pt x="638704" y="8845683"/>
                  <a:pt x="498210" y="8831660"/>
                </a:cubicBezTo>
                <a:cubicBezTo>
                  <a:pt x="357849" y="8817637"/>
                  <a:pt x="245533" y="8768556"/>
                  <a:pt x="161263" y="8684419"/>
                </a:cubicBezTo>
                <a:cubicBezTo>
                  <a:pt x="77126" y="8600149"/>
                  <a:pt x="28045" y="8487834"/>
                  <a:pt x="14023" y="8347472"/>
                </a:cubicBezTo>
                <a:cubicBezTo>
                  <a:pt x="0" y="8207111"/>
                  <a:pt x="39753" y="8057423"/>
                  <a:pt x="133283" y="7898408"/>
                </a:cubicBezTo>
                <a:lnTo>
                  <a:pt x="175551" y="7856339"/>
                </a:lnTo>
                <a:lnTo>
                  <a:pt x="175551" y="558999"/>
                </a:lnTo>
                <a:cubicBezTo>
                  <a:pt x="212857" y="381331"/>
                  <a:pt x="285287" y="245732"/>
                  <a:pt x="392840" y="152202"/>
                </a:cubicBezTo>
                <a:cubicBezTo>
                  <a:pt x="500525" y="58539"/>
                  <a:pt x="612841" y="9393"/>
                  <a:pt x="729787" y="4763"/>
                </a:cubicBezTo>
                <a:cubicBezTo>
                  <a:pt x="846732" y="0"/>
                  <a:pt x="961297" y="39754"/>
                  <a:pt x="1073480" y="124024"/>
                </a:cubicBezTo>
                <a:cubicBezTo>
                  <a:pt x="1185796" y="208161"/>
                  <a:pt x="1270000" y="339130"/>
                  <a:pt x="1326091" y="516930"/>
                </a:cubicBezTo>
                <a:lnTo>
                  <a:pt x="1326091" y="3856831"/>
                </a:lnTo>
                <a:cubicBezTo>
                  <a:pt x="1531937" y="3660378"/>
                  <a:pt x="1751872" y="3505994"/>
                  <a:pt x="1985896" y="3393678"/>
                </a:cubicBezTo>
                <a:cubicBezTo>
                  <a:pt x="2201135" y="3272102"/>
                  <a:pt x="2404665" y="3185584"/>
                  <a:pt x="2596488" y="3134122"/>
                </a:cubicBezTo>
                <a:cubicBezTo>
                  <a:pt x="2788311" y="3082661"/>
                  <a:pt x="3005931" y="3042907"/>
                  <a:pt x="3249348" y="3014861"/>
                </a:cubicBezTo>
                <a:cubicBezTo>
                  <a:pt x="3492632" y="2977423"/>
                  <a:pt x="3721893" y="3000838"/>
                  <a:pt x="3937132" y="3085108"/>
                </a:cubicBezTo>
                <a:cubicBezTo>
                  <a:pt x="4152370" y="3169246"/>
                  <a:pt x="4362847" y="3272102"/>
                  <a:pt x="4568560" y="3393678"/>
                </a:cubicBezTo>
                <a:cubicBezTo>
                  <a:pt x="4840023" y="3552825"/>
                  <a:pt x="5045934" y="3772760"/>
                  <a:pt x="5186296" y="4053483"/>
                </a:cubicBezTo>
                <a:cubicBezTo>
                  <a:pt x="5326790" y="4334074"/>
                  <a:pt x="5425083" y="4635765"/>
                  <a:pt x="5481174" y="4958556"/>
                </a:cubicBezTo>
                <a:cubicBezTo>
                  <a:pt x="5537266" y="5281216"/>
                  <a:pt x="5560615" y="5608638"/>
                  <a:pt x="5551223" y="5940822"/>
                </a:cubicBezTo>
                <a:cubicBezTo>
                  <a:pt x="5541962" y="6272874"/>
                  <a:pt x="5513916" y="6569869"/>
                  <a:pt x="5467085" y="6831806"/>
                </a:cubicBezTo>
                <a:cubicBezTo>
                  <a:pt x="5448432" y="6981561"/>
                  <a:pt x="5406297" y="7124303"/>
                  <a:pt x="5340680" y="7260035"/>
                </a:cubicBezTo>
                <a:cubicBezTo>
                  <a:pt x="5275196" y="7395634"/>
                  <a:pt x="5205015" y="7528917"/>
                  <a:pt x="5130138" y="7659886"/>
                </a:cubicBezTo>
                <a:cubicBezTo>
                  <a:pt x="4999169" y="7921824"/>
                  <a:pt x="4821369" y="8144008"/>
                  <a:pt x="4596738" y="8326438"/>
                </a:cubicBezTo>
                <a:cubicBezTo>
                  <a:pt x="4372239" y="8508868"/>
                  <a:pt x="4121943" y="8653860"/>
                  <a:pt x="3845851" y="8761413"/>
                </a:cubicBezTo>
                <a:cubicBezTo>
                  <a:pt x="3569890" y="8868966"/>
                  <a:pt x="3284537" y="8943776"/>
                  <a:pt x="2989791" y="8985845"/>
                </a:cubicBezTo>
                <a:cubicBezTo>
                  <a:pt x="2695045" y="9028046"/>
                  <a:pt x="2416637" y="9039753"/>
                  <a:pt x="2154568" y="9020968"/>
                </a:cubicBezTo>
                <a:cubicBezTo>
                  <a:pt x="1939329" y="9002315"/>
                  <a:pt x="1733417" y="8969639"/>
                  <a:pt x="1536832" y="8922941"/>
                </a:cubicBezTo>
                <a:cubicBezTo>
                  <a:pt x="1340379" y="8876110"/>
                  <a:pt x="1148622" y="8796536"/>
                  <a:pt x="961562" y="8684221"/>
                </a:cubicBezTo>
                <a:cubicBezTo>
                  <a:pt x="961562" y="8693613"/>
                  <a:pt x="956865" y="8703006"/>
                  <a:pt x="947473" y="8712399"/>
                </a:cubicBezTo>
                <a:close/>
                <a:moveTo>
                  <a:pt x="1326091" y="5596930"/>
                </a:moveTo>
                <a:lnTo>
                  <a:pt x="1326091" y="7561660"/>
                </a:lnTo>
                <a:cubicBezTo>
                  <a:pt x="1354269" y="7580313"/>
                  <a:pt x="1405731" y="7608359"/>
                  <a:pt x="1480476" y="7645797"/>
                </a:cubicBezTo>
                <a:cubicBezTo>
                  <a:pt x="1499261" y="7664450"/>
                  <a:pt x="1517980" y="7678473"/>
                  <a:pt x="1536633" y="7687866"/>
                </a:cubicBezTo>
                <a:cubicBezTo>
                  <a:pt x="1555419" y="7697259"/>
                  <a:pt x="1574204" y="7711281"/>
                  <a:pt x="1592990" y="7729935"/>
                </a:cubicBezTo>
                <a:cubicBezTo>
                  <a:pt x="2079558" y="7917127"/>
                  <a:pt x="2542778" y="7949936"/>
                  <a:pt x="2982648" y="7828360"/>
                </a:cubicBezTo>
                <a:cubicBezTo>
                  <a:pt x="3422517" y="7706651"/>
                  <a:pt x="3810926" y="7449344"/>
                  <a:pt x="4147873" y="7056438"/>
                </a:cubicBezTo>
                <a:cubicBezTo>
                  <a:pt x="4241535" y="6831939"/>
                  <a:pt x="4309401" y="6623778"/>
                  <a:pt x="4351469" y="6431955"/>
                </a:cubicBezTo>
                <a:cubicBezTo>
                  <a:pt x="4393538" y="6240132"/>
                  <a:pt x="4414573" y="6048375"/>
                  <a:pt x="4414573" y="5856685"/>
                </a:cubicBezTo>
                <a:cubicBezTo>
                  <a:pt x="4414573" y="5664862"/>
                  <a:pt x="4395853" y="5470724"/>
                  <a:pt x="4358415" y="5274271"/>
                </a:cubicBezTo>
                <a:cubicBezTo>
                  <a:pt x="4321108" y="5077685"/>
                  <a:pt x="4260254" y="4867143"/>
                  <a:pt x="4175852" y="4642644"/>
                </a:cubicBezTo>
                <a:cubicBezTo>
                  <a:pt x="4129153" y="4595945"/>
                  <a:pt x="4089400" y="4546865"/>
                  <a:pt x="4056591" y="4495403"/>
                </a:cubicBezTo>
                <a:cubicBezTo>
                  <a:pt x="4023915" y="4443942"/>
                  <a:pt x="3984162" y="4394796"/>
                  <a:pt x="3937330" y="4347964"/>
                </a:cubicBezTo>
                <a:cubicBezTo>
                  <a:pt x="3890499" y="4329311"/>
                  <a:pt x="3846049" y="4305962"/>
                  <a:pt x="3803980" y="4277916"/>
                </a:cubicBezTo>
                <a:cubicBezTo>
                  <a:pt x="3761912" y="4249738"/>
                  <a:pt x="3717462" y="4226322"/>
                  <a:pt x="3670630" y="4207669"/>
                </a:cubicBezTo>
                <a:cubicBezTo>
                  <a:pt x="3623799" y="4198276"/>
                  <a:pt x="3572272" y="4188950"/>
                  <a:pt x="3516048" y="4179689"/>
                </a:cubicBezTo>
                <a:cubicBezTo>
                  <a:pt x="3459956" y="4170296"/>
                  <a:pt x="3408561" y="4160904"/>
                  <a:pt x="3361862" y="4151511"/>
                </a:cubicBezTo>
                <a:cubicBezTo>
                  <a:pt x="2912599" y="4226388"/>
                  <a:pt x="2542910" y="4378457"/>
                  <a:pt x="2252794" y="4607719"/>
                </a:cubicBezTo>
                <a:cubicBezTo>
                  <a:pt x="1962679" y="4836848"/>
                  <a:pt x="1691216" y="5129146"/>
                  <a:pt x="1438407" y="5484614"/>
                </a:cubicBezTo>
                <a:close/>
              </a:path>
            </a:pathLst>
          </a:custGeom>
          <a:solidFill>
            <a:srgbClr val="3A88FE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7" name="Freeform 2017"/>
          <p:cNvSpPr/>
          <p:nvPr/>
        </p:nvSpPr>
        <p:spPr>
          <a:xfrm rot="0" flipH="0" flipV="0">
            <a:off x="7418075" y="4800207"/>
            <a:ext cx="69157" cy="105981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8" name="Freeform 2018"/>
          <p:cNvSpPr/>
          <p:nvPr/>
        </p:nvSpPr>
        <p:spPr>
          <a:xfrm rot="0" flipH="0" flipV="0">
            <a:off x="7688728" y="4565422"/>
            <a:ext cx="177939" cy="289272"/>
          </a:xfrm>
          <a:custGeom>
            <a:pathLst>
              <a:path w="5560615" h="9039753">
                <a:moveTo>
                  <a:pt x="947473" y="8712399"/>
                </a:moveTo>
                <a:cubicBezTo>
                  <a:pt x="788458" y="8805929"/>
                  <a:pt x="638704" y="8845683"/>
                  <a:pt x="498210" y="8831660"/>
                </a:cubicBezTo>
                <a:cubicBezTo>
                  <a:pt x="357849" y="8817637"/>
                  <a:pt x="245533" y="8768556"/>
                  <a:pt x="161263" y="8684419"/>
                </a:cubicBezTo>
                <a:cubicBezTo>
                  <a:pt x="77126" y="8600149"/>
                  <a:pt x="28045" y="8487834"/>
                  <a:pt x="14023" y="8347472"/>
                </a:cubicBezTo>
                <a:cubicBezTo>
                  <a:pt x="0" y="8207111"/>
                  <a:pt x="39753" y="8057423"/>
                  <a:pt x="133283" y="7898408"/>
                </a:cubicBezTo>
                <a:lnTo>
                  <a:pt x="175551" y="7856339"/>
                </a:lnTo>
                <a:lnTo>
                  <a:pt x="175551" y="558999"/>
                </a:lnTo>
                <a:cubicBezTo>
                  <a:pt x="212857" y="381331"/>
                  <a:pt x="285287" y="245732"/>
                  <a:pt x="392840" y="152202"/>
                </a:cubicBezTo>
                <a:cubicBezTo>
                  <a:pt x="500525" y="58539"/>
                  <a:pt x="612841" y="9393"/>
                  <a:pt x="729787" y="4763"/>
                </a:cubicBezTo>
                <a:cubicBezTo>
                  <a:pt x="846732" y="0"/>
                  <a:pt x="961297" y="39754"/>
                  <a:pt x="1073480" y="124024"/>
                </a:cubicBezTo>
                <a:cubicBezTo>
                  <a:pt x="1185796" y="208161"/>
                  <a:pt x="1270000" y="339130"/>
                  <a:pt x="1326091" y="516930"/>
                </a:cubicBezTo>
                <a:lnTo>
                  <a:pt x="1326091" y="3856831"/>
                </a:lnTo>
                <a:cubicBezTo>
                  <a:pt x="1531937" y="3660378"/>
                  <a:pt x="1751872" y="3505994"/>
                  <a:pt x="1985896" y="3393678"/>
                </a:cubicBezTo>
                <a:cubicBezTo>
                  <a:pt x="2201135" y="3272102"/>
                  <a:pt x="2404665" y="3185584"/>
                  <a:pt x="2596488" y="3134122"/>
                </a:cubicBezTo>
                <a:cubicBezTo>
                  <a:pt x="2788311" y="3082661"/>
                  <a:pt x="3005931" y="3042907"/>
                  <a:pt x="3249348" y="3014861"/>
                </a:cubicBezTo>
                <a:cubicBezTo>
                  <a:pt x="3492632" y="2977423"/>
                  <a:pt x="3721893" y="3000838"/>
                  <a:pt x="3937132" y="3085108"/>
                </a:cubicBezTo>
                <a:cubicBezTo>
                  <a:pt x="4152370" y="3169246"/>
                  <a:pt x="4362847" y="3272102"/>
                  <a:pt x="4568560" y="3393678"/>
                </a:cubicBezTo>
                <a:cubicBezTo>
                  <a:pt x="4840023" y="3552825"/>
                  <a:pt x="5045934" y="3772760"/>
                  <a:pt x="5186296" y="4053483"/>
                </a:cubicBezTo>
                <a:cubicBezTo>
                  <a:pt x="5326790" y="4334074"/>
                  <a:pt x="5425083" y="4635765"/>
                  <a:pt x="5481174" y="4958556"/>
                </a:cubicBezTo>
                <a:cubicBezTo>
                  <a:pt x="5537266" y="5281216"/>
                  <a:pt x="5560615" y="5608638"/>
                  <a:pt x="5551223" y="5940822"/>
                </a:cubicBezTo>
                <a:cubicBezTo>
                  <a:pt x="5541962" y="6272874"/>
                  <a:pt x="5513916" y="6569869"/>
                  <a:pt x="5467085" y="6831806"/>
                </a:cubicBezTo>
                <a:cubicBezTo>
                  <a:pt x="5448432" y="6981561"/>
                  <a:pt x="5406297" y="7124303"/>
                  <a:pt x="5340680" y="7260035"/>
                </a:cubicBezTo>
                <a:cubicBezTo>
                  <a:pt x="5275196" y="7395634"/>
                  <a:pt x="5205015" y="7528917"/>
                  <a:pt x="5130138" y="7659886"/>
                </a:cubicBezTo>
                <a:cubicBezTo>
                  <a:pt x="4999169" y="7921824"/>
                  <a:pt x="4821369" y="8144008"/>
                  <a:pt x="4596738" y="8326438"/>
                </a:cubicBezTo>
                <a:cubicBezTo>
                  <a:pt x="4372239" y="8508868"/>
                  <a:pt x="4121943" y="8653860"/>
                  <a:pt x="3845851" y="8761413"/>
                </a:cubicBezTo>
                <a:cubicBezTo>
                  <a:pt x="3569890" y="8868966"/>
                  <a:pt x="3284537" y="8943776"/>
                  <a:pt x="2989791" y="8985845"/>
                </a:cubicBezTo>
                <a:cubicBezTo>
                  <a:pt x="2695045" y="9028046"/>
                  <a:pt x="2416637" y="9039753"/>
                  <a:pt x="2154568" y="9020968"/>
                </a:cubicBezTo>
                <a:cubicBezTo>
                  <a:pt x="1939329" y="9002315"/>
                  <a:pt x="1733417" y="8969639"/>
                  <a:pt x="1536832" y="8922941"/>
                </a:cubicBezTo>
                <a:cubicBezTo>
                  <a:pt x="1340379" y="8876110"/>
                  <a:pt x="1148622" y="8796536"/>
                  <a:pt x="961562" y="8684221"/>
                </a:cubicBezTo>
                <a:cubicBezTo>
                  <a:pt x="961562" y="8693613"/>
                  <a:pt x="956865" y="8703006"/>
                  <a:pt x="947473" y="8712399"/>
                </a:cubicBezTo>
                <a:close/>
                <a:moveTo>
                  <a:pt x="1326091" y="5596930"/>
                </a:moveTo>
                <a:lnTo>
                  <a:pt x="1326091" y="7561660"/>
                </a:lnTo>
                <a:cubicBezTo>
                  <a:pt x="1354269" y="7580313"/>
                  <a:pt x="1405731" y="7608359"/>
                  <a:pt x="1480476" y="7645797"/>
                </a:cubicBezTo>
                <a:cubicBezTo>
                  <a:pt x="1499261" y="7664450"/>
                  <a:pt x="1517980" y="7678473"/>
                  <a:pt x="1536633" y="7687866"/>
                </a:cubicBezTo>
                <a:cubicBezTo>
                  <a:pt x="1555419" y="7697259"/>
                  <a:pt x="1574204" y="7711281"/>
                  <a:pt x="1592990" y="7729935"/>
                </a:cubicBezTo>
                <a:cubicBezTo>
                  <a:pt x="2079558" y="7917127"/>
                  <a:pt x="2542778" y="7949936"/>
                  <a:pt x="2982648" y="7828360"/>
                </a:cubicBezTo>
                <a:cubicBezTo>
                  <a:pt x="3422517" y="7706651"/>
                  <a:pt x="3810926" y="7449344"/>
                  <a:pt x="4147873" y="7056438"/>
                </a:cubicBezTo>
                <a:cubicBezTo>
                  <a:pt x="4241535" y="6831939"/>
                  <a:pt x="4309401" y="6623778"/>
                  <a:pt x="4351469" y="6431955"/>
                </a:cubicBezTo>
                <a:cubicBezTo>
                  <a:pt x="4393538" y="6240132"/>
                  <a:pt x="4414573" y="6048375"/>
                  <a:pt x="4414573" y="5856685"/>
                </a:cubicBezTo>
                <a:cubicBezTo>
                  <a:pt x="4414573" y="5664862"/>
                  <a:pt x="4395853" y="5470724"/>
                  <a:pt x="4358415" y="5274271"/>
                </a:cubicBezTo>
                <a:cubicBezTo>
                  <a:pt x="4321108" y="5077685"/>
                  <a:pt x="4260254" y="4867143"/>
                  <a:pt x="4175852" y="4642644"/>
                </a:cubicBezTo>
                <a:cubicBezTo>
                  <a:pt x="4129153" y="4595945"/>
                  <a:pt x="4089400" y="4546865"/>
                  <a:pt x="4056591" y="4495403"/>
                </a:cubicBezTo>
                <a:cubicBezTo>
                  <a:pt x="4023915" y="4443942"/>
                  <a:pt x="3984162" y="4394796"/>
                  <a:pt x="3937330" y="4347964"/>
                </a:cubicBezTo>
                <a:cubicBezTo>
                  <a:pt x="3890499" y="4329311"/>
                  <a:pt x="3846049" y="4305962"/>
                  <a:pt x="3803980" y="4277916"/>
                </a:cubicBezTo>
                <a:cubicBezTo>
                  <a:pt x="3761912" y="4249738"/>
                  <a:pt x="3717462" y="4226322"/>
                  <a:pt x="3670630" y="4207669"/>
                </a:cubicBezTo>
                <a:cubicBezTo>
                  <a:pt x="3623799" y="4198276"/>
                  <a:pt x="3572272" y="4188950"/>
                  <a:pt x="3516048" y="4179689"/>
                </a:cubicBezTo>
                <a:cubicBezTo>
                  <a:pt x="3459956" y="4170296"/>
                  <a:pt x="3408561" y="4160904"/>
                  <a:pt x="3361862" y="4151511"/>
                </a:cubicBezTo>
                <a:cubicBezTo>
                  <a:pt x="2912599" y="4226388"/>
                  <a:pt x="2542910" y="4378457"/>
                  <a:pt x="2252794" y="4607719"/>
                </a:cubicBezTo>
                <a:cubicBezTo>
                  <a:pt x="1962679" y="4836848"/>
                  <a:pt x="1691216" y="5129146"/>
                  <a:pt x="1438407" y="5484614"/>
                </a:cubicBezTo>
                <a:close/>
              </a:path>
            </a:pathLst>
          </a:custGeom>
          <a:solidFill>
            <a:srgbClr val="3A88FE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9" name="Freeform 2019"/>
          <p:cNvSpPr/>
          <p:nvPr/>
        </p:nvSpPr>
        <p:spPr>
          <a:xfrm rot="0" flipH="0" flipV="0">
            <a:off x="7904856" y="4658303"/>
            <a:ext cx="179999" cy="305811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96D35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0" name="Freeform 2020"/>
          <p:cNvSpPr/>
          <p:nvPr/>
        </p:nvSpPr>
        <p:spPr>
          <a:xfrm rot="0" flipH="0" flipV="0">
            <a:off x="8115915" y="4800207"/>
            <a:ext cx="69157" cy="105981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1" name="Freeform 2021"/>
          <p:cNvSpPr/>
          <p:nvPr/>
        </p:nvSpPr>
        <p:spPr>
          <a:xfrm rot="0" flipH="0" flipV="0">
            <a:off x="8236297" y="4802283"/>
            <a:ext cx="54336" cy="50742"/>
          </a:xfrm>
          <a:custGeom>
            <a:pathLst>
              <a:path w="1698029" h="1585714">
                <a:moveTo>
                  <a:pt x="1698029" y="799902"/>
                </a:moveTo>
                <a:cubicBezTo>
                  <a:pt x="1698029" y="1015008"/>
                  <a:pt x="1616141" y="1199754"/>
                  <a:pt x="1452364" y="1354138"/>
                </a:cubicBezTo>
                <a:cubicBezTo>
                  <a:pt x="1288719" y="1508522"/>
                  <a:pt x="1094581" y="1585714"/>
                  <a:pt x="869950" y="1585714"/>
                </a:cubicBezTo>
                <a:cubicBezTo>
                  <a:pt x="617405" y="1585714"/>
                  <a:pt x="409244" y="1508522"/>
                  <a:pt x="245467" y="1354138"/>
                </a:cubicBezTo>
                <a:cubicBezTo>
                  <a:pt x="81822" y="1199754"/>
                  <a:pt x="0" y="1015008"/>
                  <a:pt x="0" y="799902"/>
                </a:cubicBezTo>
                <a:cubicBezTo>
                  <a:pt x="0" y="584663"/>
                  <a:pt x="81822" y="397537"/>
                  <a:pt x="245467" y="238522"/>
                </a:cubicBezTo>
                <a:cubicBezTo>
                  <a:pt x="409244" y="79508"/>
                  <a:pt x="617405" y="0"/>
                  <a:pt x="869950" y="0"/>
                </a:cubicBezTo>
                <a:cubicBezTo>
                  <a:pt x="1094581" y="0"/>
                  <a:pt x="1288719" y="79508"/>
                  <a:pt x="1452364" y="238522"/>
                </a:cubicBezTo>
                <a:cubicBezTo>
                  <a:pt x="1616141" y="397537"/>
                  <a:pt x="1698029" y="584663"/>
                  <a:pt x="1698029" y="7999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2" name="Freeform 2022"/>
          <p:cNvSpPr/>
          <p:nvPr/>
        </p:nvSpPr>
        <p:spPr>
          <a:xfrm rot="0" flipH="0" flipV="0">
            <a:off x="8321154" y="4802283"/>
            <a:ext cx="54336" cy="50742"/>
          </a:xfrm>
          <a:custGeom>
            <a:pathLst>
              <a:path w="1698029" h="1585714">
                <a:moveTo>
                  <a:pt x="1698029" y="799902"/>
                </a:moveTo>
                <a:cubicBezTo>
                  <a:pt x="1698029" y="1015008"/>
                  <a:pt x="1616141" y="1199754"/>
                  <a:pt x="1452364" y="1354138"/>
                </a:cubicBezTo>
                <a:cubicBezTo>
                  <a:pt x="1288719" y="1508522"/>
                  <a:pt x="1094581" y="1585714"/>
                  <a:pt x="869950" y="1585714"/>
                </a:cubicBezTo>
                <a:cubicBezTo>
                  <a:pt x="617405" y="1585714"/>
                  <a:pt x="409244" y="1508522"/>
                  <a:pt x="245467" y="1354138"/>
                </a:cubicBezTo>
                <a:cubicBezTo>
                  <a:pt x="81822" y="1199754"/>
                  <a:pt x="0" y="1015008"/>
                  <a:pt x="0" y="799902"/>
                </a:cubicBezTo>
                <a:cubicBezTo>
                  <a:pt x="0" y="584663"/>
                  <a:pt x="81822" y="397537"/>
                  <a:pt x="245467" y="238522"/>
                </a:cubicBezTo>
                <a:cubicBezTo>
                  <a:pt x="409244" y="79508"/>
                  <a:pt x="617405" y="0"/>
                  <a:pt x="869950" y="0"/>
                </a:cubicBezTo>
                <a:cubicBezTo>
                  <a:pt x="1094581" y="0"/>
                  <a:pt x="1288719" y="79508"/>
                  <a:pt x="1452364" y="238522"/>
                </a:cubicBezTo>
                <a:cubicBezTo>
                  <a:pt x="1616141" y="397537"/>
                  <a:pt x="1698029" y="584663"/>
                  <a:pt x="1698029" y="7999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3" name="Freeform 2023"/>
          <p:cNvSpPr/>
          <p:nvPr/>
        </p:nvSpPr>
        <p:spPr>
          <a:xfrm rot="0" flipH="0" flipV="0">
            <a:off x="8406010" y="4802283"/>
            <a:ext cx="54336" cy="50742"/>
          </a:xfrm>
          <a:custGeom>
            <a:pathLst>
              <a:path w="1698029" h="1585714">
                <a:moveTo>
                  <a:pt x="1698029" y="799902"/>
                </a:moveTo>
                <a:cubicBezTo>
                  <a:pt x="1698029" y="1015008"/>
                  <a:pt x="1616141" y="1199754"/>
                  <a:pt x="1452364" y="1354138"/>
                </a:cubicBezTo>
                <a:cubicBezTo>
                  <a:pt x="1288719" y="1508522"/>
                  <a:pt x="1094581" y="1585714"/>
                  <a:pt x="869950" y="1585714"/>
                </a:cubicBezTo>
                <a:cubicBezTo>
                  <a:pt x="617405" y="1585714"/>
                  <a:pt x="409244" y="1508522"/>
                  <a:pt x="245467" y="1354138"/>
                </a:cubicBezTo>
                <a:cubicBezTo>
                  <a:pt x="81822" y="1199754"/>
                  <a:pt x="0" y="1015008"/>
                  <a:pt x="0" y="799902"/>
                </a:cubicBezTo>
                <a:cubicBezTo>
                  <a:pt x="0" y="584663"/>
                  <a:pt x="81822" y="397537"/>
                  <a:pt x="245467" y="238522"/>
                </a:cubicBezTo>
                <a:cubicBezTo>
                  <a:pt x="409244" y="79508"/>
                  <a:pt x="617405" y="0"/>
                  <a:pt x="869950" y="0"/>
                </a:cubicBezTo>
                <a:cubicBezTo>
                  <a:pt x="1094581" y="0"/>
                  <a:pt x="1288719" y="79508"/>
                  <a:pt x="1452364" y="238522"/>
                </a:cubicBezTo>
                <a:cubicBezTo>
                  <a:pt x="1616141" y="397537"/>
                  <a:pt x="1698029" y="584663"/>
                  <a:pt x="1698029" y="7999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4" name="Rectangle 2024"/>
          <p:cNvSpPr/>
          <p:nvPr/>
        </p:nvSpPr>
        <p:spPr>
          <a:xfrm rot="0" flipH="0" flipV="0">
            <a:off x="2171700" y="5188672"/>
            <a:ext cx="6235556" cy="615939"/>
          </a:xfrm>
          <a:prstGeom prst="rect">
            <a:avLst/>
          </a:prstGeom>
        </p:spPr>
      </p:sp>
      <p:sp>
        <p:nvSpPr>
          <p:cNvPr id="2025" name="Freeform 2025"/>
          <p:cNvSpPr/>
          <p:nvPr/>
        </p:nvSpPr>
        <p:spPr>
          <a:xfrm rot="0" flipH="0" flipV="0">
            <a:off x="2187956" y="5413903"/>
            <a:ext cx="238150" cy="284638"/>
          </a:xfrm>
          <a:custGeom>
            <a:pathLst>
              <a:path w="7442200" h="8894960">
                <a:moveTo>
                  <a:pt x="6923087" y="3902670"/>
                </a:moveTo>
                <a:cubicBezTo>
                  <a:pt x="7100754" y="3949369"/>
                  <a:pt x="7231657" y="4026561"/>
                  <a:pt x="7315795" y="4134246"/>
                </a:cubicBezTo>
                <a:cubicBezTo>
                  <a:pt x="7400065" y="4241800"/>
                  <a:pt x="7442200" y="4356364"/>
                  <a:pt x="7442200" y="4477940"/>
                </a:cubicBezTo>
                <a:cubicBezTo>
                  <a:pt x="7442200" y="4590256"/>
                  <a:pt x="7404761" y="4695560"/>
                  <a:pt x="7329884" y="4793853"/>
                </a:cubicBezTo>
                <a:cubicBezTo>
                  <a:pt x="7255139" y="4892013"/>
                  <a:pt x="7147586" y="4969139"/>
                  <a:pt x="7007225" y="5025231"/>
                </a:cubicBezTo>
                <a:lnTo>
                  <a:pt x="7007225" y="7128470"/>
                </a:lnTo>
                <a:cubicBezTo>
                  <a:pt x="7007225" y="7334051"/>
                  <a:pt x="6939359" y="7506956"/>
                  <a:pt x="6803628" y="7647185"/>
                </a:cubicBezTo>
                <a:cubicBezTo>
                  <a:pt x="6667896" y="7787415"/>
                  <a:pt x="6539176" y="7918317"/>
                  <a:pt x="6417468" y="8039893"/>
                </a:cubicBezTo>
                <a:cubicBezTo>
                  <a:pt x="6117960" y="8339005"/>
                  <a:pt x="5764543" y="8556294"/>
                  <a:pt x="5357217" y="8691760"/>
                </a:cubicBezTo>
                <a:cubicBezTo>
                  <a:pt x="4950023" y="8827226"/>
                  <a:pt x="4535752" y="8894960"/>
                  <a:pt x="4114403" y="8894960"/>
                </a:cubicBezTo>
                <a:cubicBezTo>
                  <a:pt x="3431116" y="8894960"/>
                  <a:pt x="2831967" y="8752349"/>
                  <a:pt x="2316956" y="8467129"/>
                </a:cubicBezTo>
                <a:cubicBezTo>
                  <a:pt x="1802077" y="8181908"/>
                  <a:pt x="1373782" y="7821810"/>
                  <a:pt x="1032073" y="7386835"/>
                </a:cubicBezTo>
                <a:cubicBezTo>
                  <a:pt x="690364" y="6951860"/>
                  <a:pt x="432924" y="6477198"/>
                  <a:pt x="259754" y="5962848"/>
                </a:cubicBezTo>
                <a:cubicBezTo>
                  <a:pt x="86584" y="5448366"/>
                  <a:pt x="0" y="4957299"/>
                  <a:pt x="0" y="4489648"/>
                </a:cubicBezTo>
                <a:cubicBezTo>
                  <a:pt x="0" y="4218450"/>
                  <a:pt x="32742" y="3923836"/>
                  <a:pt x="98226" y="3605807"/>
                </a:cubicBezTo>
                <a:cubicBezTo>
                  <a:pt x="163843" y="3287778"/>
                  <a:pt x="264517" y="2974446"/>
                  <a:pt x="400248" y="2665809"/>
                </a:cubicBezTo>
                <a:cubicBezTo>
                  <a:pt x="535979" y="2357172"/>
                  <a:pt x="706768" y="2067256"/>
                  <a:pt x="912614" y="1796057"/>
                </a:cubicBezTo>
                <a:cubicBezTo>
                  <a:pt x="1118592" y="1524727"/>
                  <a:pt x="1362075" y="1300162"/>
                  <a:pt x="1643062" y="1122362"/>
                </a:cubicBezTo>
                <a:cubicBezTo>
                  <a:pt x="2148548" y="795073"/>
                  <a:pt x="2665743" y="526190"/>
                  <a:pt x="3194645" y="315714"/>
                </a:cubicBezTo>
                <a:cubicBezTo>
                  <a:pt x="3723679" y="105237"/>
                  <a:pt x="4264355" y="0"/>
                  <a:pt x="4816673" y="0"/>
                </a:cubicBezTo>
                <a:cubicBezTo>
                  <a:pt x="4975820" y="0"/>
                  <a:pt x="5167709" y="16404"/>
                  <a:pt x="5392340" y="49212"/>
                </a:cubicBezTo>
                <a:cubicBezTo>
                  <a:pt x="5617104" y="81888"/>
                  <a:pt x="5834789" y="133350"/>
                  <a:pt x="6045398" y="203596"/>
                </a:cubicBezTo>
                <a:cubicBezTo>
                  <a:pt x="6256006" y="273711"/>
                  <a:pt x="6436187" y="369556"/>
                  <a:pt x="6585942" y="491132"/>
                </a:cubicBezTo>
                <a:cubicBezTo>
                  <a:pt x="6735828" y="612709"/>
                  <a:pt x="6810771" y="762462"/>
                  <a:pt x="6810771" y="940395"/>
                </a:cubicBezTo>
                <a:cubicBezTo>
                  <a:pt x="6810771" y="1090149"/>
                  <a:pt x="6759244" y="1216487"/>
                  <a:pt x="6656189" y="1319410"/>
                </a:cubicBezTo>
                <a:cubicBezTo>
                  <a:pt x="6553265" y="1422201"/>
                  <a:pt x="6422231" y="1473596"/>
                  <a:pt x="6263084" y="1473596"/>
                </a:cubicBezTo>
                <a:cubicBezTo>
                  <a:pt x="6178814" y="1473596"/>
                  <a:pt x="6080455" y="1454943"/>
                  <a:pt x="5968007" y="1417637"/>
                </a:cubicBezTo>
                <a:cubicBezTo>
                  <a:pt x="5855692" y="1380198"/>
                  <a:pt x="5736299" y="1340379"/>
                  <a:pt x="5609828" y="1298178"/>
                </a:cubicBezTo>
                <a:cubicBezTo>
                  <a:pt x="5483489" y="1255976"/>
                  <a:pt x="5352388" y="1216157"/>
                  <a:pt x="5216525" y="1178718"/>
                </a:cubicBezTo>
                <a:cubicBezTo>
                  <a:pt x="5080793" y="1141280"/>
                  <a:pt x="4947377" y="1122560"/>
                  <a:pt x="4816276" y="1122560"/>
                </a:cubicBezTo>
                <a:cubicBezTo>
                  <a:pt x="4722746" y="1122560"/>
                  <a:pt x="4633846" y="1127257"/>
                  <a:pt x="4549576" y="1136650"/>
                </a:cubicBezTo>
                <a:cubicBezTo>
                  <a:pt x="4465306" y="1146042"/>
                  <a:pt x="4381036" y="1164762"/>
                  <a:pt x="4296767" y="1192807"/>
                </a:cubicBezTo>
                <a:cubicBezTo>
                  <a:pt x="3931642" y="1305123"/>
                  <a:pt x="3561754" y="1438407"/>
                  <a:pt x="3187104" y="1592659"/>
                </a:cubicBezTo>
                <a:cubicBezTo>
                  <a:pt x="2812586" y="1746911"/>
                  <a:pt x="2473126" y="1950309"/>
                  <a:pt x="2168723" y="2202854"/>
                </a:cubicBezTo>
                <a:cubicBezTo>
                  <a:pt x="1864452" y="2455399"/>
                  <a:pt x="1618720" y="2766417"/>
                  <a:pt x="1431528" y="3135907"/>
                </a:cubicBezTo>
                <a:cubicBezTo>
                  <a:pt x="1244335" y="3505266"/>
                  <a:pt x="1150739" y="3965839"/>
                  <a:pt x="1150739" y="4517628"/>
                </a:cubicBezTo>
                <a:cubicBezTo>
                  <a:pt x="1150739" y="4966625"/>
                  <a:pt x="1230312" y="5389893"/>
                  <a:pt x="1389459" y="5787429"/>
                </a:cubicBezTo>
                <a:cubicBezTo>
                  <a:pt x="1548606" y="6184833"/>
                  <a:pt x="1759280" y="6528527"/>
                  <a:pt x="2021482" y="6818510"/>
                </a:cubicBezTo>
                <a:cubicBezTo>
                  <a:pt x="2283684" y="7108362"/>
                  <a:pt x="2588087" y="7337491"/>
                  <a:pt x="2934692" y="7505898"/>
                </a:cubicBezTo>
                <a:cubicBezTo>
                  <a:pt x="3281296" y="7674173"/>
                  <a:pt x="3641857" y="7758310"/>
                  <a:pt x="4016375" y="7758310"/>
                </a:cubicBezTo>
                <a:cubicBezTo>
                  <a:pt x="4344061" y="7758310"/>
                  <a:pt x="4667117" y="7692958"/>
                  <a:pt x="4985543" y="7562254"/>
                </a:cubicBezTo>
                <a:cubicBezTo>
                  <a:pt x="5303969" y="7431418"/>
                  <a:pt x="5594283" y="7235163"/>
                  <a:pt x="5856485" y="6973490"/>
                </a:cubicBezTo>
                <a:lnTo>
                  <a:pt x="5856485" y="5067300"/>
                </a:lnTo>
                <a:cubicBezTo>
                  <a:pt x="5501018" y="5076692"/>
                  <a:pt x="5147799" y="5081389"/>
                  <a:pt x="4796829" y="5081389"/>
                </a:cubicBezTo>
                <a:cubicBezTo>
                  <a:pt x="4445992" y="5081389"/>
                  <a:pt x="4092839" y="5081389"/>
                  <a:pt x="3737371" y="5081389"/>
                </a:cubicBezTo>
                <a:cubicBezTo>
                  <a:pt x="3531525" y="5053343"/>
                  <a:pt x="3379456" y="4983228"/>
                  <a:pt x="3281164" y="4871045"/>
                </a:cubicBezTo>
                <a:cubicBezTo>
                  <a:pt x="3183003" y="4758729"/>
                  <a:pt x="3133923" y="4637087"/>
                  <a:pt x="3133923" y="4506118"/>
                </a:cubicBezTo>
                <a:cubicBezTo>
                  <a:pt x="3133923" y="4375150"/>
                  <a:pt x="3187700" y="4246496"/>
                  <a:pt x="3295253" y="4120157"/>
                </a:cubicBezTo>
                <a:cubicBezTo>
                  <a:pt x="3402938" y="3993819"/>
                  <a:pt x="3564334" y="3930650"/>
                  <a:pt x="3779440" y="3930650"/>
                </a:cubicBezTo>
                <a:cubicBezTo>
                  <a:pt x="3872970" y="3930650"/>
                  <a:pt x="4071739" y="3928335"/>
                  <a:pt x="4375745" y="3923704"/>
                </a:cubicBezTo>
                <a:cubicBezTo>
                  <a:pt x="4679883" y="3918942"/>
                  <a:pt x="5005056" y="3916560"/>
                  <a:pt x="5351264" y="3916560"/>
                </a:cubicBezTo>
                <a:cubicBezTo>
                  <a:pt x="5697471" y="3916560"/>
                  <a:pt x="6022578" y="3914246"/>
                  <a:pt x="6326584" y="3909615"/>
                </a:cubicBezTo>
                <a:cubicBezTo>
                  <a:pt x="6630723" y="3904985"/>
                  <a:pt x="6829557" y="3902670"/>
                  <a:pt x="6923087" y="390267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6" name="Freeform 2026"/>
          <p:cNvSpPr/>
          <p:nvPr/>
        </p:nvSpPr>
        <p:spPr>
          <a:xfrm rot="0" flipH="0" flipV="0">
            <a:off x="2474261" y="5405870"/>
            <a:ext cx="53441" cy="297351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7" name="Freeform 2027"/>
          <p:cNvSpPr/>
          <p:nvPr/>
        </p:nvSpPr>
        <p:spPr>
          <a:xfrm rot="0" flipH="0" flipV="0">
            <a:off x="2563336" y="5495608"/>
            <a:ext cx="184581" cy="193992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8" name="Freeform 2028"/>
          <p:cNvSpPr/>
          <p:nvPr/>
        </p:nvSpPr>
        <p:spPr>
          <a:xfrm rot="0" flipH="0" flipV="0">
            <a:off x="2769635" y="5491713"/>
            <a:ext cx="179923" cy="212930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9" name="Freeform 2029"/>
          <p:cNvSpPr/>
          <p:nvPr/>
        </p:nvSpPr>
        <p:spPr>
          <a:xfrm rot="0" flipH="0" flipV="0">
            <a:off x="2991730" y="5488864"/>
            <a:ext cx="159854" cy="207911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0" name="Freeform 2030"/>
          <p:cNvSpPr/>
          <p:nvPr/>
        </p:nvSpPr>
        <p:spPr>
          <a:xfrm rot="0" flipH="0" flipV="0">
            <a:off x="3182005" y="5481534"/>
            <a:ext cx="150211" cy="21704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1" name="Freeform 2031"/>
          <p:cNvSpPr/>
          <p:nvPr/>
        </p:nvSpPr>
        <p:spPr>
          <a:xfrm rot="0" flipH="0" flipV="0">
            <a:off x="3526280" y="5482362"/>
            <a:ext cx="160462" cy="213446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2" name="Freeform 2032"/>
          <p:cNvSpPr/>
          <p:nvPr/>
        </p:nvSpPr>
        <p:spPr>
          <a:xfrm rot="0" flipH="0" flipV="0">
            <a:off x="3703664" y="5491713"/>
            <a:ext cx="179923" cy="212930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3" name="Freeform 2033"/>
          <p:cNvSpPr/>
          <p:nvPr/>
        </p:nvSpPr>
        <p:spPr>
          <a:xfrm rot="0" flipH="0" flipV="0">
            <a:off x="3921126" y="5405870"/>
            <a:ext cx="53441" cy="297351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4" name="Freeform 2034"/>
          <p:cNvSpPr/>
          <p:nvPr/>
        </p:nvSpPr>
        <p:spPr>
          <a:xfrm rot="0" flipH="0" flipV="0">
            <a:off x="4008140" y="5491713"/>
            <a:ext cx="179923" cy="212930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5" name="Freeform 2035"/>
          <p:cNvSpPr/>
          <p:nvPr/>
        </p:nvSpPr>
        <p:spPr>
          <a:xfrm rot="0" flipH="0" flipV="0">
            <a:off x="4219930" y="5485181"/>
            <a:ext cx="158521" cy="212407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6" name="Freeform 2036"/>
          <p:cNvSpPr/>
          <p:nvPr/>
        </p:nvSpPr>
        <p:spPr>
          <a:xfrm rot="0" flipH="0" flipV="0">
            <a:off x="4387496" y="5492014"/>
            <a:ext cx="185087" cy="205221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7" name="Freeform 2037"/>
          <p:cNvSpPr/>
          <p:nvPr/>
        </p:nvSpPr>
        <p:spPr>
          <a:xfrm rot="0" flipH="0" flipV="0">
            <a:off x="4604309" y="5401425"/>
            <a:ext cx="185985" cy="295401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8" name="Freeform 2038"/>
          <p:cNvSpPr/>
          <p:nvPr/>
        </p:nvSpPr>
        <p:spPr>
          <a:xfrm rot="0" flipH="0" flipV="0">
            <a:off x="4984542" y="5579993"/>
            <a:ext cx="157168" cy="37268"/>
          </a:xfrm>
          <a:custGeom>
            <a:pathLst>
              <a:path w="4911527" h="1164629">
                <a:moveTo>
                  <a:pt x="603448" y="1164629"/>
                </a:moveTo>
                <a:cubicBezTo>
                  <a:pt x="397603" y="1136584"/>
                  <a:pt x="245533" y="1066469"/>
                  <a:pt x="147241" y="954286"/>
                </a:cubicBezTo>
                <a:cubicBezTo>
                  <a:pt x="49080" y="841970"/>
                  <a:pt x="0" y="720328"/>
                  <a:pt x="0" y="589359"/>
                </a:cubicBezTo>
                <a:cubicBezTo>
                  <a:pt x="0" y="458390"/>
                  <a:pt x="53777" y="329737"/>
                  <a:pt x="161330" y="203398"/>
                </a:cubicBezTo>
                <a:cubicBezTo>
                  <a:pt x="268883" y="77060"/>
                  <a:pt x="430279" y="13890"/>
                  <a:pt x="645517" y="13890"/>
                </a:cubicBezTo>
                <a:cubicBezTo>
                  <a:pt x="757833" y="13890"/>
                  <a:pt x="994040" y="13890"/>
                  <a:pt x="1354137" y="13890"/>
                </a:cubicBezTo>
                <a:cubicBezTo>
                  <a:pt x="1714368" y="13890"/>
                  <a:pt x="2102578" y="11575"/>
                  <a:pt x="2518767" y="6945"/>
                </a:cubicBezTo>
                <a:cubicBezTo>
                  <a:pt x="2935089" y="2315"/>
                  <a:pt x="3323299" y="0"/>
                  <a:pt x="3683397" y="0"/>
                </a:cubicBezTo>
                <a:cubicBezTo>
                  <a:pt x="4043627" y="0"/>
                  <a:pt x="4279900" y="0"/>
                  <a:pt x="4392216" y="0"/>
                </a:cubicBezTo>
                <a:cubicBezTo>
                  <a:pt x="4570016" y="46699"/>
                  <a:pt x="4700984" y="123891"/>
                  <a:pt x="4785122" y="231576"/>
                </a:cubicBezTo>
                <a:cubicBezTo>
                  <a:pt x="4869391" y="339129"/>
                  <a:pt x="4911527" y="453694"/>
                  <a:pt x="4911527" y="575270"/>
                </a:cubicBezTo>
                <a:cubicBezTo>
                  <a:pt x="4911527" y="706239"/>
                  <a:pt x="4864695" y="823185"/>
                  <a:pt x="4771033" y="926108"/>
                </a:cubicBezTo>
                <a:cubicBezTo>
                  <a:pt x="4677502" y="1029031"/>
                  <a:pt x="4537207" y="1103908"/>
                  <a:pt x="4350147" y="1150739"/>
                </a:cubicBezTo>
                <a:cubicBezTo>
                  <a:pt x="3723216" y="1150739"/>
                  <a:pt x="3098734" y="1153054"/>
                  <a:pt x="2476698" y="1157684"/>
                </a:cubicBezTo>
                <a:cubicBezTo>
                  <a:pt x="1854663" y="1162314"/>
                  <a:pt x="1230246" y="1164629"/>
                  <a:pt x="603448" y="116462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9" name="Freeform 2039"/>
          <p:cNvSpPr/>
          <p:nvPr/>
        </p:nvSpPr>
        <p:spPr>
          <a:xfrm rot="0" flipH="0" flipV="0">
            <a:off x="5179518" y="5493309"/>
            <a:ext cx="143249" cy="197586"/>
          </a:xfrm>
          <a:custGeom>
            <a:pathLst>
              <a:path w="4476551" h="6174581">
                <a:moveTo>
                  <a:pt x="154384" y="5220296"/>
                </a:moveTo>
                <a:cubicBezTo>
                  <a:pt x="341444" y="5080067"/>
                  <a:pt x="558932" y="4918737"/>
                  <a:pt x="806847" y="4736307"/>
                </a:cubicBezTo>
                <a:cubicBezTo>
                  <a:pt x="1054761" y="4553877"/>
                  <a:pt x="1304991" y="4366750"/>
                  <a:pt x="1557536" y="4174927"/>
                </a:cubicBezTo>
                <a:cubicBezTo>
                  <a:pt x="1810213" y="3983104"/>
                  <a:pt x="2060509" y="3795978"/>
                  <a:pt x="2308423" y="3613547"/>
                </a:cubicBezTo>
                <a:cubicBezTo>
                  <a:pt x="2556338" y="3431117"/>
                  <a:pt x="2773891" y="3269721"/>
                  <a:pt x="2961084" y="3129360"/>
                </a:cubicBezTo>
                <a:cubicBezTo>
                  <a:pt x="2801937" y="2998391"/>
                  <a:pt x="2600722" y="2839376"/>
                  <a:pt x="2357437" y="2652316"/>
                </a:cubicBezTo>
                <a:cubicBezTo>
                  <a:pt x="2114285" y="2465256"/>
                  <a:pt x="1861740" y="2268803"/>
                  <a:pt x="1599803" y="2062957"/>
                </a:cubicBezTo>
                <a:cubicBezTo>
                  <a:pt x="1337865" y="1857111"/>
                  <a:pt x="1085254" y="1660658"/>
                  <a:pt x="841970" y="1473597"/>
                </a:cubicBezTo>
                <a:cubicBezTo>
                  <a:pt x="598686" y="1286405"/>
                  <a:pt x="397536" y="1127324"/>
                  <a:pt x="238522" y="996355"/>
                </a:cubicBezTo>
                <a:cubicBezTo>
                  <a:pt x="116946" y="846733"/>
                  <a:pt x="56158" y="692349"/>
                  <a:pt x="56158" y="533202"/>
                </a:cubicBezTo>
                <a:cubicBezTo>
                  <a:pt x="56158" y="383580"/>
                  <a:pt x="107619" y="257308"/>
                  <a:pt x="210542" y="154385"/>
                </a:cubicBezTo>
                <a:cubicBezTo>
                  <a:pt x="313465" y="51462"/>
                  <a:pt x="444434" y="0"/>
                  <a:pt x="603448" y="0"/>
                </a:cubicBezTo>
                <a:cubicBezTo>
                  <a:pt x="687586" y="0"/>
                  <a:pt x="790509" y="23416"/>
                  <a:pt x="912217" y="70247"/>
                </a:cubicBezTo>
                <a:cubicBezTo>
                  <a:pt x="958916" y="98293"/>
                  <a:pt x="1064088" y="180182"/>
                  <a:pt x="1227733" y="315913"/>
                </a:cubicBezTo>
                <a:cubicBezTo>
                  <a:pt x="1391510" y="451512"/>
                  <a:pt x="1590344" y="608211"/>
                  <a:pt x="1824236" y="786011"/>
                </a:cubicBezTo>
                <a:cubicBezTo>
                  <a:pt x="2058127" y="963679"/>
                  <a:pt x="2303727" y="1155436"/>
                  <a:pt x="2561034" y="1361282"/>
                </a:cubicBezTo>
                <a:cubicBezTo>
                  <a:pt x="2818341" y="1567128"/>
                  <a:pt x="3063941" y="1758950"/>
                  <a:pt x="3297833" y="1936750"/>
                </a:cubicBezTo>
                <a:cubicBezTo>
                  <a:pt x="3531724" y="2114418"/>
                  <a:pt x="3730493" y="2268736"/>
                  <a:pt x="3894137" y="2399705"/>
                </a:cubicBezTo>
                <a:cubicBezTo>
                  <a:pt x="4057914" y="2530674"/>
                  <a:pt x="4163218" y="2614878"/>
                  <a:pt x="4210050" y="2652316"/>
                </a:cubicBezTo>
                <a:cubicBezTo>
                  <a:pt x="4387718" y="2792678"/>
                  <a:pt x="4476551" y="2956388"/>
                  <a:pt x="4476551" y="3143449"/>
                </a:cubicBezTo>
                <a:cubicBezTo>
                  <a:pt x="4476551" y="3302463"/>
                  <a:pt x="4401740" y="3456848"/>
                  <a:pt x="4252118" y="3606602"/>
                </a:cubicBezTo>
                <a:cubicBezTo>
                  <a:pt x="4018227" y="3775009"/>
                  <a:pt x="3753908" y="3969147"/>
                  <a:pt x="3459162" y="4189016"/>
                </a:cubicBezTo>
                <a:cubicBezTo>
                  <a:pt x="3164416" y="4408753"/>
                  <a:pt x="2867355" y="4630936"/>
                  <a:pt x="2567979" y="4855568"/>
                </a:cubicBezTo>
                <a:cubicBezTo>
                  <a:pt x="2268603" y="5080067"/>
                  <a:pt x="1973924" y="5299935"/>
                  <a:pt x="1683940" y="5515174"/>
                </a:cubicBezTo>
                <a:cubicBezTo>
                  <a:pt x="1393957" y="5730280"/>
                  <a:pt x="1132020" y="5922037"/>
                  <a:pt x="898128" y="6090444"/>
                </a:cubicBezTo>
                <a:cubicBezTo>
                  <a:pt x="776552" y="6146535"/>
                  <a:pt x="659606" y="6174581"/>
                  <a:pt x="547290" y="6174581"/>
                </a:cubicBezTo>
                <a:cubicBezTo>
                  <a:pt x="388276" y="6174581"/>
                  <a:pt x="257307" y="6125502"/>
                  <a:pt x="154384" y="6027341"/>
                </a:cubicBezTo>
                <a:cubicBezTo>
                  <a:pt x="51461" y="5929048"/>
                  <a:pt x="0" y="5805091"/>
                  <a:pt x="0" y="5655469"/>
                </a:cubicBezTo>
                <a:cubicBezTo>
                  <a:pt x="0" y="5505715"/>
                  <a:pt x="51461" y="5360657"/>
                  <a:pt x="154384" y="522029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0" name="Freeform 2040"/>
          <p:cNvSpPr/>
          <p:nvPr/>
        </p:nvSpPr>
        <p:spPr>
          <a:xfrm rot="0" flipH="0" flipV="0">
            <a:off x="5503646" y="5481534"/>
            <a:ext cx="150211" cy="21704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1" name="Freeform 2041"/>
          <p:cNvSpPr/>
          <p:nvPr/>
        </p:nvSpPr>
        <p:spPr>
          <a:xfrm rot="0" flipH="0" flipV="0">
            <a:off x="5688383" y="5492014"/>
            <a:ext cx="185087" cy="205221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2" name="Freeform 2042"/>
          <p:cNvSpPr/>
          <p:nvPr/>
        </p:nvSpPr>
        <p:spPr>
          <a:xfrm rot="0" flipH="0" flipV="0">
            <a:off x="5915412" y="5405870"/>
            <a:ext cx="53441" cy="297351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3" name="Freeform 2043"/>
          <p:cNvSpPr/>
          <p:nvPr/>
        </p:nvSpPr>
        <p:spPr>
          <a:xfrm rot="0" flipH="0" flipV="0">
            <a:off x="6034160" y="5390084"/>
            <a:ext cx="154476" cy="306800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4" name="Freeform 2044"/>
          <p:cNvSpPr/>
          <p:nvPr/>
        </p:nvSpPr>
        <p:spPr>
          <a:xfrm rot="0" flipH="0" flipV="0">
            <a:off x="6199679" y="5579993"/>
            <a:ext cx="157168" cy="37268"/>
          </a:xfrm>
          <a:custGeom>
            <a:pathLst>
              <a:path w="4911527" h="1164629">
                <a:moveTo>
                  <a:pt x="603448" y="1164629"/>
                </a:moveTo>
                <a:cubicBezTo>
                  <a:pt x="397603" y="1136584"/>
                  <a:pt x="245533" y="1066469"/>
                  <a:pt x="147241" y="954286"/>
                </a:cubicBezTo>
                <a:cubicBezTo>
                  <a:pt x="49080" y="841970"/>
                  <a:pt x="0" y="720328"/>
                  <a:pt x="0" y="589359"/>
                </a:cubicBezTo>
                <a:cubicBezTo>
                  <a:pt x="0" y="458390"/>
                  <a:pt x="53777" y="329737"/>
                  <a:pt x="161330" y="203398"/>
                </a:cubicBezTo>
                <a:cubicBezTo>
                  <a:pt x="268883" y="77060"/>
                  <a:pt x="430279" y="13890"/>
                  <a:pt x="645517" y="13890"/>
                </a:cubicBezTo>
                <a:cubicBezTo>
                  <a:pt x="757833" y="13890"/>
                  <a:pt x="994040" y="13890"/>
                  <a:pt x="1354137" y="13890"/>
                </a:cubicBezTo>
                <a:cubicBezTo>
                  <a:pt x="1714368" y="13890"/>
                  <a:pt x="2102578" y="11575"/>
                  <a:pt x="2518767" y="6945"/>
                </a:cubicBezTo>
                <a:cubicBezTo>
                  <a:pt x="2935089" y="2315"/>
                  <a:pt x="3323299" y="0"/>
                  <a:pt x="3683397" y="0"/>
                </a:cubicBezTo>
                <a:cubicBezTo>
                  <a:pt x="4043627" y="0"/>
                  <a:pt x="4279900" y="0"/>
                  <a:pt x="4392216" y="0"/>
                </a:cubicBezTo>
                <a:cubicBezTo>
                  <a:pt x="4570016" y="46699"/>
                  <a:pt x="4700984" y="123891"/>
                  <a:pt x="4785122" y="231576"/>
                </a:cubicBezTo>
                <a:cubicBezTo>
                  <a:pt x="4869391" y="339129"/>
                  <a:pt x="4911527" y="453694"/>
                  <a:pt x="4911527" y="575270"/>
                </a:cubicBezTo>
                <a:cubicBezTo>
                  <a:pt x="4911527" y="706239"/>
                  <a:pt x="4864695" y="823185"/>
                  <a:pt x="4771033" y="926108"/>
                </a:cubicBezTo>
                <a:cubicBezTo>
                  <a:pt x="4677502" y="1029031"/>
                  <a:pt x="4537207" y="1103908"/>
                  <a:pt x="4350147" y="1150739"/>
                </a:cubicBezTo>
                <a:cubicBezTo>
                  <a:pt x="3723216" y="1150739"/>
                  <a:pt x="3098734" y="1153054"/>
                  <a:pt x="2476698" y="1157684"/>
                </a:cubicBezTo>
                <a:cubicBezTo>
                  <a:pt x="1854663" y="1162314"/>
                  <a:pt x="1230246" y="1164629"/>
                  <a:pt x="603448" y="116462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5" name="Freeform 2045"/>
          <p:cNvSpPr/>
          <p:nvPr/>
        </p:nvSpPr>
        <p:spPr>
          <a:xfrm rot="0" flipH="0" flipV="0">
            <a:off x="6400007" y="5407140"/>
            <a:ext cx="43554" cy="28856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6" name="Freeform 2046"/>
          <p:cNvSpPr/>
          <p:nvPr/>
        </p:nvSpPr>
        <p:spPr>
          <a:xfrm rot="0" flipH="0" flipV="0">
            <a:off x="6502457" y="5488864"/>
            <a:ext cx="159854" cy="207911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7" name="Freeform 2047"/>
          <p:cNvSpPr/>
          <p:nvPr/>
        </p:nvSpPr>
        <p:spPr>
          <a:xfrm rot="0" flipH="0" flipV="0">
            <a:off x="6700466" y="5405730"/>
            <a:ext cx="142354" cy="288747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8" name="Freeform 2048"/>
          <p:cNvSpPr/>
          <p:nvPr/>
        </p:nvSpPr>
        <p:spPr>
          <a:xfrm rot="0" flipH="0" flipV="0">
            <a:off x="6852759" y="5492014"/>
            <a:ext cx="185087" cy="205221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9" name="Freeform 2049"/>
          <p:cNvSpPr/>
          <p:nvPr/>
        </p:nvSpPr>
        <p:spPr>
          <a:xfrm rot="0" flipH="0" flipV="0">
            <a:off x="7076800" y="5485181"/>
            <a:ext cx="158521" cy="212407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0" name="Freeform 2050"/>
          <p:cNvSpPr/>
          <p:nvPr/>
        </p:nvSpPr>
        <p:spPr>
          <a:xfrm rot="0" flipH="0" flipV="0">
            <a:off x="7229182" y="5492090"/>
            <a:ext cx="182098" cy="204065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1" name="Freeform 2051"/>
          <p:cNvSpPr/>
          <p:nvPr/>
        </p:nvSpPr>
        <p:spPr>
          <a:xfrm rot="0" flipH="0" flipV="0">
            <a:off x="7435807" y="5482362"/>
            <a:ext cx="160462" cy="213446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2" name="Freeform 2052"/>
          <p:cNvSpPr/>
          <p:nvPr/>
        </p:nvSpPr>
        <p:spPr>
          <a:xfrm rot="0" flipH="0" flipV="0">
            <a:off x="7630960" y="5405730"/>
            <a:ext cx="142354" cy="288747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3" name="Freeform 2053"/>
          <p:cNvSpPr/>
          <p:nvPr/>
        </p:nvSpPr>
        <p:spPr>
          <a:xfrm rot="0" flipH="0" flipV="0">
            <a:off x="7812328" y="5407140"/>
            <a:ext cx="43554" cy="28856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4" name="Freeform 2054"/>
          <p:cNvSpPr/>
          <p:nvPr/>
        </p:nvSpPr>
        <p:spPr>
          <a:xfrm rot="0" flipH="0" flipV="0">
            <a:off x="7901045" y="5491713"/>
            <a:ext cx="179923" cy="212930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5" name="Freeform 2055"/>
          <p:cNvSpPr/>
          <p:nvPr/>
        </p:nvSpPr>
        <p:spPr>
          <a:xfrm rot="0" flipH="0" flipV="0">
            <a:off x="8123139" y="5488864"/>
            <a:ext cx="159854" cy="207911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6" name="Freeform 2056"/>
          <p:cNvSpPr/>
          <p:nvPr/>
        </p:nvSpPr>
        <p:spPr>
          <a:xfrm rot="0" flipH="0" flipV="0">
            <a:off x="8332815" y="5417014"/>
            <a:ext cx="48945" cy="273932"/>
          </a:xfrm>
          <a:custGeom>
            <a:pathLst>
              <a:path w="1529556" h="8560394">
                <a:moveTo>
                  <a:pt x="0" y="7802562"/>
                </a:moveTo>
                <a:cubicBezTo>
                  <a:pt x="0" y="7587456"/>
                  <a:pt x="74811" y="7405092"/>
                  <a:pt x="224433" y="7255470"/>
                </a:cubicBezTo>
                <a:cubicBezTo>
                  <a:pt x="374187" y="7105716"/>
                  <a:pt x="551921" y="7030839"/>
                  <a:pt x="757634" y="7030839"/>
                </a:cubicBezTo>
                <a:cubicBezTo>
                  <a:pt x="972873" y="7030839"/>
                  <a:pt x="1155303" y="7105716"/>
                  <a:pt x="1304925" y="7255470"/>
                </a:cubicBezTo>
                <a:cubicBezTo>
                  <a:pt x="1454679" y="7405092"/>
                  <a:pt x="1529556" y="7587456"/>
                  <a:pt x="1529556" y="7802562"/>
                </a:cubicBezTo>
                <a:cubicBezTo>
                  <a:pt x="1529556" y="8008408"/>
                  <a:pt x="1454679" y="8186208"/>
                  <a:pt x="1304925" y="8335962"/>
                </a:cubicBezTo>
                <a:cubicBezTo>
                  <a:pt x="1155303" y="8485584"/>
                  <a:pt x="972873" y="8560394"/>
                  <a:pt x="757634" y="8560394"/>
                </a:cubicBezTo>
                <a:cubicBezTo>
                  <a:pt x="551921" y="8560394"/>
                  <a:pt x="374187" y="8485584"/>
                  <a:pt x="224433" y="8335962"/>
                </a:cubicBezTo>
                <a:cubicBezTo>
                  <a:pt x="74811" y="8186208"/>
                  <a:pt x="0" y="8008408"/>
                  <a:pt x="0" y="7802562"/>
                </a:cubicBezTo>
                <a:close/>
                <a:moveTo>
                  <a:pt x="126206" y="558998"/>
                </a:moveTo>
                <a:cubicBezTo>
                  <a:pt x="163644" y="381198"/>
                  <a:pt x="236140" y="245533"/>
                  <a:pt x="343693" y="152003"/>
                </a:cubicBezTo>
                <a:cubicBezTo>
                  <a:pt x="451379" y="58473"/>
                  <a:pt x="563628" y="9392"/>
                  <a:pt x="680442" y="4762"/>
                </a:cubicBezTo>
                <a:cubicBezTo>
                  <a:pt x="797388" y="0"/>
                  <a:pt x="912018" y="39753"/>
                  <a:pt x="1024334" y="124023"/>
                </a:cubicBezTo>
                <a:cubicBezTo>
                  <a:pt x="1136650" y="208161"/>
                  <a:pt x="1220853" y="339130"/>
                  <a:pt x="1276945" y="516930"/>
                </a:cubicBezTo>
                <a:lnTo>
                  <a:pt x="1276945" y="5358209"/>
                </a:lnTo>
                <a:cubicBezTo>
                  <a:pt x="1267552" y="5564055"/>
                  <a:pt x="1206698" y="5720821"/>
                  <a:pt x="1094383" y="5828506"/>
                </a:cubicBezTo>
                <a:cubicBezTo>
                  <a:pt x="982199" y="5936059"/>
                  <a:pt x="858242" y="5992151"/>
                  <a:pt x="722511" y="5996781"/>
                </a:cubicBezTo>
                <a:cubicBezTo>
                  <a:pt x="586912" y="6001411"/>
                  <a:pt x="460639" y="5954646"/>
                  <a:pt x="343693" y="5856486"/>
                </a:cubicBezTo>
                <a:cubicBezTo>
                  <a:pt x="226748" y="5758193"/>
                  <a:pt x="154252" y="5606124"/>
                  <a:pt x="126206" y="5400278"/>
                </a:cubicBezTo>
                <a:lnTo>
                  <a:pt x="126206" y="55899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812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7" name="Rectangle 2057"/>
          <p:cNvSpPr/>
          <p:nvPr/>
        </p:nvSpPr>
        <p:spPr>
          <a:xfrm rot="0" flipH="0" flipV="0">
            <a:off x="3680879" y="6826035"/>
            <a:ext cx="155194" cy="20208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0" baseline="0" b="0" i="0" dirty="0" spc="0">
                <a:latin typeface="Times New Roman" pitchFamily="0" charset="1"/>
              </a:rPr>
              <a:t>F</a:t>
            </a:r>
          </a:p>
        </p:txBody>
      </p:sp>
      <p:sp>
        <p:nvSpPr>
          <p:cNvPr id="2058" name="Rectangle 2058"/>
          <p:cNvSpPr/>
          <p:nvPr/>
        </p:nvSpPr>
        <p:spPr>
          <a:xfrm rot="0" flipH="0" flipV="0">
            <a:off x="1726907" y="7337616"/>
            <a:ext cx="2688805" cy="2429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576029" algn="l"/>
              </a:tabLst>
            </a:pPr>
            <a:r>
              <a:rPr lang="en-US" sz="2000" baseline="0" b="0" i="0" dirty="0" spc="0">
                <a:latin typeface="Times New Roman" pitchFamily="0" charset="1"/>
              </a:rPr>
              <a:t>B	</a:t>
            </a:r>
            <a:r>
              <a:rPr lang="en-US" sz="3030" baseline="-14539" b="0" i="0" dirty="0" spc="0">
                <a:latin typeface="Times New Roman" pitchFamily="0" charset="1"/>
              </a:rPr>
              <a:t>v</a:t>
            </a:r>
          </a:p>
        </p:txBody>
      </p:sp>
      <p:sp>
        <p:nvSpPr>
          <p:cNvPr id="2059" name="Rectangle 2059"/>
          <p:cNvSpPr/>
          <p:nvPr/>
        </p:nvSpPr>
        <p:spPr>
          <a:xfrm rot="0" flipH="0" flipV="0">
            <a:off x="9052991" y="8039101"/>
            <a:ext cx="1375663" cy="10101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0" baseline="0" b="0" i="0" dirty="0" spc="0">
                <a:latin typeface="Times New Roman" pitchFamily="0" charset="1"/>
              </a:rPr>
              <a:t>Chromo-B </a:t>
            </a:r>
          </a:p>
          <a:p>
            <a:pPr marL="0">
              <a:lnSpc>
                <a:spcPts val="2400"/>
              </a:lnSpc>
            </a:pPr>
            <a:r>
              <a:rPr lang="en-US" sz="2000" baseline="0" b="0" i="0" dirty="0" spc="0">
                <a:latin typeface="Times New Roman" pitchFamily="0" charset="1"/>
              </a:rPr>
              <a:t>field causes </a:t>
            </a:r>
          </a:p>
          <a:p>
            <a:pPr marL="0">
              <a:lnSpc>
                <a:spcPts val="2399"/>
              </a:lnSpc>
            </a:pPr>
            <a:r>
              <a:rPr lang="en-US" sz="2000" baseline="0" b="0" i="0" dirty="0" spc="0">
                <a:latin typeface="Times New Roman" pitchFamily="0" charset="1"/>
              </a:rPr>
              <a:t>color rotation</a:t>
            </a:r>
          </a:p>
        </p:txBody>
      </p:sp>
      <p:sp>
        <p:nvSpPr>
          <p:cNvPr id="2060" name="Rectangle 2060"/>
          <p:cNvSpPr/>
          <p:nvPr/>
        </p:nvSpPr>
        <p:spPr>
          <a:xfrm rot="0" flipH="0" flipV="0">
            <a:off x="7198779" y="6434534"/>
            <a:ext cx="1605508" cy="10101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0" baseline="0" b="0" i="0" dirty="0" spc="0">
                <a:latin typeface="Times New Roman" pitchFamily="0" charset="1"/>
              </a:rPr>
              <a:t>di</a:t>
            </a:r>
            <a:r>
              <a:rPr lang="en-US" sz="2000" baseline="0" b="0" i="0" dirty="0" spc="-36">
                <a:latin typeface="Times New Roman" pitchFamily="0" charset="1"/>
              </a:rPr>
              <a:t>f</a:t>
            </a:r>
            <a:r>
              <a:rPr lang="en-US" sz="2000" baseline="0" b="0" i="0" dirty="0" spc="0">
                <a:latin typeface="Times New Roman" pitchFamily="0" charset="1"/>
              </a:rPr>
              <a:t>ferent cha</a:t>
            </a:r>
            <a:r>
              <a:rPr lang="en-US" sz="2000" baseline="0" b="0" i="0" dirty="0" spc="-37">
                <a:latin typeface="Times New Roman" pitchFamily="0" charset="1"/>
              </a:rPr>
              <a:t>r</a:t>
            </a:r>
            <a:r>
              <a:rPr lang="en-US" sz="2000" baseline="0" b="0" i="0" dirty="0" spc="0">
                <a:latin typeface="Times New Roman" pitchFamily="0" charset="1"/>
              </a:rPr>
              <a:t>ge</a:t>
            </a:r>
          </a:p>
          <a:p>
            <a:pPr marL="0">
              <a:lnSpc>
                <a:spcPts val="2400"/>
              </a:lnSpc>
            </a:pPr>
            <a:r>
              <a:rPr lang="en-US" sz="2000" baseline="0" b="0" i="0" dirty="0" spc="0">
                <a:latin typeface="Times New Roman" pitchFamily="0" charset="1"/>
              </a:rPr>
              <a:t>feels the field </a:t>
            </a:r>
          </a:p>
          <a:p>
            <a:pPr marL="0">
              <a:lnSpc>
                <a:spcPts val="2400"/>
              </a:lnSpc>
            </a:pPr>
            <a:r>
              <a:rPr lang="en-US" sz="2000" baseline="0" b="0" i="0" dirty="0" spc="0">
                <a:latin typeface="Times New Roman" pitchFamily="0" charset="1"/>
              </a:rPr>
              <a:t>di</a:t>
            </a:r>
            <a:r>
              <a:rPr lang="en-US" sz="2000" baseline="0" b="0" i="0" dirty="0" spc="-36">
                <a:latin typeface="Times New Roman" pitchFamily="0" charset="1"/>
              </a:rPr>
              <a:t>f</a:t>
            </a:r>
            <a:r>
              <a:rPr lang="en-US" sz="2000" baseline="0" b="0" i="0" dirty="0" spc="0">
                <a:latin typeface="Times New Roman" pitchFamily="0" charset="1"/>
              </a:rPr>
              <a:t>ferently</a:t>
            </a:r>
          </a:p>
        </p:txBody>
      </p:sp>
      <p:sp>
        <p:nvSpPr>
          <p:cNvPr id="2061" name="Rectangle 2061"/>
          <p:cNvSpPr/>
          <p:nvPr/>
        </p:nvSpPr>
        <p:spPr>
          <a:xfrm rot="0" flipH="0" flipV="0">
            <a:off x="2806700" y="269911"/>
            <a:ext cx="7655173" cy="1385864"/>
          </a:xfrm>
          <a:prstGeom prst="rect">
            <a:avLst/>
          </a:prstGeom>
        </p:spPr>
      </p:sp>
      <p:sp>
        <p:nvSpPr>
          <p:cNvPr id="2062" name="Freeform 2062"/>
          <p:cNvSpPr/>
          <p:nvPr/>
        </p:nvSpPr>
        <p:spPr>
          <a:xfrm rot="0" flipH="0" flipV="0">
            <a:off x="2869364" y="796597"/>
            <a:ext cx="435425" cy="624020"/>
          </a:xfrm>
          <a:custGeom>
            <a:pathLst>
              <a:path w="6047582" h="8666956">
                <a:moveTo>
                  <a:pt x="84138" y="7276704"/>
                </a:moveTo>
                <a:cubicBezTo>
                  <a:pt x="28046" y="7145603"/>
                  <a:pt x="0" y="7023960"/>
                  <a:pt x="0" y="6911777"/>
                </a:cubicBezTo>
                <a:cubicBezTo>
                  <a:pt x="0" y="6752630"/>
                  <a:pt x="49081" y="6623910"/>
                  <a:pt x="147241" y="6525618"/>
                </a:cubicBezTo>
                <a:cubicBezTo>
                  <a:pt x="245534" y="6427193"/>
                  <a:pt x="369491" y="6377980"/>
                  <a:pt x="519113" y="6377980"/>
                </a:cubicBezTo>
                <a:cubicBezTo>
                  <a:pt x="668735" y="6377980"/>
                  <a:pt x="813660" y="6429508"/>
                  <a:pt x="953889" y="6532563"/>
                </a:cubicBezTo>
                <a:cubicBezTo>
                  <a:pt x="1113036" y="6720020"/>
                  <a:pt x="1297782" y="6876984"/>
                  <a:pt x="1508125" y="7003455"/>
                </a:cubicBezTo>
                <a:cubicBezTo>
                  <a:pt x="1718601" y="7129794"/>
                  <a:pt x="1943100" y="7228086"/>
                  <a:pt x="2181622" y="7298333"/>
                </a:cubicBezTo>
                <a:cubicBezTo>
                  <a:pt x="2420276" y="7368580"/>
                  <a:pt x="2663495" y="7417793"/>
                  <a:pt x="2911277" y="7445971"/>
                </a:cubicBezTo>
                <a:cubicBezTo>
                  <a:pt x="3159192" y="7474017"/>
                  <a:pt x="3400095" y="7488039"/>
                  <a:pt x="3633986" y="7488039"/>
                </a:cubicBezTo>
                <a:cubicBezTo>
                  <a:pt x="3793001" y="7431816"/>
                  <a:pt x="3902869" y="7396692"/>
                  <a:pt x="3963591" y="7382669"/>
                </a:cubicBezTo>
                <a:cubicBezTo>
                  <a:pt x="4024445" y="7368646"/>
                  <a:pt x="4073592" y="7352308"/>
                  <a:pt x="4111030" y="7333655"/>
                </a:cubicBezTo>
                <a:cubicBezTo>
                  <a:pt x="4148468" y="7314870"/>
                  <a:pt x="4190537" y="7286758"/>
                  <a:pt x="4237236" y="7249319"/>
                </a:cubicBezTo>
                <a:cubicBezTo>
                  <a:pt x="4284068" y="7211748"/>
                  <a:pt x="4372968" y="7146132"/>
                  <a:pt x="4503936" y="7052469"/>
                </a:cubicBezTo>
                <a:cubicBezTo>
                  <a:pt x="4550768" y="6986853"/>
                  <a:pt x="4592836" y="6925932"/>
                  <a:pt x="4630143" y="6869708"/>
                </a:cubicBezTo>
                <a:cubicBezTo>
                  <a:pt x="4667581" y="6813484"/>
                  <a:pt x="4709716" y="6752630"/>
                  <a:pt x="4756547" y="6687146"/>
                </a:cubicBezTo>
                <a:lnTo>
                  <a:pt x="4882754" y="6307733"/>
                </a:lnTo>
                <a:cubicBezTo>
                  <a:pt x="4882754" y="6242117"/>
                  <a:pt x="4882754" y="6178881"/>
                  <a:pt x="4882754" y="6118027"/>
                </a:cubicBezTo>
                <a:cubicBezTo>
                  <a:pt x="4882754" y="6057041"/>
                  <a:pt x="4878123" y="5989175"/>
                  <a:pt x="4868863" y="5914430"/>
                </a:cubicBezTo>
                <a:cubicBezTo>
                  <a:pt x="4850078" y="5848813"/>
                  <a:pt x="4826662" y="5785578"/>
                  <a:pt x="4798616" y="5724724"/>
                </a:cubicBezTo>
                <a:cubicBezTo>
                  <a:pt x="4770570" y="5663737"/>
                  <a:pt x="4742524" y="5600502"/>
                  <a:pt x="4714479" y="5535018"/>
                </a:cubicBezTo>
                <a:cubicBezTo>
                  <a:pt x="4658387" y="5469401"/>
                  <a:pt x="4604610" y="5408547"/>
                  <a:pt x="4553149" y="5352455"/>
                </a:cubicBezTo>
                <a:cubicBezTo>
                  <a:pt x="4501687" y="5296231"/>
                  <a:pt x="4447845" y="5235377"/>
                  <a:pt x="4391621" y="5169893"/>
                </a:cubicBezTo>
                <a:cubicBezTo>
                  <a:pt x="4307615" y="5123061"/>
                  <a:pt x="4223478" y="5071534"/>
                  <a:pt x="4139208" y="5015310"/>
                </a:cubicBezTo>
                <a:cubicBezTo>
                  <a:pt x="4055071" y="4959086"/>
                  <a:pt x="3961540" y="4916885"/>
                  <a:pt x="3858618" y="4888707"/>
                </a:cubicBezTo>
                <a:cubicBezTo>
                  <a:pt x="3475104" y="4757606"/>
                  <a:pt x="3121951" y="4666325"/>
                  <a:pt x="2799160" y="4614863"/>
                </a:cubicBezTo>
                <a:cubicBezTo>
                  <a:pt x="2476500" y="4563269"/>
                  <a:pt x="2172494" y="4497719"/>
                  <a:pt x="1887141" y="4418211"/>
                </a:cubicBezTo>
                <a:cubicBezTo>
                  <a:pt x="1601788" y="4338572"/>
                  <a:pt x="1332839" y="4214482"/>
                  <a:pt x="1080294" y="4045943"/>
                </a:cubicBezTo>
                <a:cubicBezTo>
                  <a:pt x="827749" y="3877271"/>
                  <a:pt x="579901" y="3605676"/>
                  <a:pt x="336749" y="3231158"/>
                </a:cubicBezTo>
                <a:cubicBezTo>
                  <a:pt x="289918" y="3156281"/>
                  <a:pt x="261806" y="3100123"/>
                  <a:pt x="252413" y="3062685"/>
                </a:cubicBezTo>
                <a:cubicBezTo>
                  <a:pt x="243152" y="3025114"/>
                  <a:pt x="233826" y="2959497"/>
                  <a:pt x="224433" y="2865835"/>
                </a:cubicBezTo>
                <a:cubicBezTo>
                  <a:pt x="215040" y="2790958"/>
                  <a:pt x="208029" y="2718396"/>
                  <a:pt x="203399" y="2648149"/>
                </a:cubicBezTo>
                <a:cubicBezTo>
                  <a:pt x="198769" y="2577902"/>
                  <a:pt x="196454" y="2509970"/>
                  <a:pt x="196454" y="2444354"/>
                </a:cubicBezTo>
                <a:cubicBezTo>
                  <a:pt x="196454" y="2275814"/>
                  <a:pt x="212792" y="2125994"/>
                  <a:pt x="245468" y="1994893"/>
                </a:cubicBezTo>
                <a:cubicBezTo>
                  <a:pt x="278276" y="1863792"/>
                  <a:pt x="327422" y="1737387"/>
                  <a:pt x="392907" y="1615679"/>
                </a:cubicBezTo>
                <a:cubicBezTo>
                  <a:pt x="458391" y="1493970"/>
                  <a:pt x="542529" y="1369880"/>
                  <a:pt x="645319" y="1243410"/>
                </a:cubicBezTo>
                <a:cubicBezTo>
                  <a:pt x="748242" y="1116939"/>
                  <a:pt x="869884" y="978827"/>
                  <a:pt x="1010246" y="829072"/>
                </a:cubicBezTo>
                <a:cubicBezTo>
                  <a:pt x="1169128" y="660400"/>
                  <a:pt x="1351492" y="522222"/>
                  <a:pt x="1557338" y="414536"/>
                </a:cubicBezTo>
                <a:cubicBezTo>
                  <a:pt x="1763184" y="306719"/>
                  <a:pt x="1978356" y="222383"/>
                  <a:pt x="2202855" y="161529"/>
                </a:cubicBezTo>
                <a:cubicBezTo>
                  <a:pt x="2427486" y="100674"/>
                  <a:pt x="2658997" y="58539"/>
                  <a:pt x="2897386" y="35124"/>
                </a:cubicBezTo>
                <a:cubicBezTo>
                  <a:pt x="3135908" y="11708"/>
                  <a:pt x="3367418" y="0"/>
                  <a:pt x="3591918" y="0"/>
                </a:cubicBezTo>
                <a:cubicBezTo>
                  <a:pt x="3666795" y="0"/>
                  <a:pt x="3734594" y="0"/>
                  <a:pt x="3795316" y="0"/>
                </a:cubicBezTo>
                <a:cubicBezTo>
                  <a:pt x="3856170" y="0"/>
                  <a:pt x="3919406" y="4697"/>
                  <a:pt x="3985022" y="14089"/>
                </a:cubicBezTo>
                <a:cubicBezTo>
                  <a:pt x="4200129" y="32875"/>
                  <a:pt x="4403527" y="84336"/>
                  <a:pt x="4595218" y="168474"/>
                </a:cubicBezTo>
                <a:cubicBezTo>
                  <a:pt x="4786908" y="252611"/>
                  <a:pt x="4985676" y="322858"/>
                  <a:pt x="5191522" y="379214"/>
                </a:cubicBezTo>
                <a:cubicBezTo>
                  <a:pt x="5406761" y="528836"/>
                  <a:pt x="5514380" y="711266"/>
                  <a:pt x="5514380" y="926505"/>
                </a:cubicBezTo>
                <a:cubicBezTo>
                  <a:pt x="5514380" y="1066999"/>
                  <a:pt x="5460537" y="1191022"/>
                  <a:pt x="5352852" y="1298575"/>
                </a:cubicBezTo>
                <a:cubicBezTo>
                  <a:pt x="5245299" y="1406129"/>
                  <a:pt x="5093296" y="1459905"/>
                  <a:pt x="4896843" y="1459905"/>
                </a:cubicBezTo>
                <a:cubicBezTo>
                  <a:pt x="4878189" y="1459905"/>
                  <a:pt x="4857155" y="1457590"/>
                  <a:pt x="4833739" y="1452960"/>
                </a:cubicBezTo>
                <a:cubicBezTo>
                  <a:pt x="4810324" y="1448197"/>
                  <a:pt x="4789289" y="1445816"/>
                  <a:pt x="4770636" y="1445816"/>
                </a:cubicBezTo>
                <a:cubicBezTo>
                  <a:pt x="4471260" y="1352154"/>
                  <a:pt x="4207008" y="1279591"/>
                  <a:pt x="3977879" y="1228130"/>
                </a:cubicBezTo>
                <a:cubicBezTo>
                  <a:pt x="3748749" y="1176536"/>
                  <a:pt x="3526565" y="1150739"/>
                  <a:pt x="3311327" y="1150739"/>
                </a:cubicBezTo>
                <a:cubicBezTo>
                  <a:pt x="3086960" y="1150739"/>
                  <a:pt x="2857831" y="1188244"/>
                  <a:pt x="2623939" y="1263254"/>
                </a:cubicBezTo>
                <a:cubicBezTo>
                  <a:pt x="2390048" y="1338130"/>
                  <a:pt x="2118784" y="1464535"/>
                  <a:pt x="1810147" y="1642468"/>
                </a:cubicBezTo>
                <a:cubicBezTo>
                  <a:pt x="1754056" y="1717477"/>
                  <a:pt x="1697898" y="1785409"/>
                  <a:pt x="1641674" y="1846263"/>
                </a:cubicBezTo>
                <a:cubicBezTo>
                  <a:pt x="1585582" y="1907117"/>
                  <a:pt x="1529491" y="1970419"/>
                  <a:pt x="1473399" y="2036168"/>
                </a:cubicBezTo>
                <a:cubicBezTo>
                  <a:pt x="1445353" y="2092259"/>
                  <a:pt x="1419622" y="2148417"/>
                  <a:pt x="1396207" y="2204641"/>
                </a:cubicBezTo>
                <a:cubicBezTo>
                  <a:pt x="1372791" y="2260733"/>
                  <a:pt x="1351757" y="2316957"/>
                  <a:pt x="1333104" y="2373313"/>
                </a:cubicBezTo>
                <a:cubicBezTo>
                  <a:pt x="1333104" y="2429537"/>
                  <a:pt x="1335419" y="2485761"/>
                  <a:pt x="1340049" y="2541985"/>
                </a:cubicBezTo>
                <a:cubicBezTo>
                  <a:pt x="1344679" y="2598209"/>
                  <a:pt x="1351691" y="2649670"/>
                  <a:pt x="1361083" y="2696369"/>
                </a:cubicBezTo>
                <a:cubicBezTo>
                  <a:pt x="1398522" y="2743200"/>
                  <a:pt x="1431264" y="2790032"/>
                  <a:pt x="1459310" y="2836863"/>
                </a:cubicBezTo>
                <a:cubicBezTo>
                  <a:pt x="1487356" y="2883694"/>
                  <a:pt x="1520098" y="2930525"/>
                  <a:pt x="1557536" y="2977357"/>
                </a:cubicBezTo>
                <a:lnTo>
                  <a:pt x="2146896" y="3314502"/>
                </a:lnTo>
                <a:cubicBezTo>
                  <a:pt x="2427486" y="3380119"/>
                  <a:pt x="2689358" y="3436343"/>
                  <a:pt x="2932510" y="3483174"/>
                </a:cubicBezTo>
                <a:cubicBezTo>
                  <a:pt x="3175794" y="3530005"/>
                  <a:pt x="3409686" y="3583848"/>
                  <a:pt x="3634185" y="3644702"/>
                </a:cubicBezTo>
                <a:cubicBezTo>
                  <a:pt x="3858684" y="3705424"/>
                  <a:pt x="4080868" y="3777986"/>
                  <a:pt x="4300736" y="3862388"/>
                </a:cubicBezTo>
                <a:cubicBezTo>
                  <a:pt x="4520605" y="3946658"/>
                  <a:pt x="4756812" y="4059039"/>
                  <a:pt x="5009357" y="4199533"/>
                </a:cubicBezTo>
                <a:cubicBezTo>
                  <a:pt x="5140325" y="4274543"/>
                  <a:pt x="5252509" y="4370586"/>
                  <a:pt x="5345907" y="4487664"/>
                </a:cubicBezTo>
                <a:cubicBezTo>
                  <a:pt x="5439437" y="4604610"/>
                  <a:pt x="5528337" y="4714611"/>
                  <a:pt x="5612607" y="4817666"/>
                </a:cubicBezTo>
                <a:cubicBezTo>
                  <a:pt x="5762229" y="4995598"/>
                  <a:pt x="5872097" y="5196946"/>
                  <a:pt x="5942211" y="5421710"/>
                </a:cubicBezTo>
                <a:cubicBezTo>
                  <a:pt x="6012458" y="5646473"/>
                  <a:pt x="6047582" y="5880630"/>
                  <a:pt x="6047582" y="6124179"/>
                </a:cubicBezTo>
                <a:cubicBezTo>
                  <a:pt x="6047582" y="6461258"/>
                  <a:pt x="5982097" y="6789010"/>
                  <a:pt x="5851129" y="7107436"/>
                </a:cubicBezTo>
                <a:cubicBezTo>
                  <a:pt x="5720160" y="7425862"/>
                  <a:pt x="5533099" y="7688131"/>
                  <a:pt x="5289947" y="7894241"/>
                </a:cubicBezTo>
                <a:cubicBezTo>
                  <a:pt x="5205810" y="7969118"/>
                  <a:pt x="5119291" y="8036984"/>
                  <a:pt x="5030391" y="8097838"/>
                </a:cubicBezTo>
                <a:cubicBezTo>
                  <a:pt x="4941491" y="8158692"/>
                  <a:pt x="4854972" y="8217231"/>
                  <a:pt x="4770835" y="8273455"/>
                </a:cubicBezTo>
                <a:cubicBezTo>
                  <a:pt x="4574382" y="8404555"/>
                  <a:pt x="4354513" y="8502914"/>
                  <a:pt x="4111229" y="8568531"/>
                </a:cubicBezTo>
                <a:cubicBezTo>
                  <a:pt x="3867944" y="8634147"/>
                  <a:pt x="3610637" y="8666956"/>
                  <a:pt x="3339307" y="8666956"/>
                </a:cubicBezTo>
                <a:cubicBezTo>
                  <a:pt x="3030803" y="8666956"/>
                  <a:pt x="2719851" y="8631832"/>
                  <a:pt x="2406452" y="8561585"/>
                </a:cubicBezTo>
                <a:cubicBezTo>
                  <a:pt x="2093053" y="8491339"/>
                  <a:pt x="1791362" y="8393046"/>
                  <a:pt x="1501379" y="8266708"/>
                </a:cubicBezTo>
                <a:cubicBezTo>
                  <a:pt x="1211395" y="8140237"/>
                  <a:pt x="944761" y="7992798"/>
                  <a:pt x="701477" y="7824391"/>
                </a:cubicBezTo>
                <a:cubicBezTo>
                  <a:pt x="458325" y="7655851"/>
                  <a:pt x="252545" y="7473289"/>
                  <a:pt x="84138" y="7276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3" name="Freeform 2063"/>
          <p:cNvSpPr/>
          <p:nvPr/>
        </p:nvSpPr>
        <p:spPr>
          <a:xfrm rot="0" flipH="0" flipV="0">
            <a:off x="3417993" y="758292"/>
            <a:ext cx="320297" cy="649681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4" name="Freeform 2064"/>
          <p:cNvSpPr/>
          <p:nvPr/>
        </p:nvSpPr>
        <p:spPr>
          <a:xfrm rot="0" flipH="0" flipV="0">
            <a:off x="3809373" y="937057"/>
            <a:ext cx="356673" cy="477916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5" name="Freeform 2065"/>
          <p:cNvSpPr/>
          <p:nvPr/>
        </p:nvSpPr>
        <p:spPr>
          <a:xfrm rot="0" flipH="0" flipV="0">
            <a:off x="4179213" y="951754"/>
            <a:ext cx="404826" cy="479093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6" name="Freeform 2066"/>
          <p:cNvSpPr/>
          <p:nvPr/>
        </p:nvSpPr>
        <p:spPr>
          <a:xfrm rot="0" flipH="0" flipV="0">
            <a:off x="4679016" y="945344"/>
            <a:ext cx="359673" cy="467801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7" name="Freeform 2067"/>
          <p:cNvSpPr/>
          <p:nvPr/>
        </p:nvSpPr>
        <p:spPr>
          <a:xfrm rot="0" flipH="0" flipV="0">
            <a:off x="5138500" y="962532"/>
            <a:ext cx="404998" cy="688076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8" name="Freeform 2068"/>
          <p:cNvSpPr/>
          <p:nvPr/>
        </p:nvSpPr>
        <p:spPr>
          <a:xfrm rot="0" flipH="0" flipV="0">
            <a:off x="5996661" y="723088"/>
            <a:ext cx="347572" cy="690300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9" name="Freeform 2069"/>
          <p:cNvSpPr/>
          <p:nvPr/>
        </p:nvSpPr>
        <p:spPr>
          <a:xfrm rot="0" flipH="0" flipV="0">
            <a:off x="6327138" y="951754"/>
            <a:ext cx="404826" cy="479093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0" name="Freeform 2070"/>
          <p:cNvSpPr/>
          <p:nvPr/>
        </p:nvSpPr>
        <p:spPr>
          <a:xfrm rot="0" flipH="0" flipV="0">
            <a:off x="6803667" y="937057"/>
            <a:ext cx="356673" cy="477916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1" name="Freeform 2071"/>
          <p:cNvSpPr/>
          <p:nvPr/>
        </p:nvSpPr>
        <p:spPr>
          <a:xfrm rot="0" flipH="0" flipV="0">
            <a:off x="7199496" y="930714"/>
            <a:ext cx="361040" cy="480255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2" name="Freeform 2072"/>
          <p:cNvSpPr/>
          <p:nvPr/>
        </p:nvSpPr>
        <p:spPr>
          <a:xfrm rot="0" flipH="0" flipV="0">
            <a:off x="7619694" y="952431"/>
            <a:ext cx="416447" cy="461748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3" name="Freeform 2073"/>
          <p:cNvSpPr/>
          <p:nvPr/>
        </p:nvSpPr>
        <p:spPr>
          <a:xfrm rot="0" flipH="0" flipV="0">
            <a:off x="8074178" y="1281815"/>
            <a:ext cx="155605" cy="238458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4" name="Freeform 2074"/>
          <p:cNvSpPr/>
          <p:nvPr/>
        </p:nvSpPr>
        <p:spPr>
          <a:xfrm rot="0" flipH="0" flipV="0">
            <a:off x="8664272" y="754396"/>
            <a:ext cx="619039" cy="722756"/>
          </a:xfrm>
          <a:custGeom>
            <a:pathLst>
              <a:path w="8597767" h="10038291">
                <a:moveTo>
                  <a:pt x="8223448" y="8939146"/>
                </a:moveTo>
                <a:cubicBezTo>
                  <a:pt x="8447947" y="9070114"/>
                  <a:pt x="8569589" y="9243152"/>
                  <a:pt x="8588375" y="9458258"/>
                </a:cubicBezTo>
                <a:cubicBezTo>
                  <a:pt x="8597767" y="9598620"/>
                  <a:pt x="8555632" y="9724892"/>
                  <a:pt x="8461970" y="9837075"/>
                </a:cubicBezTo>
                <a:cubicBezTo>
                  <a:pt x="8368440" y="9949391"/>
                  <a:pt x="8242167" y="10010245"/>
                  <a:pt x="8083153" y="10019638"/>
                </a:cubicBezTo>
                <a:cubicBezTo>
                  <a:pt x="7970837" y="10038291"/>
                  <a:pt x="7853892" y="10019572"/>
                  <a:pt x="7732315" y="9963480"/>
                </a:cubicBezTo>
                <a:cubicBezTo>
                  <a:pt x="6937242" y="9645451"/>
                  <a:pt x="6235634" y="9247848"/>
                  <a:pt x="5627489" y="8770673"/>
                </a:cubicBezTo>
                <a:cubicBezTo>
                  <a:pt x="5608836" y="8780066"/>
                  <a:pt x="5590116" y="8794089"/>
                  <a:pt x="5571331" y="8812742"/>
                </a:cubicBezTo>
                <a:cubicBezTo>
                  <a:pt x="5431102" y="8887619"/>
                  <a:pt x="5304829" y="8953102"/>
                  <a:pt x="5192514" y="9009194"/>
                </a:cubicBezTo>
                <a:cubicBezTo>
                  <a:pt x="5080198" y="9065418"/>
                  <a:pt x="4967882" y="9112183"/>
                  <a:pt x="4855567" y="9149489"/>
                </a:cubicBezTo>
                <a:cubicBezTo>
                  <a:pt x="4743383" y="9186928"/>
                  <a:pt x="4626504" y="9221985"/>
                  <a:pt x="4504928" y="9254661"/>
                </a:cubicBezTo>
                <a:cubicBezTo>
                  <a:pt x="4383352" y="9287470"/>
                  <a:pt x="4242990" y="9317963"/>
                  <a:pt x="4083843" y="9346141"/>
                </a:cubicBezTo>
                <a:cubicBezTo>
                  <a:pt x="4065190" y="9346141"/>
                  <a:pt x="4041841" y="9348456"/>
                  <a:pt x="4013795" y="9353086"/>
                </a:cubicBezTo>
                <a:cubicBezTo>
                  <a:pt x="3985749" y="9357716"/>
                  <a:pt x="3957637" y="9360032"/>
                  <a:pt x="3929459" y="9360032"/>
                </a:cubicBezTo>
                <a:cubicBezTo>
                  <a:pt x="3686307" y="9378817"/>
                  <a:pt x="3433696" y="9360098"/>
                  <a:pt x="3171626" y="9303874"/>
                </a:cubicBezTo>
                <a:cubicBezTo>
                  <a:pt x="2909689" y="9247782"/>
                  <a:pt x="2657078" y="9186994"/>
                  <a:pt x="2413793" y="9121510"/>
                </a:cubicBezTo>
                <a:cubicBezTo>
                  <a:pt x="2020887" y="9009194"/>
                  <a:pt x="1679376" y="8831461"/>
                  <a:pt x="1389261" y="8588309"/>
                </a:cubicBezTo>
                <a:cubicBezTo>
                  <a:pt x="1099277" y="8345025"/>
                  <a:pt x="858374" y="8062053"/>
                  <a:pt x="666551" y="7739393"/>
                </a:cubicBezTo>
                <a:cubicBezTo>
                  <a:pt x="474861" y="7416602"/>
                  <a:pt x="325173" y="7068079"/>
                  <a:pt x="217487" y="6693826"/>
                </a:cubicBezTo>
                <a:cubicBezTo>
                  <a:pt x="109934" y="6319573"/>
                  <a:pt x="42135" y="5940690"/>
                  <a:pt x="14089" y="5557176"/>
                </a:cubicBezTo>
                <a:cubicBezTo>
                  <a:pt x="4696" y="5416815"/>
                  <a:pt x="0" y="5276453"/>
                  <a:pt x="0" y="5136092"/>
                </a:cubicBezTo>
                <a:cubicBezTo>
                  <a:pt x="0" y="4995730"/>
                  <a:pt x="0" y="4860065"/>
                  <a:pt x="0" y="4729097"/>
                </a:cubicBezTo>
                <a:cubicBezTo>
                  <a:pt x="18785" y="4420460"/>
                  <a:pt x="72562" y="4083712"/>
                  <a:pt x="161329" y="3718851"/>
                </a:cubicBezTo>
                <a:cubicBezTo>
                  <a:pt x="250229" y="3353991"/>
                  <a:pt x="371872" y="2996142"/>
                  <a:pt x="526256" y="2645304"/>
                </a:cubicBezTo>
                <a:cubicBezTo>
                  <a:pt x="680640" y="2294467"/>
                  <a:pt x="860755" y="1964664"/>
                  <a:pt x="1066601" y="1655895"/>
                </a:cubicBezTo>
                <a:cubicBezTo>
                  <a:pt x="1272447" y="1347126"/>
                  <a:pt x="1501642" y="1094515"/>
                  <a:pt x="1754187" y="898062"/>
                </a:cubicBezTo>
                <a:cubicBezTo>
                  <a:pt x="2072349" y="654778"/>
                  <a:pt x="2413859" y="460640"/>
                  <a:pt x="2778720" y="315648"/>
                </a:cubicBezTo>
                <a:cubicBezTo>
                  <a:pt x="3143580" y="170656"/>
                  <a:pt x="3517767" y="84137"/>
                  <a:pt x="3901281" y="56092"/>
                </a:cubicBezTo>
                <a:cubicBezTo>
                  <a:pt x="4546864" y="0"/>
                  <a:pt x="5164336" y="100608"/>
                  <a:pt x="5753695" y="357915"/>
                </a:cubicBezTo>
                <a:cubicBezTo>
                  <a:pt x="6343054" y="615090"/>
                  <a:pt x="6834187" y="1043054"/>
                  <a:pt x="7227093" y="1641806"/>
                </a:cubicBezTo>
                <a:cubicBezTo>
                  <a:pt x="7414286" y="1941182"/>
                  <a:pt x="7554648" y="2254581"/>
                  <a:pt x="7648178" y="2582003"/>
                </a:cubicBezTo>
                <a:cubicBezTo>
                  <a:pt x="7741708" y="2909425"/>
                  <a:pt x="7802496" y="3246239"/>
                  <a:pt x="7830542" y="3592447"/>
                </a:cubicBezTo>
                <a:cubicBezTo>
                  <a:pt x="7877373" y="4041577"/>
                  <a:pt x="7877373" y="4485944"/>
                  <a:pt x="7830542" y="4925550"/>
                </a:cubicBezTo>
                <a:cubicBezTo>
                  <a:pt x="7746404" y="5430772"/>
                  <a:pt x="7596717" y="5964039"/>
                  <a:pt x="7381478" y="6525353"/>
                </a:cubicBezTo>
                <a:cubicBezTo>
                  <a:pt x="7166372" y="7086666"/>
                  <a:pt x="6876388" y="7582496"/>
                  <a:pt x="6511528" y="8012840"/>
                </a:cubicBezTo>
                <a:cubicBezTo>
                  <a:pt x="6764073" y="8200033"/>
                  <a:pt x="7030640" y="8368506"/>
                  <a:pt x="7311231" y="8518261"/>
                </a:cubicBezTo>
                <a:cubicBezTo>
                  <a:pt x="7591954" y="8667882"/>
                  <a:pt x="7896026" y="8808178"/>
                  <a:pt x="8223448" y="8939146"/>
                </a:cubicBezTo>
                <a:close/>
                <a:moveTo>
                  <a:pt x="5641379" y="7241117"/>
                </a:moveTo>
                <a:cubicBezTo>
                  <a:pt x="5931362" y="6913695"/>
                  <a:pt x="6155862" y="6539508"/>
                  <a:pt x="6314876" y="6118556"/>
                </a:cubicBezTo>
                <a:cubicBezTo>
                  <a:pt x="6474023" y="5697472"/>
                  <a:pt x="6600362" y="5271757"/>
                  <a:pt x="6693892" y="4841412"/>
                </a:cubicBezTo>
                <a:cubicBezTo>
                  <a:pt x="6703284" y="4654352"/>
                  <a:pt x="6710296" y="4464910"/>
                  <a:pt x="6714926" y="4273087"/>
                </a:cubicBezTo>
                <a:cubicBezTo>
                  <a:pt x="6719556" y="4081264"/>
                  <a:pt x="6712545" y="3891822"/>
                  <a:pt x="6693892" y="3704762"/>
                </a:cubicBezTo>
                <a:cubicBezTo>
                  <a:pt x="6665846" y="3442825"/>
                  <a:pt x="6619081" y="3190214"/>
                  <a:pt x="6553597" y="2946929"/>
                </a:cubicBezTo>
                <a:cubicBezTo>
                  <a:pt x="6488112" y="2703645"/>
                  <a:pt x="6389886" y="2474450"/>
                  <a:pt x="6258917" y="2259343"/>
                </a:cubicBezTo>
                <a:cubicBezTo>
                  <a:pt x="6006240" y="1866437"/>
                  <a:pt x="5660032" y="1578769"/>
                  <a:pt x="5220295" y="1396339"/>
                </a:cubicBezTo>
                <a:cubicBezTo>
                  <a:pt x="4780690" y="1213909"/>
                  <a:pt x="4331692" y="1141412"/>
                  <a:pt x="3873301" y="1178851"/>
                </a:cubicBezTo>
                <a:cubicBezTo>
                  <a:pt x="3611232" y="1206897"/>
                  <a:pt x="3363251" y="1267685"/>
                  <a:pt x="3129359" y="1361215"/>
                </a:cubicBezTo>
                <a:cubicBezTo>
                  <a:pt x="2895600" y="1454745"/>
                  <a:pt x="2680427" y="1595041"/>
                  <a:pt x="2483842" y="1782101"/>
                </a:cubicBezTo>
                <a:cubicBezTo>
                  <a:pt x="2231297" y="2006732"/>
                  <a:pt x="2016125" y="2268736"/>
                  <a:pt x="1838325" y="2568112"/>
                </a:cubicBezTo>
                <a:cubicBezTo>
                  <a:pt x="1660657" y="2867488"/>
                  <a:pt x="1515665" y="3185583"/>
                  <a:pt x="1403350" y="3522398"/>
                </a:cubicBezTo>
                <a:cubicBezTo>
                  <a:pt x="1291166" y="3859080"/>
                  <a:pt x="1213974" y="4198210"/>
                  <a:pt x="1171773" y="4539787"/>
                </a:cubicBezTo>
                <a:cubicBezTo>
                  <a:pt x="1129704" y="4881232"/>
                  <a:pt x="1122693" y="5206272"/>
                  <a:pt x="1150739" y="5514909"/>
                </a:cubicBezTo>
                <a:cubicBezTo>
                  <a:pt x="1178784" y="5889162"/>
                  <a:pt x="1258292" y="6247077"/>
                  <a:pt x="1389261" y="6588654"/>
                </a:cubicBezTo>
                <a:cubicBezTo>
                  <a:pt x="1520229" y="6930099"/>
                  <a:pt x="1702659" y="7224779"/>
                  <a:pt x="1936551" y="7472693"/>
                </a:cubicBezTo>
                <a:cubicBezTo>
                  <a:pt x="2170443" y="7720608"/>
                  <a:pt x="2455796" y="7912431"/>
                  <a:pt x="2792611" y="8048162"/>
                </a:cubicBezTo>
                <a:cubicBezTo>
                  <a:pt x="3129425" y="8183761"/>
                  <a:pt x="3517701" y="8232841"/>
                  <a:pt x="3957439" y="8195403"/>
                </a:cubicBezTo>
                <a:cubicBezTo>
                  <a:pt x="4088407" y="8176617"/>
                  <a:pt x="4219376" y="8150887"/>
                  <a:pt x="4350345" y="8118211"/>
                </a:cubicBezTo>
                <a:cubicBezTo>
                  <a:pt x="4481314" y="8085402"/>
                  <a:pt x="4612282" y="8036256"/>
                  <a:pt x="4743251" y="7970772"/>
                </a:cubicBezTo>
                <a:cubicBezTo>
                  <a:pt x="4556191" y="7783711"/>
                  <a:pt x="4380772" y="7584943"/>
                  <a:pt x="4216995" y="7374467"/>
                </a:cubicBezTo>
                <a:cubicBezTo>
                  <a:pt x="4053350" y="7163859"/>
                  <a:pt x="3891954" y="6941675"/>
                  <a:pt x="3732807" y="6707915"/>
                </a:cubicBezTo>
                <a:cubicBezTo>
                  <a:pt x="3695369" y="6642299"/>
                  <a:pt x="3669638" y="6581445"/>
                  <a:pt x="3655615" y="6525353"/>
                </a:cubicBezTo>
                <a:cubicBezTo>
                  <a:pt x="3641592" y="6469261"/>
                  <a:pt x="3625254" y="6413170"/>
                  <a:pt x="3606601" y="6357078"/>
                </a:cubicBezTo>
                <a:cubicBezTo>
                  <a:pt x="3597208" y="6197931"/>
                  <a:pt x="3639277" y="6064581"/>
                  <a:pt x="3732807" y="5957028"/>
                </a:cubicBezTo>
                <a:cubicBezTo>
                  <a:pt x="3826470" y="5849475"/>
                  <a:pt x="3948112" y="5786305"/>
                  <a:pt x="4097734" y="5767520"/>
                </a:cubicBezTo>
                <a:cubicBezTo>
                  <a:pt x="4303580" y="5748867"/>
                  <a:pt x="4490707" y="5837767"/>
                  <a:pt x="4659114" y="6034220"/>
                </a:cubicBezTo>
                <a:cubicBezTo>
                  <a:pt x="4818128" y="6258719"/>
                  <a:pt x="4979458" y="6471576"/>
                  <a:pt x="5143103" y="6672792"/>
                </a:cubicBezTo>
                <a:cubicBezTo>
                  <a:pt x="5306880" y="6873875"/>
                  <a:pt x="5472972" y="7063317"/>
                  <a:pt x="5641379" y="724111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5" name="Freeform 2075"/>
          <p:cNvSpPr/>
          <p:nvPr/>
        </p:nvSpPr>
        <p:spPr>
          <a:xfrm rot="0" flipH="0" flipV="0">
            <a:off x="9355989" y="786638"/>
            <a:ext cx="465786" cy="630478"/>
          </a:xfrm>
          <a:custGeom>
            <a:pathLst>
              <a:path w="6469261" h="8756650">
                <a:moveTo>
                  <a:pt x="5332611" y="6188472"/>
                </a:moveTo>
                <a:cubicBezTo>
                  <a:pt x="5482365" y="6066896"/>
                  <a:pt x="5636750" y="6006108"/>
                  <a:pt x="5795765" y="6006108"/>
                </a:cubicBezTo>
                <a:cubicBezTo>
                  <a:pt x="5945386" y="6006108"/>
                  <a:pt x="6071659" y="6057570"/>
                  <a:pt x="6174582" y="6160493"/>
                </a:cubicBezTo>
                <a:cubicBezTo>
                  <a:pt x="6277505" y="6263283"/>
                  <a:pt x="6328966" y="6394252"/>
                  <a:pt x="6328966" y="6553399"/>
                </a:cubicBezTo>
                <a:cubicBezTo>
                  <a:pt x="6328966" y="6637536"/>
                  <a:pt x="6305550" y="6740393"/>
                  <a:pt x="6258719" y="6861969"/>
                </a:cubicBezTo>
                <a:cubicBezTo>
                  <a:pt x="6099705" y="7105254"/>
                  <a:pt x="5924286" y="7341527"/>
                  <a:pt x="5732463" y="7570788"/>
                </a:cubicBezTo>
                <a:cubicBezTo>
                  <a:pt x="5540772" y="7800049"/>
                  <a:pt x="5327981" y="8001265"/>
                  <a:pt x="5094090" y="8174435"/>
                </a:cubicBezTo>
                <a:cubicBezTo>
                  <a:pt x="4860198" y="8347472"/>
                  <a:pt x="4605272" y="8487767"/>
                  <a:pt x="4329311" y="8595320"/>
                </a:cubicBezTo>
                <a:cubicBezTo>
                  <a:pt x="4053351" y="8702873"/>
                  <a:pt x="3746964" y="8756650"/>
                  <a:pt x="3410149" y="8756650"/>
                </a:cubicBezTo>
                <a:cubicBezTo>
                  <a:pt x="2904927" y="8756650"/>
                  <a:pt x="2444155" y="8653793"/>
                  <a:pt x="2027833" y="8448080"/>
                </a:cubicBezTo>
                <a:cubicBezTo>
                  <a:pt x="1611511" y="8242234"/>
                  <a:pt x="1251281" y="7961578"/>
                  <a:pt x="947143" y="7606110"/>
                </a:cubicBezTo>
                <a:cubicBezTo>
                  <a:pt x="643136" y="7250510"/>
                  <a:pt x="409245" y="6831807"/>
                  <a:pt x="245468" y="6350000"/>
                </a:cubicBezTo>
                <a:cubicBezTo>
                  <a:pt x="81823" y="5868194"/>
                  <a:pt x="0" y="5351331"/>
                  <a:pt x="0" y="4799410"/>
                </a:cubicBezTo>
                <a:cubicBezTo>
                  <a:pt x="0" y="4406504"/>
                  <a:pt x="51462" y="4041643"/>
                  <a:pt x="154385" y="3704829"/>
                </a:cubicBezTo>
                <a:cubicBezTo>
                  <a:pt x="294746" y="3255698"/>
                  <a:pt x="458457" y="2862792"/>
                  <a:pt x="645518" y="2526110"/>
                </a:cubicBezTo>
                <a:cubicBezTo>
                  <a:pt x="832710" y="2189295"/>
                  <a:pt x="1054894" y="1892235"/>
                  <a:pt x="1312069" y="1634927"/>
                </a:cubicBezTo>
                <a:cubicBezTo>
                  <a:pt x="1569377" y="1377620"/>
                  <a:pt x="1864056" y="1148424"/>
                  <a:pt x="2196108" y="947341"/>
                </a:cubicBezTo>
                <a:cubicBezTo>
                  <a:pt x="2528293" y="746125"/>
                  <a:pt x="2909557" y="556684"/>
                  <a:pt x="3339902" y="379016"/>
                </a:cubicBezTo>
                <a:cubicBezTo>
                  <a:pt x="3620625" y="257308"/>
                  <a:pt x="3880247" y="163711"/>
                  <a:pt x="4118769" y="98227"/>
                </a:cubicBezTo>
                <a:cubicBezTo>
                  <a:pt x="4357291" y="32743"/>
                  <a:pt x="4584171" y="0"/>
                  <a:pt x="4799410" y="0"/>
                </a:cubicBezTo>
                <a:cubicBezTo>
                  <a:pt x="5126832" y="0"/>
                  <a:pt x="5421511" y="93597"/>
                  <a:pt x="5683449" y="280790"/>
                </a:cubicBezTo>
                <a:cubicBezTo>
                  <a:pt x="5945386" y="467850"/>
                  <a:pt x="6193301" y="785879"/>
                  <a:pt x="6427193" y="1234877"/>
                </a:cubicBezTo>
                <a:cubicBezTo>
                  <a:pt x="6455238" y="1319147"/>
                  <a:pt x="6469261" y="1403350"/>
                  <a:pt x="6469261" y="1487488"/>
                </a:cubicBezTo>
                <a:cubicBezTo>
                  <a:pt x="6469261" y="1655896"/>
                  <a:pt x="6417800" y="1791560"/>
                  <a:pt x="6314877" y="1894483"/>
                </a:cubicBezTo>
                <a:cubicBezTo>
                  <a:pt x="6211954" y="1997406"/>
                  <a:pt x="6085682" y="2048868"/>
                  <a:pt x="5936060" y="2048868"/>
                </a:cubicBezTo>
                <a:cubicBezTo>
                  <a:pt x="5758260" y="2048868"/>
                  <a:pt x="5594549" y="1974057"/>
                  <a:pt x="5444927" y="1824435"/>
                </a:cubicBezTo>
                <a:cubicBezTo>
                  <a:pt x="5313958" y="1571758"/>
                  <a:pt x="5197012" y="1393958"/>
                  <a:pt x="5094090" y="1291035"/>
                </a:cubicBezTo>
                <a:cubicBezTo>
                  <a:pt x="4991167" y="1188112"/>
                  <a:pt x="4874221" y="1136650"/>
                  <a:pt x="4743252" y="1136650"/>
                </a:cubicBezTo>
                <a:cubicBezTo>
                  <a:pt x="4640329" y="1136650"/>
                  <a:pt x="4518687" y="1162381"/>
                  <a:pt x="4378325" y="1213843"/>
                </a:cubicBezTo>
                <a:cubicBezTo>
                  <a:pt x="4237964" y="1265304"/>
                  <a:pt x="4060230" y="1328474"/>
                  <a:pt x="3845124" y="1403350"/>
                </a:cubicBezTo>
                <a:cubicBezTo>
                  <a:pt x="3489656" y="1543712"/>
                  <a:pt x="3148145" y="1714500"/>
                  <a:pt x="2820591" y="1915716"/>
                </a:cubicBezTo>
                <a:cubicBezTo>
                  <a:pt x="2493169" y="2116800"/>
                  <a:pt x="2205501" y="2360018"/>
                  <a:pt x="1957586" y="2645371"/>
                </a:cubicBezTo>
                <a:cubicBezTo>
                  <a:pt x="1709672" y="2930592"/>
                  <a:pt x="1513219" y="3260329"/>
                  <a:pt x="1368227" y="3634582"/>
                </a:cubicBezTo>
                <a:cubicBezTo>
                  <a:pt x="1223235" y="4008835"/>
                  <a:pt x="1150740" y="4434550"/>
                  <a:pt x="1150740" y="4911725"/>
                </a:cubicBezTo>
                <a:cubicBezTo>
                  <a:pt x="1150740" y="5248408"/>
                  <a:pt x="1202201" y="5578145"/>
                  <a:pt x="1305124" y="5900936"/>
                </a:cubicBezTo>
                <a:cubicBezTo>
                  <a:pt x="1408047" y="6223728"/>
                  <a:pt x="1555354" y="6513778"/>
                  <a:pt x="1747044" y="6771085"/>
                </a:cubicBezTo>
                <a:cubicBezTo>
                  <a:pt x="1938867" y="7028260"/>
                  <a:pt x="2175074" y="7234040"/>
                  <a:pt x="2455665" y="7388424"/>
                </a:cubicBezTo>
                <a:cubicBezTo>
                  <a:pt x="2736387" y="7542808"/>
                  <a:pt x="3059179" y="7620000"/>
                  <a:pt x="3424040" y="7620000"/>
                </a:cubicBezTo>
                <a:cubicBezTo>
                  <a:pt x="3639278" y="7620000"/>
                  <a:pt x="3840428" y="7577932"/>
                  <a:pt x="4027488" y="7493794"/>
                </a:cubicBezTo>
                <a:cubicBezTo>
                  <a:pt x="4214681" y="7409524"/>
                  <a:pt x="4387784" y="7297275"/>
                  <a:pt x="4546799" y="7157046"/>
                </a:cubicBezTo>
                <a:cubicBezTo>
                  <a:pt x="4705814" y="7016684"/>
                  <a:pt x="4850805" y="6862300"/>
                  <a:pt x="4981774" y="6693893"/>
                </a:cubicBezTo>
                <a:cubicBezTo>
                  <a:pt x="5112743" y="6525353"/>
                  <a:pt x="5229689" y="6356880"/>
                  <a:pt x="5332611" y="618847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6" name="Freeform 2076"/>
          <p:cNvSpPr/>
          <p:nvPr/>
        </p:nvSpPr>
        <p:spPr>
          <a:xfrm rot="0" flipH="0" flipV="0">
            <a:off x="9889302" y="795682"/>
            <a:ext cx="534709" cy="620363"/>
          </a:xfrm>
          <a:custGeom>
            <a:pathLst>
              <a:path w="7426523" h="8616156">
                <a:moveTo>
                  <a:pt x="1698426" y="8616156"/>
                </a:moveTo>
                <a:cubicBezTo>
                  <a:pt x="1558065" y="8597370"/>
                  <a:pt x="1441053" y="8557550"/>
                  <a:pt x="1347390" y="8496696"/>
                </a:cubicBezTo>
                <a:cubicBezTo>
                  <a:pt x="1253728" y="8435974"/>
                  <a:pt x="1183547" y="8363479"/>
                  <a:pt x="1136848" y="8279210"/>
                </a:cubicBezTo>
                <a:lnTo>
                  <a:pt x="1094581" y="8195072"/>
                </a:lnTo>
                <a:cubicBezTo>
                  <a:pt x="1075928" y="8148373"/>
                  <a:pt x="1057209" y="8099293"/>
                  <a:pt x="1038423" y="8047832"/>
                </a:cubicBezTo>
                <a:cubicBezTo>
                  <a:pt x="1019770" y="7996370"/>
                  <a:pt x="1010443" y="7947224"/>
                  <a:pt x="1010443" y="7900393"/>
                </a:cubicBezTo>
                <a:lnTo>
                  <a:pt x="1010443" y="1599605"/>
                </a:lnTo>
                <a:cubicBezTo>
                  <a:pt x="926306" y="1627651"/>
                  <a:pt x="858506" y="1653382"/>
                  <a:pt x="807045" y="1676797"/>
                </a:cubicBezTo>
                <a:cubicBezTo>
                  <a:pt x="755584" y="1700213"/>
                  <a:pt x="683088" y="1711921"/>
                  <a:pt x="589558" y="1711921"/>
                </a:cubicBezTo>
                <a:cubicBezTo>
                  <a:pt x="411758" y="1711921"/>
                  <a:pt x="269015" y="1660460"/>
                  <a:pt x="161329" y="1557536"/>
                </a:cubicBezTo>
                <a:cubicBezTo>
                  <a:pt x="53776" y="1454613"/>
                  <a:pt x="0" y="1333038"/>
                  <a:pt x="0" y="1192808"/>
                </a:cubicBezTo>
                <a:cubicBezTo>
                  <a:pt x="0" y="986963"/>
                  <a:pt x="119327" y="809229"/>
                  <a:pt x="357981" y="659607"/>
                </a:cubicBezTo>
                <a:cubicBezTo>
                  <a:pt x="596635" y="509852"/>
                  <a:pt x="879739" y="385895"/>
                  <a:pt x="1207293" y="287735"/>
                </a:cubicBezTo>
                <a:cubicBezTo>
                  <a:pt x="1534848" y="189442"/>
                  <a:pt x="1878806" y="116946"/>
                  <a:pt x="2239168" y="70247"/>
                </a:cubicBezTo>
                <a:cubicBezTo>
                  <a:pt x="2599663" y="23416"/>
                  <a:pt x="2896856" y="0"/>
                  <a:pt x="3130748" y="0"/>
                </a:cubicBezTo>
                <a:cubicBezTo>
                  <a:pt x="3813902" y="0"/>
                  <a:pt x="4422246" y="112250"/>
                  <a:pt x="4955778" y="336749"/>
                </a:cubicBezTo>
                <a:cubicBezTo>
                  <a:pt x="5489310" y="561248"/>
                  <a:pt x="5938572" y="862939"/>
                  <a:pt x="6303565" y="1241822"/>
                </a:cubicBezTo>
                <a:cubicBezTo>
                  <a:pt x="6668558" y="1620574"/>
                  <a:pt x="6946966" y="2062560"/>
                  <a:pt x="7138789" y="2567782"/>
                </a:cubicBezTo>
                <a:cubicBezTo>
                  <a:pt x="7330612" y="3073004"/>
                  <a:pt x="7426523" y="3601575"/>
                  <a:pt x="7426523" y="4153496"/>
                </a:cubicBezTo>
                <a:cubicBezTo>
                  <a:pt x="7426523" y="4714809"/>
                  <a:pt x="7323534" y="5264481"/>
                  <a:pt x="7117556" y="5802511"/>
                </a:cubicBezTo>
                <a:cubicBezTo>
                  <a:pt x="6911710" y="6340409"/>
                  <a:pt x="6598179" y="6810508"/>
                  <a:pt x="6176962" y="7212807"/>
                </a:cubicBezTo>
                <a:cubicBezTo>
                  <a:pt x="5886847" y="7493397"/>
                  <a:pt x="5561608" y="7715581"/>
                  <a:pt x="5201245" y="7879358"/>
                </a:cubicBezTo>
                <a:cubicBezTo>
                  <a:pt x="4840883" y="8043135"/>
                  <a:pt x="4464182" y="8174170"/>
                  <a:pt x="4071143" y="8272463"/>
                </a:cubicBezTo>
                <a:cubicBezTo>
                  <a:pt x="3678105" y="8370622"/>
                  <a:pt x="3280304" y="8443052"/>
                  <a:pt x="2877740" y="8489751"/>
                </a:cubicBezTo>
                <a:cubicBezTo>
                  <a:pt x="2475309" y="8536582"/>
                  <a:pt x="2082204" y="8578717"/>
                  <a:pt x="1698426" y="8616156"/>
                </a:cubicBezTo>
                <a:close/>
                <a:moveTo>
                  <a:pt x="3116064" y="1150739"/>
                </a:moveTo>
                <a:cubicBezTo>
                  <a:pt x="2957049" y="1150739"/>
                  <a:pt x="2797902" y="1160066"/>
                  <a:pt x="2638623" y="1178719"/>
                </a:cubicBezTo>
                <a:cubicBezTo>
                  <a:pt x="2479476" y="1197372"/>
                  <a:pt x="2320329" y="1220788"/>
                  <a:pt x="2161183" y="1248966"/>
                </a:cubicBezTo>
                <a:lnTo>
                  <a:pt x="2161183" y="7423547"/>
                </a:lnTo>
                <a:cubicBezTo>
                  <a:pt x="2432645" y="7395369"/>
                  <a:pt x="2720512" y="7362627"/>
                  <a:pt x="3024783" y="7325321"/>
                </a:cubicBezTo>
                <a:cubicBezTo>
                  <a:pt x="3329186" y="7287882"/>
                  <a:pt x="3626445" y="7231724"/>
                  <a:pt x="3916561" y="7156847"/>
                </a:cubicBezTo>
                <a:cubicBezTo>
                  <a:pt x="4206808" y="7081970"/>
                  <a:pt x="4478337" y="6983744"/>
                  <a:pt x="4731147" y="6862168"/>
                </a:cubicBezTo>
                <a:cubicBezTo>
                  <a:pt x="4983956" y="6740592"/>
                  <a:pt x="5194630" y="6586207"/>
                  <a:pt x="5363170" y="6399014"/>
                </a:cubicBezTo>
                <a:cubicBezTo>
                  <a:pt x="5662678" y="6071593"/>
                  <a:pt x="5889691" y="5702102"/>
                  <a:pt x="6044208" y="5290543"/>
                </a:cubicBezTo>
                <a:cubicBezTo>
                  <a:pt x="6198724" y="4878851"/>
                  <a:pt x="6275983" y="4457833"/>
                  <a:pt x="6275983" y="4027488"/>
                </a:cubicBezTo>
                <a:cubicBezTo>
                  <a:pt x="6275983" y="3653235"/>
                  <a:pt x="6208051" y="3293071"/>
                  <a:pt x="6072187" y="2946996"/>
                </a:cubicBezTo>
                <a:cubicBezTo>
                  <a:pt x="5936456" y="2600789"/>
                  <a:pt x="5735174" y="2294401"/>
                  <a:pt x="5468342" y="2027833"/>
                </a:cubicBezTo>
                <a:cubicBezTo>
                  <a:pt x="5201510" y="1761133"/>
                  <a:pt x="4871442" y="1548276"/>
                  <a:pt x="4478139" y="1389261"/>
                </a:cubicBezTo>
                <a:cubicBezTo>
                  <a:pt x="4084968" y="1230247"/>
                  <a:pt x="3630943" y="1150739"/>
                  <a:pt x="3116064" y="115073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7" name="Rectangle 2077"/>
          <p:cNvSpPr/>
          <p:nvPr/>
        </p:nvSpPr>
        <p:spPr>
          <a:xfrm rot="0" flipH="0" flipV="0">
            <a:off x="673100" y="2530232"/>
            <a:ext cx="233629" cy="808420"/>
          </a:xfrm>
          <a:prstGeom prst="rect">
            <a:avLst/>
          </a:prstGeom>
        </p:spPr>
      </p:sp>
      <p:sp>
        <p:nvSpPr>
          <p:cNvPr id="2078" name="Freeform 2078"/>
          <p:cNvSpPr/>
          <p:nvPr/>
        </p:nvSpPr>
        <p:spPr>
          <a:xfrm rot="0" flipH="0" flipV="0">
            <a:off x="700270" y="2919400"/>
            <a:ext cx="208059" cy="278784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9" name="Rectangle 2079"/>
          <p:cNvSpPr/>
          <p:nvPr/>
        </p:nvSpPr>
        <p:spPr>
          <a:xfrm rot="0" flipH="0" flipV="0">
            <a:off x="647700" y="3228732"/>
            <a:ext cx="281101" cy="808420"/>
          </a:xfrm>
          <a:prstGeom prst="rect">
            <a:avLst/>
          </a:prstGeom>
        </p:spPr>
      </p:sp>
      <p:sp>
        <p:nvSpPr>
          <p:cNvPr id="2080" name="Freeform 2080"/>
          <p:cNvSpPr/>
          <p:nvPr/>
        </p:nvSpPr>
        <p:spPr>
          <a:xfrm rot="0" flipH="0" flipV="0">
            <a:off x="670683" y="3632760"/>
            <a:ext cx="236249" cy="401377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1" name="Rectangle 2081"/>
          <p:cNvSpPr/>
          <p:nvPr/>
        </p:nvSpPr>
        <p:spPr>
          <a:xfrm rot="0" flipH="0" flipV="0">
            <a:off x="647700" y="4155832"/>
            <a:ext cx="298170" cy="808420"/>
          </a:xfrm>
          <a:prstGeom prst="rect">
            <a:avLst/>
          </a:prstGeom>
        </p:spPr>
      </p:sp>
      <p:sp>
        <p:nvSpPr>
          <p:cNvPr id="2082" name="Freeform 2082"/>
          <p:cNvSpPr/>
          <p:nvPr/>
        </p:nvSpPr>
        <p:spPr>
          <a:xfrm rot="0" flipH="0" flipV="0">
            <a:off x="685249" y="4437954"/>
            <a:ext cx="233545" cy="379669"/>
          </a:xfrm>
          <a:custGeom>
            <a:pathLst>
              <a:path w="5560615" h="9039753">
                <a:moveTo>
                  <a:pt x="947473" y="8712399"/>
                </a:moveTo>
                <a:cubicBezTo>
                  <a:pt x="788458" y="8805929"/>
                  <a:pt x="638704" y="8845683"/>
                  <a:pt x="498210" y="8831660"/>
                </a:cubicBezTo>
                <a:cubicBezTo>
                  <a:pt x="357849" y="8817637"/>
                  <a:pt x="245533" y="8768556"/>
                  <a:pt x="161263" y="8684419"/>
                </a:cubicBezTo>
                <a:cubicBezTo>
                  <a:pt x="77126" y="8600149"/>
                  <a:pt x="28045" y="8487834"/>
                  <a:pt x="14023" y="8347472"/>
                </a:cubicBezTo>
                <a:cubicBezTo>
                  <a:pt x="0" y="8207111"/>
                  <a:pt x="39753" y="8057423"/>
                  <a:pt x="133283" y="7898408"/>
                </a:cubicBezTo>
                <a:lnTo>
                  <a:pt x="175551" y="7856339"/>
                </a:lnTo>
                <a:lnTo>
                  <a:pt x="175551" y="558999"/>
                </a:lnTo>
                <a:cubicBezTo>
                  <a:pt x="212857" y="381331"/>
                  <a:pt x="285287" y="245732"/>
                  <a:pt x="392840" y="152202"/>
                </a:cubicBezTo>
                <a:cubicBezTo>
                  <a:pt x="500525" y="58539"/>
                  <a:pt x="612841" y="9393"/>
                  <a:pt x="729787" y="4763"/>
                </a:cubicBezTo>
                <a:cubicBezTo>
                  <a:pt x="846732" y="0"/>
                  <a:pt x="961297" y="39754"/>
                  <a:pt x="1073480" y="124024"/>
                </a:cubicBezTo>
                <a:cubicBezTo>
                  <a:pt x="1185796" y="208161"/>
                  <a:pt x="1270000" y="339130"/>
                  <a:pt x="1326091" y="516930"/>
                </a:cubicBezTo>
                <a:lnTo>
                  <a:pt x="1326091" y="3856831"/>
                </a:lnTo>
                <a:cubicBezTo>
                  <a:pt x="1531937" y="3660378"/>
                  <a:pt x="1751872" y="3505994"/>
                  <a:pt x="1985896" y="3393678"/>
                </a:cubicBezTo>
                <a:cubicBezTo>
                  <a:pt x="2201135" y="3272102"/>
                  <a:pt x="2404665" y="3185584"/>
                  <a:pt x="2596488" y="3134122"/>
                </a:cubicBezTo>
                <a:cubicBezTo>
                  <a:pt x="2788311" y="3082661"/>
                  <a:pt x="3005931" y="3042907"/>
                  <a:pt x="3249348" y="3014861"/>
                </a:cubicBezTo>
                <a:cubicBezTo>
                  <a:pt x="3492632" y="2977423"/>
                  <a:pt x="3721893" y="3000838"/>
                  <a:pt x="3937132" y="3085108"/>
                </a:cubicBezTo>
                <a:cubicBezTo>
                  <a:pt x="4152370" y="3169246"/>
                  <a:pt x="4362847" y="3272102"/>
                  <a:pt x="4568560" y="3393678"/>
                </a:cubicBezTo>
                <a:cubicBezTo>
                  <a:pt x="4840023" y="3552825"/>
                  <a:pt x="5045934" y="3772760"/>
                  <a:pt x="5186296" y="4053483"/>
                </a:cubicBezTo>
                <a:cubicBezTo>
                  <a:pt x="5326790" y="4334074"/>
                  <a:pt x="5425083" y="4635765"/>
                  <a:pt x="5481174" y="4958556"/>
                </a:cubicBezTo>
                <a:cubicBezTo>
                  <a:pt x="5537266" y="5281216"/>
                  <a:pt x="5560615" y="5608638"/>
                  <a:pt x="5551223" y="5940822"/>
                </a:cubicBezTo>
                <a:cubicBezTo>
                  <a:pt x="5541962" y="6272874"/>
                  <a:pt x="5513916" y="6569869"/>
                  <a:pt x="5467085" y="6831806"/>
                </a:cubicBezTo>
                <a:cubicBezTo>
                  <a:pt x="5448432" y="6981561"/>
                  <a:pt x="5406297" y="7124303"/>
                  <a:pt x="5340680" y="7260035"/>
                </a:cubicBezTo>
                <a:cubicBezTo>
                  <a:pt x="5275196" y="7395634"/>
                  <a:pt x="5205015" y="7528917"/>
                  <a:pt x="5130138" y="7659886"/>
                </a:cubicBezTo>
                <a:cubicBezTo>
                  <a:pt x="4999169" y="7921824"/>
                  <a:pt x="4821369" y="8144008"/>
                  <a:pt x="4596738" y="8326438"/>
                </a:cubicBezTo>
                <a:cubicBezTo>
                  <a:pt x="4372239" y="8508868"/>
                  <a:pt x="4121943" y="8653860"/>
                  <a:pt x="3845851" y="8761413"/>
                </a:cubicBezTo>
                <a:cubicBezTo>
                  <a:pt x="3569890" y="8868966"/>
                  <a:pt x="3284537" y="8943776"/>
                  <a:pt x="2989791" y="8985845"/>
                </a:cubicBezTo>
                <a:cubicBezTo>
                  <a:pt x="2695045" y="9028046"/>
                  <a:pt x="2416637" y="9039753"/>
                  <a:pt x="2154568" y="9020968"/>
                </a:cubicBezTo>
                <a:cubicBezTo>
                  <a:pt x="1939329" y="9002315"/>
                  <a:pt x="1733417" y="8969639"/>
                  <a:pt x="1536832" y="8922941"/>
                </a:cubicBezTo>
                <a:cubicBezTo>
                  <a:pt x="1340379" y="8876110"/>
                  <a:pt x="1148622" y="8796536"/>
                  <a:pt x="961562" y="8684221"/>
                </a:cubicBezTo>
                <a:cubicBezTo>
                  <a:pt x="961562" y="8693613"/>
                  <a:pt x="956865" y="8703006"/>
                  <a:pt x="947473" y="8712399"/>
                </a:cubicBezTo>
                <a:close/>
                <a:moveTo>
                  <a:pt x="1326091" y="5596930"/>
                </a:moveTo>
                <a:lnTo>
                  <a:pt x="1326091" y="7561660"/>
                </a:lnTo>
                <a:cubicBezTo>
                  <a:pt x="1354269" y="7580313"/>
                  <a:pt x="1405731" y="7608359"/>
                  <a:pt x="1480476" y="7645797"/>
                </a:cubicBezTo>
                <a:cubicBezTo>
                  <a:pt x="1499261" y="7664450"/>
                  <a:pt x="1517980" y="7678473"/>
                  <a:pt x="1536633" y="7687866"/>
                </a:cubicBezTo>
                <a:cubicBezTo>
                  <a:pt x="1555419" y="7697259"/>
                  <a:pt x="1574204" y="7711281"/>
                  <a:pt x="1592990" y="7729935"/>
                </a:cubicBezTo>
                <a:cubicBezTo>
                  <a:pt x="2079558" y="7917127"/>
                  <a:pt x="2542778" y="7949936"/>
                  <a:pt x="2982648" y="7828360"/>
                </a:cubicBezTo>
                <a:cubicBezTo>
                  <a:pt x="3422517" y="7706651"/>
                  <a:pt x="3810926" y="7449344"/>
                  <a:pt x="4147873" y="7056438"/>
                </a:cubicBezTo>
                <a:cubicBezTo>
                  <a:pt x="4241535" y="6831939"/>
                  <a:pt x="4309401" y="6623778"/>
                  <a:pt x="4351469" y="6431955"/>
                </a:cubicBezTo>
                <a:cubicBezTo>
                  <a:pt x="4393538" y="6240132"/>
                  <a:pt x="4414573" y="6048375"/>
                  <a:pt x="4414573" y="5856685"/>
                </a:cubicBezTo>
                <a:cubicBezTo>
                  <a:pt x="4414573" y="5664862"/>
                  <a:pt x="4395853" y="5470724"/>
                  <a:pt x="4358415" y="5274271"/>
                </a:cubicBezTo>
                <a:cubicBezTo>
                  <a:pt x="4321108" y="5077685"/>
                  <a:pt x="4260254" y="4867143"/>
                  <a:pt x="4175852" y="4642644"/>
                </a:cubicBezTo>
                <a:cubicBezTo>
                  <a:pt x="4129153" y="4595945"/>
                  <a:pt x="4089400" y="4546865"/>
                  <a:pt x="4056591" y="4495403"/>
                </a:cubicBezTo>
                <a:cubicBezTo>
                  <a:pt x="4023915" y="4443942"/>
                  <a:pt x="3984162" y="4394796"/>
                  <a:pt x="3937330" y="4347964"/>
                </a:cubicBezTo>
                <a:cubicBezTo>
                  <a:pt x="3890499" y="4329311"/>
                  <a:pt x="3846049" y="4305962"/>
                  <a:pt x="3803980" y="4277916"/>
                </a:cubicBezTo>
                <a:cubicBezTo>
                  <a:pt x="3761912" y="4249738"/>
                  <a:pt x="3717462" y="4226322"/>
                  <a:pt x="3670630" y="4207669"/>
                </a:cubicBezTo>
                <a:cubicBezTo>
                  <a:pt x="3623799" y="4198276"/>
                  <a:pt x="3572272" y="4188950"/>
                  <a:pt x="3516048" y="4179689"/>
                </a:cubicBezTo>
                <a:cubicBezTo>
                  <a:pt x="3459956" y="4170296"/>
                  <a:pt x="3408561" y="4160904"/>
                  <a:pt x="3361862" y="4151511"/>
                </a:cubicBezTo>
                <a:cubicBezTo>
                  <a:pt x="2912599" y="4226388"/>
                  <a:pt x="2542910" y="4378457"/>
                  <a:pt x="2252794" y="4607719"/>
                </a:cubicBezTo>
                <a:cubicBezTo>
                  <a:pt x="1962679" y="4836848"/>
                  <a:pt x="1691216" y="5129146"/>
                  <a:pt x="1438407" y="548461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pic>
        <p:nvPicPr>
          <p:cNvPr id="2083" name="Picture 100"/>
          <p:cNvPicPr>
            <a:picLocks noChangeAspect="0" noChangeArrowheads="1"/>
          </p:cNvPicPr>
          <p:nvPr/>
        </p:nvPicPr>
        <p:blipFill>
          <a:blip r:embed="rId20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13004800" cy="9753600"/>
          </a:xfrm>
          <a:prstGeom prst="rect">
            <a:avLst/>
          </a:prstGeom>
          <a:noFill/>
          <a:extLst/>
        </p:spPr>
      </p:pic>
      <p:pic>
        <p:nvPicPr>
          <p:cNvPr id="2084" name="Picture 2084"/>
          <p:cNvPicPr>
            <a:picLocks noChangeAspect="0" noChangeArrowheads="1"/>
          </p:cNvPicPr>
          <p:nvPr/>
        </p:nvPicPr>
        <p:blipFill>
          <a:blip r:embed="rId20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839200" y="1930400"/>
            <a:ext cx="3340100" cy="2501900"/>
          </a:xfrm>
          <a:prstGeom prst="rect">
            <a:avLst/>
          </a:prstGeom>
          <a:noFill/>
          <a:extLst/>
        </p:spPr>
      </p:pic>
      <p:sp>
        <p:nvSpPr>
          <p:cNvPr id="2085" name="Rectangle 2085"/>
          <p:cNvSpPr/>
          <p:nvPr/>
        </p:nvSpPr>
        <p:spPr>
          <a:xfrm rot="0" flipH="0" flipV="0">
            <a:off x="5308600" y="269911"/>
            <a:ext cx="2644901" cy="1385864"/>
          </a:xfrm>
          <a:prstGeom prst="rect">
            <a:avLst/>
          </a:prstGeom>
        </p:spPr>
      </p:sp>
      <p:sp>
        <p:nvSpPr>
          <p:cNvPr id="2086" name="Freeform 2086"/>
          <p:cNvSpPr/>
          <p:nvPr/>
        </p:nvSpPr>
        <p:spPr>
          <a:xfrm rot="0" flipH="0" flipV="0">
            <a:off x="5345176" y="776680"/>
            <a:ext cx="535838" cy="640437"/>
          </a:xfrm>
          <a:custGeom>
            <a:pathLst>
              <a:path w="7442200" h="8894960">
                <a:moveTo>
                  <a:pt x="6923087" y="3902670"/>
                </a:moveTo>
                <a:cubicBezTo>
                  <a:pt x="7100754" y="3949369"/>
                  <a:pt x="7231657" y="4026561"/>
                  <a:pt x="7315795" y="4134246"/>
                </a:cubicBezTo>
                <a:cubicBezTo>
                  <a:pt x="7400065" y="4241800"/>
                  <a:pt x="7442200" y="4356364"/>
                  <a:pt x="7442200" y="4477940"/>
                </a:cubicBezTo>
                <a:cubicBezTo>
                  <a:pt x="7442200" y="4590256"/>
                  <a:pt x="7404761" y="4695560"/>
                  <a:pt x="7329884" y="4793853"/>
                </a:cubicBezTo>
                <a:cubicBezTo>
                  <a:pt x="7255139" y="4892013"/>
                  <a:pt x="7147586" y="4969139"/>
                  <a:pt x="7007225" y="5025231"/>
                </a:cubicBezTo>
                <a:lnTo>
                  <a:pt x="7007225" y="7128470"/>
                </a:lnTo>
                <a:cubicBezTo>
                  <a:pt x="7007225" y="7334051"/>
                  <a:pt x="6939359" y="7506956"/>
                  <a:pt x="6803628" y="7647185"/>
                </a:cubicBezTo>
                <a:cubicBezTo>
                  <a:pt x="6667896" y="7787415"/>
                  <a:pt x="6539176" y="7918317"/>
                  <a:pt x="6417468" y="8039893"/>
                </a:cubicBezTo>
                <a:cubicBezTo>
                  <a:pt x="6117960" y="8339005"/>
                  <a:pt x="5764543" y="8556294"/>
                  <a:pt x="5357217" y="8691760"/>
                </a:cubicBezTo>
                <a:cubicBezTo>
                  <a:pt x="4950023" y="8827226"/>
                  <a:pt x="4535752" y="8894960"/>
                  <a:pt x="4114403" y="8894960"/>
                </a:cubicBezTo>
                <a:cubicBezTo>
                  <a:pt x="3431116" y="8894960"/>
                  <a:pt x="2831967" y="8752349"/>
                  <a:pt x="2316956" y="8467129"/>
                </a:cubicBezTo>
                <a:cubicBezTo>
                  <a:pt x="1802077" y="8181908"/>
                  <a:pt x="1373782" y="7821810"/>
                  <a:pt x="1032073" y="7386835"/>
                </a:cubicBezTo>
                <a:cubicBezTo>
                  <a:pt x="690364" y="6951860"/>
                  <a:pt x="432924" y="6477198"/>
                  <a:pt x="259754" y="5962848"/>
                </a:cubicBezTo>
                <a:cubicBezTo>
                  <a:pt x="86584" y="5448366"/>
                  <a:pt x="0" y="4957299"/>
                  <a:pt x="0" y="4489648"/>
                </a:cubicBezTo>
                <a:cubicBezTo>
                  <a:pt x="0" y="4218450"/>
                  <a:pt x="32742" y="3923836"/>
                  <a:pt x="98226" y="3605807"/>
                </a:cubicBezTo>
                <a:cubicBezTo>
                  <a:pt x="163843" y="3287778"/>
                  <a:pt x="264517" y="2974446"/>
                  <a:pt x="400248" y="2665809"/>
                </a:cubicBezTo>
                <a:cubicBezTo>
                  <a:pt x="535979" y="2357172"/>
                  <a:pt x="706768" y="2067256"/>
                  <a:pt x="912614" y="1796057"/>
                </a:cubicBezTo>
                <a:cubicBezTo>
                  <a:pt x="1118592" y="1524727"/>
                  <a:pt x="1362075" y="1300162"/>
                  <a:pt x="1643062" y="1122362"/>
                </a:cubicBezTo>
                <a:cubicBezTo>
                  <a:pt x="2148548" y="795073"/>
                  <a:pt x="2665743" y="526190"/>
                  <a:pt x="3194645" y="315714"/>
                </a:cubicBezTo>
                <a:cubicBezTo>
                  <a:pt x="3723679" y="105237"/>
                  <a:pt x="4264355" y="0"/>
                  <a:pt x="4816673" y="0"/>
                </a:cubicBezTo>
                <a:cubicBezTo>
                  <a:pt x="4975820" y="0"/>
                  <a:pt x="5167709" y="16404"/>
                  <a:pt x="5392340" y="49212"/>
                </a:cubicBezTo>
                <a:cubicBezTo>
                  <a:pt x="5617104" y="81888"/>
                  <a:pt x="5834789" y="133350"/>
                  <a:pt x="6045398" y="203596"/>
                </a:cubicBezTo>
                <a:cubicBezTo>
                  <a:pt x="6256006" y="273711"/>
                  <a:pt x="6436187" y="369556"/>
                  <a:pt x="6585942" y="491132"/>
                </a:cubicBezTo>
                <a:cubicBezTo>
                  <a:pt x="6735828" y="612709"/>
                  <a:pt x="6810771" y="762462"/>
                  <a:pt x="6810771" y="940395"/>
                </a:cubicBezTo>
                <a:cubicBezTo>
                  <a:pt x="6810771" y="1090149"/>
                  <a:pt x="6759244" y="1216487"/>
                  <a:pt x="6656189" y="1319410"/>
                </a:cubicBezTo>
                <a:cubicBezTo>
                  <a:pt x="6553265" y="1422201"/>
                  <a:pt x="6422231" y="1473596"/>
                  <a:pt x="6263084" y="1473596"/>
                </a:cubicBezTo>
                <a:cubicBezTo>
                  <a:pt x="6178814" y="1473596"/>
                  <a:pt x="6080455" y="1454943"/>
                  <a:pt x="5968007" y="1417637"/>
                </a:cubicBezTo>
                <a:cubicBezTo>
                  <a:pt x="5855692" y="1380198"/>
                  <a:pt x="5736299" y="1340379"/>
                  <a:pt x="5609828" y="1298178"/>
                </a:cubicBezTo>
                <a:cubicBezTo>
                  <a:pt x="5483489" y="1255976"/>
                  <a:pt x="5352388" y="1216157"/>
                  <a:pt x="5216525" y="1178718"/>
                </a:cubicBezTo>
                <a:cubicBezTo>
                  <a:pt x="5080793" y="1141280"/>
                  <a:pt x="4947377" y="1122560"/>
                  <a:pt x="4816276" y="1122560"/>
                </a:cubicBezTo>
                <a:cubicBezTo>
                  <a:pt x="4722746" y="1122560"/>
                  <a:pt x="4633846" y="1127257"/>
                  <a:pt x="4549576" y="1136650"/>
                </a:cubicBezTo>
                <a:cubicBezTo>
                  <a:pt x="4465306" y="1146042"/>
                  <a:pt x="4381036" y="1164762"/>
                  <a:pt x="4296767" y="1192807"/>
                </a:cubicBezTo>
                <a:cubicBezTo>
                  <a:pt x="3931642" y="1305123"/>
                  <a:pt x="3561754" y="1438407"/>
                  <a:pt x="3187104" y="1592659"/>
                </a:cubicBezTo>
                <a:cubicBezTo>
                  <a:pt x="2812586" y="1746911"/>
                  <a:pt x="2473126" y="1950309"/>
                  <a:pt x="2168723" y="2202854"/>
                </a:cubicBezTo>
                <a:cubicBezTo>
                  <a:pt x="1864452" y="2455399"/>
                  <a:pt x="1618720" y="2766417"/>
                  <a:pt x="1431528" y="3135907"/>
                </a:cubicBezTo>
                <a:cubicBezTo>
                  <a:pt x="1244335" y="3505266"/>
                  <a:pt x="1150739" y="3965839"/>
                  <a:pt x="1150739" y="4517628"/>
                </a:cubicBezTo>
                <a:cubicBezTo>
                  <a:pt x="1150739" y="4966625"/>
                  <a:pt x="1230312" y="5389893"/>
                  <a:pt x="1389459" y="5787429"/>
                </a:cubicBezTo>
                <a:cubicBezTo>
                  <a:pt x="1548606" y="6184833"/>
                  <a:pt x="1759280" y="6528527"/>
                  <a:pt x="2021482" y="6818510"/>
                </a:cubicBezTo>
                <a:cubicBezTo>
                  <a:pt x="2283684" y="7108362"/>
                  <a:pt x="2588087" y="7337491"/>
                  <a:pt x="2934692" y="7505898"/>
                </a:cubicBezTo>
                <a:cubicBezTo>
                  <a:pt x="3281296" y="7674173"/>
                  <a:pt x="3641857" y="7758310"/>
                  <a:pt x="4016375" y="7758310"/>
                </a:cubicBezTo>
                <a:cubicBezTo>
                  <a:pt x="4344061" y="7758310"/>
                  <a:pt x="4667117" y="7692958"/>
                  <a:pt x="4985543" y="7562254"/>
                </a:cubicBezTo>
                <a:cubicBezTo>
                  <a:pt x="5303969" y="7431418"/>
                  <a:pt x="5594283" y="7235163"/>
                  <a:pt x="5856485" y="6973490"/>
                </a:cubicBezTo>
                <a:lnTo>
                  <a:pt x="5856485" y="5067300"/>
                </a:lnTo>
                <a:cubicBezTo>
                  <a:pt x="5501018" y="5076692"/>
                  <a:pt x="5147799" y="5081389"/>
                  <a:pt x="4796829" y="5081389"/>
                </a:cubicBezTo>
                <a:cubicBezTo>
                  <a:pt x="4445992" y="5081389"/>
                  <a:pt x="4092839" y="5081389"/>
                  <a:pt x="3737371" y="5081389"/>
                </a:cubicBezTo>
                <a:cubicBezTo>
                  <a:pt x="3531525" y="5053343"/>
                  <a:pt x="3379456" y="4983228"/>
                  <a:pt x="3281164" y="4871045"/>
                </a:cubicBezTo>
                <a:cubicBezTo>
                  <a:pt x="3183003" y="4758729"/>
                  <a:pt x="3133923" y="4637087"/>
                  <a:pt x="3133923" y="4506118"/>
                </a:cubicBezTo>
                <a:cubicBezTo>
                  <a:pt x="3133923" y="4375150"/>
                  <a:pt x="3187700" y="4246496"/>
                  <a:pt x="3295253" y="4120157"/>
                </a:cubicBezTo>
                <a:cubicBezTo>
                  <a:pt x="3402938" y="3993819"/>
                  <a:pt x="3564334" y="3930650"/>
                  <a:pt x="3779440" y="3930650"/>
                </a:cubicBezTo>
                <a:cubicBezTo>
                  <a:pt x="3872970" y="3930650"/>
                  <a:pt x="4071739" y="3928335"/>
                  <a:pt x="4375745" y="3923704"/>
                </a:cubicBezTo>
                <a:cubicBezTo>
                  <a:pt x="4679883" y="3918942"/>
                  <a:pt x="5005056" y="3916560"/>
                  <a:pt x="5351264" y="3916560"/>
                </a:cubicBezTo>
                <a:cubicBezTo>
                  <a:pt x="5697471" y="3916560"/>
                  <a:pt x="6022578" y="3914246"/>
                  <a:pt x="6326584" y="3909615"/>
                </a:cubicBezTo>
                <a:cubicBezTo>
                  <a:pt x="6630723" y="3904985"/>
                  <a:pt x="6829557" y="3902670"/>
                  <a:pt x="6923087" y="390267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7" name="Freeform 2087"/>
          <p:cNvSpPr/>
          <p:nvPr/>
        </p:nvSpPr>
        <p:spPr>
          <a:xfrm rot="0" flipH="0" flipV="0">
            <a:off x="5989362" y="758606"/>
            <a:ext cx="120243" cy="66904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8" name="Freeform 2088"/>
          <p:cNvSpPr/>
          <p:nvPr/>
        </p:nvSpPr>
        <p:spPr>
          <a:xfrm rot="0" flipH="0" flipV="0">
            <a:off x="6189507" y="960517"/>
            <a:ext cx="415309" cy="436483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9" name="Freeform 2089"/>
          <p:cNvSpPr/>
          <p:nvPr/>
        </p:nvSpPr>
        <p:spPr>
          <a:xfrm rot="0" flipH="0" flipV="0">
            <a:off x="6653590" y="951754"/>
            <a:ext cx="404826" cy="479093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0" name="Freeform 2090"/>
          <p:cNvSpPr/>
          <p:nvPr/>
        </p:nvSpPr>
        <p:spPr>
          <a:xfrm rot="0" flipH="0" flipV="0">
            <a:off x="7153667" y="945344"/>
            <a:ext cx="359673" cy="467801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1" name="Freeform 2091"/>
          <p:cNvSpPr/>
          <p:nvPr/>
        </p:nvSpPr>
        <p:spPr>
          <a:xfrm rot="0" flipH="0" flipV="0">
            <a:off x="7581422" y="928851"/>
            <a:ext cx="337975" cy="488351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pic>
        <p:nvPicPr>
          <p:cNvPr id="2092" name="Picture 100"/>
          <p:cNvPicPr>
            <a:picLocks noChangeAspect="0" noChangeArrowheads="1"/>
          </p:cNvPicPr>
          <p:nvPr/>
        </p:nvPicPr>
        <p:blipFill>
          <a:blip r:embed="rId20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13004800" cy="9753600"/>
          </a:xfrm>
          <a:prstGeom prst="rect">
            <a:avLst/>
          </a:prstGeom>
          <a:noFill/>
          <a:extLst/>
        </p:spPr>
      </p:pic>
      <p:pic>
        <p:nvPicPr>
          <p:cNvPr id="2093" name="Picture 101"/>
          <p:cNvPicPr>
            <a:picLocks noChangeAspect="0" noChangeArrowheads="1"/>
          </p:cNvPicPr>
          <p:nvPr/>
        </p:nvPicPr>
        <p:blipFill>
          <a:blip r:embed="rId20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320800" y="2336970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2094" name="Picture 101"/>
          <p:cNvPicPr>
            <a:picLocks noChangeAspect="0" noChangeArrowheads="1"/>
          </p:cNvPicPr>
          <p:nvPr/>
        </p:nvPicPr>
        <p:blipFill>
          <a:blip r:embed="rId20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857500" y="3860970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2095" name="Picture 2095"/>
          <p:cNvPicPr>
            <a:picLocks noChangeAspect="0" noChangeArrowheads="1"/>
          </p:cNvPicPr>
          <p:nvPr/>
        </p:nvPicPr>
        <p:blipFill>
          <a:blip r:embed="rId20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839200" y="1930400"/>
            <a:ext cx="3340100" cy="2501900"/>
          </a:xfrm>
          <a:prstGeom prst="rect">
            <a:avLst/>
          </a:prstGeom>
          <a:noFill/>
          <a:extLst/>
        </p:spPr>
      </p:pic>
      <p:sp>
        <p:nvSpPr>
          <p:cNvPr id="2096" name="Rectangle 2096"/>
          <p:cNvSpPr/>
          <p:nvPr/>
        </p:nvSpPr>
        <p:spPr>
          <a:xfrm rot="0" flipH="0" flipV="0">
            <a:off x="5308600" y="269911"/>
            <a:ext cx="2644901" cy="1385864"/>
          </a:xfrm>
          <a:prstGeom prst="rect">
            <a:avLst/>
          </a:prstGeom>
        </p:spPr>
      </p:sp>
      <p:sp>
        <p:nvSpPr>
          <p:cNvPr id="2097" name="Freeform 2097"/>
          <p:cNvSpPr/>
          <p:nvPr/>
        </p:nvSpPr>
        <p:spPr>
          <a:xfrm rot="0" flipH="0" flipV="0">
            <a:off x="5345176" y="776680"/>
            <a:ext cx="535838" cy="640437"/>
          </a:xfrm>
          <a:custGeom>
            <a:pathLst>
              <a:path w="7442200" h="8894960">
                <a:moveTo>
                  <a:pt x="6923087" y="3902670"/>
                </a:moveTo>
                <a:cubicBezTo>
                  <a:pt x="7100754" y="3949369"/>
                  <a:pt x="7231657" y="4026561"/>
                  <a:pt x="7315795" y="4134246"/>
                </a:cubicBezTo>
                <a:cubicBezTo>
                  <a:pt x="7400065" y="4241800"/>
                  <a:pt x="7442200" y="4356364"/>
                  <a:pt x="7442200" y="4477940"/>
                </a:cubicBezTo>
                <a:cubicBezTo>
                  <a:pt x="7442200" y="4590256"/>
                  <a:pt x="7404761" y="4695560"/>
                  <a:pt x="7329884" y="4793853"/>
                </a:cubicBezTo>
                <a:cubicBezTo>
                  <a:pt x="7255139" y="4892013"/>
                  <a:pt x="7147586" y="4969139"/>
                  <a:pt x="7007225" y="5025231"/>
                </a:cubicBezTo>
                <a:lnTo>
                  <a:pt x="7007225" y="7128470"/>
                </a:lnTo>
                <a:cubicBezTo>
                  <a:pt x="7007225" y="7334051"/>
                  <a:pt x="6939359" y="7506956"/>
                  <a:pt x="6803628" y="7647185"/>
                </a:cubicBezTo>
                <a:cubicBezTo>
                  <a:pt x="6667896" y="7787415"/>
                  <a:pt x="6539176" y="7918317"/>
                  <a:pt x="6417468" y="8039893"/>
                </a:cubicBezTo>
                <a:cubicBezTo>
                  <a:pt x="6117960" y="8339005"/>
                  <a:pt x="5764543" y="8556294"/>
                  <a:pt x="5357217" y="8691760"/>
                </a:cubicBezTo>
                <a:cubicBezTo>
                  <a:pt x="4950023" y="8827226"/>
                  <a:pt x="4535752" y="8894960"/>
                  <a:pt x="4114403" y="8894960"/>
                </a:cubicBezTo>
                <a:cubicBezTo>
                  <a:pt x="3431116" y="8894960"/>
                  <a:pt x="2831967" y="8752349"/>
                  <a:pt x="2316956" y="8467129"/>
                </a:cubicBezTo>
                <a:cubicBezTo>
                  <a:pt x="1802077" y="8181908"/>
                  <a:pt x="1373782" y="7821810"/>
                  <a:pt x="1032073" y="7386835"/>
                </a:cubicBezTo>
                <a:cubicBezTo>
                  <a:pt x="690364" y="6951860"/>
                  <a:pt x="432924" y="6477198"/>
                  <a:pt x="259754" y="5962848"/>
                </a:cubicBezTo>
                <a:cubicBezTo>
                  <a:pt x="86584" y="5448366"/>
                  <a:pt x="0" y="4957299"/>
                  <a:pt x="0" y="4489648"/>
                </a:cubicBezTo>
                <a:cubicBezTo>
                  <a:pt x="0" y="4218450"/>
                  <a:pt x="32742" y="3923836"/>
                  <a:pt x="98226" y="3605807"/>
                </a:cubicBezTo>
                <a:cubicBezTo>
                  <a:pt x="163843" y="3287778"/>
                  <a:pt x="264517" y="2974446"/>
                  <a:pt x="400248" y="2665809"/>
                </a:cubicBezTo>
                <a:cubicBezTo>
                  <a:pt x="535979" y="2357172"/>
                  <a:pt x="706768" y="2067256"/>
                  <a:pt x="912614" y="1796057"/>
                </a:cubicBezTo>
                <a:cubicBezTo>
                  <a:pt x="1118592" y="1524727"/>
                  <a:pt x="1362075" y="1300162"/>
                  <a:pt x="1643062" y="1122362"/>
                </a:cubicBezTo>
                <a:cubicBezTo>
                  <a:pt x="2148548" y="795073"/>
                  <a:pt x="2665743" y="526190"/>
                  <a:pt x="3194645" y="315714"/>
                </a:cubicBezTo>
                <a:cubicBezTo>
                  <a:pt x="3723679" y="105237"/>
                  <a:pt x="4264355" y="0"/>
                  <a:pt x="4816673" y="0"/>
                </a:cubicBezTo>
                <a:cubicBezTo>
                  <a:pt x="4975820" y="0"/>
                  <a:pt x="5167709" y="16404"/>
                  <a:pt x="5392340" y="49212"/>
                </a:cubicBezTo>
                <a:cubicBezTo>
                  <a:pt x="5617104" y="81888"/>
                  <a:pt x="5834789" y="133350"/>
                  <a:pt x="6045398" y="203596"/>
                </a:cubicBezTo>
                <a:cubicBezTo>
                  <a:pt x="6256006" y="273711"/>
                  <a:pt x="6436187" y="369556"/>
                  <a:pt x="6585942" y="491132"/>
                </a:cubicBezTo>
                <a:cubicBezTo>
                  <a:pt x="6735828" y="612709"/>
                  <a:pt x="6810771" y="762462"/>
                  <a:pt x="6810771" y="940395"/>
                </a:cubicBezTo>
                <a:cubicBezTo>
                  <a:pt x="6810771" y="1090149"/>
                  <a:pt x="6759244" y="1216487"/>
                  <a:pt x="6656189" y="1319410"/>
                </a:cubicBezTo>
                <a:cubicBezTo>
                  <a:pt x="6553265" y="1422201"/>
                  <a:pt x="6422231" y="1473596"/>
                  <a:pt x="6263084" y="1473596"/>
                </a:cubicBezTo>
                <a:cubicBezTo>
                  <a:pt x="6178814" y="1473596"/>
                  <a:pt x="6080455" y="1454943"/>
                  <a:pt x="5968007" y="1417637"/>
                </a:cubicBezTo>
                <a:cubicBezTo>
                  <a:pt x="5855692" y="1380198"/>
                  <a:pt x="5736299" y="1340379"/>
                  <a:pt x="5609828" y="1298178"/>
                </a:cubicBezTo>
                <a:cubicBezTo>
                  <a:pt x="5483489" y="1255976"/>
                  <a:pt x="5352388" y="1216157"/>
                  <a:pt x="5216525" y="1178718"/>
                </a:cubicBezTo>
                <a:cubicBezTo>
                  <a:pt x="5080793" y="1141280"/>
                  <a:pt x="4947377" y="1122560"/>
                  <a:pt x="4816276" y="1122560"/>
                </a:cubicBezTo>
                <a:cubicBezTo>
                  <a:pt x="4722746" y="1122560"/>
                  <a:pt x="4633846" y="1127257"/>
                  <a:pt x="4549576" y="1136650"/>
                </a:cubicBezTo>
                <a:cubicBezTo>
                  <a:pt x="4465306" y="1146042"/>
                  <a:pt x="4381036" y="1164762"/>
                  <a:pt x="4296767" y="1192807"/>
                </a:cubicBezTo>
                <a:cubicBezTo>
                  <a:pt x="3931642" y="1305123"/>
                  <a:pt x="3561754" y="1438407"/>
                  <a:pt x="3187104" y="1592659"/>
                </a:cubicBezTo>
                <a:cubicBezTo>
                  <a:pt x="2812586" y="1746911"/>
                  <a:pt x="2473126" y="1950309"/>
                  <a:pt x="2168723" y="2202854"/>
                </a:cubicBezTo>
                <a:cubicBezTo>
                  <a:pt x="1864452" y="2455399"/>
                  <a:pt x="1618720" y="2766417"/>
                  <a:pt x="1431528" y="3135907"/>
                </a:cubicBezTo>
                <a:cubicBezTo>
                  <a:pt x="1244335" y="3505266"/>
                  <a:pt x="1150739" y="3965839"/>
                  <a:pt x="1150739" y="4517628"/>
                </a:cubicBezTo>
                <a:cubicBezTo>
                  <a:pt x="1150739" y="4966625"/>
                  <a:pt x="1230312" y="5389893"/>
                  <a:pt x="1389459" y="5787429"/>
                </a:cubicBezTo>
                <a:cubicBezTo>
                  <a:pt x="1548606" y="6184833"/>
                  <a:pt x="1759280" y="6528527"/>
                  <a:pt x="2021482" y="6818510"/>
                </a:cubicBezTo>
                <a:cubicBezTo>
                  <a:pt x="2283684" y="7108362"/>
                  <a:pt x="2588087" y="7337491"/>
                  <a:pt x="2934692" y="7505898"/>
                </a:cubicBezTo>
                <a:cubicBezTo>
                  <a:pt x="3281296" y="7674173"/>
                  <a:pt x="3641857" y="7758310"/>
                  <a:pt x="4016375" y="7758310"/>
                </a:cubicBezTo>
                <a:cubicBezTo>
                  <a:pt x="4344061" y="7758310"/>
                  <a:pt x="4667117" y="7692958"/>
                  <a:pt x="4985543" y="7562254"/>
                </a:cubicBezTo>
                <a:cubicBezTo>
                  <a:pt x="5303969" y="7431418"/>
                  <a:pt x="5594283" y="7235163"/>
                  <a:pt x="5856485" y="6973490"/>
                </a:cubicBezTo>
                <a:lnTo>
                  <a:pt x="5856485" y="5067300"/>
                </a:lnTo>
                <a:cubicBezTo>
                  <a:pt x="5501018" y="5076692"/>
                  <a:pt x="5147799" y="5081389"/>
                  <a:pt x="4796829" y="5081389"/>
                </a:cubicBezTo>
                <a:cubicBezTo>
                  <a:pt x="4445992" y="5081389"/>
                  <a:pt x="4092839" y="5081389"/>
                  <a:pt x="3737371" y="5081389"/>
                </a:cubicBezTo>
                <a:cubicBezTo>
                  <a:pt x="3531525" y="5053343"/>
                  <a:pt x="3379456" y="4983228"/>
                  <a:pt x="3281164" y="4871045"/>
                </a:cubicBezTo>
                <a:cubicBezTo>
                  <a:pt x="3183003" y="4758729"/>
                  <a:pt x="3133923" y="4637087"/>
                  <a:pt x="3133923" y="4506118"/>
                </a:cubicBezTo>
                <a:cubicBezTo>
                  <a:pt x="3133923" y="4375150"/>
                  <a:pt x="3187700" y="4246496"/>
                  <a:pt x="3295253" y="4120157"/>
                </a:cubicBezTo>
                <a:cubicBezTo>
                  <a:pt x="3402938" y="3993819"/>
                  <a:pt x="3564334" y="3930650"/>
                  <a:pt x="3779440" y="3930650"/>
                </a:cubicBezTo>
                <a:cubicBezTo>
                  <a:pt x="3872970" y="3930650"/>
                  <a:pt x="4071739" y="3928335"/>
                  <a:pt x="4375745" y="3923704"/>
                </a:cubicBezTo>
                <a:cubicBezTo>
                  <a:pt x="4679883" y="3918942"/>
                  <a:pt x="5005056" y="3916560"/>
                  <a:pt x="5351264" y="3916560"/>
                </a:cubicBezTo>
                <a:cubicBezTo>
                  <a:pt x="5697471" y="3916560"/>
                  <a:pt x="6022578" y="3914246"/>
                  <a:pt x="6326584" y="3909615"/>
                </a:cubicBezTo>
                <a:cubicBezTo>
                  <a:pt x="6630723" y="3904985"/>
                  <a:pt x="6829557" y="3902670"/>
                  <a:pt x="6923087" y="390267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8" name="Freeform 2098"/>
          <p:cNvSpPr/>
          <p:nvPr/>
        </p:nvSpPr>
        <p:spPr>
          <a:xfrm rot="0" flipH="0" flipV="0">
            <a:off x="5989362" y="758606"/>
            <a:ext cx="120243" cy="66904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9" name="Freeform 2099"/>
          <p:cNvSpPr/>
          <p:nvPr/>
        </p:nvSpPr>
        <p:spPr>
          <a:xfrm rot="0" flipH="0" flipV="0">
            <a:off x="6189507" y="960517"/>
            <a:ext cx="415309" cy="436483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0" name="Freeform 2100"/>
          <p:cNvSpPr/>
          <p:nvPr/>
        </p:nvSpPr>
        <p:spPr>
          <a:xfrm rot="0" flipH="0" flipV="0">
            <a:off x="6653590" y="951754"/>
            <a:ext cx="404826" cy="479093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1" name="Freeform 2101"/>
          <p:cNvSpPr/>
          <p:nvPr/>
        </p:nvSpPr>
        <p:spPr>
          <a:xfrm rot="0" flipH="0" flipV="0">
            <a:off x="7153667" y="945344"/>
            <a:ext cx="359673" cy="467801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2" name="Freeform 2102"/>
          <p:cNvSpPr/>
          <p:nvPr/>
        </p:nvSpPr>
        <p:spPr>
          <a:xfrm rot="0" flipH="0" flipV="0">
            <a:off x="7581422" y="928851"/>
            <a:ext cx="337975" cy="488351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3" name="Rectangle 2103"/>
          <p:cNvSpPr/>
          <p:nvPr/>
        </p:nvSpPr>
        <p:spPr>
          <a:xfrm rot="0" flipH="0" flipV="0">
            <a:off x="1752600" y="2014556"/>
            <a:ext cx="6564660" cy="1264431"/>
          </a:xfrm>
          <a:prstGeom prst="rect">
            <a:avLst/>
          </a:prstGeom>
        </p:spPr>
      </p:sp>
      <p:sp>
        <p:nvSpPr>
          <p:cNvPr id="2104" name="Freeform 2104"/>
          <p:cNvSpPr/>
          <p:nvPr/>
        </p:nvSpPr>
        <p:spPr>
          <a:xfrm rot="0" flipH="0" flipV="0">
            <a:off x="1761455" y="2276477"/>
            <a:ext cx="242156" cy="311703"/>
          </a:xfrm>
          <a:custGeom>
            <a:pathLst>
              <a:path w="6726568" h="8658423">
                <a:moveTo>
                  <a:pt x="6226043" y="0"/>
                </a:moveTo>
                <a:cubicBezTo>
                  <a:pt x="6394450" y="56224"/>
                  <a:pt x="6520722" y="140494"/>
                  <a:pt x="6604860" y="252810"/>
                </a:cubicBezTo>
                <a:cubicBezTo>
                  <a:pt x="6689130" y="364993"/>
                  <a:pt x="6726568" y="481873"/>
                  <a:pt x="6717175" y="603449"/>
                </a:cubicBezTo>
                <a:cubicBezTo>
                  <a:pt x="6707915" y="734418"/>
                  <a:pt x="6656454" y="849049"/>
                  <a:pt x="6562791" y="947341"/>
                </a:cubicBezTo>
                <a:cubicBezTo>
                  <a:pt x="6469261" y="1045502"/>
                  <a:pt x="6328966" y="1113301"/>
                  <a:pt x="6141905" y="1150739"/>
                </a:cubicBezTo>
                <a:lnTo>
                  <a:pt x="3952743" y="1164828"/>
                </a:lnTo>
                <a:lnTo>
                  <a:pt x="3966633" y="8012907"/>
                </a:lnTo>
                <a:cubicBezTo>
                  <a:pt x="3957373" y="8228145"/>
                  <a:pt x="3894270" y="8389540"/>
                  <a:pt x="3777324" y="8497093"/>
                </a:cubicBezTo>
                <a:cubicBezTo>
                  <a:pt x="3660378" y="8604646"/>
                  <a:pt x="3531724" y="8658423"/>
                  <a:pt x="3391363" y="8658423"/>
                </a:cubicBezTo>
                <a:cubicBezTo>
                  <a:pt x="3260394" y="8658423"/>
                  <a:pt x="3138752" y="8609276"/>
                  <a:pt x="3026436" y="8510984"/>
                </a:cubicBezTo>
                <a:cubicBezTo>
                  <a:pt x="2914253" y="8412823"/>
                  <a:pt x="2844138" y="8260821"/>
                  <a:pt x="2816093" y="8054975"/>
                </a:cubicBezTo>
                <a:lnTo>
                  <a:pt x="2802004" y="1164828"/>
                </a:lnTo>
                <a:lnTo>
                  <a:pt x="584663" y="1164828"/>
                </a:lnTo>
                <a:cubicBezTo>
                  <a:pt x="388210" y="1127390"/>
                  <a:pt x="240837" y="1050198"/>
                  <a:pt x="142544" y="933252"/>
                </a:cubicBezTo>
                <a:cubicBezTo>
                  <a:pt x="44384" y="816306"/>
                  <a:pt x="0" y="692349"/>
                  <a:pt x="9393" y="561380"/>
                </a:cubicBezTo>
                <a:cubicBezTo>
                  <a:pt x="18785" y="421019"/>
                  <a:pt x="77258" y="294746"/>
                  <a:pt x="184811" y="182563"/>
                </a:cubicBezTo>
                <a:cubicBezTo>
                  <a:pt x="292364" y="70247"/>
                  <a:pt x="453760" y="14089"/>
                  <a:pt x="668999" y="14089"/>
                </a:cubicBezTo>
                <a:cubicBezTo>
                  <a:pt x="781182" y="14089"/>
                  <a:pt x="979950" y="14089"/>
                  <a:pt x="1265304" y="14089"/>
                </a:cubicBezTo>
                <a:cubicBezTo>
                  <a:pt x="1550657" y="14089"/>
                  <a:pt x="1880460" y="14089"/>
                  <a:pt x="2254713" y="14089"/>
                </a:cubicBezTo>
                <a:cubicBezTo>
                  <a:pt x="2628966" y="14089"/>
                  <a:pt x="3026568" y="14089"/>
                  <a:pt x="3447521" y="14089"/>
                </a:cubicBezTo>
                <a:cubicBezTo>
                  <a:pt x="3868473" y="14089"/>
                  <a:pt x="4266075" y="14089"/>
                  <a:pt x="4640329" y="14089"/>
                </a:cubicBezTo>
                <a:cubicBezTo>
                  <a:pt x="5014582" y="14089"/>
                  <a:pt x="5344318" y="11774"/>
                  <a:pt x="5629539" y="7144"/>
                </a:cubicBezTo>
                <a:cubicBezTo>
                  <a:pt x="5914893" y="2382"/>
                  <a:pt x="6113727" y="0"/>
                  <a:pt x="6226043" y="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5" name="Freeform 2105"/>
          <p:cNvSpPr/>
          <p:nvPr/>
        </p:nvSpPr>
        <p:spPr>
          <a:xfrm rot="0" flipH="0" flipV="0">
            <a:off x="2045756" y="2263125"/>
            <a:ext cx="191431" cy="324669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6" name="Freeform 2106"/>
          <p:cNvSpPr/>
          <p:nvPr/>
        </p:nvSpPr>
        <p:spPr>
          <a:xfrm rot="0" flipH="0" flipV="0">
            <a:off x="2283663" y="2355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7" name="Freeform 2107"/>
          <p:cNvSpPr/>
          <p:nvPr/>
        </p:nvSpPr>
        <p:spPr>
          <a:xfrm rot="0" flipH="0" flipV="0">
            <a:off x="2710015" y="2241144"/>
            <a:ext cx="173786" cy="345150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8" name="Freeform 2108"/>
          <p:cNvSpPr/>
          <p:nvPr/>
        </p:nvSpPr>
        <p:spPr>
          <a:xfrm rot="0" flipH="0" flipV="0">
            <a:off x="2875391" y="23554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9" name="Freeform 2109"/>
          <p:cNvSpPr/>
          <p:nvPr/>
        </p:nvSpPr>
        <p:spPr>
          <a:xfrm rot="0" flipH="0" flipV="0">
            <a:off x="3113655" y="23481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0" name="Freeform 2110"/>
          <p:cNvSpPr/>
          <p:nvPr/>
        </p:nvSpPr>
        <p:spPr>
          <a:xfrm rot="0" flipH="0" flipV="0">
            <a:off x="3311387" y="23449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1" name="Freeform 2111"/>
          <p:cNvSpPr/>
          <p:nvPr/>
        </p:nvSpPr>
        <p:spPr>
          <a:xfrm rot="0" flipH="0" flipV="0">
            <a:off x="3521394" y="2355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2" name="Freeform 2112"/>
          <p:cNvSpPr/>
          <p:nvPr/>
        </p:nvSpPr>
        <p:spPr>
          <a:xfrm rot="0" flipH="0" flipV="0">
            <a:off x="3947021" y="2256375"/>
            <a:ext cx="200182" cy="325431"/>
          </a:xfrm>
          <a:custGeom>
            <a:pathLst>
              <a:path w="5560615" h="9039753">
                <a:moveTo>
                  <a:pt x="947473" y="8712399"/>
                </a:moveTo>
                <a:cubicBezTo>
                  <a:pt x="788458" y="8805929"/>
                  <a:pt x="638704" y="8845683"/>
                  <a:pt x="498210" y="8831660"/>
                </a:cubicBezTo>
                <a:cubicBezTo>
                  <a:pt x="357849" y="8817637"/>
                  <a:pt x="245533" y="8768556"/>
                  <a:pt x="161263" y="8684419"/>
                </a:cubicBezTo>
                <a:cubicBezTo>
                  <a:pt x="77126" y="8600149"/>
                  <a:pt x="28045" y="8487834"/>
                  <a:pt x="14023" y="8347472"/>
                </a:cubicBezTo>
                <a:cubicBezTo>
                  <a:pt x="0" y="8207111"/>
                  <a:pt x="39753" y="8057423"/>
                  <a:pt x="133283" y="7898408"/>
                </a:cubicBezTo>
                <a:lnTo>
                  <a:pt x="175551" y="7856339"/>
                </a:lnTo>
                <a:lnTo>
                  <a:pt x="175551" y="558999"/>
                </a:lnTo>
                <a:cubicBezTo>
                  <a:pt x="212857" y="381331"/>
                  <a:pt x="285287" y="245732"/>
                  <a:pt x="392840" y="152202"/>
                </a:cubicBezTo>
                <a:cubicBezTo>
                  <a:pt x="500525" y="58539"/>
                  <a:pt x="612841" y="9393"/>
                  <a:pt x="729787" y="4763"/>
                </a:cubicBezTo>
                <a:cubicBezTo>
                  <a:pt x="846732" y="0"/>
                  <a:pt x="961297" y="39754"/>
                  <a:pt x="1073480" y="124024"/>
                </a:cubicBezTo>
                <a:cubicBezTo>
                  <a:pt x="1185796" y="208161"/>
                  <a:pt x="1270000" y="339130"/>
                  <a:pt x="1326091" y="516930"/>
                </a:cubicBezTo>
                <a:lnTo>
                  <a:pt x="1326091" y="3856831"/>
                </a:lnTo>
                <a:cubicBezTo>
                  <a:pt x="1531937" y="3660378"/>
                  <a:pt x="1751872" y="3505994"/>
                  <a:pt x="1985896" y="3393678"/>
                </a:cubicBezTo>
                <a:cubicBezTo>
                  <a:pt x="2201135" y="3272102"/>
                  <a:pt x="2404665" y="3185584"/>
                  <a:pt x="2596488" y="3134122"/>
                </a:cubicBezTo>
                <a:cubicBezTo>
                  <a:pt x="2788311" y="3082661"/>
                  <a:pt x="3005931" y="3042907"/>
                  <a:pt x="3249348" y="3014861"/>
                </a:cubicBezTo>
                <a:cubicBezTo>
                  <a:pt x="3492632" y="2977423"/>
                  <a:pt x="3721893" y="3000838"/>
                  <a:pt x="3937132" y="3085108"/>
                </a:cubicBezTo>
                <a:cubicBezTo>
                  <a:pt x="4152370" y="3169246"/>
                  <a:pt x="4362847" y="3272102"/>
                  <a:pt x="4568560" y="3393678"/>
                </a:cubicBezTo>
                <a:cubicBezTo>
                  <a:pt x="4840023" y="3552825"/>
                  <a:pt x="5045934" y="3772760"/>
                  <a:pt x="5186296" y="4053483"/>
                </a:cubicBezTo>
                <a:cubicBezTo>
                  <a:pt x="5326790" y="4334074"/>
                  <a:pt x="5425083" y="4635765"/>
                  <a:pt x="5481174" y="4958556"/>
                </a:cubicBezTo>
                <a:cubicBezTo>
                  <a:pt x="5537266" y="5281216"/>
                  <a:pt x="5560615" y="5608638"/>
                  <a:pt x="5551223" y="5940822"/>
                </a:cubicBezTo>
                <a:cubicBezTo>
                  <a:pt x="5541962" y="6272874"/>
                  <a:pt x="5513916" y="6569869"/>
                  <a:pt x="5467085" y="6831806"/>
                </a:cubicBezTo>
                <a:cubicBezTo>
                  <a:pt x="5448432" y="6981561"/>
                  <a:pt x="5406297" y="7124303"/>
                  <a:pt x="5340680" y="7260035"/>
                </a:cubicBezTo>
                <a:cubicBezTo>
                  <a:pt x="5275196" y="7395634"/>
                  <a:pt x="5205015" y="7528917"/>
                  <a:pt x="5130138" y="7659886"/>
                </a:cubicBezTo>
                <a:cubicBezTo>
                  <a:pt x="4999169" y="7921824"/>
                  <a:pt x="4821369" y="8144008"/>
                  <a:pt x="4596738" y="8326438"/>
                </a:cubicBezTo>
                <a:cubicBezTo>
                  <a:pt x="4372239" y="8508868"/>
                  <a:pt x="4121943" y="8653860"/>
                  <a:pt x="3845851" y="8761413"/>
                </a:cubicBezTo>
                <a:cubicBezTo>
                  <a:pt x="3569890" y="8868966"/>
                  <a:pt x="3284537" y="8943776"/>
                  <a:pt x="2989791" y="8985845"/>
                </a:cubicBezTo>
                <a:cubicBezTo>
                  <a:pt x="2695045" y="9028046"/>
                  <a:pt x="2416637" y="9039753"/>
                  <a:pt x="2154568" y="9020968"/>
                </a:cubicBezTo>
                <a:cubicBezTo>
                  <a:pt x="1939329" y="9002315"/>
                  <a:pt x="1733417" y="8969639"/>
                  <a:pt x="1536832" y="8922941"/>
                </a:cubicBezTo>
                <a:cubicBezTo>
                  <a:pt x="1340379" y="8876110"/>
                  <a:pt x="1148622" y="8796536"/>
                  <a:pt x="961562" y="8684221"/>
                </a:cubicBezTo>
                <a:cubicBezTo>
                  <a:pt x="961562" y="8693613"/>
                  <a:pt x="956865" y="8703006"/>
                  <a:pt x="947473" y="8712399"/>
                </a:cubicBezTo>
                <a:close/>
                <a:moveTo>
                  <a:pt x="1326091" y="5596930"/>
                </a:moveTo>
                <a:lnTo>
                  <a:pt x="1326091" y="7561660"/>
                </a:lnTo>
                <a:cubicBezTo>
                  <a:pt x="1354269" y="7580313"/>
                  <a:pt x="1405731" y="7608359"/>
                  <a:pt x="1480476" y="7645797"/>
                </a:cubicBezTo>
                <a:cubicBezTo>
                  <a:pt x="1499261" y="7664450"/>
                  <a:pt x="1517980" y="7678473"/>
                  <a:pt x="1536633" y="7687866"/>
                </a:cubicBezTo>
                <a:cubicBezTo>
                  <a:pt x="1555419" y="7697259"/>
                  <a:pt x="1574204" y="7711281"/>
                  <a:pt x="1592990" y="7729935"/>
                </a:cubicBezTo>
                <a:cubicBezTo>
                  <a:pt x="2079558" y="7917127"/>
                  <a:pt x="2542778" y="7949936"/>
                  <a:pt x="2982648" y="7828360"/>
                </a:cubicBezTo>
                <a:cubicBezTo>
                  <a:pt x="3422517" y="7706651"/>
                  <a:pt x="3810926" y="7449344"/>
                  <a:pt x="4147873" y="7056438"/>
                </a:cubicBezTo>
                <a:cubicBezTo>
                  <a:pt x="4241535" y="6831939"/>
                  <a:pt x="4309401" y="6623778"/>
                  <a:pt x="4351469" y="6431955"/>
                </a:cubicBezTo>
                <a:cubicBezTo>
                  <a:pt x="4393538" y="6240132"/>
                  <a:pt x="4414573" y="6048375"/>
                  <a:pt x="4414573" y="5856685"/>
                </a:cubicBezTo>
                <a:cubicBezTo>
                  <a:pt x="4414573" y="5664862"/>
                  <a:pt x="4395853" y="5470724"/>
                  <a:pt x="4358415" y="5274271"/>
                </a:cubicBezTo>
                <a:cubicBezTo>
                  <a:pt x="4321108" y="5077685"/>
                  <a:pt x="4260254" y="4867143"/>
                  <a:pt x="4175852" y="4642644"/>
                </a:cubicBezTo>
                <a:cubicBezTo>
                  <a:pt x="4129153" y="4595945"/>
                  <a:pt x="4089400" y="4546865"/>
                  <a:pt x="4056591" y="4495403"/>
                </a:cubicBezTo>
                <a:cubicBezTo>
                  <a:pt x="4023915" y="4443942"/>
                  <a:pt x="3984162" y="4394796"/>
                  <a:pt x="3937330" y="4347964"/>
                </a:cubicBezTo>
                <a:cubicBezTo>
                  <a:pt x="3890499" y="4329311"/>
                  <a:pt x="3846049" y="4305962"/>
                  <a:pt x="3803980" y="4277916"/>
                </a:cubicBezTo>
                <a:cubicBezTo>
                  <a:pt x="3761912" y="4249738"/>
                  <a:pt x="3717462" y="4226322"/>
                  <a:pt x="3670630" y="4207669"/>
                </a:cubicBezTo>
                <a:cubicBezTo>
                  <a:pt x="3623799" y="4198276"/>
                  <a:pt x="3572272" y="4188950"/>
                  <a:pt x="3516048" y="4179689"/>
                </a:cubicBezTo>
                <a:cubicBezTo>
                  <a:pt x="3459956" y="4170296"/>
                  <a:pt x="3408561" y="4160904"/>
                  <a:pt x="3361862" y="4151511"/>
                </a:cubicBezTo>
                <a:cubicBezTo>
                  <a:pt x="2912599" y="4226388"/>
                  <a:pt x="2542910" y="4378457"/>
                  <a:pt x="2252794" y="4607719"/>
                </a:cubicBezTo>
                <a:cubicBezTo>
                  <a:pt x="1962679" y="4836848"/>
                  <a:pt x="1691216" y="5129146"/>
                  <a:pt x="1438407" y="548461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3" name="Freeform 2113"/>
          <p:cNvSpPr/>
          <p:nvPr/>
        </p:nvSpPr>
        <p:spPr>
          <a:xfrm rot="0" flipH="0" flipV="0">
            <a:off x="4192289" y="2355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4" name="Freeform 2114"/>
          <p:cNvSpPr/>
          <p:nvPr/>
        </p:nvSpPr>
        <p:spPr>
          <a:xfrm rot="0" flipH="0" flipV="0">
            <a:off x="4427639" y="22587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5" name="Freeform 2115"/>
          <p:cNvSpPr/>
          <p:nvPr/>
        </p:nvSpPr>
        <p:spPr>
          <a:xfrm rot="0" flipH="0" flipV="0">
            <a:off x="4618597" y="2351777"/>
            <a:ext cx="305978" cy="231376"/>
          </a:xfrm>
          <a:custGeom>
            <a:pathLst>
              <a:path w="8499409" h="6427125">
                <a:moveTo>
                  <a:pt x="7395435" y="406863"/>
                </a:moveTo>
                <a:cubicBezTo>
                  <a:pt x="7488965" y="247848"/>
                  <a:pt x="7598900" y="142610"/>
                  <a:pt x="7725238" y="91149"/>
                </a:cubicBezTo>
                <a:cubicBezTo>
                  <a:pt x="7851577" y="39687"/>
                  <a:pt x="7973219" y="30361"/>
                  <a:pt x="8090165" y="63169"/>
                </a:cubicBezTo>
                <a:cubicBezTo>
                  <a:pt x="8207110" y="95845"/>
                  <a:pt x="8305337" y="170656"/>
                  <a:pt x="8384845" y="287602"/>
                </a:cubicBezTo>
                <a:cubicBezTo>
                  <a:pt x="8464352" y="404548"/>
                  <a:pt x="8499409" y="551921"/>
                  <a:pt x="8490016" y="729721"/>
                </a:cubicBezTo>
                <a:cubicBezTo>
                  <a:pt x="8218686" y="1637109"/>
                  <a:pt x="7940345" y="2546879"/>
                  <a:pt x="7654991" y="3459030"/>
                </a:cubicBezTo>
                <a:cubicBezTo>
                  <a:pt x="7369638" y="4371181"/>
                  <a:pt x="7021182" y="5257602"/>
                  <a:pt x="6609623" y="6118291"/>
                </a:cubicBezTo>
                <a:cubicBezTo>
                  <a:pt x="6469261" y="6286698"/>
                  <a:pt x="6314877" y="6375597"/>
                  <a:pt x="6146470" y="6384990"/>
                </a:cubicBezTo>
                <a:cubicBezTo>
                  <a:pt x="5978062" y="6394383"/>
                  <a:pt x="5814351" y="6319572"/>
                  <a:pt x="5655337" y="6160558"/>
                </a:cubicBezTo>
                <a:cubicBezTo>
                  <a:pt x="5393399" y="5636551"/>
                  <a:pt x="5150115" y="5107913"/>
                  <a:pt x="4925484" y="4574646"/>
                </a:cubicBezTo>
                <a:cubicBezTo>
                  <a:pt x="4700985" y="4041378"/>
                  <a:pt x="4481182" y="3503480"/>
                  <a:pt x="4266076" y="2960952"/>
                </a:cubicBezTo>
                <a:cubicBezTo>
                  <a:pt x="4228637" y="2886075"/>
                  <a:pt x="4193514" y="2808883"/>
                  <a:pt x="4160706" y="2729375"/>
                </a:cubicBezTo>
                <a:cubicBezTo>
                  <a:pt x="4128030" y="2649868"/>
                  <a:pt x="4097669" y="2567979"/>
                  <a:pt x="4069623" y="2483710"/>
                </a:cubicBezTo>
                <a:cubicBezTo>
                  <a:pt x="3948047" y="2783086"/>
                  <a:pt x="3831101" y="3075450"/>
                  <a:pt x="3718785" y="3360804"/>
                </a:cubicBezTo>
                <a:cubicBezTo>
                  <a:pt x="3606470" y="3646157"/>
                  <a:pt x="3494154" y="3936206"/>
                  <a:pt x="3381838" y="4230952"/>
                </a:cubicBezTo>
                <a:cubicBezTo>
                  <a:pt x="3269655" y="4525566"/>
                  <a:pt x="3152709" y="4827257"/>
                  <a:pt x="3031001" y="5136025"/>
                </a:cubicBezTo>
                <a:cubicBezTo>
                  <a:pt x="2909425" y="5444794"/>
                  <a:pt x="2778522" y="5776912"/>
                  <a:pt x="2638293" y="6132380"/>
                </a:cubicBezTo>
                <a:cubicBezTo>
                  <a:pt x="2469886" y="6338225"/>
                  <a:pt x="2282759" y="6427125"/>
                  <a:pt x="2076913" y="6399079"/>
                </a:cubicBezTo>
                <a:cubicBezTo>
                  <a:pt x="1871068" y="6371033"/>
                  <a:pt x="1711987" y="6240066"/>
                  <a:pt x="1599671" y="6006174"/>
                </a:cubicBezTo>
                <a:cubicBezTo>
                  <a:pt x="1384565" y="5491559"/>
                  <a:pt x="1195123" y="4974630"/>
                  <a:pt x="1031346" y="4455385"/>
                </a:cubicBezTo>
                <a:cubicBezTo>
                  <a:pt x="867701" y="3936140"/>
                  <a:pt x="706372" y="3409884"/>
                  <a:pt x="547357" y="2876616"/>
                </a:cubicBezTo>
                <a:cubicBezTo>
                  <a:pt x="435041" y="2521148"/>
                  <a:pt x="334434" y="2167996"/>
                  <a:pt x="245534" y="1817158"/>
                </a:cubicBezTo>
                <a:cubicBezTo>
                  <a:pt x="156634" y="1466321"/>
                  <a:pt x="84138" y="1113168"/>
                  <a:pt x="28046" y="757700"/>
                </a:cubicBezTo>
                <a:cubicBezTo>
                  <a:pt x="0" y="551854"/>
                  <a:pt x="32742" y="385829"/>
                  <a:pt x="126273" y="259622"/>
                </a:cubicBezTo>
                <a:cubicBezTo>
                  <a:pt x="219803" y="133284"/>
                  <a:pt x="332052" y="56092"/>
                  <a:pt x="463021" y="28046"/>
                </a:cubicBezTo>
                <a:cubicBezTo>
                  <a:pt x="593990" y="0"/>
                  <a:pt x="727274" y="25731"/>
                  <a:pt x="862873" y="105238"/>
                </a:cubicBezTo>
                <a:cubicBezTo>
                  <a:pt x="998604" y="184745"/>
                  <a:pt x="1094515" y="322725"/>
                  <a:pt x="1150607" y="519179"/>
                </a:cubicBezTo>
                <a:cubicBezTo>
                  <a:pt x="1253530" y="1145976"/>
                  <a:pt x="1391510" y="1772775"/>
                  <a:pt x="1564548" y="2399572"/>
                </a:cubicBezTo>
                <a:cubicBezTo>
                  <a:pt x="1737718" y="3026370"/>
                  <a:pt x="1931856" y="3648538"/>
                  <a:pt x="2146962" y="4266075"/>
                </a:cubicBezTo>
                <a:cubicBezTo>
                  <a:pt x="2268670" y="3957307"/>
                  <a:pt x="2383301" y="3667257"/>
                  <a:pt x="2490854" y="3395927"/>
                </a:cubicBezTo>
                <a:cubicBezTo>
                  <a:pt x="2598407" y="3124597"/>
                  <a:pt x="2705960" y="2853333"/>
                  <a:pt x="2813513" y="2582135"/>
                </a:cubicBezTo>
                <a:cubicBezTo>
                  <a:pt x="2921199" y="2310804"/>
                  <a:pt x="3038145" y="2020755"/>
                  <a:pt x="3164351" y="1711986"/>
                </a:cubicBezTo>
                <a:cubicBezTo>
                  <a:pt x="3290689" y="1403218"/>
                  <a:pt x="3428736" y="1057076"/>
                  <a:pt x="3578490" y="673563"/>
                </a:cubicBezTo>
                <a:cubicBezTo>
                  <a:pt x="3653235" y="542594"/>
                  <a:pt x="3744384" y="449064"/>
                  <a:pt x="3851937" y="392972"/>
                </a:cubicBezTo>
                <a:cubicBezTo>
                  <a:pt x="3959622" y="336748"/>
                  <a:pt x="4067241" y="315648"/>
                  <a:pt x="4174795" y="329671"/>
                </a:cubicBezTo>
                <a:cubicBezTo>
                  <a:pt x="4282480" y="343694"/>
                  <a:pt x="4383088" y="390459"/>
                  <a:pt x="4476618" y="469966"/>
                </a:cubicBezTo>
                <a:cubicBezTo>
                  <a:pt x="4570148" y="549473"/>
                  <a:pt x="4640263" y="664104"/>
                  <a:pt x="4686962" y="813858"/>
                </a:cubicBezTo>
                <a:cubicBezTo>
                  <a:pt x="4771231" y="1113234"/>
                  <a:pt x="4871839" y="1405599"/>
                  <a:pt x="4988785" y="1690952"/>
                </a:cubicBezTo>
                <a:cubicBezTo>
                  <a:pt x="5105731" y="1976305"/>
                  <a:pt x="5220362" y="2259277"/>
                  <a:pt x="5332677" y="2539868"/>
                </a:cubicBezTo>
                <a:cubicBezTo>
                  <a:pt x="5454253" y="2858029"/>
                  <a:pt x="5578145" y="3173809"/>
                  <a:pt x="5704351" y="3487208"/>
                </a:cubicBezTo>
                <a:cubicBezTo>
                  <a:pt x="5830689" y="3800607"/>
                  <a:pt x="5959343" y="4111625"/>
                  <a:pt x="6090312" y="4420261"/>
                </a:cubicBezTo>
                <a:cubicBezTo>
                  <a:pt x="6352249" y="3765418"/>
                  <a:pt x="6583760" y="3101247"/>
                  <a:pt x="6784843" y="2427750"/>
                </a:cubicBezTo>
                <a:cubicBezTo>
                  <a:pt x="6986059" y="1754121"/>
                  <a:pt x="7189590" y="1080492"/>
                  <a:pt x="7395435" y="40686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6" name="Freeform 2116"/>
          <p:cNvSpPr/>
          <p:nvPr/>
        </p:nvSpPr>
        <p:spPr>
          <a:xfrm rot="0" flipH="0" flipV="0">
            <a:off x="4951104" y="2355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7" name="Freeform 2117"/>
          <p:cNvSpPr/>
          <p:nvPr/>
        </p:nvSpPr>
        <p:spPr>
          <a:xfrm rot="0" flipH="0" flipV="0">
            <a:off x="5191592" y="2355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8" name="Freeform 2118"/>
          <p:cNvSpPr/>
          <p:nvPr/>
        </p:nvSpPr>
        <p:spPr>
          <a:xfrm rot="0" flipH="0" flipV="0">
            <a:off x="5440599" y="23522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9" name="Freeform 2119"/>
          <p:cNvSpPr/>
          <p:nvPr/>
        </p:nvSpPr>
        <p:spPr>
          <a:xfrm rot="0" flipH="0" flipV="0">
            <a:off x="5855338" y="22587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0" name="Freeform 2120"/>
          <p:cNvSpPr/>
          <p:nvPr/>
        </p:nvSpPr>
        <p:spPr>
          <a:xfrm rot="0" flipH="0" flipV="0">
            <a:off x="6046295" y="2351777"/>
            <a:ext cx="305978" cy="231376"/>
          </a:xfrm>
          <a:custGeom>
            <a:pathLst>
              <a:path w="8499409" h="6427125">
                <a:moveTo>
                  <a:pt x="7395435" y="406863"/>
                </a:moveTo>
                <a:cubicBezTo>
                  <a:pt x="7488965" y="247848"/>
                  <a:pt x="7598900" y="142610"/>
                  <a:pt x="7725238" y="91149"/>
                </a:cubicBezTo>
                <a:cubicBezTo>
                  <a:pt x="7851577" y="39687"/>
                  <a:pt x="7973219" y="30361"/>
                  <a:pt x="8090165" y="63169"/>
                </a:cubicBezTo>
                <a:cubicBezTo>
                  <a:pt x="8207110" y="95845"/>
                  <a:pt x="8305337" y="170656"/>
                  <a:pt x="8384845" y="287602"/>
                </a:cubicBezTo>
                <a:cubicBezTo>
                  <a:pt x="8464352" y="404548"/>
                  <a:pt x="8499409" y="551921"/>
                  <a:pt x="8490016" y="729721"/>
                </a:cubicBezTo>
                <a:cubicBezTo>
                  <a:pt x="8218686" y="1637109"/>
                  <a:pt x="7940345" y="2546879"/>
                  <a:pt x="7654991" y="3459030"/>
                </a:cubicBezTo>
                <a:cubicBezTo>
                  <a:pt x="7369638" y="4371181"/>
                  <a:pt x="7021182" y="5257602"/>
                  <a:pt x="6609623" y="6118291"/>
                </a:cubicBezTo>
                <a:cubicBezTo>
                  <a:pt x="6469261" y="6286698"/>
                  <a:pt x="6314877" y="6375597"/>
                  <a:pt x="6146470" y="6384990"/>
                </a:cubicBezTo>
                <a:cubicBezTo>
                  <a:pt x="5978062" y="6394383"/>
                  <a:pt x="5814351" y="6319572"/>
                  <a:pt x="5655337" y="6160558"/>
                </a:cubicBezTo>
                <a:cubicBezTo>
                  <a:pt x="5393399" y="5636551"/>
                  <a:pt x="5150115" y="5107913"/>
                  <a:pt x="4925484" y="4574646"/>
                </a:cubicBezTo>
                <a:cubicBezTo>
                  <a:pt x="4700985" y="4041378"/>
                  <a:pt x="4481182" y="3503480"/>
                  <a:pt x="4266076" y="2960952"/>
                </a:cubicBezTo>
                <a:cubicBezTo>
                  <a:pt x="4228637" y="2886075"/>
                  <a:pt x="4193514" y="2808883"/>
                  <a:pt x="4160706" y="2729375"/>
                </a:cubicBezTo>
                <a:cubicBezTo>
                  <a:pt x="4128030" y="2649868"/>
                  <a:pt x="4097669" y="2567979"/>
                  <a:pt x="4069623" y="2483710"/>
                </a:cubicBezTo>
                <a:cubicBezTo>
                  <a:pt x="3948047" y="2783086"/>
                  <a:pt x="3831101" y="3075450"/>
                  <a:pt x="3718785" y="3360804"/>
                </a:cubicBezTo>
                <a:cubicBezTo>
                  <a:pt x="3606470" y="3646157"/>
                  <a:pt x="3494154" y="3936206"/>
                  <a:pt x="3381838" y="4230952"/>
                </a:cubicBezTo>
                <a:cubicBezTo>
                  <a:pt x="3269655" y="4525566"/>
                  <a:pt x="3152709" y="4827257"/>
                  <a:pt x="3031001" y="5136025"/>
                </a:cubicBezTo>
                <a:cubicBezTo>
                  <a:pt x="2909425" y="5444794"/>
                  <a:pt x="2778522" y="5776912"/>
                  <a:pt x="2638293" y="6132380"/>
                </a:cubicBezTo>
                <a:cubicBezTo>
                  <a:pt x="2469886" y="6338225"/>
                  <a:pt x="2282759" y="6427125"/>
                  <a:pt x="2076913" y="6399079"/>
                </a:cubicBezTo>
                <a:cubicBezTo>
                  <a:pt x="1871068" y="6371033"/>
                  <a:pt x="1711987" y="6240066"/>
                  <a:pt x="1599671" y="6006174"/>
                </a:cubicBezTo>
                <a:cubicBezTo>
                  <a:pt x="1384565" y="5491559"/>
                  <a:pt x="1195123" y="4974630"/>
                  <a:pt x="1031346" y="4455385"/>
                </a:cubicBezTo>
                <a:cubicBezTo>
                  <a:pt x="867701" y="3936140"/>
                  <a:pt x="706372" y="3409884"/>
                  <a:pt x="547357" y="2876616"/>
                </a:cubicBezTo>
                <a:cubicBezTo>
                  <a:pt x="435041" y="2521148"/>
                  <a:pt x="334434" y="2167996"/>
                  <a:pt x="245534" y="1817158"/>
                </a:cubicBezTo>
                <a:cubicBezTo>
                  <a:pt x="156634" y="1466321"/>
                  <a:pt x="84138" y="1113168"/>
                  <a:pt x="28046" y="757700"/>
                </a:cubicBezTo>
                <a:cubicBezTo>
                  <a:pt x="0" y="551854"/>
                  <a:pt x="32742" y="385829"/>
                  <a:pt x="126273" y="259622"/>
                </a:cubicBezTo>
                <a:cubicBezTo>
                  <a:pt x="219803" y="133284"/>
                  <a:pt x="332052" y="56092"/>
                  <a:pt x="463021" y="28046"/>
                </a:cubicBezTo>
                <a:cubicBezTo>
                  <a:pt x="593990" y="0"/>
                  <a:pt x="727274" y="25731"/>
                  <a:pt x="862873" y="105238"/>
                </a:cubicBezTo>
                <a:cubicBezTo>
                  <a:pt x="998604" y="184745"/>
                  <a:pt x="1094515" y="322725"/>
                  <a:pt x="1150607" y="519179"/>
                </a:cubicBezTo>
                <a:cubicBezTo>
                  <a:pt x="1253530" y="1145976"/>
                  <a:pt x="1391510" y="1772775"/>
                  <a:pt x="1564548" y="2399572"/>
                </a:cubicBezTo>
                <a:cubicBezTo>
                  <a:pt x="1737718" y="3026370"/>
                  <a:pt x="1931856" y="3648538"/>
                  <a:pt x="2146962" y="4266075"/>
                </a:cubicBezTo>
                <a:cubicBezTo>
                  <a:pt x="2268670" y="3957307"/>
                  <a:pt x="2383301" y="3667257"/>
                  <a:pt x="2490854" y="3395927"/>
                </a:cubicBezTo>
                <a:cubicBezTo>
                  <a:pt x="2598407" y="3124597"/>
                  <a:pt x="2705960" y="2853333"/>
                  <a:pt x="2813513" y="2582135"/>
                </a:cubicBezTo>
                <a:cubicBezTo>
                  <a:pt x="2921199" y="2310804"/>
                  <a:pt x="3038145" y="2020755"/>
                  <a:pt x="3164351" y="1711986"/>
                </a:cubicBezTo>
                <a:cubicBezTo>
                  <a:pt x="3290689" y="1403218"/>
                  <a:pt x="3428736" y="1057076"/>
                  <a:pt x="3578490" y="673563"/>
                </a:cubicBezTo>
                <a:cubicBezTo>
                  <a:pt x="3653235" y="542594"/>
                  <a:pt x="3744384" y="449064"/>
                  <a:pt x="3851937" y="392972"/>
                </a:cubicBezTo>
                <a:cubicBezTo>
                  <a:pt x="3959622" y="336748"/>
                  <a:pt x="4067241" y="315648"/>
                  <a:pt x="4174795" y="329671"/>
                </a:cubicBezTo>
                <a:cubicBezTo>
                  <a:pt x="4282480" y="343694"/>
                  <a:pt x="4383088" y="390459"/>
                  <a:pt x="4476618" y="469966"/>
                </a:cubicBezTo>
                <a:cubicBezTo>
                  <a:pt x="4570148" y="549473"/>
                  <a:pt x="4640263" y="664104"/>
                  <a:pt x="4686962" y="813858"/>
                </a:cubicBezTo>
                <a:cubicBezTo>
                  <a:pt x="4771231" y="1113234"/>
                  <a:pt x="4871839" y="1405599"/>
                  <a:pt x="4988785" y="1690952"/>
                </a:cubicBezTo>
                <a:cubicBezTo>
                  <a:pt x="5105731" y="1976305"/>
                  <a:pt x="5220362" y="2259277"/>
                  <a:pt x="5332677" y="2539868"/>
                </a:cubicBezTo>
                <a:cubicBezTo>
                  <a:pt x="5454253" y="2858029"/>
                  <a:pt x="5578145" y="3173809"/>
                  <a:pt x="5704351" y="3487208"/>
                </a:cubicBezTo>
                <a:cubicBezTo>
                  <a:pt x="5830689" y="3800607"/>
                  <a:pt x="5959343" y="4111625"/>
                  <a:pt x="6090312" y="4420261"/>
                </a:cubicBezTo>
                <a:cubicBezTo>
                  <a:pt x="6352249" y="3765418"/>
                  <a:pt x="6583760" y="3101247"/>
                  <a:pt x="6784843" y="2427750"/>
                </a:cubicBezTo>
                <a:cubicBezTo>
                  <a:pt x="6986059" y="1754121"/>
                  <a:pt x="7189590" y="1080492"/>
                  <a:pt x="7395435" y="40686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1" name="Freeform 2121"/>
          <p:cNvSpPr/>
          <p:nvPr/>
        </p:nvSpPr>
        <p:spPr>
          <a:xfrm rot="0" flipH="0" flipV="0">
            <a:off x="6374434" y="23554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2" name="Freeform 2122"/>
          <p:cNvSpPr/>
          <p:nvPr/>
        </p:nvSpPr>
        <p:spPr>
          <a:xfrm rot="0" flipH="0" flipV="0">
            <a:off x="6778945" y="2355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3" name="Freeform 2123"/>
          <p:cNvSpPr/>
          <p:nvPr/>
        </p:nvSpPr>
        <p:spPr>
          <a:xfrm rot="0" flipH="0" flipV="0">
            <a:off x="7034353" y="22589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4" name="Freeform 2124"/>
          <p:cNvSpPr/>
          <p:nvPr/>
        </p:nvSpPr>
        <p:spPr>
          <a:xfrm rot="0" flipH="0" flipV="0">
            <a:off x="7131583" y="2355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5" name="Freeform 2125"/>
          <p:cNvSpPr/>
          <p:nvPr/>
        </p:nvSpPr>
        <p:spPr>
          <a:xfrm rot="0" flipH="0" flipV="0">
            <a:off x="7384307" y="23449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6" name="Freeform 2126"/>
          <p:cNvSpPr/>
          <p:nvPr/>
        </p:nvSpPr>
        <p:spPr>
          <a:xfrm rot="0" flipH="0" flipV="0">
            <a:off x="7603854" y="22587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7" name="Freeform 2127"/>
          <p:cNvSpPr/>
          <p:nvPr/>
        </p:nvSpPr>
        <p:spPr>
          <a:xfrm rot="0" flipH="0" flipV="0">
            <a:off x="7799407" y="23481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8" name="Freeform 2128"/>
          <p:cNvSpPr/>
          <p:nvPr/>
        </p:nvSpPr>
        <p:spPr>
          <a:xfrm rot="0" flipH="0" flipV="0">
            <a:off x="8017565" y="22603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9" name="Freeform 2129"/>
          <p:cNvSpPr/>
          <p:nvPr/>
        </p:nvSpPr>
        <p:spPr>
          <a:xfrm rot="0" flipH="0" flipV="0">
            <a:off x="8118388" y="23449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0" name="Freeform 2130"/>
          <p:cNvSpPr/>
          <p:nvPr/>
        </p:nvSpPr>
        <p:spPr>
          <a:xfrm rot="0" flipH="0" flipV="0">
            <a:off x="1779127" y="29164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1" name="Freeform 2131"/>
          <p:cNvSpPr/>
          <p:nvPr/>
        </p:nvSpPr>
        <p:spPr>
          <a:xfrm rot="0" flipH="0" flipV="0">
            <a:off x="2010872" y="2834625"/>
            <a:ext cx="191431" cy="324669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2" name="Freeform 2132"/>
          <p:cNvSpPr/>
          <p:nvPr/>
        </p:nvSpPr>
        <p:spPr>
          <a:xfrm rot="0" flipH="0" flipV="0">
            <a:off x="2252042" y="29274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3" name="Freeform 2133"/>
          <p:cNvSpPr/>
          <p:nvPr/>
        </p:nvSpPr>
        <p:spPr>
          <a:xfrm rot="0" flipH="0" flipV="0">
            <a:off x="2488983" y="29196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4" name="Freeform 2134"/>
          <p:cNvSpPr/>
          <p:nvPr/>
        </p:nvSpPr>
        <p:spPr>
          <a:xfrm rot="0" flipH="0" flipV="0">
            <a:off x="2678744" y="2932366"/>
            <a:ext cx="202499" cy="344038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5" name="Freeform 2135"/>
          <p:cNvSpPr/>
          <p:nvPr/>
        </p:nvSpPr>
        <p:spPr>
          <a:xfrm rot="0" flipH="0" flipV="0">
            <a:off x="2929092" y="29273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6" name="Freeform 2136"/>
          <p:cNvSpPr/>
          <p:nvPr/>
        </p:nvSpPr>
        <p:spPr>
          <a:xfrm rot="0" flipH="0" flipV="0">
            <a:off x="3169229" y="29155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7" name="Rectangle 2137"/>
          <p:cNvSpPr/>
          <p:nvPr/>
        </p:nvSpPr>
        <p:spPr>
          <a:xfrm rot="0" flipH="0" flipV="0">
            <a:off x="3289300" y="3538556"/>
            <a:ext cx="3332164" cy="692931"/>
          </a:xfrm>
          <a:prstGeom prst="rect">
            <a:avLst/>
          </a:prstGeom>
        </p:spPr>
      </p:sp>
      <p:sp>
        <p:nvSpPr>
          <p:cNvPr id="2138" name="Freeform 2138"/>
          <p:cNvSpPr/>
          <p:nvPr/>
        </p:nvSpPr>
        <p:spPr>
          <a:xfrm rot="0" flipH="0" flipV="0">
            <a:off x="3305059" y="3799963"/>
            <a:ext cx="193995" cy="311703"/>
          </a:xfrm>
          <a:custGeom>
            <a:pathLst>
              <a:path w="5388768" h="8658422">
                <a:moveTo>
                  <a:pt x="1515665" y="8012906"/>
                </a:moveTo>
                <a:cubicBezTo>
                  <a:pt x="1506273" y="8228012"/>
                  <a:pt x="1443103" y="8389342"/>
                  <a:pt x="1326157" y="8496894"/>
                </a:cubicBezTo>
                <a:cubicBezTo>
                  <a:pt x="1209212" y="8604580"/>
                  <a:pt x="1080558" y="8658422"/>
                  <a:pt x="940197" y="8658422"/>
                </a:cubicBezTo>
                <a:cubicBezTo>
                  <a:pt x="809228" y="8658422"/>
                  <a:pt x="687586" y="8609276"/>
                  <a:pt x="575270" y="8510983"/>
                </a:cubicBezTo>
                <a:cubicBezTo>
                  <a:pt x="463087" y="8412823"/>
                  <a:pt x="392972" y="8260821"/>
                  <a:pt x="364926" y="8054975"/>
                </a:cubicBezTo>
                <a:lnTo>
                  <a:pt x="364926" y="4560689"/>
                </a:lnTo>
                <a:cubicBezTo>
                  <a:pt x="121642" y="4448373"/>
                  <a:pt x="0" y="4275204"/>
                  <a:pt x="0" y="4041180"/>
                </a:cubicBezTo>
                <a:cubicBezTo>
                  <a:pt x="0" y="3938257"/>
                  <a:pt x="30427" y="3837715"/>
                  <a:pt x="91281" y="3739555"/>
                </a:cubicBezTo>
                <a:cubicBezTo>
                  <a:pt x="152135" y="3641262"/>
                  <a:pt x="243350" y="3568766"/>
                  <a:pt x="364926" y="3522067"/>
                </a:cubicBezTo>
                <a:lnTo>
                  <a:pt x="364926" y="3423840"/>
                </a:lnTo>
                <a:cubicBezTo>
                  <a:pt x="364926" y="3311525"/>
                  <a:pt x="367241" y="3178175"/>
                  <a:pt x="371872" y="3023790"/>
                </a:cubicBezTo>
                <a:cubicBezTo>
                  <a:pt x="376634" y="2869406"/>
                  <a:pt x="379015" y="2703446"/>
                  <a:pt x="379015" y="2525911"/>
                </a:cubicBezTo>
                <a:cubicBezTo>
                  <a:pt x="379015" y="2254580"/>
                  <a:pt x="364926" y="1992643"/>
                  <a:pt x="336748" y="1740098"/>
                </a:cubicBezTo>
                <a:cubicBezTo>
                  <a:pt x="308702" y="1487421"/>
                  <a:pt x="243218" y="1286272"/>
                  <a:pt x="140295" y="1136650"/>
                </a:cubicBezTo>
                <a:cubicBezTo>
                  <a:pt x="84203" y="1005814"/>
                  <a:pt x="56157" y="888934"/>
                  <a:pt x="56157" y="786011"/>
                </a:cubicBezTo>
                <a:cubicBezTo>
                  <a:pt x="56157" y="514681"/>
                  <a:pt x="201149" y="332250"/>
                  <a:pt x="491132" y="238720"/>
                </a:cubicBezTo>
                <a:cubicBezTo>
                  <a:pt x="837340" y="182496"/>
                  <a:pt x="1185862" y="147373"/>
                  <a:pt x="1536700" y="133350"/>
                </a:cubicBezTo>
                <a:cubicBezTo>
                  <a:pt x="1887537" y="119327"/>
                  <a:pt x="2238375" y="110000"/>
                  <a:pt x="2589212" y="105370"/>
                </a:cubicBezTo>
                <a:cubicBezTo>
                  <a:pt x="2940050" y="100740"/>
                  <a:pt x="3293202" y="93728"/>
                  <a:pt x="3648670" y="84336"/>
                </a:cubicBezTo>
                <a:cubicBezTo>
                  <a:pt x="4004138" y="74943"/>
                  <a:pt x="4354975" y="46831"/>
                  <a:pt x="4701182" y="0"/>
                </a:cubicBezTo>
                <a:cubicBezTo>
                  <a:pt x="4925682" y="0"/>
                  <a:pt x="5096404" y="51461"/>
                  <a:pt x="5213350" y="154384"/>
                </a:cubicBezTo>
                <a:cubicBezTo>
                  <a:pt x="5330296" y="257307"/>
                  <a:pt x="5388768" y="388342"/>
                  <a:pt x="5388768" y="547489"/>
                </a:cubicBezTo>
                <a:cubicBezTo>
                  <a:pt x="5388768" y="678458"/>
                  <a:pt x="5344318" y="797719"/>
                  <a:pt x="5255418" y="905272"/>
                </a:cubicBezTo>
                <a:cubicBezTo>
                  <a:pt x="5166518" y="1012825"/>
                  <a:pt x="5028538" y="1090017"/>
                  <a:pt x="4841478" y="1136848"/>
                </a:cubicBezTo>
                <a:cubicBezTo>
                  <a:pt x="4270772" y="1211593"/>
                  <a:pt x="3700065" y="1246650"/>
                  <a:pt x="3129359" y="1242020"/>
                </a:cubicBezTo>
                <a:cubicBezTo>
                  <a:pt x="2558785" y="1237390"/>
                  <a:pt x="1988145" y="1253794"/>
                  <a:pt x="1417439" y="1291233"/>
                </a:cubicBezTo>
                <a:cubicBezTo>
                  <a:pt x="1464138" y="1487686"/>
                  <a:pt x="1494499" y="1691150"/>
                  <a:pt x="1508522" y="1901626"/>
                </a:cubicBezTo>
                <a:cubicBezTo>
                  <a:pt x="1522677" y="2112102"/>
                  <a:pt x="1529754" y="2320197"/>
                  <a:pt x="1529754" y="2525911"/>
                </a:cubicBezTo>
                <a:cubicBezTo>
                  <a:pt x="1529754" y="2684926"/>
                  <a:pt x="1527373" y="2834613"/>
                  <a:pt x="1522611" y="2974975"/>
                </a:cubicBezTo>
                <a:cubicBezTo>
                  <a:pt x="1517980" y="3115336"/>
                  <a:pt x="1515665" y="3251001"/>
                  <a:pt x="1515665" y="3381970"/>
                </a:cubicBezTo>
                <a:lnTo>
                  <a:pt x="1515665" y="3522265"/>
                </a:lnTo>
                <a:cubicBezTo>
                  <a:pt x="2020887" y="3522265"/>
                  <a:pt x="2540066" y="3510558"/>
                  <a:pt x="3073201" y="3487142"/>
                </a:cubicBezTo>
                <a:cubicBezTo>
                  <a:pt x="3606469" y="3463726"/>
                  <a:pt x="4069622" y="3391230"/>
                  <a:pt x="4462661" y="3269655"/>
                </a:cubicBezTo>
                <a:cubicBezTo>
                  <a:pt x="4677767" y="3269655"/>
                  <a:pt x="4846108" y="3321116"/>
                  <a:pt x="4967684" y="3424039"/>
                </a:cubicBezTo>
                <a:cubicBezTo>
                  <a:pt x="5089392" y="3526962"/>
                  <a:pt x="5150247" y="3657930"/>
                  <a:pt x="5150247" y="3816945"/>
                </a:cubicBezTo>
                <a:cubicBezTo>
                  <a:pt x="5150247" y="4050837"/>
                  <a:pt x="5019278" y="4226255"/>
                  <a:pt x="4757340" y="4343201"/>
                </a:cubicBezTo>
                <a:cubicBezTo>
                  <a:pt x="4495403" y="4460147"/>
                  <a:pt x="4177307" y="4542036"/>
                  <a:pt x="3803054" y="4588867"/>
                </a:cubicBezTo>
                <a:cubicBezTo>
                  <a:pt x="3428801" y="4635566"/>
                  <a:pt x="3031199" y="4658915"/>
                  <a:pt x="2610247" y="4658915"/>
                </a:cubicBezTo>
                <a:cubicBezTo>
                  <a:pt x="2189294" y="4658915"/>
                  <a:pt x="1824434" y="4658915"/>
                  <a:pt x="1515665" y="4658915"/>
                </a:cubicBezTo>
                <a:lnTo>
                  <a:pt x="1515665" y="8012906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9" name="Freeform 2139"/>
          <p:cNvSpPr/>
          <p:nvPr/>
        </p:nvSpPr>
        <p:spPr>
          <a:xfrm rot="0" flipH="0" flipV="0">
            <a:off x="3714093" y="3932022"/>
            <a:ext cx="193152" cy="129351"/>
          </a:xfrm>
          <a:custGeom>
            <a:pathLst>
              <a:path w="5365353" h="3593108">
                <a:moveTo>
                  <a:pt x="5318522" y="533202"/>
                </a:moveTo>
                <a:cubicBezTo>
                  <a:pt x="5318522" y="767094"/>
                  <a:pt x="5243644" y="935501"/>
                  <a:pt x="5093890" y="1038424"/>
                </a:cubicBezTo>
                <a:cubicBezTo>
                  <a:pt x="4944268" y="1141347"/>
                  <a:pt x="4752511" y="1192808"/>
                  <a:pt x="4518620" y="1192808"/>
                </a:cubicBezTo>
                <a:lnTo>
                  <a:pt x="813990" y="1192808"/>
                </a:lnTo>
                <a:cubicBezTo>
                  <a:pt x="580099" y="1192808"/>
                  <a:pt x="385961" y="1141347"/>
                  <a:pt x="231576" y="1038424"/>
                </a:cubicBezTo>
                <a:cubicBezTo>
                  <a:pt x="77192" y="935501"/>
                  <a:pt x="0" y="767094"/>
                  <a:pt x="0" y="533202"/>
                </a:cubicBezTo>
                <a:cubicBezTo>
                  <a:pt x="18785" y="392840"/>
                  <a:pt x="60920" y="294614"/>
                  <a:pt x="126404" y="238522"/>
                </a:cubicBezTo>
                <a:cubicBezTo>
                  <a:pt x="229327" y="79508"/>
                  <a:pt x="458523" y="0"/>
                  <a:pt x="813990" y="0"/>
                </a:cubicBezTo>
                <a:lnTo>
                  <a:pt x="4518620" y="0"/>
                </a:lnTo>
                <a:cubicBezTo>
                  <a:pt x="4855435" y="0"/>
                  <a:pt x="5075303" y="79508"/>
                  <a:pt x="5178226" y="238522"/>
                </a:cubicBezTo>
                <a:cubicBezTo>
                  <a:pt x="5271757" y="388276"/>
                  <a:pt x="5318522" y="486503"/>
                  <a:pt x="5318522" y="533202"/>
                </a:cubicBezTo>
                <a:close/>
                <a:moveTo>
                  <a:pt x="5346700" y="2779118"/>
                </a:moveTo>
                <a:cubicBezTo>
                  <a:pt x="5365353" y="3087886"/>
                  <a:pt x="5295172" y="3300744"/>
                  <a:pt x="5136157" y="3417690"/>
                </a:cubicBezTo>
                <a:cubicBezTo>
                  <a:pt x="4977143" y="3534635"/>
                  <a:pt x="4775993" y="3593108"/>
                  <a:pt x="4532709" y="3593108"/>
                </a:cubicBezTo>
                <a:lnTo>
                  <a:pt x="799901" y="3593108"/>
                </a:lnTo>
                <a:cubicBezTo>
                  <a:pt x="547356" y="3593108"/>
                  <a:pt x="350903" y="3539332"/>
                  <a:pt x="210542" y="3431779"/>
                </a:cubicBezTo>
                <a:cubicBezTo>
                  <a:pt x="70180" y="3324093"/>
                  <a:pt x="0" y="3179035"/>
                  <a:pt x="0" y="2996605"/>
                </a:cubicBezTo>
                <a:cubicBezTo>
                  <a:pt x="0" y="2814175"/>
                  <a:pt x="77192" y="2669183"/>
                  <a:pt x="231576" y="2561630"/>
                </a:cubicBezTo>
                <a:cubicBezTo>
                  <a:pt x="385961" y="2454077"/>
                  <a:pt x="575402" y="2400300"/>
                  <a:pt x="799901" y="2400300"/>
                </a:cubicBezTo>
                <a:lnTo>
                  <a:pt x="4532709" y="2400300"/>
                </a:lnTo>
                <a:cubicBezTo>
                  <a:pt x="4991100" y="2400300"/>
                  <a:pt x="5262430" y="2526573"/>
                  <a:pt x="5346700" y="277911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0" name="Freeform 2140"/>
          <p:cNvSpPr/>
          <p:nvPr/>
        </p:nvSpPr>
        <p:spPr>
          <a:xfrm rot="0" flipH="0" flipV="0">
            <a:off x="4110819" y="3880828"/>
            <a:ext cx="188942" cy="348495"/>
          </a:xfrm>
          <a:custGeom>
            <a:pathLst>
              <a:path w="5248408" h="9680442">
                <a:moveTo>
                  <a:pt x="5248408" y="9037306"/>
                </a:moveTo>
                <a:cubicBezTo>
                  <a:pt x="5239147" y="9243152"/>
                  <a:pt x="5178359" y="9399851"/>
                  <a:pt x="5066044" y="9507404"/>
                </a:cubicBezTo>
                <a:cubicBezTo>
                  <a:pt x="4953728" y="9614958"/>
                  <a:pt x="4829771" y="9671049"/>
                  <a:pt x="4694172" y="9675679"/>
                </a:cubicBezTo>
                <a:cubicBezTo>
                  <a:pt x="4558573" y="9680442"/>
                  <a:pt x="4432300" y="9633677"/>
                  <a:pt x="4315354" y="9535384"/>
                </a:cubicBezTo>
                <a:cubicBezTo>
                  <a:pt x="4198408" y="9437224"/>
                  <a:pt x="4125847" y="9285221"/>
                  <a:pt x="4097669" y="9079375"/>
                </a:cubicBezTo>
                <a:lnTo>
                  <a:pt x="4097669" y="5893859"/>
                </a:lnTo>
                <a:cubicBezTo>
                  <a:pt x="3760986" y="6024827"/>
                  <a:pt x="3424238" y="6104335"/>
                  <a:pt x="3087423" y="6132380"/>
                </a:cubicBezTo>
                <a:cubicBezTo>
                  <a:pt x="2890970" y="6151165"/>
                  <a:pt x="2668786" y="6153546"/>
                  <a:pt x="2420872" y="6139524"/>
                </a:cubicBezTo>
                <a:cubicBezTo>
                  <a:pt x="2172957" y="6125501"/>
                  <a:pt x="1955403" y="6090378"/>
                  <a:pt x="1768211" y="6034154"/>
                </a:cubicBezTo>
                <a:cubicBezTo>
                  <a:pt x="1291167" y="5903185"/>
                  <a:pt x="919295" y="5673990"/>
                  <a:pt x="652595" y="5346568"/>
                </a:cubicBezTo>
                <a:cubicBezTo>
                  <a:pt x="386027" y="5019146"/>
                  <a:pt x="205912" y="4647274"/>
                  <a:pt x="112250" y="4230952"/>
                </a:cubicBezTo>
                <a:cubicBezTo>
                  <a:pt x="18720" y="3814630"/>
                  <a:pt x="0" y="3379589"/>
                  <a:pt x="56092" y="2925829"/>
                </a:cubicBezTo>
                <a:cubicBezTo>
                  <a:pt x="112316" y="2472069"/>
                  <a:pt x="219935" y="2048735"/>
                  <a:pt x="378950" y="1655829"/>
                </a:cubicBezTo>
                <a:cubicBezTo>
                  <a:pt x="500526" y="1356453"/>
                  <a:pt x="675945" y="1099212"/>
                  <a:pt x="905206" y="884105"/>
                </a:cubicBezTo>
                <a:cubicBezTo>
                  <a:pt x="1134467" y="668867"/>
                  <a:pt x="1394090" y="493448"/>
                  <a:pt x="1684073" y="357849"/>
                </a:cubicBezTo>
                <a:cubicBezTo>
                  <a:pt x="1974056" y="222118"/>
                  <a:pt x="2280444" y="126206"/>
                  <a:pt x="2603236" y="70115"/>
                </a:cubicBezTo>
                <a:cubicBezTo>
                  <a:pt x="2926027" y="14023"/>
                  <a:pt x="3237111" y="0"/>
                  <a:pt x="3536487" y="28046"/>
                </a:cubicBezTo>
                <a:cubicBezTo>
                  <a:pt x="3845124" y="56092"/>
                  <a:pt x="4121084" y="130903"/>
                  <a:pt x="4364369" y="252479"/>
                </a:cubicBezTo>
                <a:cubicBezTo>
                  <a:pt x="4514123" y="149556"/>
                  <a:pt x="4680215" y="130837"/>
                  <a:pt x="4862645" y="196321"/>
                </a:cubicBezTo>
                <a:cubicBezTo>
                  <a:pt x="5045075" y="261805"/>
                  <a:pt x="5173663" y="416190"/>
                  <a:pt x="5248408" y="659474"/>
                </a:cubicBezTo>
                <a:lnTo>
                  <a:pt x="5248408" y="9037306"/>
                </a:lnTo>
                <a:close/>
                <a:moveTo>
                  <a:pt x="1740231" y="4785188"/>
                </a:moveTo>
                <a:cubicBezTo>
                  <a:pt x="2133137" y="4944335"/>
                  <a:pt x="2535370" y="5012201"/>
                  <a:pt x="2946929" y="4988785"/>
                </a:cubicBezTo>
                <a:cubicBezTo>
                  <a:pt x="3358621" y="4965369"/>
                  <a:pt x="3742201" y="4846042"/>
                  <a:pt x="4097669" y="4630804"/>
                </a:cubicBezTo>
                <a:lnTo>
                  <a:pt x="4097669" y="1445287"/>
                </a:lnTo>
                <a:cubicBezTo>
                  <a:pt x="4050969" y="1417241"/>
                  <a:pt x="4022924" y="1384499"/>
                  <a:pt x="4013531" y="1347060"/>
                </a:cubicBezTo>
                <a:cubicBezTo>
                  <a:pt x="3789032" y="1253530"/>
                  <a:pt x="3548129" y="1197438"/>
                  <a:pt x="3290822" y="1178785"/>
                </a:cubicBezTo>
                <a:cubicBezTo>
                  <a:pt x="3033514" y="1160000"/>
                  <a:pt x="2785600" y="1183349"/>
                  <a:pt x="2547078" y="1248834"/>
                </a:cubicBezTo>
                <a:cubicBezTo>
                  <a:pt x="2308556" y="1314318"/>
                  <a:pt x="2091069" y="1421937"/>
                  <a:pt x="1894615" y="1571691"/>
                </a:cubicBezTo>
                <a:cubicBezTo>
                  <a:pt x="1698162" y="1721313"/>
                  <a:pt x="1539081" y="1913070"/>
                  <a:pt x="1417373" y="2146962"/>
                </a:cubicBezTo>
                <a:cubicBezTo>
                  <a:pt x="1258359" y="2455730"/>
                  <a:pt x="1178851" y="2787915"/>
                  <a:pt x="1178851" y="3143515"/>
                </a:cubicBezTo>
                <a:cubicBezTo>
                  <a:pt x="1178851" y="3498982"/>
                  <a:pt x="1206897" y="3845057"/>
                  <a:pt x="1262989" y="4181740"/>
                </a:cubicBezTo>
                <a:cubicBezTo>
                  <a:pt x="1300427" y="4237964"/>
                  <a:pt x="1335485" y="4296503"/>
                  <a:pt x="1368161" y="4357357"/>
                </a:cubicBezTo>
                <a:cubicBezTo>
                  <a:pt x="1400969" y="4418079"/>
                  <a:pt x="1436092" y="4481182"/>
                  <a:pt x="1473531" y="4546666"/>
                </a:cubicBezTo>
                <a:cubicBezTo>
                  <a:pt x="1520362" y="4593498"/>
                  <a:pt x="1564812" y="4633317"/>
                  <a:pt x="1606881" y="4666126"/>
                </a:cubicBezTo>
                <a:cubicBezTo>
                  <a:pt x="1648950" y="4698802"/>
                  <a:pt x="1693400" y="4738489"/>
                  <a:pt x="1740231" y="47851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1" name="Freeform 2141"/>
          <p:cNvSpPr/>
          <p:nvPr/>
        </p:nvSpPr>
        <p:spPr>
          <a:xfrm rot="0" flipH="0" flipV="0">
            <a:off x="4351661" y="3796955"/>
            <a:ext cx="119729" cy="308167"/>
          </a:xfrm>
          <a:custGeom>
            <a:pathLst>
              <a:path w="3325813" h="8560196">
                <a:moveTo>
                  <a:pt x="2806898" y="7409457"/>
                </a:moveTo>
                <a:cubicBezTo>
                  <a:pt x="2984434" y="7456289"/>
                  <a:pt x="3115270" y="7533547"/>
                  <a:pt x="3199408" y="7641232"/>
                </a:cubicBezTo>
                <a:cubicBezTo>
                  <a:pt x="3283677" y="7748786"/>
                  <a:pt x="3325813" y="7863350"/>
                  <a:pt x="3325813" y="7984926"/>
                </a:cubicBezTo>
                <a:cubicBezTo>
                  <a:pt x="3325813" y="8115895"/>
                  <a:pt x="3279048" y="8232841"/>
                  <a:pt x="3185517" y="8335764"/>
                </a:cubicBezTo>
                <a:cubicBezTo>
                  <a:pt x="3092119" y="8438687"/>
                  <a:pt x="2951890" y="8513497"/>
                  <a:pt x="2764830" y="8560196"/>
                </a:cubicBezTo>
                <a:lnTo>
                  <a:pt x="604639" y="8560196"/>
                </a:lnTo>
                <a:cubicBezTo>
                  <a:pt x="398396" y="8541542"/>
                  <a:pt x="246063" y="8473744"/>
                  <a:pt x="147638" y="8356798"/>
                </a:cubicBezTo>
                <a:cubicBezTo>
                  <a:pt x="49213" y="8239852"/>
                  <a:pt x="0" y="8115895"/>
                  <a:pt x="0" y="7984926"/>
                </a:cubicBezTo>
                <a:cubicBezTo>
                  <a:pt x="0" y="7853957"/>
                  <a:pt x="53843" y="7725304"/>
                  <a:pt x="161528" y="7598965"/>
                </a:cubicBezTo>
                <a:cubicBezTo>
                  <a:pt x="269214" y="7472627"/>
                  <a:pt x="430742" y="7409457"/>
                  <a:pt x="646113" y="7409457"/>
                </a:cubicBezTo>
                <a:lnTo>
                  <a:pt x="1053505" y="7409457"/>
                </a:lnTo>
                <a:lnTo>
                  <a:pt x="1053505" y="1613892"/>
                </a:lnTo>
                <a:cubicBezTo>
                  <a:pt x="922668" y="1707422"/>
                  <a:pt x="782373" y="1754187"/>
                  <a:pt x="632619" y="1754187"/>
                </a:cubicBezTo>
                <a:cubicBezTo>
                  <a:pt x="473736" y="1754187"/>
                  <a:pt x="345215" y="1700411"/>
                  <a:pt x="247055" y="1592857"/>
                </a:cubicBezTo>
                <a:cubicBezTo>
                  <a:pt x="148894" y="1485172"/>
                  <a:pt x="99814" y="1361215"/>
                  <a:pt x="99814" y="1220986"/>
                </a:cubicBezTo>
                <a:cubicBezTo>
                  <a:pt x="99814" y="1136716"/>
                  <a:pt x="120848" y="1047816"/>
                  <a:pt x="162917" y="954286"/>
                </a:cubicBezTo>
                <a:cubicBezTo>
                  <a:pt x="204986" y="860756"/>
                  <a:pt x="272785" y="776552"/>
                  <a:pt x="366316" y="701675"/>
                </a:cubicBezTo>
                <a:lnTo>
                  <a:pt x="1333897" y="70247"/>
                </a:lnTo>
                <a:cubicBezTo>
                  <a:pt x="1455473" y="23415"/>
                  <a:pt x="1558396" y="0"/>
                  <a:pt x="1642666" y="0"/>
                </a:cubicBezTo>
                <a:cubicBezTo>
                  <a:pt x="1932384" y="0"/>
                  <a:pt x="2119379" y="163711"/>
                  <a:pt x="2203648" y="491132"/>
                </a:cubicBezTo>
                <a:lnTo>
                  <a:pt x="2203648" y="7409457"/>
                </a:lnTo>
                <a:lnTo>
                  <a:pt x="2806898" y="740945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2" name="Freeform 2142"/>
          <p:cNvSpPr/>
          <p:nvPr/>
        </p:nvSpPr>
        <p:spPr>
          <a:xfrm rot="0" flipH="0" flipV="0">
            <a:off x="4691280" y="3880828"/>
            <a:ext cx="188942" cy="348495"/>
          </a:xfrm>
          <a:custGeom>
            <a:pathLst>
              <a:path w="5248408" h="9680442">
                <a:moveTo>
                  <a:pt x="5248408" y="9037306"/>
                </a:moveTo>
                <a:cubicBezTo>
                  <a:pt x="5239147" y="9243152"/>
                  <a:pt x="5178359" y="9399851"/>
                  <a:pt x="5066044" y="9507404"/>
                </a:cubicBezTo>
                <a:cubicBezTo>
                  <a:pt x="4953728" y="9614958"/>
                  <a:pt x="4829771" y="9671049"/>
                  <a:pt x="4694172" y="9675679"/>
                </a:cubicBezTo>
                <a:cubicBezTo>
                  <a:pt x="4558573" y="9680442"/>
                  <a:pt x="4432300" y="9633677"/>
                  <a:pt x="4315354" y="9535384"/>
                </a:cubicBezTo>
                <a:cubicBezTo>
                  <a:pt x="4198408" y="9437224"/>
                  <a:pt x="4125847" y="9285221"/>
                  <a:pt x="4097669" y="9079375"/>
                </a:cubicBezTo>
                <a:lnTo>
                  <a:pt x="4097669" y="5893859"/>
                </a:lnTo>
                <a:cubicBezTo>
                  <a:pt x="3760986" y="6024827"/>
                  <a:pt x="3424238" y="6104335"/>
                  <a:pt x="3087423" y="6132380"/>
                </a:cubicBezTo>
                <a:cubicBezTo>
                  <a:pt x="2890970" y="6151165"/>
                  <a:pt x="2668786" y="6153546"/>
                  <a:pt x="2420872" y="6139524"/>
                </a:cubicBezTo>
                <a:cubicBezTo>
                  <a:pt x="2172957" y="6125501"/>
                  <a:pt x="1955403" y="6090378"/>
                  <a:pt x="1768211" y="6034154"/>
                </a:cubicBezTo>
                <a:cubicBezTo>
                  <a:pt x="1291167" y="5903185"/>
                  <a:pt x="919295" y="5673990"/>
                  <a:pt x="652595" y="5346568"/>
                </a:cubicBezTo>
                <a:cubicBezTo>
                  <a:pt x="386027" y="5019146"/>
                  <a:pt x="205912" y="4647274"/>
                  <a:pt x="112250" y="4230952"/>
                </a:cubicBezTo>
                <a:cubicBezTo>
                  <a:pt x="18720" y="3814630"/>
                  <a:pt x="0" y="3379589"/>
                  <a:pt x="56092" y="2925829"/>
                </a:cubicBezTo>
                <a:cubicBezTo>
                  <a:pt x="112316" y="2472069"/>
                  <a:pt x="219935" y="2048735"/>
                  <a:pt x="378950" y="1655829"/>
                </a:cubicBezTo>
                <a:cubicBezTo>
                  <a:pt x="500526" y="1356453"/>
                  <a:pt x="675945" y="1099212"/>
                  <a:pt x="905206" y="884105"/>
                </a:cubicBezTo>
                <a:cubicBezTo>
                  <a:pt x="1134467" y="668867"/>
                  <a:pt x="1394090" y="493448"/>
                  <a:pt x="1684073" y="357849"/>
                </a:cubicBezTo>
                <a:cubicBezTo>
                  <a:pt x="1974056" y="222118"/>
                  <a:pt x="2280444" y="126206"/>
                  <a:pt x="2603236" y="70115"/>
                </a:cubicBezTo>
                <a:cubicBezTo>
                  <a:pt x="2926027" y="14023"/>
                  <a:pt x="3237111" y="0"/>
                  <a:pt x="3536487" y="28046"/>
                </a:cubicBezTo>
                <a:cubicBezTo>
                  <a:pt x="3845124" y="56092"/>
                  <a:pt x="4121084" y="130903"/>
                  <a:pt x="4364369" y="252479"/>
                </a:cubicBezTo>
                <a:cubicBezTo>
                  <a:pt x="4514123" y="149556"/>
                  <a:pt x="4680215" y="130837"/>
                  <a:pt x="4862645" y="196321"/>
                </a:cubicBezTo>
                <a:cubicBezTo>
                  <a:pt x="5045075" y="261805"/>
                  <a:pt x="5173663" y="416190"/>
                  <a:pt x="5248408" y="659474"/>
                </a:cubicBezTo>
                <a:lnTo>
                  <a:pt x="5248408" y="9037306"/>
                </a:lnTo>
                <a:close/>
                <a:moveTo>
                  <a:pt x="1740231" y="4785188"/>
                </a:moveTo>
                <a:cubicBezTo>
                  <a:pt x="2133137" y="4944335"/>
                  <a:pt x="2535370" y="5012201"/>
                  <a:pt x="2946929" y="4988785"/>
                </a:cubicBezTo>
                <a:cubicBezTo>
                  <a:pt x="3358621" y="4965369"/>
                  <a:pt x="3742201" y="4846042"/>
                  <a:pt x="4097669" y="4630804"/>
                </a:cubicBezTo>
                <a:lnTo>
                  <a:pt x="4097669" y="1445287"/>
                </a:lnTo>
                <a:cubicBezTo>
                  <a:pt x="4050969" y="1417241"/>
                  <a:pt x="4022924" y="1384499"/>
                  <a:pt x="4013531" y="1347060"/>
                </a:cubicBezTo>
                <a:cubicBezTo>
                  <a:pt x="3789032" y="1253530"/>
                  <a:pt x="3548129" y="1197438"/>
                  <a:pt x="3290822" y="1178785"/>
                </a:cubicBezTo>
                <a:cubicBezTo>
                  <a:pt x="3033514" y="1160000"/>
                  <a:pt x="2785600" y="1183349"/>
                  <a:pt x="2547078" y="1248834"/>
                </a:cubicBezTo>
                <a:cubicBezTo>
                  <a:pt x="2308556" y="1314318"/>
                  <a:pt x="2091069" y="1421937"/>
                  <a:pt x="1894615" y="1571691"/>
                </a:cubicBezTo>
                <a:cubicBezTo>
                  <a:pt x="1698162" y="1721313"/>
                  <a:pt x="1539081" y="1913070"/>
                  <a:pt x="1417373" y="2146962"/>
                </a:cubicBezTo>
                <a:cubicBezTo>
                  <a:pt x="1258359" y="2455730"/>
                  <a:pt x="1178851" y="2787915"/>
                  <a:pt x="1178851" y="3143515"/>
                </a:cubicBezTo>
                <a:cubicBezTo>
                  <a:pt x="1178851" y="3498982"/>
                  <a:pt x="1206897" y="3845057"/>
                  <a:pt x="1262989" y="4181740"/>
                </a:cubicBezTo>
                <a:cubicBezTo>
                  <a:pt x="1300427" y="4237964"/>
                  <a:pt x="1335485" y="4296503"/>
                  <a:pt x="1368161" y="4357357"/>
                </a:cubicBezTo>
                <a:cubicBezTo>
                  <a:pt x="1400969" y="4418079"/>
                  <a:pt x="1436092" y="4481182"/>
                  <a:pt x="1473531" y="4546666"/>
                </a:cubicBezTo>
                <a:cubicBezTo>
                  <a:pt x="1520362" y="4593498"/>
                  <a:pt x="1564812" y="4633317"/>
                  <a:pt x="1606881" y="4666126"/>
                </a:cubicBezTo>
                <a:cubicBezTo>
                  <a:pt x="1648950" y="4698802"/>
                  <a:pt x="1693400" y="4738489"/>
                  <a:pt x="1740231" y="47851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3" name="Freeform 2143"/>
          <p:cNvSpPr/>
          <p:nvPr/>
        </p:nvSpPr>
        <p:spPr>
          <a:xfrm rot="0" flipH="0" flipV="0">
            <a:off x="4959332" y="3791004"/>
            <a:ext cx="197531" cy="312610"/>
          </a:xfrm>
          <a:custGeom>
            <a:pathLst>
              <a:path w="5486996" h="8683624">
                <a:moveTo>
                  <a:pt x="3690740" y="1880196"/>
                </a:moveTo>
                <a:cubicBezTo>
                  <a:pt x="3615862" y="1711788"/>
                  <a:pt x="3515254" y="1571493"/>
                  <a:pt x="3388916" y="1459310"/>
                </a:cubicBezTo>
                <a:cubicBezTo>
                  <a:pt x="3262578" y="1347127"/>
                  <a:pt x="3133924" y="1281642"/>
                  <a:pt x="3002955" y="1262856"/>
                </a:cubicBezTo>
                <a:cubicBezTo>
                  <a:pt x="2591396" y="1262856"/>
                  <a:pt x="2217209" y="1372725"/>
                  <a:pt x="1880394" y="1592461"/>
                </a:cubicBezTo>
                <a:cubicBezTo>
                  <a:pt x="1543580" y="1812197"/>
                  <a:pt x="1234877" y="2071688"/>
                  <a:pt x="954286" y="2370931"/>
                </a:cubicBezTo>
                <a:cubicBezTo>
                  <a:pt x="823185" y="2464462"/>
                  <a:pt x="682824" y="2511227"/>
                  <a:pt x="533202" y="2511227"/>
                </a:cubicBezTo>
                <a:cubicBezTo>
                  <a:pt x="374187" y="2511227"/>
                  <a:pt x="245534" y="2457450"/>
                  <a:pt x="147241" y="2349897"/>
                </a:cubicBezTo>
                <a:cubicBezTo>
                  <a:pt x="49081" y="2242344"/>
                  <a:pt x="0" y="2104430"/>
                  <a:pt x="0" y="1936155"/>
                </a:cubicBezTo>
                <a:cubicBezTo>
                  <a:pt x="0" y="1786401"/>
                  <a:pt x="42069" y="1641343"/>
                  <a:pt x="126207" y="1500981"/>
                </a:cubicBezTo>
                <a:cubicBezTo>
                  <a:pt x="304007" y="1314053"/>
                  <a:pt x="495763" y="1129374"/>
                  <a:pt x="701477" y="946944"/>
                </a:cubicBezTo>
                <a:cubicBezTo>
                  <a:pt x="907323" y="764514"/>
                  <a:pt x="1127192" y="603184"/>
                  <a:pt x="1361083" y="462955"/>
                </a:cubicBezTo>
                <a:cubicBezTo>
                  <a:pt x="1594975" y="322594"/>
                  <a:pt x="1835878" y="210344"/>
                  <a:pt x="2083793" y="126206"/>
                </a:cubicBezTo>
                <a:cubicBezTo>
                  <a:pt x="2331707" y="42069"/>
                  <a:pt x="2586633" y="0"/>
                  <a:pt x="2848571" y="0"/>
                </a:cubicBezTo>
                <a:cubicBezTo>
                  <a:pt x="3147947" y="0"/>
                  <a:pt x="3428604" y="63103"/>
                  <a:pt x="3690541" y="189310"/>
                </a:cubicBezTo>
                <a:cubicBezTo>
                  <a:pt x="3952611" y="315516"/>
                  <a:pt x="4179491" y="493183"/>
                  <a:pt x="4371182" y="722313"/>
                </a:cubicBezTo>
                <a:cubicBezTo>
                  <a:pt x="4563004" y="951442"/>
                  <a:pt x="4715008" y="1225021"/>
                  <a:pt x="4827191" y="1543050"/>
                </a:cubicBezTo>
                <a:cubicBezTo>
                  <a:pt x="4939507" y="1860947"/>
                  <a:pt x="4995665" y="2206956"/>
                  <a:pt x="4995665" y="2581077"/>
                </a:cubicBezTo>
                <a:cubicBezTo>
                  <a:pt x="4995665" y="2702653"/>
                  <a:pt x="4981642" y="2828859"/>
                  <a:pt x="4953596" y="2959696"/>
                </a:cubicBezTo>
                <a:cubicBezTo>
                  <a:pt x="4850673" y="3389908"/>
                  <a:pt x="4693973" y="3740679"/>
                  <a:pt x="4483497" y="4012010"/>
                </a:cubicBezTo>
                <a:cubicBezTo>
                  <a:pt x="4273021" y="4283207"/>
                  <a:pt x="4039129" y="4514652"/>
                  <a:pt x="3781822" y="4706342"/>
                </a:cubicBezTo>
                <a:cubicBezTo>
                  <a:pt x="3524647" y="4898033"/>
                  <a:pt x="3258014" y="5071071"/>
                  <a:pt x="2981921" y="5225455"/>
                </a:cubicBezTo>
                <a:cubicBezTo>
                  <a:pt x="2705960" y="5379707"/>
                  <a:pt x="2448719" y="5550363"/>
                  <a:pt x="2210197" y="5737424"/>
                </a:cubicBezTo>
                <a:cubicBezTo>
                  <a:pt x="1971675" y="5924484"/>
                  <a:pt x="1763515" y="6151298"/>
                  <a:pt x="1585715" y="6417866"/>
                </a:cubicBezTo>
                <a:cubicBezTo>
                  <a:pt x="1407915" y="6684301"/>
                  <a:pt x="1290969" y="7023233"/>
                  <a:pt x="1234877" y="7434660"/>
                </a:cubicBezTo>
                <a:lnTo>
                  <a:pt x="3901083" y="7434660"/>
                </a:lnTo>
                <a:cubicBezTo>
                  <a:pt x="4013399" y="7434660"/>
                  <a:pt x="4097603" y="7418322"/>
                  <a:pt x="4153694" y="7385646"/>
                </a:cubicBezTo>
                <a:cubicBezTo>
                  <a:pt x="4209918" y="7352837"/>
                  <a:pt x="4252053" y="7327106"/>
                  <a:pt x="4280099" y="7308453"/>
                </a:cubicBezTo>
                <a:cubicBezTo>
                  <a:pt x="4298752" y="7289668"/>
                  <a:pt x="4347832" y="7233576"/>
                  <a:pt x="4427340" y="7140178"/>
                </a:cubicBezTo>
                <a:cubicBezTo>
                  <a:pt x="4506847" y="7046648"/>
                  <a:pt x="4565320" y="6990556"/>
                  <a:pt x="4602758" y="6971903"/>
                </a:cubicBezTo>
                <a:cubicBezTo>
                  <a:pt x="4649590" y="6943725"/>
                  <a:pt x="4703366" y="6925006"/>
                  <a:pt x="4764088" y="6915746"/>
                </a:cubicBezTo>
                <a:cubicBezTo>
                  <a:pt x="4824942" y="6906353"/>
                  <a:pt x="4878785" y="6901656"/>
                  <a:pt x="4925616" y="6901656"/>
                </a:cubicBezTo>
                <a:cubicBezTo>
                  <a:pt x="5094024" y="6901656"/>
                  <a:pt x="5229688" y="6960129"/>
                  <a:pt x="5332611" y="7077075"/>
                </a:cubicBezTo>
                <a:cubicBezTo>
                  <a:pt x="5435535" y="7194021"/>
                  <a:pt x="5486996" y="7332001"/>
                  <a:pt x="5486996" y="7491016"/>
                </a:cubicBezTo>
                <a:cubicBezTo>
                  <a:pt x="5486996" y="7593939"/>
                  <a:pt x="5475288" y="7673446"/>
                  <a:pt x="5451872" y="7729538"/>
                </a:cubicBezTo>
                <a:cubicBezTo>
                  <a:pt x="5428457" y="7785629"/>
                  <a:pt x="5407356" y="7823002"/>
                  <a:pt x="5388571" y="7841655"/>
                </a:cubicBezTo>
                <a:cubicBezTo>
                  <a:pt x="5210903" y="8094200"/>
                  <a:pt x="5002742" y="8297664"/>
                  <a:pt x="4764088" y="8452049"/>
                </a:cubicBezTo>
                <a:cubicBezTo>
                  <a:pt x="4525566" y="8606433"/>
                  <a:pt x="4251987" y="8683624"/>
                  <a:pt x="3943350" y="8683624"/>
                </a:cubicBezTo>
                <a:lnTo>
                  <a:pt x="603449" y="8683624"/>
                </a:lnTo>
                <a:cubicBezTo>
                  <a:pt x="238588" y="8646186"/>
                  <a:pt x="37439" y="8426318"/>
                  <a:pt x="0" y="8024019"/>
                </a:cubicBezTo>
                <a:cubicBezTo>
                  <a:pt x="28046" y="7715515"/>
                  <a:pt x="70115" y="7413956"/>
                  <a:pt x="126207" y="7119342"/>
                </a:cubicBezTo>
                <a:cubicBezTo>
                  <a:pt x="182298" y="6824729"/>
                  <a:pt x="261806" y="6539508"/>
                  <a:pt x="364729" y="6263680"/>
                </a:cubicBezTo>
                <a:cubicBezTo>
                  <a:pt x="467652" y="5987852"/>
                  <a:pt x="598620" y="5730677"/>
                  <a:pt x="757635" y="5492155"/>
                </a:cubicBezTo>
                <a:cubicBezTo>
                  <a:pt x="916782" y="5253633"/>
                  <a:pt x="1117931" y="5036212"/>
                  <a:pt x="1361083" y="4839891"/>
                </a:cubicBezTo>
                <a:cubicBezTo>
                  <a:pt x="1576322" y="4671484"/>
                  <a:pt x="1824236" y="4512469"/>
                  <a:pt x="2104827" y="4362847"/>
                </a:cubicBezTo>
                <a:cubicBezTo>
                  <a:pt x="2385550" y="4213225"/>
                  <a:pt x="2652184" y="4047265"/>
                  <a:pt x="2904729" y="3864967"/>
                </a:cubicBezTo>
                <a:cubicBezTo>
                  <a:pt x="3157406" y="3682537"/>
                  <a:pt x="3372578" y="3469812"/>
                  <a:pt x="3550246" y="3226792"/>
                </a:cubicBezTo>
                <a:cubicBezTo>
                  <a:pt x="3728046" y="2983640"/>
                  <a:pt x="3816946" y="2689093"/>
                  <a:pt x="3816946" y="2343150"/>
                </a:cubicBezTo>
                <a:cubicBezTo>
                  <a:pt x="3816946" y="2249488"/>
                  <a:pt x="3798226" y="2151261"/>
                  <a:pt x="3760788" y="2048471"/>
                </a:cubicBezTo>
                <a:cubicBezTo>
                  <a:pt x="3723350" y="1945680"/>
                  <a:pt x="3700000" y="1889588"/>
                  <a:pt x="3690740" y="188019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4" name="Freeform 2144"/>
          <p:cNvSpPr/>
          <p:nvPr/>
        </p:nvSpPr>
        <p:spPr>
          <a:xfrm rot="0" flipH="0" flipV="0">
            <a:off x="5371203" y="3744420"/>
            <a:ext cx="192474" cy="393041"/>
          </a:xfrm>
          <a:custGeom>
            <a:pathLst>
              <a:path w="5346502" h="10917832">
                <a:moveTo>
                  <a:pt x="4251920" y="364927"/>
                </a:moveTo>
                <a:cubicBezTo>
                  <a:pt x="4401674" y="121642"/>
                  <a:pt x="4584105" y="0"/>
                  <a:pt x="4799211" y="0"/>
                </a:cubicBezTo>
                <a:cubicBezTo>
                  <a:pt x="4939573" y="0"/>
                  <a:pt x="5065845" y="51462"/>
                  <a:pt x="5178028" y="154385"/>
                </a:cubicBezTo>
                <a:cubicBezTo>
                  <a:pt x="5290344" y="257308"/>
                  <a:pt x="5346502" y="392972"/>
                  <a:pt x="5346502" y="561380"/>
                </a:cubicBezTo>
                <a:cubicBezTo>
                  <a:pt x="5346502" y="645650"/>
                  <a:pt x="5323152" y="748572"/>
                  <a:pt x="5276453" y="870149"/>
                </a:cubicBezTo>
                <a:cubicBezTo>
                  <a:pt x="4574778" y="2507391"/>
                  <a:pt x="3870722" y="4135239"/>
                  <a:pt x="3164285" y="5753696"/>
                </a:cubicBezTo>
                <a:cubicBezTo>
                  <a:pt x="2457979" y="7372152"/>
                  <a:pt x="1749359" y="9000001"/>
                  <a:pt x="1038424" y="10637242"/>
                </a:cubicBezTo>
                <a:cubicBezTo>
                  <a:pt x="963547" y="10740164"/>
                  <a:pt x="879343" y="10812660"/>
                  <a:pt x="785813" y="10854729"/>
                </a:cubicBezTo>
                <a:cubicBezTo>
                  <a:pt x="692282" y="10896798"/>
                  <a:pt x="603382" y="10917832"/>
                  <a:pt x="519113" y="10917832"/>
                </a:cubicBezTo>
                <a:cubicBezTo>
                  <a:pt x="378751" y="10917832"/>
                  <a:pt x="257109" y="10866371"/>
                  <a:pt x="154186" y="10763448"/>
                </a:cubicBezTo>
                <a:cubicBezTo>
                  <a:pt x="51395" y="10660525"/>
                  <a:pt x="0" y="10515533"/>
                  <a:pt x="0" y="10328473"/>
                </a:cubicBezTo>
                <a:cubicBezTo>
                  <a:pt x="0" y="10300427"/>
                  <a:pt x="0" y="10270000"/>
                  <a:pt x="0" y="10237192"/>
                </a:cubicBezTo>
                <a:cubicBezTo>
                  <a:pt x="0" y="10204515"/>
                  <a:pt x="4630" y="10169458"/>
                  <a:pt x="13891" y="10132020"/>
                </a:cubicBezTo>
                <a:cubicBezTo>
                  <a:pt x="715566" y="8494779"/>
                  <a:pt x="1419556" y="6866930"/>
                  <a:pt x="2125861" y="5248474"/>
                </a:cubicBezTo>
                <a:cubicBezTo>
                  <a:pt x="2832299" y="3630017"/>
                  <a:pt x="3540985" y="2002169"/>
                  <a:pt x="4251920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5" name="Freeform 2145"/>
          <p:cNvSpPr/>
          <p:nvPr/>
        </p:nvSpPr>
        <p:spPr>
          <a:xfrm rot="0" flipH="0" flipV="0">
            <a:off x="5789058" y="38721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6" name="Freeform 2146"/>
          <p:cNvSpPr/>
          <p:nvPr/>
        </p:nvSpPr>
        <p:spPr>
          <a:xfrm rot="0" flipH="0" flipV="0">
            <a:off x="5996472" y="3737348"/>
            <a:ext cx="159641" cy="95990"/>
          </a:xfrm>
          <a:custGeom>
            <a:pathLst>
              <a:path w="4434482" h="2666405">
                <a:moveTo>
                  <a:pt x="4434482" y="2133203"/>
                </a:moveTo>
                <a:cubicBezTo>
                  <a:pt x="4434482" y="2357702"/>
                  <a:pt x="4390032" y="2500379"/>
                  <a:pt x="4301132" y="2561233"/>
                </a:cubicBezTo>
                <a:cubicBezTo>
                  <a:pt x="4212232" y="2621955"/>
                  <a:pt x="4055533" y="2652316"/>
                  <a:pt x="3831034" y="2652316"/>
                </a:cubicBezTo>
                <a:cubicBezTo>
                  <a:pt x="3569096" y="2652316"/>
                  <a:pt x="3363250" y="2535370"/>
                  <a:pt x="3213496" y="2301478"/>
                </a:cubicBezTo>
                <a:lnTo>
                  <a:pt x="2245320" y="1122760"/>
                </a:lnTo>
                <a:lnTo>
                  <a:pt x="1192807" y="2343547"/>
                </a:lnTo>
                <a:cubicBezTo>
                  <a:pt x="1033793" y="2558786"/>
                  <a:pt x="832643" y="2666405"/>
                  <a:pt x="589359" y="2666405"/>
                </a:cubicBezTo>
                <a:cubicBezTo>
                  <a:pt x="364860" y="2666405"/>
                  <a:pt x="210476" y="2636044"/>
                  <a:pt x="126206" y="2575322"/>
                </a:cubicBezTo>
                <a:cubicBezTo>
                  <a:pt x="42068" y="2514468"/>
                  <a:pt x="0" y="2371725"/>
                  <a:pt x="0" y="2147094"/>
                </a:cubicBezTo>
                <a:cubicBezTo>
                  <a:pt x="0" y="1969426"/>
                  <a:pt x="60788" y="1805716"/>
                  <a:pt x="182364" y="1655961"/>
                </a:cubicBezTo>
                <a:cubicBezTo>
                  <a:pt x="706239" y="1160132"/>
                  <a:pt x="1099145" y="781249"/>
                  <a:pt x="1361082" y="519311"/>
                </a:cubicBezTo>
                <a:cubicBezTo>
                  <a:pt x="1707290" y="173104"/>
                  <a:pt x="2016058" y="0"/>
                  <a:pt x="2287389" y="0"/>
                </a:cubicBezTo>
                <a:cubicBezTo>
                  <a:pt x="2549326" y="0"/>
                  <a:pt x="2848702" y="182430"/>
                  <a:pt x="3185517" y="547291"/>
                </a:cubicBezTo>
                <a:cubicBezTo>
                  <a:pt x="3438061" y="828014"/>
                  <a:pt x="3798225" y="1197570"/>
                  <a:pt x="4266009" y="1655961"/>
                </a:cubicBezTo>
                <a:cubicBezTo>
                  <a:pt x="4378325" y="1805716"/>
                  <a:pt x="4434482" y="1964796"/>
                  <a:pt x="4434482" y="213320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7" name="Freeform 2147"/>
          <p:cNvSpPr/>
          <p:nvPr/>
        </p:nvSpPr>
        <p:spPr>
          <a:xfrm rot="0" flipH="0" flipV="0">
            <a:off x="6239036" y="3791004"/>
            <a:ext cx="197531" cy="312610"/>
          </a:xfrm>
          <a:custGeom>
            <a:pathLst>
              <a:path w="5486996" h="8683624">
                <a:moveTo>
                  <a:pt x="3690740" y="1880196"/>
                </a:moveTo>
                <a:cubicBezTo>
                  <a:pt x="3615862" y="1711788"/>
                  <a:pt x="3515254" y="1571493"/>
                  <a:pt x="3388916" y="1459310"/>
                </a:cubicBezTo>
                <a:cubicBezTo>
                  <a:pt x="3262578" y="1347127"/>
                  <a:pt x="3133924" y="1281642"/>
                  <a:pt x="3002955" y="1262856"/>
                </a:cubicBezTo>
                <a:cubicBezTo>
                  <a:pt x="2591396" y="1262856"/>
                  <a:pt x="2217209" y="1372725"/>
                  <a:pt x="1880394" y="1592461"/>
                </a:cubicBezTo>
                <a:cubicBezTo>
                  <a:pt x="1543580" y="1812197"/>
                  <a:pt x="1234877" y="2071688"/>
                  <a:pt x="954286" y="2370931"/>
                </a:cubicBezTo>
                <a:cubicBezTo>
                  <a:pt x="823185" y="2464462"/>
                  <a:pt x="682824" y="2511227"/>
                  <a:pt x="533202" y="2511227"/>
                </a:cubicBezTo>
                <a:cubicBezTo>
                  <a:pt x="374187" y="2511227"/>
                  <a:pt x="245534" y="2457450"/>
                  <a:pt x="147241" y="2349897"/>
                </a:cubicBezTo>
                <a:cubicBezTo>
                  <a:pt x="49081" y="2242344"/>
                  <a:pt x="0" y="2104430"/>
                  <a:pt x="0" y="1936155"/>
                </a:cubicBezTo>
                <a:cubicBezTo>
                  <a:pt x="0" y="1786401"/>
                  <a:pt x="42069" y="1641343"/>
                  <a:pt x="126207" y="1500981"/>
                </a:cubicBezTo>
                <a:cubicBezTo>
                  <a:pt x="304007" y="1314053"/>
                  <a:pt x="495763" y="1129374"/>
                  <a:pt x="701477" y="946944"/>
                </a:cubicBezTo>
                <a:cubicBezTo>
                  <a:pt x="907323" y="764514"/>
                  <a:pt x="1127192" y="603184"/>
                  <a:pt x="1361083" y="462955"/>
                </a:cubicBezTo>
                <a:cubicBezTo>
                  <a:pt x="1594975" y="322594"/>
                  <a:pt x="1835878" y="210344"/>
                  <a:pt x="2083793" y="126206"/>
                </a:cubicBezTo>
                <a:cubicBezTo>
                  <a:pt x="2331707" y="42069"/>
                  <a:pt x="2586633" y="0"/>
                  <a:pt x="2848571" y="0"/>
                </a:cubicBezTo>
                <a:cubicBezTo>
                  <a:pt x="3147947" y="0"/>
                  <a:pt x="3428604" y="63103"/>
                  <a:pt x="3690541" y="189310"/>
                </a:cubicBezTo>
                <a:cubicBezTo>
                  <a:pt x="3952611" y="315516"/>
                  <a:pt x="4179491" y="493183"/>
                  <a:pt x="4371182" y="722313"/>
                </a:cubicBezTo>
                <a:cubicBezTo>
                  <a:pt x="4563004" y="951442"/>
                  <a:pt x="4715008" y="1225021"/>
                  <a:pt x="4827191" y="1543050"/>
                </a:cubicBezTo>
                <a:cubicBezTo>
                  <a:pt x="4939507" y="1860947"/>
                  <a:pt x="4995665" y="2206956"/>
                  <a:pt x="4995665" y="2581077"/>
                </a:cubicBezTo>
                <a:cubicBezTo>
                  <a:pt x="4995665" y="2702653"/>
                  <a:pt x="4981642" y="2828859"/>
                  <a:pt x="4953596" y="2959696"/>
                </a:cubicBezTo>
                <a:cubicBezTo>
                  <a:pt x="4850673" y="3389908"/>
                  <a:pt x="4693973" y="3740679"/>
                  <a:pt x="4483497" y="4012010"/>
                </a:cubicBezTo>
                <a:cubicBezTo>
                  <a:pt x="4273021" y="4283207"/>
                  <a:pt x="4039129" y="4514652"/>
                  <a:pt x="3781822" y="4706342"/>
                </a:cubicBezTo>
                <a:cubicBezTo>
                  <a:pt x="3524647" y="4898033"/>
                  <a:pt x="3258014" y="5071071"/>
                  <a:pt x="2981921" y="5225455"/>
                </a:cubicBezTo>
                <a:cubicBezTo>
                  <a:pt x="2705960" y="5379707"/>
                  <a:pt x="2448719" y="5550363"/>
                  <a:pt x="2210197" y="5737424"/>
                </a:cubicBezTo>
                <a:cubicBezTo>
                  <a:pt x="1971675" y="5924484"/>
                  <a:pt x="1763515" y="6151298"/>
                  <a:pt x="1585715" y="6417866"/>
                </a:cubicBezTo>
                <a:cubicBezTo>
                  <a:pt x="1407915" y="6684301"/>
                  <a:pt x="1290969" y="7023233"/>
                  <a:pt x="1234877" y="7434660"/>
                </a:cubicBezTo>
                <a:lnTo>
                  <a:pt x="3901083" y="7434660"/>
                </a:lnTo>
                <a:cubicBezTo>
                  <a:pt x="4013399" y="7434660"/>
                  <a:pt x="4097603" y="7418322"/>
                  <a:pt x="4153694" y="7385646"/>
                </a:cubicBezTo>
                <a:cubicBezTo>
                  <a:pt x="4209918" y="7352837"/>
                  <a:pt x="4252053" y="7327106"/>
                  <a:pt x="4280099" y="7308453"/>
                </a:cubicBezTo>
                <a:cubicBezTo>
                  <a:pt x="4298752" y="7289668"/>
                  <a:pt x="4347832" y="7233576"/>
                  <a:pt x="4427340" y="7140178"/>
                </a:cubicBezTo>
                <a:cubicBezTo>
                  <a:pt x="4506847" y="7046648"/>
                  <a:pt x="4565320" y="6990556"/>
                  <a:pt x="4602758" y="6971903"/>
                </a:cubicBezTo>
                <a:cubicBezTo>
                  <a:pt x="4649590" y="6943725"/>
                  <a:pt x="4703366" y="6925006"/>
                  <a:pt x="4764088" y="6915746"/>
                </a:cubicBezTo>
                <a:cubicBezTo>
                  <a:pt x="4824942" y="6906353"/>
                  <a:pt x="4878785" y="6901656"/>
                  <a:pt x="4925616" y="6901656"/>
                </a:cubicBezTo>
                <a:cubicBezTo>
                  <a:pt x="5094024" y="6901656"/>
                  <a:pt x="5229688" y="6960129"/>
                  <a:pt x="5332611" y="7077075"/>
                </a:cubicBezTo>
                <a:cubicBezTo>
                  <a:pt x="5435535" y="7194021"/>
                  <a:pt x="5486996" y="7332001"/>
                  <a:pt x="5486996" y="7491016"/>
                </a:cubicBezTo>
                <a:cubicBezTo>
                  <a:pt x="5486996" y="7593939"/>
                  <a:pt x="5475288" y="7673446"/>
                  <a:pt x="5451872" y="7729538"/>
                </a:cubicBezTo>
                <a:cubicBezTo>
                  <a:pt x="5428457" y="7785629"/>
                  <a:pt x="5407356" y="7823002"/>
                  <a:pt x="5388571" y="7841655"/>
                </a:cubicBezTo>
                <a:cubicBezTo>
                  <a:pt x="5210903" y="8094200"/>
                  <a:pt x="5002742" y="8297664"/>
                  <a:pt x="4764088" y="8452049"/>
                </a:cubicBezTo>
                <a:cubicBezTo>
                  <a:pt x="4525566" y="8606433"/>
                  <a:pt x="4251987" y="8683624"/>
                  <a:pt x="3943350" y="8683624"/>
                </a:cubicBezTo>
                <a:lnTo>
                  <a:pt x="603449" y="8683624"/>
                </a:lnTo>
                <a:cubicBezTo>
                  <a:pt x="238588" y="8646186"/>
                  <a:pt x="37439" y="8426318"/>
                  <a:pt x="0" y="8024019"/>
                </a:cubicBezTo>
                <a:cubicBezTo>
                  <a:pt x="28046" y="7715515"/>
                  <a:pt x="70115" y="7413956"/>
                  <a:pt x="126207" y="7119342"/>
                </a:cubicBezTo>
                <a:cubicBezTo>
                  <a:pt x="182298" y="6824729"/>
                  <a:pt x="261806" y="6539508"/>
                  <a:pt x="364729" y="6263680"/>
                </a:cubicBezTo>
                <a:cubicBezTo>
                  <a:pt x="467652" y="5987852"/>
                  <a:pt x="598620" y="5730677"/>
                  <a:pt x="757635" y="5492155"/>
                </a:cubicBezTo>
                <a:cubicBezTo>
                  <a:pt x="916782" y="5253633"/>
                  <a:pt x="1117931" y="5036212"/>
                  <a:pt x="1361083" y="4839891"/>
                </a:cubicBezTo>
                <a:cubicBezTo>
                  <a:pt x="1576322" y="4671484"/>
                  <a:pt x="1824236" y="4512469"/>
                  <a:pt x="2104827" y="4362847"/>
                </a:cubicBezTo>
                <a:cubicBezTo>
                  <a:pt x="2385550" y="4213225"/>
                  <a:pt x="2652184" y="4047265"/>
                  <a:pt x="2904729" y="3864967"/>
                </a:cubicBezTo>
                <a:cubicBezTo>
                  <a:pt x="3157406" y="3682537"/>
                  <a:pt x="3372578" y="3469812"/>
                  <a:pt x="3550246" y="3226792"/>
                </a:cubicBezTo>
                <a:cubicBezTo>
                  <a:pt x="3728046" y="2983640"/>
                  <a:pt x="3816946" y="2689093"/>
                  <a:pt x="3816946" y="2343150"/>
                </a:cubicBezTo>
                <a:cubicBezTo>
                  <a:pt x="3816946" y="2249488"/>
                  <a:pt x="3798226" y="2151261"/>
                  <a:pt x="3760788" y="2048471"/>
                </a:cubicBezTo>
                <a:cubicBezTo>
                  <a:pt x="3723350" y="1945680"/>
                  <a:pt x="3700000" y="1889588"/>
                  <a:pt x="3690740" y="188019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pic>
        <p:nvPicPr>
          <p:cNvPr id="2148" name="Picture 100"/>
          <p:cNvPicPr>
            <a:picLocks noChangeAspect="0" noChangeArrowheads="1"/>
          </p:cNvPicPr>
          <p:nvPr/>
        </p:nvPicPr>
        <p:blipFill>
          <a:blip r:embed="rId21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13004800" cy="9753600"/>
          </a:xfrm>
          <a:prstGeom prst="rect">
            <a:avLst/>
          </a:prstGeom>
          <a:noFill/>
          <a:extLst/>
        </p:spPr>
      </p:pic>
      <p:pic>
        <p:nvPicPr>
          <p:cNvPr id="2149" name="Picture 101"/>
          <p:cNvPicPr>
            <a:picLocks noChangeAspect="0" noChangeArrowheads="1"/>
          </p:cNvPicPr>
          <p:nvPr/>
        </p:nvPicPr>
        <p:blipFill>
          <a:blip r:embed="rId21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320800" y="2336970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2150" name="Picture 101"/>
          <p:cNvPicPr>
            <a:picLocks noChangeAspect="0" noChangeArrowheads="1"/>
          </p:cNvPicPr>
          <p:nvPr/>
        </p:nvPicPr>
        <p:blipFill>
          <a:blip r:embed="rId21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857500" y="3860970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2151" name="Picture 2151"/>
          <p:cNvPicPr>
            <a:picLocks noChangeAspect="0" noChangeArrowheads="1"/>
          </p:cNvPicPr>
          <p:nvPr/>
        </p:nvPicPr>
        <p:blipFill>
          <a:blip r:embed="rId21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839200" y="1930400"/>
            <a:ext cx="3340100" cy="2501900"/>
          </a:xfrm>
          <a:prstGeom prst="rect">
            <a:avLst/>
          </a:prstGeom>
          <a:noFill/>
          <a:extLst/>
        </p:spPr>
      </p:pic>
      <p:pic>
        <p:nvPicPr>
          <p:cNvPr id="2152" name="Picture 101"/>
          <p:cNvPicPr>
            <a:picLocks noChangeAspect="0" noChangeArrowheads="1"/>
          </p:cNvPicPr>
          <p:nvPr/>
        </p:nvPicPr>
        <p:blipFill>
          <a:blip r:embed="rId21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320800" y="5638970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2153" name="Picture 101"/>
          <p:cNvPicPr>
            <a:picLocks noChangeAspect="0" noChangeArrowheads="1"/>
          </p:cNvPicPr>
          <p:nvPr/>
        </p:nvPicPr>
        <p:blipFill>
          <a:blip r:embed="rId21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78000" y="6591471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2154" name="Picture 2154"/>
          <p:cNvPicPr>
            <a:picLocks noChangeAspect="0" noChangeArrowheads="1"/>
          </p:cNvPicPr>
          <p:nvPr/>
        </p:nvPicPr>
        <p:blipFill>
          <a:blip r:embed="rId21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864600" y="6654800"/>
            <a:ext cx="3810000" cy="1727200"/>
          </a:xfrm>
          <a:prstGeom prst="rect">
            <a:avLst/>
          </a:prstGeom>
          <a:noFill/>
          <a:extLst/>
        </p:spPr>
      </p:pic>
      <p:sp>
        <p:nvSpPr>
          <p:cNvPr id="2155" name="Rectangle 2155"/>
          <p:cNvSpPr/>
          <p:nvPr/>
        </p:nvSpPr>
        <p:spPr>
          <a:xfrm rot="0" flipH="0" flipV="0">
            <a:off x="5308600" y="269911"/>
            <a:ext cx="2644901" cy="1385864"/>
          </a:xfrm>
          <a:prstGeom prst="rect">
            <a:avLst/>
          </a:prstGeom>
        </p:spPr>
      </p:sp>
      <p:sp>
        <p:nvSpPr>
          <p:cNvPr id="2156" name="Freeform 2156"/>
          <p:cNvSpPr/>
          <p:nvPr/>
        </p:nvSpPr>
        <p:spPr>
          <a:xfrm rot="0" flipH="0" flipV="0">
            <a:off x="5345176" y="776680"/>
            <a:ext cx="535838" cy="640437"/>
          </a:xfrm>
          <a:custGeom>
            <a:pathLst>
              <a:path w="7442200" h="8894960">
                <a:moveTo>
                  <a:pt x="6923087" y="3902670"/>
                </a:moveTo>
                <a:cubicBezTo>
                  <a:pt x="7100754" y="3949369"/>
                  <a:pt x="7231657" y="4026561"/>
                  <a:pt x="7315795" y="4134246"/>
                </a:cubicBezTo>
                <a:cubicBezTo>
                  <a:pt x="7400065" y="4241800"/>
                  <a:pt x="7442200" y="4356364"/>
                  <a:pt x="7442200" y="4477940"/>
                </a:cubicBezTo>
                <a:cubicBezTo>
                  <a:pt x="7442200" y="4590256"/>
                  <a:pt x="7404761" y="4695560"/>
                  <a:pt x="7329884" y="4793853"/>
                </a:cubicBezTo>
                <a:cubicBezTo>
                  <a:pt x="7255139" y="4892013"/>
                  <a:pt x="7147586" y="4969139"/>
                  <a:pt x="7007225" y="5025231"/>
                </a:cubicBezTo>
                <a:lnTo>
                  <a:pt x="7007225" y="7128470"/>
                </a:lnTo>
                <a:cubicBezTo>
                  <a:pt x="7007225" y="7334051"/>
                  <a:pt x="6939359" y="7506956"/>
                  <a:pt x="6803628" y="7647185"/>
                </a:cubicBezTo>
                <a:cubicBezTo>
                  <a:pt x="6667896" y="7787415"/>
                  <a:pt x="6539176" y="7918317"/>
                  <a:pt x="6417468" y="8039893"/>
                </a:cubicBezTo>
                <a:cubicBezTo>
                  <a:pt x="6117960" y="8339005"/>
                  <a:pt x="5764543" y="8556294"/>
                  <a:pt x="5357217" y="8691760"/>
                </a:cubicBezTo>
                <a:cubicBezTo>
                  <a:pt x="4950023" y="8827226"/>
                  <a:pt x="4535752" y="8894960"/>
                  <a:pt x="4114403" y="8894960"/>
                </a:cubicBezTo>
                <a:cubicBezTo>
                  <a:pt x="3431116" y="8894960"/>
                  <a:pt x="2831967" y="8752349"/>
                  <a:pt x="2316956" y="8467129"/>
                </a:cubicBezTo>
                <a:cubicBezTo>
                  <a:pt x="1802077" y="8181908"/>
                  <a:pt x="1373782" y="7821810"/>
                  <a:pt x="1032073" y="7386835"/>
                </a:cubicBezTo>
                <a:cubicBezTo>
                  <a:pt x="690364" y="6951860"/>
                  <a:pt x="432924" y="6477198"/>
                  <a:pt x="259754" y="5962848"/>
                </a:cubicBezTo>
                <a:cubicBezTo>
                  <a:pt x="86584" y="5448366"/>
                  <a:pt x="0" y="4957299"/>
                  <a:pt x="0" y="4489648"/>
                </a:cubicBezTo>
                <a:cubicBezTo>
                  <a:pt x="0" y="4218450"/>
                  <a:pt x="32742" y="3923836"/>
                  <a:pt x="98226" y="3605807"/>
                </a:cubicBezTo>
                <a:cubicBezTo>
                  <a:pt x="163843" y="3287778"/>
                  <a:pt x="264517" y="2974446"/>
                  <a:pt x="400248" y="2665809"/>
                </a:cubicBezTo>
                <a:cubicBezTo>
                  <a:pt x="535979" y="2357172"/>
                  <a:pt x="706768" y="2067256"/>
                  <a:pt x="912614" y="1796057"/>
                </a:cubicBezTo>
                <a:cubicBezTo>
                  <a:pt x="1118592" y="1524727"/>
                  <a:pt x="1362075" y="1300162"/>
                  <a:pt x="1643062" y="1122362"/>
                </a:cubicBezTo>
                <a:cubicBezTo>
                  <a:pt x="2148548" y="795073"/>
                  <a:pt x="2665743" y="526190"/>
                  <a:pt x="3194645" y="315714"/>
                </a:cubicBezTo>
                <a:cubicBezTo>
                  <a:pt x="3723679" y="105237"/>
                  <a:pt x="4264355" y="0"/>
                  <a:pt x="4816673" y="0"/>
                </a:cubicBezTo>
                <a:cubicBezTo>
                  <a:pt x="4975820" y="0"/>
                  <a:pt x="5167709" y="16404"/>
                  <a:pt x="5392340" y="49212"/>
                </a:cubicBezTo>
                <a:cubicBezTo>
                  <a:pt x="5617104" y="81888"/>
                  <a:pt x="5834789" y="133350"/>
                  <a:pt x="6045398" y="203596"/>
                </a:cubicBezTo>
                <a:cubicBezTo>
                  <a:pt x="6256006" y="273711"/>
                  <a:pt x="6436187" y="369556"/>
                  <a:pt x="6585942" y="491132"/>
                </a:cubicBezTo>
                <a:cubicBezTo>
                  <a:pt x="6735828" y="612709"/>
                  <a:pt x="6810771" y="762462"/>
                  <a:pt x="6810771" y="940395"/>
                </a:cubicBezTo>
                <a:cubicBezTo>
                  <a:pt x="6810771" y="1090149"/>
                  <a:pt x="6759244" y="1216487"/>
                  <a:pt x="6656189" y="1319410"/>
                </a:cubicBezTo>
                <a:cubicBezTo>
                  <a:pt x="6553265" y="1422201"/>
                  <a:pt x="6422231" y="1473596"/>
                  <a:pt x="6263084" y="1473596"/>
                </a:cubicBezTo>
                <a:cubicBezTo>
                  <a:pt x="6178814" y="1473596"/>
                  <a:pt x="6080455" y="1454943"/>
                  <a:pt x="5968007" y="1417637"/>
                </a:cubicBezTo>
                <a:cubicBezTo>
                  <a:pt x="5855692" y="1380198"/>
                  <a:pt x="5736299" y="1340379"/>
                  <a:pt x="5609828" y="1298178"/>
                </a:cubicBezTo>
                <a:cubicBezTo>
                  <a:pt x="5483489" y="1255976"/>
                  <a:pt x="5352388" y="1216157"/>
                  <a:pt x="5216525" y="1178718"/>
                </a:cubicBezTo>
                <a:cubicBezTo>
                  <a:pt x="5080793" y="1141280"/>
                  <a:pt x="4947377" y="1122560"/>
                  <a:pt x="4816276" y="1122560"/>
                </a:cubicBezTo>
                <a:cubicBezTo>
                  <a:pt x="4722746" y="1122560"/>
                  <a:pt x="4633846" y="1127257"/>
                  <a:pt x="4549576" y="1136650"/>
                </a:cubicBezTo>
                <a:cubicBezTo>
                  <a:pt x="4465306" y="1146042"/>
                  <a:pt x="4381036" y="1164762"/>
                  <a:pt x="4296767" y="1192807"/>
                </a:cubicBezTo>
                <a:cubicBezTo>
                  <a:pt x="3931642" y="1305123"/>
                  <a:pt x="3561754" y="1438407"/>
                  <a:pt x="3187104" y="1592659"/>
                </a:cubicBezTo>
                <a:cubicBezTo>
                  <a:pt x="2812586" y="1746911"/>
                  <a:pt x="2473126" y="1950309"/>
                  <a:pt x="2168723" y="2202854"/>
                </a:cubicBezTo>
                <a:cubicBezTo>
                  <a:pt x="1864452" y="2455399"/>
                  <a:pt x="1618720" y="2766417"/>
                  <a:pt x="1431528" y="3135907"/>
                </a:cubicBezTo>
                <a:cubicBezTo>
                  <a:pt x="1244335" y="3505266"/>
                  <a:pt x="1150739" y="3965839"/>
                  <a:pt x="1150739" y="4517628"/>
                </a:cubicBezTo>
                <a:cubicBezTo>
                  <a:pt x="1150739" y="4966625"/>
                  <a:pt x="1230312" y="5389893"/>
                  <a:pt x="1389459" y="5787429"/>
                </a:cubicBezTo>
                <a:cubicBezTo>
                  <a:pt x="1548606" y="6184833"/>
                  <a:pt x="1759280" y="6528527"/>
                  <a:pt x="2021482" y="6818510"/>
                </a:cubicBezTo>
                <a:cubicBezTo>
                  <a:pt x="2283684" y="7108362"/>
                  <a:pt x="2588087" y="7337491"/>
                  <a:pt x="2934692" y="7505898"/>
                </a:cubicBezTo>
                <a:cubicBezTo>
                  <a:pt x="3281296" y="7674173"/>
                  <a:pt x="3641857" y="7758310"/>
                  <a:pt x="4016375" y="7758310"/>
                </a:cubicBezTo>
                <a:cubicBezTo>
                  <a:pt x="4344061" y="7758310"/>
                  <a:pt x="4667117" y="7692958"/>
                  <a:pt x="4985543" y="7562254"/>
                </a:cubicBezTo>
                <a:cubicBezTo>
                  <a:pt x="5303969" y="7431418"/>
                  <a:pt x="5594283" y="7235163"/>
                  <a:pt x="5856485" y="6973490"/>
                </a:cubicBezTo>
                <a:lnTo>
                  <a:pt x="5856485" y="5067300"/>
                </a:lnTo>
                <a:cubicBezTo>
                  <a:pt x="5501018" y="5076692"/>
                  <a:pt x="5147799" y="5081389"/>
                  <a:pt x="4796829" y="5081389"/>
                </a:cubicBezTo>
                <a:cubicBezTo>
                  <a:pt x="4445992" y="5081389"/>
                  <a:pt x="4092839" y="5081389"/>
                  <a:pt x="3737371" y="5081389"/>
                </a:cubicBezTo>
                <a:cubicBezTo>
                  <a:pt x="3531525" y="5053343"/>
                  <a:pt x="3379456" y="4983228"/>
                  <a:pt x="3281164" y="4871045"/>
                </a:cubicBezTo>
                <a:cubicBezTo>
                  <a:pt x="3183003" y="4758729"/>
                  <a:pt x="3133923" y="4637087"/>
                  <a:pt x="3133923" y="4506118"/>
                </a:cubicBezTo>
                <a:cubicBezTo>
                  <a:pt x="3133923" y="4375150"/>
                  <a:pt x="3187700" y="4246496"/>
                  <a:pt x="3295253" y="4120157"/>
                </a:cubicBezTo>
                <a:cubicBezTo>
                  <a:pt x="3402938" y="3993819"/>
                  <a:pt x="3564334" y="3930650"/>
                  <a:pt x="3779440" y="3930650"/>
                </a:cubicBezTo>
                <a:cubicBezTo>
                  <a:pt x="3872970" y="3930650"/>
                  <a:pt x="4071739" y="3928335"/>
                  <a:pt x="4375745" y="3923704"/>
                </a:cubicBezTo>
                <a:cubicBezTo>
                  <a:pt x="4679883" y="3918942"/>
                  <a:pt x="5005056" y="3916560"/>
                  <a:pt x="5351264" y="3916560"/>
                </a:cubicBezTo>
                <a:cubicBezTo>
                  <a:pt x="5697471" y="3916560"/>
                  <a:pt x="6022578" y="3914246"/>
                  <a:pt x="6326584" y="3909615"/>
                </a:cubicBezTo>
                <a:cubicBezTo>
                  <a:pt x="6630723" y="3904985"/>
                  <a:pt x="6829557" y="3902670"/>
                  <a:pt x="6923087" y="390267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7" name="Freeform 2157"/>
          <p:cNvSpPr/>
          <p:nvPr/>
        </p:nvSpPr>
        <p:spPr>
          <a:xfrm rot="0" flipH="0" flipV="0">
            <a:off x="5989362" y="758606"/>
            <a:ext cx="120243" cy="66904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8" name="Freeform 2158"/>
          <p:cNvSpPr/>
          <p:nvPr/>
        </p:nvSpPr>
        <p:spPr>
          <a:xfrm rot="0" flipH="0" flipV="0">
            <a:off x="6189507" y="960517"/>
            <a:ext cx="415309" cy="436483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9" name="Freeform 2159"/>
          <p:cNvSpPr/>
          <p:nvPr/>
        </p:nvSpPr>
        <p:spPr>
          <a:xfrm rot="0" flipH="0" flipV="0">
            <a:off x="6653590" y="951754"/>
            <a:ext cx="404826" cy="479093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0" name="Freeform 2160"/>
          <p:cNvSpPr/>
          <p:nvPr/>
        </p:nvSpPr>
        <p:spPr>
          <a:xfrm rot="0" flipH="0" flipV="0">
            <a:off x="7153667" y="945344"/>
            <a:ext cx="359673" cy="467801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1" name="Freeform 2161"/>
          <p:cNvSpPr/>
          <p:nvPr/>
        </p:nvSpPr>
        <p:spPr>
          <a:xfrm rot="0" flipH="0" flipV="0">
            <a:off x="7581422" y="928851"/>
            <a:ext cx="337975" cy="488351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2" name="Rectangle 2162"/>
          <p:cNvSpPr/>
          <p:nvPr/>
        </p:nvSpPr>
        <p:spPr>
          <a:xfrm rot="0" flipH="0" flipV="0">
            <a:off x="1752600" y="2014556"/>
            <a:ext cx="6564660" cy="1264431"/>
          </a:xfrm>
          <a:prstGeom prst="rect">
            <a:avLst/>
          </a:prstGeom>
        </p:spPr>
      </p:sp>
      <p:sp>
        <p:nvSpPr>
          <p:cNvPr id="2163" name="Freeform 2163"/>
          <p:cNvSpPr/>
          <p:nvPr/>
        </p:nvSpPr>
        <p:spPr>
          <a:xfrm rot="0" flipH="0" flipV="0">
            <a:off x="1761455" y="2276477"/>
            <a:ext cx="242156" cy="311703"/>
          </a:xfrm>
          <a:custGeom>
            <a:pathLst>
              <a:path w="6726568" h="8658423">
                <a:moveTo>
                  <a:pt x="6226043" y="0"/>
                </a:moveTo>
                <a:cubicBezTo>
                  <a:pt x="6394450" y="56224"/>
                  <a:pt x="6520722" y="140494"/>
                  <a:pt x="6604860" y="252810"/>
                </a:cubicBezTo>
                <a:cubicBezTo>
                  <a:pt x="6689130" y="364993"/>
                  <a:pt x="6726568" y="481873"/>
                  <a:pt x="6717175" y="603449"/>
                </a:cubicBezTo>
                <a:cubicBezTo>
                  <a:pt x="6707915" y="734418"/>
                  <a:pt x="6656454" y="849049"/>
                  <a:pt x="6562791" y="947341"/>
                </a:cubicBezTo>
                <a:cubicBezTo>
                  <a:pt x="6469261" y="1045502"/>
                  <a:pt x="6328966" y="1113301"/>
                  <a:pt x="6141905" y="1150739"/>
                </a:cubicBezTo>
                <a:lnTo>
                  <a:pt x="3952743" y="1164828"/>
                </a:lnTo>
                <a:lnTo>
                  <a:pt x="3966633" y="8012907"/>
                </a:lnTo>
                <a:cubicBezTo>
                  <a:pt x="3957373" y="8228145"/>
                  <a:pt x="3894270" y="8389540"/>
                  <a:pt x="3777324" y="8497093"/>
                </a:cubicBezTo>
                <a:cubicBezTo>
                  <a:pt x="3660378" y="8604646"/>
                  <a:pt x="3531724" y="8658423"/>
                  <a:pt x="3391363" y="8658423"/>
                </a:cubicBezTo>
                <a:cubicBezTo>
                  <a:pt x="3260394" y="8658423"/>
                  <a:pt x="3138752" y="8609276"/>
                  <a:pt x="3026436" y="8510984"/>
                </a:cubicBezTo>
                <a:cubicBezTo>
                  <a:pt x="2914253" y="8412823"/>
                  <a:pt x="2844138" y="8260821"/>
                  <a:pt x="2816093" y="8054975"/>
                </a:cubicBezTo>
                <a:lnTo>
                  <a:pt x="2802004" y="1164828"/>
                </a:lnTo>
                <a:lnTo>
                  <a:pt x="584663" y="1164828"/>
                </a:lnTo>
                <a:cubicBezTo>
                  <a:pt x="388210" y="1127390"/>
                  <a:pt x="240837" y="1050198"/>
                  <a:pt x="142544" y="933252"/>
                </a:cubicBezTo>
                <a:cubicBezTo>
                  <a:pt x="44384" y="816306"/>
                  <a:pt x="0" y="692349"/>
                  <a:pt x="9393" y="561380"/>
                </a:cubicBezTo>
                <a:cubicBezTo>
                  <a:pt x="18785" y="421019"/>
                  <a:pt x="77258" y="294746"/>
                  <a:pt x="184811" y="182563"/>
                </a:cubicBezTo>
                <a:cubicBezTo>
                  <a:pt x="292364" y="70247"/>
                  <a:pt x="453760" y="14089"/>
                  <a:pt x="668999" y="14089"/>
                </a:cubicBezTo>
                <a:cubicBezTo>
                  <a:pt x="781182" y="14089"/>
                  <a:pt x="979950" y="14089"/>
                  <a:pt x="1265304" y="14089"/>
                </a:cubicBezTo>
                <a:cubicBezTo>
                  <a:pt x="1550657" y="14089"/>
                  <a:pt x="1880460" y="14089"/>
                  <a:pt x="2254713" y="14089"/>
                </a:cubicBezTo>
                <a:cubicBezTo>
                  <a:pt x="2628966" y="14089"/>
                  <a:pt x="3026568" y="14089"/>
                  <a:pt x="3447521" y="14089"/>
                </a:cubicBezTo>
                <a:cubicBezTo>
                  <a:pt x="3868473" y="14089"/>
                  <a:pt x="4266075" y="14089"/>
                  <a:pt x="4640329" y="14089"/>
                </a:cubicBezTo>
                <a:cubicBezTo>
                  <a:pt x="5014582" y="14089"/>
                  <a:pt x="5344318" y="11774"/>
                  <a:pt x="5629539" y="7144"/>
                </a:cubicBezTo>
                <a:cubicBezTo>
                  <a:pt x="5914893" y="2382"/>
                  <a:pt x="6113727" y="0"/>
                  <a:pt x="6226043" y="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4" name="Freeform 2164"/>
          <p:cNvSpPr/>
          <p:nvPr/>
        </p:nvSpPr>
        <p:spPr>
          <a:xfrm rot="0" flipH="0" flipV="0">
            <a:off x="2045756" y="2263125"/>
            <a:ext cx="191431" cy="324669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5" name="Freeform 2165"/>
          <p:cNvSpPr/>
          <p:nvPr/>
        </p:nvSpPr>
        <p:spPr>
          <a:xfrm rot="0" flipH="0" flipV="0">
            <a:off x="2283663" y="2355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6" name="Freeform 2166"/>
          <p:cNvSpPr/>
          <p:nvPr/>
        </p:nvSpPr>
        <p:spPr>
          <a:xfrm rot="0" flipH="0" flipV="0">
            <a:off x="2710015" y="2241144"/>
            <a:ext cx="173786" cy="345150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7" name="Freeform 2167"/>
          <p:cNvSpPr/>
          <p:nvPr/>
        </p:nvSpPr>
        <p:spPr>
          <a:xfrm rot="0" flipH="0" flipV="0">
            <a:off x="2875391" y="23554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8" name="Freeform 2168"/>
          <p:cNvSpPr/>
          <p:nvPr/>
        </p:nvSpPr>
        <p:spPr>
          <a:xfrm rot="0" flipH="0" flipV="0">
            <a:off x="3113655" y="23481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9" name="Freeform 2169"/>
          <p:cNvSpPr/>
          <p:nvPr/>
        </p:nvSpPr>
        <p:spPr>
          <a:xfrm rot="0" flipH="0" flipV="0">
            <a:off x="3311387" y="23449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0" name="Freeform 2170"/>
          <p:cNvSpPr/>
          <p:nvPr/>
        </p:nvSpPr>
        <p:spPr>
          <a:xfrm rot="0" flipH="0" flipV="0">
            <a:off x="3521394" y="2355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1" name="Freeform 2171"/>
          <p:cNvSpPr/>
          <p:nvPr/>
        </p:nvSpPr>
        <p:spPr>
          <a:xfrm rot="0" flipH="0" flipV="0">
            <a:off x="3947021" y="2256375"/>
            <a:ext cx="200182" cy="325431"/>
          </a:xfrm>
          <a:custGeom>
            <a:pathLst>
              <a:path w="5560615" h="9039753">
                <a:moveTo>
                  <a:pt x="947473" y="8712399"/>
                </a:moveTo>
                <a:cubicBezTo>
                  <a:pt x="788458" y="8805929"/>
                  <a:pt x="638704" y="8845683"/>
                  <a:pt x="498210" y="8831660"/>
                </a:cubicBezTo>
                <a:cubicBezTo>
                  <a:pt x="357849" y="8817637"/>
                  <a:pt x="245533" y="8768556"/>
                  <a:pt x="161263" y="8684419"/>
                </a:cubicBezTo>
                <a:cubicBezTo>
                  <a:pt x="77126" y="8600149"/>
                  <a:pt x="28045" y="8487834"/>
                  <a:pt x="14023" y="8347472"/>
                </a:cubicBezTo>
                <a:cubicBezTo>
                  <a:pt x="0" y="8207111"/>
                  <a:pt x="39753" y="8057423"/>
                  <a:pt x="133283" y="7898408"/>
                </a:cubicBezTo>
                <a:lnTo>
                  <a:pt x="175551" y="7856339"/>
                </a:lnTo>
                <a:lnTo>
                  <a:pt x="175551" y="558999"/>
                </a:lnTo>
                <a:cubicBezTo>
                  <a:pt x="212857" y="381331"/>
                  <a:pt x="285287" y="245732"/>
                  <a:pt x="392840" y="152202"/>
                </a:cubicBezTo>
                <a:cubicBezTo>
                  <a:pt x="500525" y="58539"/>
                  <a:pt x="612841" y="9393"/>
                  <a:pt x="729787" y="4763"/>
                </a:cubicBezTo>
                <a:cubicBezTo>
                  <a:pt x="846732" y="0"/>
                  <a:pt x="961297" y="39754"/>
                  <a:pt x="1073480" y="124024"/>
                </a:cubicBezTo>
                <a:cubicBezTo>
                  <a:pt x="1185796" y="208161"/>
                  <a:pt x="1270000" y="339130"/>
                  <a:pt x="1326091" y="516930"/>
                </a:cubicBezTo>
                <a:lnTo>
                  <a:pt x="1326091" y="3856831"/>
                </a:lnTo>
                <a:cubicBezTo>
                  <a:pt x="1531937" y="3660378"/>
                  <a:pt x="1751872" y="3505994"/>
                  <a:pt x="1985896" y="3393678"/>
                </a:cubicBezTo>
                <a:cubicBezTo>
                  <a:pt x="2201135" y="3272102"/>
                  <a:pt x="2404665" y="3185584"/>
                  <a:pt x="2596488" y="3134122"/>
                </a:cubicBezTo>
                <a:cubicBezTo>
                  <a:pt x="2788311" y="3082661"/>
                  <a:pt x="3005931" y="3042907"/>
                  <a:pt x="3249348" y="3014861"/>
                </a:cubicBezTo>
                <a:cubicBezTo>
                  <a:pt x="3492632" y="2977423"/>
                  <a:pt x="3721893" y="3000838"/>
                  <a:pt x="3937132" y="3085108"/>
                </a:cubicBezTo>
                <a:cubicBezTo>
                  <a:pt x="4152370" y="3169246"/>
                  <a:pt x="4362847" y="3272102"/>
                  <a:pt x="4568560" y="3393678"/>
                </a:cubicBezTo>
                <a:cubicBezTo>
                  <a:pt x="4840023" y="3552825"/>
                  <a:pt x="5045934" y="3772760"/>
                  <a:pt x="5186296" y="4053483"/>
                </a:cubicBezTo>
                <a:cubicBezTo>
                  <a:pt x="5326790" y="4334074"/>
                  <a:pt x="5425083" y="4635765"/>
                  <a:pt x="5481174" y="4958556"/>
                </a:cubicBezTo>
                <a:cubicBezTo>
                  <a:pt x="5537266" y="5281216"/>
                  <a:pt x="5560615" y="5608638"/>
                  <a:pt x="5551223" y="5940822"/>
                </a:cubicBezTo>
                <a:cubicBezTo>
                  <a:pt x="5541962" y="6272874"/>
                  <a:pt x="5513916" y="6569869"/>
                  <a:pt x="5467085" y="6831806"/>
                </a:cubicBezTo>
                <a:cubicBezTo>
                  <a:pt x="5448432" y="6981561"/>
                  <a:pt x="5406297" y="7124303"/>
                  <a:pt x="5340680" y="7260035"/>
                </a:cubicBezTo>
                <a:cubicBezTo>
                  <a:pt x="5275196" y="7395634"/>
                  <a:pt x="5205015" y="7528917"/>
                  <a:pt x="5130138" y="7659886"/>
                </a:cubicBezTo>
                <a:cubicBezTo>
                  <a:pt x="4999169" y="7921824"/>
                  <a:pt x="4821369" y="8144008"/>
                  <a:pt x="4596738" y="8326438"/>
                </a:cubicBezTo>
                <a:cubicBezTo>
                  <a:pt x="4372239" y="8508868"/>
                  <a:pt x="4121943" y="8653860"/>
                  <a:pt x="3845851" y="8761413"/>
                </a:cubicBezTo>
                <a:cubicBezTo>
                  <a:pt x="3569890" y="8868966"/>
                  <a:pt x="3284537" y="8943776"/>
                  <a:pt x="2989791" y="8985845"/>
                </a:cubicBezTo>
                <a:cubicBezTo>
                  <a:pt x="2695045" y="9028046"/>
                  <a:pt x="2416637" y="9039753"/>
                  <a:pt x="2154568" y="9020968"/>
                </a:cubicBezTo>
                <a:cubicBezTo>
                  <a:pt x="1939329" y="9002315"/>
                  <a:pt x="1733417" y="8969639"/>
                  <a:pt x="1536832" y="8922941"/>
                </a:cubicBezTo>
                <a:cubicBezTo>
                  <a:pt x="1340379" y="8876110"/>
                  <a:pt x="1148622" y="8796536"/>
                  <a:pt x="961562" y="8684221"/>
                </a:cubicBezTo>
                <a:cubicBezTo>
                  <a:pt x="961562" y="8693613"/>
                  <a:pt x="956865" y="8703006"/>
                  <a:pt x="947473" y="8712399"/>
                </a:cubicBezTo>
                <a:close/>
                <a:moveTo>
                  <a:pt x="1326091" y="5596930"/>
                </a:moveTo>
                <a:lnTo>
                  <a:pt x="1326091" y="7561660"/>
                </a:lnTo>
                <a:cubicBezTo>
                  <a:pt x="1354269" y="7580313"/>
                  <a:pt x="1405731" y="7608359"/>
                  <a:pt x="1480476" y="7645797"/>
                </a:cubicBezTo>
                <a:cubicBezTo>
                  <a:pt x="1499261" y="7664450"/>
                  <a:pt x="1517980" y="7678473"/>
                  <a:pt x="1536633" y="7687866"/>
                </a:cubicBezTo>
                <a:cubicBezTo>
                  <a:pt x="1555419" y="7697259"/>
                  <a:pt x="1574204" y="7711281"/>
                  <a:pt x="1592990" y="7729935"/>
                </a:cubicBezTo>
                <a:cubicBezTo>
                  <a:pt x="2079558" y="7917127"/>
                  <a:pt x="2542778" y="7949936"/>
                  <a:pt x="2982648" y="7828360"/>
                </a:cubicBezTo>
                <a:cubicBezTo>
                  <a:pt x="3422517" y="7706651"/>
                  <a:pt x="3810926" y="7449344"/>
                  <a:pt x="4147873" y="7056438"/>
                </a:cubicBezTo>
                <a:cubicBezTo>
                  <a:pt x="4241535" y="6831939"/>
                  <a:pt x="4309401" y="6623778"/>
                  <a:pt x="4351469" y="6431955"/>
                </a:cubicBezTo>
                <a:cubicBezTo>
                  <a:pt x="4393538" y="6240132"/>
                  <a:pt x="4414573" y="6048375"/>
                  <a:pt x="4414573" y="5856685"/>
                </a:cubicBezTo>
                <a:cubicBezTo>
                  <a:pt x="4414573" y="5664862"/>
                  <a:pt x="4395853" y="5470724"/>
                  <a:pt x="4358415" y="5274271"/>
                </a:cubicBezTo>
                <a:cubicBezTo>
                  <a:pt x="4321108" y="5077685"/>
                  <a:pt x="4260254" y="4867143"/>
                  <a:pt x="4175852" y="4642644"/>
                </a:cubicBezTo>
                <a:cubicBezTo>
                  <a:pt x="4129153" y="4595945"/>
                  <a:pt x="4089400" y="4546865"/>
                  <a:pt x="4056591" y="4495403"/>
                </a:cubicBezTo>
                <a:cubicBezTo>
                  <a:pt x="4023915" y="4443942"/>
                  <a:pt x="3984162" y="4394796"/>
                  <a:pt x="3937330" y="4347964"/>
                </a:cubicBezTo>
                <a:cubicBezTo>
                  <a:pt x="3890499" y="4329311"/>
                  <a:pt x="3846049" y="4305962"/>
                  <a:pt x="3803980" y="4277916"/>
                </a:cubicBezTo>
                <a:cubicBezTo>
                  <a:pt x="3761912" y="4249738"/>
                  <a:pt x="3717462" y="4226322"/>
                  <a:pt x="3670630" y="4207669"/>
                </a:cubicBezTo>
                <a:cubicBezTo>
                  <a:pt x="3623799" y="4198276"/>
                  <a:pt x="3572272" y="4188950"/>
                  <a:pt x="3516048" y="4179689"/>
                </a:cubicBezTo>
                <a:cubicBezTo>
                  <a:pt x="3459956" y="4170296"/>
                  <a:pt x="3408561" y="4160904"/>
                  <a:pt x="3361862" y="4151511"/>
                </a:cubicBezTo>
                <a:cubicBezTo>
                  <a:pt x="2912599" y="4226388"/>
                  <a:pt x="2542910" y="4378457"/>
                  <a:pt x="2252794" y="4607719"/>
                </a:cubicBezTo>
                <a:cubicBezTo>
                  <a:pt x="1962679" y="4836848"/>
                  <a:pt x="1691216" y="5129146"/>
                  <a:pt x="1438407" y="548461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2" name="Freeform 2172"/>
          <p:cNvSpPr/>
          <p:nvPr/>
        </p:nvSpPr>
        <p:spPr>
          <a:xfrm rot="0" flipH="0" flipV="0">
            <a:off x="4192289" y="2355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3" name="Freeform 2173"/>
          <p:cNvSpPr/>
          <p:nvPr/>
        </p:nvSpPr>
        <p:spPr>
          <a:xfrm rot="0" flipH="0" flipV="0">
            <a:off x="4427639" y="22587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4" name="Freeform 2174"/>
          <p:cNvSpPr/>
          <p:nvPr/>
        </p:nvSpPr>
        <p:spPr>
          <a:xfrm rot="0" flipH="0" flipV="0">
            <a:off x="4618597" y="2351777"/>
            <a:ext cx="305978" cy="231376"/>
          </a:xfrm>
          <a:custGeom>
            <a:pathLst>
              <a:path w="8499409" h="6427125">
                <a:moveTo>
                  <a:pt x="7395435" y="406863"/>
                </a:moveTo>
                <a:cubicBezTo>
                  <a:pt x="7488965" y="247848"/>
                  <a:pt x="7598900" y="142610"/>
                  <a:pt x="7725238" y="91149"/>
                </a:cubicBezTo>
                <a:cubicBezTo>
                  <a:pt x="7851577" y="39687"/>
                  <a:pt x="7973219" y="30361"/>
                  <a:pt x="8090165" y="63169"/>
                </a:cubicBezTo>
                <a:cubicBezTo>
                  <a:pt x="8207110" y="95845"/>
                  <a:pt x="8305337" y="170656"/>
                  <a:pt x="8384845" y="287602"/>
                </a:cubicBezTo>
                <a:cubicBezTo>
                  <a:pt x="8464352" y="404548"/>
                  <a:pt x="8499409" y="551921"/>
                  <a:pt x="8490016" y="729721"/>
                </a:cubicBezTo>
                <a:cubicBezTo>
                  <a:pt x="8218686" y="1637109"/>
                  <a:pt x="7940345" y="2546879"/>
                  <a:pt x="7654991" y="3459030"/>
                </a:cubicBezTo>
                <a:cubicBezTo>
                  <a:pt x="7369638" y="4371181"/>
                  <a:pt x="7021182" y="5257602"/>
                  <a:pt x="6609623" y="6118291"/>
                </a:cubicBezTo>
                <a:cubicBezTo>
                  <a:pt x="6469261" y="6286698"/>
                  <a:pt x="6314877" y="6375597"/>
                  <a:pt x="6146470" y="6384990"/>
                </a:cubicBezTo>
                <a:cubicBezTo>
                  <a:pt x="5978062" y="6394383"/>
                  <a:pt x="5814351" y="6319572"/>
                  <a:pt x="5655337" y="6160558"/>
                </a:cubicBezTo>
                <a:cubicBezTo>
                  <a:pt x="5393399" y="5636551"/>
                  <a:pt x="5150115" y="5107913"/>
                  <a:pt x="4925484" y="4574646"/>
                </a:cubicBezTo>
                <a:cubicBezTo>
                  <a:pt x="4700985" y="4041378"/>
                  <a:pt x="4481182" y="3503480"/>
                  <a:pt x="4266076" y="2960952"/>
                </a:cubicBezTo>
                <a:cubicBezTo>
                  <a:pt x="4228637" y="2886075"/>
                  <a:pt x="4193514" y="2808883"/>
                  <a:pt x="4160706" y="2729375"/>
                </a:cubicBezTo>
                <a:cubicBezTo>
                  <a:pt x="4128030" y="2649868"/>
                  <a:pt x="4097669" y="2567979"/>
                  <a:pt x="4069623" y="2483710"/>
                </a:cubicBezTo>
                <a:cubicBezTo>
                  <a:pt x="3948047" y="2783086"/>
                  <a:pt x="3831101" y="3075450"/>
                  <a:pt x="3718785" y="3360804"/>
                </a:cubicBezTo>
                <a:cubicBezTo>
                  <a:pt x="3606470" y="3646157"/>
                  <a:pt x="3494154" y="3936206"/>
                  <a:pt x="3381838" y="4230952"/>
                </a:cubicBezTo>
                <a:cubicBezTo>
                  <a:pt x="3269655" y="4525566"/>
                  <a:pt x="3152709" y="4827257"/>
                  <a:pt x="3031001" y="5136025"/>
                </a:cubicBezTo>
                <a:cubicBezTo>
                  <a:pt x="2909425" y="5444794"/>
                  <a:pt x="2778522" y="5776912"/>
                  <a:pt x="2638293" y="6132380"/>
                </a:cubicBezTo>
                <a:cubicBezTo>
                  <a:pt x="2469886" y="6338225"/>
                  <a:pt x="2282759" y="6427125"/>
                  <a:pt x="2076913" y="6399079"/>
                </a:cubicBezTo>
                <a:cubicBezTo>
                  <a:pt x="1871068" y="6371033"/>
                  <a:pt x="1711987" y="6240066"/>
                  <a:pt x="1599671" y="6006174"/>
                </a:cubicBezTo>
                <a:cubicBezTo>
                  <a:pt x="1384565" y="5491559"/>
                  <a:pt x="1195123" y="4974630"/>
                  <a:pt x="1031346" y="4455385"/>
                </a:cubicBezTo>
                <a:cubicBezTo>
                  <a:pt x="867701" y="3936140"/>
                  <a:pt x="706372" y="3409884"/>
                  <a:pt x="547357" y="2876616"/>
                </a:cubicBezTo>
                <a:cubicBezTo>
                  <a:pt x="435041" y="2521148"/>
                  <a:pt x="334434" y="2167996"/>
                  <a:pt x="245534" y="1817158"/>
                </a:cubicBezTo>
                <a:cubicBezTo>
                  <a:pt x="156634" y="1466321"/>
                  <a:pt x="84138" y="1113168"/>
                  <a:pt x="28046" y="757700"/>
                </a:cubicBezTo>
                <a:cubicBezTo>
                  <a:pt x="0" y="551854"/>
                  <a:pt x="32742" y="385829"/>
                  <a:pt x="126273" y="259622"/>
                </a:cubicBezTo>
                <a:cubicBezTo>
                  <a:pt x="219803" y="133284"/>
                  <a:pt x="332052" y="56092"/>
                  <a:pt x="463021" y="28046"/>
                </a:cubicBezTo>
                <a:cubicBezTo>
                  <a:pt x="593990" y="0"/>
                  <a:pt x="727274" y="25731"/>
                  <a:pt x="862873" y="105238"/>
                </a:cubicBezTo>
                <a:cubicBezTo>
                  <a:pt x="998604" y="184745"/>
                  <a:pt x="1094515" y="322725"/>
                  <a:pt x="1150607" y="519179"/>
                </a:cubicBezTo>
                <a:cubicBezTo>
                  <a:pt x="1253530" y="1145976"/>
                  <a:pt x="1391510" y="1772775"/>
                  <a:pt x="1564548" y="2399572"/>
                </a:cubicBezTo>
                <a:cubicBezTo>
                  <a:pt x="1737718" y="3026370"/>
                  <a:pt x="1931856" y="3648538"/>
                  <a:pt x="2146962" y="4266075"/>
                </a:cubicBezTo>
                <a:cubicBezTo>
                  <a:pt x="2268670" y="3957307"/>
                  <a:pt x="2383301" y="3667257"/>
                  <a:pt x="2490854" y="3395927"/>
                </a:cubicBezTo>
                <a:cubicBezTo>
                  <a:pt x="2598407" y="3124597"/>
                  <a:pt x="2705960" y="2853333"/>
                  <a:pt x="2813513" y="2582135"/>
                </a:cubicBezTo>
                <a:cubicBezTo>
                  <a:pt x="2921199" y="2310804"/>
                  <a:pt x="3038145" y="2020755"/>
                  <a:pt x="3164351" y="1711986"/>
                </a:cubicBezTo>
                <a:cubicBezTo>
                  <a:pt x="3290689" y="1403218"/>
                  <a:pt x="3428736" y="1057076"/>
                  <a:pt x="3578490" y="673563"/>
                </a:cubicBezTo>
                <a:cubicBezTo>
                  <a:pt x="3653235" y="542594"/>
                  <a:pt x="3744384" y="449064"/>
                  <a:pt x="3851937" y="392972"/>
                </a:cubicBezTo>
                <a:cubicBezTo>
                  <a:pt x="3959622" y="336748"/>
                  <a:pt x="4067241" y="315648"/>
                  <a:pt x="4174795" y="329671"/>
                </a:cubicBezTo>
                <a:cubicBezTo>
                  <a:pt x="4282480" y="343694"/>
                  <a:pt x="4383088" y="390459"/>
                  <a:pt x="4476618" y="469966"/>
                </a:cubicBezTo>
                <a:cubicBezTo>
                  <a:pt x="4570148" y="549473"/>
                  <a:pt x="4640263" y="664104"/>
                  <a:pt x="4686962" y="813858"/>
                </a:cubicBezTo>
                <a:cubicBezTo>
                  <a:pt x="4771231" y="1113234"/>
                  <a:pt x="4871839" y="1405599"/>
                  <a:pt x="4988785" y="1690952"/>
                </a:cubicBezTo>
                <a:cubicBezTo>
                  <a:pt x="5105731" y="1976305"/>
                  <a:pt x="5220362" y="2259277"/>
                  <a:pt x="5332677" y="2539868"/>
                </a:cubicBezTo>
                <a:cubicBezTo>
                  <a:pt x="5454253" y="2858029"/>
                  <a:pt x="5578145" y="3173809"/>
                  <a:pt x="5704351" y="3487208"/>
                </a:cubicBezTo>
                <a:cubicBezTo>
                  <a:pt x="5830689" y="3800607"/>
                  <a:pt x="5959343" y="4111625"/>
                  <a:pt x="6090312" y="4420261"/>
                </a:cubicBezTo>
                <a:cubicBezTo>
                  <a:pt x="6352249" y="3765418"/>
                  <a:pt x="6583760" y="3101247"/>
                  <a:pt x="6784843" y="2427750"/>
                </a:cubicBezTo>
                <a:cubicBezTo>
                  <a:pt x="6986059" y="1754121"/>
                  <a:pt x="7189590" y="1080492"/>
                  <a:pt x="7395435" y="40686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5" name="Freeform 2175"/>
          <p:cNvSpPr/>
          <p:nvPr/>
        </p:nvSpPr>
        <p:spPr>
          <a:xfrm rot="0" flipH="0" flipV="0">
            <a:off x="4951104" y="2355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6" name="Freeform 2176"/>
          <p:cNvSpPr/>
          <p:nvPr/>
        </p:nvSpPr>
        <p:spPr>
          <a:xfrm rot="0" flipH="0" flipV="0">
            <a:off x="5191592" y="2355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7" name="Freeform 2177"/>
          <p:cNvSpPr/>
          <p:nvPr/>
        </p:nvSpPr>
        <p:spPr>
          <a:xfrm rot="0" flipH="0" flipV="0">
            <a:off x="5440599" y="23522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8" name="Freeform 2178"/>
          <p:cNvSpPr/>
          <p:nvPr/>
        </p:nvSpPr>
        <p:spPr>
          <a:xfrm rot="0" flipH="0" flipV="0">
            <a:off x="5855338" y="22587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9" name="Freeform 2179"/>
          <p:cNvSpPr/>
          <p:nvPr/>
        </p:nvSpPr>
        <p:spPr>
          <a:xfrm rot="0" flipH="0" flipV="0">
            <a:off x="6046295" y="2351777"/>
            <a:ext cx="305978" cy="231376"/>
          </a:xfrm>
          <a:custGeom>
            <a:pathLst>
              <a:path w="8499409" h="6427125">
                <a:moveTo>
                  <a:pt x="7395435" y="406863"/>
                </a:moveTo>
                <a:cubicBezTo>
                  <a:pt x="7488965" y="247848"/>
                  <a:pt x="7598900" y="142610"/>
                  <a:pt x="7725238" y="91149"/>
                </a:cubicBezTo>
                <a:cubicBezTo>
                  <a:pt x="7851577" y="39687"/>
                  <a:pt x="7973219" y="30361"/>
                  <a:pt x="8090165" y="63169"/>
                </a:cubicBezTo>
                <a:cubicBezTo>
                  <a:pt x="8207110" y="95845"/>
                  <a:pt x="8305337" y="170656"/>
                  <a:pt x="8384845" y="287602"/>
                </a:cubicBezTo>
                <a:cubicBezTo>
                  <a:pt x="8464352" y="404548"/>
                  <a:pt x="8499409" y="551921"/>
                  <a:pt x="8490016" y="729721"/>
                </a:cubicBezTo>
                <a:cubicBezTo>
                  <a:pt x="8218686" y="1637109"/>
                  <a:pt x="7940345" y="2546879"/>
                  <a:pt x="7654991" y="3459030"/>
                </a:cubicBezTo>
                <a:cubicBezTo>
                  <a:pt x="7369638" y="4371181"/>
                  <a:pt x="7021182" y="5257602"/>
                  <a:pt x="6609623" y="6118291"/>
                </a:cubicBezTo>
                <a:cubicBezTo>
                  <a:pt x="6469261" y="6286698"/>
                  <a:pt x="6314877" y="6375597"/>
                  <a:pt x="6146470" y="6384990"/>
                </a:cubicBezTo>
                <a:cubicBezTo>
                  <a:pt x="5978062" y="6394383"/>
                  <a:pt x="5814351" y="6319572"/>
                  <a:pt x="5655337" y="6160558"/>
                </a:cubicBezTo>
                <a:cubicBezTo>
                  <a:pt x="5393399" y="5636551"/>
                  <a:pt x="5150115" y="5107913"/>
                  <a:pt x="4925484" y="4574646"/>
                </a:cubicBezTo>
                <a:cubicBezTo>
                  <a:pt x="4700985" y="4041378"/>
                  <a:pt x="4481182" y="3503480"/>
                  <a:pt x="4266076" y="2960952"/>
                </a:cubicBezTo>
                <a:cubicBezTo>
                  <a:pt x="4228637" y="2886075"/>
                  <a:pt x="4193514" y="2808883"/>
                  <a:pt x="4160706" y="2729375"/>
                </a:cubicBezTo>
                <a:cubicBezTo>
                  <a:pt x="4128030" y="2649868"/>
                  <a:pt x="4097669" y="2567979"/>
                  <a:pt x="4069623" y="2483710"/>
                </a:cubicBezTo>
                <a:cubicBezTo>
                  <a:pt x="3948047" y="2783086"/>
                  <a:pt x="3831101" y="3075450"/>
                  <a:pt x="3718785" y="3360804"/>
                </a:cubicBezTo>
                <a:cubicBezTo>
                  <a:pt x="3606470" y="3646157"/>
                  <a:pt x="3494154" y="3936206"/>
                  <a:pt x="3381838" y="4230952"/>
                </a:cubicBezTo>
                <a:cubicBezTo>
                  <a:pt x="3269655" y="4525566"/>
                  <a:pt x="3152709" y="4827257"/>
                  <a:pt x="3031001" y="5136025"/>
                </a:cubicBezTo>
                <a:cubicBezTo>
                  <a:pt x="2909425" y="5444794"/>
                  <a:pt x="2778522" y="5776912"/>
                  <a:pt x="2638293" y="6132380"/>
                </a:cubicBezTo>
                <a:cubicBezTo>
                  <a:pt x="2469886" y="6338225"/>
                  <a:pt x="2282759" y="6427125"/>
                  <a:pt x="2076913" y="6399079"/>
                </a:cubicBezTo>
                <a:cubicBezTo>
                  <a:pt x="1871068" y="6371033"/>
                  <a:pt x="1711987" y="6240066"/>
                  <a:pt x="1599671" y="6006174"/>
                </a:cubicBezTo>
                <a:cubicBezTo>
                  <a:pt x="1384565" y="5491559"/>
                  <a:pt x="1195123" y="4974630"/>
                  <a:pt x="1031346" y="4455385"/>
                </a:cubicBezTo>
                <a:cubicBezTo>
                  <a:pt x="867701" y="3936140"/>
                  <a:pt x="706372" y="3409884"/>
                  <a:pt x="547357" y="2876616"/>
                </a:cubicBezTo>
                <a:cubicBezTo>
                  <a:pt x="435041" y="2521148"/>
                  <a:pt x="334434" y="2167996"/>
                  <a:pt x="245534" y="1817158"/>
                </a:cubicBezTo>
                <a:cubicBezTo>
                  <a:pt x="156634" y="1466321"/>
                  <a:pt x="84138" y="1113168"/>
                  <a:pt x="28046" y="757700"/>
                </a:cubicBezTo>
                <a:cubicBezTo>
                  <a:pt x="0" y="551854"/>
                  <a:pt x="32742" y="385829"/>
                  <a:pt x="126273" y="259622"/>
                </a:cubicBezTo>
                <a:cubicBezTo>
                  <a:pt x="219803" y="133284"/>
                  <a:pt x="332052" y="56092"/>
                  <a:pt x="463021" y="28046"/>
                </a:cubicBezTo>
                <a:cubicBezTo>
                  <a:pt x="593990" y="0"/>
                  <a:pt x="727274" y="25731"/>
                  <a:pt x="862873" y="105238"/>
                </a:cubicBezTo>
                <a:cubicBezTo>
                  <a:pt x="998604" y="184745"/>
                  <a:pt x="1094515" y="322725"/>
                  <a:pt x="1150607" y="519179"/>
                </a:cubicBezTo>
                <a:cubicBezTo>
                  <a:pt x="1253530" y="1145976"/>
                  <a:pt x="1391510" y="1772775"/>
                  <a:pt x="1564548" y="2399572"/>
                </a:cubicBezTo>
                <a:cubicBezTo>
                  <a:pt x="1737718" y="3026370"/>
                  <a:pt x="1931856" y="3648538"/>
                  <a:pt x="2146962" y="4266075"/>
                </a:cubicBezTo>
                <a:cubicBezTo>
                  <a:pt x="2268670" y="3957307"/>
                  <a:pt x="2383301" y="3667257"/>
                  <a:pt x="2490854" y="3395927"/>
                </a:cubicBezTo>
                <a:cubicBezTo>
                  <a:pt x="2598407" y="3124597"/>
                  <a:pt x="2705960" y="2853333"/>
                  <a:pt x="2813513" y="2582135"/>
                </a:cubicBezTo>
                <a:cubicBezTo>
                  <a:pt x="2921199" y="2310804"/>
                  <a:pt x="3038145" y="2020755"/>
                  <a:pt x="3164351" y="1711986"/>
                </a:cubicBezTo>
                <a:cubicBezTo>
                  <a:pt x="3290689" y="1403218"/>
                  <a:pt x="3428736" y="1057076"/>
                  <a:pt x="3578490" y="673563"/>
                </a:cubicBezTo>
                <a:cubicBezTo>
                  <a:pt x="3653235" y="542594"/>
                  <a:pt x="3744384" y="449064"/>
                  <a:pt x="3851937" y="392972"/>
                </a:cubicBezTo>
                <a:cubicBezTo>
                  <a:pt x="3959622" y="336748"/>
                  <a:pt x="4067241" y="315648"/>
                  <a:pt x="4174795" y="329671"/>
                </a:cubicBezTo>
                <a:cubicBezTo>
                  <a:pt x="4282480" y="343694"/>
                  <a:pt x="4383088" y="390459"/>
                  <a:pt x="4476618" y="469966"/>
                </a:cubicBezTo>
                <a:cubicBezTo>
                  <a:pt x="4570148" y="549473"/>
                  <a:pt x="4640263" y="664104"/>
                  <a:pt x="4686962" y="813858"/>
                </a:cubicBezTo>
                <a:cubicBezTo>
                  <a:pt x="4771231" y="1113234"/>
                  <a:pt x="4871839" y="1405599"/>
                  <a:pt x="4988785" y="1690952"/>
                </a:cubicBezTo>
                <a:cubicBezTo>
                  <a:pt x="5105731" y="1976305"/>
                  <a:pt x="5220362" y="2259277"/>
                  <a:pt x="5332677" y="2539868"/>
                </a:cubicBezTo>
                <a:cubicBezTo>
                  <a:pt x="5454253" y="2858029"/>
                  <a:pt x="5578145" y="3173809"/>
                  <a:pt x="5704351" y="3487208"/>
                </a:cubicBezTo>
                <a:cubicBezTo>
                  <a:pt x="5830689" y="3800607"/>
                  <a:pt x="5959343" y="4111625"/>
                  <a:pt x="6090312" y="4420261"/>
                </a:cubicBezTo>
                <a:cubicBezTo>
                  <a:pt x="6352249" y="3765418"/>
                  <a:pt x="6583760" y="3101247"/>
                  <a:pt x="6784843" y="2427750"/>
                </a:cubicBezTo>
                <a:cubicBezTo>
                  <a:pt x="6986059" y="1754121"/>
                  <a:pt x="7189590" y="1080492"/>
                  <a:pt x="7395435" y="40686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0" name="Freeform 2180"/>
          <p:cNvSpPr/>
          <p:nvPr/>
        </p:nvSpPr>
        <p:spPr>
          <a:xfrm rot="0" flipH="0" flipV="0">
            <a:off x="6374434" y="23554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1" name="Freeform 2181"/>
          <p:cNvSpPr/>
          <p:nvPr/>
        </p:nvSpPr>
        <p:spPr>
          <a:xfrm rot="0" flipH="0" flipV="0">
            <a:off x="6778945" y="2355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2" name="Freeform 2182"/>
          <p:cNvSpPr/>
          <p:nvPr/>
        </p:nvSpPr>
        <p:spPr>
          <a:xfrm rot="0" flipH="0" flipV="0">
            <a:off x="7034353" y="22589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3" name="Freeform 2183"/>
          <p:cNvSpPr/>
          <p:nvPr/>
        </p:nvSpPr>
        <p:spPr>
          <a:xfrm rot="0" flipH="0" flipV="0">
            <a:off x="7131583" y="2355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4" name="Freeform 2184"/>
          <p:cNvSpPr/>
          <p:nvPr/>
        </p:nvSpPr>
        <p:spPr>
          <a:xfrm rot="0" flipH="0" flipV="0">
            <a:off x="7384307" y="23449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5" name="Freeform 2185"/>
          <p:cNvSpPr/>
          <p:nvPr/>
        </p:nvSpPr>
        <p:spPr>
          <a:xfrm rot="0" flipH="0" flipV="0">
            <a:off x="7603854" y="22587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6" name="Freeform 2186"/>
          <p:cNvSpPr/>
          <p:nvPr/>
        </p:nvSpPr>
        <p:spPr>
          <a:xfrm rot="0" flipH="0" flipV="0">
            <a:off x="7799407" y="23481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7" name="Freeform 2187"/>
          <p:cNvSpPr/>
          <p:nvPr/>
        </p:nvSpPr>
        <p:spPr>
          <a:xfrm rot="0" flipH="0" flipV="0">
            <a:off x="8017565" y="22603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8" name="Freeform 2188"/>
          <p:cNvSpPr/>
          <p:nvPr/>
        </p:nvSpPr>
        <p:spPr>
          <a:xfrm rot="0" flipH="0" flipV="0">
            <a:off x="8118388" y="23449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9" name="Freeform 2189"/>
          <p:cNvSpPr/>
          <p:nvPr/>
        </p:nvSpPr>
        <p:spPr>
          <a:xfrm rot="0" flipH="0" flipV="0">
            <a:off x="1779127" y="29164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0" name="Freeform 2190"/>
          <p:cNvSpPr/>
          <p:nvPr/>
        </p:nvSpPr>
        <p:spPr>
          <a:xfrm rot="0" flipH="0" flipV="0">
            <a:off x="2010872" y="2834625"/>
            <a:ext cx="191431" cy="324669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1" name="Freeform 2191"/>
          <p:cNvSpPr/>
          <p:nvPr/>
        </p:nvSpPr>
        <p:spPr>
          <a:xfrm rot="0" flipH="0" flipV="0">
            <a:off x="2252042" y="29274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2" name="Freeform 2192"/>
          <p:cNvSpPr/>
          <p:nvPr/>
        </p:nvSpPr>
        <p:spPr>
          <a:xfrm rot="0" flipH="0" flipV="0">
            <a:off x="2488983" y="29196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3" name="Freeform 2193"/>
          <p:cNvSpPr/>
          <p:nvPr/>
        </p:nvSpPr>
        <p:spPr>
          <a:xfrm rot="0" flipH="0" flipV="0">
            <a:off x="2678744" y="2932366"/>
            <a:ext cx="202499" cy="344038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4" name="Freeform 2194"/>
          <p:cNvSpPr/>
          <p:nvPr/>
        </p:nvSpPr>
        <p:spPr>
          <a:xfrm rot="0" flipH="0" flipV="0">
            <a:off x="2929092" y="29273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5" name="Freeform 2195"/>
          <p:cNvSpPr/>
          <p:nvPr/>
        </p:nvSpPr>
        <p:spPr>
          <a:xfrm rot="0" flipH="0" flipV="0">
            <a:off x="3169229" y="29155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6" name="Rectangle 2196"/>
          <p:cNvSpPr/>
          <p:nvPr/>
        </p:nvSpPr>
        <p:spPr>
          <a:xfrm rot="0" flipH="0" flipV="0">
            <a:off x="3289300" y="3538556"/>
            <a:ext cx="3332164" cy="692931"/>
          </a:xfrm>
          <a:prstGeom prst="rect">
            <a:avLst/>
          </a:prstGeom>
        </p:spPr>
      </p:sp>
      <p:sp>
        <p:nvSpPr>
          <p:cNvPr id="2197" name="Freeform 2197"/>
          <p:cNvSpPr/>
          <p:nvPr/>
        </p:nvSpPr>
        <p:spPr>
          <a:xfrm rot="0" flipH="0" flipV="0">
            <a:off x="3305059" y="3799963"/>
            <a:ext cx="193995" cy="311703"/>
          </a:xfrm>
          <a:custGeom>
            <a:pathLst>
              <a:path w="5388768" h="8658422">
                <a:moveTo>
                  <a:pt x="1515665" y="8012906"/>
                </a:moveTo>
                <a:cubicBezTo>
                  <a:pt x="1506273" y="8228012"/>
                  <a:pt x="1443103" y="8389342"/>
                  <a:pt x="1326157" y="8496894"/>
                </a:cubicBezTo>
                <a:cubicBezTo>
                  <a:pt x="1209212" y="8604580"/>
                  <a:pt x="1080558" y="8658422"/>
                  <a:pt x="940197" y="8658422"/>
                </a:cubicBezTo>
                <a:cubicBezTo>
                  <a:pt x="809228" y="8658422"/>
                  <a:pt x="687586" y="8609276"/>
                  <a:pt x="575270" y="8510983"/>
                </a:cubicBezTo>
                <a:cubicBezTo>
                  <a:pt x="463087" y="8412823"/>
                  <a:pt x="392972" y="8260821"/>
                  <a:pt x="364926" y="8054975"/>
                </a:cubicBezTo>
                <a:lnTo>
                  <a:pt x="364926" y="4560689"/>
                </a:lnTo>
                <a:cubicBezTo>
                  <a:pt x="121642" y="4448373"/>
                  <a:pt x="0" y="4275204"/>
                  <a:pt x="0" y="4041180"/>
                </a:cubicBezTo>
                <a:cubicBezTo>
                  <a:pt x="0" y="3938257"/>
                  <a:pt x="30427" y="3837715"/>
                  <a:pt x="91281" y="3739555"/>
                </a:cubicBezTo>
                <a:cubicBezTo>
                  <a:pt x="152135" y="3641262"/>
                  <a:pt x="243350" y="3568766"/>
                  <a:pt x="364926" y="3522067"/>
                </a:cubicBezTo>
                <a:lnTo>
                  <a:pt x="364926" y="3423840"/>
                </a:lnTo>
                <a:cubicBezTo>
                  <a:pt x="364926" y="3311525"/>
                  <a:pt x="367241" y="3178175"/>
                  <a:pt x="371872" y="3023790"/>
                </a:cubicBezTo>
                <a:cubicBezTo>
                  <a:pt x="376634" y="2869406"/>
                  <a:pt x="379015" y="2703446"/>
                  <a:pt x="379015" y="2525911"/>
                </a:cubicBezTo>
                <a:cubicBezTo>
                  <a:pt x="379015" y="2254580"/>
                  <a:pt x="364926" y="1992643"/>
                  <a:pt x="336748" y="1740098"/>
                </a:cubicBezTo>
                <a:cubicBezTo>
                  <a:pt x="308702" y="1487421"/>
                  <a:pt x="243218" y="1286272"/>
                  <a:pt x="140295" y="1136650"/>
                </a:cubicBezTo>
                <a:cubicBezTo>
                  <a:pt x="84203" y="1005814"/>
                  <a:pt x="56157" y="888934"/>
                  <a:pt x="56157" y="786011"/>
                </a:cubicBezTo>
                <a:cubicBezTo>
                  <a:pt x="56157" y="514681"/>
                  <a:pt x="201149" y="332250"/>
                  <a:pt x="491132" y="238720"/>
                </a:cubicBezTo>
                <a:cubicBezTo>
                  <a:pt x="837340" y="182496"/>
                  <a:pt x="1185862" y="147373"/>
                  <a:pt x="1536700" y="133350"/>
                </a:cubicBezTo>
                <a:cubicBezTo>
                  <a:pt x="1887537" y="119327"/>
                  <a:pt x="2238375" y="110000"/>
                  <a:pt x="2589212" y="105370"/>
                </a:cubicBezTo>
                <a:cubicBezTo>
                  <a:pt x="2940050" y="100740"/>
                  <a:pt x="3293202" y="93728"/>
                  <a:pt x="3648670" y="84336"/>
                </a:cubicBezTo>
                <a:cubicBezTo>
                  <a:pt x="4004138" y="74943"/>
                  <a:pt x="4354975" y="46831"/>
                  <a:pt x="4701182" y="0"/>
                </a:cubicBezTo>
                <a:cubicBezTo>
                  <a:pt x="4925682" y="0"/>
                  <a:pt x="5096404" y="51461"/>
                  <a:pt x="5213350" y="154384"/>
                </a:cubicBezTo>
                <a:cubicBezTo>
                  <a:pt x="5330296" y="257307"/>
                  <a:pt x="5388768" y="388342"/>
                  <a:pt x="5388768" y="547489"/>
                </a:cubicBezTo>
                <a:cubicBezTo>
                  <a:pt x="5388768" y="678458"/>
                  <a:pt x="5344318" y="797719"/>
                  <a:pt x="5255418" y="905272"/>
                </a:cubicBezTo>
                <a:cubicBezTo>
                  <a:pt x="5166518" y="1012825"/>
                  <a:pt x="5028538" y="1090017"/>
                  <a:pt x="4841478" y="1136848"/>
                </a:cubicBezTo>
                <a:cubicBezTo>
                  <a:pt x="4270772" y="1211593"/>
                  <a:pt x="3700065" y="1246650"/>
                  <a:pt x="3129359" y="1242020"/>
                </a:cubicBezTo>
                <a:cubicBezTo>
                  <a:pt x="2558785" y="1237390"/>
                  <a:pt x="1988145" y="1253794"/>
                  <a:pt x="1417439" y="1291233"/>
                </a:cubicBezTo>
                <a:cubicBezTo>
                  <a:pt x="1464138" y="1487686"/>
                  <a:pt x="1494499" y="1691150"/>
                  <a:pt x="1508522" y="1901626"/>
                </a:cubicBezTo>
                <a:cubicBezTo>
                  <a:pt x="1522677" y="2112102"/>
                  <a:pt x="1529754" y="2320197"/>
                  <a:pt x="1529754" y="2525911"/>
                </a:cubicBezTo>
                <a:cubicBezTo>
                  <a:pt x="1529754" y="2684926"/>
                  <a:pt x="1527373" y="2834613"/>
                  <a:pt x="1522611" y="2974975"/>
                </a:cubicBezTo>
                <a:cubicBezTo>
                  <a:pt x="1517980" y="3115336"/>
                  <a:pt x="1515665" y="3251001"/>
                  <a:pt x="1515665" y="3381970"/>
                </a:cubicBezTo>
                <a:lnTo>
                  <a:pt x="1515665" y="3522265"/>
                </a:lnTo>
                <a:cubicBezTo>
                  <a:pt x="2020887" y="3522265"/>
                  <a:pt x="2540066" y="3510558"/>
                  <a:pt x="3073201" y="3487142"/>
                </a:cubicBezTo>
                <a:cubicBezTo>
                  <a:pt x="3606469" y="3463726"/>
                  <a:pt x="4069622" y="3391230"/>
                  <a:pt x="4462661" y="3269655"/>
                </a:cubicBezTo>
                <a:cubicBezTo>
                  <a:pt x="4677767" y="3269655"/>
                  <a:pt x="4846108" y="3321116"/>
                  <a:pt x="4967684" y="3424039"/>
                </a:cubicBezTo>
                <a:cubicBezTo>
                  <a:pt x="5089392" y="3526962"/>
                  <a:pt x="5150247" y="3657930"/>
                  <a:pt x="5150247" y="3816945"/>
                </a:cubicBezTo>
                <a:cubicBezTo>
                  <a:pt x="5150247" y="4050837"/>
                  <a:pt x="5019278" y="4226255"/>
                  <a:pt x="4757340" y="4343201"/>
                </a:cubicBezTo>
                <a:cubicBezTo>
                  <a:pt x="4495403" y="4460147"/>
                  <a:pt x="4177307" y="4542036"/>
                  <a:pt x="3803054" y="4588867"/>
                </a:cubicBezTo>
                <a:cubicBezTo>
                  <a:pt x="3428801" y="4635566"/>
                  <a:pt x="3031199" y="4658915"/>
                  <a:pt x="2610247" y="4658915"/>
                </a:cubicBezTo>
                <a:cubicBezTo>
                  <a:pt x="2189294" y="4658915"/>
                  <a:pt x="1824434" y="4658915"/>
                  <a:pt x="1515665" y="4658915"/>
                </a:cubicBezTo>
                <a:lnTo>
                  <a:pt x="1515665" y="8012906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8" name="Freeform 2198"/>
          <p:cNvSpPr/>
          <p:nvPr/>
        </p:nvSpPr>
        <p:spPr>
          <a:xfrm rot="0" flipH="0" flipV="0">
            <a:off x="3714093" y="3932022"/>
            <a:ext cx="193152" cy="129351"/>
          </a:xfrm>
          <a:custGeom>
            <a:pathLst>
              <a:path w="5365353" h="3593108">
                <a:moveTo>
                  <a:pt x="5318522" y="533202"/>
                </a:moveTo>
                <a:cubicBezTo>
                  <a:pt x="5318522" y="767094"/>
                  <a:pt x="5243644" y="935501"/>
                  <a:pt x="5093890" y="1038424"/>
                </a:cubicBezTo>
                <a:cubicBezTo>
                  <a:pt x="4944268" y="1141347"/>
                  <a:pt x="4752511" y="1192808"/>
                  <a:pt x="4518620" y="1192808"/>
                </a:cubicBezTo>
                <a:lnTo>
                  <a:pt x="813990" y="1192808"/>
                </a:lnTo>
                <a:cubicBezTo>
                  <a:pt x="580099" y="1192808"/>
                  <a:pt x="385961" y="1141347"/>
                  <a:pt x="231576" y="1038424"/>
                </a:cubicBezTo>
                <a:cubicBezTo>
                  <a:pt x="77192" y="935501"/>
                  <a:pt x="0" y="767094"/>
                  <a:pt x="0" y="533202"/>
                </a:cubicBezTo>
                <a:cubicBezTo>
                  <a:pt x="18785" y="392840"/>
                  <a:pt x="60920" y="294614"/>
                  <a:pt x="126404" y="238522"/>
                </a:cubicBezTo>
                <a:cubicBezTo>
                  <a:pt x="229327" y="79508"/>
                  <a:pt x="458523" y="0"/>
                  <a:pt x="813990" y="0"/>
                </a:cubicBezTo>
                <a:lnTo>
                  <a:pt x="4518620" y="0"/>
                </a:lnTo>
                <a:cubicBezTo>
                  <a:pt x="4855435" y="0"/>
                  <a:pt x="5075303" y="79508"/>
                  <a:pt x="5178226" y="238522"/>
                </a:cubicBezTo>
                <a:cubicBezTo>
                  <a:pt x="5271757" y="388276"/>
                  <a:pt x="5318522" y="486503"/>
                  <a:pt x="5318522" y="533202"/>
                </a:cubicBezTo>
                <a:close/>
                <a:moveTo>
                  <a:pt x="5346700" y="2779118"/>
                </a:moveTo>
                <a:cubicBezTo>
                  <a:pt x="5365353" y="3087886"/>
                  <a:pt x="5295172" y="3300744"/>
                  <a:pt x="5136157" y="3417690"/>
                </a:cubicBezTo>
                <a:cubicBezTo>
                  <a:pt x="4977143" y="3534635"/>
                  <a:pt x="4775993" y="3593108"/>
                  <a:pt x="4532709" y="3593108"/>
                </a:cubicBezTo>
                <a:lnTo>
                  <a:pt x="799901" y="3593108"/>
                </a:lnTo>
                <a:cubicBezTo>
                  <a:pt x="547356" y="3593108"/>
                  <a:pt x="350903" y="3539332"/>
                  <a:pt x="210542" y="3431779"/>
                </a:cubicBezTo>
                <a:cubicBezTo>
                  <a:pt x="70180" y="3324093"/>
                  <a:pt x="0" y="3179035"/>
                  <a:pt x="0" y="2996605"/>
                </a:cubicBezTo>
                <a:cubicBezTo>
                  <a:pt x="0" y="2814175"/>
                  <a:pt x="77192" y="2669183"/>
                  <a:pt x="231576" y="2561630"/>
                </a:cubicBezTo>
                <a:cubicBezTo>
                  <a:pt x="385961" y="2454077"/>
                  <a:pt x="575402" y="2400300"/>
                  <a:pt x="799901" y="2400300"/>
                </a:cubicBezTo>
                <a:lnTo>
                  <a:pt x="4532709" y="2400300"/>
                </a:lnTo>
                <a:cubicBezTo>
                  <a:pt x="4991100" y="2400300"/>
                  <a:pt x="5262430" y="2526573"/>
                  <a:pt x="5346700" y="277911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9" name="Freeform 2199"/>
          <p:cNvSpPr/>
          <p:nvPr/>
        </p:nvSpPr>
        <p:spPr>
          <a:xfrm rot="0" flipH="0" flipV="0">
            <a:off x="4110819" y="3880828"/>
            <a:ext cx="188942" cy="348495"/>
          </a:xfrm>
          <a:custGeom>
            <a:pathLst>
              <a:path w="5248408" h="9680442">
                <a:moveTo>
                  <a:pt x="5248408" y="9037306"/>
                </a:moveTo>
                <a:cubicBezTo>
                  <a:pt x="5239147" y="9243152"/>
                  <a:pt x="5178359" y="9399851"/>
                  <a:pt x="5066044" y="9507404"/>
                </a:cubicBezTo>
                <a:cubicBezTo>
                  <a:pt x="4953728" y="9614958"/>
                  <a:pt x="4829771" y="9671049"/>
                  <a:pt x="4694172" y="9675679"/>
                </a:cubicBezTo>
                <a:cubicBezTo>
                  <a:pt x="4558573" y="9680442"/>
                  <a:pt x="4432300" y="9633677"/>
                  <a:pt x="4315354" y="9535384"/>
                </a:cubicBezTo>
                <a:cubicBezTo>
                  <a:pt x="4198408" y="9437224"/>
                  <a:pt x="4125847" y="9285221"/>
                  <a:pt x="4097669" y="9079375"/>
                </a:cubicBezTo>
                <a:lnTo>
                  <a:pt x="4097669" y="5893859"/>
                </a:lnTo>
                <a:cubicBezTo>
                  <a:pt x="3760986" y="6024827"/>
                  <a:pt x="3424238" y="6104335"/>
                  <a:pt x="3087423" y="6132380"/>
                </a:cubicBezTo>
                <a:cubicBezTo>
                  <a:pt x="2890970" y="6151165"/>
                  <a:pt x="2668786" y="6153546"/>
                  <a:pt x="2420872" y="6139524"/>
                </a:cubicBezTo>
                <a:cubicBezTo>
                  <a:pt x="2172957" y="6125501"/>
                  <a:pt x="1955403" y="6090378"/>
                  <a:pt x="1768211" y="6034154"/>
                </a:cubicBezTo>
                <a:cubicBezTo>
                  <a:pt x="1291167" y="5903185"/>
                  <a:pt x="919295" y="5673990"/>
                  <a:pt x="652595" y="5346568"/>
                </a:cubicBezTo>
                <a:cubicBezTo>
                  <a:pt x="386027" y="5019146"/>
                  <a:pt x="205912" y="4647274"/>
                  <a:pt x="112250" y="4230952"/>
                </a:cubicBezTo>
                <a:cubicBezTo>
                  <a:pt x="18720" y="3814630"/>
                  <a:pt x="0" y="3379589"/>
                  <a:pt x="56092" y="2925829"/>
                </a:cubicBezTo>
                <a:cubicBezTo>
                  <a:pt x="112316" y="2472069"/>
                  <a:pt x="219935" y="2048735"/>
                  <a:pt x="378950" y="1655829"/>
                </a:cubicBezTo>
                <a:cubicBezTo>
                  <a:pt x="500526" y="1356453"/>
                  <a:pt x="675945" y="1099212"/>
                  <a:pt x="905206" y="884105"/>
                </a:cubicBezTo>
                <a:cubicBezTo>
                  <a:pt x="1134467" y="668867"/>
                  <a:pt x="1394090" y="493448"/>
                  <a:pt x="1684073" y="357849"/>
                </a:cubicBezTo>
                <a:cubicBezTo>
                  <a:pt x="1974056" y="222118"/>
                  <a:pt x="2280444" y="126206"/>
                  <a:pt x="2603236" y="70115"/>
                </a:cubicBezTo>
                <a:cubicBezTo>
                  <a:pt x="2926027" y="14023"/>
                  <a:pt x="3237111" y="0"/>
                  <a:pt x="3536487" y="28046"/>
                </a:cubicBezTo>
                <a:cubicBezTo>
                  <a:pt x="3845124" y="56092"/>
                  <a:pt x="4121084" y="130903"/>
                  <a:pt x="4364369" y="252479"/>
                </a:cubicBezTo>
                <a:cubicBezTo>
                  <a:pt x="4514123" y="149556"/>
                  <a:pt x="4680215" y="130837"/>
                  <a:pt x="4862645" y="196321"/>
                </a:cubicBezTo>
                <a:cubicBezTo>
                  <a:pt x="5045075" y="261805"/>
                  <a:pt x="5173663" y="416190"/>
                  <a:pt x="5248408" y="659474"/>
                </a:cubicBezTo>
                <a:lnTo>
                  <a:pt x="5248408" y="9037306"/>
                </a:lnTo>
                <a:close/>
                <a:moveTo>
                  <a:pt x="1740231" y="4785188"/>
                </a:moveTo>
                <a:cubicBezTo>
                  <a:pt x="2133137" y="4944335"/>
                  <a:pt x="2535370" y="5012201"/>
                  <a:pt x="2946929" y="4988785"/>
                </a:cubicBezTo>
                <a:cubicBezTo>
                  <a:pt x="3358621" y="4965369"/>
                  <a:pt x="3742201" y="4846042"/>
                  <a:pt x="4097669" y="4630804"/>
                </a:cubicBezTo>
                <a:lnTo>
                  <a:pt x="4097669" y="1445287"/>
                </a:lnTo>
                <a:cubicBezTo>
                  <a:pt x="4050969" y="1417241"/>
                  <a:pt x="4022924" y="1384499"/>
                  <a:pt x="4013531" y="1347060"/>
                </a:cubicBezTo>
                <a:cubicBezTo>
                  <a:pt x="3789032" y="1253530"/>
                  <a:pt x="3548129" y="1197438"/>
                  <a:pt x="3290822" y="1178785"/>
                </a:cubicBezTo>
                <a:cubicBezTo>
                  <a:pt x="3033514" y="1160000"/>
                  <a:pt x="2785600" y="1183349"/>
                  <a:pt x="2547078" y="1248834"/>
                </a:cubicBezTo>
                <a:cubicBezTo>
                  <a:pt x="2308556" y="1314318"/>
                  <a:pt x="2091069" y="1421937"/>
                  <a:pt x="1894615" y="1571691"/>
                </a:cubicBezTo>
                <a:cubicBezTo>
                  <a:pt x="1698162" y="1721313"/>
                  <a:pt x="1539081" y="1913070"/>
                  <a:pt x="1417373" y="2146962"/>
                </a:cubicBezTo>
                <a:cubicBezTo>
                  <a:pt x="1258359" y="2455730"/>
                  <a:pt x="1178851" y="2787915"/>
                  <a:pt x="1178851" y="3143515"/>
                </a:cubicBezTo>
                <a:cubicBezTo>
                  <a:pt x="1178851" y="3498982"/>
                  <a:pt x="1206897" y="3845057"/>
                  <a:pt x="1262989" y="4181740"/>
                </a:cubicBezTo>
                <a:cubicBezTo>
                  <a:pt x="1300427" y="4237964"/>
                  <a:pt x="1335485" y="4296503"/>
                  <a:pt x="1368161" y="4357357"/>
                </a:cubicBezTo>
                <a:cubicBezTo>
                  <a:pt x="1400969" y="4418079"/>
                  <a:pt x="1436092" y="4481182"/>
                  <a:pt x="1473531" y="4546666"/>
                </a:cubicBezTo>
                <a:cubicBezTo>
                  <a:pt x="1520362" y="4593498"/>
                  <a:pt x="1564812" y="4633317"/>
                  <a:pt x="1606881" y="4666126"/>
                </a:cubicBezTo>
                <a:cubicBezTo>
                  <a:pt x="1648950" y="4698802"/>
                  <a:pt x="1693400" y="4738489"/>
                  <a:pt x="1740231" y="47851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0" name="Freeform 2200"/>
          <p:cNvSpPr/>
          <p:nvPr/>
        </p:nvSpPr>
        <p:spPr>
          <a:xfrm rot="0" flipH="0" flipV="0">
            <a:off x="4351661" y="3796955"/>
            <a:ext cx="119729" cy="308167"/>
          </a:xfrm>
          <a:custGeom>
            <a:pathLst>
              <a:path w="3325813" h="8560196">
                <a:moveTo>
                  <a:pt x="2806898" y="7409457"/>
                </a:moveTo>
                <a:cubicBezTo>
                  <a:pt x="2984434" y="7456289"/>
                  <a:pt x="3115270" y="7533547"/>
                  <a:pt x="3199408" y="7641232"/>
                </a:cubicBezTo>
                <a:cubicBezTo>
                  <a:pt x="3283677" y="7748786"/>
                  <a:pt x="3325813" y="7863350"/>
                  <a:pt x="3325813" y="7984926"/>
                </a:cubicBezTo>
                <a:cubicBezTo>
                  <a:pt x="3325813" y="8115895"/>
                  <a:pt x="3279048" y="8232841"/>
                  <a:pt x="3185517" y="8335764"/>
                </a:cubicBezTo>
                <a:cubicBezTo>
                  <a:pt x="3092119" y="8438687"/>
                  <a:pt x="2951890" y="8513497"/>
                  <a:pt x="2764830" y="8560196"/>
                </a:cubicBezTo>
                <a:lnTo>
                  <a:pt x="604639" y="8560196"/>
                </a:lnTo>
                <a:cubicBezTo>
                  <a:pt x="398396" y="8541542"/>
                  <a:pt x="246063" y="8473744"/>
                  <a:pt x="147638" y="8356798"/>
                </a:cubicBezTo>
                <a:cubicBezTo>
                  <a:pt x="49213" y="8239852"/>
                  <a:pt x="0" y="8115895"/>
                  <a:pt x="0" y="7984926"/>
                </a:cubicBezTo>
                <a:cubicBezTo>
                  <a:pt x="0" y="7853957"/>
                  <a:pt x="53843" y="7725304"/>
                  <a:pt x="161528" y="7598965"/>
                </a:cubicBezTo>
                <a:cubicBezTo>
                  <a:pt x="269214" y="7472627"/>
                  <a:pt x="430742" y="7409457"/>
                  <a:pt x="646113" y="7409457"/>
                </a:cubicBezTo>
                <a:lnTo>
                  <a:pt x="1053505" y="7409457"/>
                </a:lnTo>
                <a:lnTo>
                  <a:pt x="1053505" y="1613892"/>
                </a:lnTo>
                <a:cubicBezTo>
                  <a:pt x="922668" y="1707422"/>
                  <a:pt x="782373" y="1754187"/>
                  <a:pt x="632619" y="1754187"/>
                </a:cubicBezTo>
                <a:cubicBezTo>
                  <a:pt x="473736" y="1754187"/>
                  <a:pt x="345215" y="1700411"/>
                  <a:pt x="247055" y="1592857"/>
                </a:cubicBezTo>
                <a:cubicBezTo>
                  <a:pt x="148894" y="1485172"/>
                  <a:pt x="99814" y="1361215"/>
                  <a:pt x="99814" y="1220986"/>
                </a:cubicBezTo>
                <a:cubicBezTo>
                  <a:pt x="99814" y="1136716"/>
                  <a:pt x="120848" y="1047816"/>
                  <a:pt x="162917" y="954286"/>
                </a:cubicBezTo>
                <a:cubicBezTo>
                  <a:pt x="204986" y="860756"/>
                  <a:pt x="272785" y="776552"/>
                  <a:pt x="366316" y="701675"/>
                </a:cubicBezTo>
                <a:lnTo>
                  <a:pt x="1333897" y="70247"/>
                </a:lnTo>
                <a:cubicBezTo>
                  <a:pt x="1455473" y="23415"/>
                  <a:pt x="1558396" y="0"/>
                  <a:pt x="1642666" y="0"/>
                </a:cubicBezTo>
                <a:cubicBezTo>
                  <a:pt x="1932384" y="0"/>
                  <a:pt x="2119379" y="163711"/>
                  <a:pt x="2203648" y="491132"/>
                </a:cubicBezTo>
                <a:lnTo>
                  <a:pt x="2203648" y="7409457"/>
                </a:lnTo>
                <a:lnTo>
                  <a:pt x="2806898" y="740945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1" name="Freeform 2201"/>
          <p:cNvSpPr/>
          <p:nvPr/>
        </p:nvSpPr>
        <p:spPr>
          <a:xfrm rot="0" flipH="0" flipV="0">
            <a:off x="4691280" y="3880828"/>
            <a:ext cx="188942" cy="348495"/>
          </a:xfrm>
          <a:custGeom>
            <a:pathLst>
              <a:path w="5248408" h="9680442">
                <a:moveTo>
                  <a:pt x="5248408" y="9037306"/>
                </a:moveTo>
                <a:cubicBezTo>
                  <a:pt x="5239147" y="9243152"/>
                  <a:pt x="5178359" y="9399851"/>
                  <a:pt x="5066044" y="9507404"/>
                </a:cubicBezTo>
                <a:cubicBezTo>
                  <a:pt x="4953728" y="9614958"/>
                  <a:pt x="4829771" y="9671049"/>
                  <a:pt x="4694172" y="9675679"/>
                </a:cubicBezTo>
                <a:cubicBezTo>
                  <a:pt x="4558573" y="9680442"/>
                  <a:pt x="4432300" y="9633677"/>
                  <a:pt x="4315354" y="9535384"/>
                </a:cubicBezTo>
                <a:cubicBezTo>
                  <a:pt x="4198408" y="9437224"/>
                  <a:pt x="4125847" y="9285221"/>
                  <a:pt x="4097669" y="9079375"/>
                </a:cubicBezTo>
                <a:lnTo>
                  <a:pt x="4097669" y="5893859"/>
                </a:lnTo>
                <a:cubicBezTo>
                  <a:pt x="3760986" y="6024827"/>
                  <a:pt x="3424238" y="6104335"/>
                  <a:pt x="3087423" y="6132380"/>
                </a:cubicBezTo>
                <a:cubicBezTo>
                  <a:pt x="2890970" y="6151165"/>
                  <a:pt x="2668786" y="6153546"/>
                  <a:pt x="2420872" y="6139524"/>
                </a:cubicBezTo>
                <a:cubicBezTo>
                  <a:pt x="2172957" y="6125501"/>
                  <a:pt x="1955403" y="6090378"/>
                  <a:pt x="1768211" y="6034154"/>
                </a:cubicBezTo>
                <a:cubicBezTo>
                  <a:pt x="1291167" y="5903185"/>
                  <a:pt x="919295" y="5673990"/>
                  <a:pt x="652595" y="5346568"/>
                </a:cubicBezTo>
                <a:cubicBezTo>
                  <a:pt x="386027" y="5019146"/>
                  <a:pt x="205912" y="4647274"/>
                  <a:pt x="112250" y="4230952"/>
                </a:cubicBezTo>
                <a:cubicBezTo>
                  <a:pt x="18720" y="3814630"/>
                  <a:pt x="0" y="3379589"/>
                  <a:pt x="56092" y="2925829"/>
                </a:cubicBezTo>
                <a:cubicBezTo>
                  <a:pt x="112316" y="2472069"/>
                  <a:pt x="219935" y="2048735"/>
                  <a:pt x="378950" y="1655829"/>
                </a:cubicBezTo>
                <a:cubicBezTo>
                  <a:pt x="500526" y="1356453"/>
                  <a:pt x="675945" y="1099212"/>
                  <a:pt x="905206" y="884105"/>
                </a:cubicBezTo>
                <a:cubicBezTo>
                  <a:pt x="1134467" y="668867"/>
                  <a:pt x="1394090" y="493448"/>
                  <a:pt x="1684073" y="357849"/>
                </a:cubicBezTo>
                <a:cubicBezTo>
                  <a:pt x="1974056" y="222118"/>
                  <a:pt x="2280444" y="126206"/>
                  <a:pt x="2603236" y="70115"/>
                </a:cubicBezTo>
                <a:cubicBezTo>
                  <a:pt x="2926027" y="14023"/>
                  <a:pt x="3237111" y="0"/>
                  <a:pt x="3536487" y="28046"/>
                </a:cubicBezTo>
                <a:cubicBezTo>
                  <a:pt x="3845124" y="56092"/>
                  <a:pt x="4121084" y="130903"/>
                  <a:pt x="4364369" y="252479"/>
                </a:cubicBezTo>
                <a:cubicBezTo>
                  <a:pt x="4514123" y="149556"/>
                  <a:pt x="4680215" y="130837"/>
                  <a:pt x="4862645" y="196321"/>
                </a:cubicBezTo>
                <a:cubicBezTo>
                  <a:pt x="5045075" y="261805"/>
                  <a:pt x="5173663" y="416190"/>
                  <a:pt x="5248408" y="659474"/>
                </a:cubicBezTo>
                <a:lnTo>
                  <a:pt x="5248408" y="9037306"/>
                </a:lnTo>
                <a:close/>
                <a:moveTo>
                  <a:pt x="1740231" y="4785188"/>
                </a:moveTo>
                <a:cubicBezTo>
                  <a:pt x="2133137" y="4944335"/>
                  <a:pt x="2535370" y="5012201"/>
                  <a:pt x="2946929" y="4988785"/>
                </a:cubicBezTo>
                <a:cubicBezTo>
                  <a:pt x="3358621" y="4965369"/>
                  <a:pt x="3742201" y="4846042"/>
                  <a:pt x="4097669" y="4630804"/>
                </a:cubicBezTo>
                <a:lnTo>
                  <a:pt x="4097669" y="1445287"/>
                </a:lnTo>
                <a:cubicBezTo>
                  <a:pt x="4050969" y="1417241"/>
                  <a:pt x="4022924" y="1384499"/>
                  <a:pt x="4013531" y="1347060"/>
                </a:cubicBezTo>
                <a:cubicBezTo>
                  <a:pt x="3789032" y="1253530"/>
                  <a:pt x="3548129" y="1197438"/>
                  <a:pt x="3290822" y="1178785"/>
                </a:cubicBezTo>
                <a:cubicBezTo>
                  <a:pt x="3033514" y="1160000"/>
                  <a:pt x="2785600" y="1183349"/>
                  <a:pt x="2547078" y="1248834"/>
                </a:cubicBezTo>
                <a:cubicBezTo>
                  <a:pt x="2308556" y="1314318"/>
                  <a:pt x="2091069" y="1421937"/>
                  <a:pt x="1894615" y="1571691"/>
                </a:cubicBezTo>
                <a:cubicBezTo>
                  <a:pt x="1698162" y="1721313"/>
                  <a:pt x="1539081" y="1913070"/>
                  <a:pt x="1417373" y="2146962"/>
                </a:cubicBezTo>
                <a:cubicBezTo>
                  <a:pt x="1258359" y="2455730"/>
                  <a:pt x="1178851" y="2787915"/>
                  <a:pt x="1178851" y="3143515"/>
                </a:cubicBezTo>
                <a:cubicBezTo>
                  <a:pt x="1178851" y="3498982"/>
                  <a:pt x="1206897" y="3845057"/>
                  <a:pt x="1262989" y="4181740"/>
                </a:cubicBezTo>
                <a:cubicBezTo>
                  <a:pt x="1300427" y="4237964"/>
                  <a:pt x="1335485" y="4296503"/>
                  <a:pt x="1368161" y="4357357"/>
                </a:cubicBezTo>
                <a:cubicBezTo>
                  <a:pt x="1400969" y="4418079"/>
                  <a:pt x="1436092" y="4481182"/>
                  <a:pt x="1473531" y="4546666"/>
                </a:cubicBezTo>
                <a:cubicBezTo>
                  <a:pt x="1520362" y="4593498"/>
                  <a:pt x="1564812" y="4633317"/>
                  <a:pt x="1606881" y="4666126"/>
                </a:cubicBezTo>
                <a:cubicBezTo>
                  <a:pt x="1648950" y="4698802"/>
                  <a:pt x="1693400" y="4738489"/>
                  <a:pt x="1740231" y="47851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2" name="Freeform 2202"/>
          <p:cNvSpPr/>
          <p:nvPr/>
        </p:nvSpPr>
        <p:spPr>
          <a:xfrm rot="0" flipH="0" flipV="0">
            <a:off x="4959332" y="3791004"/>
            <a:ext cx="197531" cy="312610"/>
          </a:xfrm>
          <a:custGeom>
            <a:pathLst>
              <a:path w="5486996" h="8683624">
                <a:moveTo>
                  <a:pt x="3690740" y="1880196"/>
                </a:moveTo>
                <a:cubicBezTo>
                  <a:pt x="3615862" y="1711788"/>
                  <a:pt x="3515254" y="1571493"/>
                  <a:pt x="3388916" y="1459310"/>
                </a:cubicBezTo>
                <a:cubicBezTo>
                  <a:pt x="3262578" y="1347127"/>
                  <a:pt x="3133924" y="1281642"/>
                  <a:pt x="3002955" y="1262856"/>
                </a:cubicBezTo>
                <a:cubicBezTo>
                  <a:pt x="2591396" y="1262856"/>
                  <a:pt x="2217209" y="1372725"/>
                  <a:pt x="1880394" y="1592461"/>
                </a:cubicBezTo>
                <a:cubicBezTo>
                  <a:pt x="1543580" y="1812197"/>
                  <a:pt x="1234877" y="2071688"/>
                  <a:pt x="954286" y="2370931"/>
                </a:cubicBezTo>
                <a:cubicBezTo>
                  <a:pt x="823185" y="2464462"/>
                  <a:pt x="682824" y="2511227"/>
                  <a:pt x="533202" y="2511227"/>
                </a:cubicBezTo>
                <a:cubicBezTo>
                  <a:pt x="374187" y="2511227"/>
                  <a:pt x="245534" y="2457450"/>
                  <a:pt x="147241" y="2349897"/>
                </a:cubicBezTo>
                <a:cubicBezTo>
                  <a:pt x="49081" y="2242344"/>
                  <a:pt x="0" y="2104430"/>
                  <a:pt x="0" y="1936155"/>
                </a:cubicBezTo>
                <a:cubicBezTo>
                  <a:pt x="0" y="1786401"/>
                  <a:pt x="42069" y="1641343"/>
                  <a:pt x="126207" y="1500981"/>
                </a:cubicBezTo>
                <a:cubicBezTo>
                  <a:pt x="304007" y="1314053"/>
                  <a:pt x="495763" y="1129374"/>
                  <a:pt x="701477" y="946944"/>
                </a:cubicBezTo>
                <a:cubicBezTo>
                  <a:pt x="907323" y="764514"/>
                  <a:pt x="1127192" y="603184"/>
                  <a:pt x="1361083" y="462955"/>
                </a:cubicBezTo>
                <a:cubicBezTo>
                  <a:pt x="1594975" y="322594"/>
                  <a:pt x="1835878" y="210344"/>
                  <a:pt x="2083793" y="126206"/>
                </a:cubicBezTo>
                <a:cubicBezTo>
                  <a:pt x="2331707" y="42069"/>
                  <a:pt x="2586633" y="0"/>
                  <a:pt x="2848571" y="0"/>
                </a:cubicBezTo>
                <a:cubicBezTo>
                  <a:pt x="3147947" y="0"/>
                  <a:pt x="3428604" y="63103"/>
                  <a:pt x="3690541" y="189310"/>
                </a:cubicBezTo>
                <a:cubicBezTo>
                  <a:pt x="3952611" y="315516"/>
                  <a:pt x="4179491" y="493183"/>
                  <a:pt x="4371182" y="722313"/>
                </a:cubicBezTo>
                <a:cubicBezTo>
                  <a:pt x="4563004" y="951442"/>
                  <a:pt x="4715008" y="1225021"/>
                  <a:pt x="4827191" y="1543050"/>
                </a:cubicBezTo>
                <a:cubicBezTo>
                  <a:pt x="4939507" y="1860947"/>
                  <a:pt x="4995665" y="2206956"/>
                  <a:pt x="4995665" y="2581077"/>
                </a:cubicBezTo>
                <a:cubicBezTo>
                  <a:pt x="4995665" y="2702653"/>
                  <a:pt x="4981642" y="2828859"/>
                  <a:pt x="4953596" y="2959696"/>
                </a:cubicBezTo>
                <a:cubicBezTo>
                  <a:pt x="4850673" y="3389908"/>
                  <a:pt x="4693973" y="3740679"/>
                  <a:pt x="4483497" y="4012010"/>
                </a:cubicBezTo>
                <a:cubicBezTo>
                  <a:pt x="4273021" y="4283207"/>
                  <a:pt x="4039129" y="4514652"/>
                  <a:pt x="3781822" y="4706342"/>
                </a:cubicBezTo>
                <a:cubicBezTo>
                  <a:pt x="3524647" y="4898033"/>
                  <a:pt x="3258014" y="5071071"/>
                  <a:pt x="2981921" y="5225455"/>
                </a:cubicBezTo>
                <a:cubicBezTo>
                  <a:pt x="2705960" y="5379707"/>
                  <a:pt x="2448719" y="5550363"/>
                  <a:pt x="2210197" y="5737424"/>
                </a:cubicBezTo>
                <a:cubicBezTo>
                  <a:pt x="1971675" y="5924484"/>
                  <a:pt x="1763515" y="6151298"/>
                  <a:pt x="1585715" y="6417866"/>
                </a:cubicBezTo>
                <a:cubicBezTo>
                  <a:pt x="1407915" y="6684301"/>
                  <a:pt x="1290969" y="7023233"/>
                  <a:pt x="1234877" y="7434660"/>
                </a:cubicBezTo>
                <a:lnTo>
                  <a:pt x="3901083" y="7434660"/>
                </a:lnTo>
                <a:cubicBezTo>
                  <a:pt x="4013399" y="7434660"/>
                  <a:pt x="4097603" y="7418322"/>
                  <a:pt x="4153694" y="7385646"/>
                </a:cubicBezTo>
                <a:cubicBezTo>
                  <a:pt x="4209918" y="7352837"/>
                  <a:pt x="4252053" y="7327106"/>
                  <a:pt x="4280099" y="7308453"/>
                </a:cubicBezTo>
                <a:cubicBezTo>
                  <a:pt x="4298752" y="7289668"/>
                  <a:pt x="4347832" y="7233576"/>
                  <a:pt x="4427340" y="7140178"/>
                </a:cubicBezTo>
                <a:cubicBezTo>
                  <a:pt x="4506847" y="7046648"/>
                  <a:pt x="4565320" y="6990556"/>
                  <a:pt x="4602758" y="6971903"/>
                </a:cubicBezTo>
                <a:cubicBezTo>
                  <a:pt x="4649590" y="6943725"/>
                  <a:pt x="4703366" y="6925006"/>
                  <a:pt x="4764088" y="6915746"/>
                </a:cubicBezTo>
                <a:cubicBezTo>
                  <a:pt x="4824942" y="6906353"/>
                  <a:pt x="4878785" y="6901656"/>
                  <a:pt x="4925616" y="6901656"/>
                </a:cubicBezTo>
                <a:cubicBezTo>
                  <a:pt x="5094024" y="6901656"/>
                  <a:pt x="5229688" y="6960129"/>
                  <a:pt x="5332611" y="7077075"/>
                </a:cubicBezTo>
                <a:cubicBezTo>
                  <a:pt x="5435535" y="7194021"/>
                  <a:pt x="5486996" y="7332001"/>
                  <a:pt x="5486996" y="7491016"/>
                </a:cubicBezTo>
                <a:cubicBezTo>
                  <a:pt x="5486996" y="7593939"/>
                  <a:pt x="5475288" y="7673446"/>
                  <a:pt x="5451872" y="7729538"/>
                </a:cubicBezTo>
                <a:cubicBezTo>
                  <a:pt x="5428457" y="7785629"/>
                  <a:pt x="5407356" y="7823002"/>
                  <a:pt x="5388571" y="7841655"/>
                </a:cubicBezTo>
                <a:cubicBezTo>
                  <a:pt x="5210903" y="8094200"/>
                  <a:pt x="5002742" y="8297664"/>
                  <a:pt x="4764088" y="8452049"/>
                </a:cubicBezTo>
                <a:cubicBezTo>
                  <a:pt x="4525566" y="8606433"/>
                  <a:pt x="4251987" y="8683624"/>
                  <a:pt x="3943350" y="8683624"/>
                </a:cubicBezTo>
                <a:lnTo>
                  <a:pt x="603449" y="8683624"/>
                </a:lnTo>
                <a:cubicBezTo>
                  <a:pt x="238588" y="8646186"/>
                  <a:pt x="37439" y="8426318"/>
                  <a:pt x="0" y="8024019"/>
                </a:cubicBezTo>
                <a:cubicBezTo>
                  <a:pt x="28046" y="7715515"/>
                  <a:pt x="70115" y="7413956"/>
                  <a:pt x="126207" y="7119342"/>
                </a:cubicBezTo>
                <a:cubicBezTo>
                  <a:pt x="182298" y="6824729"/>
                  <a:pt x="261806" y="6539508"/>
                  <a:pt x="364729" y="6263680"/>
                </a:cubicBezTo>
                <a:cubicBezTo>
                  <a:pt x="467652" y="5987852"/>
                  <a:pt x="598620" y="5730677"/>
                  <a:pt x="757635" y="5492155"/>
                </a:cubicBezTo>
                <a:cubicBezTo>
                  <a:pt x="916782" y="5253633"/>
                  <a:pt x="1117931" y="5036212"/>
                  <a:pt x="1361083" y="4839891"/>
                </a:cubicBezTo>
                <a:cubicBezTo>
                  <a:pt x="1576322" y="4671484"/>
                  <a:pt x="1824236" y="4512469"/>
                  <a:pt x="2104827" y="4362847"/>
                </a:cubicBezTo>
                <a:cubicBezTo>
                  <a:pt x="2385550" y="4213225"/>
                  <a:pt x="2652184" y="4047265"/>
                  <a:pt x="2904729" y="3864967"/>
                </a:cubicBezTo>
                <a:cubicBezTo>
                  <a:pt x="3157406" y="3682537"/>
                  <a:pt x="3372578" y="3469812"/>
                  <a:pt x="3550246" y="3226792"/>
                </a:cubicBezTo>
                <a:cubicBezTo>
                  <a:pt x="3728046" y="2983640"/>
                  <a:pt x="3816946" y="2689093"/>
                  <a:pt x="3816946" y="2343150"/>
                </a:cubicBezTo>
                <a:cubicBezTo>
                  <a:pt x="3816946" y="2249488"/>
                  <a:pt x="3798226" y="2151261"/>
                  <a:pt x="3760788" y="2048471"/>
                </a:cubicBezTo>
                <a:cubicBezTo>
                  <a:pt x="3723350" y="1945680"/>
                  <a:pt x="3700000" y="1889588"/>
                  <a:pt x="3690740" y="188019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3" name="Freeform 2203"/>
          <p:cNvSpPr/>
          <p:nvPr/>
        </p:nvSpPr>
        <p:spPr>
          <a:xfrm rot="0" flipH="0" flipV="0">
            <a:off x="5371203" y="3744420"/>
            <a:ext cx="192474" cy="393041"/>
          </a:xfrm>
          <a:custGeom>
            <a:pathLst>
              <a:path w="5346502" h="10917832">
                <a:moveTo>
                  <a:pt x="4251920" y="364927"/>
                </a:moveTo>
                <a:cubicBezTo>
                  <a:pt x="4401674" y="121642"/>
                  <a:pt x="4584105" y="0"/>
                  <a:pt x="4799211" y="0"/>
                </a:cubicBezTo>
                <a:cubicBezTo>
                  <a:pt x="4939573" y="0"/>
                  <a:pt x="5065845" y="51462"/>
                  <a:pt x="5178028" y="154385"/>
                </a:cubicBezTo>
                <a:cubicBezTo>
                  <a:pt x="5290344" y="257308"/>
                  <a:pt x="5346502" y="392972"/>
                  <a:pt x="5346502" y="561380"/>
                </a:cubicBezTo>
                <a:cubicBezTo>
                  <a:pt x="5346502" y="645650"/>
                  <a:pt x="5323152" y="748572"/>
                  <a:pt x="5276453" y="870149"/>
                </a:cubicBezTo>
                <a:cubicBezTo>
                  <a:pt x="4574778" y="2507391"/>
                  <a:pt x="3870722" y="4135239"/>
                  <a:pt x="3164285" y="5753696"/>
                </a:cubicBezTo>
                <a:cubicBezTo>
                  <a:pt x="2457979" y="7372152"/>
                  <a:pt x="1749359" y="9000001"/>
                  <a:pt x="1038424" y="10637242"/>
                </a:cubicBezTo>
                <a:cubicBezTo>
                  <a:pt x="963547" y="10740164"/>
                  <a:pt x="879343" y="10812660"/>
                  <a:pt x="785813" y="10854729"/>
                </a:cubicBezTo>
                <a:cubicBezTo>
                  <a:pt x="692282" y="10896798"/>
                  <a:pt x="603382" y="10917832"/>
                  <a:pt x="519113" y="10917832"/>
                </a:cubicBezTo>
                <a:cubicBezTo>
                  <a:pt x="378751" y="10917832"/>
                  <a:pt x="257109" y="10866371"/>
                  <a:pt x="154186" y="10763448"/>
                </a:cubicBezTo>
                <a:cubicBezTo>
                  <a:pt x="51395" y="10660525"/>
                  <a:pt x="0" y="10515533"/>
                  <a:pt x="0" y="10328473"/>
                </a:cubicBezTo>
                <a:cubicBezTo>
                  <a:pt x="0" y="10300427"/>
                  <a:pt x="0" y="10270000"/>
                  <a:pt x="0" y="10237192"/>
                </a:cubicBezTo>
                <a:cubicBezTo>
                  <a:pt x="0" y="10204515"/>
                  <a:pt x="4630" y="10169458"/>
                  <a:pt x="13891" y="10132020"/>
                </a:cubicBezTo>
                <a:cubicBezTo>
                  <a:pt x="715566" y="8494779"/>
                  <a:pt x="1419556" y="6866930"/>
                  <a:pt x="2125861" y="5248474"/>
                </a:cubicBezTo>
                <a:cubicBezTo>
                  <a:pt x="2832299" y="3630017"/>
                  <a:pt x="3540985" y="2002169"/>
                  <a:pt x="4251920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4" name="Freeform 2204"/>
          <p:cNvSpPr/>
          <p:nvPr/>
        </p:nvSpPr>
        <p:spPr>
          <a:xfrm rot="0" flipH="0" flipV="0">
            <a:off x="5789058" y="38721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5" name="Freeform 2205"/>
          <p:cNvSpPr/>
          <p:nvPr/>
        </p:nvSpPr>
        <p:spPr>
          <a:xfrm rot="0" flipH="0" flipV="0">
            <a:off x="5996472" y="3737348"/>
            <a:ext cx="159641" cy="95990"/>
          </a:xfrm>
          <a:custGeom>
            <a:pathLst>
              <a:path w="4434482" h="2666405">
                <a:moveTo>
                  <a:pt x="4434482" y="2133203"/>
                </a:moveTo>
                <a:cubicBezTo>
                  <a:pt x="4434482" y="2357702"/>
                  <a:pt x="4390032" y="2500379"/>
                  <a:pt x="4301132" y="2561233"/>
                </a:cubicBezTo>
                <a:cubicBezTo>
                  <a:pt x="4212232" y="2621955"/>
                  <a:pt x="4055533" y="2652316"/>
                  <a:pt x="3831034" y="2652316"/>
                </a:cubicBezTo>
                <a:cubicBezTo>
                  <a:pt x="3569096" y="2652316"/>
                  <a:pt x="3363250" y="2535370"/>
                  <a:pt x="3213496" y="2301478"/>
                </a:cubicBezTo>
                <a:lnTo>
                  <a:pt x="2245320" y="1122760"/>
                </a:lnTo>
                <a:lnTo>
                  <a:pt x="1192807" y="2343547"/>
                </a:lnTo>
                <a:cubicBezTo>
                  <a:pt x="1033793" y="2558786"/>
                  <a:pt x="832643" y="2666405"/>
                  <a:pt x="589359" y="2666405"/>
                </a:cubicBezTo>
                <a:cubicBezTo>
                  <a:pt x="364860" y="2666405"/>
                  <a:pt x="210476" y="2636044"/>
                  <a:pt x="126206" y="2575322"/>
                </a:cubicBezTo>
                <a:cubicBezTo>
                  <a:pt x="42068" y="2514468"/>
                  <a:pt x="0" y="2371725"/>
                  <a:pt x="0" y="2147094"/>
                </a:cubicBezTo>
                <a:cubicBezTo>
                  <a:pt x="0" y="1969426"/>
                  <a:pt x="60788" y="1805716"/>
                  <a:pt x="182364" y="1655961"/>
                </a:cubicBezTo>
                <a:cubicBezTo>
                  <a:pt x="706239" y="1160132"/>
                  <a:pt x="1099145" y="781249"/>
                  <a:pt x="1361082" y="519311"/>
                </a:cubicBezTo>
                <a:cubicBezTo>
                  <a:pt x="1707290" y="173104"/>
                  <a:pt x="2016058" y="0"/>
                  <a:pt x="2287389" y="0"/>
                </a:cubicBezTo>
                <a:cubicBezTo>
                  <a:pt x="2549326" y="0"/>
                  <a:pt x="2848702" y="182430"/>
                  <a:pt x="3185517" y="547291"/>
                </a:cubicBezTo>
                <a:cubicBezTo>
                  <a:pt x="3438061" y="828014"/>
                  <a:pt x="3798225" y="1197570"/>
                  <a:pt x="4266009" y="1655961"/>
                </a:cubicBezTo>
                <a:cubicBezTo>
                  <a:pt x="4378325" y="1805716"/>
                  <a:pt x="4434482" y="1964796"/>
                  <a:pt x="4434482" y="213320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6" name="Freeform 2206"/>
          <p:cNvSpPr/>
          <p:nvPr/>
        </p:nvSpPr>
        <p:spPr>
          <a:xfrm rot="0" flipH="0" flipV="0">
            <a:off x="6239036" y="3791004"/>
            <a:ext cx="197531" cy="312610"/>
          </a:xfrm>
          <a:custGeom>
            <a:pathLst>
              <a:path w="5486996" h="8683624">
                <a:moveTo>
                  <a:pt x="3690740" y="1880196"/>
                </a:moveTo>
                <a:cubicBezTo>
                  <a:pt x="3615862" y="1711788"/>
                  <a:pt x="3515254" y="1571493"/>
                  <a:pt x="3388916" y="1459310"/>
                </a:cubicBezTo>
                <a:cubicBezTo>
                  <a:pt x="3262578" y="1347127"/>
                  <a:pt x="3133924" y="1281642"/>
                  <a:pt x="3002955" y="1262856"/>
                </a:cubicBezTo>
                <a:cubicBezTo>
                  <a:pt x="2591396" y="1262856"/>
                  <a:pt x="2217209" y="1372725"/>
                  <a:pt x="1880394" y="1592461"/>
                </a:cubicBezTo>
                <a:cubicBezTo>
                  <a:pt x="1543580" y="1812197"/>
                  <a:pt x="1234877" y="2071688"/>
                  <a:pt x="954286" y="2370931"/>
                </a:cubicBezTo>
                <a:cubicBezTo>
                  <a:pt x="823185" y="2464462"/>
                  <a:pt x="682824" y="2511227"/>
                  <a:pt x="533202" y="2511227"/>
                </a:cubicBezTo>
                <a:cubicBezTo>
                  <a:pt x="374187" y="2511227"/>
                  <a:pt x="245534" y="2457450"/>
                  <a:pt x="147241" y="2349897"/>
                </a:cubicBezTo>
                <a:cubicBezTo>
                  <a:pt x="49081" y="2242344"/>
                  <a:pt x="0" y="2104430"/>
                  <a:pt x="0" y="1936155"/>
                </a:cubicBezTo>
                <a:cubicBezTo>
                  <a:pt x="0" y="1786401"/>
                  <a:pt x="42069" y="1641343"/>
                  <a:pt x="126207" y="1500981"/>
                </a:cubicBezTo>
                <a:cubicBezTo>
                  <a:pt x="304007" y="1314053"/>
                  <a:pt x="495763" y="1129374"/>
                  <a:pt x="701477" y="946944"/>
                </a:cubicBezTo>
                <a:cubicBezTo>
                  <a:pt x="907323" y="764514"/>
                  <a:pt x="1127192" y="603184"/>
                  <a:pt x="1361083" y="462955"/>
                </a:cubicBezTo>
                <a:cubicBezTo>
                  <a:pt x="1594975" y="322594"/>
                  <a:pt x="1835878" y="210344"/>
                  <a:pt x="2083793" y="126206"/>
                </a:cubicBezTo>
                <a:cubicBezTo>
                  <a:pt x="2331707" y="42069"/>
                  <a:pt x="2586633" y="0"/>
                  <a:pt x="2848571" y="0"/>
                </a:cubicBezTo>
                <a:cubicBezTo>
                  <a:pt x="3147947" y="0"/>
                  <a:pt x="3428604" y="63103"/>
                  <a:pt x="3690541" y="189310"/>
                </a:cubicBezTo>
                <a:cubicBezTo>
                  <a:pt x="3952611" y="315516"/>
                  <a:pt x="4179491" y="493183"/>
                  <a:pt x="4371182" y="722313"/>
                </a:cubicBezTo>
                <a:cubicBezTo>
                  <a:pt x="4563004" y="951442"/>
                  <a:pt x="4715008" y="1225021"/>
                  <a:pt x="4827191" y="1543050"/>
                </a:cubicBezTo>
                <a:cubicBezTo>
                  <a:pt x="4939507" y="1860947"/>
                  <a:pt x="4995665" y="2206956"/>
                  <a:pt x="4995665" y="2581077"/>
                </a:cubicBezTo>
                <a:cubicBezTo>
                  <a:pt x="4995665" y="2702653"/>
                  <a:pt x="4981642" y="2828859"/>
                  <a:pt x="4953596" y="2959696"/>
                </a:cubicBezTo>
                <a:cubicBezTo>
                  <a:pt x="4850673" y="3389908"/>
                  <a:pt x="4693973" y="3740679"/>
                  <a:pt x="4483497" y="4012010"/>
                </a:cubicBezTo>
                <a:cubicBezTo>
                  <a:pt x="4273021" y="4283207"/>
                  <a:pt x="4039129" y="4514652"/>
                  <a:pt x="3781822" y="4706342"/>
                </a:cubicBezTo>
                <a:cubicBezTo>
                  <a:pt x="3524647" y="4898033"/>
                  <a:pt x="3258014" y="5071071"/>
                  <a:pt x="2981921" y="5225455"/>
                </a:cubicBezTo>
                <a:cubicBezTo>
                  <a:pt x="2705960" y="5379707"/>
                  <a:pt x="2448719" y="5550363"/>
                  <a:pt x="2210197" y="5737424"/>
                </a:cubicBezTo>
                <a:cubicBezTo>
                  <a:pt x="1971675" y="5924484"/>
                  <a:pt x="1763515" y="6151298"/>
                  <a:pt x="1585715" y="6417866"/>
                </a:cubicBezTo>
                <a:cubicBezTo>
                  <a:pt x="1407915" y="6684301"/>
                  <a:pt x="1290969" y="7023233"/>
                  <a:pt x="1234877" y="7434660"/>
                </a:cubicBezTo>
                <a:lnTo>
                  <a:pt x="3901083" y="7434660"/>
                </a:lnTo>
                <a:cubicBezTo>
                  <a:pt x="4013399" y="7434660"/>
                  <a:pt x="4097603" y="7418322"/>
                  <a:pt x="4153694" y="7385646"/>
                </a:cubicBezTo>
                <a:cubicBezTo>
                  <a:pt x="4209918" y="7352837"/>
                  <a:pt x="4252053" y="7327106"/>
                  <a:pt x="4280099" y="7308453"/>
                </a:cubicBezTo>
                <a:cubicBezTo>
                  <a:pt x="4298752" y="7289668"/>
                  <a:pt x="4347832" y="7233576"/>
                  <a:pt x="4427340" y="7140178"/>
                </a:cubicBezTo>
                <a:cubicBezTo>
                  <a:pt x="4506847" y="7046648"/>
                  <a:pt x="4565320" y="6990556"/>
                  <a:pt x="4602758" y="6971903"/>
                </a:cubicBezTo>
                <a:cubicBezTo>
                  <a:pt x="4649590" y="6943725"/>
                  <a:pt x="4703366" y="6925006"/>
                  <a:pt x="4764088" y="6915746"/>
                </a:cubicBezTo>
                <a:cubicBezTo>
                  <a:pt x="4824942" y="6906353"/>
                  <a:pt x="4878785" y="6901656"/>
                  <a:pt x="4925616" y="6901656"/>
                </a:cubicBezTo>
                <a:cubicBezTo>
                  <a:pt x="5094024" y="6901656"/>
                  <a:pt x="5229688" y="6960129"/>
                  <a:pt x="5332611" y="7077075"/>
                </a:cubicBezTo>
                <a:cubicBezTo>
                  <a:pt x="5435535" y="7194021"/>
                  <a:pt x="5486996" y="7332001"/>
                  <a:pt x="5486996" y="7491016"/>
                </a:cubicBezTo>
                <a:cubicBezTo>
                  <a:pt x="5486996" y="7593939"/>
                  <a:pt x="5475288" y="7673446"/>
                  <a:pt x="5451872" y="7729538"/>
                </a:cubicBezTo>
                <a:cubicBezTo>
                  <a:pt x="5428457" y="7785629"/>
                  <a:pt x="5407356" y="7823002"/>
                  <a:pt x="5388571" y="7841655"/>
                </a:cubicBezTo>
                <a:cubicBezTo>
                  <a:pt x="5210903" y="8094200"/>
                  <a:pt x="5002742" y="8297664"/>
                  <a:pt x="4764088" y="8452049"/>
                </a:cubicBezTo>
                <a:cubicBezTo>
                  <a:pt x="4525566" y="8606433"/>
                  <a:pt x="4251987" y="8683624"/>
                  <a:pt x="3943350" y="8683624"/>
                </a:cubicBezTo>
                <a:lnTo>
                  <a:pt x="603449" y="8683624"/>
                </a:lnTo>
                <a:cubicBezTo>
                  <a:pt x="238588" y="8646186"/>
                  <a:pt x="37439" y="8426318"/>
                  <a:pt x="0" y="8024019"/>
                </a:cubicBezTo>
                <a:cubicBezTo>
                  <a:pt x="28046" y="7715515"/>
                  <a:pt x="70115" y="7413956"/>
                  <a:pt x="126207" y="7119342"/>
                </a:cubicBezTo>
                <a:cubicBezTo>
                  <a:pt x="182298" y="6824729"/>
                  <a:pt x="261806" y="6539508"/>
                  <a:pt x="364729" y="6263680"/>
                </a:cubicBezTo>
                <a:cubicBezTo>
                  <a:pt x="467652" y="5987852"/>
                  <a:pt x="598620" y="5730677"/>
                  <a:pt x="757635" y="5492155"/>
                </a:cubicBezTo>
                <a:cubicBezTo>
                  <a:pt x="916782" y="5253633"/>
                  <a:pt x="1117931" y="5036212"/>
                  <a:pt x="1361083" y="4839891"/>
                </a:cubicBezTo>
                <a:cubicBezTo>
                  <a:pt x="1576322" y="4671484"/>
                  <a:pt x="1824236" y="4512469"/>
                  <a:pt x="2104827" y="4362847"/>
                </a:cubicBezTo>
                <a:cubicBezTo>
                  <a:pt x="2385550" y="4213225"/>
                  <a:pt x="2652184" y="4047265"/>
                  <a:pt x="2904729" y="3864967"/>
                </a:cubicBezTo>
                <a:cubicBezTo>
                  <a:pt x="3157406" y="3682537"/>
                  <a:pt x="3372578" y="3469812"/>
                  <a:pt x="3550246" y="3226792"/>
                </a:cubicBezTo>
                <a:cubicBezTo>
                  <a:pt x="3728046" y="2983640"/>
                  <a:pt x="3816946" y="2689093"/>
                  <a:pt x="3816946" y="2343150"/>
                </a:cubicBezTo>
                <a:cubicBezTo>
                  <a:pt x="3816946" y="2249488"/>
                  <a:pt x="3798226" y="2151261"/>
                  <a:pt x="3760788" y="2048471"/>
                </a:cubicBezTo>
                <a:cubicBezTo>
                  <a:pt x="3723350" y="1945680"/>
                  <a:pt x="3700000" y="1889588"/>
                  <a:pt x="3690740" y="188019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7" name="Rectangle 2207"/>
          <p:cNvSpPr/>
          <p:nvPr/>
        </p:nvSpPr>
        <p:spPr>
          <a:xfrm rot="0" flipH="0" flipV="0">
            <a:off x="1752600" y="5316556"/>
            <a:ext cx="4699165" cy="1645431"/>
          </a:xfrm>
          <a:prstGeom prst="rect">
            <a:avLst/>
          </a:prstGeom>
        </p:spPr>
      </p:sp>
      <p:sp>
        <p:nvSpPr>
          <p:cNvPr id="2208" name="Freeform 2208"/>
          <p:cNvSpPr/>
          <p:nvPr/>
        </p:nvSpPr>
        <p:spPr>
          <a:xfrm rot="0" flipH="0" flipV="0">
            <a:off x="1768359" y="5577963"/>
            <a:ext cx="193995" cy="311703"/>
          </a:xfrm>
          <a:custGeom>
            <a:pathLst>
              <a:path w="5388768" h="8658422">
                <a:moveTo>
                  <a:pt x="1515665" y="8012906"/>
                </a:moveTo>
                <a:cubicBezTo>
                  <a:pt x="1506273" y="8228012"/>
                  <a:pt x="1443103" y="8389342"/>
                  <a:pt x="1326157" y="8496894"/>
                </a:cubicBezTo>
                <a:cubicBezTo>
                  <a:pt x="1209212" y="8604580"/>
                  <a:pt x="1080558" y="8658422"/>
                  <a:pt x="940197" y="8658422"/>
                </a:cubicBezTo>
                <a:cubicBezTo>
                  <a:pt x="809228" y="8658422"/>
                  <a:pt x="687586" y="8609276"/>
                  <a:pt x="575270" y="8510983"/>
                </a:cubicBezTo>
                <a:cubicBezTo>
                  <a:pt x="463087" y="8412823"/>
                  <a:pt x="392972" y="8260821"/>
                  <a:pt x="364926" y="8054975"/>
                </a:cubicBezTo>
                <a:lnTo>
                  <a:pt x="364926" y="4560689"/>
                </a:lnTo>
                <a:cubicBezTo>
                  <a:pt x="121642" y="4448373"/>
                  <a:pt x="0" y="4275204"/>
                  <a:pt x="0" y="4041180"/>
                </a:cubicBezTo>
                <a:cubicBezTo>
                  <a:pt x="0" y="3938257"/>
                  <a:pt x="30427" y="3837715"/>
                  <a:pt x="91281" y="3739555"/>
                </a:cubicBezTo>
                <a:cubicBezTo>
                  <a:pt x="152135" y="3641262"/>
                  <a:pt x="243350" y="3568766"/>
                  <a:pt x="364926" y="3522067"/>
                </a:cubicBezTo>
                <a:lnTo>
                  <a:pt x="364926" y="3423840"/>
                </a:lnTo>
                <a:cubicBezTo>
                  <a:pt x="364926" y="3311525"/>
                  <a:pt x="367241" y="3178175"/>
                  <a:pt x="371872" y="3023790"/>
                </a:cubicBezTo>
                <a:cubicBezTo>
                  <a:pt x="376634" y="2869406"/>
                  <a:pt x="379015" y="2703446"/>
                  <a:pt x="379015" y="2525911"/>
                </a:cubicBezTo>
                <a:cubicBezTo>
                  <a:pt x="379015" y="2254580"/>
                  <a:pt x="364926" y="1992643"/>
                  <a:pt x="336748" y="1740098"/>
                </a:cubicBezTo>
                <a:cubicBezTo>
                  <a:pt x="308702" y="1487421"/>
                  <a:pt x="243218" y="1286272"/>
                  <a:pt x="140295" y="1136650"/>
                </a:cubicBezTo>
                <a:cubicBezTo>
                  <a:pt x="84203" y="1005814"/>
                  <a:pt x="56157" y="888934"/>
                  <a:pt x="56157" y="786011"/>
                </a:cubicBezTo>
                <a:cubicBezTo>
                  <a:pt x="56157" y="514681"/>
                  <a:pt x="201149" y="332250"/>
                  <a:pt x="491132" y="238720"/>
                </a:cubicBezTo>
                <a:cubicBezTo>
                  <a:pt x="837340" y="182496"/>
                  <a:pt x="1185862" y="147373"/>
                  <a:pt x="1536700" y="133350"/>
                </a:cubicBezTo>
                <a:cubicBezTo>
                  <a:pt x="1887537" y="119327"/>
                  <a:pt x="2238375" y="110000"/>
                  <a:pt x="2589212" y="105370"/>
                </a:cubicBezTo>
                <a:cubicBezTo>
                  <a:pt x="2940050" y="100740"/>
                  <a:pt x="3293202" y="93728"/>
                  <a:pt x="3648670" y="84336"/>
                </a:cubicBezTo>
                <a:cubicBezTo>
                  <a:pt x="4004138" y="74943"/>
                  <a:pt x="4354975" y="46831"/>
                  <a:pt x="4701182" y="0"/>
                </a:cubicBezTo>
                <a:cubicBezTo>
                  <a:pt x="4925682" y="0"/>
                  <a:pt x="5096404" y="51461"/>
                  <a:pt x="5213350" y="154384"/>
                </a:cubicBezTo>
                <a:cubicBezTo>
                  <a:pt x="5330296" y="257307"/>
                  <a:pt x="5388768" y="388342"/>
                  <a:pt x="5388768" y="547489"/>
                </a:cubicBezTo>
                <a:cubicBezTo>
                  <a:pt x="5388768" y="678458"/>
                  <a:pt x="5344318" y="797719"/>
                  <a:pt x="5255418" y="905272"/>
                </a:cubicBezTo>
                <a:cubicBezTo>
                  <a:pt x="5166518" y="1012825"/>
                  <a:pt x="5028538" y="1090017"/>
                  <a:pt x="4841478" y="1136848"/>
                </a:cubicBezTo>
                <a:cubicBezTo>
                  <a:pt x="4270772" y="1211593"/>
                  <a:pt x="3700065" y="1246650"/>
                  <a:pt x="3129359" y="1242020"/>
                </a:cubicBezTo>
                <a:cubicBezTo>
                  <a:pt x="2558785" y="1237390"/>
                  <a:pt x="1988145" y="1253794"/>
                  <a:pt x="1417439" y="1291233"/>
                </a:cubicBezTo>
                <a:cubicBezTo>
                  <a:pt x="1464138" y="1487686"/>
                  <a:pt x="1494499" y="1691150"/>
                  <a:pt x="1508522" y="1901626"/>
                </a:cubicBezTo>
                <a:cubicBezTo>
                  <a:pt x="1522677" y="2112102"/>
                  <a:pt x="1529754" y="2320197"/>
                  <a:pt x="1529754" y="2525911"/>
                </a:cubicBezTo>
                <a:cubicBezTo>
                  <a:pt x="1529754" y="2684926"/>
                  <a:pt x="1527373" y="2834613"/>
                  <a:pt x="1522611" y="2974975"/>
                </a:cubicBezTo>
                <a:cubicBezTo>
                  <a:pt x="1517980" y="3115336"/>
                  <a:pt x="1515665" y="3251001"/>
                  <a:pt x="1515665" y="3381970"/>
                </a:cubicBezTo>
                <a:lnTo>
                  <a:pt x="1515665" y="3522265"/>
                </a:lnTo>
                <a:cubicBezTo>
                  <a:pt x="2020887" y="3522265"/>
                  <a:pt x="2540066" y="3510558"/>
                  <a:pt x="3073201" y="3487142"/>
                </a:cubicBezTo>
                <a:cubicBezTo>
                  <a:pt x="3606469" y="3463726"/>
                  <a:pt x="4069622" y="3391230"/>
                  <a:pt x="4462661" y="3269655"/>
                </a:cubicBezTo>
                <a:cubicBezTo>
                  <a:pt x="4677767" y="3269655"/>
                  <a:pt x="4846108" y="3321116"/>
                  <a:pt x="4967684" y="3424039"/>
                </a:cubicBezTo>
                <a:cubicBezTo>
                  <a:pt x="5089392" y="3526962"/>
                  <a:pt x="5150247" y="3657930"/>
                  <a:pt x="5150247" y="3816945"/>
                </a:cubicBezTo>
                <a:cubicBezTo>
                  <a:pt x="5150247" y="4050837"/>
                  <a:pt x="5019278" y="4226255"/>
                  <a:pt x="4757340" y="4343201"/>
                </a:cubicBezTo>
                <a:cubicBezTo>
                  <a:pt x="4495403" y="4460147"/>
                  <a:pt x="4177307" y="4542036"/>
                  <a:pt x="3803054" y="4588867"/>
                </a:cubicBezTo>
                <a:cubicBezTo>
                  <a:pt x="3428801" y="4635566"/>
                  <a:pt x="3031199" y="4658915"/>
                  <a:pt x="2610247" y="4658915"/>
                </a:cubicBezTo>
                <a:cubicBezTo>
                  <a:pt x="2189294" y="4658915"/>
                  <a:pt x="1824434" y="4658915"/>
                  <a:pt x="1515665" y="4658915"/>
                </a:cubicBezTo>
                <a:lnTo>
                  <a:pt x="1515665" y="8012906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9" name="Freeform 2209"/>
          <p:cNvSpPr/>
          <p:nvPr/>
        </p:nvSpPr>
        <p:spPr>
          <a:xfrm rot="0" flipH="0" flipV="0">
            <a:off x="1969586" y="56574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0" name="Freeform 2210"/>
          <p:cNvSpPr/>
          <p:nvPr/>
        </p:nvSpPr>
        <p:spPr>
          <a:xfrm rot="0" flipH="0" flipV="0">
            <a:off x="2207851" y="56501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1" name="Freeform 2211"/>
          <p:cNvSpPr/>
          <p:nvPr/>
        </p:nvSpPr>
        <p:spPr>
          <a:xfrm rot="0" flipH="0" flipV="0">
            <a:off x="2405582" y="56469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2" name="Freeform 2212"/>
          <p:cNvSpPr/>
          <p:nvPr/>
        </p:nvSpPr>
        <p:spPr>
          <a:xfrm rot="0" flipH="0" flipV="0">
            <a:off x="2615590" y="5657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3" name="Freeform 2213"/>
          <p:cNvSpPr/>
          <p:nvPr/>
        </p:nvSpPr>
        <p:spPr>
          <a:xfrm rot="0" flipH="0" flipV="0">
            <a:off x="3041216" y="5558375"/>
            <a:ext cx="200182" cy="325431"/>
          </a:xfrm>
          <a:custGeom>
            <a:pathLst>
              <a:path w="5560615" h="9039753">
                <a:moveTo>
                  <a:pt x="947473" y="8712399"/>
                </a:moveTo>
                <a:cubicBezTo>
                  <a:pt x="788458" y="8805929"/>
                  <a:pt x="638704" y="8845683"/>
                  <a:pt x="498210" y="8831660"/>
                </a:cubicBezTo>
                <a:cubicBezTo>
                  <a:pt x="357849" y="8817637"/>
                  <a:pt x="245533" y="8768556"/>
                  <a:pt x="161263" y="8684419"/>
                </a:cubicBezTo>
                <a:cubicBezTo>
                  <a:pt x="77126" y="8600149"/>
                  <a:pt x="28045" y="8487834"/>
                  <a:pt x="14023" y="8347472"/>
                </a:cubicBezTo>
                <a:cubicBezTo>
                  <a:pt x="0" y="8207111"/>
                  <a:pt x="39753" y="8057423"/>
                  <a:pt x="133283" y="7898408"/>
                </a:cubicBezTo>
                <a:lnTo>
                  <a:pt x="175551" y="7856339"/>
                </a:lnTo>
                <a:lnTo>
                  <a:pt x="175551" y="558999"/>
                </a:lnTo>
                <a:cubicBezTo>
                  <a:pt x="212857" y="381331"/>
                  <a:pt x="285287" y="245732"/>
                  <a:pt x="392840" y="152202"/>
                </a:cubicBezTo>
                <a:cubicBezTo>
                  <a:pt x="500525" y="58539"/>
                  <a:pt x="612841" y="9393"/>
                  <a:pt x="729787" y="4763"/>
                </a:cubicBezTo>
                <a:cubicBezTo>
                  <a:pt x="846732" y="0"/>
                  <a:pt x="961297" y="39754"/>
                  <a:pt x="1073480" y="124024"/>
                </a:cubicBezTo>
                <a:cubicBezTo>
                  <a:pt x="1185796" y="208161"/>
                  <a:pt x="1270000" y="339130"/>
                  <a:pt x="1326091" y="516930"/>
                </a:cubicBezTo>
                <a:lnTo>
                  <a:pt x="1326091" y="3856831"/>
                </a:lnTo>
                <a:cubicBezTo>
                  <a:pt x="1531937" y="3660378"/>
                  <a:pt x="1751872" y="3505994"/>
                  <a:pt x="1985896" y="3393678"/>
                </a:cubicBezTo>
                <a:cubicBezTo>
                  <a:pt x="2201135" y="3272102"/>
                  <a:pt x="2404665" y="3185584"/>
                  <a:pt x="2596488" y="3134122"/>
                </a:cubicBezTo>
                <a:cubicBezTo>
                  <a:pt x="2788311" y="3082661"/>
                  <a:pt x="3005931" y="3042907"/>
                  <a:pt x="3249348" y="3014861"/>
                </a:cubicBezTo>
                <a:cubicBezTo>
                  <a:pt x="3492632" y="2977423"/>
                  <a:pt x="3721893" y="3000838"/>
                  <a:pt x="3937132" y="3085108"/>
                </a:cubicBezTo>
                <a:cubicBezTo>
                  <a:pt x="4152370" y="3169246"/>
                  <a:pt x="4362847" y="3272102"/>
                  <a:pt x="4568560" y="3393678"/>
                </a:cubicBezTo>
                <a:cubicBezTo>
                  <a:pt x="4840023" y="3552825"/>
                  <a:pt x="5045934" y="3772760"/>
                  <a:pt x="5186296" y="4053483"/>
                </a:cubicBezTo>
                <a:cubicBezTo>
                  <a:pt x="5326790" y="4334074"/>
                  <a:pt x="5425083" y="4635765"/>
                  <a:pt x="5481174" y="4958556"/>
                </a:cubicBezTo>
                <a:cubicBezTo>
                  <a:pt x="5537266" y="5281216"/>
                  <a:pt x="5560615" y="5608638"/>
                  <a:pt x="5551223" y="5940822"/>
                </a:cubicBezTo>
                <a:cubicBezTo>
                  <a:pt x="5541962" y="6272874"/>
                  <a:pt x="5513916" y="6569869"/>
                  <a:pt x="5467085" y="6831806"/>
                </a:cubicBezTo>
                <a:cubicBezTo>
                  <a:pt x="5448432" y="6981561"/>
                  <a:pt x="5406297" y="7124303"/>
                  <a:pt x="5340680" y="7260035"/>
                </a:cubicBezTo>
                <a:cubicBezTo>
                  <a:pt x="5275196" y="7395634"/>
                  <a:pt x="5205015" y="7528917"/>
                  <a:pt x="5130138" y="7659886"/>
                </a:cubicBezTo>
                <a:cubicBezTo>
                  <a:pt x="4999169" y="7921824"/>
                  <a:pt x="4821369" y="8144008"/>
                  <a:pt x="4596738" y="8326438"/>
                </a:cubicBezTo>
                <a:cubicBezTo>
                  <a:pt x="4372239" y="8508868"/>
                  <a:pt x="4121943" y="8653860"/>
                  <a:pt x="3845851" y="8761413"/>
                </a:cubicBezTo>
                <a:cubicBezTo>
                  <a:pt x="3569890" y="8868966"/>
                  <a:pt x="3284537" y="8943776"/>
                  <a:pt x="2989791" y="8985845"/>
                </a:cubicBezTo>
                <a:cubicBezTo>
                  <a:pt x="2695045" y="9028046"/>
                  <a:pt x="2416637" y="9039753"/>
                  <a:pt x="2154568" y="9020968"/>
                </a:cubicBezTo>
                <a:cubicBezTo>
                  <a:pt x="1939329" y="9002315"/>
                  <a:pt x="1733417" y="8969639"/>
                  <a:pt x="1536832" y="8922941"/>
                </a:cubicBezTo>
                <a:cubicBezTo>
                  <a:pt x="1340379" y="8876110"/>
                  <a:pt x="1148622" y="8796536"/>
                  <a:pt x="961562" y="8684221"/>
                </a:cubicBezTo>
                <a:cubicBezTo>
                  <a:pt x="961562" y="8693613"/>
                  <a:pt x="956865" y="8703006"/>
                  <a:pt x="947473" y="8712399"/>
                </a:cubicBezTo>
                <a:close/>
                <a:moveTo>
                  <a:pt x="1326091" y="5596930"/>
                </a:moveTo>
                <a:lnTo>
                  <a:pt x="1326091" y="7561660"/>
                </a:lnTo>
                <a:cubicBezTo>
                  <a:pt x="1354269" y="7580313"/>
                  <a:pt x="1405731" y="7608359"/>
                  <a:pt x="1480476" y="7645797"/>
                </a:cubicBezTo>
                <a:cubicBezTo>
                  <a:pt x="1499261" y="7664450"/>
                  <a:pt x="1517980" y="7678473"/>
                  <a:pt x="1536633" y="7687866"/>
                </a:cubicBezTo>
                <a:cubicBezTo>
                  <a:pt x="1555419" y="7697259"/>
                  <a:pt x="1574204" y="7711281"/>
                  <a:pt x="1592990" y="7729935"/>
                </a:cubicBezTo>
                <a:cubicBezTo>
                  <a:pt x="2079558" y="7917127"/>
                  <a:pt x="2542778" y="7949936"/>
                  <a:pt x="2982648" y="7828360"/>
                </a:cubicBezTo>
                <a:cubicBezTo>
                  <a:pt x="3422517" y="7706651"/>
                  <a:pt x="3810926" y="7449344"/>
                  <a:pt x="4147873" y="7056438"/>
                </a:cubicBezTo>
                <a:cubicBezTo>
                  <a:pt x="4241535" y="6831939"/>
                  <a:pt x="4309401" y="6623778"/>
                  <a:pt x="4351469" y="6431955"/>
                </a:cubicBezTo>
                <a:cubicBezTo>
                  <a:pt x="4393538" y="6240132"/>
                  <a:pt x="4414573" y="6048375"/>
                  <a:pt x="4414573" y="5856685"/>
                </a:cubicBezTo>
                <a:cubicBezTo>
                  <a:pt x="4414573" y="5664862"/>
                  <a:pt x="4395853" y="5470724"/>
                  <a:pt x="4358415" y="5274271"/>
                </a:cubicBezTo>
                <a:cubicBezTo>
                  <a:pt x="4321108" y="5077685"/>
                  <a:pt x="4260254" y="4867143"/>
                  <a:pt x="4175852" y="4642644"/>
                </a:cubicBezTo>
                <a:cubicBezTo>
                  <a:pt x="4129153" y="4595945"/>
                  <a:pt x="4089400" y="4546865"/>
                  <a:pt x="4056591" y="4495403"/>
                </a:cubicBezTo>
                <a:cubicBezTo>
                  <a:pt x="4023915" y="4443942"/>
                  <a:pt x="3984162" y="4394796"/>
                  <a:pt x="3937330" y="4347964"/>
                </a:cubicBezTo>
                <a:cubicBezTo>
                  <a:pt x="3890499" y="4329311"/>
                  <a:pt x="3846049" y="4305962"/>
                  <a:pt x="3803980" y="4277916"/>
                </a:cubicBezTo>
                <a:cubicBezTo>
                  <a:pt x="3761912" y="4249738"/>
                  <a:pt x="3717462" y="4226322"/>
                  <a:pt x="3670630" y="4207669"/>
                </a:cubicBezTo>
                <a:cubicBezTo>
                  <a:pt x="3623799" y="4198276"/>
                  <a:pt x="3572272" y="4188950"/>
                  <a:pt x="3516048" y="4179689"/>
                </a:cubicBezTo>
                <a:cubicBezTo>
                  <a:pt x="3459956" y="4170296"/>
                  <a:pt x="3408561" y="4160904"/>
                  <a:pt x="3361862" y="4151511"/>
                </a:cubicBezTo>
                <a:cubicBezTo>
                  <a:pt x="2912599" y="4226388"/>
                  <a:pt x="2542910" y="4378457"/>
                  <a:pt x="2252794" y="4607719"/>
                </a:cubicBezTo>
                <a:cubicBezTo>
                  <a:pt x="1962679" y="4836848"/>
                  <a:pt x="1691216" y="5129146"/>
                  <a:pt x="1438407" y="548461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4" name="Freeform 2214"/>
          <p:cNvSpPr/>
          <p:nvPr/>
        </p:nvSpPr>
        <p:spPr>
          <a:xfrm rot="0" flipH="0" flipV="0">
            <a:off x="3286485" y="5657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5" name="Freeform 2215"/>
          <p:cNvSpPr/>
          <p:nvPr/>
        </p:nvSpPr>
        <p:spPr>
          <a:xfrm rot="0" flipH="0" flipV="0">
            <a:off x="3521835" y="55607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6" name="Freeform 2216"/>
          <p:cNvSpPr/>
          <p:nvPr/>
        </p:nvSpPr>
        <p:spPr>
          <a:xfrm rot="0" flipH="0" flipV="0">
            <a:off x="3712792" y="5653777"/>
            <a:ext cx="305978" cy="231376"/>
          </a:xfrm>
          <a:custGeom>
            <a:pathLst>
              <a:path w="8499409" h="6427125">
                <a:moveTo>
                  <a:pt x="7395435" y="406863"/>
                </a:moveTo>
                <a:cubicBezTo>
                  <a:pt x="7488965" y="247848"/>
                  <a:pt x="7598900" y="142610"/>
                  <a:pt x="7725238" y="91149"/>
                </a:cubicBezTo>
                <a:cubicBezTo>
                  <a:pt x="7851577" y="39687"/>
                  <a:pt x="7973219" y="30361"/>
                  <a:pt x="8090165" y="63169"/>
                </a:cubicBezTo>
                <a:cubicBezTo>
                  <a:pt x="8207110" y="95845"/>
                  <a:pt x="8305337" y="170656"/>
                  <a:pt x="8384845" y="287602"/>
                </a:cubicBezTo>
                <a:cubicBezTo>
                  <a:pt x="8464352" y="404548"/>
                  <a:pt x="8499409" y="551921"/>
                  <a:pt x="8490016" y="729721"/>
                </a:cubicBezTo>
                <a:cubicBezTo>
                  <a:pt x="8218686" y="1637109"/>
                  <a:pt x="7940345" y="2546879"/>
                  <a:pt x="7654991" y="3459030"/>
                </a:cubicBezTo>
                <a:cubicBezTo>
                  <a:pt x="7369638" y="4371181"/>
                  <a:pt x="7021182" y="5257602"/>
                  <a:pt x="6609623" y="6118291"/>
                </a:cubicBezTo>
                <a:cubicBezTo>
                  <a:pt x="6469261" y="6286698"/>
                  <a:pt x="6314877" y="6375597"/>
                  <a:pt x="6146470" y="6384990"/>
                </a:cubicBezTo>
                <a:cubicBezTo>
                  <a:pt x="5978062" y="6394383"/>
                  <a:pt x="5814351" y="6319572"/>
                  <a:pt x="5655337" y="6160558"/>
                </a:cubicBezTo>
                <a:cubicBezTo>
                  <a:pt x="5393399" y="5636551"/>
                  <a:pt x="5150115" y="5107913"/>
                  <a:pt x="4925484" y="4574646"/>
                </a:cubicBezTo>
                <a:cubicBezTo>
                  <a:pt x="4700985" y="4041378"/>
                  <a:pt x="4481182" y="3503480"/>
                  <a:pt x="4266076" y="2960952"/>
                </a:cubicBezTo>
                <a:cubicBezTo>
                  <a:pt x="4228637" y="2886075"/>
                  <a:pt x="4193514" y="2808883"/>
                  <a:pt x="4160706" y="2729375"/>
                </a:cubicBezTo>
                <a:cubicBezTo>
                  <a:pt x="4128030" y="2649868"/>
                  <a:pt x="4097669" y="2567979"/>
                  <a:pt x="4069623" y="2483710"/>
                </a:cubicBezTo>
                <a:cubicBezTo>
                  <a:pt x="3948047" y="2783086"/>
                  <a:pt x="3831101" y="3075450"/>
                  <a:pt x="3718785" y="3360804"/>
                </a:cubicBezTo>
                <a:cubicBezTo>
                  <a:pt x="3606470" y="3646157"/>
                  <a:pt x="3494154" y="3936206"/>
                  <a:pt x="3381838" y="4230952"/>
                </a:cubicBezTo>
                <a:cubicBezTo>
                  <a:pt x="3269655" y="4525566"/>
                  <a:pt x="3152709" y="4827257"/>
                  <a:pt x="3031001" y="5136025"/>
                </a:cubicBezTo>
                <a:cubicBezTo>
                  <a:pt x="2909425" y="5444794"/>
                  <a:pt x="2778522" y="5776912"/>
                  <a:pt x="2638293" y="6132380"/>
                </a:cubicBezTo>
                <a:cubicBezTo>
                  <a:pt x="2469886" y="6338225"/>
                  <a:pt x="2282759" y="6427125"/>
                  <a:pt x="2076913" y="6399079"/>
                </a:cubicBezTo>
                <a:cubicBezTo>
                  <a:pt x="1871068" y="6371033"/>
                  <a:pt x="1711987" y="6240066"/>
                  <a:pt x="1599671" y="6006174"/>
                </a:cubicBezTo>
                <a:cubicBezTo>
                  <a:pt x="1384565" y="5491559"/>
                  <a:pt x="1195123" y="4974630"/>
                  <a:pt x="1031346" y="4455385"/>
                </a:cubicBezTo>
                <a:cubicBezTo>
                  <a:pt x="867701" y="3936140"/>
                  <a:pt x="706372" y="3409884"/>
                  <a:pt x="547357" y="2876616"/>
                </a:cubicBezTo>
                <a:cubicBezTo>
                  <a:pt x="435041" y="2521148"/>
                  <a:pt x="334434" y="2167996"/>
                  <a:pt x="245534" y="1817158"/>
                </a:cubicBezTo>
                <a:cubicBezTo>
                  <a:pt x="156634" y="1466321"/>
                  <a:pt x="84138" y="1113168"/>
                  <a:pt x="28046" y="757700"/>
                </a:cubicBezTo>
                <a:cubicBezTo>
                  <a:pt x="0" y="551854"/>
                  <a:pt x="32742" y="385829"/>
                  <a:pt x="126273" y="259622"/>
                </a:cubicBezTo>
                <a:cubicBezTo>
                  <a:pt x="219803" y="133284"/>
                  <a:pt x="332052" y="56092"/>
                  <a:pt x="463021" y="28046"/>
                </a:cubicBezTo>
                <a:cubicBezTo>
                  <a:pt x="593990" y="0"/>
                  <a:pt x="727274" y="25731"/>
                  <a:pt x="862873" y="105238"/>
                </a:cubicBezTo>
                <a:cubicBezTo>
                  <a:pt x="998604" y="184745"/>
                  <a:pt x="1094515" y="322725"/>
                  <a:pt x="1150607" y="519179"/>
                </a:cubicBezTo>
                <a:cubicBezTo>
                  <a:pt x="1253530" y="1145976"/>
                  <a:pt x="1391510" y="1772775"/>
                  <a:pt x="1564548" y="2399572"/>
                </a:cubicBezTo>
                <a:cubicBezTo>
                  <a:pt x="1737718" y="3026370"/>
                  <a:pt x="1931856" y="3648538"/>
                  <a:pt x="2146962" y="4266075"/>
                </a:cubicBezTo>
                <a:cubicBezTo>
                  <a:pt x="2268670" y="3957307"/>
                  <a:pt x="2383301" y="3667257"/>
                  <a:pt x="2490854" y="3395927"/>
                </a:cubicBezTo>
                <a:cubicBezTo>
                  <a:pt x="2598407" y="3124597"/>
                  <a:pt x="2705960" y="2853333"/>
                  <a:pt x="2813513" y="2582135"/>
                </a:cubicBezTo>
                <a:cubicBezTo>
                  <a:pt x="2921199" y="2310804"/>
                  <a:pt x="3038145" y="2020755"/>
                  <a:pt x="3164351" y="1711986"/>
                </a:cubicBezTo>
                <a:cubicBezTo>
                  <a:pt x="3290689" y="1403218"/>
                  <a:pt x="3428736" y="1057076"/>
                  <a:pt x="3578490" y="673563"/>
                </a:cubicBezTo>
                <a:cubicBezTo>
                  <a:pt x="3653235" y="542594"/>
                  <a:pt x="3744384" y="449064"/>
                  <a:pt x="3851937" y="392972"/>
                </a:cubicBezTo>
                <a:cubicBezTo>
                  <a:pt x="3959622" y="336748"/>
                  <a:pt x="4067241" y="315648"/>
                  <a:pt x="4174795" y="329671"/>
                </a:cubicBezTo>
                <a:cubicBezTo>
                  <a:pt x="4282480" y="343694"/>
                  <a:pt x="4383088" y="390459"/>
                  <a:pt x="4476618" y="469966"/>
                </a:cubicBezTo>
                <a:cubicBezTo>
                  <a:pt x="4570148" y="549473"/>
                  <a:pt x="4640263" y="664104"/>
                  <a:pt x="4686962" y="813858"/>
                </a:cubicBezTo>
                <a:cubicBezTo>
                  <a:pt x="4771231" y="1113234"/>
                  <a:pt x="4871839" y="1405599"/>
                  <a:pt x="4988785" y="1690952"/>
                </a:cubicBezTo>
                <a:cubicBezTo>
                  <a:pt x="5105731" y="1976305"/>
                  <a:pt x="5220362" y="2259277"/>
                  <a:pt x="5332677" y="2539868"/>
                </a:cubicBezTo>
                <a:cubicBezTo>
                  <a:pt x="5454253" y="2858029"/>
                  <a:pt x="5578145" y="3173809"/>
                  <a:pt x="5704351" y="3487208"/>
                </a:cubicBezTo>
                <a:cubicBezTo>
                  <a:pt x="5830689" y="3800607"/>
                  <a:pt x="5959343" y="4111625"/>
                  <a:pt x="6090312" y="4420261"/>
                </a:cubicBezTo>
                <a:cubicBezTo>
                  <a:pt x="6352249" y="3765418"/>
                  <a:pt x="6583760" y="3101247"/>
                  <a:pt x="6784843" y="2427750"/>
                </a:cubicBezTo>
                <a:cubicBezTo>
                  <a:pt x="6986059" y="1754121"/>
                  <a:pt x="7189590" y="1080492"/>
                  <a:pt x="7395435" y="40686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7" name="Freeform 2217"/>
          <p:cNvSpPr/>
          <p:nvPr/>
        </p:nvSpPr>
        <p:spPr>
          <a:xfrm rot="0" flipH="0" flipV="0">
            <a:off x="4045300" y="5657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8" name="Freeform 2218"/>
          <p:cNvSpPr/>
          <p:nvPr/>
        </p:nvSpPr>
        <p:spPr>
          <a:xfrm rot="0" flipH="0" flipV="0">
            <a:off x="4285787" y="5657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9" name="Freeform 2219"/>
          <p:cNvSpPr/>
          <p:nvPr/>
        </p:nvSpPr>
        <p:spPr>
          <a:xfrm rot="0" flipH="0" flipV="0">
            <a:off x="4534794" y="56542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0" name="Freeform 2220"/>
          <p:cNvSpPr/>
          <p:nvPr/>
        </p:nvSpPr>
        <p:spPr>
          <a:xfrm rot="0" flipH="0" flipV="0">
            <a:off x="4932905" y="5658828"/>
            <a:ext cx="188942" cy="348495"/>
          </a:xfrm>
          <a:custGeom>
            <a:pathLst>
              <a:path w="5248408" h="9680442">
                <a:moveTo>
                  <a:pt x="5248408" y="9037306"/>
                </a:moveTo>
                <a:cubicBezTo>
                  <a:pt x="5239147" y="9243152"/>
                  <a:pt x="5178359" y="9399851"/>
                  <a:pt x="5066044" y="9507404"/>
                </a:cubicBezTo>
                <a:cubicBezTo>
                  <a:pt x="4953728" y="9614958"/>
                  <a:pt x="4829771" y="9671049"/>
                  <a:pt x="4694172" y="9675679"/>
                </a:cubicBezTo>
                <a:cubicBezTo>
                  <a:pt x="4558573" y="9680442"/>
                  <a:pt x="4432300" y="9633677"/>
                  <a:pt x="4315354" y="9535384"/>
                </a:cubicBezTo>
                <a:cubicBezTo>
                  <a:pt x="4198408" y="9437224"/>
                  <a:pt x="4125847" y="9285221"/>
                  <a:pt x="4097669" y="9079375"/>
                </a:cubicBezTo>
                <a:lnTo>
                  <a:pt x="4097669" y="5893859"/>
                </a:lnTo>
                <a:cubicBezTo>
                  <a:pt x="3760986" y="6024827"/>
                  <a:pt x="3424238" y="6104335"/>
                  <a:pt x="3087423" y="6132380"/>
                </a:cubicBezTo>
                <a:cubicBezTo>
                  <a:pt x="2890970" y="6151165"/>
                  <a:pt x="2668786" y="6153546"/>
                  <a:pt x="2420872" y="6139524"/>
                </a:cubicBezTo>
                <a:cubicBezTo>
                  <a:pt x="2172957" y="6125501"/>
                  <a:pt x="1955403" y="6090378"/>
                  <a:pt x="1768211" y="6034154"/>
                </a:cubicBezTo>
                <a:cubicBezTo>
                  <a:pt x="1291167" y="5903185"/>
                  <a:pt x="919295" y="5673990"/>
                  <a:pt x="652595" y="5346568"/>
                </a:cubicBezTo>
                <a:cubicBezTo>
                  <a:pt x="386027" y="5019146"/>
                  <a:pt x="205912" y="4647274"/>
                  <a:pt x="112250" y="4230952"/>
                </a:cubicBezTo>
                <a:cubicBezTo>
                  <a:pt x="18720" y="3814630"/>
                  <a:pt x="0" y="3379589"/>
                  <a:pt x="56092" y="2925829"/>
                </a:cubicBezTo>
                <a:cubicBezTo>
                  <a:pt x="112316" y="2472069"/>
                  <a:pt x="219935" y="2048735"/>
                  <a:pt x="378950" y="1655829"/>
                </a:cubicBezTo>
                <a:cubicBezTo>
                  <a:pt x="500526" y="1356453"/>
                  <a:pt x="675945" y="1099212"/>
                  <a:pt x="905206" y="884105"/>
                </a:cubicBezTo>
                <a:cubicBezTo>
                  <a:pt x="1134467" y="668867"/>
                  <a:pt x="1394090" y="493448"/>
                  <a:pt x="1684073" y="357849"/>
                </a:cubicBezTo>
                <a:cubicBezTo>
                  <a:pt x="1974056" y="222118"/>
                  <a:pt x="2280444" y="126206"/>
                  <a:pt x="2603236" y="70115"/>
                </a:cubicBezTo>
                <a:cubicBezTo>
                  <a:pt x="2926027" y="14023"/>
                  <a:pt x="3237111" y="0"/>
                  <a:pt x="3536487" y="28046"/>
                </a:cubicBezTo>
                <a:cubicBezTo>
                  <a:pt x="3845124" y="56092"/>
                  <a:pt x="4121084" y="130903"/>
                  <a:pt x="4364369" y="252479"/>
                </a:cubicBezTo>
                <a:cubicBezTo>
                  <a:pt x="4514123" y="149556"/>
                  <a:pt x="4680215" y="130837"/>
                  <a:pt x="4862645" y="196321"/>
                </a:cubicBezTo>
                <a:cubicBezTo>
                  <a:pt x="5045075" y="261805"/>
                  <a:pt x="5173663" y="416190"/>
                  <a:pt x="5248408" y="659474"/>
                </a:cubicBezTo>
                <a:lnTo>
                  <a:pt x="5248408" y="9037306"/>
                </a:lnTo>
                <a:close/>
                <a:moveTo>
                  <a:pt x="1740231" y="4785188"/>
                </a:moveTo>
                <a:cubicBezTo>
                  <a:pt x="2133137" y="4944335"/>
                  <a:pt x="2535370" y="5012201"/>
                  <a:pt x="2946929" y="4988785"/>
                </a:cubicBezTo>
                <a:cubicBezTo>
                  <a:pt x="3358621" y="4965369"/>
                  <a:pt x="3742201" y="4846042"/>
                  <a:pt x="4097669" y="4630804"/>
                </a:cubicBezTo>
                <a:lnTo>
                  <a:pt x="4097669" y="1445287"/>
                </a:lnTo>
                <a:cubicBezTo>
                  <a:pt x="4050969" y="1417241"/>
                  <a:pt x="4022924" y="1384499"/>
                  <a:pt x="4013531" y="1347060"/>
                </a:cubicBezTo>
                <a:cubicBezTo>
                  <a:pt x="3789032" y="1253530"/>
                  <a:pt x="3548129" y="1197438"/>
                  <a:pt x="3290822" y="1178785"/>
                </a:cubicBezTo>
                <a:cubicBezTo>
                  <a:pt x="3033514" y="1160000"/>
                  <a:pt x="2785600" y="1183349"/>
                  <a:pt x="2547078" y="1248834"/>
                </a:cubicBezTo>
                <a:cubicBezTo>
                  <a:pt x="2308556" y="1314318"/>
                  <a:pt x="2091069" y="1421937"/>
                  <a:pt x="1894615" y="1571691"/>
                </a:cubicBezTo>
                <a:cubicBezTo>
                  <a:pt x="1698162" y="1721313"/>
                  <a:pt x="1539081" y="1913070"/>
                  <a:pt x="1417373" y="2146962"/>
                </a:cubicBezTo>
                <a:cubicBezTo>
                  <a:pt x="1258359" y="2455730"/>
                  <a:pt x="1178851" y="2787915"/>
                  <a:pt x="1178851" y="3143515"/>
                </a:cubicBezTo>
                <a:cubicBezTo>
                  <a:pt x="1178851" y="3498982"/>
                  <a:pt x="1206897" y="3845057"/>
                  <a:pt x="1262989" y="4181740"/>
                </a:cubicBezTo>
                <a:cubicBezTo>
                  <a:pt x="1300427" y="4237964"/>
                  <a:pt x="1335485" y="4296503"/>
                  <a:pt x="1368161" y="4357357"/>
                </a:cubicBezTo>
                <a:cubicBezTo>
                  <a:pt x="1400969" y="4418079"/>
                  <a:pt x="1436092" y="4481182"/>
                  <a:pt x="1473531" y="4546666"/>
                </a:cubicBezTo>
                <a:cubicBezTo>
                  <a:pt x="1520362" y="4593498"/>
                  <a:pt x="1564812" y="4633317"/>
                  <a:pt x="1606881" y="4666126"/>
                </a:cubicBezTo>
                <a:cubicBezTo>
                  <a:pt x="1648950" y="4698802"/>
                  <a:pt x="1693400" y="4738489"/>
                  <a:pt x="1740231" y="47851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1" name="Freeform 2221"/>
          <p:cNvSpPr/>
          <p:nvPr/>
        </p:nvSpPr>
        <p:spPr>
          <a:xfrm rot="0" flipH="0" flipV="0">
            <a:off x="5172854" y="5661859"/>
            <a:ext cx="207654" cy="218241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2" name="Freeform 2222"/>
          <p:cNvSpPr/>
          <p:nvPr/>
        </p:nvSpPr>
        <p:spPr>
          <a:xfrm rot="0" flipH="0" flipV="0">
            <a:off x="5414997" y="56579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3" name="Freeform 2223"/>
          <p:cNvSpPr/>
          <p:nvPr/>
        </p:nvSpPr>
        <p:spPr>
          <a:xfrm rot="0" flipH="0" flipV="0">
            <a:off x="5651755" y="56501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4" name="Freeform 2224"/>
          <p:cNvSpPr/>
          <p:nvPr/>
        </p:nvSpPr>
        <p:spPr>
          <a:xfrm rot="0" flipH="0" flipV="0">
            <a:off x="5862416" y="5555346"/>
            <a:ext cx="191552" cy="329719"/>
          </a:xfrm>
          <a:custGeom>
            <a:pathLst>
              <a:path w="5320903" h="9158882">
                <a:moveTo>
                  <a:pt x="1150739" y="8515747"/>
                </a:moveTo>
                <a:cubicBezTo>
                  <a:pt x="1141478" y="8721592"/>
                  <a:pt x="1080690" y="8878292"/>
                  <a:pt x="968375" y="8985845"/>
                </a:cubicBezTo>
                <a:cubicBezTo>
                  <a:pt x="856059" y="9093397"/>
                  <a:pt x="732102" y="9149489"/>
                  <a:pt x="596503" y="9154119"/>
                </a:cubicBezTo>
                <a:cubicBezTo>
                  <a:pt x="460904" y="9158882"/>
                  <a:pt x="334631" y="9112183"/>
                  <a:pt x="217685" y="9014023"/>
                </a:cubicBezTo>
                <a:cubicBezTo>
                  <a:pt x="100740" y="8915730"/>
                  <a:pt x="28178" y="8763727"/>
                  <a:pt x="0" y="8558014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172" y="58473"/>
                  <a:pt x="437488" y="9392"/>
                  <a:pt x="554434" y="4762"/>
                </a:cubicBezTo>
                <a:cubicBezTo>
                  <a:pt x="671380" y="0"/>
                  <a:pt x="785944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4628554"/>
                </a:lnTo>
                <a:cubicBezTo>
                  <a:pt x="1394023" y="4488193"/>
                  <a:pt x="1611510" y="4343201"/>
                  <a:pt x="1803201" y="4193579"/>
                </a:cubicBezTo>
                <a:cubicBezTo>
                  <a:pt x="1995024" y="4043825"/>
                  <a:pt x="2184466" y="3880114"/>
                  <a:pt x="2371526" y="3702447"/>
                </a:cubicBezTo>
                <a:cubicBezTo>
                  <a:pt x="2558719" y="3524647"/>
                  <a:pt x="2748227" y="3330508"/>
                  <a:pt x="2940050" y="3120033"/>
                </a:cubicBezTo>
                <a:cubicBezTo>
                  <a:pt x="3131872" y="2909557"/>
                  <a:pt x="3340033" y="2677980"/>
                  <a:pt x="3564532" y="2425303"/>
                </a:cubicBezTo>
                <a:cubicBezTo>
                  <a:pt x="3723547" y="2294334"/>
                  <a:pt x="3880246" y="2233546"/>
                  <a:pt x="4034631" y="2242939"/>
                </a:cubicBezTo>
                <a:cubicBezTo>
                  <a:pt x="4189015" y="2252331"/>
                  <a:pt x="4312972" y="2303793"/>
                  <a:pt x="4406503" y="2397323"/>
                </a:cubicBezTo>
                <a:cubicBezTo>
                  <a:pt x="4500033" y="2490853"/>
                  <a:pt x="4551494" y="2614811"/>
                  <a:pt x="4560887" y="2769195"/>
                </a:cubicBezTo>
                <a:cubicBezTo>
                  <a:pt x="4570280" y="2923579"/>
                  <a:pt x="4509425" y="3080279"/>
                  <a:pt x="4378325" y="3239293"/>
                </a:cubicBezTo>
                <a:cubicBezTo>
                  <a:pt x="4022857" y="3650985"/>
                  <a:pt x="3695435" y="4008834"/>
                  <a:pt x="3396059" y="4312840"/>
                </a:cubicBezTo>
                <a:cubicBezTo>
                  <a:pt x="3096683" y="4616847"/>
                  <a:pt x="2778588" y="4890492"/>
                  <a:pt x="2441773" y="5133776"/>
                </a:cubicBezTo>
                <a:cubicBezTo>
                  <a:pt x="2918949" y="5667044"/>
                  <a:pt x="3370328" y="6169951"/>
                  <a:pt x="3795910" y="6642497"/>
                </a:cubicBezTo>
                <a:cubicBezTo>
                  <a:pt x="4221625" y="7114910"/>
                  <a:pt x="4673070" y="7617685"/>
                  <a:pt x="5150246" y="8150820"/>
                </a:cubicBezTo>
                <a:cubicBezTo>
                  <a:pt x="5271822" y="8319227"/>
                  <a:pt x="5320903" y="8480623"/>
                  <a:pt x="5297487" y="8635008"/>
                </a:cubicBezTo>
                <a:cubicBezTo>
                  <a:pt x="5274204" y="8789392"/>
                  <a:pt x="5213416" y="8911034"/>
                  <a:pt x="5115123" y="8999934"/>
                </a:cubicBezTo>
                <a:cubicBezTo>
                  <a:pt x="5016963" y="9088833"/>
                  <a:pt x="4890690" y="9130902"/>
                  <a:pt x="4736306" y="9126139"/>
                </a:cubicBezTo>
                <a:cubicBezTo>
                  <a:pt x="4581921" y="9121509"/>
                  <a:pt x="4429852" y="9044383"/>
                  <a:pt x="4280098" y="8894762"/>
                </a:cubicBezTo>
                <a:cubicBezTo>
                  <a:pt x="3784269" y="8342709"/>
                  <a:pt x="3316485" y="7818768"/>
                  <a:pt x="2876748" y="7322939"/>
                </a:cubicBezTo>
                <a:cubicBezTo>
                  <a:pt x="2437143" y="6827110"/>
                  <a:pt x="1969426" y="6307865"/>
                  <a:pt x="1473596" y="5765204"/>
                </a:cubicBezTo>
                <a:cubicBezTo>
                  <a:pt x="1417505" y="5793383"/>
                  <a:pt x="1363728" y="5821495"/>
                  <a:pt x="1312267" y="5849540"/>
                </a:cubicBezTo>
                <a:cubicBezTo>
                  <a:pt x="1260805" y="5877586"/>
                  <a:pt x="1206962" y="5905632"/>
                  <a:pt x="1150739" y="5933678"/>
                </a:cubicBezTo>
                <a:lnTo>
                  <a:pt x="1150739" y="851574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5" name="Freeform 2225"/>
          <p:cNvSpPr/>
          <p:nvPr/>
        </p:nvSpPr>
        <p:spPr>
          <a:xfrm rot="0" flipH="0" flipV="0">
            <a:off x="6081547" y="56460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6" name="Freeform 2226"/>
          <p:cNvSpPr/>
          <p:nvPr/>
        </p:nvSpPr>
        <p:spPr>
          <a:xfrm rot="0" flipH="0" flipV="0">
            <a:off x="2225559" y="6530463"/>
            <a:ext cx="193995" cy="311703"/>
          </a:xfrm>
          <a:custGeom>
            <a:pathLst>
              <a:path w="5388768" h="8658422">
                <a:moveTo>
                  <a:pt x="1515665" y="8012906"/>
                </a:moveTo>
                <a:cubicBezTo>
                  <a:pt x="1506273" y="8228012"/>
                  <a:pt x="1443103" y="8389342"/>
                  <a:pt x="1326157" y="8496894"/>
                </a:cubicBezTo>
                <a:cubicBezTo>
                  <a:pt x="1209212" y="8604580"/>
                  <a:pt x="1080558" y="8658422"/>
                  <a:pt x="940197" y="8658422"/>
                </a:cubicBezTo>
                <a:cubicBezTo>
                  <a:pt x="809228" y="8658422"/>
                  <a:pt x="687586" y="8609276"/>
                  <a:pt x="575270" y="8510983"/>
                </a:cubicBezTo>
                <a:cubicBezTo>
                  <a:pt x="463087" y="8412823"/>
                  <a:pt x="392972" y="8260821"/>
                  <a:pt x="364926" y="8054975"/>
                </a:cubicBezTo>
                <a:lnTo>
                  <a:pt x="364926" y="4560689"/>
                </a:lnTo>
                <a:cubicBezTo>
                  <a:pt x="121642" y="4448373"/>
                  <a:pt x="0" y="4275204"/>
                  <a:pt x="0" y="4041180"/>
                </a:cubicBezTo>
                <a:cubicBezTo>
                  <a:pt x="0" y="3938257"/>
                  <a:pt x="30427" y="3837715"/>
                  <a:pt x="91281" y="3739555"/>
                </a:cubicBezTo>
                <a:cubicBezTo>
                  <a:pt x="152135" y="3641262"/>
                  <a:pt x="243350" y="3568766"/>
                  <a:pt x="364926" y="3522067"/>
                </a:cubicBezTo>
                <a:lnTo>
                  <a:pt x="364926" y="3423840"/>
                </a:lnTo>
                <a:cubicBezTo>
                  <a:pt x="364926" y="3311525"/>
                  <a:pt x="367241" y="3178175"/>
                  <a:pt x="371872" y="3023790"/>
                </a:cubicBezTo>
                <a:cubicBezTo>
                  <a:pt x="376634" y="2869406"/>
                  <a:pt x="379015" y="2703446"/>
                  <a:pt x="379015" y="2525911"/>
                </a:cubicBezTo>
                <a:cubicBezTo>
                  <a:pt x="379015" y="2254580"/>
                  <a:pt x="364926" y="1992643"/>
                  <a:pt x="336748" y="1740098"/>
                </a:cubicBezTo>
                <a:cubicBezTo>
                  <a:pt x="308702" y="1487421"/>
                  <a:pt x="243218" y="1286272"/>
                  <a:pt x="140295" y="1136650"/>
                </a:cubicBezTo>
                <a:cubicBezTo>
                  <a:pt x="84203" y="1005814"/>
                  <a:pt x="56157" y="888934"/>
                  <a:pt x="56157" y="786011"/>
                </a:cubicBezTo>
                <a:cubicBezTo>
                  <a:pt x="56157" y="514681"/>
                  <a:pt x="201149" y="332250"/>
                  <a:pt x="491132" y="238720"/>
                </a:cubicBezTo>
                <a:cubicBezTo>
                  <a:pt x="837340" y="182496"/>
                  <a:pt x="1185862" y="147373"/>
                  <a:pt x="1536700" y="133350"/>
                </a:cubicBezTo>
                <a:cubicBezTo>
                  <a:pt x="1887537" y="119327"/>
                  <a:pt x="2238375" y="110000"/>
                  <a:pt x="2589212" y="105370"/>
                </a:cubicBezTo>
                <a:cubicBezTo>
                  <a:pt x="2940050" y="100740"/>
                  <a:pt x="3293202" y="93728"/>
                  <a:pt x="3648670" y="84336"/>
                </a:cubicBezTo>
                <a:cubicBezTo>
                  <a:pt x="4004138" y="74943"/>
                  <a:pt x="4354975" y="46831"/>
                  <a:pt x="4701182" y="0"/>
                </a:cubicBezTo>
                <a:cubicBezTo>
                  <a:pt x="4925682" y="0"/>
                  <a:pt x="5096404" y="51461"/>
                  <a:pt x="5213350" y="154384"/>
                </a:cubicBezTo>
                <a:cubicBezTo>
                  <a:pt x="5330296" y="257307"/>
                  <a:pt x="5388768" y="388342"/>
                  <a:pt x="5388768" y="547489"/>
                </a:cubicBezTo>
                <a:cubicBezTo>
                  <a:pt x="5388768" y="678458"/>
                  <a:pt x="5344318" y="797719"/>
                  <a:pt x="5255418" y="905272"/>
                </a:cubicBezTo>
                <a:cubicBezTo>
                  <a:pt x="5166518" y="1012825"/>
                  <a:pt x="5028538" y="1090017"/>
                  <a:pt x="4841478" y="1136848"/>
                </a:cubicBezTo>
                <a:cubicBezTo>
                  <a:pt x="4270772" y="1211593"/>
                  <a:pt x="3700065" y="1246650"/>
                  <a:pt x="3129359" y="1242020"/>
                </a:cubicBezTo>
                <a:cubicBezTo>
                  <a:pt x="2558785" y="1237390"/>
                  <a:pt x="1988145" y="1253794"/>
                  <a:pt x="1417439" y="1291233"/>
                </a:cubicBezTo>
                <a:cubicBezTo>
                  <a:pt x="1464138" y="1487686"/>
                  <a:pt x="1494499" y="1691150"/>
                  <a:pt x="1508522" y="1901626"/>
                </a:cubicBezTo>
                <a:cubicBezTo>
                  <a:pt x="1522677" y="2112102"/>
                  <a:pt x="1529754" y="2320197"/>
                  <a:pt x="1529754" y="2525911"/>
                </a:cubicBezTo>
                <a:cubicBezTo>
                  <a:pt x="1529754" y="2684926"/>
                  <a:pt x="1527373" y="2834613"/>
                  <a:pt x="1522611" y="2974975"/>
                </a:cubicBezTo>
                <a:cubicBezTo>
                  <a:pt x="1517980" y="3115336"/>
                  <a:pt x="1515665" y="3251001"/>
                  <a:pt x="1515665" y="3381970"/>
                </a:cubicBezTo>
                <a:lnTo>
                  <a:pt x="1515665" y="3522265"/>
                </a:lnTo>
                <a:cubicBezTo>
                  <a:pt x="2020887" y="3522265"/>
                  <a:pt x="2540066" y="3510558"/>
                  <a:pt x="3073201" y="3487142"/>
                </a:cubicBezTo>
                <a:cubicBezTo>
                  <a:pt x="3606469" y="3463726"/>
                  <a:pt x="4069622" y="3391230"/>
                  <a:pt x="4462661" y="3269655"/>
                </a:cubicBezTo>
                <a:cubicBezTo>
                  <a:pt x="4677767" y="3269655"/>
                  <a:pt x="4846108" y="3321116"/>
                  <a:pt x="4967684" y="3424039"/>
                </a:cubicBezTo>
                <a:cubicBezTo>
                  <a:pt x="5089392" y="3526962"/>
                  <a:pt x="5150247" y="3657930"/>
                  <a:pt x="5150247" y="3816945"/>
                </a:cubicBezTo>
                <a:cubicBezTo>
                  <a:pt x="5150247" y="4050837"/>
                  <a:pt x="5019278" y="4226255"/>
                  <a:pt x="4757340" y="4343201"/>
                </a:cubicBezTo>
                <a:cubicBezTo>
                  <a:pt x="4495403" y="4460147"/>
                  <a:pt x="4177307" y="4542036"/>
                  <a:pt x="3803054" y="4588867"/>
                </a:cubicBezTo>
                <a:cubicBezTo>
                  <a:pt x="3428801" y="4635566"/>
                  <a:pt x="3031199" y="4658915"/>
                  <a:pt x="2610247" y="4658915"/>
                </a:cubicBezTo>
                <a:cubicBezTo>
                  <a:pt x="2189294" y="4658915"/>
                  <a:pt x="1824434" y="4658915"/>
                  <a:pt x="1515665" y="4658915"/>
                </a:cubicBezTo>
                <a:lnTo>
                  <a:pt x="1515665" y="8012906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7" name="Freeform 2227"/>
          <p:cNvSpPr/>
          <p:nvPr/>
        </p:nvSpPr>
        <p:spPr>
          <a:xfrm rot="0" flipH="0" flipV="0">
            <a:off x="2634730" y="6662522"/>
            <a:ext cx="193152" cy="129351"/>
          </a:xfrm>
          <a:custGeom>
            <a:pathLst>
              <a:path w="5365353" h="3593108">
                <a:moveTo>
                  <a:pt x="5318522" y="533202"/>
                </a:moveTo>
                <a:cubicBezTo>
                  <a:pt x="5318522" y="767094"/>
                  <a:pt x="5243644" y="935501"/>
                  <a:pt x="5093890" y="1038424"/>
                </a:cubicBezTo>
                <a:cubicBezTo>
                  <a:pt x="4944268" y="1141347"/>
                  <a:pt x="4752511" y="1192808"/>
                  <a:pt x="4518620" y="1192808"/>
                </a:cubicBezTo>
                <a:lnTo>
                  <a:pt x="813990" y="1192808"/>
                </a:lnTo>
                <a:cubicBezTo>
                  <a:pt x="580099" y="1192808"/>
                  <a:pt x="385961" y="1141347"/>
                  <a:pt x="231576" y="1038424"/>
                </a:cubicBezTo>
                <a:cubicBezTo>
                  <a:pt x="77192" y="935501"/>
                  <a:pt x="0" y="767094"/>
                  <a:pt x="0" y="533202"/>
                </a:cubicBezTo>
                <a:cubicBezTo>
                  <a:pt x="18785" y="392840"/>
                  <a:pt x="60920" y="294614"/>
                  <a:pt x="126404" y="238522"/>
                </a:cubicBezTo>
                <a:cubicBezTo>
                  <a:pt x="229327" y="79508"/>
                  <a:pt x="458523" y="0"/>
                  <a:pt x="813990" y="0"/>
                </a:cubicBezTo>
                <a:lnTo>
                  <a:pt x="4518620" y="0"/>
                </a:lnTo>
                <a:cubicBezTo>
                  <a:pt x="4855435" y="0"/>
                  <a:pt x="5075303" y="79508"/>
                  <a:pt x="5178226" y="238522"/>
                </a:cubicBezTo>
                <a:cubicBezTo>
                  <a:pt x="5271757" y="388276"/>
                  <a:pt x="5318522" y="486503"/>
                  <a:pt x="5318522" y="533202"/>
                </a:cubicBezTo>
                <a:close/>
                <a:moveTo>
                  <a:pt x="5346700" y="2779118"/>
                </a:moveTo>
                <a:cubicBezTo>
                  <a:pt x="5365353" y="3087886"/>
                  <a:pt x="5295172" y="3300744"/>
                  <a:pt x="5136157" y="3417690"/>
                </a:cubicBezTo>
                <a:cubicBezTo>
                  <a:pt x="4977143" y="3534635"/>
                  <a:pt x="4775993" y="3593108"/>
                  <a:pt x="4532709" y="3593108"/>
                </a:cubicBezTo>
                <a:lnTo>
                  <a:pt x="799901" y="3593108"/>
                </a:lnTo>
                <a:cubicBezTo>
                  <a:pt x="547356" y="3593108"/>
                  <a:pt x="350903" y="3539332"/>
                  <a:pt x="210542" y="3431779"/>
                </a:cubicBezTo>
                <a:cubicBezTo>
                  <a:pt x="70180" y="3324093"/>
                  <a:pt x="0" y="3179035"/>
                  <a:pt x="0" y="2996605"/>
                </a:cubicBezTo>
                <a:cubicBezTo>
                  <a:pt x="0" y="2814175"/>
                  <a:pt x="77192" y="2669183"/>
                  <a:pt x="231576" y="2561630"/>
                </a:cubicBezTo>
                <a:cubicBezTo>
                  <a:pt x="385961" y="2454077"/>
                  <a:pt x="575402" y="2400300"/>
                  <a:pt x="799901" y="2400300"/>
                </a:cubicBezTo>
                <a:lnTo>
                  <a:pt x="4532709" y="2400300"/>
                </a:lnTo>
                <a:cubicBezTo>
                  <a:pt x="4991100" y="2400300"/>
                  <a:pt x="5262430" y="2526573"/>
                  <a:pt x="5346700" y="277911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8" name="Freeform 2228"/>
          <p:cNvSpPr/>
          <p:nvPr/>
        </p:nvSpPr>
        <p:spPr>
          <a:xfrm rot="0" flipH="0" flipV="0">
            <a:off x="3027706" y="6480147"/>
            <a:ext cx="113585" cy="429244"/>
          </a:xfrm>
          <a:custGeom>
            <a:pathLst>
              <a:path w="3155156" h="11923446">
                <a:moveTo>
                  <a:pt x="3000772" y="10941115"/>
                </a:moveTo>
                <a:cubicBezTo>
                  <a:pt x="3103694" y="11090736"/>
                  <a:pt x="3155156" y="11235728"/>
                  <a:pt x="3155156" y="11376090"/>
                </a:cubicBezTo>
                <a:cubicBezTo>
                  <a:pt x="3155156" y="11516451"/>
                  <a:pt x="3115336" y="11631082"/>
                  <a:pt x="3035697" y="11719982"/>
                </a:cubicBezTo>
                <a:cubicBezTo>
                  <a:pt x="2956190" y="11808882"/>
                  <a:pt x="2848636" y="11867355"/>
                  <a:pt x="2713037" y="11895401"/>
                </a:cubicBezTo>
                <a:cubicBezTo>
                  <a:pt x="2577438" y="11923446"/>
                  <a:pt x="2425435" y="11895334"/>
                  <a:pt x="2257028" y="11811065"/>
                </a:cubicBezTo>
                <a:cubicBezTo>
                  <a:pt x="2144712" y="11708274"/>
                  <a:pt x="2027700" y="11610047"/>
                  <a:pt x="1905992" y="11516385"/>
                </a:cubicBezTo>
                <a:cubicBezTo>
                  <a:pt x="1784416" y="11422855"/>
                  <a:pt x="1681559" y="11315302"/>
                  <a:pt x="1597422" y="11193726"/>
                </a:cubicBezTo>
                <a:cubicBezTo>
                  <a:pt x="1195123" y="10651065"/>
                  <a:pt x="870016" y="10040605"/>
                  <a:pt x="622101" y="9362347"/>
                </a:cubicBezTo>
                <a:cubicBezTo>
                  <a:pt x="374187" y="8684087"/>
                  <a:pt x="203464" y="7982479"/>
                  <a:pt x="109934" y="7257520"/>
                </a:cubicBezTo>
                <a:cubicBezTo>
                  <a:pt x="16404" y="6532430"/>
                  <a:pt x="0" y="5805024"/>
                  <a:pt x="60722" y="5075303"/>
                </a:cubicBezTo>
                <a:cubicBezTo>
                  <a:pt x="121576" y="4345582"/>
                  <a:pt x="259556" y="3653234"/>
                  <a:pt x="474662" y="2998258"/>
                </a:cubicBezTo>
                <a:cubicBezTo>
                  <a:pt x="568325" y="2727060"/>
                  <a:pt x="671248" y="2472200"/>
                  <a:pt x="783431" y="2233678"/>
                </a:cubicBezTo>
                <a:cubicBezTo>
                  <a:pt x="895747" y="1995024"/>
                  <a:pt x="1017389" y="1763447"/>
                  <a:pt x="1148358" y="1538948"/>
                </a:cubicBezTo>
                <a:cubicBezTo>
                  <a:pt x="1279326" y="1314317"/>
                  <a:pt x="1419622" y="1092133"/>
                  <a:pt x="1569244" y="872397"/>
                </a:cubicBezTo>
                <a:cubicBezTo>
                  <a:pt x="1718998" y="652528"/>
                  <a:pt x="1873382" y="425648"/>
                  <a:pt x="2032397" y="191756"/>
                </a:cubicBezTo>
                <a:cubicBezTo>
                  <a:pt x="2172758" y="79441"/>
                  <a:pt x="2310738" y="18653"/>
                  <a:pt x="2446337" y="9392"/>
                </a:cubicBezTo>
                <a:cubicBezTo>
                  <a:pt x="2582069" y="0"/>
                  <a:pt x="2699014" y="30361"/>
                  <a:pt x="2797175" y="100475"/>
                </a:cubicBezTo>
                <a:cubicBezTo>
                  <a:pt x="2895468" y="170589"/>
                  <a:pt x="2963333" y="273512"/>
                  <a:pt x="3000772" y="409244"/>
                </a:cubicBezTo>
                <a:cubicBezTo>
                  <a:pt x="3038210" y="544842"/>
                  <a:pt x="3024187" y="696846"/>
                  <a:pt x="2958703" y="865253"/>
                </a:cubicBezTo>
                <a:cubicBezTo>
                  <a:pt x="2808949" y="1099145"/>
                  <a:pt x="2666206" y="1312002"/>
                  <a:pt x="2530475" y="1503825"/>
                </a:cubicBezTo>
                <a:cubicBezTo>
                  <a:pt x="2394876" y="1695648"/>
                  <a:pt x="2270919" y="1887471"/>
                  <a:pt x="2158603" y="2079294"/>
                </a:cubicBezTo>
                <a:cubicBezTo>
                  <a:pt x="2046420" y="2270984"/>
                  <a:pt x="1938867" y="2469753"/>
                  <a:pt x="1835944" y="2675598"/>
                </a:cubicBezTo>
                <a:cubicBezTo>
                  <a:pt x="1733021" y="2881444"/>
                  <a:pt x="1639490" y="3115336"/>
                  <a:pt x="1555353" y="3377273"/>
                </a:cubicBezTo>
                <a:cubicBezTo>
                  <a:pt x="1396206" y="3863710"/>
                  <a:pt x="1286206" y="4429720"/>
                  <a:pt x="1225351" y="5075303"/>
                </a:cubicBezTo>
                <a:cubicBezTo>
                  <a:pt x="1164630" y="5720754"/>
                  <a:pt x="1169326" y="6375598"/>
                  <a:pt x="1239440" y="7039834"/>
                </a:cubicBezTo>
                <a:cubicBezTo>
                  <a:pt x="1309687" y="7704071"/>
                  <a:pt x="1445352" y="8340261"/>
                  <a:pt x="1646436" y="8948406"/>
                </a:cubicBezTo>
                <a:cubicBezTo>
                  <a:pt x="1847651" y="9556551"/>
                  <a:pt x="2125993" y="10061706"/>
                  <a:pt x="2481461" y="10463872"/>
                </a:cubicBezTo>
                <a:cubicBezTo>
                  <a:pt x="2556338" y="10548142"/>
                  <a:pt x="2640542" y="10630031"/>
                  <a:pt x="2734072" y="10709538"/>
                </a:cubicBezTo>
                <a:cubicBezTo>
                  <a:pt x="2827602" y="10789045"/>
                  <a:pt x="2916502" y="10866237"/>
                  <a:pt x="3000772" y="1094111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9" name="Freeform 2229"/>
          <p:cNvSpPr/>
          <p:nvPr/>
        </p:nvSpPr>
        <p:spPr>
          <a:xfrm rot="0" flipH="0" flipV="0">
            <a:off x="3177656" y="6530020"/>
            <a:ext cx="221777" cy="316753"/>
          </a:xfrm>
          <a:custGeom>
            <a:pathLst>
              <a:path w="6160493" h="8798718">
                <a:moveTo>
                  <a:pt x="4799211" y="8139112"/>
                </a:moveTo>
                <a:cubicBezTo>
                  <a:pt x="4789951" y="8354351"/>
                  <a:pt x="4726848" y="8518061"/>
                  <a:pt x="4609902" y="8630244"/>
                </a:cubicBezTo>
                <a:cubicBezTo>
                  <a:pt x="4492956" y="8742560"/>
                  <a:pt x="4359672" y="8798718"/>
                  <a:pt x="4210050" y="8798718"/>
                </a:cubicBezTo>
                <a:cubicBezTo>
                  <a:pt x="4079082" y="8798718"/>
                  <a:pt x="3959754" y="8749571"/>
                  <a:pt x="3852069" y="8651278"/>
                </a:cubicBezTo>
                <a:cubicBezTo>
                  <a:pt x="3744516" y="8553118"/>
                  <a:pt x="3676717" y="8396420"/>
                  <a:pt x="3648671" y="8181181"/>
                </a:cubicBezTo>
                <a:lnTo>
                  <a:pt x="3648671" y="6623645"/>
                </a:lnTo>
                <a:cubicBezTo>
                  <a:pt x="3115403" y="6614252"/>
                  <a:pt x="2589147" y="6607241"/>
                  <a:pt x="2069902" y="6602611"/>
                </a:cubicBezTo>
                <a:cubicBezTo>
                  <a:pt x="1550789" y="6597848"/>
                  <a:pt x="1061972" y="6590837"/>
                  <a:pt x="603449" y="6581576"/>
                </a:cubicBezTo>
                <a:cubicBezTo>
                  <a:pt x="201150" y="6534745"/>
                  <a:pt x="0" y="6333596"/>
                  <a:pt x="0" y="5978128"/>
                </a:cubicBezTo>
                <a:cubicBezTo>
                  <a:pt x="0" y="5931297"/>
                  <a:pt x="9327" y="5870442"/>
                  <a:pt x="27980" y="5795565"/>
                </a:cubicBezTo>
                <a:cubicBezTo>
                  <a:pt x="542595" y="4869391"/>
                  <a:pt x="1061839" y="3959622"/>
                  <a:pt x="1585714" y="3066256"/>
                </a:cubicBezTo>
                <a:cubicBezTo>
                  <a:pt x="2109589" y="2172758"/>
                  <a:pt x="2633464" y="1267618"/>
                  <a:pt x="3157339" y="350837"/>
                </a:cubicBezTo>
                <a:cubicBezTo>
                  <a:pt x="3232217" y="229129"/>
                  <a:pt x="3318735" y="140229"/>
                  <a:pt x="3416896" y="84137"/>
                </a:cubicBezTo>
                <a:cubicBezTo>
                  <a:pt x="3515188" y="28045"/>
                  <a:pt x="3615796" y="0"/>
                  <a:pt x="3718719" y="0"/>
                </a:cubicBezTo>
                <a:cubicBezTo>
                  <a:pt x="3849688" y="0"/>
                  <a:pt x="3973645" y="51461"/>
                  <a:pt x="4090591" y="154384"/>
                </a:cubicBezTo>
                <a:cubicBezTo>
                  <a:pt x="4207537" y="257307"/>
                  <a:pt x="4266010" y="397603"/>
                  <a:pt x="4266010" y="575270"/>
                </a:cubicBezTo>
                <a:cubicBezTo>
                  <a:pt x="4266010" y="659540"/>
                  <a:pt x="4237964" y="757767"/>
                  <a:pt x="4181872" y="869950"/>
                </a:cubicBezTo>
                <a:cubicBezTo>
                  <a:pt x="3742135" y="1627717"/>
                  <a:pt x="3304778" y="2385549"/>
                  <a:pt x="2869803" y="3143448"/>
                </a:cubicBezTo>
                <a:cubicBezTo>
                  <a:pt x="2434828" y="3901215"/>
                  <a:pt x="1997472" y="4658982"/>
                  <a:pt x="1557735" y="5416748"/>
                </a:cubicBezTo>
                <a:cubicBezTo>
                  <a:pt x="1875896" y="5426141"/>
                  <a:pt x="2210396" y="5433152"/>
                  <a:pt x="2561233" y="5437783"/>
                </a:cubicBezTo>
                <a:cubicBezTo>
                  <a:pt x="2912071" y="5442413"/>
                  <a:pt x="3274550" y="5449424"/>
                  <a:pt x="3648671" y="5458817"/>
                </a:cubicBezTo>
                <a:lnTo>
                  <a:pt x="3648671" y="3901083"/>
                </a:lnTo>
                <a:cubicBezTo>
                  <a:pt x="3695502" y="3714022"/>
                  <a:pt x="3767998" y="3576042"/>
                  <a:pt x="3866158" y="3487142"/>
                </a:cubicBezTo>
                <a:cubicBezTo>
                  <a:pt x="3964451" y="3398242"/>
                  <a:pt x="4079082" y="3353792"/>
                  <a:pt x="4210050" y="3353792"/>
                </a:cubicBezTo>
                <a:cubicBezTo>
                  <a:pt x="4340887" y="3353792"/>
                  <a:pt x="4460082" y="3393612"/>
                  <a:pt x="4567635" y="3473251"/>
                </a:cubicBezTo>
                <a:cubicBezTo>
                  <a:pt x="4675320" y="3552758"/>
                  <a:pt x="4752512" y="3681346"/>
                  <a:pt x="4799211" y="3859014"/>
                </a:cubicBezTo>
                <a:lnTo>
                  <a:pt x="4799211" y="5472906"/>
                </a:lnTo>
                <a:lnTo>
                  <a:pt x="5627291" y="5472906"/>
                </a:lnTo>
                <a:cubicBezTo>
                  <a:pt x="5814351" y="5538390"/>
                  <a:pt x="5949950" y="5622594"/>
                  <a:pt x="6034088" y="5725517"/>
                </a:cubicBezTo>
                <a:cubicBezTo>
                  <a:pt x="6118358" y="5828440"/>
                  <a:pt x="6160493" y="5940689"/>
                  <a:pt x="6160493" y="6062265"/>
                </a:cubicBezTo>
                <a:cubicBezTo>
                  <a:pt x="6160493" y="6193234"/>
                  <a:pt x="6111346" y="6312561"/>
                  <a:pt x="6013053" y="6420247"/>
                </a:cubicBezTo>
                <a:cubicBezTo>
                  <a:pt x="5914893" y="6527800"/>
                  <a:pt x="5772217" y="6604926"/>
                  <a:pt x="5585024" y="6651625"/>
                </a:cubicBezTo>
                <a:cubicBezTo>
                  <a:pt x="5463448" y="6651625"/>
                  <a:pt x="5337175" y="6651625"/>
                  <a:pt x="5206207" y="6651625"/>
                </a:cubicBezTo>
                <a:cubicBezTo>
                  <a:pt x="5075238" y="6651625"/>
                  <a:pt x="4939573" y="6646995"/>
                  <a:pt x="4799211" y="6637734"/>
                </a:cubicBezTo>
                <a:lnTo>
                  <a:pt x="4799211" y="813911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0" name="Freeform 2230"/>
          <p:cNvSpPr/>
          <p:nvPr/>
        </p:nvSpPr>
        <p:spPr>
          <a:xfrm rot="0" flipH="0" flipV="0">
            <a:off x="3428367" y="6524524"/>
            <a:ext cx="233317" cy="321382"/>
          </a:xfrm>
          <a:custGeom>
            <a:pathLst>
              <a:path w="6481035" h="8927305">
                <a:moveTo>
                  <a:pt x="5274138" y="5173729"/>
                </a:moveTo>
                <a:cubicBezTo>
                  <a:pt x="5311576" y="4893006"/>
                  <a:pt x="5334926" y="4612349"/>
                  <a:pt x="5344186" y="4331758"/>
                </a:cubicBezTo>
                <a:cubicBezTo>
                  <a:pt x="5353579" y="4051036"/>
                  <a:pt x="5334926" y="3765683"/>
                  <a:pt x="5288227" y="3475699"/>
                </a:cubicBezTo>
                <a:cubicBezTo>
                  <a:pt x="5250788" y="3232415"/>
                  <a:pt x="5201642" y="2989197"/>
                  <a:pt x="5140788" y="2746044"/>
                </a:cubicBezTo>
                <a:cubicBezTo>
                  <a:pt x="5080066" y="2502760"/>
                  <a:pt x="4984154" y="2273498"/>
                  <a:pt x="4853053" y="2058260"/>
                </a:cubicBezTo>
                <a:cubicBezTo>
                  <a:pt x="4712824" y="1815108"/>
                  <a:pt x="4537405" y="1618721"/>
                  <a:pt x="4326797" y="1469099"/>
                </a:cubicBezTo>
                <a:cubicBezTo>
                  <a:pt x="4116321" y="1319345"/>
                  <a:pt x="3891822" y="1223433"/>
                  <a:pt x="3653300" y="1181365"/>
                </a:cubicBezTo>
                <a:cubicBezTo>
                  <a:pt x="3414778" y="1139163"/>
                  <a:pt x="3173875" y="1153187"/>
                  <a:pt x="2930591" y="1223433"/>
                </a:cubicBezTo>
                <a:cubicBezTo>
                  <a:pt x="2687306" y="1293548"/>
                  <a:pt x="2458111" y="1426832"/>
                  <a:pt x="2243005" y="1623285"/>
                </a:cubicBezTo>
                <a:cubicBezTo>
                  <a:pt x="1934236" y="1904008"/>
                  <a:pt x="1686255" y="2294665"/>
                  <a:pt x="1499063" y="2795257"/>
                </a:cubicBezTo>
                <a:cubicBezTo>
                  <a:pt x="1312002" y="3295716"/>
                  <a:pt x="1197438" y="3821906"/>
                  <a:pt x="1155369" y="4373827"/>
                </a:cubicBezTo>
                <a:cubicBezTo>
                  <a:pt x="1113300" y="4925748"/>
                  <a:pt x="1143727" y="5461331"/>
                  <a:pt x="1246650" y="5980576"/>
                </a:cubicBezTo>
                <a:cubicBezTo>
                  <a:pt x="1349573" y="6499821"/>
                  <a:pt x="1536700" y="6913827"/>
                  <a:pt x="1808030" y="7222596"/>
                </a:cubicBezTo>
                <a:cubicBezTo>
                  <a:pt x="1967044" y="7409656"/>
                  <a:pt x="2137767" y="7538310"/>
                  <a:pt x="2320197" y="7608557"/>
                </a:cubicBezTo>
                <a:cubicBezTo>
                  <a:pt x="2502627" y="7678672"/>
                  <a:pt x="2710788" y="7737078"/>
                  <a:pt x="2944680" y="7783777"/>
                </a:cubicBezTo>
                <a:cubicBezTo>
                  <a:pt x="3300148" y="7746471"/>
                  <a:pt x="3606535" y="7653007"/>
                  <a:pt x="3863842" y="7503385"/>
                </a:cubicBezTo>
                <a:cubicBezTo>
                  <a:pt x="4121149" y="7353631"/>
                  <a:pt x="4341018" y="7166504"/>
                  <a:pt x="4523449" y="6942005"/>
                </a:cubicBezTo>
                <a:cubicBezTo>
                  <a:pt x="4705879" y="6717374"/>
                  <a:pt x="4855567" y="6460067"/>
                  <a:pt x="4972513" y="6170083"/>
                </a:cubicBezTo>
                <a:cubicBezTo>
                  <a:pt x="5089459" y="5880100"/>
                  <a:pt x="5185304" y="5576028"/>
                  <a:pt x="5260049" y="5257866"/>
                </a:cubicBezTo>
                <a:close/>
                <a:moveTo>
                  <a:pt x="6410788" y="5313826"/>
                </a:moveTo>
                <a:cubicBezTo>
                  <a:pt x="6326650" y="5660033"/>
                  <a:pt x="6202693" y="6031971"/>
                  <a:pt x="6038916" y="6429640"/>
                </a:cubicBezTo>
                <a:cubicBezTo>
                  <a:pt x="5875271" y="6827176"/>
                  <a:pt x="5671806" y="7199048"/>
                  <a:pt x="5428522" y="7545255"/>
                </a:cubicBezTo>
                <a:cubicBezTo>
                  <a:pt x="5185238" y="7891330"/>
                  <a:pt x="4899885" y="8188325"/>
                  <a:pt x="4572463" y="8436240"/>
                </a:cubicBezTo>
                <a:cubicBezTo>
                  <a:pt x="4245041" y="8684153"/>
                  <a:pt x="3884877" y="8831526"/>
                  <a:pt x="3491970" y="8878358"/>
                </a:cubicBezTo>
                <a:cubicBezTo>
                  <a:pt x="3220640" y="8915664"/>
                  <a:pt x="2961018" y="8927305"/>
                  <a:pt x="2713103" y="8913283"/>
                </a:cubicBezTo>
                <a:cubicBezTo>
                  <a:pt x="2465189" y="8899260"/>
                  <a:pt x="2214959" y="8826764"/>
                  <a:pt x="1962414" y="8695795"/>
                </a:cubicBezTo>
                <a:cubicBezTo>
                  <a:pt x="1765829" y="8592872"/>
                  <a:pt x="1576321" y="8489950"/>
                  <a:pt x="1393891" y="8387027"/>
                </a:cubicBezTo>
                <a:cubicBezTo>
                  <a:pt x="1211461" y="8284104"/>
                  <a:pt x="1054761" y="8139113"/>
                  <a:pt x="923792" y="7952052"/>
                </a:cubicBezTo>
                <a:cubicBezTo>
                  <a:pt x="699293" y="7652676"/>
                  <a:pt x="519178" y="7329951"/>
                  <a:pt x="383447" y="6983876"/>
                </a:cubicBezTo>
                <a:cubicBezTo>
                  <a:pt x="247848" y="6637668"/>
                  <a:pt x="149621" y="6279819"/>
                  <a:pt x="88767" y="5910329"/>
                </a:cubicBezTo>
                <a:cubicBezTo>
                  <a:pt x="28045" y="5540706"/>
                  <a:pt x="0" y="5166453"/>
                  <a:pt x="4630" y="4787569"/>
                </a:cubicBezTo>
                <a:cubicBezTo>
                  <a:pt x="9392" y="4408686"/>
                  <a:pt x="39819" y="4036814"/>
                  <a:pt x="95911" y="3671954"/>
                </a:cubicBezTo>
                <a:cubicBezTo>
                  <a:pt x="152003" y="3279048"/>
                  <a:pt x="257241" y="2872119"/>
                  <a:pt x="411625" y="2451166"/>
                </a:cubicBezTo>
                <a:cubicBezTo>
                  <a:pt x="566010" y="2030082"/>
                  <a:pt x="769474" y="1641806"/>
                  <a:pt x="1022019" y="1286338"/>
                </a:cubicBezTo>
                <a:cubicBezTo>
                  <a:pt x="1274696" y="930871"/>
                  <a:pt x="1578768" y="633876"/>
                  <a:pt x="1934236" y="395354"/>
                </a:cubicBezTo>
                <a:cubicBezTo>
                  <a:pt x="2289704" y="156699"/>
                  <a:pt x="2696699" y="28046"/>
                  <a:pt x="3155222" y="9393"/>
                </a:cubicBezTo>
                <a:cubicBezTo>
                  <a:pt x="3370328" y="0"/>
                  <a:pt x="3578423" y="2315"/>
                  <a:pt x="3779506" y="16338"/>
                </a:cubicBezTo>
                <a:cubicBezTo>
                  <a:pt x="3980722" y="30361"/>
                  <a:pt x="4179556" y="84138"/>
                  <a:pt x="4376010" y="177668"/>
                </a:cubicBezTo>
                <a:cubicBezTo>
                  <a:pt x="4572463" y="271198"/>
                  <a:pt x="4759523" y="374121"/>
                  <a:pt x="4937191" y="486437"/>
                </a:cubicBezTo>
                <a:cubicBezTo>
                  <a:pt x="5114991" y="598752"/>
                  <a:pt x="5278768" y="734418"/>
                  <a:pt x="5428522" y="893432"/>
                </a:cubicBezTo>
                <a:cubicBezTo>
                  <a:pt x="5699852" y="1183415"/>
                  <a:pt x="5910328" y="1508522"/>
                  <a:pt x="6059950" y="1868752"/>
                </a:cubicBezTo>
                <a:cubicBezTo>
                  <a:pt x="6209705" y="2228850"/>
                  <a:pt x="6317324" y="2603037"/>
                  <a:pt x="6382808" y="2991313"/>
                </a:cubicBezTo>
                <a:cubicBezTo>
                  <a:pt x="6448292" y="3379589"/>
                  <a:pt x="6481035" y="3772562"/>
                  <a:pt x="6481035" y="4170230"/>
                </a:cubicBezTo>
                <a:cubicBezTo>
                  <a:pt x="6481035" y="4567767"/>
                  <a:pt x="6457619" y="4948965"/>
                  <a:pt x="6410788" y="531382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1" name="Freeform 2231"/>
          <p:cNvSpPr/>
          <p:nvPr/>
        </p:nvSpPr>
        <p:spPr>
          <a:xfrm rot="0" flipH="0" flipV="0">
            <a:off x="3695646" y="6524524"/>
            <a:ext cx="233317" cy="321382"/>
          </a:xfrm>
          <a:custGeom>
            <a:pathLst>
              <a:path w="6481035" h="8927305">
                <a:moveTo>
                  <a:pt x="5274138" y="5173729"/>
                </a:moveTo>
                <a:cubicBezTo>
                  <a:pt x="5311576" y="4893006"/>
                  <a:pt x="5334926" y="4612349"/>
                  <a:pt x="5344186" y="4331758"/>
                </a:cubicBezTo>
                <a:cubicBezTo>
                  <a:pt x="5353579" y="4051036"/>
                  <a:pt x="5334926" y="3765683"/>
                  <a:pt x="5288227" y="3475699"/>
                </a:cubicBezTo>
                <a:cubicBezTo>
                  <a:pt x="5250788" y="3232415"/>
                  <a:pt x="5201642" y="2989197"/>
                  <a:pt x="5140788" y="2746044"/>
                </a:cubicBezTo>
                <a:cubicBezTo>
                  <a:pt x="5080066" y="2502760"/>
                  <a:pt x="4984154" y="2273498"/>
                  <a:pt x="4853053" y="2058260"/>
                </a:cubicBezTo>
                <a:cubicBezTo>
                  <a:pt x="4712824" y="1815108"/>
                  <a:pt x="4537405" y="1618721"/>
                  <a:pt x="4326797" y="1469099"/>
                </a:cubicBezTo>
                <a:cubicBezTo>
                  <a:pt x="4116321" y="1319345"/>
                  <a:pt x="3891822" y="1223433"/>
                  <a:pt x="3653300" y="1181365"/>
                </a:cubicBezTo>
                <a:cubicBezTo>
                  <a:pt x="3414778" y="1139163"/>
                  <a:pt x="3173875" y="1153187"/>
                  <a:pt x="2930591" y="1223433"/>
                </a:cubicBezTo>
                <a:cubicBezTo>
                  <a:pt x="2687306" y="1293548"/>
                  <a:pt x="2458111" y="1426832"/>
                  <a:pt x="2243005" y="1623285"/>
                </a:cubicBezTo>
                <a:cubicBezTo>
                  <a:pt x="1934236" y="1904008"/>
                  <a:pt x="1686255" y="2294665"/>
                  <a:pt x="1499063" y="2795257"/>
                </a:cubicBezTo>
                <a:cubicBezTo>
                  <a:pt x="1312002" y="3295716"/>
                  <a:pt x="1197438" y="3821906"/>
                  <a:pt x="1155369" y="4373827"/>
                </a:cubicBezTo>
                <a:cubicBezTo>
                  <a:pt x="1113300" y="4925748"/>
                  <a:pt x="1143727" y="5461331"/>
                  <a:pt x="1246650" y="5980576"/>
                </a:cubicBezTo>
                <a:cubicBezTo>
                  <a:pt x="1349573" y="6499821"/>
                  <a:pt x="1536700" y="6913827"/>
                  <a:pt x="1808030" y="7222596"/>
                </a:cubicBezTo>
                <a:cubicBezTo>
                  <a:pt x="1967044" y="7409656"/>
                  <a:pt x="2137767" y="7538310"/>
                  <a:pt x="2320197" y="7608557"/>
                </a:cubicBezTo>
                <a:cubicBezTo>
                  <a:pt x="2502627" y="7678672"/>
                  <a:pt x="2710788" y="7737078"/>
                  <a:pt x="2944680" y="7783777"/>
                </a:cubicBezTo>
                <a:cubicBezTo>
                  <a:pt x="3300148" y="7746471"/>
                  <a:pt x="3606535" y="7653007"/>
                  <a:pt x="3863842" y="7503385"/>
                </a:cubicBezTo>
                <a:cubicBezTo>
                  <a:pt x="4121149" y="7353631"/>
                  <a:pt x="4341018" y="7166504"/>
                  <a:pt x="4523449" y="6942005"/>
                </a:cubicBezTo>
                <a:cubicBezTo>
                  <a:pt x="4705879" y="6717374"/>
                  <a:pt x="4855567" y="6460067"/>
                  <a:pt x="4972513" y="6170083"/>
                </a:cubicBezTo>
                <a:cubicBezTo>
                  <a:pt x="5089459" y="5880100"/>
                  <a:pt x="5185304" y="5576028"/>
                  <a:pt x="5260049" y="5257866"/>
                </a:cubicBezTo>
                <a:close/>
                <a:moveTo>
                  <a:pt x="6410788" y="5313826"/>
                </a:moveTo>
                <a:cubicBezTo>
                  <a:pt x="6326650" y="5660033"/>
                  <a:pt x="6202693" y="6031971"/>
                  <a:pt x="6038916" y="6429640"/>
                </a:cubicBezTo>
                <a:cubicBezTo>
                  <a:pt x="5875271" y="6827176"/>
                  <a:pt x="5671806" y="7199048"/>
                  <a:pt x="5428522" y="7545255"/>
                </a:cubicBezTo>
                <a:cubicBezTo>
                  <a:pt x="5185238" y="7891330"/>
                  <a:pt x="4899885" y="8188325"/>
                  <a:pt x="4572463" y="8436240"/>
                </a:cubicBezTo>
                <a:cubicBezTo>
                  <a:pt x="4245041" y="8684153"/>
                  <a:pt x="3884877" y="8831526"/>
                  <a:pt x="3491970" y="8878358"/>
                </a:cubicBezTo>
                <a:cubicBezTo>
                  <a:pt x="3220640" y="8915664"/>
                  <a:pt x="2961018" y="8927305"/>
                  <a:pt x="2713103" y="8913283"/>
                </a:cubicBezTo>
                <a:cubicBezTo>
                  <a:pt x="2465189" y="8899260"/>
                  <a:pt x="2214959" y="8826764"/>
                  <a:pt x="1962414" y="8695795"/>
                </a:cubicBezTo>
                <a:cubicBezTo>
                  <a:pt x="1765829" y="8592872"/>
                  <a:pt x="1576321" y="8489950"/>
                  <a:pt x="1393891" y="8387027"/>
                </a:cubicBezTo>
                <a:cubicBezTo>
                  <a:pt x="1211461" y="8284104"/>
                  <a:pt x="1054761" y="8139113"/>
                  <a:pt x="923792" y="7952052"/>
                </a:cubicBezTo>
                <a:cubicBezTo>
                  <a:pt x="699293" y="7652676"/>
                  <a:pt x="519178" y="7329951"/>
                  <a:pt x="383447" y="6983876"/>
                </a:cubicBezTo>
                <a:cubicBezTo>
                  <a:pt x="247848" y="6637668"/>
                  <a:pt x="149621" y="6279819"/>
                  <a:pt x="88767" y="5910329"/>
                </a:cubicBezTo>
                <a:cubicBezTo>
                  <a:pt x="28045" y="5540706"/>
                  <a:pt x="0" y="5166453"/>
                  <a:pt x="4630" y="4787569"/>
                </a:cubicBezTo>
                <a:cubicBezTo>
                  <a:pt x="9392" y="4408686"/>
                  <a:pt x="39819" y="4036814"/>
                  <a:pt x="95911" y="3671954"/>
                </a:cubicBezTo>
                <a:cubicBezTo>
                  <a:pt x="152003" y="3279048"/>
                  <a:pt x="257241" y="2872119"/>
                  <a:pt x="411625" y="2451166"/>
                </a:cubicBezTo>
                <a:cubicBezTo>
                  <a:pt x="566010" y="2030082"/>
                  <a:pt x="769474" y="1641806"/>
                  <a:pt x="1022019" y="1286338"/>
                </a:cubicBezTo>
                <a:cubicBezTo>
                  <a:pt x="1274696" y="930871"/>
                  <a:pt x="1578768" y="633876"/>
                  <a:pt x="1934236" y="395354"/>
                </a:cubicBezTo>
                <a:cubicBezTo>
                  <a:pt x="2289704" y="156699"/>
                  <a:pt x="2696699" y="28046"/>
                  <a:pt x="3155222" y="9393"/>
                </a:cubicBezTo>
                <a:cubicBezTo>
                  <a:pt x="3370328" y="0"/>
                  <a:pt x="3578423" y="2315"/>
                  <a:pt x="3779506" y="16338"/>
                </a:cubicBezTo>
                <a:cubicBezTo>
                  <a:pt x="3980722" y="30361"/>
                  <a:pt x="4179556" y="84138"/>
                  <a:pt x="4376010" y="177668"/>
                </a:cubicBezTo>
                <a:cubicBezTo>
                  <a:pt x="4572463" y="271198"/>
                  <a:pt x="4759523" y="374121"/>
                  <a:pt x="4937191" y="486437"/>
                </a:cubicBezTo>
                <a:cubicBezTo>
                  <a:pt x="5114991" y="598752"/>
                  <a:pt x="5278768" y="734418"/>
                  <a:pt x="5428522" y="893432"/>
                </a:cubicBezTo>
                <a:cubicBezTo>
                  <a:pt x="5699852" y="1183415"/>
                  <a:pt x="5910328" y="1508522"/>
                  <a:pt x="6059950" y="1868752"/>
                </a:cubicBezTo>
                <a:cubicBezTo>
                  <a:pt x="6209705" y="2228850"/>
                  <a:pt x="6317324" y="2603037"/>
                  <a:pt x="6382808" y="2991313"/>
                </a:cubicBezTo>
                <a:cubicBezTo>
                  <a:pt x="6448292" y="3379589"/>
                  <a:pt x="6481035" y="3772562"/>
                  <a:pt x="6481035" y="4170230"/>
                </a:cubicBezTo>
                <a:cubicBezTo>
                  <a:pt x="6481035" y="4567767"/>
                  <a:pt x="6457619" y="4948965"/>
                  <a:pt x="6410788" y="531382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2" name="Freeform 2232"/>
          <p:cNvSpPr/>
          <p:nvPr/>
        </p:nvSpPr>
        <p:spPr>
          <a:xfrm rot="0" flipH="0" flipV="0">
            <a:off x="4132987" y="6525948"/>
            <a:ext cx="352115" cy="316753"/>
          </a:xfrm>
          <a:custGeom>
            <a:pathLst>
              <a:path w="9780984" h="8798718">
                <a:moveTo>
                  <a:pt x="9780984" y="8097044"/>
                </a:moveTo>
                <a:cubicBezTo>
                  <a:pt x="9771724" y="8312283"/>
                  <a:pt x="9708620" y="8473678"/>
                  <a:pt x="9591675" y="8581231"/>
                </a:cubicBezTo>
                <a:cubicBezTo>
                  <a:pt x="9474729" y="8688784"/>
                  <a:pt x="9346075" y="8742560"/>
                  <a:pt x="9205714" y="8742560"/>
                </a:cubicBezTo>
                <a:cubicBezTo>
                  <a:pt x="9074745" y="8742560"/>
                  <a:pt x="8950788" y="8693414"/>
                  <a:pt x="8833842" y="8595121"/>
                </a:cubicBezTo>
                <a:cubicBezTo>
                  <a:pt x="8716896" y="8496962"/>
                  <a:pt x="8649097" y="8345025"/>
                  <a:pt x="8630444" y="8139311"/>
                </a:cubicBezTo>
                <a:cubicBezTo>
                  <a:pt x="8583612" y="7690181"/>
                  <a:pt x="8525073" y="7215386"/>
                  <a:pt x="8454826" y="6714927"/>
                </a:cubicBezTo>
                <a:cubicBezTo>
                  <a:pt x="8384712" y="6214335"/>
                  <a:pt x="8305205" y="5709113"/>
                  <a:pt x="8216305" y="5199261"/>
                </a:cubicBezTo>
                <a:cubicBezTo>
                  <a:pt x="8127537" y="4689409"/>
                  <a:pt x="8029310" y="4186568"/>
                  <a:pt x="7921625" y="3690739"/>
                </a:cubicBezTo>
                <a:cubicBezTo>
                  <a:pt x="7814072" y="3194910"/>
                  <a:pt x="7699507" y="2731823"/>
                  <a:pt x="7577931" y="2301478"/>
                </a:cubicBezTo>
                <a:cubicBezTo>
                  <a:pt x="7400131" y="2731823"/>
                  <a:pt x="7222331" y="3183203"/>
                  <a:pt x="7044531" y="3655616"/>
                </a:cubicBezTo>
                <a:cubicBezTo>
                  <a:pt x="6866864" y="4128029"/>
                  <a:pt x="6686814" y="4605139"/>
                  <a:pt x="6504384" y="5086946"/>
                </a:cubicBezTo>
                <a:cubicBezTo>
                  <a:pt x="6321954" y="5568752"/>
                  <a:pt x="6141839" y="6048243"/>
                  <a:pt x="5964039" y="6525419"/>
                </a:cubicBezTo>
                <a:cubicBezTo>
                  <a:pt x="5786239" y="7002595"/>
                  <a:pt x="5603809" y="7456356"/>
                  <a:pt x="5416748" y="7886700"/>
                </a:cubicBezTo>
                <a:cubicBezTo>
                  <a:pt x="5267126" y="8064368"/>
                  <a:pt x="5103415" y="8153202"/>
                  <a:pt x="4925615" y="8153202"/>
                </a:cubicBezTo>
                <a:cubicBezTo>
                  <a:pt x="4785254" y="8153202"/>
                  <a:pt x="4630869" y="8078391"/>
                  <a:pt x="4462462" y="7928769"/>
                </a:cubicBezTo>
                <a:lnTo>
                  <a:pt x="1683940" y="2497932"/>
                </a:lnTo>
                <a:cubicBezTo>
                  <a:pt x="1637109" y="2946929"/>
                  <a:pt x="1590278" y="3419343"/>
                  <a:pt x="1543447" y="3915172"/>
                </a:cubicBezTo>
                <a:cubicBezTo>
                  <a:pt x="1496748" y="4411001"/>
                  <a:pt x="1452364" y="4911527"/>
                  <a:pt x="1410295" y="5416749"/>
                </a:cubicBezTo>
                <a:cubicBezTo>
                  <a:pt x="1368226" y="5921971"/>
                  <a:pt x="1323776" y="6422496"/>
                  <a:pt x="1276945" y="6918325"/>
                </a:cubicBezTo>
                <a:cubicBezTo>
                  <a:pt x="1230246" y="7414155"/>
                  <a:pt x="1183481" y="7886634"/>
                  <a:pt x="1136650" y="8335764"/>
                </a:cubicBezTo>
                <a:cubicBezTo>
                  <a:pt x="1071165" y="8494779"/>
                  <a:pt x="986962" y="8611658"/>
                  <a:pt x="884039" y="8686403"/>
                </a:cubicBezTo>
                <a:cubicBezTo>
                  <a:pt x="781116" y="8761280"/>
                  <a:pt x="673563" y="8798718"/>
                  <a:pt x="561380" y="8798718"/>
                </a:cubicBezTo>
                <a:cubicBezTo>
                  <a:pt x="430411" y="8798718"/>
                  <a:pt x="308769" y="8747257"/>
                  <a:pt x="196453" y="8644334"/>
                </a:cubicBezTo>
                <a:cubicBezTo>
                  <a:pt x="84137" y="8541543"/>
                  <a:pt x="18653" y="8391856"/>
                  <a:pt x="0" y="8195271"/>
                </a:cubicBezTo>
                <a:cubicBezTo>
                  <a:pt x="56091" y="7596651"/>
                  <a:pt x="114498" y="6976931"/>
                  <a:pt x="175220" y="6336110"/>
                </a:cubicBezTo>
                <a:cubicBezTo>
                  <a:pt x="236074" y="5695157"/>
                  <a:pt x="296928" y="5049573"/>
                  <a:pt x="357783" y="4399360"/>
                </a:cubicBezTo>
                <a:cubicBezTo>
                  <a:pt x="418637" y="3749146"/>
                  <a:pt x="479425" y="3101314"/>
                  <a:pt x="540147" y="2455863"/>
                </a:cubicBezTo>
                <a:cubicBezTo>
                  <a:pt x="601001" y="1810280"/>
                  <a:pt x="659474" y="1188112"/>
                  <a:pt x="715565" y="589360"/>
                </a:cubicBezTo>
                <a:cubicBezTo>
                  <a:pt x="753004" y="420952"/>
                  <a:pt x="825500" y="289983"/>
                  <a:pt x="933053" y="196453"/>
                </a:cubicBezTo>
                <a:cubicBezTo>
                  <a:pt x="1040738" y="102924"/>
                  <a:pt x="1160065" y="56158"/>
                  <a:pt x="1291034" y="56158"/>
                </a:cubicBezTo>
                <a:cubicBezTo>
                  <a:pt x="1496880" y="56158"/>
                  <a:pt x="1669917" y="159081"/>
                  <a:pt x="1810147" y="364927"/>
                </a:cubicBezTo>
                <a:cubicBezTo>
                  <a:pt x="2062824" y="823318"/>
                  <a:pt x="2315435" y="1302808"/>
                  <a:pt x="2567980" y="1803400"/>
                </a:cubicBezTo>
                <a:cubicBezTo>
                  <a:pt x="2820657" y="2303860"/>
                  <a:pt x="3073268" y="2809015"/>
                  <a:pt x="3325812" y="3318868"/>
                </a:cubicBezTo>
                <a:cubicBezTo>
                  <a:pt x="3578357" y="3828720"/>
                  <a:pt x="3833283" y="4333942"/>
                  <a:pt x="4090590" y="4834533"/>
                </a:cubicBezTo>
                <a:cubicBezTo>
                  <a:pt x="4347898" y="5334993"/>
                  <a:pt x="4602824" y="5814418"/>
                  <a:pt x="4855369" y="6272808"/>
                </a:cubicBezTo>
                <a:cubicBezTo>
                  <a:pt x="5042561" y="5814418"/>
                  <a:pt x="5232003" y="5334993"/>
                  <a:pt x="5423694" y="4834533"/>
                </a:cubicBezTo>
                <a:cubicBezTo>
                  <a:pt x="5615516" y="4333942"/>
                  <a:pt x="5807340" y="3828720"/>
                  <a:pt x="5999162" y="3318868"/>
                </a:cubicBezTo>
                <a:cubicBezTo>
                  <a:pt x="6190985" y="2809015"/>
                  <a:pt x="6382742" y="2301478"/>
                  <a:pt x="6574433" y="1796257"/>
                </a:cubicBezTo>
                <a:cubicBezTo>
                  <a:pt x="6766256" y="1291035"/>
                  <a:pt x="6960394" y="809228"/>
                  <a:pt x="7156847" y="350838"/>
                </a:cubicBezTo>
                <a:cubicBezTo>
                  <a:pt x="7231724" y="229262"/>
                  <a:pt x="7315928" y="140428"/>
                  <a:pt x="7409458" y="84336"/>
                </a:cubicBezTo>
                <a:cubicBezTo>
                  <a:pt x="7502988" y="28113"/>
                  <a:pt x="7601214" y="0"/>
                  <a:pt x="7704137" y="0"/>
                </a:cubicBezTo>
                <a:cubicBezTo>
                  <a:pt x="7816453" y="0"/>
                  <a:pt x="7926387" y="42135"/>
                  <a:pt x="8033940" y="126405"/>
                </a:cubicBezTo>
                <a:cubicBezTo>
                  <a:pt x="8141494" y="210543"/>
                  <a:pt x="8218686" y="332119"/>
                  <a:pt x="8265517" y="491133"/>
                </a:cubicBezTo>
                <a:cubicBezTo>
                  <a:pt x="8433925" y="1080493"/>
                  <a:pt x="8595254" y="1693268"/>
                  <a:pt x="8749506" y="2329458"/>
                </a:cubicBezTo>
                <a:cubicBezTo>
                  <a:pt x="8903890" y="2965649"/>
                  <a:pt x="9048882" y="3608851"/>
                  <a:pt x="9184481" y="4259064"/>
                </a:cubicBezTo>
                <a:cubicBezTo>
                  <a:pt x="9320212" y="4909278"/>
                  <a:pt x="9439539" y="5559491"/>
                  <a:pt x="9542462" y="6209705"/>
                </a:cubicBezTo>
                <a:cubicBezTo>
                  <a:pt x="9645385" y="6859919"/>
                  <a:pt x="9724892" y="7489032"/>
                  <a:pt x="9780984" y="809704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3" name="Freeform 2233"/>
          <p:cNvSpPr/>
          <p:nvPr/>
        </p:nvSpPr>
        <p:spPr>
          <a:xfrm rot="0" flipH="0" flipV="0">
            <a:off x="4518547" y="66103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4" name="Freeform 2234"/>
          <p:cNvSpPr/>
          <p:nvPr/>
        </p:nvSpPr>
        <p:spPr>
          <a:xfrm rot="0" flipH="0" flipV="0">
            <a:off x="4743783" y="6524433"/>
            <a:ext cx="265726" cy="316753"/>
          </a:xfrm>
          <a:custGeom>
            <a:pathLst>
              <a:path w="7381280" h="8798717">
                <a:moveTo>
                  <a:pt x="6286698" y="364926"/>
                </a:moveTo>
                <a:cubicBezTo>
                  <a:pt x="6436453" y="121642"/>
                  <a:pt x="6618883" y="0"/>
                  <a:pt x="6833989" y="0"/>
                </a:cubicBezTo>
                <a:cubicBezTo>
                  <a:pt x="6974350" y="0"/>
                  <a:pt x="7100623" y="51461"/>
                  <a:pt x="7212806" y="154384"/>
                </a:cubicBezTo>
                <a:cubicBezTo>
                  <a:pt x="7325122" y="257307"/>
                  <a:pt x="7381280" y="392972"/>
                  <a:pt x="7381280" y="561379"/>
                </a:cubicBezTo>
                <a:cubicBezTo>
                  <a:pt x="7381280" y="645517"/>
                  <a:pt x="7357930" y="748373"/>
                  <a:pt x="7311231" y="869950"/>
                </a:cubicBezTo>
                <a:cubicBezTo>
                  <a:pt x="6646995" y="2039408"/>
                  <a:pt x="6055254" y="3265024"/>
                  <a:pt x="5536009" y="4546798"/>
                </a:cubicBezTo>
                <a:cubicBezTo>
                  <a:pt x="5016765" y="5828440"/>
                  <a:pt x="4518620" y="7096059"/>
                  <a:pt x="4041576" y="8349654"/>
                </a:cubicBezTo>
                <a:cubicBezTo>
                  <a:pt x="3985352" y="8499408"/>
                  <a:pt x="3905779" y="8611657"/>
                  <a:pt x="3802856" y="8686402"/>
                </a:cubicBezTo>
                <a:cubicBezTo>
                  <a:pt x="3699933" y="8761279"/>
                  <a:pt x="3592380" y="8798717"/>
                  <a:pt x="3480197" y="8798717"/>
                </a:cubicBezTo>
                <a:cubicBezTo>
                  <a:pt x="3377274" y="8798717"/>
                  <a:pt x="3276666" y="8765975"/>
                  <a:pt x="3178373" y="8700491"/>
                </a:cubicBezTo>
                <a:cubicBezTo>
                  <a:pt x="3080213" y="8635006"/>
                  <a:pt x="2998390" y="8536781"/>
                  <a:pt x="2932906" y="8405812"/>
                </a:cubicBezTo>
                <a:cubicBezTo>
                  <a:pt x="2437077" y="7124170"/>
                  <a:pt x="1948259" y="5847159"/>
                  <a:pt x="1466453" y="4574778"/>
                </a:cubicBezTo>
                <a:cubicBezTo>
                  <a:pt x="984647" y="3302396"/>
                  <a:pt x="500459" y="2025385"/>
                  <a:pt x="13890" y="743743"/>
                </a:cubicBezTo>
                <a:cubicBezTo>
                  <a:pt x="13890" y="725090"/>
                  <a:pt x="11575" y="704056"/>
                  <a:pt x="6945" y="680640"/>
                </a:cubicBezTo>
                <a:cubicBezTo>
                  <a:pt x="2315" y="657225"/>
                  <a:pt x="0" y="636124"/>
                  <a:pt x="0" y="617339"/>
                </a:cubicBezTo>
                <a:cubicBezTo>
                  <a:pt x="0" y="420886"/>
                  <a:pt x="53776" y="268882"/>
                  <a:pt x="161330" y="161329"/>
                </a:cubicBezTo>
                <a:cubicBezTo>
                  <a:pt x="268883" y="53776"/>
                  <a:pt x="392840" y="0"/>
                  <a:pt x="533201" y="0"/>
                </a:cubicBezTo>
                <a:cubicBezTo>
                  <a:pt x="748308" y="0"/>
                  <a:pt x="930738" y="107553"/>
                  <a:pt x="1080492" y="322659"/>
                </a:cubicBezTo>
                <a:cubicBezTo>
                  <a:pt x="1323776" y="949589"/>
                  <a:pt x="1543645" y="1529688"/>
                  <a:pt x="1740098" y="2062956"/>
                </a:cubicBezTo>
                <a:cubicBezTo>
                  <a:pt x="1936551" y="2596091"/>
                  <a:pt x="2128308" y="3112955"/>
                  <a:pt x="2315369" y="3613546"/>
                </a:cubicBezTo>
                <a:cubicBezTo>
                  <a:pt x="2502561" y="4114006"/>
                  <a:pt x="2689688" y="4609835"/>
                  <a:pt x="2876748" y="5101034"/>
                </a:cubicBezTo>
                <a:cubicBezTo>
                  <a:pt x="3063809" y="5592233"/>
                  <a:pt x="3260262" y="6118489"/>
                  <a:pt x="3466108" y="6679803"/>
                </a:cubicBezTo>
                <a:cubicBezTo>
                  <a:pt x="3569030" y="6408473"/>
                  <a:pt x="3678965" y="6134827"/>
                  <a:pt x="3795911" y="5858867"/>
                </a:cubicBezTo>
                <a:cubicBezTo>
                  <a:pt x="3912857" y="5582906"/>
                  <a:pt x="4027487" y="5309261"/>
                  <a:pt x="4139803" y="5037931"/>
                </a:cubicBezTo>
                <a:cubicBezTo>
                  <a:pt x="4467225" y="4242726"/>
                  <a:pt x="4799277" y="3452217"/>
                  <a:pt x="5135959" y="2666404"/>
                </a:cubicBezTo>
                <a:cubicBezTo>
                  <a:pt x="5472774" y="1880459"/>
                  <a:pt x="5856354" y="1113300"/>
                  <a:pt x="6286698" y="36492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5" name="Freeform 2235"/>
          <p:cNvSpPr/>
          <p:nvPr/>
        </p:nvSpPr>
        <p:spPr>
          <a:xfrm rot="0" flipH="0" flipV="0">
            <a:off x="5074506" y="6480147"/>
            <a:ext cx="113583" cy="429244"/>
          </a:xfrm>
          <a:custGeom>
            <a:pathLst>
              <a:path w="3155090" h="11923446">
                <a:moveTo>
                  <a:pt x="154385" y="10941115"/>
                </a:moveTo>
                <a:cubicBezTo>
                  <a:pt x="238654" y="10866237"/>
                  <a:pt x="327554" y="10789045"/>
                  <a:pt x="421085" y="10709538"/>
                </a:cubicBezTo>
                <a:cubicBezTo>
                  <a:pt x="514615" y="10630031"/>
                  <a:pt x="598818" y="10548142"/>
                  <a:pt x="673696" y="10463872"/>
                </a:cubicBezTo>
                <a:cubicBezTo>
                  <a:pt x="1029163" y="10061706"/>
                  <a:pt x="1307439" y="9556551"/>
                  <a:pt x="1508522" y="8948406"/>
                </a:cubicBezTo>
                <a:cubicBezTo>
                  <a:pt x="1709738" y="8340261"/>
                  <a:pt x="1845403" y="7704071"/>
                  <a:pt x="1915517" y="7039834"/>
                </a:cubicBezTo>
                <a:cubicBezTo>
                  <a:pt x="1985764" y="6375598"/>
                  <a:pt x="1990461" y="5720754"/>
                  <a:pt x="1929607" y="5075303"/>
                </a:cubicBezTo>
                <a:cubicBezTo>
                  <a:pt x="1868885" y="4429720"/>
                  <a:pt x="1758950" y="3863710"/>
                  <a:pt x="1599803" y="3377273"/>
                </a:cubicBezTo>
                <a:cubicBezTo>
                  <a:pt x="1515666" y="3115336"/>
                  <a:pt x="1422136" y="2881444"/>
                  <a:pt x="1319213" y="2675598"/>
                </a:cubicBezTo>
                <a:cubicBezTo>
                  <a:pt x="1216290" y="2469753"/>
                  <a:pt x="1108671" y="2270984"/>
                  <a:pt x="996355" y="2079294"/>
                </a:cubicBezTo>
                <a:cubicBezTo>
                  <a:pt x="884172" y="1887471"/>
                  <a:pt x="762596" y="1695648"/>
                  <a:pt x="631627" y="1503825"/>
                </a:cubicBezTo>
                <a:cubicBezTo>
                  <a:pt x="500658" y="1312002"/>
                  <a:pt x="355600" y="1099145"/>
                  <a:pt x="196453" y="865253"/>
                </a:cubicBezTo>
                <a:cubicBezTo>
                  <a:pt x="130969" y="696846"/>
                  <a:pt x="116946" y="544842"/>
                  <a:pt x="154385" y="409244"/>
                </a:cubicBezTo>
                <a:cubicBezTo>
                  <a:pt x="191823" y="273512"/>
                  <a:pt x="259623" y="170589"/>
                  <a:pt x="357783" y="100475"/>
                </a:cubicBezTo>
                <a:cubicBezTo>
                  <a:pt x="456076" y="30361"/>
                  <a:pt x="573022" y="0"/>
                  <a:pt x="708621" y="9392"/>
                </a:cubicBezTo>
                <a:cubicBezTo>
                  <a:pt x="844352" y="18653"/>
                  <a:pt x="982398" y="79441"/>
                  <a:pt x="1122760" y="191756"/>
                </a:cubicBezTo>
                <a:cubicBezTo>
                  <a:pt x="1281774" y="425648"/>
                  <a:pt x="1436092" y="652528"/>
                  <a:pt x="1585714" y="872397"/>
                </a:cubicBezTo>
                <a:cubicBezTo>
                  <a:pt x="1735469" y="1092133"/>
                  <a:pt x="1875830" y="1314317"/>
                  <a:pt x="2006799" y="1538948"/>
                </a:cubicBezTo>
                <a:cubicBezTo>
                  <a:pt x="2137767" y="1763447"/>
                  <a:pt x="2259344" y="1995024"/>
                  <a:pt x="2371527" y="2233678"/>
                </a:cubicBezTo>
                <a:cubicBezTo>
                  <a:pt x="2483842" y="2472200"/>
                  <a:pt x="2586832" y="2727060"/>
                  <a:pt x="2680494" y="2998258"/>
                </a:cubicBezTo>
                <a:cubicBezTo>
                  <a:pt x="2895600" y="3653234"/>
                  <a:pt x="3033514" y="4345582"/>
                  <a:pt x="3094236" y="5075303"/>
                </a:cubicBezTo>
                <a:cubicBezTo>
                  <a:pt x="3155090" y="5805024"/>
                  <a:pt x="3138752" y="6532430"/>
                  <a:pt x="3045222" y="7257520"/>
                </a:cubicBezTo>
                <a:cubicBezTo>
                  <a:pt x="2951692" y="7982479"/>
                  <a:pt x="2780970" y="8684087"/>
                  <a:pt x="2533055" y="9362347"/>
                </a:cubicBezTo>
                <a:cubicBezTo>
                  <a:pt x="2285140" y="10040605"/>
                  <a:pt x="1960034" y="10651065"/>
                  <a:pt x="1557735" y="11193726"/>
                </a:cubicBezTo>
                <a:cubicBezTo>
                  <a:pt x="1473597" y="11315302"/>
                  <a:pt x="1370674" y="11422855"/>
                  <a:pt x="1248966" y="11516385"/>
                </a:cubicBezTo>
                <a:cubicBezTo>
                  <a:pt x="1127390" y="11610047"/>
                  <a:pt x="1010444" y="11708274"/>
                  <a:pt x="898128" y="11811065"/>
                </a:cubicBezTo>
                <a:cubicBezTo>
                  <a:pt x="729721" y="11895334"/>
                  <a:pt x="577718" y="11923446"/>
                  <a:pt x="442119" y="11895401"/>
                </a:cubicBezTo>
                <a:cubicBezTo>
                  <a:pt x="306520" y="11867355"/>
                  <a:pt x="198901" y="11808882"/>
                  <a:pt x="119261" y="11719982"/>
                </a:cubicBezTo>
                <a:cubicBezTo>
                  <a:pt x="39754" y="11631082"/>
                  <a:pt x="0" y="11516451"/>
                  <a:pt x="0" y="11376090"/>
                </a:cubicBezTo>
                <a:cubicBezTo>
                  <a:pt x="0" y="11235728"/>
                  <a:pt x="51462" y="11090736"/>
                  <a:pt x="154385" y="1094111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6" name="Freeform 2236"/>
          <p:cNvSpPr/>
          <p:nvPr/>
        </p:nvSpPr>
        <p:spPr>
          <a:xfrm rot="0" flipH="0" flipV="0">
            <a:off x="5231800" y="6467848"/>
            <a:ext cx="159641" cy="95990"/>
          </a:xfrm>
          <a:custGeom>
            <a:pathLst>
              <a:path w="4434482" h="2666405">
                <a:moveTo>
                  <a:pt x="4434482" y="2133203"/>
                </a:moveTo>
                <a:cubicBezTo>
                  <a:pt x="4434482" y="2357702"/>
                  <a:pt x="4390032" y="2500379"/>
                  <a:pt x="4301132" y="2561233"/>
                </a:cubicBezTo>
                <a:cubicBezTo>
                  <a:pt x="4212232" y="2621955"/>
                  <a:pt x="4055533" y="2652316"/>
                  <a:pt x="3831034" y="2652316"/>
                </a:cubicBezTo>
                <a:cubicBezTo>
                  <a:pt x="3569096" y="2652316"/>
                  <a:pt x="3363250" y="2535370"/>
                  <a:pt x="3213496" y="2301478"/>
                </a:cubicBezTo>
                <a:lnTo>
                  <a:pt x="2245320" y="1122760"/>
                </a:lnTo>
                <a:lnTo>
                  <a:pt x="1192807" y="2343547"/>
                </a:lnTo>
                <a:cubicBezTo>
                  <a:pt x="1033793" y="2558786"/>
                  <a:pt x="832643" y="2666405"/>
                  <a:pt x="589359" y="2666405"/>
                </a:cubicBezTo>
                <a:cubicBezTo>
                  <a:pt x="364860" y="2666405"/>
                  <a:pt x="210476" y="2636044"/>
                  <a:pt x="126206" y="2575322"/>
                </a:cubicBezTo>
                <a:cubicBezTo>
                  <a:pt x="42068" y="2514468"/>
                  <a:pt x="0" y="2371725"/>
                  <a:pt x="0" y="2147094"/>
                </a:cubicBezTo>
                <a:cubicBezTo>
                  <a:pt x="0" y="1969426"/>
                  <a:pt x="60788" y="1805716"/>
                  <a:pt x="182364" y="1655961"/>
                </a:cubicBezTo>
                <a:cubicBezTo>
                  <a:pt x="706239" y="1160132"/>
                  <a:pt x="1099145" y="781249"/>
                  <a:pt x="1361082" y="519311"/>
                </a:cubicBezTo>
                <a:cubicBezTo>
                  <a:pt x="1707290" y="173104"/>
                  <a:pt x="2016058" y="0"/>
                  <a:pt x="2287389" y="0"/>
                </a:cubicBezTo>
                <a:cubicBezTo>
                  <a:pt x="2549326" y="0"/>
                  <a:pt x="2848702" y="182430"/>
                  <a:pt x="3185517" y="547291"/>
                </a:cubicBezTo>
                <a:cubicBezTo>
                  <a:pt x="3438061" y="828014"/>
                  <a:pt x="3798225" y="1197570"/>
                  <a:pt x="4266009" y="1655961"/>
                </a:cubicBezTo>
                <a:cubicBezTo>
                  <a:pt x="4378325" y="1805716"/>
                  <a:pt x="4434482" y="1964796"/>
                  <a:pt x="4434482" y="213320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7" name="Freeform 2237"/>
          <p:cNvSpPr/>
          <p:nvPr/>
        </p:nvSpPr>
        <p:spPr>
          <a:xfrm rot="0" flipH="0" flipV="0">
            <a:off x="5474226" y="6521504"/>
            <a:ext cx="197531" cy="312610"/>
          </a:xfrm>
          <a:custGeom>
            <a:pathLst>
              <a:path w="5486996" h="8683624">
                <a:moveTo>
                  <a:pt x="3690740" y="1880196"/>
                </a:moveTo>
                <a:cubicBezTo>
                  <a:pt x="3615862" y="1711788"/>
                  <a:pt x="3515254" y="1571493"/>
                  <a:pt x="3388916" y="1459310"/>
                </a:cubicBezTo>
                <a:cubicBezTo>
                  <a:pt x="3262578" y="1347127"/>
                  <a:pt x="3133924" y="1281642"/>
                  <a:pt x="3002955" y="1262856"/>
                </a:cubicBezTo>
                <a:cubicBezTo>
                  <a:pt x="2591396" y="1262856"/>
                  <a:pt x="2217209" y="1372725"/>
                  <a:pt x="1880394" y="1592461"/>
                </a:cubicBezTo>
                <a:cubicBezTo>
                  <a:pt x="1543580" y="1812197"/>
                  <a:pt x="1234877" y="2071688"/>
                  <a:pt x="954286" y="2370931"/>
                </a:cubicBezTo>
                <a:cubicBezTo>
                  <a:pt x="823185" y="2464462"/>
                  <a:pt x="682824" y="2511227"/>
                  <a:pt x="533202" y="2511227"/>
                </a:cubicBezTo>
                <a:cubicBezTo>
                  <a:pt x="374187" y="2511227"/>
                  <a:pt x="245534" y="2457450"/>
                  <a:pt x="147241" y="2349897"/>
                </a:cubicBezTo>
                <a:cubicBezTo>
                  <a:pt x="49081" y="2242344"/>
                  <a:pt x="0" y="2104430"/>
                  <a:pt x="0" y="1936155"/>
                </a:cubicBezTo>
                <a:cubicBezTo>
                  <a:pt x="0" y="1786401"/>
                  <a:pt x="42069" y="1641343"/>
                  <a:pt x="126207" y="1500981"/>
                </a:cubicBezTo>
                <a:cubicBezTo>
                  <a:pt x="304007" y="1314053"/>
                  <a:pt x="495763" y="1129374"/>
                  <a:pt x="701477" y="946944"/>
                </a:cubicBezTo>
                <a:cubicBezTo>
                  <a:pt x="907323" y="764514"/>
                  <a:pt x="1127192" y="603184"/>
                  <a:pt x="1361083" y="462955"/>
                </a:cubicBezTo>
                <a:cubicBezTo>
                  <a:pt x="1594975" y="322594"/>
                  <a:pt x="1835878" y="210344"/>
                  <a:pt x="2083793" y="126206"/>
                </a:cubicBezTo>
                <a:cubicBezTo>
                  <a:pt x="2331707" y="42069"/>
                  <a:pt x="2586633" y="0"/>
                  <a:pt x="2848571" y="0"/>
                </a:cubicBezTo>
                <a:cubicBezTo>
                  <a:pt x="3147947" y="0"/>
                  <a:pt x="3428604" y="63103"/>
                  <a:pt x="3690541" y="189310"/>
                </a:cubicBezTo>
                <a:cubicBezTo>
                  <a:pt x="3952611" y="315516"/>
                  <a:pt x="4179491" y="493183"/>
                  <a:pt x="4371182" y="722313"/>
                </a:cubicBezTo>
                <a:cubicBezTo>
                  <a:pt x="4563004" y="951442"/>
                  <a:pt x="4715008" y="1225021"/>
                  <a:pt x="4827191" y="1543050"/>
                </a:cubicBezTo>
                <a:cubicBezTo>
                  <a:pt x="4939507" y="1860947"/>
                  <a:pt x="4995665" y="2206956"/>
                  <a:pt x="4995665" y="2581077"/>
                </a:cubicBezTo>
                <a:cubicBezTo>
                  <a:pt x="4995665" y="2702653"/>
                  <a:pt x="4981642" y="2828859"/>
                  <a:pt x="4953596" y="2959696"/>
                </a:cubicBezTo>
                <a:cubicBezTo>
                  <a:pt x="4850673" y="3389908"/>
                  <a:pt x="4693973" y="3740679"/>
                  <a:pt x="4483497" y="4012010"/>
                </a:cubicBezTo>
                <a:cubicBezTo>
                  <a:pt x="4273021" y="4283207"/>
                  <a:pt x="4039129" y="4514652"/>
                  <a:pt x="3781822" y="4706342"/>
                </a:cubicBezTo>
                <a:cubicBezTo>
                  <a:pt x="3524647" y="4898033"/>
                  <a:pt x="3258014" y="5071071"/>
                  <a:pt x="2981921" y="5225455"/>
                </a:cubicBezTo>
                <a:cubicBezTo>
                  <a:pt x="2705960" y="5379707"/>
                  <a:pt x="2448719" y="5550363"/>
                  <a:pt x="2210197" y="5737424"/>
                </a:cubicBezTo>
                <a:cubicBezTo>
                  <a:pt x="1971675" y="5924484"/>
                  <a:pt x="1763515" y="6151298"/>
                  <a:pt x="1585715" y="6417866"/>
                </a:cubicBezTo>
                <a:cubicBezTo>
                  <a:pt x="1407915" y="6684301"/>
                  <a:pt x="1290969" y="7023233"/>
                  <a:pt x="1234877" y="7434660"/>
                </a:cubicBezTo>
                <a:lnTo>
                  <a:pt x="3901083" y="7434660"/>
                </a:lnTo>
                <a:cubicBezTo>
                  <a:pt x="4013399" y="7434660"/>
                  <a:pt x="4097603" y="7418322"/>
                  <a:pt x="4153694" y="7385646"/>
                </a:cubicBezTo>
                <a:cubicBezTo>
                  <a:pt x="4209918" y="7352837"/>
                  <a:pt x="4252053" y="7327106"/>
                  <a:pt x="4280099" y="7308453"/>
                </a:cubicBezTo>
                <a:cubicBezTo>
                  <a:pt x="4298752" y="7289668"/>
                  <a:pt x="4347832" y="7233576"/>
                  <a:pt x="4427340" y="7140178"/>
                </a:cubicBezTo>
                <a:cubicBezTo>
                  <a:pt x="4506847" y="7046648"/>
                  <a:pt x="4565320" y="6990556"/>
                  <a:pt x="4602758" y="6971903"/>
                </a:cubicBezTo>
                <a:cubicBezTo>
                  <a:pt x="4649590" y="6943725"/>
                  <a:pt x="4703366" y="6925006"/>
                  <a:pt x="4764088" y="6915746"/>
                </a:cubicBezTo>
                <a:cubicBezTo>
                  <a:pt x="4824942" y="6906353"/>
                  <a:pt x="4878785" y="6901656"/>
                  <a:pt x="4925616" y="6901656"/>
                </a:cubicBezTo>
                <a:cubicBezTo>
                  <a:pt x="5094024" y="6901656"/>
                  <a:pt x="5229688" y="6960129"/>
                  <a:pt x="5332611" y="7077075"/>
                </a:cubicBezTo>
                <a:cubicBezTo>
                  <a:pt x="5435535" y="7194021"/>
                  <a:pt x="5486996" y="7332001"/>
                  <a:pt x="5486996" y="7491016"/>
                </a:cubicBezTo>
                <a:cubicBezTo>
                  <a:pt x="5486996" y="7593939"/>
                  <a:pt x="5475288" y="7673446"/>
                  <a:pt x="5451872" y="7729538"/>
                </a:cubicBezTo>
                <a:cubicBezTo>
                  <a:pt x="5428457" y="7785629"/>
                  <a:pt x="5407356" y="7823002"/>
                  <a:pt x="5388571" y="7841655"/>
                </a:cubicBezTo>
                <a:cubicBezTo>
                  <a:pt x="5210903" y="8094200"/>
                  <a:pt x="5002742" y="8297664"/>
                  <a:pt x="4764088" y="8452049"/>
                </a:cubicBezTo>
                <a:cubicBezTo>
                  <a:pt x="4525566" y="8606433"/>
                  <a:pt x="4251987" y="8683624"/>
                  <a:pt x="3943350" y="8683624"/>
                </a:cubicBezTo>
                <a:lnTo>
                  <a:pt x="603449" y="8683624"/>
                </a:lnTo>
                <a:cubicBezTo>
                  <a:pt x="238588" y="8646186"/>
                  <a:pt x="37439" y="8426318"/>
                  <a:pt x="0" y="8024019"/>
                </a:cubicBezTo>
                <a:cubicBezTo>
                  <a:pt x="28046" y="7715515"/>
                  <a:pt x="70115" y="7413956"/>
                  <a:pt x="126207" y="7119342"/>
                </a:cubicBezTo>
                <a:cubicBezTo>
                  <a:pt x="182298" y="6824729"/>
                  <a:pt x="261806" y="6539508"/>
                  <a:pt x="364729" y="6263680"/>
                </a:cubicBezTo>
                <a:cubicBezTo>
                  <a:pt x="467652" y="5987852"/>
                  <a:pt x="598620" y="5730677"/>
                  <a:pt x="757635" y="5492155"/>
                </a:cubicBezTo>
                <a:cubicBezTo>
                  <a:pt x="916782" y="5253633"/>
                  <a:pt x="1117931" y="5036212"/>
                  <a:pt x="1361083" y="4839891"/>
                </a:cubicBezTo>
                <a:cubicBezTo>
                  <a:pt x="1576322" y="4671484"/>
                  <a:pt x="1824236" y="4512469"/>
                  <a:pt x="2104827" y="4362847"/>
                </a:cubicBezTo>
                <a:cubicBezTo>
                  <a:pt x="2385550" y="4213225"/>
                  <a:pt x="2652184" y="4047265"/>
                  <a:pt x="2904729" y="3864967"/>
                </a:cubicBezTo>
                <a:cubicBezTo>
                  <a:pt x="3157406" y="3682537"/>
                  <a:pt x="3372578" y="3469812"/>
                  <a:pt x="3550246" y="3226792"/>
                </a:cubicBezTo>
                <a:cubicBezTo>
                  <a:pt x="3728046" y="2983640"/>
                  <a:pt x="3816946" y="2689093"/>
                  <a:pt x="3816946" y="2343150"/>
                </a:cubicBezTo>
                <a:cubicBezTo>
                  <a:pt x="3816946" y="2249488"/>
                  <a:pt x="3798226" y="2151261"/>
                  <a:pt x="3760788" y="2048471"/>
                </a:cubicBezTo>
                <a:cubicBezTo>
                  <a:pt x="3723350" y="1945680"/>
                  <a:pt x="3700000" y="1889588"/>
                  <a:pt x="3690740" y="188019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pic>
        <p:nvPicPr>
          <p:cNvPr id="2238" name="Picture 100"/>
          <p:cNvPicPr>
            <a:picLocks noChangeAspect="0" noChangeArrowheads="1"/>
          </p:cNvPicPr>
          <p:nvPr/>
        </p:nvPicPr>
        <p:blipFill>
          <a:blip r:embed="rId22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13004800" cy="9753600"/>
          </a:xfrm>
          <a:prstGeom prst="rect">
            <a:avLst/>
          </a:prstGeom>
          <a:noFill/>
          <a:extLst/>
        </p:spPr>
      </p:pic>
      <p:pic>
        <p:nvPicPr>
          <p:cNvPr id="2239" name="Picture 2239"/>
          <p:cNvPicPr>
            <a:picLocks noChangeAspect="0" noChangeArrowheads="1"/>
          </p:cNvPicPr>
          <p:nvPr/>
        </p:nvPicPr>
        <p:blipFill>
          <a:blip r:embed="rId22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12803" y="2712605"/>
            <a:ext cx="6379207" cy="6418695"/>
          </a:xfrm>
          <a:prstGeom prst="rect">
            <a:avLst/>
          </a:prstGeom>
          <a:noFill/>
          <a:extLst/>
        </p:spPr>
      </p:pic>
      <p:pic>
        <p:nvPicPr>
          <p:cNvPr id="2240" name="Picture 2240"/>
          <p:cNvPicPr>
            <a:picLocks noChangeAspect="0" noChangeArrowheads="1"/>
          </p:cNvPicPr>
          <p:nvPr/>
        </p:nvPicPr>
        <p:blipFill>
          <a:blip r:embed="rId22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76700" y="1625600"/>
            <a:ext cx="419100" cy="419100"/>
          </a:xfrm>
          <a:prstGeom prst="rect">
            <a:avLst/>
          </a:prstGeom>
          <a:noFill/>
          <a:extLst/>
        </p:spPr>
      </p:pic>
      <p:pic>
        <p:nvPicPr>
          <p:cNvPr id="2241" name="Picture 2241"/>
          <p:cNvPicPr>
            <a:picLocks noChangeAspect="0" noChangeArrowheads="1"/>
          </p:cNvPicPr>
          <p:nvPr/>
        </p:nvPicPr>
        <p:blipFill>
          <a:blip r:embed="rId22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76700" y="2908300"/>
            <a:ext cx="419100" cy="419100"/>
          </a:xfrm>
          <a:prstGeom prst="rect">
            <a:avLst/>
          </a:prstGeom>
          <a:noFill/>
          <a:extLst/>
        </p:spPr>
      </p:pic>
      <p:pic>
        <p:nvPicPr>
          <p:cNvPr id="2242" name="Picture 2242"/>
          <p:cNvPicPr>
            <a:picLocks noChangeAspect="0" noChangeArrowheads="1"/>
          </p:cNvPicPr>
          <p:nvPr/>
        </p:nvPicPr>
        <p:blipFill>
          <a:blip r:embed="rId22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76700" y="1892300"/>
            <a:ext cx="76200" cy="1181100"/>
          </a:xfrm>
          <a:prstGeom prst="rect">
            <a:avLst/>
          </a:prstGeom>
          <a:noFill/>
          <a:extLst/>
        </p:spPr>
      </p:pic>
      <p:pic>
        <p:nvPicPr>
          <p:cNvPr id="2243" name="Picture 2243"/>
          <p:cNvPicPr>
            <a:picLocks noChangeAspect="0" noChangeArrowheads="1"/>
          </p:cNvPicPr>
          <p:nvPr/>
        </p:nvPicPr>
        <p:blipFill>
          <a:blip r:embed="rId22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279900" y="1943100"/>
            <a:ext cx="76200" cy="1041400"/>
          </a:xfrm>
          <a:prstGeom prst="rect">
            <a:avLst/>
          </a:prstGeom>
          <a:noFill/>
          <a:extLst/>
        </p:spPr>
      </p:pic>
      <p:pic>
        <p:nvPicPr>
          <p:cNvPr id="2244" name="Picture 2244"/>
          <p:cNvPicPr>
            <a:picLocks noChangeAspect="0" noChangeArrowheads="1"/>
          </p:cNvPicPr>
          <p:nvPr/>
        </p:nvPicPr>
        <p:blipFill>
          <a:blip r:embed="rId22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406900" y="1892300"/>
            <a:ext cx="76200" cy="1181100"/>
          </a:xfrm>
          <a:prstGeom prst="rect">
            <a:avLst/>
          </a:prstGeom>
          <a:noFill/>
          <a:extLst/>
        </p:spPr>
      </p:pic>
      <p:pic>
        <p:nvPicPr>
          <p:cNvPr id="2245" name="Picture 2245"/>
          <p:cNvPicPr>
            <a:picLocks noChangeAspect="0" noChangeArrowheads="1"/>
          </p:cNvPicPr>
          <p:nvPr/>
        </p:nvPicPr>
        <p:blipFill>
          <a:blip r:embed="rId22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165600" y="1943100"/>
            <a:ext cx="76200" cy="1041400"/>
          </a:xfrm>
          <a:prstGeom prst="rect">
            <a:avLst/>
          </a:prstGeom>
          <a:noFill/>
          <a:extLst/>
        </p:spPr>
      </p:pic>
      <p:pic>
        <p:nvPicPr>
          <p:cNvPr id="2246" name="Picture 2246"/>
          <p:cNvPicPr>
            <a:picLocks noChangeAspect="0" noChangeArrowheads="1"/>
          </p:cNvPicPr>
          <p:nvPr/>
        </p:nvPicPr>
        <p:blipFill>
          <a:blip r:embed="rId22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254500" y="3238500"/>
            <a:ext cx="76200" cy="368300"/>
          </a:xfrm>
          <a:prstGeom prst="rect">
            <a:avLst/>
          </a:prstGeom>
          <a:noFill/>
          <a:extLst/>
        </p:spPr>
      </p:pic>
      <p:sp>
        <p:nvSpPr>
          <p:cNvPr id="2247" name="Rectangle 2247"/>
          <p:cNvSpPr/>
          <p:nvPr/>
        </p:nvSpPr>
        <p:spPr>
          <a:xfrm rot="0" flipH="0" flipV="0">
            <a:off x="1935275" y="2176532"/>
            <a:ext cx="2007854" cy="98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76" baseline="0" b="0" i="0" dirty="0" spc="0">
                <a:latin typeface="Times New Roman" pitchFamily="0" charset="1"/>
              </a:rPr>
              <a:t>F</a:t>
            </a:r>
            <a:r>
              <a:rPr lang="en-US" sz="2776" baseline="0" b="0" i="0" dirty="0" spc="0">
                <a:latin typeface="Times New Roman" pitchFamily="0" charset="1"/>
              </a:rPr>
              <a:t>=</a:t>
            </a:r>
            <a:r>
              <a:rPr lang="en-US" sz="2776" baseline="0" b="0" i="0" dirty="0" spc="0">
                <a:latin typeface="Times New Roman" pitchFamily="0" charset="1"/>
              </a:rPr>
              <a:t>(</a:t>
            </a:r>
            <a:r>
              <a:rPr lang="en-US" sz="2776" baseline="0" b="0" i="0" dirty="0" spc="0">
                <a:latin typeface="Times New Roman" pitchFamily="0" charset="1"/>
              </a:rPr>
              <a:t>400</a:t>
            </a:r>
            <a:r>
              <a:rPr lang="en-US" sz="2776" baseline="0" b="0" i="0" dirty="0" spc="0">
                <a:latin typeface="Times New Roman" pitchFamily="0" charset="1"/>
              </a:rPr>
              <a:t>M</a:t>
            </a:r>
            <a:r>
              <a:rPr lang="en-US" sz="2776" baseline="0" b="0" i="0" dirty="0" spc="0">
                <a:latin typeface="Times New Roman" pitchFamily="0" charset="1"/>
              </a:rPr>
              <a:t>e</a:t>
            </a:r>
            <a:r>
              <a:rPr lang="en-US" sz="2776" baseline="0" b="0" i="0" dirty="0" spc="0">
                <a:latin typeface="Times New Roman" pitchFamily="0" charset="1"/>
              </a:rPr>
              <a:t>V</a:t>
            </a:r>
            <a:r>
              <a:rPr lang="en-US" sz="2776" baseline="0" b="0" i="0" dirty="0" spc="0">
                <a:latin typeface="Times New Roman" pitchFamily="0" charset="1"/>
              </a:rPr>
              <a:t>)</a:t>
            </a:r>
            <a:r>
              <a:rPr lang="en-US" sz="2452" baseline="32065" b="0" i="0" dirty="0" spc="0">
                <a:latin typeface="Times New Roman" pitchFamily="0" charset="1"/>
              </a:rPr>
              <a:t>2</a:t>
            </a:r>
          </a:p>
          <a:p>
            <a:pPr marL="0">
              <a:lnSpc>
                <a:spcPts val="3331"/>
              </a:lnSpc>
            </a:pPr>
            <a:r>
              <a:rPr lang="en-US" sz="2776" baseline="0" b="0" i="0" dirty="0" spc="0">
                <a:latin typeface="Times New Roman" pitchFamily="0" charset="1"/>
              </a:rPr>
              <a:t>  </a:t>
            </a:r>
            <a:r>
              <a:rPr lang="en-US" sz="2776" baseline="0" b="0" i="0" dirty="0" spc="0">
                <a:latin typeface="Times New Roman" pitchFamily="0" charset="1"/>
              </a:rPr>
              <a:t>~</a:t>
            </a:r>
            <a:r>
              <a:rPr lang="en-US" sz="2776" baseline="0" b="0" i="0" dirty="0" spc="0">
                <a:latin typeface="Times New Roman" pitchFamily="0" charset="1"/>
              </a:rPr>
              <a:t> </a:t>
            </a:r>
            <a:r>
              <a:rPr lang="en-US" sz="2776" baseline="0" b="0" i="0" dirty="0" spc="0">
                <a:latin typeface="Times New Roman" pitchFamily="0" charset="1"/>
              </a:rPr>
              <a:t>130</a:t>
            </a:r>
            <a:r>
              <a:rPr lang="en-US" sz="2776" baseline="0" b="0" i="0" dirty="0" spc="0">
                <a:latin typeface="Times New Roman" pitchFamily="0" charset="1"/>
              </a:rPr>
              <a:t> </a:t>
            </a:r>
            <a:r>
              <a:rPr lang="en-US" sz="2776" baseline="0" b="0" i="0" dirty="0" spc="0">
                <a:latin typeface="Times New Roman" pitchFamily="0" charset="1"/>
              </a:rPr>
              <a:t>k</a:t>
            </a:r>
            <a:r>
              <a:rPr lang="en-US" sz="2776" baseline="0" b="0" i="0" dirty="0" spc="0">
                <a:latin typeface="Times New Roman" pitchFamily="0" charset="1"/>
              </a:rPr>
              <a:t>N</a:t>
            </a:r>
            <a:r>
              <a:rPr lang="en-US" sz="2452" baseline="32065" b="0" i="0" dirty="0" spc="0">
                <a:latin typeface="Times New Roman" pitchFamily="0" charset="1"/>
              </a:rPr>
              <a:t> </a:t>
            </a:r>
          </a:p>
        </p:txBody>
      </p:sp>
      <p:sp>
        <p:nvSpPr>
          <p:cNvPr id="2248" name="Rectangle 2248"/>
          <p:cNvSpPr/>
          <p:nvPr/>
        </p:nvSpPr>
        <p:spPr>
          <a:xfrm rot="0" flipH="0" flipV="0">
            <a:off x="6692900" y="3368432"/>
            <a:ext cx="4841778" cy="1494220"/>
          </a:xfrm>
          <a:prstGeom prst="rect">
            <a:avLst/>
          </a:prstGeom>
        </p:spPr>
      </p:sp>
      <p:sp>
        <p:nvSpPr>
          <p:cNvPr id="2249" name="Freeform 2249"/>
          <p:cNvSpPr/>
          <p:nvPr/>
        </p:nvSpPr>
        <p:spPr>
          <a:xfrm rot="0" flipH="0" flipV="0">
            <a:off x="7009744" y="3669856"/>
            <a:ext cx="271708" cy="367779"/>
          </a:xfrm>
          <a:custGeom>
            <a:pathLst>
              <a:path w="6469261" h="8756650">
                <a:moveTo>
                  <a:pt x="5332611" y="6188472"/>
                </a:moveTo>
                <a:cubicBezTo>
                  <a:pt x="5482365" y="6066896"/>
                  <a:pt x="5636750" y="6006108"/>
                  <a:pt x="5795765" y="6006108"/>
                </a:cubicBezTo>
                <a:cubicBezTo>
                  <a:pt x="5945386" y="6006108"/>
                  <a:pt x="6071659" y="6057570"/>
                  <a:pt x="6174582" y="6160493"/>
                </a:cubicBezTo>
                <a:cubicBezTo>
                  <a:pt x="6277505" y="6263283"/>
                  <a:pt x="6328966" y="6394252"/>
                  <a:pt x="6328966" y="6553399"/>
                </a:cubicBezTo>
                <a:cubicBezTo>
                  <a:pt x="6328966" y="6637536"/>
                  <a:pt x="6305550" y="6740393"/>
                  <a:pt x="6258719" y="6861969"/>
                </a:cubicBezTo>
                <a:cubicBezTo>
                  <a:pt x="6099705" y="7105254"/>
                  <a:pt x="5924286" y="7341527"/>
                  <a:pt x="5732463" y="7570788"/>
                </a:cubicBezTo>
                <a:cubicBezTo>
                  <a:pt x="5540772" y="7800049"/>
                  <a:pt x="5327981" y="8001265"/>
                  <a:pt x="5094090" y="8174435"/>
                </a:cubicBezTo>
                <a:cubicBezTo>
                  <a:pt x="4860198" y="8347472"/>
                  <a:pt x="4605272" y="8487767"/>
                  <a:pt x="4329311" y="8595320"/>
                </a:cubicBezTo>
                <a:cubicBezTo>
                  <a:pt x="4053351" y="8702873"/>
                  <a:pt x="3746964" y="8756650"/>
                  <a:pt x="3410149" y="8756650"/>
                </a:cubicBezTo>
                <a:cubicBezTo>
                  <a:pt x="2904927" y="8756650"/>
                  <a:pt x="2444155" y="8653793"/>
                  <a:pt x="2027833" y="8448080"/>
                </a:cubicBezTo>
                <a:cubicBezTo>
                  <a:pt x="1611511" y="8242234"/>
                  <a:pt x="1251281" y="7961578"/>
                  <a:pt x="947143" y="7606110"/>
                </a:cubicBezTo>
                <a:cubicBezTo>
                  <a:pt x="643136" y="7250510"/>
                  <a:pt x="409245" y="6831807"/>
                  <a:pt x="245468" y="6350000"/>
                </a:cubicBezTo>
                <a:cubicBezTo>
                  <a:pt x="81823" y="5868194"/>
                  <a:pt x="0" y="5351331"/>
                  <a:pt x="0" y="4799410"/>
                </a:cubicBezTo>
                <a:cubicBezTo>
                  <a:pt x="0" y="4406504"/>
                  <a:pt x="51462" y="4041643"/>
                  <a:pt x="154385" y="3704829"/>
                </a:cubicBezTo>
                <a:cubicBezTo>
                  <a:pt x="294746" y="3255698"/>
                  <a:pt x="458457" y="2862792"/>
                  <a:pt x="645518" y="2526110"/>
                </a:cubicBezTo>
                <a:cubicBezTo>
                  <a:pt x="832710" y="2189295"/>
                  <a:pt x="1054894" y="1892235"/>
                  <a:pt x="1312069" y="1634927"/>
                </a:cubicBezTo>
                <a:cubicBezTo>
                  <a:pt x="1569377" y="1377620"/>
                  <a:pt x="1864056" y="1148424"/>
                  <a:pt x="2196108" y="947341"/>
                </a:cubicBezTo>
                <a:cubicBezTo>
                  <a:pt x="2528293" y="746125"/>
                  <a:pt x="2909557" y="556684"/>
                  <a:pt x="3339902" y="379016"/>
                </a:cubicBezTo>
                <a:cubicBezTo>
                  <a:pt x="3620625" y="257308"/>
                  <a:pt x="3880247" y="163711"/>
                  <a:pt x="4118769" y="98227"/>
                </a:cubicBezTo>
                <a:cubicBezTo>
                  <a:pt x="4357291" y="32743"/>
                  <a:pt x="4584171" y="0"/>
                  <a:pt x="4799410" y="0"/>
                </a:cubicBezTo>
                <a:cubicBezTo>
                  <a:pt x="5126832" y="0"/>
                  <a:pt x="5421511" y="93597"/>
                  <a:pt x="5683449" y="280790"/>
                </a:cubicBezTo>
                <a:cubicBezTo>
                  <a:pt x="5945386" y="467850"/>
                  <a:pt x="6193301" y="785879"/>
                  <a:pt x="6427193" y="1234877"/>
                </a:cubicBezTo>
                <a:cubicBezTo>
                  <a:pt x="6455238" y="1319147"/>
                  <a:pt x="6469261" y="1403350"/>
                  <a:pt x="6469261" y="1487488"/>
                </a:cubicBezTo>
                <a:cubicBezTo>
                  <a:pt x="6469261" y="1655896"/>
                  <a:pt x="6417800" y="1791560"/>
                  <a:pt x="6314877" y="1894483"/>
                </a:cubicBezTo>
                <a:cubicBezTo>
                  <a:pt x="6211954" y="1997406"/>
                  <a:pt x="6085682" y="2048868"/>
                  <a:pt x="5936060" y="2048868"/>
                </a:cubicBezTo>
                <a:cubicBezTo>
                  <a:pt x="5758260" y="2048868"/>
                  <a:pt x="5594549" y="1974057"/>
                  <a:pt x="5444927" y="1824435"/>
                </a:cubicBezTo>
                <a:cubicBezTo>
                  <a:pt x="5313958" y="1571758"/>
                  <a:pt x="5197012" y="1393958"/>
                  <a:pt x="5094090" y="1291035"/>
                </a:cubicBezTo>
                <a:cubicBezTo>
                  <a:pt x="4991167" y="1188112"/>
                  <a:pt x="4874221" y="1136650"/>
                  <a:pt x="4743252" y="1136650"/>
                </a:cubicBezTo>
                <a:cubicBezTo>
                  <a:pt x="4640329" y="1136650"/>
                  <a:pt x="4518687" y="1162381"/>
                  <a:pt x="4378325" y="1213843"/>
                </a:cubicBezTo>
                <a:cubicBezTo>
                  <a:pt x="4237964" y="1265304"/>
                  <a:pt x="4060230" y="1328474"/>
                  <a:pt x="3845124" y="1403350"/>
                </a:cubicBezTo>
                <a:cubicBezTo>
                  <a:pt x="3489656" y="1543712"/>
                  <a:pt x="3148145" y="1714500"/>
                  <a:pt x="2820591" y="1915716"/>
                </a:cubicBezTo>
                <a:cubicBezTo>
                  <a:pt x="2493169" y="2116800"/>
                  <a:pt x="2205501" y="2360018"/>
                  <a:pt x="1957586" y="2645371"/>
                </a:cubicBezTo>
                <a:cubicBezTo>
                  <a:pt x="1709672" y="2930592"/>
                  <a:pt x="1513219" y="3260329"/>
                  <a:pt x="1368227" y="3634582"/>
                </a:cubicBezTo>
                <a:cubicBezTo>
                  <a:pt x="1223235" y="4008835"/>
                  <a:pt x="1150740" y="4434550"/>
                  <a:pt x="1150740" y="4911725"/>
                </a:cubicBezTo>
                <a:cubicBezTo>
                  <a:pt x="1150740" y="5248408"/>
                  <a:pt x="1202201" y="5578145"/>
                  <a:pt x="1305124" y="5900936"/>
                </a:cubicBezTo>
                <a:cubicBezTo>
                  <a:pt x="1408047" y="6223728"/>
                  <a:pt x="1555354" y="6513778"/>
                  <a:pt x="1747044" y="6771085"/>
                </a:cubicBezTo>
                <a:cubicBezTo>
                  <a:pt x="1938867" y="7028260"/>
                  <a:pt x="2175074" y="7234040"/>
                  <a:pt x="2455665" y="7388424"/>
                </a:cubicBezTo>
                <a:cubicBezTo>
                  <a:pt x="2736387" y="7542808"/>
                  <a:pt x="3059179" y="7620000"/>
                  <a:pt x="3424040" y="7620000"/>
                </a:cubicBezTo>
                <a:cubicBezTo>
                  <a:pt x="3639278" y="7620000"/>
                  <a:pt x="3840428" y="7577932"/>
                  <a:pt x="4027488" y="7493794"/>
                </a:cubicBezTo>
                <a:cubicBezTo>
                  <a:pt x="4214681" y="7409524"/>
                  <a:pt x="4387784" y="7297275"/>
                  <a:pt x="4546799" y="7157046"/>
                </a:cubicBezTo>
                <a:cubicBezTo>
                  <a:pt x="4705814" y="7016684"/>
                  <a:pt x="4850805" y="6862300"/>
                  <a:pt x="4981774" y="6693893"/>
                </a:cubicBezTo>
                <a:cubicBezTo>
                  <a:pt x="5112743" y="6525353"/>
                  <a:pt x="5229689" y="6356880"/>
                  <a:pt x="5332611" y="618847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0" name="Freeform 2250"/>
          <p:cNvSpPr/>
          <p:nvPr/>
        </p:nvSpPr>
        <p:spPr>
          <a:xfrm rot="0" flipH="0" flipV="0">
            <a:off x="7315334" y="3766174"/>
            <a:ext cx="236148" cy="279471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1" name="Freeform 2251"/>
          <p:cNvSpPr/>
          <p:nvPr/>
        </p:nvSpPr>
        <p:spPr>
          <a:xfrm rot="0" flipH="0" flipV="0">
            <a:off x="7600965" y="3653504"/>
            <a:ext cx="70142" cy="39027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2" name="Freeform 2252"/>
          <p:cNvSpPr/>
          <p:nvPr/>
        </p:nvSpPr>
        <p:spPr>
          <a:xfrm rot="0" flipH="0" flipV="0">
            <a:off x="7715064" y="3766174"/>
            <a:ext cx="236148" cy="279471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3" name="Freeform 2253"/>
          <p:cNvSpPr/>
          <p:nvPr/>
        </p:nvSpPr>
        <p:spPr>
          <a:xfrm rot="0" flipH="0" flipV="0">
            <a:off x="7992986" y="3757600"/>
            <a:ext cx="208059" cy="278784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4" name="Freeform 2254"/>
          <p:cNvSpPr/>
          <p:nvPr/>
        </p:nvSpPr>
        <p:spPr>
          <a:xfrm rot="0" flipH="0" flipV="0">
            <a:off x="8434015" y="3753900"/>
            <a:ext cx="210606" cy="280148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5" name="Freeform 2255"/>
          <p:cNvSpPr/>
          <p:nvPr/>
        </p:nvSpPr>
        <p:spPr>
          <a:xfrm rot="0" flipH="0" flipV="0">
            <a:off x="8666833" y="3766174"/>
            <a:ext cx="236148" cy="279471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6" name="Freeform 2256"/>
          <p:cNvSpPr/>
          <p:nvPr/>
        </p:nvSpPr>
        <p:spPr>
          <a:xfrm rot="0" flipH="0" flipV="0">
            <a:off x="8958331" y="3762434"/>
            <a:ext cx="209809" cy="272884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7" name="Freeform 2257"/>
          <p:cNvSpPr/>
          <p:nvPr/>
        </p:nvSpPr>
        <p:spPr>
          <a:xfrm rot="0" flipH="0" flipV="0">
            <a:off x="9227712" y="3628345"/>
            <a:ext cx="233198" cy="404031"/>
          </a:xfrm>
          <a:custGeom>
            <a:pathLst>
              <a:path w="5552348" h="9619786">
                <a:moveTo>
                  <a:pt x="2186848" y="8976651"/>
                </a:moveTo>
                <a:cubicBezTo>
                  <a:pt x="2177455" y="9182497"/>
                  <a:pt x="2116601" y="9339197"/>
                  <a:pt x="2004285" y="9446750"/>
                </a:cubicBezTo>
                <a:cubicBezTo>
                  <a:pt x="1892102" y="9554302"/>
                  <a:pt x="1768144" y="9610394"/>
                  <a:pt x="1632413" y="9615024"/>
                </a:cubicBezTo>
                <a:cubicBezTo>
                  <a:pt x="1496814" y="9619786"/>
                  <a:pt x="1370542" y="9573021"/>
                  <a:pt x="1253596" y="9474729"/>
                </a:cubicBezTo>
                <a:cubicBezTo>
                  <a:pt x="1136650" y="9376569"/>
                  <a:pt x="1064154" y="9224566"/>
                  <a:pt x="1036109" y="9018720"/>
                </a:cubicBezTo>
                <a:lnTo>
                  <a:pt x="1036109" y="5033301"/>
                </a:lnTo>
                <a:lnTo>
                  <a:pt x="601134" y="5033301"/>
                </a:lnTo>
                <a:cubicBezTo>
                  <a:pt x="395288" y="5005256"/>
                  <a:pt x="243218" y="4932760"/>
                  <a:pt x="144926" y="4815814"/>
                </a:cubicBezTo>
                <a:cubicBezTo>
                  <a:pt x="46765" y="4698868"/>
                  <a:pt x="0" y="4572596"/>
                  <a:pt x="4630" y="4436997"/>
                </a:cubicBezTo>
                <a:cubicBezTo>
                  <a:pt x="9261" y="4301266"/>
                  <a:pt x="65352" y="4177308"/>
                  <a:pt x="172905" y="4065125"/>
                </a:cubicBezTo>
                <a:cubicBezTo>
                  <a:pt x="280591" y="3952809"/>
                  <a:pt x="437423" y="3891955"/>
                  <a:pt x="643401" y="3882562"/>
                </a:cubicBezTo>
                <a:lnTo>
                  <a:pt x="1050198" y="3882562"/>
                </a:lnTo>
                <a:lnTo>
                  <a:pt x="1050198" y="2409164"/>
                </a:lnTo>
                <a:lnTo>
                  <a:pt x="1050198" y="1960100"/>
                </a:lnTo>
                <a:cubicBezTo>
                  <a:pt x="1068983" y="1782300"/>
                  <a:pt x="1113433" y="1616208"/>
                  <a:pt x="1183548" y="1461823"/>
                </a:cubicBezTo>
                <a:cubicBezTo>
                  <a:pt x="1253794" y="1307439"/>
                  <a:pt x="1321660" y="1178786"/>
                  <a:pt x="1387144" y="1075862"/>
                </a:cubicBezTo>
                <a:cubicBezTo>
                  <a:pt x="1443236" y="991725"/>
                  <a:pt x="1524992" y="874845"/>
                  <a:pt x="1632413" y="725223"/>
                </a:cubicBezTo>
                <a:cubicBezTo>
                  <a:pt x="1739966" y="575469"/>
                  <a:pt x="1882643" y="449131"/>
                  <a:pt x="2060443" y="346208"/>
                </a:cubicBezTo>
                <a:cubicBezTo>
                  <a:pt x="2331773" y="177800"/>
                  <a:pt x="2610115" y="74878"/>
                  <a:pt x="2895468" y="37439"/>
                </a:cubicBezTo>
                <a:cubicBezTo>
                  <a:pt x="3180821" y="0"/>
                  <a:pt x="3463793" y="14089"/>
                  <a:pt x="3744384" y="79706"/>
                </a:cubicBezTo>
                <a:cubicBezTo>
                  <a:pt x="4025106" y="145191"/>
                  <a:pt x="4291740" y="255125"/>
                  <a:pt x="4544285" y="409509"/>
                </a:cubicBezTo>
                <a:cubicBezTo>
                  <a:pt x="4796962" y="563761"/>
                  <a:pt x="5026158" y="753137"/>
                  <a:pt x="5231871" y="977636"/>
                </a:cubicBezTo>
                <a:cubicBezTo>
                  <a:pt x="5353579" y="1146043"/>
                  <a:pt x="5402726" y="1307439"/>
                  <a:pt x="5379310" y="1461823"/>
                </a:cubicBezTo>
                <a:cubicBezTo>
                  <a:pt x="5355894" y="1616208"/>
                  <a:pt x="5295040" y="1737850"/>
                  <a:pt x="5196748" y="1826750"/>
                </a:cubicBezTo>
                <a:cubicBezTo>
                  <a:pt x="5098587" y="1915650"/>
                  <a:pt x="4972315" y="1957785"/>
                  <a:pt x="4817930" y="1953155"/>
                </a:cubicBezTo>
                <a:cubicBezTo>
                  <a:pt x="4663546" y="1948392"/>
                  <a:pt x="4511543" y="1871200"/>
                  <a:pt x="4361921" y="1721578"/>
                </a:cubicBezTo>
                <a:cubicBezTo>
                  <a:pt x="4240345" y="1590477"/>
                  <a:pt x="4097669" y="1475847"/>
                  <a:pt x="3933891" y="1377686"/>
                </a:cubicBezTo>
                <a:cubicBezTo>
                  <a:pt x="3770114" y="1279393"/>
                  <a:pt x="3599326" y="1213909"/>
                  <a:pt x="3421526" y="1181233"/>
                </a:cubicBezTo>
                <a:cubicBezTo>
                  <a:pt x="3243858" y="1148425"/>
                  <a:pt x="3070820" y="1155436"/>
                  <a:pt x="2902413" y="1202267"/>
                </a:cubicBezTo>
                <a:cubicBezTo>
                  <a:pt x="2734006" y="1249098"/>
                  <a:pt x="2584318" y="1356651"/>
                  <a:pt x="2453349" y="1524926"/>
                </a:cubicBezTo>
                <a:cubicBezTo>
                  <a:pt x="2406650" y="1599803"/>
                  <a:pt x="2362200" y="1667669"/>
                  <a:pt x="2319999" y="1728523"/>
                </a:cubicBezTo>
                <a:cubicBezTo>
                  <a:pt x="2277930" y="1789378"/>
                  <a:pt x="2247569" y="1857177"/>
                  <a:pt x="2228916" y="1931922"/>
                </a:cubicBezTo>
                <a:cubicBezTo>
                  <a:pt x="2210131" y="2006799"/>
                  <a:pt x="2198423" y="2076980"/>
                  <a:pt x="2193793" y="2142464"/>
                </a:cubicBezTo>
                <a:cubicBezTo>
                  <a:pt x="2189163" y="2207948"/>
                  <a:pt x="2186848" y="2278129"/>
                  <a:pt x="2186848" y="2353006"/>
                </a:cubicBezTo>
                <a:lnTo>
                  <a:pt x="2186848" y="3882562"/>
                </a:lnTo>
                <a:lnTo>
                  <a:pt x="5047126" y="3882562"/>
                </a:lnTo>
                <a:cubicBezTo>
                  <a:pt x="5196880" y="3929394"/>
                  <a:pt x="5306814" y="3987933"/>
                  <a:pt x="5376929" y="4058180"/>
                </a:cubicBezTo>
                <a:cubicBezTo>
                  <a:pt x="5447044" y="4128294"/>
                  <a:pt x="5505516" y="4238162"/>
                  <a:pt x="5552348" y="4387784"/>
                </a:cubicBezTo>
                <a:lnTo>
                  <a:pt x="5552348" y="8976651"/>
                </a:lnTo>
                <a:cubicBezTo>
                  <a:pt x="5542955" y="9182497"/>
                  <a:pt x="5482101" y="9339197"/>
                  <a:pt x="5369785" y="9446750"/>
                </a:cubicBezTo>
                <a:cubicBezTo>
                  <a:pt x="5257602" y="9554302"/>
                  <a:pt x="5133644" y="9610394"/>
                  <a:pt x="4997913" y="9615024"/>
                </a:cubicBezTo>
                <a:cubicBezTo>
                  <a:pt x="4862314" y="9619786"/>
                  <a:pt x="4736042" y="9573021"/>
                  <a:pt x="4619096" y="9474729"/>
                </a:cubicBezTo>
                <a:cubicBezTo>
                  <a:pt x="4502150" y="9376569"/>
                  <a:pt x="4429654" y="9224566"/>
                  <a:pt x="4401609" y="9018720"/>
                </a:cubicBezTo>
                <a:lnTo>
                  <a:pt x="4401609" y="5033301"/>
                </a:lnTo>
                <a:lnTo>
                  <a:pt x="2186848" y="5033301"/>
                </a:lnTo>
                <a:lnTo>
                  <a:pt x="2186848" y="897665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8" name="Freeform 2258"/>
          <p:cNvSpPr/>
          <p:nvPr/>
        </p:nvSpPr>
        <p:spPr>
          <a:xfrm rot="0" flipH="0" flipV="0">
            <a:off x="9538297" y="3762434"/>
            <a:ext cx="209809" cy="272884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9" name="Freeform 2259"/>
          <p:cNvSpPr/>
          <p:nvPr/>
        </p:nvSpPr>
        <p:spPr>
          <a:xfrm rot="0" flipH="0" flipV="0">
            <a:off x="9808925" y="3766568"/>
            <a:ext cx="242927" cy="269353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0" name="Freeform 2260"/>
          <p:cNvSpPr/>
          <p:nvPr/>
        </p:nvSpPr>
        <p:spPr>
          <a:xfrm rot="0" flipH="0" flipV="0">
            <a:off x="10091224" y="3759084"/>
            <a:ext cx="340634" cy="276417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1" name="Freeform 2261"/>
          <p:cNvSpPr/>
          <p:nvPr/>
        </p:nvSpPr>
        <p:spPr>
          <a:xfrm rot="0" flipH="0" flipV="0">
            <a:off x="10495571" y="3766568"/>
            <a:ext cx="242927" cy="269353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2" name="Freeform 2262"/>
          <p:cNvSpPr/>
          <p:nvPr/>
        </p:nvSpPr>
        <p:spPr>
          <a:xfrm rot="0" flipH="0" flipV="0">
            <a:off x="10786080" y="3762434"/>
            <a:ext cx="209809" cy="272884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3" name="Freeform 2263"/>
          <p:cNvSpPr/>
          <p:nvPr/>
        </p:nvSpPr>
        <p:spPr>
          <a:xfrm rot="0" flipH="0" flipV="0">
            <a:off x="11045967" y="3653321"/>
            <a:ext cx="186840" cy="37898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4" name="Freeform 2264"/>
          <p:cNvSpPr/>
          <p:nvPr/>
        </p:nvSpPr>
        <p:spPr>
          <a:xfrm rot="0" flipH="0" flipV="0">
            <a:off x="6709993" y="4353939"/>
            <a:ext cx="410801" cy="369546"/>
          </a:xfrm>
          <a:custGeom>
            <a:pathLst>
              <a:path w="9780984" h="8798718">
                <a:moveTo>
                  <a:pt x="9780984" y="8097044"/>
                </a:moveTo>
                <a:cubicBezTo>
                  <a:pt x="9771724" y="8312283"/>
                  <a:pt x="9708620" y="8473678"/>
                  <a:pt x="9591675" y="8581231"/>
                </a:cubicBezTo>
                <a:cubicBezTo>
                  <a:pt x="9474729" y="8688784"/>
                  <a:pt x="9346075" y="8742560"/>
                  <a:pt x="9205714" y="8742560"/>
                </a:cubicBezTo>
                <a:cubicBezTo>
                  <a:pt x="9074745" y="8742560"/>
                  <a:pt x="8950788" y="8693414"/>
                  <a:pt x="8833842" y="8595121"/>
                </a:cubicBezTo>
                <a:cubicBezTo>
                  <a:pt x="8716896" y="8496962"/>
                  <a:pt x="8649097" y="8345025"/>
                  <a:pt x="8630444" y="8139311"/>
                </a:cubicBezTo>
                <a:cubicBezTo>
                  <a:pt x="8583612" y="7690181"/>
                  <a:pt x="8525073" y="7215386"/>
                  <a:pt x="8454826" y="6714927"/>
                </a:cubicBezTo>
                <a:cubicBezTo>
                  <a:pt x="8384712" y="6214335"/>
                  <a:pt x="8305205" y="5709113"/>
                  <a:pt x="8216305" y="5199261"/>
                </a:cubicBezTo>
                <a:cubicBezTo>
                  <a:pt x="8127537" y="4689409"/>
                  <a:pt x="8029310" y="4186568"/>
                  <a:pt x="7921625" y="3690739"/>
                </a:cubicBezTo>
                <a:cubicBezTo>
                  <a:pt x="7814072" y="3194910"/>
                  <a:pt x="7699507" y="2731823"/>
                  <a:pt x="7577931" y="2301478"/>
                </a:cubicBezTo>
                <a:cubicBezTo>
                  <a:pt x="7400131" y="2731823"/>
                  <a:pt x="7222331" y="3183203"/>
                  <a:pt x="7044531" y="3655616"/>
                </a:cubicBezTo>
                <a:cubicBezTo>
                  <a:pt x="6866864" y="4128029"/>
                  <a:pt x="6686814" y="4605139"/>
                  <a:pt x="6504384" y="5086946"/>
                </a:cubicBezTo>
                <a:cubicBezTo>
                  <a:pt x="6321954" y="5568752"/>
                  <a:pt x="6141839" y="6048243"/>
                  <a:pt x="5964039" y="6525419"/>
                </a:cubicBezTo>
                <a:cubicBezTo>
                  <a:pt x="5786239" y="7002595"/>
                  <a:pt x="5603809" y="7456356"/>
                  <a:pt x="5416748" y="7886700"/>
                </a:cubicBezTo>
                <a:cubicBezTo>
                  <a:pt x="5267126" y="8064368"/>
                  <a:pt x="5103415" y="8153202"/>
                  <a:pt x="4925615" y="8153202"/>
                </a:cubicBezTo>
                <a:cubicBezTo>
                  <a:pt x="4785254" y="8153202"/>
                  <a:pt x="4630869" y="8078391"/>
                  <a:pt x="4462462" y="7928769"/>
                </a:cubicBezTo>
                <a:lnTo>
                  <a:pt x="1683940" y="2497932"/>
                </a:lnTo>
                <a:cubicBezTo>
                  <a:pt x="1637109" y="2946929"/>
                  <a:pt x="1590278" y="3419343"/>
                  <a:pt x="1543447" y="3915172"/>
                </a:cubicBezTo>
                <a:cubicBezTo>
                  <a:pt x="1496748" y="4411001"/>
                  <a:pt x="1452364" y="4911527"/>
                  <a:pt x="1410295" y="5416749"/>
                </a:cubicBezTo>
                <a:cubicBezTo>
                  <a:pt x="1368226" y="5921971"/>
                  <a:pt x="1323776" y="6422496"/>
                  <a:pt x="1276945" y="6918325"/>
                </a:cubicBezTo>
                <a:cubicBezTo>
                  <a:pt x="1230246" y="7414155"/>
                  <a:pt x="1183481" y="7886634"/>
                  <a:pt x="1136650" y="8335764"/>
                </a:cubicBezTo>
                <a:cubicBezTo>
                  <a:pt x="1071165" y="8494779"/>
                  <a:pt x="986962" y="8611658"/>
                  <a:pt x="884039" y="8686403"/>
                </a:cubicBezTo>
                <a:cubicBezTo>
                  <a:pt x="781116" y="8761280"/>
                  <a:pt x="673563" y="8798718"/>
                  <a:pt x="561380" y="8798718"/>
                </a:cubicBezTo>
                <a:cubicBezTo>
                  <a:pt x="430411" y="8798718"/>
                  <a:pt x="308769" y="8747257"/>
                  <a:pt x="196453" y="8644334"/>
                </a:cubicBezTo>
                <a:cubicBezTo>
                  <a:pt x="84137" y="8541543"/>
                  <a:pt x="18653" y="8391856"/>
                  <a:pt x="0" y="8195271"/>
                </a:cubicBezTo>
                <a:cubicBezTo>
                  <a:pt x="56091" y="7596651"/>
                  <a:pt x="114498" y="6976931"/>
                  <a:pt x="175220" y="6336110"/>
                </a:cubicBezTo>
                <a:cubicBezTo>
                  <a:pt x="236074" y="5695157"/>
                  <a:pt x="296928" y="5049573"/>
                  <a:pt x="357783" y="4399360"/>
                </a:cubicBezTo>
                <a:cubicBezTo>
                  <a:pt x="418637" y="3749146"/>
                  <a:pt x="479425" y="3101314"/>
                  <a:pt x="540147" y="2455863"/>
                </a:cubicBezTo>
                <a:cubicBezTo>
                  <a:pt x="601001" y="1810280"/>
                  <a:pt x="659474" y="1188112"/>
                  <a:pt x="715565" y="589360"/>
                </a:cubicBezTo>
                <a:cubicBezTo>
                  <a:pt x="753004" y="420952"/>
                  <a:pt x="825500" y="289983"/>
                  <a:pt x="933053" y="196453"/>
                </a:cubicBezTo>
                <a:cubicBezTo>
                  <a:pt x="1040738" y="102924"/>
                  <a:pt x="1160065" y="56158"/>
                  <a:pt x="1291034" y="56158"/>
                </a:cubicBezTo>
                <a:cubicBezTo>
                  <a:pt x="1496880" y="56158"/>
                  <a:pt x="1669917" y="159081"/>
                  <a:pt x="1810147" y="364927"/>
                </a:cubicBezTo>
                <a:cubicBezTo>
                  <a:pt x="2062824" y="823318"/>
                  <a:pt x="2315435" y="1302808"/>
                  <a:pt x="2567980" y="1803400"/>
                </a:cubicBezTo>
                <a:cubicBezTo>
                  <a:pt x="2820657" y="2303860"/>
                  <a:pt x="3073268" y="2809015"/>
                  <a:pt x="3325812" y="3318868"/>
                </a:cubicBezTo>
                <a:cubicBezTo>
                  <a:pt x="3578357" y="3828720"/>
                  <a:pt x="3833283" y="4333942"/>
                  <a:pt x="4090590" y="4834533"/>
                </a:cubicBezTo>
                <a:cubicBezTo>
                  <a:pt x="4347898" y="5334993"/>
                  <a:pt x="4602824" y="5814418"/>
                  <a:pt x="4855369" y="6272808"/>
                </a:cubicBezTo>
                <a:cubicBezTo>
                  <a:pt x="5042561" y="5814418"/>
                  <a:pt x="5232003" y="5334993"/>
                  <a:pt x="5423694" y="4834533"/>
                </a:cubicBezTo>
                <a:cubicBezTo>
                  <a:pt x="5615516" y="4333942"/>
                  <a:pt x="5807340" y="3828720"/>
                  <a:pt x="5999162" y="3318868"/>
                </a:cubicBezTo>
                <a:cubicBezTo>
                  <a:pt x="6190985" y="2809015"/>
                  <a:pt x="6382742" y="2301478"/>
                  <a:pt x="6574433" y="1796257"/>
                </a:cubicBezTo>
                <a:cubicBezTo>
                  <a:pt x="6766256" y="1291035"/>
                  <a:pt x="6960394" y="809228"/>
                  <a:pt x="7156847" y="350838"/>
                </a:cubicBezTo>
                <a:cubicBezTo>
                  <a:pt x="7231724" y="229262"/>
                  <a:pt x="7315928" y="140428"/>
                  <a:pt x="7409458" y="84336"/>
                </a:cubicBezTo>
                <a:cubicBezTo>
                  <a:pt x="7502988" y="28113"/>
                  <a:pt x="7601214" y="0"/>
                  <a:pt x="7704137" y="0"/>
                </a:cubicBezTo>
                <a:cubicBezTo>
                  <a:pt x="7816453" y="0"/>
                  <a:pt x="7926387" y="42135"/>
                  <a:pt x="8033940" y="126405"/>
                </a:cubicBezTo>
                <a:cubicBezTo>
                  <a:pt x="8141494" y="210543"/>
                  <a:pt x="8218686" y="332119"/>
                  <a:pt x="8265517" y="491133"/>
                </a:cubicBezTo>
                <a:cubicBezTo>
                  <a:pt x="8433925" y="1080493"/>
                  <a:pt x="8595254" y="1693268"/>
                  <a:pt x="8749506" y="2329458"/>
                </a:cubicBezTo>
                <a:cubicBezTo>
                  <a:pt x="8903890" y="2965649"/>
                  <a:pt x="9048882" y="3608851"/>
                  <a:pt x="9184481" y="4259064"/>
                </a:cubicBezTo>
                <a:cubicBezTo>
                  <a:pt x="9320212" y="4909278"/>
                  <a:pt x="9439539" y="5559491"/>
                  <a:pt x="9542462" y="6209705"/>
                </a:cubicBezTo>
                <a:cubicBezTo>
                  <a:pt x="9645385" y="6859919"/>
                  <a:pt x="9724892" y="7489032"/>
                  <a:pt x="9780984" y="809704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5" name="Freeform 2265"/>
          <p:cNvSpPr/>
          <p:nvPr/>
        </p:nvSpPr>
        <p:spPr>
          <a:xfrm rot="0" flipH="0" flipV="0">
            <a:off x="7168479" y="4340971"/>
            <a:ext cx="57165" cy="378738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6" name="Freeform 2266"/>
          <p:cNvSpPr/>
          <p:nvPr/>
        </p:nvSpPr>
        <p:spPr>
          <a:xfrm rot="0" flipH="0" flipV="0">
            <a:off x="7310411" y="4339304"/>
            <a:ext cx="70142" cy="39027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7" name="Freeform 2267"/>
          <p:cNvSpPr/>
          <p:nvPr/>
        </p:nvSpPr>
        <p:spPr>
          <a:xfrm rot="0" flipH="0" flipV="0">
            <a:off x="7462484" y="4339304"/>
            <a:ext cx="70142" cy="39027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8" name="Freeform 2268"/>
          <p:cNvSpPr/>
          <p:nvPr/>
        </p:nvSpPr>
        <p:spPr>
          <a:xfrm rot="0" flipH="0" flipV="0">
            <a:off x="7575919" y="4452368"/>
            <a:ext cx="242927" cy="269353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9" name="Freeform 2269"/>
          <p:cNvSpPr/>
          <p:nvPr/>
        </p:nvSpPr>
        <p:spPr>
          <a:xfrm rot="0" flipH="0" flipV="0">
            <a:off x="7866428" y="4448234"/>
            <a:ext cx="209809" cy="272884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0" name="Freeform 2270"/>
          <p:cNvSpPr/>
          <p:nvPr/>
        </p:nvSpPr>
        <p:spPr>
          <a:xfrm rot="0" flipH="0" flipV="0">
            <a:off x="8146895" y="4340971"/>
            <a:ext cx="57165" cy="378738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1" name="Freeform 2271"/>
          <p:cNvSpPr/>
          <p:nvPr/>
        </p:nvSpPr>
        <p:spPr>
          <a:xfrm rot="0" flipH="0" flipV="0">
            <a:off x="8274309" y="4457085"/>
            <a:ext cx="242263" cy="254615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2" name="Freeform 2272"/>
          <p:cNvSpPr/>
          <p:nvPr/>
        </p:nvSpPr>
        <p:spPr>
          <a:xfrm rot="0" flipH="0" flipV="0">
            <a:off x="8571374" y="4444884"/>
            <a:ext cx="340634" cy="276417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3" name="Freeform 2273"/>
          <p:cNvSpPr/>
          <p:nvPr/>
        </p:nvSpPr>
        <p:spPr>
          <a:xfrm rot="0" flipH="0" flipV="0">
            <a:off x="9155991" y="4339071"/>
            <a:ext cx="280618" cy="390765"/>
          </a:xfrm>
          <a:custGeom>
            <a:pathLst>
              <a:path w="6681390" h="9303940">
                <a:moveTo>
                  <a:pt x="491132" y="1066601"/>
                </a:moveTo>
                <a:cubicBezTo>
                  <a:pt x="537964" y="879409"/>
                  <a:pt x="612775" y="741428"/>
                  <a:pt x="715565" y="652661"/>
                </a:cubicBezTo>
                <a:cubicBezTo>
                  <a:pt x="818488" y="563761"/>
                  <a:pt x="935566" y="519311"/>
                  <a:pt x="1066800" y="519311"/>
                </a:cubicBezTo>
                <a:cubicBezTo>
                  <a:pt x="1141544" y="519311"/>
                  <a:pt x="1197636" y="528637"/>
                  <a:pt x="1235075" y="547290"/>
                </a:cubicBezTo>
                <a:cubicBezTo>
                  <a:pt x="1590675" y="388276"/>
                  <a:pt x="1964994" y="257307"/>
                  <a:pt x="2358032" y="154384"/>
                </a:cubicBezTo>
                <a:cubicBezTo>
                  <a:pt x="2751071" y="51461"/>
                  <a:pt x="3144110" y="0"/>
                  <a:pt x="3537148" y="0"/>
                </a:cubicBezTo>
                <a:cubicBezTo>
                  <a:pt x="3799086" y="0"/>
                  <a:pt x="4054011" y="25731"/>
                  <a:pt x="4301926" y="77192"/>
                </a:cubicBezTo>
                <a:cubicBezTo>
                  <a:pt x="4549973" y="128653"/>
                  <a:pt x="4791008" y="219869"/>
                  <a:pt x="5025032" y="350837"/>
                </a:cubicBezTo>
                <a:cubicBezTo>
                  <a:pt x="5277577" y="481806"/>
                  <a:pt x="5506772" y="650214"/>
                  <a:pt x="5712618" y="856059"/>
                </a:cubicBezTo>
                <a:cubicBezTo>
                  <a:pt x="5918597" y="1061905"/>
                  <a:pt x="6091766" y="1288786"/>
                  <a:pt x="6232128" y="1536700"/>
                </a:cubicBezTo>
                <a:cubicBezTo>
                  <a:pt x="6372622" y="1784614"/>
                  <a:pt x="6482622" y="2048933"/>
                  <a:pt x="6562129" y="2329656"/>
                </a:cubicBezTo>
                <a:cubicBezTo>
                  <a:pt x="6641637" y="2610247"/>
                  <a:pt x="6681390" y="2890837"/>
                  <a:pt x="6681390" y="3171428"/>
                </a:cubicBezTo>
                <a:cubicBezTo>
                  <a:pt x="6681390" y="3714088"/>
                  <a:pt x="6536332" y="4214614"/>
                  <a:pt x="6246217" y="4673005"/>
                </a:cubicBezTo>
                <a:cubicBezTo>
                  <a:pt x="5937448" y="5150180"/>
                  <a:pt x="5558432" y="5531445"/>
                  <a:pt x="5109170" y="5816798"/>
                </a:cubicBezTo>
                <a:cubicBezTo>
                  <a:pt x="4660040" y="6102151"/>
                  <a:pt x="4145293" y="6268178"/>
                  <a:pt x="3564929" y="6314876"/>
                </a:cubicBezTo>
                <a:cubicBezTo>
                  <a:pt x="3452746" y="6324269"/>
                  <a:pt x="3338115" y="6331347"/>
                  <a:pt x="3221037" y="6336109"/>
                </a:cubicBezTo>
                <a:cubicBezTo>
                  <a:pt x="3104091" y="6340739"/>
                  <a:pt x="2994157" y="6343055"/>
                  <a:pt x="2891234" y="6343055"/>
                </a:cubicBezTo>
                <a:cubicBezTo>
                  <a:pt x="2675863" y="6343055"/>
                  <a:pt x="2465255" y="6333728"/>
                  <a:pt x="2259409" y="6315075"/>
                </a:cubicBezTo>
                <a:cubicBezTo>
                  <a:pt x="2053563" y="6296289"/>
                  <a:pt x="1847717" y="6272874"/>
                  <a:pt x="1641872" y="6244828"/>
                </a:cubicBezTo>
                <a:cubicBezTo>
                  <a:pt x="1641872" y="6600296"/>
                  <a:pt x="1641872" y="7002595"/>
                  <a:pt x="1641872" y="7451725"/>
                </a:cubicBezTo>
                <a:cubicBezTo>
                  <a:pt x="1641872" y="7900723"/>
                  <a:pt x="1646568" y="8302956"/>
                  <a:pt x="1655961" y="8658423"/>
                </a:cubicBezTo>
                <a:cubicBezTo>
                  <a:pt x="1646568" y="8873661"/>
                  <a:pt x="1583399" y="9035057"/>
                  <a:pt x="1466453" y="9142610"/>
                </a:cubicBezTo>
                <a:cubicBezTo>
                  <a:pt x="1349507" y="9250163"/>
                  <a:pt x="1220853" y="9303940"/>
                  <a:pt x="1080492" y="9303940"/>
                </a:cubicBezTo>
                <a:cubicBezTo>
                  <a:pt x="949523" y="9303940"/>
                  <a:pt x="827881" y="9254793"/>
                  <a:pt x="715565" y="9156500"/>
                </a:cubicBezTo>
                <a:cubicBezTo>
                  <a:pt x="603382" y="9058340"/>
                  <a:pt x="533267" y="8906337"/>
                  <a:pt x="505222" y="8700492"/>
                </a:cubicBezTo>
                <a:lnTo>
                  <a:pt x="505222" y="5964039"/>
                </a:lnTo>
                <a:cubicBezTo>
                  <a:pt x="477176" y="5964039"/>
                  <a:pt x="444433" y="5954712"/>
                  <a:pt x="406995" y="5936059"/>
                </a:cubicBezTo>
                <a:cubicBezTo>
                  <a:pt x="266633" y="5861182"/>
                  <a:pt x="163711" y="5772282"/>
                  <a:pt x="98226" y="5669359"/>
                </a:cubicBezTo>
                <a:cubicBezTo>
                  <a:pt x="32742" y="5566436"/>
                  <a:pt x="0" y="5463513"/>
                  <a:pt x="0" y="5360590"/>
                </a:cubicBezTo>
                <a:cubicBezTo>
                  <a:pt x="0" y="5239015"/>
                  <a:pt x="42068" y="5129146"/>
                  <a:pt x="126206" y="5030986"/>
                </a:cubicBezTo>
                <a:cubicBezTo>
                  <a:pt x="210476" y="4932693"/>
                  <a:pt x="332118" y="4864827"/>
                  <a:pt x="491132" y="4827389"/>
                </a:cubicBezTo>
                <a:lnTo>
                  <a:pt x="491132" y="1066601"/>
                </a:lnTo>
                <a:close/>
                <a:moveTo>
                  <a:pt x="4477742" y="1361480"/>
                </a:moveTo>
                <a:cubicBezTo>
                  <a:pt x="4187626" y="1211725"/>
                  <a:pt x="3869399" y="1136848"/>
                  <a:pt x="3523059" y="1136848"/>
                </a:cubicBezTo>
                <a:cubicBezTo>
                  <a:pt x="3195505" y="1136848"/>
                  <a:pt x="2867951" y="1185995"/>
                  <a:pt x="2540397" y="1284287"/>
                </a:cubicBezTo>
                <a:cubicBezTo>
                  <a:pt x="2212842" y="1382448"/>
                  <a:pt x="1913334" y="1497012"/>
                  <a:pt x="1641872" y="1627981"/>
                </a:cubicBezTo>
                <a:lnTo>
                  <a:pt x="1641872" y="5080000"/>
                </a:lnTo>
                <a:cubicBezTo>
                  <a:pt x="1838457" y="5126831"/>
                  <a:pt x="2034976" y="5161955"/>
                  <a:pt x="2231429" y="5185370"/>
                </a:cubicBezTo>
                <a:cubicBezTo>
                  <a:pt x="2428015" y="5208654"/>
                  <a:pt x="2629230" y="5220295"/>
                  <a:pt x="2835076" y="5220295"/>
                </a:cubicBezTo>
                <a:cubicBezTo>
                  <a:pt x="3031661" y="5220295"/>
                  <a:pt x="3228247" y="5206272"/>
                  <a:pt x="3424832" y="5178226"/>
                </a:cubicBezTo>
                <a:cubicBezTo>
                  <a:pt x="3696295" y="5131527"/>
                  <a:pt x="3965376" y="5063728"/>
                  <a:pt x="4232076" y="4974828"/>
                </a:cubicBezTo>
                <a:cubicBezTo>
                  <a:pt x="4498776" y="4885928"/>
                  <a:pt x="4735115" y="4733859"/>
                  <a:pt x="4941093" y="4518620"/>
                </a:cubicBezTo>
                <a:cubicBezTo>
                  <a:pt x="5128154" y="4312907"/>
                  <a:pt x="5268515" y="4088408"/>
                  <a:pt x="5362178" y="3845123"/>
                </a:cubicBezTo>
                <a:cubicBezTo>
                  <a:pt x="5455840" y="3601839"/>
                  <a:pt x="5502672" y="3358621"/>
                  <a:pt x="5502672" y="3115469"/>
                </a:cubicBezTo>
                <a:cubicBezTo>
                  <a:pt x="5502672" y="2760001"/>
                  <a:pt x="5416086" y="2425568"/>
                  <a:pt x="5242917" y="2112169"/>
                </a:cubicBezTo>
                <a:cubicBezTo>
                  <a:pt x="5069747" y="1798770"/>
                  <a:pt x="4814689" y="1548540"/>
                  <a:pt x="4477742" y="136148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4" name="Freeform 2274"/>
          <p:cNvSpPr/>
          <p:nvPr/>
        </p:nvSpPr>
        <p:spPr>
          <a:xfrm rot="0" flipH="0" flipV="0">
            <a:off x="9468947" y="4443400"/>
            <a:ext cx="208059" cy="278784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5" name="Freeform 2275"/>
          <p:cNvSpPr/>
          <p:nvPr/>
        </p:nvSpPr>
        <p:spPr>
          <a:xfrm rot="0" flipH="0" flipV="0">
            <a:off x="9723465" y="4340971"/>
            <a:ext cx="57165" cy="378738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6" name="Freeform 2276"/>
          <p:cNvSpPr/>
          <p:nvPr/>
        </p:nvSpPr>
        <p:spPr>
          <a:xfrm rot="0" flipH="0" flipV="0">
            <a:off x="9838139" y="4449070"/>
            <a:ext cx="255498" cy="267933"/>
          </a:xfrm>
          <a:custGeom>
            <a:pathLst>
              <a:path w="6083300" h="6379368">
                <a:moveTo>
                  <a:pt x="5564121" y="5228762"/>
                </a:moveTo>
                <a:cubicBezTo>
                  <a:pt x="5760574" y="5284854"/>
                  <a:pt x="5898554" y="5380765"/>
                  <a:pt x="5978062" y="5516496"/>
                </a:cubicBezTo>
                <a:cubicBezTo>
                  <a:pt x="6057569" y="5652095"/>
                  <a:pt x="6083300" y="5785379"/>
                  <a:pt x="6055254" y="5916348"/>
                </a:cubicBezTo>
                <a:cubicBezTo>
                  <a:pt x="6027208" y="6047317"/>
                  <a:pt x="5950016" y="6159566"/>
                  <a:pt x="5823677" y="6253096"/>
                </a:cubicBezTo>
                <a:cubicBezTo>
                  <a:pt x="5697339" y="6346626"/>
                  <a:pt x="5531312" y="6379368"/>
                  <a:pt x="5325599" y="6351322"/>
                </a:cubicBezTo>
                <a:cubicBezTo>
                  <a:pt x="4549047" y="6248400"/>
                  <a:pt x="3770180" y="6203950"/>
                  <a:pt x="2988997" y="6217973"/>
                </a:cubicBezTo>
                <a:cubicBezTo>
                  <a:pt x="2207815" y="6231996"/>
                  <a:pt x="1428948" y="6262422"/>
                  <a:pt x="652396" y="6309253"/>
                </a:cubicBezTo>
                <a:cubicBezTo>
                  <a:pt x="381198" y="6271815"/>
                  <a:pt x="203464" y="6161881"/>
                  <a:pt x="119194" y="5979451"/>
                </a:cubicBezTo>
                <a:cubicBezTo>
                  <a:pt x="35057" y="5796889"/>
                  <a:pt x="58472" y="5588662"/>
                  <a:pt x="189441" y="5354770"/>
                </a:cubicBezTo>
                <a:cubicBezTo>
                  <a:pt x="694663" y="4596739"/>
                  <a:pt x="1253662" y="3876146"/>
                  <a:pt x="1866437" y="3192992"/>
                </a:cubicBezTo>
                <a:cubicBezTo>
                  <a:pt x="2479212" y="2509838"/>
                  <a:pt x="3094301" y="1831380"/>
                  <a:pt x="3711707" y="1157618"/>
                </a:cubicBezTo>
                <a:cubicBezTo>
                  <a:pt x="3187832" y="1157618"/>
                  <a:pt x="2670902" y="1167011"/>
                  <a:pt x="2160918" y="1185796"/>
                </a:cubicBezTo>
                <a:cubicBezTo>
                  <a:pt x="1651066" y="1204450"/>
                  <a:pt x="1134202" y="1237192"/>
                  <a:pt x="610327" y="1284023"/>
                </a:cubicBezTo>
                <a:cubicBezTo>
                  <a:pt x="432659" y="1265238"/>
                  <a:pt x="292364" y="1206765"/>
                  <a:pt x="189441" y="1108604"/>
                </a:cubicBezTo>
                <a:cubicBezTo>
                  <a:pt x="86518" y="1010311"/>
                  <a:pt x="28045" y="902692"/>
                  <a:pt x="14022" y="785746"/>
                </a:cubicBezTo>
                <a:cubicBezTo>
                  <a:pt x="0" y="668801"/>
                  <a:pt x="30360" y="549540"/>
                  <a:pt x="105105" y="427964"/>
                </a:cubicBezTo>
                <a:cubicBezTo>
                  <a:pt x="179982" y="306388"/>
                  <a:pt x="301625" y="212857"/>
                  <a:pt x="470032" y="147373"/>
                </a:cubicBezTo>
                <a:cubicBezTo>
                  <a:pt x="1237191" y="72496"/>
                  <a:pt x="2004351" y="28046"/>
                  <a:pt x="2771510" y="14023"/>
                </a:cubicBezTo>
                <a:cubicBezTo>
                  <a:pt x="3538669" y="0"/>
                  <a:pt x="4310459" y="2315"/>
                  <a:pt x="5086879" y="20968"/>
                </a:cubicBezTo>
                <a:cubicBezTo>
                  <a:pt x="5339556" y="95846"/>
                  <a:pt x="5496255" y="233892"/>
                  <a:pt x="5556977" y="435107"/>
                </a:cubicBezTo>
                <a:cubicBezTo>
                  <a:pt x="5617831" y="636323"/>
                  <a:pt x="5564055" y="835157"/>
                  <a:pt x="5395647" y="1031611"/>
                </a:cubicBezTo>
                <a:cubicBezTo>
                  <a:pt x="4778242" y="1696111"/>
                  <a:pt x="4156141" y="2358232"/>
                  <a:pt x="3529343" y="3017970"/>
                </a:cubicBezTo>
                <a:cubicBezTo>
                  <a:pt x="2902545" y="3677576"/>
                  <a:pt x="2313119" y="4372372"/>
                  <a:pt x="1761066" y="5102357"/>
                </a:cubicBezTo>
                <a:cubicBezTo>
                  <a:pt x="2406649" y="5083704"/>
                  <a:pt x="3042840" y="5079074"/>
                  <a:pt x="3669638" y="5088467"/>
                </a:cubicBezTo>
                <a:cubicBezTo>
                  <a:pt x="4296436" y="5097727"/>
                  <a:pt x="4927930" y="5144492"/>
                  <a:pt x="5564121" y="522876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7" name="Freeform 2277"/>
          <p:cNvSpPr/>
          <p:nvPr/>
        </p:nvSpPr>
        <p:spPr>
          <a:xfrm rot="0" flipH="0" flipV="0">
            <a:off x="10107916" y="4452368"/>
            <a:ext cx="242927" cy="269353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8" name="Freeform 2278"/>
          <p:cNvSpPr/>
          <p:nvPr/>
        </p:nvSpPr>
        <p:spPr>
          <a:xfrm rot="0" flipH="0" flipV="0">
            <a:off x="10596334" y="4355698"/>
            <a:ext cx="139684" cy="359528"/>
          </a:xfrm>
          <a:custGeom>
            <a:pathLst>
              <a:path w="3325813" h="8560196">
                <a:moveTo>
                  <a:pt x="2806898" y="7409457"/>
                </a:moveTo>
                <a:cubicBezTo>
                  <a:pt x="2984434" y="7456289"/>
                  <a:pt x="3115270" y="7533547"/>
                  <a:pt x="3199408" y="7641232"/>
                </a:cubicBezTo>
                <a:cubicBezTo>
                  <a:pt x="3283677" y="7748786"/>
                  <a:pt x="3325813" y="7863350"/>
                  <a:pt x="3325813" y="7984926"/>
                </a:cubicBezTo>
                <a:cubicBezTo>
                  <a:pt x="3325813" y="8115895"/>
                  <a:pt x="3279048" y="8232841"/>
                  <a:pt x="3185517" y="8335764"/>
                </a:cubicBezTo>
                <a:cubicBezTo>
                  <a:pt x="3092119" y="8438687"/>
                  <a:pt x="2951890" y="8513497"/>
                  <a:pt x="2764830" y="8560196"/>
                </a:cubicBezTo>
                <a:lnTo>
                  <a:pt x="604639" y="8560196"/>
                </a:lnTo>
                <a:cubicBezTo>
                  <a:pt x="398396" y="8541542"/>
                  <a:pt x="246063" y="8473744"/>
                  <a:pt x="147638" y="8356798"/>
                </a:cubicBezTo>
                <a:cubicBezTo>
                  <a:pt x="49213" y="8239852"/>
                  <a:pt x="0" y="8115895"/>
                  <a:pt x="0" y="7984926"/>
                </a:cubicBezTo>
                <a:cubicBezTo>
                  <a:pt x="0" y="7853957"/>
                  <a:pt x="53843" y="7725304"/>
                  <a:pt x="161528" y="7598965"/>
                </a:cubicBezTo>
                <a:cubicBezTo>
                  <a:pt x="269214" y="7472627"/>
                  <a:pt x="430742" y="7409457"/>
                  <a:pt x="646113" y="7409457"/>
                </a:cubicBezTo>
                <a:lnTo>
                  <a:pt x="1053505" y="7409457"/>
                </a:lnTo>
                <a:lnTo>
                  <a:pt x="1053505" y="1613892"/>
                </a:lnTo>
                <a:cubicBezTo>
                  <a:pt x="922668" y="1707422"/>
                  <a:pt x="782373" y="1754187"/>
                  <a:pt x="632619" y="1754187"/>
                </a:cubicBezTo>
                <a:cubicBezTo>
                  <a:pt x="473736" y="1754187"/>
                  <a:pt x="345215" y="1700411"/>
                  <a:pt x="247055" y="1592857"/>
                </a:cubicBezTo>
                <a:cubicBezTo>
                  <a:pt x="148894" y="1485172"/>
                  <a:pt x="99814" y="1361215"/>
                  <a:pt x="99814" y="1220986"/>
                </a:cubicBezTo>
                <a:cubicBezTo>
                  <a:pt x="99814" y="1136716"/>
                  <a:pt x="120848" y="1047816"/>
                  <a:pt x="162917" y="954286"/>
                </a:cubicBezTo>
                <a:cubicBezTo>
                  <a:pt x="204986" y="860756"/>
                  <a:pt x="272785" y="776552"/>
                  <a:pt x="366316" y="701675"/>
                </a:cubicBezTo>
                <a:lnTo>
                  <a:pt x="1333897" y="70247"/>
                </a:lnTo>
                <a:cubicBezTo>
                  <a:pt x="1455473" y="23415"/>
                  <a:pt x="1558396" y="0"/>
                  <a:pt x="1642666" y="0"/>
                </a:cubicBezTo>
                <a:cubicBezTo>
                  <a:pt x="1932384" y="0"/>
                  <a:pt x="2119379" y="163711"/>
                  <a:pt x="2203648" y="491132"/>
                </a:cubicBezTo>
                <a:lnTo>
                  <a:pt x="2203648" y="7409457"/>
                </a:lnTo>
                <a:lnTo>
                  <a:pt x="2806898" y="740945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9" name="Freeform 2279"/>
          <p:cNvSpPr/>
          <p:nvPr/>
        </p:nvSpPr>
        <p:spPr>
          <a:xfrm rot="0" flipH="0" flipV="0">
            <a:off x="10801491" y="4353939"/>
            <a:ext cx="410801" cy="369546"/>
          </a:xfrm>
          <a:custGeom>
            <a:pathLst>
              <a:path w="9780984" h="8798718">
                <a:moveTo>
                  <a:pt x="9780984" y="8097044"/>
                </a:moveTo>
                <a:cubicBezTo>
                  <a:pt x="9771724" y="8312283"/>
                  <a:pt x="9708620" y="8473678"/>
                  <a:pt x="9591675" y="8581231"/>
                </a:cubicBezTo>
                <a:cubicBezTo>
                  <a:pt x="9474729" y="8688784"/>
                  <a:pt x="9346075" y="8742560"/>
                  <a:pt x="9205714" y="8742560"/>
                </a:cubicBezTo>
                <a:cubicBezTo>
                  <a:pt x="9074745" y="8742560"/>
                  <a:pt x="8950788" y="8693414"/>
                  <a:pt x="8833842" y="8595121"/>
                </a:cubicBezTo>
                <a:cubicBezTo>
                  <a:pt x="8716896" y="8496962"/>
                  <a:pt x="8649097" y="8345025"/>
                  <a:pt x="8630444" y="8139311"/>
                </a:cubicBezTo>
                <a:cubicBezTo>
                  <a:pt x="8583612" y="7690181"/>
                  <a:pt x="8525073" y="7215386"/>
                  <a:pt x="8454826" y="6714927"/>
                </a:cubicBezTo>
                <a:cubicBezTo>
                  <a:pt x="8384712" y="6214335"/>
                  <a:pt x="8305205" y="5709113"/>
                  <a:pt x="8216305" y="5199261"/>
                </a:cubicBezTo>
                <a:cubicBezTo>
                  <a:pt x="8127537" y="4689409"/>
                  <a:pt x="8029310" y="4186568"/>
                  <a:pt x="7921625" y="3690739"/>
                </a:cubicBezTo>
                <a:cubicBezTo>
                  <a:pt x="7814072" y="3194910"/>
                  <a:pt x="7699507" y="2731823"/>
                  <a:pt x="7577931" y="2301478"/>
                </a:cubicBezTo>
                <a:cubicBezTo>
                  <a:pt x="7400131" y="2731823"/>
                  <a:pt x="7222331" y="3183203"/>
                  <a:pt x="7044531" y="3655616"/>
                </a:cubicBezTo>
                <a:cubicBezTo>
                  <a:pt x="6866864" y="4128029"/>
                  <a:pt x="6686814" y="4605139"/>
                  <a:pt x="6504384" y="5086946"/>
                </a:cubicBezTo>
                <a:cubicBezTo>
                  <a:pt x="6321954" y="5568752"/>
                  <a:pt x="6141839" y="6048243"/>
                  <a:pt x="5964039" y="6525419"/>
                </a:cubicBezTo>
                <a:cubicBezTo>
                  <a:pt x="5786239" y="7002595"/>
                  <a:pt x="5603809" y="7456356"/>
                  <a:pt x="5416748" y="7886700"/>
                </a:cubicBezTo>
                <a:cubicBezTo>
                  <a:pt x="5267126" y="8064368"/>
                  <a:pt x="5103415" y="8153202"/>
                  <a:pt x="4925615" y="8153202"/>
                </a:cubicBezTo>
                <a:cubicBezTo>
                  <a:pt x="4785254" y="8153202"/>
                  <a:pt x="4630869" y="8078391"/>
                  <a:pt x="4462462" y="7928769"/>
                </a:cubicBezTo>
                <a:lnTo>
                  <a:pt x="1683940" y="2497932"/>
                </a:lnTo>
                <a:cubicBezTo>
                  <a:pt x="1637109" y="2946929"/>
                  <a:pt x="1590278" y="3419343"/>
                  <a:pt x="1543447" y="3915172"/>
                </a:cubicBezTo>
                <a:cubicBezTo>
                  <a:pt x="1496748" y="4411001"/>
                  <a:pt x="1452364" y="4911527"/>
                  <a:pt x="1410295" y="5416749"/>
                </a:cubicBezTo>
                <a:cubicBezTo>
                  <a:pt x="1368226" y="5921971"/>
                  <a:pt x="1323776" y="6422496"/>
                  <a:pt x="1276945" y="6918325"/>
                </a:cubicBezTo>
                <a:cubicBezTo>
                  <a:pt x="1230246" y="7414155"/>
                  <a:pt x="1183481" y="7886634"/>
                  <a:pt x="1136650" y="8335764"/>
                </a:cubicBezTo>
                <a:cubicBezTo>
                  <a:pt x="1071165" y="8494779"/>
                  <a:pt x="986962" y="8611658"/>
                  <a:pt x="884039" y="8686403"/>
                </a:cubicBezTo>
                <a:cubicBezTo>
                  <a:pt x="781116" y="8761280"/>
                  <a:pt x="673563" y="8798718"/>
                  <a:pt x="561380" y="8798718"/>
                </a:cubicBezTo>
                <a:cubicBezTo>
                  <a:pt x="430411" y="8798718"/>
                  <a:pt x="308769" y="8747257"/>
                  <a:pt x="196453" y="8644334"/>
                </a:cubicBezTo>
                <a:cubicBezTo>
                  <a:pt x="84137" y="8541543"/>
                  <a:pt x="18653" y="8391856"/>
                  <a:pt x="0" y="8195271"/>
                </a:cubicBezTo>
                <a:cubicBezTo>
                  <a:pt x="56091" y="7596651"/>
                  <a:pt x="114498" y="6976931"/>
                  <a:pt x="175220" y="6336110"/>
                </a:cubicBezTo>
                <a:cubicBezTo>
                  <a:pt x="236074" y="5695157"/>
                  <a:pt x="296928" y="5049573"/>
                  <a:pt x="357783" y="4399360"/>
                </a:cubicBezTo>
                <a:cubicBezTo>
                  <a:pt x="418637" y="3749146"/>
                  <a:pt x="479425" y="3101314"/>
                  <a:pt x="540147" y="2455863"/>
                </a:cubicBezTo>
                <a:cubicBezTo>
                  <a:pt x="601001" y="1810280"/>
                  <a:pt x="659474" y="1188112"/>
                  <a:pt x="715565" y="589360"/>
                </a:cubicBezTo>
                <a:cubicBezTo>
                  <a:pt x="753004" y="420952"/>
                  <a:pt x="825500" y="289983"/>
                  <a:pt x="933053" y="196453"/>
                </a:cubicBezTo>
                <a:cubicBezTo>
                  <a:pt x="1040738" y="102924"/>
                  <a:pt x="1160065" y="56158"/>
                  <a:pt x="1291034" y="56158"/>
                </a:cubicBezTo>
                <a:cubicBezTo>
                  <a:pt x="1496880" y="56158"/>
                  <a:pt x="1669917" y="159081"/>
                  <a:pt x="1810147" y="364927"/>
                </a:cubicBezTo>
                <a:cubicBezTo>
                  <a:pt x="2062824" y="823318"/>
                  <a:pt x="2315435" y="1302808"/>
                  <a:pt x="2567980" y="1803400"/>
                </a:cubicBezTo>
                <a:cubicBezTo>
                  <a:pt x="2820657" y="2303860"/>
                  <a:pt x="3073268" y="2809015"/>
                  <a:pt x="3325812" y="3318868"/>
                </a:cubicBezTo>
                <a:cubicBezTo>
                  <a:pt x="3578357" y="3828720"/>
                  <a:pt x="3833283" y="4333942"/>
                  <a:pt x="4090590" y="4834533"/>
                </a:cubicBezTo>
                <a:cubicBezTo>
                  <a:pt x="4347898" y="5334993"/>
                  <a:pt x="4602824" y="5814418"/>
                  <a:pt x="4855369" y="6272808"/>
                </a:cubicBezTo>
                <a:cubicBezTo>
                  <a:pt x="5042561" y="5814418"/>
                  <a:pt x="5232003" y="5334993"/>
                  <a:pt x="5423694" y="4834533"/>
                </a:cubicBezTo>
                <a:cubicBezTo>
                  <a:pt x="5615516" y="4333942"/>
                  <a:pt x="5807340" y="3828720"/>
                  <a:pt x="5999162" y="3318868"/>
                </a:cubicBezTo>
                <a:cubicBezTo>
                  <a:pt x="6190985" y="2809015"/>
                  <a:pt x="6382742" y="2301478"/>
                  <a:pt x="6574433" y="1796257"/>
                </a:cubicBezTo>
                <a:cubicBezTo>
                  <a:pt x="6766256" y="1291035"/>
                  <a:pt x="6960394" y="809228"/>
                  <a:pt x="7156847" y="350838"/>
                </a:cubicBezTo>
                <a:cubicBezTo>
                  <a:pt x="7231724" y="229262"/>
                  <a:pt x="7315928" y="140428"/>
                  <a:pt x="7409458" y="84336"/>
                </a:cubicBezTo>
                <a:cubicBezTo>
                  <a:pt x="7502988" y="28113"/>
                  <a:pt x="7601214" y="0"/>
                  <a:pt x="7704137" y="0"/>
                </a:cubicBezTo>
                <a:cubicBezTo>
                  <a:pt x="7816453" y="0"/>
                  <a:pt x="7926387" y="42135"/>
                  <a:pt x="8033940" y="126405"/>
                </a:cubicBezTo>
                <a:cubicBezTo>
                  <a:pt x="8141494" y="210543"/>
                  <a:pt x="8218686" y="332119"/>
                  <a:pt x="8265517" y="491133"/>
                </a:cubicBezTo>
                <a:cubicBezTo>
                  <a:pt x="8433925" y="1080493"/>
                  <a:pt x="8595254" y="1693268"/>
                  <a:pt x="8749506" y="2329458"/>
                </a:cubicBezTo>
                <a:cubicBezTo>
                  <a:pt x="8903890" y="2965649"/>
                  <a:pt x="9048882" y="3608851"/>
                  <a:pt x="9184481" y="4259064"/>
                </a:cubicBezTo>
                <a:cubicBezTo>
                  <a:pt x="9320212" y="4909278"/>
                  <a:pt x="9439539" y="5559491"/>
                  <a:pt x="9542462" y="6209705"/>
                </a:cubicBezTo>
                <a:cubicBezTo>
                  <a:pt x="9645385" y="6859919"/>
                  <a:pt x="9724892" y="7489032"/>
                  <a:pt x="9780984" y="809704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0" name="Freeform 2280"/>
          <p:cNvSpPr/>
          <p:nvPr/>
        </p:nvSpPr>
        <p:spPr>
          <a:xfrm rot="0" flipH="0" flipV="0">
            <a:off x="11261044" y="4288181"/>
            <a:ext cx="249472" cy="482710"/>
          </a:xfrm>
          <a:custGeom>
            <a:pathLst>
              <a:path w="5939829" h="11493103">
                <a:moveTo>
                  <a:pt x="136525" y="8630444"/>
                </a:moveTo>
                <a:cubicBezTo>
                  <a:pt x="71040" y="8546307"/>
                  <a:pt x="31286" y="8445765"/>
                  <a:pt x="17264" y="8328819"/>
                </a:cubicBezTo>
                <a:cubicBezTo>
                  <a:pt x="3241" y="8211873"/>
                  <a:pt x="14948" y="8101939"/>
                  <a:pt x="52387" y="7999016"/>
                </a:cubicBezTo>
                <a:cubicBezTo>
                  <a:pt x="89826" y="7896093"/>
                  <a:pt x="150614" y="7809574"/>
                  <a:pt x="234751" y="7739460"/>
                </a:cubicBezTo>
                <a:cubicBezTo>
                  <a:pt x="319021" y="7669213"/>
                  <a:pt x="421944" y="7634090"/>
                  <a:pt x="543520" y="7634090"/>
                </a:cubicBezTo>
                <a:cubicBezTo>
                  <a:pt x="637050" y="7634090"/>
                  <a:pt x="730580" y="7666832"/>
                  <a:pt x="824110" y="7732316"/>
                </a:cubicBezTo>
                <a:cubicBezTo>
                  <a:pt x="917773" y="7797800"/>
                  <a:pt x="1020696" y="7877374"/>
                  <a:pt x="1132879" y="7971036"/>
                </a:cubicBezTo>
                <a:cubicBezTo>
                  <a:pt x="1245195" y="8064567"/>
                  <a:pt x="1371467" y="8165108"/>
                  <a:pt x="1511696" y="8272661"/>
                </a:cubicBezTo>
                <a:cubicBezTo>
                  <a:pt x="1652058" y="8380082"/>
                  <a:pt x="1811139" y="8480558"/>
                  <a:pt x="1988939" y="8574088"/>
                </a:cubicBezTo>
                <a:lnTo>
                  <a:pt x="2241550" y="8700493"/>
                </a:lnTo>
                <a:lnTo>
                  <a:pt x="2255639" y="6076355"/>
                </a:lnTo>
                <a:cubicBezTo>
                  <a:pt x="2078103" y="5992086"/>
                  <a:pt x="1858565" y="5889162"/>
                  <a:pt x="1597025" y="5767586"/>
                </a:cubicBezTo>
                <a:cubicBezTo>
                  <a:pt x="1335616" y="5645878"/>
                  <a:pt x="1088165" y="5493809"/>
                  <a:pt x="854670" y="5311379"/>
                </a:cubicBezTo>
                <a:cubicBezTo>
                  <a:pt x="621175" y="5128948"/>
                  <a:pt x="420356" y="4913776"/>
                  <a:pt x="252214" y="4665861"/>
                </a:cubicBezTo>
                <a:cubicBezTo>
                  <a:pt x="84071" y="4417947"/>
                  <a:pt x="0" y="4134975"/>
                  <a:pt x="0" y="3816946"/>
                </a:cubicBezTo>
                <a:cubicBezTo>
                  <a:pt x="0" y="3564401"/>
                  <a:pt x="51329" y="3318868"/>
                  <a:pt x="153987" y="3080346"/>
                </a:cubicBezTo>
                <a:cubicBezTo>
                  <a:pt x="256778" y="2841691"/>
                  <a:pt x="403886" y="2624138"/>
                  <a:pt x="595312" y="2427685"/>
                </a:cubicBezTo>
                <a:cubicBezTo>
                  <a:pt x="786738" y="2231232"/>
                  <a:pt x="1022548" y="2067521"/>
                  <a:pt x="1302742" y="1936552"/>
                </a:cubicBezTo>
                <a:cubicBezTo>
                  <a:pt x="1582935" y="1805583"/>
                  <a:pt x="1900502" y="1716683"/>
                  <a:pt x="2255440" y="1669852"/>
                </a:cubicBezTo>
                <a:lnTo>
                  <a:pt x="2255440" y="1192808"/>
                </a:lnTo>
                <a:cubicBezTo>
                  <a:pt x="2255440" y="874647"/>
                  <a:pt x="2288182" y="596305"/>
                  <a:pt x="2353667" y="357783"/>
                </a:cubicBezTo>
                <a:cubicBezTo>
                  <a:pt x="2419151" y="119261"/>
                  <a:pt x="2582862" y="0"/>
                  <a:pt x="2844800" y="0"/>
                </a:cubicBezTo>
                <a:cubicBezTo>
                  <a:pt x="3097477" y="0"/>
                  <a:pt x="3256557" y="109935"/>
                  <a:pt x="3322042" y="329804"/>
                </a:cubicBezTo>
                <a:cubicBezTo>
                  <a:pt x="3387526" y="549540"/>
                  <a:pt x="3420268" y="809163"/>
                  <a:pt x="3420268" y="1108671"/>
                </a:cubicBezTo>
                <a:cubicBezTo>
                  <a:pt x="3420268" y="1211594"/>
                  <a:pt x="3417953" y="1309886"/>
                  <a:pt x="3413323" y="1403549"/>
                </a:cubicBezTo>
                <a:cubicBezTo>
                  <a:pt x="3408693" y="1497079"/>
                  <a:pt x="3406378" y="1595240"/>
                  <a:pt x="3406378" y="1698030"/>
                </a:cubicBezTo>
                <a:cubicBezTo>
                  <a:pt x="3528483" y="1716816"/>
                  <a:pt x="3699867" y="1758950"/>
                  <a:pt x="3920529" y="1824435"/>
                </a:cubicBezTo>
                <a:cubicBezTo>
                  <a:pt x="4141192" y="1889919"/>
                  <a:pt x="4361854" y="1971808"/>
                  <a:pt x="4582517" y="2070100"/>
                </a:cubicBezTo>
                <a:cubicBezTo>
                  <a:pt x="4803179" y="2168261"/>
                  <a:pt x="4993349" y="2285141"/>
                  <a:pt x="5153025" y="2420740"/>
                </a:cubicBezTo>
                <a:cubicBezTo>
                  <a:pt x="5312700" y="2556338"/>
                  <a:pt x="5392539" y="2708341"/>
                  <a:pt x="5392539" y="2876749"/>
                </a:cubicBezTo>
                <a:cubicBezTo>
                  <a:pt x="5392539" y="3017110"/>
                  <a:pt x="5340879" y="3141068"/>
                  <a:pt x="5237559" y="3248621"/>
                </a:cubicBezTo>
                <a:cubicBezTo>
                  <a:pt x="5134239" y="3356174"/>
                  <a:pt x="4998045" y="3409950"/>
                  <a:pt x="4828976" y="3409950"/>
                </a:cubicBezTo>
                <a:cubicBezTo>
                  <a:pt x="4716396" y="3409950"/>
                  <a:pt x="4594291" y="3386601"/>
                  <a:pt x="4462660" y="3339902"/>
                </a:cubicBezTo>
                <a:cubicBezTo>
                  <a:pt x="4331163" y="3293071"/>
                  <a:pt x="4199664" y="3241610"/>
                  <a:pt x="4068167" y="3185518"/>
                </a:cubicBezTo>
                <a:cubicBezTo>
                  <a:pt x="3936801" y="3129294"/>
                  <a:pt x="3812381" y="3073136"/>
                  <a:pt x="3694906" y="3017044"/>
                </a:cubicBezTo>
                <a:cubicBezTo>
                  <a:pt x="3577563" y="2960952"/>
                  <a:pt x="3481387" y="2918884"/>
                  <a:pt x="3406378" y="2890838"/>
                </a:cubicBezTo>
                <a:cubicBezTo>
                  <a:pt x="3396985" y="3302397"/>
                  <a:pt x="3394604" y="3709326"/>
                  <a:pt x="3399234" y="4111625"/>
                </a:cubicBezTo>
                <a:cubicBezTo>
                  <a:pt x="3403996" y="4513925"/>
                  <a:pt x="3401681" y="4925550"/>
                  <a:pt x="3392289" y="5346502"/>
                </a:cubicBezTo>
                <a:cubicBezTo>
                  <a:pt x="3692591" y="5458818"/>
                  <a:pt x="3992827" y="5575830"/>
                  <a:pt x="4292996" y="5697538"/>
                </a:cubicBezTo>
                <a:cubicBezTo>
                  <a:pt x="4593299" y="5819114"/>
                  <a:pt x="4865422" y="5968802"/>
                  <a:pt x="5109368" y="6146602"/>
                </a:cubicBezTo>
                <a:cubicBezTo>
                  <a:pt x="5353314" y="6324270"/>
                  <a:pt x="5552678" y="6534746"/>
                  <a:pt x="5707459" y="6778030"/>
                </a:cubicBezTo>
                <a:cubicBezTo>
                  <a:pt x="5862373" y="7021182"/>
                  <a:pt x="5939829" y="7311166"/>
                  <a:pt x="5939829" y="7647980"/>
                </a:cubicBezTo>
                <a:cubicBezTo>
                  <a:pt x="5939829" y="8040886"/>
                  <a:pt x="5862373" y="8373005"/>
                  <a:pt x="5707459" y="8644335"/>
                </a:cubicBezTo>
                <a:cubicBezTo>
                  <a:pt x="5552678" y="8915665"/>
                  <a:pt x="5353314" y="9142545"/>
                  <a:pt x="5109368" y="9324975"/>
                </a:cubicBezTo>
                <a:cubicBezTo>
                  <a:pt x="4865422" y="9507406"/>
                  <a:pt x="4590983" y="9650082"/>
                  <a:pt x="4286051" y="9753005"/>
                </a:cubicBezTo>
                <a:cubicBezTo>
                  <a:pt x="3981119" y="9855928"/>
                  <a:pt x="3678502" y="9935435"/>
                  <a:pt x="3378200" y="9991527"/>
                </a:cubicBezTo>
                <a:cubicBezTo>
                  <a:pt x="3378200" y="10150541"/>
                  <a:pt x="3378200" y="10311870"/>
                  <a:pt x="3378200" y="10475515"/>
                </a:cubicBezTo>
                <a:cubicBezTo>
                  <a:pt x="3378200" y="10639292"/>
                  <a:pt x="3382896" y="10805384"/>
                  <a:pt x="3392289" y="10973792"/>
                </a:cubicBezTo>
                <a:cubicBezTo>
                  <a:pt x="3345457" y="11151592"/>
                  <a:pt x="3268265" y="11282560"/>
                  <a:pt x="3160712" y="11366698"/>
                </a:cubicBezTo>
                <a:cubicBezTo>
                  <a:pt x="3053159" y="11450968"/>
                  <a:pt x="2938528" y="11493103"/>
                  <a:pt x="2816820" y="11493103"/>
                </a:cubicBezTo>
                <a:cubicBezTo>
                  <a:pt x="2648545" y="11493103"/>
                  <a:pt x="2524588" y="11443956"/>
                  <a:pt x="2444948" y="11345664"/>
                </a:cubicBezTo>
                <a:cubicBezTo>
                  <a:pt x="2365441" y="11247503"/>
                  <a:pt x="2311664" y="11123546"/>
                  <a:pt x="2283618" y="10973792"/>
                </a:cubicBezTo>
                <a:cubicBezTo>
                  <a:pt x="2255572" y="10824170"/>
                  <a:pt x="2241550" y="10655763"/>
                  <a:pt x="2241550" y="10468570"/>
                </a:cubicBezTo>
                <a:cubicBezTo>
                  <a:pt x="2241550" y="10281509"/>
                  <a:pt x="2236853" y="10103776"/>
                  <a:pt x="2227460" y="9935369"/>
                </a:cubicBezTo>
                <a:lnTo>
                  <a:pt x="2213570" y="9921280"/>
                </a:lnTo>
                <a:cubicBezTo>
                  <a:pt x="1923454" y="9846535"/>
                  <a:pt x="1673158" y="9767094"/>
                  <a:pt x="1462682" y="9682957"/>
                </a:cubicBezTo>
                <a:cubicBezTo>
                  <a:pt x="1252206" y="9598687"/>
                  <a:pt x="1069776" y="9502775"/>
                  <a:pt x="915392" y="9395222"/>
                </a:cubicBezTo>
                <a:cubicBezTo>
                  <a:pt x="761007" y="9287537"/>
                  <a:pt x="623027" y="9170591"/>
                  <a:pt x="501451" y="9044385"/>
                </a:cubicBezTo>
                <a:cubicBezTo>
                  <a:pt x="379875" y="8918046"/>
                  <a:pt x="258233" y="8780066"/>
                  <a:pt x="136525" y="8630444"/>
                </a:cubicBezTo>
                <a:close/>
                <a:moveTo>
                  <a:pt x="3392289" y="6539508"/>
                </a:moveTo>
                <a:cubicBezTo>
                  <a:pt x="3392289" y="6923154"/>
                  <a:pt x="3389907" y="7302038"/>
                  <a:pt x="3385145" y="7676158"/>
                </a:cubicBezTo>
                <a:cubicBezTo>
                  <a:pt x="3380514" y="8050279"/>
                  <a:pt x="3378200" y="8424466"/>
                  <a:pt x="3378200" y="8798719"/>
                </a:cubicBezTo>
                <a:cubicBezTo>
                  <a:pt x="3537214" y="8779934"/>
                  <a:pt x="3696229" y="8740180"/>
                  <a:pt x="3855243" y="8679458"/>
                </a:cubicBezTo>
                <a:cubicBezTo>
                  <a:pt x="4014390" y="8618604"/>
                  <a:pt x="4201517" y="8527389"/>
                  <a:pt x="4416623" y="8405813"/>
                </a:cubicBezTo>
                <a:cubicBezTo>
                  <a:pt x="4585030" y="8265452"/>
                  <a:pt x="4687953" y="8101741"/>
                  <a:pt x="4725392" y="7914680"/>
                </a:cubicBezTo>
                <a:cubicBezTo>
                  <a:pt x="4762830" y="7727620"/>
                  <a:pt x="4716065" y="7540559"/>
                  <a:pt x="4585096" y="7353499"/>
                </a:cubicBezTo>
                <a:cubicBezTo>
                  <a:pt x="4398036" y="7194484"/>
                  <a:pt x="4217921" y="7051808"/>
                  <a:pt x="4044751" y="6925469"/>
                </a:cubicBezTo>
                <a:cubicBezTo>
                  <a:pt x="3871714" y="6799131"/>
                  <a:pt x="3654226" y="6670477"/>
                  <a:pt x="3392289" y="6539508"/>
                </a:cubicBezTo>
                <a:close/>
                <a:moveTo>
                  <a:pt x="2255440" y="2876749"/>
                </a:moveTo>
                <a:cubicBezTo>
                  <a:pt x="2171435" y="2904795"/>
                  <a:pt x="2078169" y="2932841"/>
                  <a:pt x="1975643" y="2960886"/>
                </a:cubicBezTo>
                <a:cubicBezTo>
                  <a:pt x="1873117" y="2988932"/>
                  <a:pt x="1772906" y="3031067"/>
                  <a:pt x="1675010" y="3087291"/>
                </a:cubicBezTo>
                <a:cubicBezTo>
                  <a:pt x="1577247" y="3143383"/>
                  <a:pt x="1486429" y="3213563"/>
                  <a:pt x="1402556" y="3297833"/>
                </a:cubicBezTo>
                <a:cubicBezTo>
                  <a:pt x="1318683" y="3381971"/>
                  <a:pt x="1253463" y="3489524"/>
                  <a:pt x="1206896" y="3620493"/>
                </a:cubicBezTo>
                <a:cubicBezTo>
                  <a:pt x="1206896" y="3891823"/>
                  <a:pt x="1311737" y="4132726"/>
                  <a:pt x="1521420" y="4343202"/>
                </a:cubicBezTo>
                <a:cubicBezTo>
                  <a:pt x="1731102" y="4553678"/>
                  <a:pt x="1975776" y="4729097"/>
                  <a:pt x="2255440" y="486945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1" name="Rectangle 2281"/>
          <p:cNvSpPr/>
          <p:nvPr/>
        </p:nvSpPr>
        <p:spPr>
          <a:xfrm rot="0" flipH="0" flipV="0">
            <a:off x="5308600" y="269911"/>
            <a:ext cx="2644901" cy="1385864"/>
          </a:xfrm>
          <a:prstGeom prst="rect">
            <a:avLst/>
          </a:prstGeom>
        </p:spPr>
      </p:sp>
      <p:sp>
        <p:nvSpPr>
          <p:cNvPr id="2282" name="Freeform 2282"/>
          <p:cNvSpPr/>
          <p:nvPr/>
        </p:nvSpPr>
        <p:spPr>
          <a:xfrm rot="0" flipH="0" flipV="0">
            <a:off x="5345176" y="776680"/>
            <a:ext cx="535838" cy="640437"/>
          </a:xfrm>
          <a:custGeom>
            <a:pathLst>
              <a:path w="7442200" h="8894960">
                <a:moveTo>
                  <a:pt x="6923087" y="3902670"/>
                </a:moveTo>
                <a:cubicBezTo>
                  <a:pt x="7100754" y="3949369"/>
                  <a:pt x="7231657" y="4026561"/>
                  <a:pt x="7315795" y="4134246"/>
                </a:cubicBezTo>
                <a:cubicBezTo>
                  <a:pt x="7400065" y="4241800"/>
                  <a:pt x="7442200" y="4356364"/>
                  <a:pt x="7442200" y="4477940"/>
                </a:cubicBezTo>
                <a:cubicBezTo>
                  <a:pt x="7442200" y="4590256"/>
                  <a:pt x="7404761" y="4695560"/>
                  <a:pt x="7329884" y="4793853"/>
                </a:cubicBezTo>
                <a:cubicBezTo>
                  <a:pt x="7255139" y="4892013"/>
                  <a:pt x="7147586" y="4969139"/>
                  <a:pt x="7007225" y="5025231"/>
                </a:cubicBezTo>
                <a:lnTo>
                  <a:pt x="7007225" y="7128470"/>
                </a:lnTo>
                <a:cubicBezTo>
                  <a:pt x="7007225" y="7334051"/>
                  <a:pt x="6939359" y="7506956"/>
                  <a:pt x="6803628" y="7647185"/>
                </a:cubicBezTo>
                <a:cubicBezTo>
                  <a:pt x="6667896" y="7787415"/>
                  <a:pt x="6539176" y="7918317"/>
                  <a:pt x="6417468" y="8039893"/>
                </a:cubicBezTo>
                <a:cubicBezTo>
                  <a:pt x="6117960" y="8339005"/>
                  <a:pt x="5764543" y="8556294"/>
                  <a:pt x="5357217" y="8691760"/>
                </a:cubicBezTo>
                <a:cubicBezTo>
                  <a:pt x="4950023" y="8827226"/>
                  <a:pt x="4535752" y="8894960"/>
                  <a:pt x="4114403" y="8894960"/>
                </a:cubicBezTo>
                <a:cubicBezTo>
                  <a:pt x="3431116" y="8894960"/>
                  <a:pt x="2831967" y="8752349"/>
                  <a:pt x="2316956" y="8467129"/>
                </a:cubicBezTo>
                <a:cubicBezTo>
                  <a:pt x="1802077" y="8181908"/>
                  <a:pt x="1373782" y="7821810"/>
                  <a:pt x="1032073" y="7386835"/>
                </a:cubicBezTo>
                <a:cubicBezTo>
                  <a:pt x="690364" y="6951860"/>
                  <a:pt x="432924" y="6477198"/>
                  <a:pt x="259754" y="5962848"/>
                </a:cubicBezTo>
                <a:cubicBezTo>
                  <a:pt x="86584" y="5448366"/>
                  <a:pt x="0" y="4957299"/>
                  <a:pt x="0" y="4489648"/>
                </a:cubicBezTo>
                <a:cubicBezTo>
                  <a:pt x="0" y="4218450"/>
                  <a:pt x="32742" y="3923836"/>
                  <a:pt x="98226" y="3605807"/>
                </a:cubicBezTo>
                <a:cubicBezTo>
                  <a:pt x="163843" y="3287778"/>
                  <a:pt x="264517" y="2974446"/>
                  <a:pt x="400248" y="2665809"/>
                </a:cubicBezTo>
                <a:cubicBezTo>
                  <a:pt x="535979" y="2357172"/>
                  <a:pt x="706768" y="2067256"/>
                  <a:pt x="912614" y="1796057"/>
                </a:cubicBezTo>
                <a:cubicBezTo>
                  <a:pt x="1118592" y="1524727"/>
                  <a:pt x="1362075" y="1300162"/>
                  <a:pt x="1643062" y="1122362"/>
                </a:cubicBezTo>
                <a:cubicBezTo>
                  <a:pt x="2148548" y="795073"/>
                  <a:pt x="2665743" y="526190"/>
                  <a:pt x="3194645" y="315714"/>
                </a:cubicBezTo>
                <a:cubicBezTo>
                  <a:pt x="3723679" y="105237"/>
                  <a:pt x="4264355" y="0"/>
                  <a:pt x="4816673" y="0"/>
                </a:cubicBezTo>
                <a:cubicBezTo>
                  <a:pt x="4975820" y="0"/>
                  <a:pt x="5167709" y="16404"/>
                  <a:pt x="5392340" y="49212"/>
                </a:cubicBezTo>
                <a:cubicBezTo>
                  <a:pt x="5617104" y="81888"/>
                  <a:pt x="5834789" y="133350"/>
                  <a:pt x="6045398" y="203596"/>
                </a:cubicBezTo>
                <a:cubicBezTo>
                  <a:pt x="6256006" y="273711"/>
                  <a:pt x="6436187" y="369556"/>
                  <a:pt x="6585942" y="491132"/>
                </a:cubicBezTo>
                <a:cubicBezTo>
                  <a:pt x="6735828" y="612709"/>
                  <a:pt x="6810771" y="762462"/>
                  <a:pt x="6810771" y="940395"/>
                </a:cubicBezTo>
                <a:cubicBezTo>
                  <a:pt x="6810771" y="1090149"/>
                  <a:pt x="6759244" y="1216487"/>
                  <a:pt x="6656189" y="1319410"/>
                </a:cubicBezTo>
                <a:cubicBezTo>
                  <a:pt x="6553265" y="1422201"/>
                  <a:pt x="6422231" y="1473596"/>
                  <a:pt x="6263084" y="1473596"/>
                </a:cubicBezTo>
                <a:cubicBezTo>
                  <a:pt x="6178814" y="1473596"/>
                  <a:pt x="6080455" y="1454943"/>
                  <a:pt x="5968007" y="1417637"/>
                </a:cubicBezTo>
                <a:cubicBezTo>
                  <a:pt x="5855692" y="1380198"/>
                  <a:pt x="5736299" y="1340379"/>
                  <a:pt x="5609828" y="1298178"/>
                </a:cubicBezTo>
                <a:cubicBezTo>
                  <a:pt x="5483489" y="1255976"/>
                  <a:pt x="5352388" y="1216157"/>
                  <a:pt x="5216525" y="1178718"/>
                </a:cubicBezTo>
                <a:cubicBezTo>
                  <a:pt x="5080793" y="1141280"/>
                  <a:pt x="4947377" y="1122560"/>
                  <a:pt x="4816276" y="1122560"/>
                </a:cubicBezTo>
                <a:cubicBezTo>
                  <a:pt x="4722746" y="1122560"/>
                  <a:pt x="4633846" y="1127257"/>
                  <a:pt x="4549576" y="1136650"/>
                </a:cubicBezTo>
                <a:cubicBezTo>
                  <a:pt x="4465306" y="1146042"/>
                  <a:pt x="4381036" y="1164762"/>
                  <a:pt x="4296767" y="1192807"/>
                </a:cubicBezTo>
                <a:cubicBezTo>
                  <a:pt x="3931642" y="1305123"/>
                  <a:pt x="3561754" y="1438407"/>
                  <a:pt x="3187104" y="1592659"/>
                </a:cubicBezTo>
                <a:cubicBezTo>
                  <a:pt x="2812586" y="1746911"/>
                  <a:pt x="2473126" y="1950309"/>
                  <a:pt x="2168723" y="2202854"/>
                </a:cubicBezTo>
                <a:cubicBezTo>
                  <a:pt x="1864452" y="2455399"/>
                  <a:pt x="1618720" y="2766417"/>
                  <a:pt x="1431528" y="3135907"/>
                </a:cubicBezTo>
                <a:cubicBezTo>
                  <a:pt x="1244335" y="3505266"/>
                  <a:pt x="1150739" y="3965839"/>
                  <a:pt x="1150739" y="4517628"/>
                </a:cubicBezTo>
                <a:cubicBezTo>
                  <a:pt x="1150739" y="4966625"/>
                  <a:pt x="1230312" y="5389893"/>
                  <a:pt x="1389459" y="5787429"/>
                </a:cubicBezTo>
                <a:cubicBezTo>
                  <a:pt x="1548606" y="6184833"/>
                  <a:pt x="1759280" y="6528527"/>
                  <a:pt x="2021482" y="6818510"/>
                </a:cubicBezTo>
                <a:cubicBezTo>
                  <a:pt x="2283684" y="7108362"/>
                  <a:pt x="2588087" y="7337491"/>
                  <a:pt x="2934692" y="7505898"/>
                </a:cubicBezTo>
                <a:cubicBezTo>
                  <a:pt x="3281296" y="7674173"/>
                  <a:pt x="3641857" y="7758310"/>
                  <a:pt x="4016375" y="7758310"/>
                </a:cubicBezTo>
                <a:cubicBezTo>
                  <a:pt x="4344061" y="7758310"/>
                  <a:pt x="4667117" y="7692958"/>
                  <a:pt x="4985543" y="7562254"/>
                </a:cubicBezTo>
                <a:cubicBezTo>
                  <a:pt x="5303969" y="7431418"/>
                  <a:pt x="5594283" y="7235163"/>
                  <a:pt x="5856485" y="6973490"/>
                </a:cubicBezTo>
                <a:lnTo>
                  <a:pt x="5856485" y="5067300"/>
                </a:lnTo>
                <a:cubicBezTo>
                  <a:pt x="5501018" y="5076692"/>
                  <a:pt x="5147799" y="5081389"/>
                  <a:pt x="4796829" y="5081389"/>
                </a:cubicBezTo>
                <a:cubicBezTo>
                  <a:pt x="4445992" y="5081389"/>
                  <a:pt x="4092839" y="5081389"/>
                  <a:pt x="3737371" y="5081389"/>
                </a:cubicBezTo>
                <a:cubicBezTo>
                  <a:pt x="3531525" y="5053343"/>
                  <a:pt x="3379456" y="4983228"/>
                  <a:pt x="3281164" y="4871045"/>
                </a:cubicBezTo>
                <a:cubicBezTo>
                  <a:pt x="3183003" y="4758729"/>
                  <a:pt x="3133923" y="4637087"/>
                  <a:pt x="3133923" y="4506118"/>
                </a:cubicBezTo>
                <a:cubicBezTo>
                  <a:pt x="3133923" y="4375150"/>
                  <a:pt x="3187700" y="4246496"/>
                  <a:pt x="3295253" y="4120157"/>
                </a:cubicBezTo>
                <a:cubicBezTo>
                  <a:pt x="3402938" y="3993819"/>
                  <a:pt x="3564334" y="3930650"/>
                  <a:pt x="3779440" y="3930650"/>
                </a:cubicBezTo>
                <a:cubicBezTo>
                  <a:pt x="3872970" y="3930650"/>
                  <a:pt x="4071739" y="3928335"/>
                  <a:pt x="4375745" y="3923704"/>
                </a:cubicBezTo>
                <a:cubicBezTo>
                  <a:pt x="4679883" y="3918942"/>
                  <a:pt x="5005056" y="3916560"/>
                  <a:pt x="5351264" y="3916560"/>
                </a:cubicBezTo>
                <a:cubicBezTo>
                  <a:pt x="5697471" y="3916560"/>
                  <a:pt x="6022578" y="3914246"/>
                  <a:pt x="6326584" y="3909615"/>
                </a:cubicBezTo>
                <a:cubicBezTo>
                  <a:pt x="6630723" y="3904985"/>
                  <a:pt x="6829557" y="3902670"/>
                  <a:pt x="6923087" y="390267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3" name="Freeform 2283"/>
          <p:cNvSpPr/>
          <p:nvPr/>
        </p:nvSpPr>
        <p:spPr>
          <a:xfrm rot="0" flipH="0" flipV="0">
            <a:off x="5989362" y="758606"/>
            <a:ext cx="120243" cy="66904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4" name="Freeform 2284"/>
          <p:cNvSpPr/>
          <p:nvPr/>
        </p:nvSpPr>
        <p:spPr>
          <a:xfrm rot="0" flipH="0" flipV="0">
            <a:off x="6189507" y="960517"/>
            <a:ext cx="415309" cy="436483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5" name="Freeform 2285"/>
          <p:cNvSpPr/>
          <p:nvPr/>
        </p:nvSpPr>
        <p:spPr>
          <a:xfrm rot="0" flipH="0" flipV="0">
            <a:off x="6653590" y="951754"/>
            <a:ext cx="404826" cy="479093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6" name="Freeform 2286"/>
          <p:cNvSpPr/>
          <p:nvPr/>
        </p:nvSpPr>
        <p:spPr>
          <a:xfrm rot="0" flipH="0" flipV="0">
            <a:off x="7153667" y="945344"/>
            <a:ext cx="359673" cy="467801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7" name="Freeform 2287"/>
          <p:cNvSpPr/>
          <p:nvPr/>
        </p:nvSpPr>
        <p:spPr>
          <a:xfrm rot="0" flipH="0" flipV="0">
            <a:off x="7581422" y="928851"/>
            <a:ext cx="337975" cy="488351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pic>
        <p:nvPicPr>
          <p:cNvPr id="2288" name="Picture 100"/>
          <p:cNvPicPr>
            <a:picLocks noChangeAspect="0" noChangeArrowheads="1"/>
          </p:cNvPicPr>
          <p:nvPr/>
        </p:nvPicPr>
        <p:blipFill>
          <a:blip r:embed="rId22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13004800" cy="9753600"/>
          </a:xfrm>
          <a:prstGeom prst="rect">
            <a:avLst/>
          </a:prstGeom>
          <a:noFill/>
          <a:extLst/>
        </p:spPr>
      </p:pic>
      <p:sp>
        <p:nvSpPr>
          <p:cNvPr id="2289" name="Freeform 2289"/>
          <p:cNvSpPr/>
          <p:nvPr/>
        </p:nvSpPr>
        <p:spPr>
          <a:xfrm rot="0" flipH="0" flipV="0">
            <a:off x="679450" y="4882909"/>
            <a:ext cx="3378441" cy="3378441"/>
          </a:xfrm>
          <a:custGeom>
            <a:pathLst>
              <a:path w="3378441" h="3378441">
                <a:moveTo>
                  <a:pt x="3378441" y="1689227"/>
                </a:moveTo>
                <a:cubicBezTo>
                  <a:pt x="3378441" y="2622156"/>
                  <a:pt x="2622156" y="3378441"/>
                  <a:pt x="1689226" y="3378441"/>
                </a:cubicBezTo>
                <a:cubicBezTo>
                  <a:pt x="756290" y="3378441"/>
                  <a:pt x="0" y="2622156"/>
                  <a:pt x="0" y="1689227"/>
                </a:cubicBezTo>
                <a:cubicBezTo>
                  <a:pt x="0" y="756285"/>
                  <a:pt x="756290" y="0"/>
                  <a:pt x="1689226" y="0"/>
                </a:cubicBezTo>
                <a:cubicBezTo>
                  <a:pt x="2622156" y="0"/>
                  <a:pt x="3378441" y="756285"/>
                  <a:pt x="3378441" y="1689227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0" name="Freeform 2290"/>
          <p:cNvSpPr/>
          <p:nvPr/>
        </p:nvSpPr>
        <p:spPr>
          <a:xfrm rot="0" flipH="0" flipV="0">
            <a:off x="673100" y="4876559"/>
            <a:ext cx="3391141" cy="3391141"/>
          </a:xfrm>
          <a:custGeom>
            <a:pathLst>
              <a:path w="3391141" h="3391141">
                <a:moveTo>
                  <a:pt x="3384791" y="1695577"/>
                </a:moveTo>
                <a:lnTo>
                  <a:pt x="3378441" y="1695577"/>
                </a:lnTo>
                <a:cubicBezTo>
                  <a:pt x="3378441" y="2160308"/>
                  <a:pt x="3190087" y="2580980"/>
                  <a:pt x="2885541" y="2885543"/>
                </a:cubicBezTo>
                <a:cubicBezTo>
                  <a:pt x="2580982" y="3190089"/>
                  <a:pt x="2160308" y="3378441"/>
                  <a:pt x="1695576" y="3378441"/>
                </a:cubicBezTo>
                <a:cubicBezTo>
                  <a:pt x="1230838" y="3378441"/>
                  <a:pt x="810160" y="3190089"/>
                  <a:pt x="505598" y="2885543"/>
                </a:cubicBezTo>
                <a:cubicBezTo>
                  <a:pt x="201052" y="2580980"/>
                  <a:pt x="12700" y="2160308"/>
                  <a:pt x="12700" y="1695577"/>
                </a:cubicBezTo>
                <a:cubicBezTo>
                  <a:pt x="12700" y="1230846"/>
                  <a:pt x="201052" y="810159"/>
                  <a:pt x="505598" y="505600"/>
                </a:cubicBezTo>
                <a:cubicBezTo>
                  <a:pt x="810160" y="201054"/>
                  <a:pt x="1230838" y="12700"/>
                  <a:pt x="1695576" y="12700"/>
                </a:cubicBezTo>
                <a:cubicBezTo>
                  <a:pt x="2160308" y="12700"/>
                  <a:pt x="2580982" y="201054"/>
                  <a:pt x="2885541" y="505600"/>
                </a:cubicBezTo>
                <a:cubicBezTo>
                  <a:pt x="3190087" y="810159"/>
                  <a:pt x="3378441" y="1230833"/>
                  <a:pt x="3378441" y="1695577"/>
                </a:cubicBezTo>
                <a:lnTo>
                  <a:pt x="3391141" y="1695577"/>
                </a:lnTo>
                <a:cubicBezTo>
                  <a:pt x="3391141" y="759130"/>
                  <a:pt x="2632011" y="0"/>
                  <a:pt x="1695576" y="0"/>
                </a:cubicBezTo>
                <a:cubicBezTo>
                  <a:pt x="759127" y="0"/>
                  <a:pt x="4" y="759130"/>
                  <a:pt x="0" y="1695577"/>
                </a:cubicBezTo>
                <a:cubicBezTo>
                  <a:pt x="4" y="2632024"/>
                  <a:pt x="759127" y="3391141"/>
                  <a:pt x="1695576" y="3391141"/>
                </a:cubicBezTo>
                <a:cubicBezTo>
                  <a:pt x="2632024" y="3391141"/>
                  <a:pt x="3391141" y="2632009"/>
                  <a:pt x="3391141" y="1695577"/>
                </a:cubicBezTo>
                <a:lnTo>
                  <a:pt x="3384791" y="1695577"/>
                </a:lnTo>
              </a:path>
            </a:pathLst>
          </a:custGeom>
          <a:solidFill>
            <a:srgbClr val="373535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1" name="Freeform 2291"/>
          <p:cNvSpPr/>
          <p:nvPr/>
        </p:nvSpPr>
        <p:spPr>
          <a:xfrm rot="0" flipH="0" flipV="0">
            <a:off x="734938" y="4938396"/>
            <a:ext cx="3267466" cy="3267467"/>
          </a:xfrm>
          <a:custGeom>
            <a:pathLst>
              <a:path w="3267466" h="3267467">
                <a:moveTo>
                  <a:pt x="3267466" y="1633740"/>
                </a:moveTo>
                <a:cubicBezTo>
                  <a:pt x="3267466" y="2536026"/>
                  <a:pt x="2536035" y="3267467"/>
                  <a:pt x="1633738" y="3267467"/>
                </a:cubicBezTo>
                <a:cubicBezTo>
                  <a:pt x="731445" y="3267467"/>
                  <a:pt x="0" y="2536026"/>
                  <a:pt x="0" y="1633740"/>
                </a:cubicBezTo>
                <a:cubicBezTo>
                  <a:pt x="0" y="731443"/>
                  <a:pt x="731445" y="0"/>
                  <a:pt x="1633738" y="0"/>
                </a:cubicBezTo>
                <a:cubicBezTo>
                  <a:pt x="2536035" y="0"/>
                  <a:pt x="3267466" y="731443"/>
                  <a:pt x="3267466" y="1633740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2" name="Freeform 2292"/>
          <p:cNvSpPr/>
          <p:nvPr/>
        </p:nvSpPr>
        <p:spPr>
          <a:xfrm rot="0" flipH="0" flipV="0">
            <a:off x="728588" y="4932046"/>
            <a:ext cx="3280166" cy="3280167"/>
          </a:xfrm>
          <a:custGeom>
            <a:pathLst>
              <a:path w="3280166" h="3280167">
                <a:moveTo>
                  <a:pt x="3273816" y="1640090"/>
                </a:moveTo>
                <a:lnTo>
                  <a:pt x="3267466" y="1640090"/>
                </a:lnTo>
                <a:cubicBezTo>
                  <a:pt x="3267466" y="2089492"/>
                  <a:pt x="3085323" y="2496299"/>
                  <a:pt x="2790823" y="2790825"/>
                </a:cubicBezTo>
                <a:cubicBezTo>
                  <a:pt x="2496297" y="3085326"/>
                  <a:pt x="2089503" y="3267467"/>
                  <a:pt x="1640088" y="3267467"/>
                </a:cubicBezTo>
                <a:cubicBezTo>
                  <a:pt x="1190674" y="3267467"/>
                  <a:pt x="783867" y="3085326"/>
                  <a:pt x="489352" y="2790825"/>
                </a:cubicBezTo>
                <a:cubicBezTo>
                  <a:pt x="194840" y="2496299"/>
                  <a:pt x="12705" y="2089492"/>
                  <a:pt x="12700" y="1640090"/>
                </a:cubicBezTo>
                <a:cubicBezTo>
                  <a:pt x="12705" y="1190675"/>
                  <a:pt x="194840" y="783869"/>
                  <a:pt x="489352" y="489356"/>
                </a:cubicBezTo>
                <a:cubicBezTo>
                  <a:pt x="783867" y="194843"/>
                  <a:pt x="1190674" y="12700"/>
                  <a:pt x="1640088" y="12700"/>
                </a:cubicBezTo>
                <a:cubicBezTo>
                  <a:pt x="2089503" y="12700"/>
                  <a:pt x="2496310" y="194843"/>
                  <a:pt x="2790823" y="489356"/>
                </a:cubicBezTo>
                <a:cubicBezTo>
                  <a:pt x="3085323" y="783869"/>
                  <a:pt x="3267466" y="1190675"/>
                  <a:pt x="3267466" y="1640090"/>
                </a:cubicBezTo>
                <a:lnTo>
                  <a:pt x="3280166" y="1640090"/>
                </a:lnTo>
                <a:cubicBezTo>
                  <a:pt x="3280154" y="734288"/>
                  <a:pt x="2545891" y="0"/>
                  <a:pt x="1640088" y="0"/>
                </a:cubicBezTo>
                <a:cubicBezTo>
                  <a:pt x="734288" y="0"/>
                  <a:pt x="5" y="734288"/>
                  <a:pt x="0" y="1640090"/>
                </a:cubicBezTo>
                <a:cubicBezTo>
                  <a:pt x="5" y="2545878"/>
                  <a:pt x="734288" y="3280157"/>
                  <a:pt x="1640088" y="3280167"/>
                </a:cubicBezTo>
                <a:cubicBezTo>
                  <a:pt x="2545891" y="3280157"/>
                  <a:pt x="3280154" y="2545878"/>
                  <a:pt x="3280166" y="1640090"/>
                </a:cubicBezTo>
                <a:lnTo>
                  <a:pt x="3273816" y="1640090"/>
                </a:lnTo>
              </a:path>
            </a:pathLst>
          </a:custGeom>
          <a:solidFill>
            <a:srgbClr val="373535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293" name="Picture 2293"/>
          <p:cNvPicPr>
            <a:picLocks noChangeAspect="0" noChangeArrowheads="1"/>
          </p:cNvPicPr>
          <p:nvPr/>
        </p:nvPicPr>
        <p:blipFill>
          <a:blip r:embed="rId22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92316" y="5509578"/>
            <a:ext cx="335504" cy="488950"/>
          </a:xfrm>
          <a:prstGeom prst="rect">
            <a:avLst/>
          </a:prstGeom>
          <a:noFill/>
          <a:extLst/>
        </p:spPr>
      </p:pic>
      <p:pic>
        <p:nvPicPr>
          <p:cNvPr id="2294" name="Picture 2294"/>
          <p:cNvPicPr>
            <a:picLocks noChangeAspect="0" noChangeArrowheads="1"/>
          </p:cNvPicPr>
          <p:nvPr/>
        </p:nvPicPr>
        <p:blipFill>
          <a:blip r:embed="rId22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049612" y="6855778"/>
            <a:ext cx="335508" cy="488950"/>
          </a:xfrm>
          <a:prstGeom prst="rect">
            <a:avLst/>
          </a:prstGeom>
          <a:noFill/>
          <a:extLst/>
        </p:spPr>
      </p:pic>
      <p:pic>
        <p:nvPicPr>
          <p:cNvPr id="2295" name="Picture 2295"/>
          <p:cNvPicPr>
            <a:picLocks noChangeAspect="0" noChangeArrowheads="1"/>
          </p:cNvPicPr>
          <p:nvPr/>
        </p:nvPicPr>
        <p:blipFill>
          <a:blip r:embed="rId22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570375" y="6785750"/>
            <a:ext cx="335498" cy="488939"/>
          </a:xfrm>
          <a:prstGeom prst="rect">
            <a:avLst/>
          </a:prstGeom>
          <a:noFill/>
          <a:extLst/>
        </p:spPr>
      </p:pic>
      <p:pic>
        <p:nvPicPr>
          <p:cNvPr id="2296" name="Picture 2296"/>
          <p:cNvPicPr>
            <a:picLocks noChangeAspect="0" noChangeArrowheads="1"/>
          </p:cNvPicPr>
          <p:nvPr/>
        </p:nvPicPr>
        <p:blipFill>
          <a:blip r:embed="rId229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049612" y="6855778"/>
            <a:ext cx="335508" cy="488950"/>
          </a:xfrm>
          <a:prstGeom prst="rect">
            <a:avLst/>
          </a:prstGeom>
          <a:noFill/>
          <a:extLst/>
        </p:spPr>
      </p:pic>
      <p:pic>
        <p:nvPicPr>
          <p:cNvPr id="2297" name="Picture 2297"/>
          <p:cNvPicPr>
            <a:picLocks noChangeAspect="0" noChangeArrowheads="1"/>
          </p:cNvPicPr>
          <p:nvPr/>
        </p:nvPicPr>
        <p:blipFill>
          <a:blip r:embed="rId22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865767" y="5552110"/>
            <a:ext cx="208875" cy="313931"/>
          </a:xfrm>
          <a:prstGeom prst="rect">
            <a:avLst/>
          </a:prstGeom>
          <a:noFill/>
          <a:extLst/>
        </p:spPr>
      </p:pic>
      <p:pic>
        <p:nvPicPr>
          <p:cNvPr id="2298" name="Picture 2298"/>
          <p:cNvPicPr>
            <a:picLocks noChangeAspect="0" noChangeArrowheads="1"/>
          </p:cNvPicPr>
          <p:nvPr/>
        </p:nvPicPr>
        <p:blipFill>
          <a:blip r:embed="rId22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859392" y="5545710"/>
            <a:ext cx="228587" cy="326681"/>
          </a:xfrm>
          <a:prstGeom prst="rect">
            <a:avLst/>
          </a:prstGeom>
          <a:noFill/>
          <a:extLst/>
        </p:spPr>
      </p:pic>
      <p:pic>
        <p:nvPicPr>
          <p:cNvPr id="2299" name="Picture 2299"/>
          <p:cNvPicPr>
            <a:picLocks noChangeAspect="0" noChangeArrowheads="1"/>
          </p:cNvPicPr>
          <p:nvPr/>
        </p:nvPicPr>
        <p:blipFill>
          <a:blip r:embed="rId22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655900" y="5918800"/>
            <a:ext cx="208885" cy="313928"/>
          </a:xfrm>
          <a:prstGeom prst="rect">
            <a:avLst/>
          </a:prstGeom>
          <a:noFill/>
          <a:extLst/>
        </p:spPr>
      </p:pic>
      <p:pic>
        <p:nvPicPr>
          <p:cNvPr id="2300" name="Picture 2300"/>
          <p:cNvPicPr>
            <a:picLocks noChangeAspect="0" noChangeArrowheads="1"/>
          </p:cNvPicPr>
          <p:nvPr/>
        </p:nvPicPr>
        <p:blipFill>
          <a:blip r:embed="rId23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649550" y="5912397"/>
            <a:ext cx="228574" cy="326669"/>
          </a:xfrm>
          <a:prstGeom prst="rect">
            <a:avLst/>
          </a:prstGeom>
          <a:noFill/>
          <a:extLst/>
        </p:spPr>
      </p:pic>
      <p:pic>
        <p:nvPicPr>
          <p:cNvPr id="2301" name="Picture 2301"/>
          <p:cNvPicPr>
            <a:picLocks noChangeAspect="0" noChangeArrowheads="1"/>
          </p:cNvPicPr>
          <p:nvPr/>
        </p:nvPicPr>
        <p:blipFill>
          <a:blip r:embed="rId23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448712" y="7202805"/>
            <a:ext cx="208860" cy="313932"/>
          </a:xfrm>
          <a:prstGeom prst="rect">
            <a:avLst/>
          </a:prstGeom>
          <a:noFill/>
          <a:extLst/>
        </p:spPr>
      </p:pic>
      <p:pic>
        <p:nvPicPr>
          <p:cNvPr id="2302" name="Picture 2302"/>
          <p:cNvPicPr>
            <a:picLocks noChangeAspect="0" noChangeArrowheads="1"/>
          </p:cNvPicPr>
          <p:nvPr/>
        </p:nvPicPr>
        <p:blipFill>
          <a:blip r:embed="rId23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442349" y="7196406"/>
            <a:ext cx="228574" cy="326668"/>
          </a:xfrm>
          <a:prstGeom prst="rect">
            <a:avLst/>
          </a:prstGeom>
          <a:noFill/>
          <a:extLst/>
        </p:spPr>
      </p:pic>
      <p:pic>
        <p:nvPicPr>
          <p:cNvPr id="2303" name="Picture 2303"/>
          <p:cNvPicPr>
            <a:picLocks noChangeAspect="0" noChangeArrowheads="1"/>
          </p:cNvPicPr>
          <p:nvPr/>
        </p:nvPicPr>
        <p:blipFill>
          <a:blip r:embed="rId23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450439" y="6092546"/>
            <a:ext cx="208889" cy="313931"/>
          </a:xfrm>
          <a:prstGeom prst="rect">
            <a:avLst/>
          </a:prstGeom>
          <a:noFill/>
          <a:extLst/>
        </p:spPr>
      </p:pic>
      <p:pic>
        <p:nvPicPr>
          <p:cNvPr id="2304" name="Picture 2304"/>
          <p:cNvPicPr>
            <a:picLocks noChangeAspect="0" noChangeArrowheads="1"/>
          </p:cNvPicPr>
          <p:nvPr/>
        </p:nvPicPr>
        <p:blipFill>
          <a:blip r:embed="rId23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444089" y="6086158"/>
            <a:ext cx="228575" cy="326656"/>
          </a:xfrm>
          <a:prstGeom prst="rect">
            <a:avLst/>
          </a:prstGeom>
          <a:noFill/>
          <a:extLst/>
        </p:spPr>
      </p:pic>
      <p:sp>
        <p:nvSpPr>
          <p:cNvPr id="2305" name="Freeform 2305"/>
          <p:cNvSpPr/>
          <p:nvPr/>
        </p:nvSpPr>
        <p:spPr>
          <a:xfrm rot="0" flipH="0" flipV="0">
            <a:off x="1447308" y="6021350"/>
            <a:ext cx="234728" cy="38100"/>
          </a:xfrm>
          <a:custGeom>
            <a:pathLst>
              <a:path w="234728" h="38100">
                <a:moveTo>
                  <a:pt x="234728" y="38100"/>
                </a:moveTo>
                <a:lnTo>
                  <a:pt x="0" y="38100"/>
                </a:lnTo>
                <a:lnTo>
                  <a:pt x="0" y="0"/>
                </a:lnTo>
                <a:lnTo>
                  <a:pt x="234728" y="0"/>
                </a:lnTo>
                <a:lnTo>
                  <a:pt x="234728" y="38100"/>
                </a:lnTo>
              </a:path>
            </a:pathLst>
          </a:custGeom>
          <a:solidFill>
            <a:srgbClr val="F1644C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06" name="Picture 2306"/>
          <p:cNvPicPr>
            <a:picLocks noChangeAspect="0" noChangeArrowheads="1"/>
          </p:cNvPicPr>
          <p:nvPr/>
        </p:nvPicPr>
        <p:blipFill>
          <a:blip r:embed="rId230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331326" y="6672923"/>
            <a:ext cx="208875" cy="313931"/>
          </a:xfrm>
          <a:prstGeom prst="rect">
            <a:avLst/>
          </a:prstGeom>
          <a:noFill/>
          <a:extLst/>
        </p:spPr>
      </p:pic>
      <p:pic>
        <p:nvPicPr>
          <p:cNvPr id="2307" name="Picture 2307"/>
          <p:cNvPicPr>
            <a:picLocks noChangeAspect="0" noChangeArrowheads="1"/>
          </p:cNvPicPr>
          <p:nvPr/>
        </p:nvPicPr>
        <p:blipFill>
          <a:blip r:embed="rId230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324963" y="6666523"/>
            <a:ext cx="228574" cy="326669"/>
          </a:xfrm>
          <a:prstGeom prst="rect">
            <a:avLst/>
          </a:prstGeom>
          <a:noFill/>
          <a:extLst/>
        </p:spPr>
      </p:pic>
      <p:sp>
        <p:nvSpPr>
          <p:cNvPr id="2308" name="Freeform 2308"/>
          <p:cNvSpPr/>
          <p:nvPr/>
        </p:nvSpPr>
        <p:spPr>
          <a:xfrm rot="0" flipH="0" flipV="0">
            <a:off x="2328176" y="6608636"/>
            <a:ext cx="234760" cy="38100"/>
          </a:xfrm>
          <a:custGeom>
            <a:pathLst>
              <a:path w="234760" h="38100">
                <a:moveTo>
                  <a:pt x="234760" y="38100"/>
                </a:moveTo>
                <a:lnTo>
                  <a:pt x="0" y="38100"/>
                </a:lnTo>
                <a:lnTo>
                  <a:pt x="0" y="0"/>
                </a:lnTo>
                <a:lnTo>
                  <a:pt x="234760" y="0"/>
                </a:lnTo>
                <a:lnTo>
                  <a:pt x="234760" y="38100"/>
                </a:lnTo>
              </a:path>
            </a:pathLst>
          </a:custGeom>
          <a:solidFill>
            <a:srgbClr val="8DC96C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09" name="Picture 2309"/>
          <p:cNvPicPr>
            <a:picLocks noChangeAspect="0" noChangeArrowheads="1"/>
          </p:cNvPicPr>
          <p:nvPr/>
        </p:nvPicPr>
        <p:blipFill>
          <a:blip r:embed="rId230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331326" y="5250462"/>
            <a:ext cx="208875" cy="313928"/>
          </a:xfrm>
          <a:prstGeom prst="rect">
            <a:avLst/>
          </a:prstGeom>
          <a:noFill/>
          <a:extLst/>
        </p:spPr>
      </p:pic>
      <p:pic>
        <p:nvPicPr>
          <p:cNvPr id="2310" name="Picture 2310"/>
          <p:cNvPicPr>
            <a:picLocks noChangeAspect="0" noChangeArrowheads="1"/>
          </p:cNvPicPr>
          <p:nvPr/>
        </p:nvPicPr>
        <p:blipFill>
          <a:blip r:embed="rId23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324963" y="5244059"/>
            <a:ext cx="228574" cy="326669"/>
          </a:xfrm>
          <a:prstGeom prst="rect">
            <a:avLst/>
          </a:prstGeom>
          <a:noFill/>
          <a:extLst/>
        </p:spPr>
      </p:pic>
      <p:sp>
        <p:nvSpPr>
          <p:cNvPr id="2311" name="Freeform 2311"/>
          <p:cNvSpPr/>
          <p:nvPr/>
        </p:nvSpPr>
        <p:spPr>
          <a:xfrm rot="0" flipH="0" flipV="0">
            <a:off x="2328176" y="5205477"/>
            <a:ext cx="234760" cy="38100"/>
          </a:xfrm>
          <a:custGeom>
            <a:pathLst>
              <a:path w="234760" h="38100">
                <a:moveTo>
                  <a:pt x="234760" y="38100"/>
                </a:moveTo>
                <a:lnTo>
                  <a:pt x="0" y="38100"/>
                </a:lnTo>
                <a:lnTo>
                  <a:pt x="0" y="0"/>
                </a:lnTo>
                <a:lnTo>
                  <a:pt x="234760" y="0"/>
                </a:lnTo>
                <a:lnTo>
                  <a:pt x="234760" y="38100"/>
                </a:lnTo>
              </a:path>
            </a:pathLst>
          </a:custGeom>
          <a:solidFill>
            <a:srgbClr val="6571B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12" name="Picture 2312"/>
          <p:cNvPicPr>
            <a:picLocks noChangeAspect="0" noChangeArrowheads="1"/>
          </p:cNvPicPr>
          <p:nvPr/>
        </p:nvPicPr>
        <p:blipFill>
          <a:blip r:embed="rId23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215629" y="5944112"/>
            <a:ext cx="214287" cy="318512"/>
          </a:xfrm>
          <a:prstGeom prst="rect">
            <a:avLst/>
          </a:prstGeom>
          <a:noFill/>
          <a:extLst/>
        </p:spPr>
      </p:pic>
      <p:pic>
        <p:nvPicPr>
          <p:cNvPr id="2313" name="Picture 2313"/>
          <p:cNvPicPr>
            <a:picLocks noChangeAspect="0" noChangeArrowheads="1"/>
          </p:cNvPicPr>
          <p:nvPr/>
        </p:nvPicPr>
        <p:blipFill>
          <a:blip r:embed="rId23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209253" y="5937708"/>
            <a:ext cx="227596" cy="331279"/>
          </a:xfrm>
          <a:prstGeom prst="rect">
            <a:avLst/>
          </a:prstGeom>
          <a:noFill/>
          <a:extLst/>
        </p:spPr>
      </p:pic>
      <p:pic>
        <p:nvPicPr>
          <p:cNvPr id="2314" name="Picture 2314"/>
          <p:cNvPicPr>
            <a:picLocks noChangeAspect="0" noChangeArrowheads="1"/>
          </p:cNvPicPr>
          <p:nvPr/>
        </p:nvPicPr>
        <p:blipFill>
          <a:blip r:embed="rId23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056739" y="6585853"/>
            <a:ext cx="214287" cy="318527"/>
          </a:xfrm>
          <a:prstGeom prst="rect">
            <a:avLst/>
          </a:prstGeom>
          <a:noFill/>
          <a:extLst/>
        </p:spPr>
      </p:pic>
      <p:pic>
        <p:nvPicPr>
          <p:cNvPr id="2315" name="Picture 2315"/>
          <p:cNvPicPr>
            <a:picLocks noChangeAspect="0" noChangeArrowheads="1"/>
          </p:cNvPicPr>
          <p:nvPr/>
        </p:nvPicPr>
        <p:blipFill>
          <a:blip r:embed="rId23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050378" y="6579451"/>
            <a:ext cx="227583" cy="331266"/>
          </a:xfrm>
          <a:prstGeom prst="rect">
            <a:avLst/>
          </a:prstGeom>
          <a:noFill/>
          <a:extLst/>
        </p:spPr>
      </p:pic>
      <p:pic>
        <p:nvPicPr>
          <p:cNvPr id="2316" name="Picture 2316"/>
          <p:cNvPicPr>
            <a:picLocks noChangeAspect="0" noChangeArrowheads="1"/>
          </p:cNvPicPr>
          <p:nvPr/>
        </p:nvPicPr>
        <p:blipFill>
          <a:blip r:embed="rId23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557066" y="6323918"/>
            <a:ext cx="214286" cy="318512"/>
          </a:xfrm>
          <a:prstGeom prst="rect">
            <a:avLst/>
          </a:prstGeom>
          <a:noFill/>
          <a:extLst/>
        </p:spPr>
      </p:pic>
      <p:pic>
        <p:nvPicPr>
          <p:cNvPr id="2317" name="Picture 2317"/>
          <p:cNvPicPr>
            <a:picLocks noChangeAspect="0" noChangeArrowheads="1"/>
          </p:cNvPicPr>
          <p:nvPr/>
        </p:nvPicPr>
        <p:blipFill>
          <a:blip r:embed="rId23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550704" y="6317501"/>
            <a:ext cx="227583" cy="331266"/>
          </a:xfrm>
          <a:prstGeom prst="rect">
            <a:avLst/>
          </a:prstGeom>
          <a:noFill/>
          <a:extLst/>
        </p:spPr>
      </p:pic>
      <p:pic>
        <p:nvPicPr>
          <p:cNvPr id="2318" name="Picture 2318"/>
          <p:cNvPicPr>
            <a:picLocks noChangeAspect="0" noChangeArrowheads="1"/>
          </p:cNvPicPr>
          <p:nvPr/>
        </p:nvPicPr>
        <p:blipFill>
          <a:blip r:embed="rId23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999754" y="7431406"/>
            <a:ext cx="140411" cy="210055"/>
          </a:xfrm>
          <a:prstGeom prst="rect">
            <a:avLst/>
          </a:prstGeom>
          <a:noFill/>
          <a:extLst/>
        </p:spPr>
      </p:pic>
      <p:pic>
        <p:nvPicPr>
          <p:cNvPr id="2319" name="Picture 2319"/>
          <p:cNvPicPr>
            <a:picLocks noChangeAspect="0" noChangeArrowheads="1"/>
          </p:cNvPicPr>
          <p:nvPr/>
        </p:nvPicPr>
        <p:blipFill>
          <a:blip r:embed="rId23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993391" y="7425055"/>
            <a:ext cx="160096" cy="222755"/>
          </a:xfrm>
          <a:prstGeom prst="rect">
            <a:avLst/>
          </a:prstGeom>
          <a:noFill/>
          <a:extLst/>
        </p:spPr>
      </p:pic>
      <p:pic>
        <p:nvPicPr>
          <p:cNvPr id="2320" name="Picture 2320"/>
          <p:cNvPicPr>
            <a:picLocks noChangeAspect="0" noChangeArrowheads="1"/>
          </p:cNvPicPr>
          <p:nvPr/>
        </p:nvPicPr>
        <p:blipFill>
          <a:blip r:embed="rId23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716225" y="6483163"/>
            <a:ext cx="140394" cy="210055"/>
          </a:xfrm>
          <a:prstGeom prst="rect">
            <a:avLst/>
          </a:prstGeom>
          <a:noFill/>
          <a:extLst/>
        </p:spPr>
      </p:pic>
      <p:pic>
        <p:nvPicPr>
          <p:cNvPr id="2321" name="Picture 2321"/>
          <p:cNvPicPr>
            <a:picLocks noChangeAspect="0" noChangeArrowheads="1"/>
          </p:cNvPicPr>
          <p:nvPr/>
        </p:nvPicPr>
        <p:blipFill>
          <a:blip r:embed="rId23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709849" y="6476810"/>
            <a:ext cx="160096" cy="222758"/>
          </a:xfrm>
          <a:prstGeom prst="rect">
            <a:avLst/>
          </a:prstGeom>
          <a:noFill/>
          <a:extLst/>
        </p:spPr>
      </p:pic>
      <p:pic>
        <p:nvPicPr>
          <p:cNvPr id="2322" name="Picture 2322"/>
          <p:cNvPicPr>
            <a:picLocks noChangeAspect="0" noChangeArrowheads="1"/>
          </p:cNvPicPr>
          <p:nvPr/>
        </p:nvPicPr>
        <p:blipFill>
          <a:blip r:embed="rId23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824060" y="7532266"/>
            <a:ext cx="140394" cy="210060"/>
          </a:xfrm>
          <a:prstGeom prst="rect">
            <a:avLst/>
          </a:prstGeom>
          <a:noFill/>
          <a:extLst/>
        </p:spPr>
      </p:pic>
      <p:pic>
        <p:nvPicPr>
          <p:cNvPr id="2323" name="Picture 2323"/>
          <p:cNvPicPr>
            <a:picLocks noChangeAspect="0" noChangeArrowheads="1"/>
          </p:cNvPicPr>
          <p:nvPr/>
        </p:nvPicPr>
        <p:blipFill>
          <a:blip r:embed="rId23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817685" y="7525916"/>
            <a:ext cx="160108" cy="222746"/>
          </a:xfrm>
          <a:prstGeom prst="rect">
            <a:avLst/>
          </a:prstGeom>
          <a:noFill/>
          <a:extLst/>
        </p:spPr>
      </p:pic>
      <p:pic>
        <p:nvPicPr>
          <p:cNvPr id="2324" name="Picture 2324"/>
          <p:cNvPicPr>
            <a:picLocks noChangeAspect="0" noChangeArrowheads="1"/>
          </p:cNvPicPr>
          <p:nvPr/>
        </p:nvPicPr>
        <p:blipFill>
          <a:blip r:embed="rId23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999767" y="6469243"/>
            <a:ext cx="140398" cy="210055"/>
          </a:xfrm>
          <a:prstGeom prst="rect">
            <a:avLst/>
          </a:prstGeom>
          <a:noFill/>
          <a:extLst/>
        </p:spPr>
      </p:pic>
      <p:pic>
        <p:nvPicPr>
          <p:cNvPr id="2325" name="Picture 2325"/>
          <p:cNvPicPr>
            <a:picLocks noChangeAspect="0" noChangeArrowheads="1"/>
          </p:cNvPicPr>
          <p:nvPr/>
        </p:nvPicPr>
        <p:blipFill>
          <a:blip r:embed="rId23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993391" y="6462891"/>
            <a:ext cx="160096" cy="222745"/>
          </a:xfrm>
          <a:prstGeom prst="rect">
            <a:avLst/>
          </a:prstGeom>
          <a:noFill/>
          <a:extLst/>
        </p:spPr>
      </p:pic>
      <p:sp>
        <p:nvSpPr>
          <p:cNvPr id="2326" name="Freeform 2326"/>
          <p:cNvSpPr/>
          <p:nvPr/>
        </p:nvSpPr>
        <p:spPr>
          <a:xfrm rot="0" flipH="0" flipV="0">
            <a:off x="2002320" y="6421387"/>
            <a:ext cx="150241" cy="38100"/>
          </a:xfrm>
          <a:custGeom>
            <a:pathLst>
              <a:path w="150241" h="38100">
                <a:moveTo>
                  <a:pt x="150241" y="38100"/>
                </a:moveTo>
                <a:lnTo>
                  <a:pt x="0" y="38100"/>
                </a:lnTo>
                <a:lnTo>
                  <a:pt x="0" y="0"/>
                </a:lnTo>
                <a:lnTo>
                  <a:pt x="150241" y="0"/>
                </a:lnTo>
                <a:lnTo>
                  <a:pt x="150241" y="38100"/>
                </a:lnTo>
              </a:path>
            </a:pathLst>
          </a:custGeom>
          <a:solidFill>
            <a:srgbClr val="F1644C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27" name="Picture 2327"/>
          <p:cNvPicPr>
            <a:picLocks noChangeAspect="0" noChangeArrowheads="1"/>
          </p:cNvPicPr>
          <p:nvPr/>
        </p:nvPicPr>
        <p:blipFill>
          <a:blip r:embed="rId23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411857" y="7353072"/>
            <a:ext cx="140394" cy="210070"/>
          </a:xfrm>
          <a:prstGeom prst="rect">
            <a:avLst/>
          </a:prstGeom>
          <a:noFill/>
          <a:extLst/>
        </p:spPr>
      </p:pic>
      <p:pic>
        <p:nvPicPr>
          <p:cNvPr id="2328" name="Picture 2328"/>
          <p:cNvPicPr>
            <a:picLocks noChangeAspect="0" noChangeArrowheads="1"/>
          </p:cNvPicPr>
          <p:nvPr/>
        </p:nvPicPr>
        <p:blipFill>
          <a:blip r:embed="rId23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405483" y="7346722"/>
            <a:ext cx="160098" cy="222756"/>
          </a:xfrm>
          <a:prstGeom prst="rect">
            <a:avLst/>
          </a:prstGeom>
          <a:noFill/>
          <a:extLst/>
        </p:spPr>
      </p:pic>
      <p:sp>
        <p:nvSpPr>
          <p:cNvPr id="2329" name="Freeform 2329"/>
          <p:cNvSpPr/>
          <p:nvPr/>
        </p:nvSpPr>
        <p:spPr>
          <a:xfrm rot="0" flipH="0" flipV="0">
            <a:off x="1414412" y="7309665"/>
            <a:ext cx="150257" cy="38100"/>
          </a:xfrm>
          <a:custGeom>
            <a:pathLst>
              <a:path w="150257" h="38100">
                <a:moveTo>
                  <a:pt x="150257" y="38100"/>
                </a:moveTo>
                <a:lnTo>
                  <a:pt x="0" y="38100"/>
                </a:lnTo>
                <a:lnTo>
                  <a:pt x="0" y="0"/>
                </a:lnTo>
                <a:lnTo>
                  <a:pt x="150257" y="0"/>
                </a:lnTo>
                <a:lnTo>
                  <a:pt x="150257" y="38100"/>
                </a:lnTo>
              </a:path>
            </a:pathLst>
          </a:custGeom>
          <a:solidFill>
            <a:srgbClr val="8DC96C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30" name="Picture 2330"/>
          <p:cNvPicPr>
            <a:picLocks noChangeAspect="0" noChangeArrowheads="1"/>
          </p:cNvPicPr>
          <p:nvPr/>
        </p:nvPicPr>
        <p:blipFill>
          <a:blip r:embed="rId23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041370" y="6311014"/>
            <a:ext cx="140384" cy="210055"/>
          </a:xfrm>
          <a:prstGeom prst="rect">
            <a:avLst/>
          </a:prstGeom>
          <a:noFill/>
          <a:extLst/>
        </p:spPr>
      </p:pic>
      <p:pic>
        <p:nvPicPr>
          <p:cNvPr id="2331" name="Picture 2331"/>
          <p:cNvPicPr>
            <a:picLocks noChangeAspect="0" noChangeArrowheads="1"/>
          </p:cNvPicPr>
          <p:nvPr/>
        </p:nvPicPr>
        <p:blipFill>
          <a:blip r:embed="rId23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034995" y="6305335"/>
            <a:ext cx="160096" cy="222072"/>
          </a:xfrm>
          <a:prstGeom prst="rect">
            <a:avLst/>
          </a:prstGeom>
          <a:noFill/>
          <a:extLst/>
        </p:spPr>
      </p:pic>
      <p:sp>
        <p:nvSpPr>
          <p:cNvPr id="2332" name="Freeform 2332"/>
          <p:cNvSpPr/>
          <p:nvPr/>
        </p:nvSpPr>
        <p:spPr>
          <a:xfrm rot="0" flipH="0" flipV="0">
            <a:off x="3043910" y="6279935"/>
            <a:ext cx="150254" cy="38100"/>
          </a:xfrm>
          <a:custGeom>
            <a:pathLst>
              <a:path w="150254" h="38100">
                <a:moveTo>
                  <a:pt x="150254" y="38100"/>
                </a:moveTo>
                <a:lnTo>
                  <a:pt x="0" y="38100"/>
                </a:lnTo>
                <a:lnTo>
                  <a:pt x="0" y="0"/>
                </a:lnTo>
                <a:lnTo>
                  <a:pt x="150254" y="0"/>
                </a:lnTo>
                <a:lnTo>
                  <a:pt x="150254" y="38100"/>
                </a:lnTo>
              </a:path>
            </a:pathLst>
          </a:custGeom>
          <a:solidFill>
            <a:srgbClr val="6571B4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33" name="Picture 2333"/>
          <p:cNvPicPr>
            <a:picLocks noChangeAspect="0" noChangeArrowheads="1"/>
          </p:cNvPicPr>
          <p:nvPr/>
        </p:nvPicPr>
        <p:blipFill>
          <a:blip r:embed="rId23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451669" y="5817693"/>
            <a:ext cx="146287" cy="212991"/>
          </a:xfrm>
          <a:prstGeom prst="rect">
            <a:avLst/>
          </a:prstGeom>
          <a:noFill/>
          <a:extLst/>
        </p:spPr>
      </p:pic>
      <p:pic>
        <p:nvPicPr>
          <p:cNvPr id="2334" name="Picture 2334"/>
          <p:cNvPicPr>
            <a:picLocks noChangeAspect="0" noChangeArrowheads="1"/>
          </p:cNvPicPr>
          <p:nvPr/>
        </p:nvPicPr>
        <p:blipFill>
          <a:blip r:embed="rId23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445306" y="5811343"/>
            <a:ext cx="159562" cy="225691"/>
          </a:xfrm>
          <a:prstGeom prst="rect">
            <a:avLst/>
          </a:prstGeom>
          <a:noFill/>
          <a:extLst/>
        </p:spPr>
      </p:pic>
      <p:pic>
        <p:nvPicPr>
          <p:cNvPr id="2335" name="Picture 2335"/>
          <p:cNvPicPr>
            <a:picLocks noChangeAspect="0" noChangeArrowheads="1"/>
          </p:cNvPicPr>
          <p:nvPr/>
        </p:nvPicPr>
        <p:blipFill>
          <a:blip r:embed="rId23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444739" y="5540674"/>
            <a:ext cx="146292" cy="212998"/>
          </a:xfrm>
          <a:prstGeom prst="rect">
            <a:avLst/>
          </a:prstGeom>
          <a:noFill/>
          <a:extLst/>
        </p:spPr>
      </p:pic>
      <p:pic>
        <p:nvPicPr>
          <p:cNvPr id="2336" name="Picture 2336"/>
          <p:cNvPicPr>
            <a:picLocks noChangeAspect="0" noChangeArrowheads="1"/>
          </p:cNvPicPr>
          <p:nvPr/>
        </p:nvPicPr>
        <p:blipFill>
          <a:blip r:embed="rId23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438374" y="5534318"/>
            <a:ext cx="159569" cy="225678"/>
          </a:xfrm>
          <a:prstGeom prst="rect">
            <a:avLst/>
          </a:prstGeom>
          <a:noFill/>
          <a:extLst/>
        </p:spPr>
      </p:pic>
      <p:pic>
        <p:nvPicPr>
          <p:cNvPr id="2337" name="Picture 2337"/>
          <p:cNvPicPr>
            <a:picLocks noChangeAspect="0" noChangeArrowheads="1"/>
          </p:cNvPicPr>
          <p:nvPr/>
        </p:nvPicPr>
        <p:blipFill>
          <a:blip r:embed="rId23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116491" y="7419788"/>
            <a:ext cx="146278" cy="213001"/>
          </a:xfrm>
          <a:prstGeom prst="rect">
            <a:avLst/>
          </a:prstGeom>
          <a:noFill/>
          <a:extLst/>
        </p:spPr>
      </p:pic>
      <p:pic>
        <p:nvPicPr>
          <p:cNvPr id="2338" name="Picture 2338"/>
          <p:cNvPicPr>
            <a:picLocks noChangeAspect="0" noChangeArrowheads="1"/>
          </p:cNvPicPr>
          <p:nvPr/>
        </p:nvPicPr>
        <p:blipFill>
          <a:blip r:embed="rId23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110115" y="7413438"/>
            <a:ext cx="159562" cy="225687"/>
          </a:xfrm>
          <a:prstGeom prst="rect">
            <a:avLst/>
          </a:prstGeom>
          <a:noFill/>
          <a:extLst/>
        </p:spPr>
      </p:pic>
      <p:pic>
        <p:nvPicPr>
          <p:cNvPr id="2339" name="Picture 2339"/>
          <p:cNvPicPr>
            <a:picLocks noChangeAspect="0" noChangeArrowheads="1"/>
          </p:cNvPicPr>
          <p:nvPr/>
        </p:nvPicPr>
        <p:blipFill>
          <a:blip r:embed="rId23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650223" y="6851308"/>
            <a:ext cx="146278" cy="213003"/>
          </a:xfrm>
          <a:prstGeom prst="rect">
            <a:avLst/>
          </a:prstGeom>
          <a:noFill/>
          <a:extLst/>
        </p:spPr>
      </p:pic>
      <p:pic>
        <p:nvPicPr>
          <p:cNvPr id="2340" name="Picture 2340"/>
          <p:cNvPicPr>
            <a:picLocks noChangeAspect="0" noChangeArrowheads="1"/>
          </p:cNvPicPr>
          <p:nvPr/>
        </p:nvPicPr>
        <p:blipFill>
          <a:blip r:embed="rId23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643847" y="6844945"/>
            <a:ext cx="159562" cy="225676"/>
          </a:xfrm>
          <a:prstGeom prst="rect">
            <a:avLst/>
          </a:prstGeom>
          <a:noFill/>
          <a:extLst/>
        </p:spPr>
      </p:pic>
      <p:pic>
        <p:nvPicPr>
          <p:cNvPr id="2341" name="Picture 2341"/>
          <p:cNvPicPr>
            <a:picLocks noChangeAspect="0" noChangeArrowheads="1"/>
          </p:cNvPicPr>
          <p:nvPr/>
        </p:nvPicPr>
        <p:blipFill>
          <a:blip r:embed="rId23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251316" y="7682319"/>
            <a:ext cx="146278" cy="213003"/>
          </a:xfrm>
          <a:prstGeom prst="rect">
            <a:avLst/>
          </a:prstGeom>
          <a:noFill/>
          <a:extLst/>
        </p:spPr>
      </p:pic>
      <p:pic>
        <p:nvPicPr>
          <p:cNvPr id="2342" name="Picture 2342"/>
          <p:cNvPicPr>
            <a:picLocks noChangeAspect="0" noChangeArrowheads="1"/>
          </p:cNvPicPr>
          <p:nvPr/>
        </p:nvPicPr>
        <p:blipFill>
          <a:blip r:embed="rId23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244940" y="7675955"/>
            <a:ext cx="159562" cy="225693"/>
          </a:xfrm>
          <a:prstGeom prst="rect">
            <a:avLst/>
          </a:prstGeom>
          <a:noFill/>
          <a:extLst/>
        </p:spPr>
      </p:pic>
      <p:pic>
        <p:nvPicPr>
          <p:cNvPr id="2343" name="Picture 2343"/>
          <p:cNvPicPr>
            <a:picLocks noChangeAspect="0" noChangeArrowheads="1"/>
          </p:cNvPicPr>
          <p:nvPr/>
        </p:nvPicPr>
        <p:blipFill>
          <a:blip r:embed="rId23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593914" y="6502299"/>
            <a:ext cx="146292" cy="213017"/>
          </a:xfrm>
          <a:prstGeom prst="rect">
            <a:avLst/>
          </a:prstGeom>
          <a:noFill/>
          <a:extLst/>
        </p:spPr>
      </p:pic>
      <p:pic>
        <p:nvPicPr>
          <p:cNvPr id="2344" name="Picture 2344"/>
          <p:cNvPicPr>
            <a:picLocks noChangeAspect="0" noChangeArrowheads="1"/>
          </p:cNvPicPr>
          <p:nvPr/>
        </p:nvPicPr>
        <p:blipFill>
          <a:blip r:embed="rId23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587549" y="6495936"/>
            <a:ext cx="159569" cy="225691"/>
          </a:xfrm>
          <a:prstGeom prst="rect">
            <a:avLst/>
          </a:prstGeom>
          <a:noFill/>
          <a:extLst/>
        </p:spPr>
      </p:pic>
      <p:pic>
        <p:nvPicPr>
          <p:cNvPr id="2345" name="Picture 2345"/>
          <p:cNvPicPr>
            <a:picLocks noChangeAspect="0" noChangeArrowheads="1"/>
          </p:cNvPicPr>
          <p:nvPr/>
        </p:nvPicPr>
        <p:blipFill>
          <a:blip r:embed="rId23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094824" y="6038444"/>
            <a:ext cx="146278" cy="212992"/>
          </a:xfrm>
          <a:prstGeom prst="rect">
            <a:avLst/>
          </a:prstGeom>
          <a:noFill/>
          <a:extLst/>
        </p:spPr>
      </p:pic>
      <p:pic>
        <p:nvPicPr>
          <p:cNvPr id="2346" name="Picture 2346"/>
          <p:cNvPicPr>
            <a:picLocks noChangeAspect="0" noChangeArrowheads="1"/>
          </p:cNvPicPr>
          <p:nvPr/>
        </p:nvPicPr>
        <p:blipFill>
          <a:blip r:embed="rId23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088449" y="6032082"/>
            <a:ext cx="159562" cy="225678"/>
          </a:xfrm>
          <a:prstGeom prst="rect">
            <a:avLst/>
          </a:prstGeom>
          <a:noFill/>
          <a:extLst/>
        </p:spPr>
      </p:pic>
      <p:pic>
        <p:nvPicPr>
          <p:cNvPr id="2347" name="Picture 2347"/>
          <p:cNvPicPr>
            <a:picLocks noChangeAspect="0" noChangeArrowheads="1"/>
          </p:cNvPicPr>
          <p:nvPr/>
        </p:nvPicPr>
        <p:blipFill>
          <a:blip r:embed="rId23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051049" y="5971731"/>
            <a:ext cx="146282" cy="212991"/>
          </a:xfrm>
          <a:prstGeom prst="rect">
            <a:avLst/>
          </a:prstGeom>
          <a:noFill/>
          <a:extLst/>
        </p:spPr>
      </p:pic>
      <p:pic>
        <p:nvPicPr>
          <p:cNvPr id="2348" name="Picture 2348"/>
          <p:cNvPicPr>
            <a:picLocks noChangeAspect="0" noChangeArrowheads="1"/>
          </p:cNvPicPr>
          <p:nvPr/>
        </p:nvPicPr>
        <p:blipFill>
          <a:blip r:embed="rId23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044674" y="5965368"/>
            <a:ext cx="159569" cy="225679"/>
          </a:xfrm>
          <a:prstGeom prst="rect">
            <a:avLst/>
          </a:prstGeom>
          <a:noFill/>
          <a:extLst/>
        </p:spPr>
      </p:pic>
      <p:pic>
        <p:nvPicPr>
          <p:cNvPr id="2349" name="Picture 2349"/>
          <p:cNvPicPr>
            <a:picLocks noChangeAspect="0" noChangeArrowheads="1"/>
          </p:cNvPicPr>
          <p:nvPr/>
        </p:nvPicPr>
        <p:blipFill>
          <a:blip r:embed="rId23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169399" y="6624677"/>
            <a:ext cx="146291" cy="213003"/>
          </a:xfrm>
          <a:prstGeom prst="rect">
            <a:avLst/>
          </a:prstGeom>
          <a:noFill/>
          <a:extLst/>
        </p:spPr>
      </p:pic>
      <p:pic>
        <p:nvPicPr>
          <p:cNvPr id="2350" name="Picture 2350"/>
          <p:cNvPicPr>
            <a:picLocks noChangeAspect="0" noChangeArrowheads="1"/>
          </p:cNvPicPr>
          <p:nvPr/>
        </p:nvPicPr>
        <p:blipFill>
          <a:blip r:embed="rId23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163036" y="6618313"/>
            <a:ext cx="159562" cy="225691"/>
          </a:xfrm>
          <a:prstGeom prst="rect">
            <a:avLst/>
          </a:prstGeom>
          <a:noFill/>
          <a:extLst/>
        </p:spPr>
      </p:pic>
      <p:pic>
        <p:nvPicPr>
          <p:cNvPr id="2351" name="Picture 2351"/>
          <p:cNvPicPr>
            <a:picLocks noChangeAspect="0" noChangeArrowheads="1"/>
          </p:cNvPicPr>
          <p:nvPr/>
        </p:nvPicPr>
        <p:blipFill>
          <a:blip r:embed="rId23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899168" y="6679146"/>
            <a:ext cx="146303" cy="212991"/>
          </a:xfrm>
          <a:prstGeom prst="rect">
            <a:avLst/>
          </a:prstGeom>
          <a:noFill/>
          <a:extLst/>
        </p:spPr>
      </p:pic>
      <p:pic>
        <p:nvPicPr>
          <p:cNvPr id="2352" name="Picture 2352"/>
          <p:cNvPicPr>
            <a:picLocks noChangeAspect="0" noChangeArrowheads="1"/>
          </p:cNvPicPr>
          <p:nvPr/>
        </p:nvPicPr>
        <p:blipFill>
          <a:blip r:embed="rId23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892805" y="6672771"/>
            <a:ext cx="159575" cy="225704"/>
          </a:xfrm>
          <a:prstGeom prst="rect">
            <a:avLst/>
          </a:prstGeom>
          <a:noFill/>
          <a:extLst/>
        </p:spPr>
      </p:pic>
      <p:pic>
        <p:nvPicPr>
          <p:cNvPr id="2353" name="Picture 2353"/>
          <p:cNvPicPr>
            <a:picLocks noChangeAspect="0" noChangeArrowheads="1"/>
          </p:cNvPicPr>
          <p:nvPr/>
        </p:nvPicPr>
        <p:blipFill>
          <a:blip r:embed="rId23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110765" y="6918021"/>
            <a:ext cx="146303" cy="213004"/>
          </a:xfrm>
          <a:prstGeom prst="rect">
            <a:avLst/>
          </a:prstGeom>
          <a:noFill/>
          <a:extLst/>
        </p:spPr>
      </p:pic>
      <p:pic>
        <p:nvPicPr>
          <p:cNvPr id="2354" name="Picture 2354"/>
          <p:cNvPicPr>
            <a:picLocks noChangeAspect="0" noChangeArrowheads="1"/>
          </p:cNvPicPr>
          <p:nvPr/>
        </p:nvPicPr>
        <p:blipFill>
          <a:blip r:embed="rId23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104402" y="6911658"/>
            <a:ext cx="159575" cy="225692"/>
          </a:xfrm>
          <a:prstGeom prst="rect">
            <a:avLst/>
          </a:prstGeom>
          <a:noFill/>
          <a:extLst/>
        </p:spPr>
      </p:pic>
      <p:pic>
        <p:nvPicPr>
          <p:cNvPr id="2355" name="Picture 2355"/>
          <p:cNvPicPr>
            <a:picLocks noChangeAspect="0" noChangeArrowheads="1"/>
          </p:cNvPicPr>
          <p:nvPr/>
        </p:nvPicPr>
        <p:blipFill>
          <a:blip r:embed="rId23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560383" y="6600813"/>
            <a:ext cx="146278" cy="212991"/>
          </a:xfrm>
          <a:prstGeom prst="rect">
            <a:avLst/>
          </a:prstGeom>
          <a:noFill/>
          <a:extLst/>
        </p:spPr>
      </p:pic>
      <p:pic>
        <p:nvPicPr>
          <p:cNvPr id="2356" name="Picture 2356"/>
          <p:cNvPicPr>
            <a:picLocks noChangeAspect="0" noChangeArrowheads="1"/>
          </p:cNvPicPr>
          <p:nvPr/>
        </p:nvPicPr>
        <p:blipFill>
          <a:blip r:embed="rId23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554008" y="6594463"/>
            <a:ext cx="159562" cy="225691"/>
          </a:xfrm>
          <a:prstGeom prst="rect">
            <a:avLst/>
          </a:prstGeom>
          <a:noFill/>
          <a:extLst/>
        </p:spPr>
      </p:pic>
      <p:pic>
        <p:nvPicPr>
          <p:cNvPr id="2357" name="Picture 2357"/>
          <p:cNvPicPr>
            <a:picLocks noChangeAspect="0" noChangeArrowheads="1"/>
          </p:cNvPicPr>
          <p:nvPr/>
        </p:nvPicPr>
        <p:blipFill>
          <a:blip r:embed="rId23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90788" y="7827695"/>
            <a:ext cx="146283" cy="212993"/>
          </a:xfrm>
          <a:prstGeom prst="rect">
            <a:avLst/>
          </a:prstGeom>
          <a:noFill/>
          <a:extLst/>
        </p:spPr>
      </p:pic>
      <p:pic>
        <p:nvPicPr>
          <p:cNvPr id="2358" name="Picture 2358"/>
          <p:cNvPicPr>
            <a:picLocks noChangeAspect="0" noChangeArrowheads="1"/>
          </p:cNvPicPr>
          <p:nvPr/>
        </p:nvPicPr>
        <p:blipFill>
          <a:blip r:embed="rId23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84414" y="7821335"/>
            <a:ext cx="159562" cy="225677"/>
          </a:xfrm>
          <a:prstGeom prst="rect">
            <a:avLst/>
          </a:prstGeom>
          <a:noFill/>
          <a:extLst/>
        </p:spPr>
      </p:pic>
      <p:pic>
        <p:nvPicPr>
          <p:cNvPr id="2359" name="Picture 2359"/>
          <p:cNvPicPr>
            <a:picLocks noChangeAspect="0" noChangeArrowheads="1"/>
          </p:cNvPicPr>
          <p:nvPr/>
        </p:nvPicPr>
        <p:blipFill>
          <a:blip r:embed="rId23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259952" y="7215034"/>
            <a:ext cx="146291" cy="213008"/>
          </a:xfrm>
          <a:prstGeom prst="rect">
            <a:avLst/>
          </a:prstGeom>
          <a:noFill/>
          <a:extLst/>
        </p:spPr>
      </p:pic>
      <p:pic>
        <p:nvPicPr>
          <p:cNvPr id="2360" name="Picture 2360"/>
          <p:cNvPicPr>
            <a:picLocks noChangeAspect="0" noChangeArrowheads="1"/>
          </p:cNvPicPr>
          <p:nvPr/>
        </p:nvPicPr>
        <p:blipFill>
          <a:blip r:embed="rId23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253576" y="7208674"/>
            <a:ext cx="159575" cy="225687"/>
          </a:xfrm>
          <a:prstGeom prst="rect">
            <a:avLst/>
          </a:prstGeom>
          <a:noFill/>
          <a:extLst/>
        </p:spPr>
      </p:pic>
      <p:pic>
        <p:nvPicPr>
          <p:cNvPr id="2361" name="Picture 2361"/>
          <p:cNvPicPr>
            <a:picLocks noChangeAspect="0" noChangeArrowheads="1"/>
          </p:cNvPicPr>
          <p:nvPr/>
        </p:nvPicPr>
        <p:blipFill>
          <a:blip r:embed="rId23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449728" y="7894395"/>
            <a:ext cx="146288" cy="213006"/>
          </a:xfrm>
          <a:prstGeom prst="rect">
            <a:avLst/>
          </a:prstGeom>
          <a:noFill/>
          <a:extLst/>
        </p:spPr>
      </p:pic>
      <p:pic>
        <p:nvPicPr>
          <p:cNvPr id="2362" name="Picture 2362"/>
          <p:cNvPicPr>
            <a:picLocks noChangeAspect="0" noChangeArrowheads="1"/>
          </p:cNvPicPr>
          <p:nvPr/>
        </p:nvPicPr>
        <p:blipFill>
          <a:blip r:embed="rId23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443365" y="7888035"/>
            <a:ext cx="159562" cy="225687"/>
          </a:xfrm>
          <a:prstGeom prst="rect">
            <a:avLst/>
          </a:prstGeom>
          <a:noFill/>
          <a:extLst/>
        </p:spPr>
      </p:pic>
      <p:pic>
        <p:nvPicPr>
          <p:cNvPr id="2363" name="Picture 2363"/>
          <p:cNvPicPr>
            <a:picLocks noChangeAspect="0" noChangeArrowheads="1"/>
          </p:cNvPicPr>
          <p:nvPr/>
        </p:nvPicPr>
        <p:blipFill>
          <a:blip r:embed="rId23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125626" y="6312586"/>
            <a:ext cx="146298" cy="212991"/>
          </a:xfrm>
          <a:prstGeom prst="rect">
            <a:avLst/>
          </a:prstGeom>
          <a:noFill/>
          <a:extLst/>
        </p:spPr>
      </p:pic>
      <p:pic>
        <p:nvPicPr>
          <p:cNvPr id="2364" name="Picture 2364"/>
          <p:cNvPicPr>
            <a:picLocks noChangeAspect="0" noChangeArrowheads="1"/>
          </p:cNvPicPr>
          <p:nvPr/>
        </p:nvPicPr>
        <p:blipFill>
          <a:blip r:embed="rId23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119262" y="6306236"/>
            <a:ext cx="159567" cy="225691"/>
          </a:xfrm>
          <a:prstGeom prst="rect">
            <a:avLst/>
          </a:prstGeom>
          <a:noFill/>
          <a:extLst/>
        </p:spPr>
      </p:pic>
      <p:pic>
        <p:nvPicPr>
          <p:cNvPr id="2365" name="Picture 2365"/>
          <p:cNvPicPr>
            <a:picLocks noChangeAspect="0" noChangeArrowheads="1"/>
          </p:cNvPicPr>
          <p:nvPr/>
        </p:nvPicPr>
        <p:blipFill>
          <a:blip r:embed="rId23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497897" y="6927952"/>
            <a:ext cx="146303" cy="212990"/>
          </a:xfrm>
          <a:prstGeom prst="rect">
            <a:avLst/>
          </a:prstGeom>
          <a:noFill/>
          <a:extLst/>
        </p:spPr>
      </p:pic>
      <p:pic>
        <p:nvPicPr>
          <p:cNvPr id="2366" name="Picture 2366"/>
          <p:cNvPicPr>
            <a:picLocks noChangeAspect="0" noChangeArrowheads="1"/>
          </p:cNvPicPr>
          <p:nvPr/>
        </p:nvPicPr>
        <p:blipFill>
          <a:blip r:embed="rId23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491534" y="6921589"/>
            <a:ext cx="159575" cy="225678"/>
          </a:xfrm>
          <a:prstGeom prst="rect">
            <a:avLst/>
          </a:prstGeom>
          <a:noFill/>
          <a:extLst/>
        </p:spPr>
      </p:pic>
      <p:pic>
        <p:nvPicPr>
          <p:cNvPr id="2367" name="Picture 2367"/>
          <p:cNvPicPr>
            <a:picLocks noChangeAspect="0" noChangeArrowheads="1"/>
          </p:cNvPicPr>
          <p:nvPr/>
        </p:nvPicPr>
        <p:blipFill>
          <a:blip r:embed="rId23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35769" y="5773691"/>
            <a:ext cx="146282" cy="213013"/>
          </a:xfrm>
          <a:prstGeom prst="rect">
            <a:avLst/>
          </a:prstGeom>
          <a:noFill/>
          <a:extLst/>
        </p:spPr>
      </p:pic>
      <p:pic>
        <p:nvPicPr>
          <p:cNvPr id="2368" name="Picture 2368"/>
          <p:cNvPicPr>
            <a:picLocks noChangeAspect="0" noChangeArrowheads="1"/>
          </p:cNvPicPr>
          <p:nvPr/>
        </p:nvPicPr>
        <p:blipFill>
          <a:blip r:embed="rId23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29394" y="5767324"/>
            <a:ext cx="159569" cy="225691"/>
          </a:xfrm>
          <a:prstGeom prst="rect">
            <a:avLst/>
          </a:prstGeom>
          <a:noFill/>
          <a:extLst/>
        </p:spPr>
      </p:pic>
      <p:pic>
        <p:nvPicPr>
          <p:cNvPr id="2369" name="Picture 2369"/>
          <p:cNvPicPr>
            <a:picLocks noChangeAspect="0" noChangeArrowheads="1"/>
          </p:cNvPicPr>
          <p:nvPr/>
        </p:nvPicPr>
        <p:blipFill>
          <a:blip r:embed="rId23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84113" y="6569012"/>
            <a:ext cx="146298" cy="212991"/>
          </a:xfrm>
          <a:prstGeom prst="rect">
            <a:avLst/>
          </a:prstGeom>
          <a:noFill/>
          <a:extLst/>
        </p:spPr>
      </p:pic>
      <p:pic>
        <p:nvPicPr>
          <p:cNvPr id="2370" name="Picture 2370"/>
          <p:cNvPicPr>
            <a:picLocks noChangeAspect="0" noChangeArrowheads="1"/>
          </p:cNvPicPr>
          <p:nvPr/>
        </p:nvPicPr>
        <p:blipFill>
          <a:blip r:embed="rId23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77753" y="6562649"/>
            <a:ext cx="159564" cy="225691"/>
          </a:xfrm>
          <a:prstGeom prst="rect">
            <a:avLst/>
          </a:prstGeom>
          <a:noFill/>
          <a:extLst/>
        </p:spPr>
      </p:pic>
      <p:pic>
        <p:nvPicPr>
          <p:cNvPr id="2371" name="Picture 2371"/>
          <p:cNvPicPr>
            <a:picLocks noChangeAspect="0" noChangeArrowheads="1"/>
          </p:cNvPicPr>
          <p:nvPr/>
        </p:nvPicPr>
        <p:blipFill>
          <a:blip r:embed="rId23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35754" y="7129731"/>
            <a:ext cx="146297" cy="212987"/>
          </a:xfrm>
          <a:prstGeom prst="rect">
            <a:avLst/>
          </a:prstGeom>
          <a:noFill/>
          <a:extLst/>
        </p:spPr>
      </p:pic>
      <p:pic>
        <p:nvPicPr>
          <p:cNvPr id="2372" name="Picture 2372"/>
          <p:cNvPicPr>
            <a:picLocks noChangeAspect="0" noChangeArrowheads="1"/>
          </p:cNvPicPr>
          <p:nvPr/>
        </p:nvPicPr>
        <p:blipFill>
          <a:blip r:embed="rId23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229394" y="7123366"/>
            <a:ext cx="159569" cy="225677"/>
          </a:xfrm>
          <a:prstGeom prst="rect">
            <a:avLst/>
          </a:prstGeom>
          <a:noFill/>
          <a:extLst/>
        </p:spPr>
      </p:pic>
      <p:pic>
        <p:nvPicPr>
          <p:cNvPr id="2373" name="Picture 2373"/>
          <p:cNvPicPr>
            <a:picLocks noChangeAspect="0" noChangeArrowheads="1"/>
          </p:cNvPicPr>
          <p:nvPr/>
        </p:nvPicPr>
        <p:blipFill>
          <a:blip r:embed="rId23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110778" y="5052772"/>
            <a:ext cx="146288" cy="212992"/>
          </a:xfrm>
          <a:prstGeom prst="rect">
            <a:avLst/>
          </a:prstGeom>
          <a:noFill/>
          <a:extLst/>
        </p:spPr>
      </p:pic>
      <p:pic>
        <p:nvPicPr>
          <p:cNvPr id="2374" name="Picture 2374"/>
          <p:cNvPicPr>
            <a:picLocks noChangeAspect="0" noChangeArrowheads="1"/>
          </p:cNvPicPr>
          <p:nvPr/>
        </p:nvPicPr>
        <p:blipFill>
          <a:blip r:embed="rId23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104402" y="5046409"/>
            <a:ext cx="159575" cy="225678"/>
          </a:xfrm>
          <a:prstGeom prst="rect">
            <a:avLst/>
          </a:prstGeom>
          <a:noFill/>
          <a:extLst/>
        </p:spPr>
      </p:pic>
      <p:pic>
        <p:nvPicPr>
          <p:cNvPr id="2375" name="Picture 2375"/>
          <p:cNvPicPr>
            <a:picLocks noChangeAspect="0" noChangeArrowheads="1"/>
          </p:cNvPicPr>
          <p:nvPr/>
        </p:nvPicPr>
        <p:blipFill>
          <a:blip r:embed="rId23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579941" y="5620135"/>
            <a:ext cx="146291" cy="213013"/>
          </a:xfrm>
          <a:prstGeom prst="rect">
            <a:avLst/>
          </a:prstGeom>
          <a:noFill/>
          <a:extLst/>
        </p:spPr>
      </p:pic>
      <p:pic>
        <p:nvPicPr>
          <p:cNvPr id="2376" name="Picture 2376"/>
          <p:cNvPicPr>
            <a:picLocks noChangeAspect="0" noChangeArrowheads="1"/>
          </p:cNvPicPr>
          <p:nvPr/>
        </p:nvPicPr>
        <p:blipFill>
          <a:blip r:embed="rId23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573578" y="5613769"/>
            <a:ext cx="159562" cy="225691"/>
          </a:xfrm>
          <a:prstGeom prst="rect">
            <a:avLst/>
          </a:prstGeom>
          <a:noFill/>
          <a:extLst/>
        </p:spPr>
      </p:pic>
      <p:pic>
        <p:nvPicPr>
          <p:cNvPr id="2377" name="Picture 2377"/>
          <p:cNvPicPr>
            <a:picLocks noChangeAspect="0" noChangeArrowheads="1"/>
          </p:cNvPicPr>
          <p:nvPr/>
        </p:nvPicPr>
        <p:blipFill>
          <a:blip r:embed="rId23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871529" y="6076366"/>
            <a:ext cx="146284" cy="213004"/>
          </a:xfrm>
          <a:prstGeom prst="rect">
            <a:avLst/>
          </a:prstGeom>
          <a:noFill/>
          <a:extLst/>
        </p:spPr>
      </p:pic>
      <p:pic>
        <p:nvPicPr>
          <p:cNvPr id="2378" name="Picture 2378"/>
          <p:cNvPicPr>
            <a:picLocks noChangeAspect="0" noChangeArrowheads="1"/>
          </p:cNvPicPr>
          <p:nvPr/>
        </p:nvPicPr>
        <p:blipFill>
          <a:blip r:embed="rId23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865148" y="6070004"/>
            <a:ext cx="159574" cy="225691"/>
          </a:xfrm>
          <a:prstGeom prst="rect">
            <a:avLst/>
          </a:prstGeom>
          <a:noFill/>
          <a:extLst/>
        </p:spPr>
      </p:pic>
      <p:pic>
        <p:nvPicPr>
          <p:cNvPr id="2379" name="Picture 2379"/>
          <p:cNvPicPr>
            <a:picLocks noChangeAspect="0" noChangeArrowheads="1"/>
          </p:cNvPicPr>
          <p:nvPr/>
        </p:nvPicPr>
        <p:blipFill>
          <a:blip r:embed="rId23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634970" y="5052775"/>
            <a:ext cx="146278" cy="213013"/>
          </a:xfrm>
          <a:prstGeom prst="rect">
            <a:avLst/>
          </a:prstGeom>
          <a:noFill/>
          <a:extLst/>
        </p:spPr>
      </p:pic>
      <p:pic>
        <p:nvPicPr>
          <p:cNvPr id="2380" name="Picture 2380"/>
          <p:cNvPicPr>
            <a:picLocks noChangeAspect="0" noChangeArrowheads="1"/>
          </p:cNvPicPr>
          <p:nvPr/>
        </p:nvPicPr>
        <p:blipFill>
          <a:blip r:embed="rId23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628595" y="5046409"/>
            <a:ext cx="159562" cy="225678"/>
          </a:xfrm>
          <a:prstGeom prst="rect">
            <a:avLst/>
          </a:prstGeom>
          <a:noFill/>
          <a:extLst/>
        </p:spPr>
      </p:pic>
      <p:pic>
        <p:nvPicPr>
          <p:cNvPr id="2381" name="Picture 2381"/>
          <p:cNvPicPr>
            <a:picLocks noChangeAspect="0" noChangeArrowheads="1"/>
          </p:cNvPicPr>
          <p:nvPr/>
        </p:nvPicPr>
        <p:blipFill>
          <a:blip r:embed="rId23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791345" y="6232691"/>
            <a:ext cx="146291" cy="212991"/>
          </a:xfrm>
          <a:prstGeom prst="rect">
            <a:avLst/>
          </a:prstGeom>
          <a:noFill/>
          <a:extLst/>
        </p:spPr>
      </p:pic>
      <p:pic>
        <p:nvPicPr>
          <p:cNvPr id="2382" name="Picture 2382"/>
          <p:cNvPicPr>
            <a:picLocks noChangeAspect="0" noChangeArrowheads="1"/>
          </p:cNvPicPr>
          <p:nvPr/>
        </p:nvPicPr>
        <p:blipFill>
          <a:blip r:embed="rId23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784970" y="6226328"/>
            <a:ext cx="159575" cy="225679"/>
          </a:xfrm>
          <a:prstGeom prst="rect">
            <a:avLst/>
          </a:prstGeom>
          <a:noFill/>
          <a:extLst/>
        </p:spPr>
      </p:pic>
      <p:pic>
        <p:nvPicPr>
          <p:cNvPr id="2383" name="Picture 2383"/>
          <p:cNvPicPr>
            <a:picLocks noChangeAspect="0" noChangeArrowheads="1"/>
          </p:cNvPicPr>
          <p:nvPr/>
        </p:nvPicPr>
        <p:blipFill>
          <a:blip r:embed="rId23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679500" y="7556500"/>
            <a:ext cx="146288" cy="213003"/>
          </a:xfrm>
          <a:prstGeom prst="rect">
            <a:avLst/>
          </a:prstGeom>
          <a:noFill/>
          <a:extLst/>
        </p:spPr>
      </p:pic>
      <p:pic>
        <p:nvPicPr>
          <p:cNvPr id="2384" name="Picture 2384"/>
          <p:cNvPicPr>
            <a:picLocks noChangeAspect="0" noChangeArrowheads="1"/>
          </p:cNvPicPr>
          <p:nvPr/>
        </p:nvPicPr>
        <p:blipFill>
          <a:blip r:embed="rId23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673125" y="7550135"/>
            <a:ext cx="159567" cy="225693"/>
          </a:xfrm>
          <a:prstGeom prst="rect">
            <a:avLst/>
          </a:prstGeom>
          <a:noFill/>
          <a:extLst/>
        </p:spPr>
      </p:pic>
      <p:pic>
        <p:nvPicPr>
          <p:cNvPr id="2385" name="Picture 2385"/>
          <p:cNvPicPr>
            <a:picLocks noChangeAspect="0" noChangeArrowheads="1"/>
          </p:cNvPicPr>
          <p:nvPr/>
        </p:nvPicPr>
        <p:blipFill>
          <a:blip r:embed="rId23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632486" y="7274764"/>
            <a:ext cx="146282" cy="212993"/>
          </a:xfrm>
          <a:prstGeom prst="rect">
            <a:avLst/>
          </a:prstGeom>
          <a:noFill/>
          <a:extLst/>
        </p:spPr>
      </p:pic>
      <p:pic>
        <p:nvPicPr>
          <p:cNvPr id="2386" name="Picture 2386"/>
          <p:cNvPicPr>
            <a:picLocks noChangeAspect="0" noChangeArrowheads="1"/>
          </p:cNvPicPr>
          <p:nvPr/>
        </p:nvPicPr>
        <p:blipFill>
          <a:blip r:embed="rId23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626105" y="7268390"/>
            <a:ext cx="159574" cy="225693"/>
          </a:xfrm>
          <a:prstGeom prst="rect">
            <a:avLst/>
          </a:prstGeom>
          <a:noFill/>
          <a:extLst/>
        </p:spPr>
      </p:pic>
      <p:pic>
        <p:nvPicPr>
          <p:cNvPr id="2387" name="Picture 2387"/>
          <p:cNvPicPr>
            <a:picLocks noChangeAspect="0" noChangeArrowheads="1"/>
          </p:cNvPicPr>
          <p:nvPr/>
        </p:nvPicPr>
        <p:blipFill>
          <a:blip r:embed="rId23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946109" y="6704584"/>
            <a:ext cx="146288" cy="212991"/>
          </a:xfrm>
          <a:prstGeom prst="rect">
            <a:avLst/>
          </a:prstGeom>
          <a:noFill/>
          <a:extLst/>
        </p:spPr>
      </p:pic>
      <p:pic>
        <p:nvPicPr>
          <p:cNvPr id="2388" name="Picture 2388"/>
          <p:cNvPicPr>
            <a:picLocks noChangeAspect="0" noChangeArrowheads="1"/>
          </p:cNvPicPr>
          <p:nvPr/>
        </p:nvPicPr>
        <p:blipFill>
          <a:blip r:embed="rId23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939734" y="6698222"/>
            <a:ext cx="159575" cy="225691"/>
          </a:xfrm>
          <a:prstGeom prst="rect">
            <a:avLst/>
          </a:prstGeom>
          <a:noFill/>
          <a:extLst/>
        </p:spPr>
      </p:pic>
      <p:pic>
        <p:nvPicPr>
          <p:cNvPr id="2389" name="Picture 2389"/>
          <p:cNvPicPr>
            <a:picLocks noChangeAspect="0" noChangeArrowheads="1"/>
          </p:cNvPicPr>
          <p:nvPr/>
        </p:nvPicPr>
        <p:blipFill>
          <a:blip r:embed="rId23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824060" y="7129731"/>
            <a:ext cx="146288" cy="213003"/>
          </a:xfrm>
          <a:prstGeom prst="rect">
            <a:avLst/>
          </a:prstGeom>
          <a:noFill/>
          <a:extLst/>
        </p:spPr>
      </p:pic>
      <p:pic>
        <p:nvPicPr>
          <p:cNvPr id="2390" name="Picture 2390"/>
          <p:cNvPicPr>
            <a:picLocks noChangeAspect="0" noChangeArrowheads="1"/>
          </p:cNvPicPr>
          <p:nvPr/>
        </p:nvPicPr>
        <p:blipFill>
          <a:blip r:embed="rId23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817685" y="7123366"/>
            <a:ext cx="159575" cy="225703"/>
          </a:xfrm>
          <a:prstGeom prst="rect">
            <a:avLst/>
          </a:prstGeom>
          <a:noFill/>
          <a:extLst/>
        </p:spPr>
      </p:pic>
      <p:pic>
        <p:nvPicPr>
          <p:cNvPr id="2391" name="Picture 2391"/>
          <p:cNvPicPr>
            <a:picLocks noChangeAspect="0" noChangeArrowheads="1"/>
          </p:cNvPicPr>
          <p:nvPr/>
        </p:nvPicPr>
        <p:blipFill>
          <a:blip r:embed="rId23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939963" y="7154556"/>
            <a:ext cx="146278" cy="212993"/>
          </a:xfrm>
          <a:prstGeom prst="rect">
            <a:avLst/>
          </a:prstGeom>
          <a:noFill/>
          <a:extLst/>
        </p:spPr>
      </p:pic>
      <p:pic>
        <p:nvPicPr>
          <p:cNvPr id="2392" name="Picture 2392"/>
          <p:cNvPicPr>
            <a:picLocks noChangeAspect="0" noChangeArrowheads="1"/>
          </p:cNvPicPr>
          <p:nvPr/>
        </p:nvPicPr>
        <p:blipFill>
          <a:blip r:embed="rId23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933587" y="7148196"/>
            <a:ext cx="159562" cy="225703"/>
          </a:xfrm>
          <a:prstGeom prst="rect">
            <a:avLst/>
          </a:prstGeom>
          <a:noFill/>
          <a:extLst/>
        </p:spPr>
      </p:pic>
      <p:pic>
        <p:nvPicPr>
          <p:cNvPr id="2393" name="Picture 2393"/>
          <p:cNvPicPr>
            <a:picLocks noChangeAspect="0" noChangeArrowheads="1"/>
          </p:cNvPicPr>
          <p:nvPr/>
        </p:nvPicPr>
        <p:blipFill>
          <a:blip r:embed="rId23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300541" y="6390920"/>
            <a:ext cx="146278" cy="212991"/>
          </a:xfrm>
          <a:prstGeom prst="rect">
            <a:avLst/>
          </a:prstGeom>
          <a:noFill/>
          <a:extLst/>
        </p:spPr>
      </p:pic>
      <p:pic>
        <p:nvPicPr>
          <p:cNvPr id="2394" name="Picture 2394"/>
          <p:cNvPicPr>
            <a:picLocks noChangeAspect="0" noChangeArrowheads="1"/>
          </p:cNvPicPr>
          <p:nvPr/>
        </p:nvPicPr>
        <p:blipFill>
          <a:blip r:embed="rId23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294178" y="6384557"/>
            <a:ext cx="159562" cy="225691"/>
          </a:xfrm>
          <a:prstGeom prst="rect">
            <a:avLst/>
          </a:prstGeom>
          <a:noFill/>
          <a:extLst/>
        </p:spPr>
      </p:pic>
      <p:pic>
        <p:nvPicPr>
          <p:cNvPr id="2395" name="Picture 2395"/>
          <p:cNvPicPr>
            <a:picLocks noChangeAspect="0" noChangeArrowheads="1"/>
          </p:cNvPicPr>
          <p:nvPr/>
        </p:nvPicPr>
        <p:blipFill>
          <a:blip r:embed="rId23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348723" y="6295911"/>
            <a:ext cx="146291" cy="212991"/>
          </a:xfrm>
          <a:prstGeom prst="rect">
            <a:avLst/>
          </a:prstGeom>
          <a:noFill/>
          <a:extLst/>
        </p:spPr>
      </p:pic>
      <p:pic>
        <p:nvPicPr>
          <p:cNvPr id="2396" name="Picture 2396"/>
          <p:cNvPicPr>
            <a:picLocks noChangeAspect="0" noChangeArrowheads="1"/>
          </p:cNvPicPr>
          <p:nvPr/>
        </p:nvPicPr>
        <p:blipFill>
          <a:blip r:embed="rId239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342360" y="6289561"/>
            <a:ext cx="159575" cy="225691"/>
          </a:xfrm>
          <a:prstGeom prst="rect">
            <a:avLst/>
          </a:prstGeom>
          <a:noFill/>
          <a:extLst/>
        </p:spPr>
      </p:pic>
      <p:pic>
        <p:nvPicPr>
          <p:cNvPr id="2397" name="Picture 2397"/>
          <p:cNvPicPr>
            <a:picLocks noChangeAspect="0" noChangeArrowheads="1"/>
          </p:cNvPicPr>
          <p:nvPr/>
        </p:nvPicPr>
        <p:blipFill>
          <a:blip r:embed="rId23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84066" y="6379299"/>
            <a:ext cx="146283" cy="212991"/>
          </a:xfrm>
          <a:prstGeom prst="rect">
            <a:avLst/>
          </a:prstGeom>
          <a:noFill/>
          <a:extLst/>
        </p:spPr>
      </p:pic>
      <p:pic>
        <p:nvPicPr>
          <p:cNvPr id="2398" name="Picture 2398"/>
          <p:cNvPicPr>
            <a:picLocks noChangeAspect="0" noChangeArrowheads="1"/>
          </p:cNvPicPr>
          <p:nvPr/>
        </p:nvPicPr>
        <p:blipFill>
          <a:blip r:embed="rId23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77692" y="6372949"/>
            <a:ext cx="159562" cy="225691"/>
          </a:xfrm>
          <a:prstGeom prst="rect">
            <a:avLst/>
          </a:prstGeom>
          <a:noFill/>
          <a:extLst/>
        </p:spPr>
      </p:pic>
      <p:pic>
        <p:nvPicPr>
          <p:cNvPr id="2399" name="Picture 2399"/>
          <p:cNvPicPr>
            <a:picLocks noChangeAspect="0" noChangeArrowheads="1"/>
          </p:cNvPicPr>
          <p:nvPr/>
        </p:nvPicPr>
        <p:blipFill>
          <a:blip r:embed="rId23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747670" y="5277258"/>
            <a:ext cx="146278" cy="213003"/>
          </a:xfrm>
          <a:prstGeom prst="rect">
            <a:avLst/>
          </a:prstGeom>
          <a:noFill/>
          <a:extLst/>
        </p:spPr>
      </p:pic>
      <p:pic>
        <p:nvPicPr>
          <p:cNvPr id="2400" name="Picture 2400"/>
          <p:cNvPicPr>
            <a:picLocks noChangeAspect="0" noChangeArrowheads="1"/>
          </p:cNvPicPr>
          <p:nvPr/>
        </p:nvPicPr>
        <p:blipFill>
          <a:blip r:embed="rId24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741307" y="5270894"/>
            <a:ext cx="159562" cy="225691"/>
          </a:xfrm>
          <a:prstGeom prst="rect">
            <a:avLst/>
          </a:prstGeom>
          <a:noFill/>
          <a:extLst/>
        </p:spPr>
      </p:pic>
      <p:pic>
        <p:nvPicPr>
          <p:cNvPr id="2401" name="Picture 2401"/>
          <p:cNvPicPr>
            <a:picLocks noChangeAspect="0" noChangeArrowheads="1"/>
          </p:cNvPicPr>
          <p:nvPr/>
        </p:nvPicPr>
        <p:blipFill>
          <a:blip r:embed="rId24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505341" y="6259805"/>
            <a:ext cx="146288" cy="212991"/>
          </a:xfrm>
          <a:prstGeom prst="rect">
            <a:avLst/>
          </a:prstGeom>
          <a:noFill/>
          <a:extLst/>
        </p:spPr>
      </p:pic>
      <p:pic>
        <p:nvPicPr>
          <p:cNvPr id="2402" name="Picture 2402"/>
          <p:cNvPicPr>
            <a:picLocks noChangeAspect="0" noChangeArrowheads="1"/>
          </p:cNvPicPr>
          <p:nvPr/>
        </p:nvPicPr>
        <p:blipFill>
          <a:blip r:embed="rId24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498991" y="6253442"/>
            <a:ext cx="159562" cy="225704"/>
          </a:xfrm>
          <a:prstGeom prst="rect">
            <a:avLst/>
          </a:prstGeom>
          <a:noFill/>
          <a:extLst/>
        </p:spPr>
      </p:pic>
      <p:pic>
        <p:nvPicPr>
          <p:cNvPr id="2403" name="Picture 2403"/>
          <p:cNvPicPr>
            <a:picLocks noChangeAspect="0" noChangeArrowheads="1"/>
          </p:cNvPicPr>
          <p:nvPr/>
        </p:nvPicPr>
        <p:blipFill>
          <a:blip r:embed="rId24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020697" y="6181484"/>
            <a:ext cx="146288" cy="212992"/>
          </a:xfrm>
          <a:prstGeom prst="rect">
            <a:avLst/>
          </a:prstGeom>
          <a:noFill/>
          <a:extLst/>
        </p:spPr>
      </p:pic>
      <p:pic>
        <p:nvPicPr>
          <p:cNvPr id="2404" name="Picture 2404"/>
          <p:cNvPicPr>
            <a:picLocks noChangeAspect="0" noChangeArrowheads="1"/>
          </p:cNvPicPr>
          <p:nvPr/>
        </p:nvPicPr>
        <p:blipFill>
          <a:blip r:embed="rId24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014321" y="6175122"/>
            <a:ext cx="159575" cy="225691"/>
          </a:xfrm>
          <a:prstGeom prst="rect">
            <a:avLst/>
          </a:prstGeom>
          <a:noFill/>
          <a:extLst/>
        </p:spPr>
      </p:pic>
      <p:pic>
        <p:nvPicPr>
          <p:cNvPr id="2405" name="Picture 2405"/>
          <p:cNvPicPr>
            <a:picLocks noChangeAspect="0" noChangeArrowheads="1"/>
          </p:cNvPicPr>
          <p:nvPr/>
        </p:nvPicPr>
        <p:blipFill>
          <a:blip r:embed="rId240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16201" y="5202238"/>
            <a:ext cx="146282" cy="212991"/>
          </a:xfrm>
          <a:prstGeom prst="rect">
            <a:avLst/>
          </a:prstGeom>
          <a:noFill/>
          <a:extLst/>
        </p:spPr>
      </p:pic>
      <p:pic>
        <p:nvPicPr>
          <p:cNvPr id="2406" name="Picture 2406"/>
          <p:cNvPicPr>
            <a:picLocks noChangeAspect="0" noChangeArrowheads="1"/>
          </p:cNvPicPr>
          <p:nvPr/>
        </p:nvPicPr>
        <p:blipFill>
          <a:blip r:embed="rId240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09821" y="5195875"/>
            <a:ext cx="159574" cy="225691"/>
          </a:xfrm>
          <a:prstGeom prst="rect">
            <a:avLst/>
          </a:prstGeom>
          <a:noFill/>
          <a:extLst/>
        </p:spPr>
      </p:pic>
      <p:pic>
        <p:nvPicPr>
          <p:cNvPr id="2407" name="Picture 2407"/>
          <p:cNvPicPr>
            <a:picLocks noChangeAspect="0" noChangeArrowheads="1"/>
          </p:cNvPicPr>
          <p:nvPr/>
        </p:nvPicPr>
        <p:blipFill>
          <a:blip r:embed="rId240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169411" y="5424691"/>
            <a:ext cx="146278" cy="212991"/>
          </a:xfrm>
          <a:prstGeom prst="rect">
            <a:avLst/>
          </a:prstGeom>
          <a:noFill/>
          <a:extLst/>
        </p:spPr>
      </p:pic>
      <p:pic>
        <p:nvPicPr>
          <p:cNvPr id="2408" name="Picture 2408"/>
          <p:cNvPicPr>
            <a:picLocks noChangeAspect="0" noChangeArrowheads="1"/>
          </p:cNvPicPr>
          <p:nvPr/>
        </p:nvPicPr>
        <p:blipFill>
          <a:blip r:embed="rId240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163036" y="5418341"/>
            <a:ext cx="159562" cy="225691"/>
          </a:xfrm>
          <a:prstGeom prst="rect">
            <a:avLst/>
          </a:prstGeom>
          <a:noFill/>
          <a:extLst/>
        </p:spPr>
      </p:pic>
      <p:pic>
        <p:nvPicPr>
          <p:cNvPr id="2409" name="Picture 2409"/>
          <p:cNvPicPr>
            <a:picLocks noChangeAspect="0" noChangeArrowheads="1"/>
          </p:cNvPicPr>
          <p:nvPr/>
        </p:nvPicPr>
        <p:blipFill>
          <a:blip r:embed="rId240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318586" y="6036450"/>
            <a:ext cx="146278" cy="212991"/>
          </a:xfrm>
          <a:prstGeom prst="rect">
            <a:avLst/>
          </a:prstGeom>
          <a:noFill/>
          <a:extLst/>
        </p:spPr>
      </p:pic>
      <p:pic>
        <p:nvPicPr>
          <p:cNvPr id="2410" name="Picture 2410"/>
          <p:cNvPicPr>
            <a:picLocks noChangeAspect="0" noChangeArrowheads="1"/>
          </p:cNvPicPr>
          <p:nvPr/>
        </p:nvPicPr>
        <p:blipFill>
          <a:blip r:embed="rId24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312210" y="6030087"/>
            <a:ext cx="159563" cy="225691"/>
          </a:xfrm>
          <a:prstGeom prst="rect">
            <a:avLst/>
          </a:prstGeom>
          <a:noFill/>
          <a:extLst/>
        </p:spPr>
      </p:pic>
      <p:pic>
        <p:nvPicPr>
          <p:cNvPr id="2411" name="Picture 2411"/>
          <p:cNvPicPr>
            <a:picLocks noChangeAspect="0" noChangeArrowheads="1"/>
          </p:cNvPicPr>
          <p:nvPr/>
        </p:nvPicPr>
        <p:blipFill>
          <a:blip r:embed="rId24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036178" y="5276127"/>
            <a:ext cx="146302" cy="212991"/>
          </a:xfrm>
          <a:prstGeom prst="rect">
            <a:avLst/>
          </a:prstGeom>
          <a:noFill/>
          <a:extLst/>
        </p:spPr>
      </p:pic>
      <p:pic>
        <p:nvPicPr>
          <p:cNvPr id="2412" name="Picture 2412"/>
          <p:cNvPicPr>
            <a:picLocks noChangeAspect="0" noChangeArrowheads="1"/>
          </p:cNvPicPr>
          <p:nvPr/>
        </p:nvPicPr>
        <p:blipFill>
          <a:blip r:embed="rId24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029815" y="5269764"/>
            <a:ext cx="159575" cy="225692"/>
          </a:xfrm>
          <a:prstGeom prst="rect">
            <a:avLst/>
          </a:prstGeom>
          <a:noFill/>
          <a:extLst/>
        </p:spPr>
      </p:pic>
      <p:pic>
        <p:nvPicPr>
          <p:cNvPr id="2413" name="Picture 2413"/>
          <p:cNvPicPr>
            <a:picLocks noChangeAspect="0" noChangeArrowheads="1"/>
          </p:cNvPicPr>
          <p:nvPr/>
        </p:nvPicPr>
        <p:blipFill>
          <a:blip r:embed="rId24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325611" y="5607381"/>
            <a:ext cx="146288" cy="213004"/>
          </a:xfrm>
          <a:prstGeom prst="rect">
            <a:avLst/>
          </a:prstGeom>
          <a:noFill/>
          <a:extLst/>
        </p:spPr>
      </p:pic>
      <p:pic>
        <p:nvPicPr>
          <p:cNvPr id="2414" name="Picture 2414"/>
          <p:cNvPicPr>
            <a:picLocks noChangeAspect="0" noChangeArrowheads="1"/>
          </p:cNvPicPr>
          <p:nvPr/>
        </p:nvPicPr>
        <p:blipFill>
          <a:blip r:embed="rId24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319248" y="5601031"/>
            <a:ext cx="159575" cy="225691"/>
          </a:xfrm>
          <a:prstGeom prst="rect">
            <a:avLst/>
          </a:prstGeom>
          <a:noFill/>
          <a:extLst/>
        </p:spPr>
      </p:pic>
      <p:pic>
        <p:nvPicPr>
          <p:cNvPr id="2415" name="Picture 2415"/>
          <p:cNvPicPr>
            <a:picLocks noChangeAspect="0" noChangeArrowheads="1"/>
          </p:cNvPicPr>
          <p:nvPr/>
        </p:nvPicPr>
        <p:blipFill>
          <a:blip r:embed="rId24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116478" y="5739376"/>
            <a:ext cx="146288" cy="212987"/>
          </a:xfrm>
          <a:prstGeom prst="rect">
            <a:avLst/>
          </a:prstGeom>
          <a:noFill/>
          <a:extLst/>
        </p:spPr>
      </p:pic>
      <p:pic>
        <p:nvPicPr>
          <p:cNvPr id="2416" name="Picture 2416"/>
          <p:cNvPicPr>
            <a:picLocks noChangeAspect="0" noChangeArrowheads="1"/>
          </p:cNvPicPr>
          <p:nvPr/>
        </p:nvPicPr>
        <p:blipFill>
          <a:blip r:embed="rId24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110115" y="5733009"/>
            <a:ext cx="159562" cy="225691"/>
          </a:xfrm>
          <a:prstGeom prst="rect">
            <a:avLst/>
          </a:prstGeom>
          <a:noFill/>
          <a:extLst/>
        </p:spPr>
      </p:pic>
      <p:pic>
        <p:nvPicPr>
          <p:cNvPr id="2417" name="Picture 2417"/>
          <p:cNvPicPr>
            <a:picLocks noChangeAspect="0" noChangeArrowheads="1"/>
          </p:cNvPicPr>
          <p:nvPr/>
        </p:nvPicPr>
        <p:blipFill>
          <a:blip r:embed="rId24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74467" y="6952704"/>
            <a:ext cx="146282" cy="213003"/>
          </a:xfrm>
          <a:prstGeom prst="rect">
            <a:avLst/>
          </a:prstGeom>
          <a:noFill/>
          <a:extLst/>
        </p:spPr>
      </p:pic>
      <p:pic>
        <p:nvPicPr>
          <p:cNvPr id="2418" name="Picture 2418"/>
          <p:cNvPicPr>
            <a:picLocks noChangeAspect="0" noChangeArrowheads="1"/>
          </p:cNvPicPr>
          <p:nvPr/>
        </p:nvPicPr>
        <p:blipFill>
          <a:blip r:embed="rId24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68091" y="6946354"/>
            <a:ext cx="159569" cy="225693"/>
          </a:xfrm>
          <a:prstGeom prst="rect">
            <a:avLst/>
          </a:prstGeom>
          <a:noFill/>
          <a:extLst/>
        </p:spPr>
      </p:pic>
      <p:pic>
        <p:nvPicPr>
          <p:cNvPr id="2419" name="Picture 2419"/>
          <p:cNvPicPr>
            <a:picLocks noChangeAspect="0" noChangeArrowheads="1"/>
          </p:cNvPicPr>
          <p:nvPr/>
        </p:nvPicPr>
        <p:blipFill>
          <a:blip r:embed="rId24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505341" y="7659331"/>
            <a:ext cx="146303" cy="212993"/>
          </a:xfrm>
          <a:prstGeom prst="rect">
            <a:avLst/>
          </a:prstGeom>
          <a:noFill/>
          <a:extLst/>
        </p:spPr>
      </p:pic>
      <p:pic>
        <p:nvPicPr>
          <p:cNvPr id="2420" name="Picture 2420"/>
          <p:cNvPicPr>
            <a:picLocks noChangeAspect="0" noChangeArrowheads="1"/>
          </p:cNvPicPr>
          <p:nvPr/>
        </p:nvPicPr>
        <p:blipFill>
          <a:blip r:embed="rId24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498991" y="7652971"/>
            <a:ext cx="159562" cy="225677"/>
          </a:xfrm>
          <a:prstGeom prst="rect">
            <a:avLst/>
          </a:prstGeom>
          <a:noFill/>
          <a:extLst/>
        </p:spPr>
      </p:pic>
      <p:pic>
        <p:nvPicPr>
          <p:cNvPr id="2421" name="Picture 2421"/>
          <p:cNvPicPr>
            <a:picLocks noChangeAspect="0" noChangeArrowheads="1"/>
          </p:cNvPicPr>
          <p:nvPr/>
        </p:nvPicPr>
        <p:blipFill>
          <a:blip r:embed="rId24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310356" y="6865938"/>
            <a:ext cx="146288" cy="212993"/>
          </a:xfrm>
          <a:prstGeom prst="rect">
            <a:avLst/>
          </a:prstGeom>
          <a:noFill/>
          <a:extLst/>
        </p:spPr>
      </p:pic>
      <p:pic>
        <p:nvPicPr>
          <p:cNvPr id="2422" name="Picture 2422"/>
          <p:cNvPicPr>
            <a:picLocks noChangeAspect="0" noChangeArrowheads="1"/>
          </p:cNvPicPr>
          <p:nvPr/>
        </p:nvPicPr>
        <p:blipFill>
          <a:blip r:embed="rId24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303982" y="6859575"/>
            <a:ext cx="159567" cy="225680"/>
          </a:xfrm>
          <a:prstGeom prst="rect">
            <a:avLst/>
          </a:prstGeom>
          <a:noFill/>
          <a:extLst/>
        </p:spPr>
      </p:pic>
      <p:sp>
        <p:nvSpPr>
          <p:cNvPr id="2423" name="Freeform 2423"/>
          <p:cNvSpPr/>
          <p:nvPr/>
        </p:nvSpPr>
        <p:spPr>
          <a:xfrm rot="0" flipH="0" flipV="0">
            <a:off x="3410711" y="5487366"/>
            <a:ext cx="451524" cy="117424"/>
          </a:xfrm>
          <a:custGeom>
            <a:pathLst>
              <a:path w="451524" h="117424">
                <a:moveTo>
                  <a:pt x="451524" y="117424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465CA7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4" name="Freeform 2424"/>
          <p:cNvSpPr/>
          <p:nvPr/>
        </p:nvSpPr>
        <p:spPr>
          <a:xfrm rot="0" flipH="0" flipV="0">
            <a:off x="3336531" y="5436947"/>
            <a:ext cx="120256" cy="116878"/>
          </a:xfrm>
          <a:custGeom>
            <a:pathLst>
              <a:path w="120256" h="116878">
                <a:moveTo>
                  <a:pt x="0" y="31127"/>
                </a:moveTo>
                <a:cubicBezTo>
                  <a:pt x="38278" y="27254"/>
                  <a:pt x="87325" y="16408"/>
                  <a:pt x="120256" y="0"/>
                </a:cubicBezTo>
                <a:lnTo>
                  <a:pt x="83921" y="52946"/>
                </a:lnTo>
                <a:lnTo>
                  <a:pt x="89852" y="116878"/>
                </a:lnTo>
                <a:cubicBezTo>
                  <a:pt x="69101" y="86512"/>
                  <a:pt x="31547" y="53149"/>
                  <a:pt x="0" y="31127"/>
                </a:cubicBezTo>
              </a:path>
            </a:pathLst>
          </a:custGeom>
          <a:solidFill>
            <a:srgbClr val="465CA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5" name="Freeform 2425"/>
          <p:cNvSpPr/>
          <p:nvPr/>
        </p:nvSpPr>
        <p:spPr>
          <a:xfrm rot="0" flipH="0" flipV="0">
            <a:off x="3409111" y="5481219"/>
            <a:ext cx="454724" cy="129718"/>
          </a:xfrm>
          <a:custGeom>
            <a:pathLst>
              <a:path w="454724" h="129718">
                <a:moveTo>
                  <a:pt x="454724" y="117424"/>
                </a:moveTo>
                <a:lnTo>
                  <a:pt x="3201" y="0"/>
                </a:lnTo>
                <a:lnTo>
                  <a:pt x="0" y="12281"/>
                </a:lnTo>
                <a:lnTo>
                  <a:pt x="451523" y="129718"/>
                </a:lnTo>
              </a:path>
            </a:pathLst>
          </a:custGeom>
          <a:solidFill>
            <a:srgbClr val="465CA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26" name="Freeform 2426"/>
          <p:cNvSpPr/>
          <p:nvPr/>
        </p:nvSpPr>
        <p:spPr>
          <a:xfrm rot="0" flipH="0" flipV="0">
            <a:off x="3336531" y="5436947"/>
            <a:ext cx="120256" cy="116878"/>
          </a:xfrm>
          <a:custGeom>
            <a:pathLst>
              <a:path w="120256" h="116878">
                <a:moveTo>
                  <a:pt x="0" y="31127"/>
                </a:moveTo>
                <a:cubicBezTo>
                  <a:pt x="38278" y="27254"/>
                  <a:pt x="87325" y="16408"/>
                  <a:pt x="120256" y="0"/>
                </a:cubicBezTo>
                <a:lnTo>
                  <a:pt x="83921" y="52946"/>
                </a:lnTo>
                <a:lnTo>
                  <a:pt x="89852" y="116878"/>
                </a:lnTo>
                <a:cubicBezTo>
                  <a:pt x="69101" y="86512"/>
                  <a:pt x="31547" y="53149"/>
                  <a:pt x="0" y="31127"/>
                </a:cubicBezTo>
              </a:path>
            </a:pathLst>
          </a:custGeom>
          <a:solidFill>
            <a:srgbClr val="465CA7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427" name="Picture 2427"/>
          <p:cNvPicPr>
            <a:picLocks noChangeAspect="0" noChangeArrowheads="1"/>
          </p:cNvPicPr>
          <p:nvPr/>
        </p:nvPicPr>
        <p:blipFill>
          <a:blip r:embed="rId24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902200" y="4241800"/>
            <a:ext cx="7543800" cy="4648200"/>
          </a:xfrm>
          <a:prstGeom prst="rect">
            <a:avLst/>
          </a:prstGeom>
          <a:noFill/>
          <a:extLst/>
        </p:spPr>
      </p:pic>
      <p:pic>
        <p:nvPicPr>
          <p:cNvPr id="2428" name="Picture 101"/>
          <p:cNvPicPr>
            <a:picLocks noChangeAspect="0" noChangeArrowheads="1"/>
          </p:cNvPicPr>
          <p:nvPr/>
        </p:nvPicPr>
        <p:blipFill>
          <a:blip r:embed="rId24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78000" y="2540170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2429" name="Picture 2429"/>
          <p:cNvPicPr>
            <a:picLocks noChangeAspect="0" noChangeArrowheads="1"/>
          </p:cNvPicPr>
          <p:nvPr/>
        </p:nvPicPr>
        <p:blipFill>
          <a:blip r:embed="rId24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0325100" y="2044700"/>
            <a:ext cx="2679700" cy="2527300"/>
          </a:xfrm>
          <a:prstGeom prst="rect">
            <a:avLst/>
          </a:prstGeom>
          <a:noFill/>
          <a:extLst/>
        </p:spPr>
      </p:pic>
      <p:sp>
        <p:nvSpPr>
          <p:cNvPr id="2430" name="Rectangle 2430"/>
          <p:cNvSpPr/>
          <p:nvPr/>
        </p:nvSpPr>
        <p:spPr>
          <a:xfrm rot="0" flipH="0" flipV="0">
            <a:off x="1955800" y="269911"/>
            <a:ext cx="9350654" cy="1385864"/>
          </a:xfrm>
          <a:prstGeom prst="rect">
            <a:avLst/>
          </a:prstGeom>
        </p:spPr>
      </p:sp>
      <p:sp>
        <p:nvSpPr>
          <p:cNvPr id="2431" name="Freeform 2431"/>
          <p:cNvSpPr/>
          <p:nvPr/>
        </p:nvSpPr>
        <p:spPr>
          <a:xfrm rot="0" flipH="0" flipV="0">
            <a:off x="2018464" y="796597"/>
            <a:ext cx="435425" cy="624020"/>
          </a:xfrm>
          <a:custGeom>
            <a:pathLst>
              <a:path w="6047582" h="8666956">
                <a:moveTo>
                  <a:pt x="84138" y="7276704"/>
                </a:moveTo>
                <a:cubicBezTo>
                  <a:pt x="28046" y="7145603"/>
                  <a:pt x="0" y="7023960"/>
                  <a:pt x="0" y="6911777"/>
                </a:cubicBezTo>
                <a:cubicBezTo>
                  <a:pt x="0" y="6752630"/>
                  <a:pt x="49081" y="6623910"/>
                  <a:pt x="147241" y="6525618"/>
                </a:cubicBezTo>
                <a:cubicBezTo>
                  <a:pt x="245534" y="6427193"/>
                  <a:pt x="369491" y="6377980"/>
                  <a:pt x="519113" y="6377980"/>
                </a:cubicBezTo>
                <a:cubicBezTo>
                  <a:pt x="668735" y="6377980"/>
                  <a:pt x="813660" y="6429508"/>
                  <a:pt x="953889" y="6532563"/>
                </a:cubicBezTo>
                <a:cubicBezTo>
                  <a:pt x="1113036" y="6720020"/>
                  <a:pt x="1297782" y="6876984"/>
                  <a:pt x="1508125" y="7003455"/>
                </a:cubicBezTo>
                <a:cubicBezTo>
                  <a:pt x="1718601" y="7129794"/>
                  <a:pt x="1943100" y="7228086"/>
                  <a:pt x="2181622" y="7298333"/>
                </a:cubicBezTo>
                <a:cubicBezTo>
                  <a:pt x="2420276" y="7368580"/>
                  <a:pt x="2663495" y="7417793"/>
                  <a:pt x="2911277" y="7445971"/>
                </a:cubicBezTo>
                <a:cubicBezTo>
                  <a:pt x="3159192" y="7474017"/>
                  <a:pt x="3400095" y="7488039"/>
                  <a:pt x="3633986" y="7488039"/>
                </a:cubicBezTo>
                <a:cubicBezTo>
                  <a:pt x="3793001" y="7431816"/>
                  <a:pt x="3902869" y="7396692"/>
                  <a:pt x="3963591" y="7382669"/>
                </a:cubicBezTo>
                <a:cubicBezTo>
                  <a:pt x="4024445" y="7368646"/>
                  <a:pt x="4073592" y="7352308"/>
                  <a:pt x="4111030" y="7333655"/>
                </a:cubicBezTo>
                <a:cubicBezTo>
                  <a:pt x="4148468" y="7314870"/>
                  <a:pt x="4190537" y="7286758"/>
                  <a:pt x="4237236" y="7249319"/>
                </a:cubicBezTo>
                <a:cubicBezTo>
                  <a:pt x="4284068" y="7211748"/>
                  <a:pt x="4372968" y="7146132"/>
                  <a:pt x="4503936" y="7052469"/>
                </a:cubicBezTo>
                <a:cubicBezTo>
                  <a:pt x="4550768" y="6986853"/>
                  <a:pt x="4592836" y="6925932"/>
                  <a:pt x="4630143" y="6869708"/>
                </a:cubicBezTo>
                <a:cubicBezTo>
                  <a:pt x="4667581" y="6813484"/>
                  <a:pt x="4709716" y="6752630"/>
                  <a:pt x="4756547" y="6687146"/>
                </a:cubicBezTo>
                <a:lnTo>
                  <a:pt x="4882754" y="6307733"/>
                </a:lnTo>
                <a:cubicBezTo>
                  <a:pt x="4882754" y="6242117"/>
                  <a:pt x="4882754" y="6178881"/>
                  <a:pt x="4882754" y="6118027"/>
                </a:cubicBezTo>
                <a:cubicBezTo>
                  <a:pt x="4882754" y="6057041"/>
                  <a:pt x="4878123" y="5989175"/>
                  <a:pt x="4868863" y="5914430"/>
                </a:cubicBezTo>
                <a:cubicBezTo>
                  <a:pt x="4850078" y="5848813"/>
                  <a:pt x="4826662" y="5785578"/>
                  <a:pt x="4798616" y="5724724"/>
                </a:cubicBezTo>
                <a:cubicBezTo>
                  <a:pt x="4770570" y="5663737"/>
                  <a:pt x="4742524" y="5600502"/>
                  <a:pt x="4714479" y="5535018"/>
                </a:cubicBezTo>
                <a:cubicBezTo>
                  <a:pt x="4658387" y="5469401"/>
                  <a:pt x="4604610" y="5408547"/>
                  <a:pt x="4553149" y="5352455"/>
                </a:cubicBezTo>
                <a:cubicBezTo>
                  <a:pt x="4501687" y="5296231"/>
                  <a:pt x="4447845" y="5235377"/>
                  <a:pt x="4391621" y="5169893"/>
                </a:cubicBezTo>
                <a:cubicBezTo>
                  <a:pt x="4307615" y="5123061"/>
                  <a:pt x="4223478" y="5071534"/>
                  <a:pt x="4139208" y="5015310"/>
                </a:cubicBezTo>
                <a:cubicBezTo>
                  <a:pt x="4055071" y="4959086"/>
                  <a:pt x="3961540" y="4916885"/>
                  <a:pt x="3858618" y="4888707"/>
                </a:cubicBezTo>
                <a:cubicBezTo>
                  <a:pt x="3475104" y="4757606"/>
                  <a:pt x="3121951" y="4666325"/>
                  <a:pt x="2799160" y="4614863"/>
                </a:cubicBezTo>
                <a:cubicBezTo>
                  <a:pt x="2476500" y="4563269"/>
                  <a:pt x="2172494" y="4497719"/>
                  <a:pt x="1887141" y="4418211"/>
                </a:cubicBezTo>
                <a:cubicBezTo>
                  <a:pt x="1601788" y="4338572"/>
                  <a:pt x="1332839" y="4214482"/>
                  <a:pt x="1080294" y="4045943"/>
                </a:cubicBezTo>
                <a:cubicBezTo>
                  <a:pt x="827749" y="3877271"/>
                  <a:pt x="579901" y="3605676"/>
                  <a:pt x="336749" y="3231158"/>
                </a:cubicBezTo>
                <a:cubicBezTo>
                  <a:pt x="289918" y="3156281"/>
                  <a:pt x="261806" y="3100123"/>
                  <a:pt x="252413" y="3062685"/>
                </a:cubicBezTo>
                <a:cubicBezTo>
                  <a:pt x="243152" y="3025114"/>
                  <a:pt x="233826" y="2959497"/>
                  <a:pt x="224433" y="2865835"/>
                </a:cubicBezTo>
                <a:cubicBezTo>
                  <a:pt x="215040" y="2790958"/>
                  <a:pt x="208029" y="2718396"/>
                  <a:pt x="203399" y="2648149"/>
                </a:cubicBezTo>
                <a:cubicBezTo>
                  <a:pt x="198769" y="2577902"/>
                  <a:pt x="196454" y="2509970"/>
                  <a:pt x="196454" y="2444354"/>
                </a:cubicBezTo>
                <a:cubicBezTo>
                  <a:pt x="196454" y="2275814"/>
                  <a:pt x="212792" y="2125994"/>
                  <a:pt x="245468" y="1994893"/>
                </a:cubicBezTo>
                <a:cubicBezTo>
                  <a:pt x="278276" y="1863792"/>
                  <a:pt x="327422" y="1737387"/>
                  <a:pt x="392907" y="1615679"/>
                </a:cubicBezTo>
                <a:cubicBezTo>
                  <a:pt x="458391" y="1493970"/>
                  <a:pt x="542529" y="1369880"/>
                  <a:pt x="645319" y="1243410"/>
                </a:cubicBezTo>
                <a:cubicBezTo>
                  <a:pt x="748242" y="1116939"/>
                  <a:pt x="869884" y="978827"/>
                  <a:pt x="1010246" y="829072"/>
                </a:cubicBezTo>
                <a:cubicBezTo>
                  <a:pt x="1169128" y="660400"/>
                  <a:pt x="1351492" y="522222"/>
                  <a:pt x="1557338" y="414536"/>
                </a:cubicBezTo>
                <a:cubicBezTo>
                  <a:pt x="1763184" y="306719"/>
                  <a:pt x="1978356" y="222383"/>
                  <a:pt x="2202855" y="161529"/>
                </a:cubicBezTo>
                <a:cubicBezTo>
                  <a:pt x="2427486" y="100674"/>
                  <a:pt x="2658997" y="58539"/>
                  <a:pt x="2897386" y="35124"/>
                </a:cubicBezTo>
                <a:cubicBezTo>
                  <a:pt x="3135908" y="11708"/>
                  <a:pt x="3367418" y="0"/>
                  <a:pt x="3591918" y="0"/>
                </a:cubicBezTo>
                <a:cubicBezTo>
                  <a:pt x="3666795" y="0"/>
                  <a:pt x="3734594" y="0"/>
                  <a:pt x="3795316" y="0"/>
                </a:cubicBezTo>
                <a:cubicBezTo>
                  <a:pt x="3856170" y="0"/>
                  <a:pt x="3919406" y="4697"/>
                  <a:pt x="3985022" y="14089"/>
                </a:cubicBezTo>
                <a:cubicBezTo>
                  <a:pt x="4200129" y="32875"/>
                  <a:pt x="4403527" y="84336"/>
                  <a:pt x="4595218" y="168474"/>
                </a:cubicBezTo>
                <a:cubicBezTo>
                  <a:pt x="4786908" y="252611"/>
                  <a:pt x="4985676" y="322858"/>
                  <a:pt x="5191522" y="379214"/>
                </a:cubicBezTo>
                <a:cubicBezTo>
                  <a:pt x="5406761" y="528836"/>
                  <a:pt x="5514380" y="711266"/>
                  <a:pt x="5514380" y="926505"/>
                </a:cubicBezTo>
                <a:cubicBezTo>
                  <a:pt x="5514380" y="1066999"/>
                  <a:pt x="5460537" y="1191022"/>
                  <a:pt x="5352852" y="1298575"/>
                </a:cubicBezTo>
                <a:cubicBezTo>
                  <a:pt x="5245299" y="1406129"/>
                  <a:pt x="5093296" y="1459905"/>
                  <a:pt x="4896843" y="1459905"/>
                </a:cubicBezTo>
                <a:cubicBezTo>
                  <a:pt x="4878189" y="1459905"/>
                  <a:pt x="4857155" y="1457590"/>
                  <a:pt x="4833739" y="1452960"/>
                </a:cubicBezTo>
                <a:cubicBezTo>
                  <a:pt x="4810324" y="1448197"/>
                  <a:pt x="4789289" y="1445816"/>
                  <a:pt x="4770636" y="1445816"/>
                </a:cubicBezTo>
                <a:cubicBezTo>
                  <a:pt x="4471260" y="1352154"/>
                  <a:pt x="4207008" y="1279591"/>
                  <a:pt x="3977879" y="1228130"/>
                </a:cubicBezTo>
                <a:cubicBezTo>
                  <a:pt x="3748749" y="1176536"/>
                  <a:pt x="3526565" y="1150739"/>
                  <a:pt x="3311327" y="1150739"/>
                </a:cubicBezTo>
                <a:cubicBezTo>
                  <a:pt x="3086960" y="1150739"/>
                  <a:pt x="2857831" y="1188244"/>
                  <a:pt x="2623939" y="1263254"/>
                </a:cubicBezTo>
                <a:cubicBezTo>
                  <a:pt x="2390048" y="1338130"/>
                  <a:pt x="2118784" y="1464535"/>
                  <a:pt x="1810147" y="1642468"/>
                </a:cubicBezTo>
                <a:cubicBezTo>
                  <a:pt x="1754056" y="1717477"/>
                  <a:pt x="1697898" y="1785409"/>
                  <a:pt x="1641674" y="1846263"/>
                </a:cubicBezTo>
                <a:cubicBezTo>
                  <a:pt x="1585582" y="1907117"/>
                  <a:pt x="1529491" y="1970419"/>
                  <a:pt x="1473399" y="2036168"/>
                </a:cubicBezTo>
                <a:cubicBezTo>
                  <a:pt x="1445353" y="2092259"/>
                  <a:pt x="1419622" y="2148417"/>
                  <a:pt x="1396207" y="2204641"/>
                </a:cubicBezTo>
                <a:cubicBezTo>
                  <a:pt x="1372791" y="2260733"/>
                  <a:pt x="1351757" y="2316957"/>
                  <a:pt x="1333104" y="2373313"/>
                </a:cubicBezTo>
                <a:cubicBezTo>
                  <a:pt x="1333104" y="2429537"/>
                  <a:pt x="1335419" y="2485761"/>
                  <a:pt x="1340049" y="2541985"/>
                </a:cubicBezTo>
                <a:cubicBezTo>
                  <a:pt x="1344679" y="2598209"/>
                  <a:pt x="1351691" y="2649670"/>
                  <a:pt x="1361083" y="2696369"/>
                </a:cubicBezTo>
                <a:cubicBezTo>
                  <a:pt x="1398522" y="2743200"/>
                  <a:pt x="1431264" y="2790032"/>
                  <a:pt x="1459310" y="2836863"/>
                </a:cubicBezTo>
                <a:cubicBezTo>
                  <a:pt x="1487356" y="2883694"/>
                  <a:pt x="1520098" y="2930525"/>
                  <a:pt x="1557536" y="2977357"/>
                </a:cubicBezTo>
                <a:lnTo>
                  <a:pt x="2146896" y="3314502"/>
                </a:lnTo>
                <a:cubicBezTo>
                  <a:pt x="2427486" y="3380119"/>
                  <a:pt x="2689358" y="3436343"/>
                  <a:pt x="2932510" y="3483174"/>
                </a:cubicBezTo>
                <a:cubicBezTo>
                  <a:pt x="3175794" y="3530005"/>
                  <a:pt x="3409686" y="3583848"/>
                  <a:pt x="3634185" y="3644702"/>
                </a:cubicBezTo>
                <a:cubicBezTo>
                  <a:pt x="3858684" y="3705424"/>
                  <a:pt x="4080868" y="3777986"/>
                  <a:pt x="4300736" y="3862388"/>
                </a:cubicBezTo>
                <a:cubicBezTo>
                  <a:pt x="4520605" y="3946658"/>
                  <a:pt x="4756812" y="4059039"/>
                  <a:pt x="5009357" y="4199533"/>
                </a:cubicBezTo>
                <a:cubicBezTo>
                  <a:pt x="5140325" y="4274543"/>
                  <a:pt x="5252509" y="4370586"/>
                  <a:pt x="5345907" y="4487664"/>
                </a:cubicBezTo>
                <a:cubicBezTo>
                  <a:pt x="5439437" y="4604610"/>
                  <a:pt x="5528337" y="4714611"/>
                  <a:pt x="5612607" y="4817666"/>
                </a:cubicBezTo>
                <a:cubicBezTo>
                  <a:pt x="5762229" y="4995598"/>
                  <a:pt x="5872097" y="5196946"/>
                  <a:pt x="5942211" y="5421710"/>
                </a:cubicBezTo>
                <a:cubicBezTo>
                  <a:pt x="6012458" y="5646473"/>
                  <a:pt x="6047582" y="5880630"/>
                  <a:pt x="6047582" y="6124179"/>
                </a:cubicBezTo>
                <a:cubicBezTo>
                  <a:pt x="6047582" y="6461258"/>
                  <a:pt x="5982097" y="6789010"/>
                  <a:pt x="5851129" y="7107436"/>
                </a:cubicBezTo>
                <a:cubicBezTo>
                  <a:pt x="5720160" y="7425862"/>
                  <a:pt x="5533099" y="7688131"/>
                  <a:pt x="5289947" y="7894241"/>
                </a:cubicBezTo>
                <a:cubicBezTo>
                  <a:pt x="5205810" y="7969118"/>
                  <a:pt x="5119291" y="8036984"/>
                  <a:pt x="5030391" y="8097838"/>
                </a:cubicBezTo>
                <a:cubicBezTo>
                  <a:pt x="4941491" y="8158692"/>
                  <a:pt x="4854972" y="8217231"/>
                  <a:pt x="4770835" y="8273455"/>
                </a:cubicBezTo>
                <a:cubicBezTo>
                  <a:pt x="4574382" y="8404555"/>
                  <a:pt x="4354513" y="8502914"/>
                  <a:pt x="4111229" y="8568531"/>
                </a:cubicBezTo>
                <a:cubicBezTo>
                  <a:pt x="3867944" y="8634147"/>
                  <a:pt x="3610637" y="8666956"/>
                  <a:pt x="3339307" y="8666956"/>
                </a:cubicBezTo>
                <a:cubicBezTo>
                  <a:pt x="3030803" y="8666956"/>
                  <a:pt x="2719851" y="8631832"/>
                  <a:pt x="2406452" y="8561585"/>
                </a:cubicBezTo>
                <a:cubicBezTo>
                  <a:pt x="2093053" y="8491339"/>
                  <a:pt x="1791362" y="8393046"/>
                  <a:pt x="1501379" y="8266708"/>
                </a:cubicBezTo>
                <a:cubicBezTo>
                  <a:pt x="1211395" y="8140237"/>
                  <a:pt x="944761" y="7992798"/>
                  <a:pt x="701477" y="7824391"/>
                </a:cubicBezTo>
                <a:cubicBezTo>
                  <a:pt x="458325" y="7655851"/>
                  <a:pt x="252545" y="7473289"/>
                  <a:pt x="84138" y="7276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2" name="Freeform 2432"/>
          <p:cNvSpPr/>
          <p:nvPr/>
        </p:nvSpPr>
        <p:spPr>
          <a:xfrm rot="0" flipH="0" flipV="0">
            <a:off x="2567093" y="758292"/>
            <a:ext cx="320297" cy="649681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3" name="Freeform 2433"/>
          <p:cNvSpPr/>
          <p:nvPr/>
        </p:nvSpPr>
        <p:spPr>
          <a:xfrm rot="0" flipH="0" flipV="0">
            <a:off x="2888756" y="952602"/>
            <a:ext cx="409722" cy="459147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4" name="Freeform 2434"/>
          <p:cNvSpPr/>
          <p:nvPr/>
        </p:nvSpPr>
        <p:spPr>
          <a:xfrm rot="0" flipH="0" flipV="0">
            <a:off x="3389570" y="945344"/>
            <a:ext cx="359673" cy="467801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5" name="Freeform 2435"/>
          <p:cNvSpPr/>
          <p:nvPr/>
        </p:nvSpPr>
        <p:spPr>
          <a:xfrm rot="0" flipH="0" flipV="0">
            <a:off x="3844173" y="748605"/>
            <a:ext cx="418466" cy="664654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6" name="Freeform 2436"/>
          <p:cNvSpPr/>
          <p:nvPr/>
        </p:nvSpPr>
        <p:spPr>
          <a:xfrm rot="0" flipH="0" flipV="0">
            <a:off x="4356825" y="952602"/>
            <a:ext cx="409722" cy="459147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7" name="Freeform 2437"/>
          <p:cNvSpPr/>
          <p:nvPr/>
        </p:nvSpPr>
        <p:spPr>
          <a:xfrm rot="0" flipH="0" flipV="0">
            <a:off x="4830342" y="937057"/>
            <a:ext cx="356673" cy="477916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8" name="Freeform 2438"/>
          <p:cNvSpPr/>
          <p:nvPr/>
        </p:nvSpPr>
        <p:spPr>
          <a:xfrm rot="0" flipH="0" flipV="0">
            <a:off x="5197027" y="748605"/>
            <a:ext cx="418466" cy="664654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39" name="Freeform 2439"/>
          <p:cNvSpPr/>
          <p:nvPr/>
        </p:nvSpPr>
        <p:spPr>
          <a:xfrm rot="0" flipH="0" flipV="0">
            <a:off x="5718281" y="761464"/>
            <a:ext cx="97997" cy="649266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0" name="Freeform 2440"/>
          <p:cNvSpPr/>
          <p:nvPr/>
        </p:nvSpPr>
        <p:spPr>
          <a:xfrm rot="0" flipH="0" flipV="0">
            <a:off x="5934719" y="939600"/>
            <a:ext cx="583944" cy="473859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1" name="Freeform 2441"/>
          <p:cNvSpPr/>
          <p:nvPr/>
        </p:nvSpPr>
        <p:spPr>
          <a:xfrm rot="0" flipH="0" flipV="0">
            <a:off x="6611918" y="952602"/>
            <a:ext cx="409722" cy="459147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2" name="Freeform 2442"/>
          <p:cNvSpPr/>
          <p:nvPr/>
        </p:nvSpPr>
        <p:spPr>
          <a:xfrm rot="0" flipH="0" flipV="0">
            <a:off x="7118493" y="758606"/>
            <a:ext cx="120243" cy="66904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3" name="Freeform 2443"/>
          <p:cNvSpPr/>
          <p:nvPr/>
        </p:nvSpPr>
        <p:spPr>
          <a:xfrm rot="0" flipH="0" flipV="0">
            <a:off x="7379188" y="758606"/>
            <a:ext cx="120243" cy="66904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4" name="Freeform 2444"/>
          <p:cNvSpPr/>
          <p:nvPr/>
        </p:nvSpPr>
        <p:spPr>
          <a:xfrm rot="0" flipH="0" flipV="0">
            <a:off x="7598653" y="761464"/>
            <a:ext cx="97997" cy="649266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5" name="Freeform 2445"/>
          <p:cNvSpPr/>
          <p:nvPr/>
        </p:nvSpPr>
        <p:spPr>
          <a:xfrm rot="0" flipH="0" flipV="0">
            <a:off x="7829165" y="945344"/>
            <a:ext cx="359673" cy="467801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6" name="Freeform 2446"/>
          <p:cNvSpPr/>
          <p:nvPr/>
        </p:nvSpPr>
        <p:spPr>
          <a:xfrm rot="0" flipH="0" flipV="0">
            <a:off x="8624234" y="962532"/>
            <a:ext cx="404998" cy="688076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7" name="Freeform 2447"/>
          <p:cNvSpPr/>
          <p:nvPr/>
        </p:nvSpPr>
        <p:spPr>
          <a:xfrm rot="0" flipH="0" flipV="0">
            <a:off x="9140323" y="758606"/>
            <a:ext cx="120243" cy="66904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8" name="Freeform 2448"/>
          <p:cNvSpPr/>
          <p:nvPr/>
        </p:nvSpPr>
        <p:spPr>
          <a:xfrm rot="0" flipH="0" flipV="0">
            <a:off x="9340743" y="960517"/>
            <a:ext cx="415309" cy="436483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49" name="Freeform 2449"/>
          <p:cNvSpPr/>
          <p:nvPr/>
        </p:nvSpPr>
        <p:spPr>
          <a:xfrm rot="0" flipH="0" flipV="0">
            <a:off x="9804917" y="951754"/>
            <a:ext cx="404826" cy="479093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0" name="Freeform 2450"/>
          <p:cNvSpPr/>
          <p:nvPr/>
        </p:nvSpPr>
        <p:spPr>
          <a:xfrm rot="0" flipH="0" flipV="0">
            <a:off x="10304629" y="945344"/>
            <a:ext cx="359673" cy="467801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1" name="Freeform 2451"/>
          <p:cNvSpPr/>
          <p:nvPr/>
        </p:nvSpPr>
        <p:spPr>
          <a:xfrm rot="0" flipH="0" flipV="0">
            <a:off x="10785429" y="761464"/>
            <a:ext cx="97997" cy="649266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2" name="Freeform 2452"/>
          <p:cNvSpPr/>
          <p:nvPr/>
        </p:nvSpPr>
        <p:spPr>
          <a:xfrm rot="0" flipH="0" flipV="0">
            <a:off x="10962382" y="758292"/>
            <a:ext cx="320297" cy="649681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3" name="Rectangle 2453"/>
          <p:cNvSpPr/>
          <p:nvPr/>
        </p:nvSpPr>
        <p:spPr>
          <a:xfrm rot="0" flipH="0" flipV="0">
            <a:off x="1786611" y="5275985"/>
            <a:ext cx="366798" cy="710664"/>
          </a:xfrm>
          <a:prstGeom prst="rect">
            <a:avLst/>
          </a:prstGeom>
        </p:spPr>
      </p:sp>
      <p:sp>
        <p:nvSpPr>
          <p:cNvPr id="2454" name="Freeform 2454"/>
          <p:cNvSpPr/>
          <p:nvPr/>
        </p:nvSpPr>
        <p:spPr>
          <a:xfrm rot="0" flipH="0" flipV="0">
            <a:off x="1811369" y="5528639"/>
            <a:ext cx="297087" cy="450843"/>
          </a:xfrm>
          <a:custGeom>
            <a:pathLst>
              <a:path w="5791200" h="8788400">
                <a:moveTo>
                  <a:pt x="4622800" y="8788400"/>
                </a:moveTo>
                <a:lnTo>
                  <a:pt x="5740400" y="8788400"/>
                </a:lnTo>
                <a:lnTo>
                  <a:pt x="5740400" y="1816100"/>
                </a:lnTo>
                <a:cubicBezTo>
                  <a:pt x="5740400" y="1181100"/>
                  <a:pt x="5765800" y="635000"/>
                  <a:pt x="5791200" y="127000"/>
                </a:cubicBezTo>
                <a:lnTo>
                  <a:pt x="4711700" y="127000"/>
                </a:lnTo>
                <a:lnTo>
                  <a:pt x="4711700" y="1054100"/>
                </a:lnTo>
                <a:lnTo>
                  <a:pt x="4686300" y="1054100"/>
                </a:lnTo>
                <a:cubicBezTo>
                  <a:pt x="4380507" y="469900"/>
                  <a:pt x="3743920" y="0"/>
                  <a:pt x="2788840" y="0"/>
                </a:cubicBezTo>
                <a:cubicBezTo>
                  <a:pt x="1489868" y="0"/>
                  <a:pt x="0" y="1003300"/>
                  <a:pt x="0" y="3314700"/>
                </a:cubicBezTo>
                <a:cubicBezTo>
                  <a:pt x="0" y="5181600"/>
                  <a:pt x="1171575" y="6413500"/>
                  <a:pt x="2610643" y="6413500"/>
                </a:cubicBezTo>
                <a:cubicBezTo>
                  <a:pt x="3604021" y="6413500"/>
                  <a:pt x="4278907" y="5930900"/>
                  <a:pt x="4622800" y="5334000"/>
                </a:cubicBezTo>
                <a:lnTo>
                  <a:pt x="4622800" y="5334000"/>
                </a:lnTo>
                <a:close/>
                <a:moveTo>
                  <a:pt x="4635500" y="3771900"/>
                </a:moveTo>
                <a:cubicBezTo>
                  <a:pt x="4635500" y="3937000"/>
                  <a:pt x="4597400" y="4152900"/>
                  <a:pt x="4546600" y="4318000"/>
                </a:cubicBezTo>
                <a:cubicBezTo>
                  <a:pt x="4292600" y="5080000"/>
                  <a:pt x="3670300" y="5524500"/>
                  <a:pt x="2946400" y="5524500"/>
                </a:cubicBezTo>
                <a:cubicBezTo>
                  <a:pt x="1714500" y="5524500"/>
                  <a:pt x="1130300" y="4470400"/>
                  <a:pt x="1130300" y="3238500"/>
                </a:cubicBezTo>
                <a:cubicBezTo>
                  <a:pt x="1130300" y="1866900"/>
                  <a:pt x="1828800" y="889000"/>
                  <a:pt x="2984500" y="889000"/>
                </a:cubicBezTo>
                <a:cubicBezTo>
                  <a:pt x="3822700" y="889000"/>
                  <a:pt x="4406900" y="1473200"/>
                  <a:pt x="4584700" y="2159000"/>
                </a:cubicBezTo>
                <a:cubicBezTo>
                  <a:pt x="4622800" y="2298700"/>
                  <a:pt x="4635500" y="2463800"/>
                  <a:pt x="4635500" y="2616200"/>
                </a:cubicBezTo>
                <a:close/>
              </a:path>
            </a:pathLst>
          </a:custGeom>
          <a:solidFill>
            <a:srgbClr val="EE3538">
              <a:alpha val="100000"/>
            </a:srgbClr>
          </a:solidFill>
          <a:ln w="65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5" name="Rectangle 2455"/>
          <p:cNvSpPr/>
          <p:nvPr/>
        </p:nvSpPr>
        <p:spPr>
          <a:xfrm rot="0" flipH="0" flipV="0">
            <a:off x="1564665" y="6622185"/>
            <a:ext cx="1846043" cy="710664"/>
          </a:xfrm>
          <a:prstGeom prst="rect">
            <a:avLst/>
          </a:prstGeom>
        </p:spPr>
      </p:sp>
      <p:sp>
        <p:nvSpPr>
          <p:cNvPr id="2456" name="Freeform 2456"/>
          <p:cNvSpPr/>
          <p:nvPr/>
        </p:nvSpPr>
        <p:spPr>
          <a:xfrm rot="0" flipH="0" flipV="0">
            <a:off x="1589422" y="6804800"/>
            <a:ext cx="297087" cy="450843"/>
          </a:xfrm>
          <a:custGeom>
            <a:pathLst>
              <a:path w="5791200" h="8788400">
                <a:moveTo>
                  <a:pt x="4622800" y="8788400"/>
                </a:moveTo>
                <a:lnTo>
                  <a:pt x="5740400" y="8788400"/>
                </a:lnTo>
                <a:lnTo>
                  <a:pt x="5740400" y="1816100"/>
                </a:lnTo>
                <a:cubicBezTo>
                  <a:pt x="5740400" y="1181100"/>
                  <a:pt x="5765800" y="635000"/>
                  <a:pt x="5791200" y="127000"/>
                </a:cubicBezTo>
                <a:lnTo>
                  <a:pt x="4711700" y="127000"/>
                </a:lnTo>
                <a:lnTo>
                  <a:pt x="4711700" y="1054100"/>
                </a:lnTo>
                <a:lnTo>
                  <a:pt x="4686300" y="1054100"/>
                </a:lnTo>
                <a:cubicBezTo>
                  <a:pt x="4380507" y="469900"/>
                  <a:pt x="3743920" y="0"/>
                  <a:pt x="2788840" y="0"/>
                </a:cubicBezTo>
                <a:cubicBezTo>
                  <a:pt x="1489868" y="0"/>
                  <a:pt x="0" y="1003300"/>
                  <a:pt x="0" y="3314700"/>
                </a:cubicBezTo>
                <a:cubicBezTo>
                  <a:pt x="0" y="5181600"/>
                  <a:pt x="1171575" y="6413500"/>
                  <a:pt x="2610643" y="6413500"/>
                </a:cubicBezTo>
                <a:cubicBezTo>
                  <a:pt x="3604021" y="6413500"/>
                  <a:pt x="4278907" y="5930900"/>
                  <a:pt x="4622800" y="5334000"/>
                </a:cubicBezTo>
                <a:lnTo>
                  <a:pt x="4622800" y="5334000"/>
                </a:lnTo>
                <a:close/>
                <a:moveTo>
                  <a:pt x="4635500" y="3771900"/>
                </a:moveTo>
                <a:cubicBezTo>
                  <a:pt x="4635500" y="3937000"/>
                  <a:pt x="4597400" y="4152900"/>
                  <a:pt x="4546600" y="4318000"/>
                </a:cubicBezTo>
                <a:cubicBezTo>
                  <a:pt x="4292600" y="5080000"/>
                  <a:pt x="3670300" y="5524500"/>
                  <a:pt x="2946400" y="5524500"/>
                </a:cubicBezTo>
                <a:cubicBezTo>
                  <a:pt x="1714500" y="5524500"/>
                  <a:pt x="1130300" y="4470400"/>
                  <a:pt x="1130300" y="3238500"/>
                </a:cubicBezTo>
                <a:cubicBezTo>
                  <a:pt x="1130300" y="1866900"/>
                  <a:pt x="1828800" y="889000"/>
                  <a:pt x="2984500" y="889000"/>
                </a:cubicBezTo>
                <a:cubicBezTo>
                  <a:pt x="3822700" y="889000"/>
                  <a:pt x="4406900" y="1473200"/>
                  <a:pt x="4584700" y="2159000"/>
                </a:cubicBezTo>
                <a:cubicBezTo>
                  <a:pt x="4622800" y="2298700"/>
                  <a:pt x="4635500" y="2463800"/>
                  <a:pt x="4635500" y="2616200"/>
                </a:cubicBezTo>
                <a:close/>
              </a:path>
            </a:pathLst>
          </a:custGeom>
          <a:solidFill>
            <a:srgbClr val="70BF50">
              <a:alpha val="100000"/>
            </a:srgbClr>
          </a:solidFill>
          <a:ln w="65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7" name="Freeform 2457"/>
          <p:cNvSpPr/>
          <p:nvPr/>
        </p:nvSpPr>
        <p:spPr>
          <a:xfrm rot="0" flipH="0" flipV="0">
            <a:off x="3068667" y="6874839"/>
            <a:ext cx="297087" cy="450843"/>
          </a:xfrm>
          <a:custGeom>
            <a:pathLst>
              <a:path w="5791200" h="8788400">
                <a:moveTo>
                  <a:pt x="4622800" y="8788400"/>
                </a:moveTo>
                <a:lnTo>
                  <a:pt x="5740400" y="8788400"/>
                </a:lnTo>
                <a:lnTo>
                  <a:pt x="5740400" y="1816100"/>
                </a:lnTo>
                <a:cubicBezTo>
                  <a:pt x="5740400" y="1181100"/>
                  <a:pt x="5765800" y="635000"/>
                  <a:pt x="5791200" y="127000"/>
                </a:cubicBezTo>
                <a:lnTo>
                  <a:pt x="4711700" y="127000"/>
                </a:lnTo>
                <a:lnTo>
                  <a:pt x="4711700" y="1054100"/>
                </a:lnTo>
                <a:lnTo>
                  <a:pt x="4686300" y="1054100"/>
                </a:lnTo>
                <a:cubicBezTo>
                  <a:pt x="4380507" y="469900"/>
                  <a:pt x="3743920" y="0"/>
                  <a:pt x="2788840" y="0"/>
                </a:cubicBezTo>
                <a:cubicBezTo>
                  <a:pt x="1489868" y="0"/>
                  <a:pt x="0" y="1003300"/>
                  <a:pt x="0" y="3314700"/>
                </a:cubicBezTo>
                <a:cubicBezTo>
                  <a:pt x="0" y="5181600"/>
                  <a:pt x="1171575" y="6413500"/>
                  <a:pt x="2610643" y="6413500"/>
                </a:cubicBezTo>
                <a:cubicBezTo>
                  <a:pt x="3604021" y="6413500"/>
                  <a:pt x="4278907" y="5930900"/>
                  <a:pt x="4622800" y="5334000"/>
                </a:cubicBezTo>
                <a:lnTo>
                  <a:pt x="4622800" y="5334000"/>
                </a:lnTo>
                <a:close/>
                <a:moveTo>
                  <a:pt x="4635500" y="3771900"/>
                </a:moveTo>
                <a:cubicBezTo>
                  <a:pt x="4635500" y="3937000"/>
                  <a:pt x="4597400" y="4152900"/>
                  <a:pt x="4546600" y="4318000"/>
                </a:cubicBezTo>
                <a:cubicBezTo>
                  <a:pt x="4292600" y="5080000"/>
                  <a:pt x="3670300" y="5524500"/>
                  <a:pt x="2946400" y="5524500"/>
                </a:cubicBezTo>
                <a:cubicBezTo>
                  <a:pt x="1714500" y="5524500"/>
                  <a:pt x="1130300" y="4470400"/>
                  <a:pt x="1130300" y="3238500"/>
                </a:cubicBezTo>
                <a:cubicBezTo>
                  <a:pt x="1130300" y="1866900"/>
                  <a:pt x="1828800" y="889000"/>
                  <a:pt x="2984500" y="889000"/>
                </a:cubicBezTo>
                <a:cubicBezTo>
                  <a:pt x="3822700" y="889000"/>
                  <a:pt x="4406900" y="1473200"/>
                  <a:pt x="4584700" y="2159000"/>
                </a:cubicBezTo>
                <a:cubicBezTo>
                  <a:pt x="4622800" y="2298700"/>
                  <a:pt x="4635500" y="2463800"/>
                  <a:pt x="4635500" y="2616200"/>
                </a:cubicBezTo>
                <a:close/>
              </a:path>
            </a:pathLst>
          </a:custGeom>
          <a:solidFill>
            <a:srgbClr val="EE3538">
              <a:alpha val="100000"/>
            </a:srgbClr>
          </a:solidFill>
          <a:ln w="65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8" name="Freeform 2458"/>
          <p:cNvSpPr/>
          <p:nvPr/>
        </p:nvSpPr>
        <p:spPr>
          <a:xfrm rot="0" flipH="0" flipV="0">
            <a:off x="3068667" y="6874839"/>
            <a:ext cx="297087" cy="450843"/>
          </a:xfrm>
          <a:custGeom>
            <a:pathLst>
              <a:path w="5791200" h="8788400">
                <a:moveTo>
                  <a:pt x="4622800" y="8788400"/>
                </a:moveTo>
                <a:lnTo>
                  <a:pt x="5740400" y="8788400"/>
                </a:lnTo>
                <a:lnTo>
                  <a:pt x="5740400" y="1816100"/>
                </a:lnTo>
                <a:cubicBezTo>
                  <a:pt x="5740400" y="1181100"/>
                  <a:pt x="5765800" y="635000"/>
                  <a:pt x="5791200" y="127000"/>
                </a:cubicBezTo>
                <a:lnTo>
                  <a:pt x="4711700" y="127000"/>
                </a:lnTo>
                <a:lnTo>
                  <a:pt x="4711700" y="1054100"/>
                </a:lnTo>
                <a:lnTo>
                  <a:pt x="4686300" y="1054100"/>
                </a:lnTo>
                <a:cubicBezTo>
                  <a:pt x="4380507" y="469900"/>
                  <a:pt x="3743920" y="0"/>
                  <a:pt x="2788840" y="0"/>
                </a:cubicBezTo>
                <a:cubicBezTo>
                  <a:pt x="1489868" y="0"/>
                  <a:pt x="0" y="1003300"/>
                  <a:pt x="0" y="3314700"/>
                </a:cubicBezTo>
                <a:cubicBezTo>
                  <a:pt x="0" y="5181600"/>
                  <a:pt x="1171575" y="6413500"/>
                  <a:pt x="2610643" y="6413500"/>
                </a:cubicBezTo>
                <a:cubicBezTo>
                  <a:pt x="3604021" y="6413500"/>
                  <a:pt x="4278907" y="5930900"/>
                  <a:pt x="4622800" y="5334000"/>
                </a:cubicBezTo>
                <a:lnTo>
                  <a:pt x="4622800" y="5334000"/>
                </a:lnTo>
                <a:close/>
                <a:moveTo>
                  <a:pt x="4635500" y="3771900"/>
                </a:moveTo>
                <a:cubicBezTo>
                  <a:pt x="4635500" y="3937000"/>
                  <a:pt x="4597400" y="4152900"/>
                  <a:pt x="4546600" y="4318000"/>
                </a:cubicBezTo>
                <a:cubicBezTo>
                  <a:pt x="4292600" y="5080000"/>
                  <a:pt x="3670300" y="5524500"/>
                  <a:pt x="2946400" y="5524500"/>
                </a:cubicBezTo>
                <a:cubicBezTo>
                  <a:pt x="1714500" y="5524500"/>
                  <a:pt x="1130300" y="4470400"/>
                  <a:pt x="1130300" y="3238500"/>
                </a:cubicBezTo>
                <a:cubicBezTo>
                  <a:pt x="1130300" y="1866900"/>
                  <a:pt x="1828800" y="889000"/>
                  <a:pt x="2984500" y="889000"/>
                </a:cubicBezTo>
                <a:cubicBezTo>
                  <a:pt x="3822700" y="889000"/>
                  <a:pt x="4406900" y="1473200"/>
                  <a:pt x="4584700" y="2159000"/>
                </a:cubicBezTo>
                <a:cubicBezTo>
                  <a:pt x="4622800" y="2298700"/>
                  <a:pt x="4635500" y="2463800"/>
                  <a:pt x="4635500" y="2616200"/>
                </a:cubicBezTo>
                <a:close/>
              </a:path>
            </a:pathLst>
          </a:custGeom>
          <a:solidFill>
            <a:srgbClr val="465CA7">
              <a:alpha val="100000"/>
            </a:srgbClr>
          </a:solidFill>
          <a:ln w="65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59" name="Rectangle 2459"/>
          <p:cNvSpPr/>
          <p:nvPr/>
        </p:nvSpPr>
        <p:spPr>
          <a:xfrm rot="0" flipH="0" flipV="0">
            <a:off x="2862618" y="5403099"/>
            <a:ext cx="234751" cy="454824"/>
          </a:xfrm>
          <a:prstGeom prst="rect">
            <a:avLst/>
          </a:prstGeom>
        </p:spPr>
      </p:sp>
      <p:sp>
        <p:nvSpPr>
          <p:cNvPr id="2460" name="Freeform 2460"/>
          <p:cNvSpPr/>
          <p:nvPr/>
        </p:nvSpPr>
        <p:spPr>
          <a:xfrm rot="0" flipH="0" flipV="0">
            <a:off x="2878462" y="5564798"/>
            <a:ext cx="190136" cy="288539"/>
          </a:xfrm>
          <a:custGeom>
            <a:pathLst>
              <a:path w="5791200" h="8788400">
                <a:moveTo>
                  <a:pt x="4622800" y="8788400"/>
                </a:moveTo>
                <a:lnTo>
                  <a:pt x="5740400" y="8788400"/>
                </a:lnTo>
                <a:lnTo>
                  <a:pt x="5740400" y="1816100"/>
                </a:lnTo>
                <a:cubicBezTo>
                  <a:pt x="5740400" y="1181100"/>
                  <a:pt x="5765800" y="635000"/>
                  <a:pt x="5791200" y="127000"/>
                </a:cubicBezTo>
                <a:lnTo>
                  <a:pt x="4711700" y="127000"/>
                </a:lnTo>
                <a:lnTo>
                  <a:pt x="4711700" y="1054100"/>
                </a:lnTo>
                <a:lnTo>
                  <a:pt x="4686300" y="1054100"/>
                </a:lnTo>
                <a:cubicBezTo>
                  <a:pt x="4380507" y="469900"/>
                  <a:pt x="3743920" y="0"/>
                  <a:pt x="2788840" y="0"/>
                </a:cubicBezTo>
                <a:cubicBezTo>
                  <a:pt x="1489868" y="0"/>
                  <a:pt x="0" y="1003300"/>
                  <a:pt x="0" y="3314700"/>
                </a:cubicBezTo>
                <a:cubicBezTo>
                  <a:pt x="0" y="5181600"/>
                  <a:pt x="1171575" y="6413500"/>
                  <a:pt x="2610643" y="6413500"/>
                </a:cubicBezTo>
                <a:cubicBezTo>
                  <a:pt x="3604021" y="6413500"/>
                  <a:pt x="4278907" y="5930900"/>
                  <a:pt x="4622800" y="5334000"/>
                </a:cubicBezTo>
                <a:lnTo>
                  <a:pt x="4622800" y="5334000"/>
                </a:lnTo>
                <a:close/>
                <a:moveTo>
                  <a:pt x="4635500" y="3771900"/>
                </a:moveTo>
                <a:cubicBezTo>
                  <a:pt x="4635500" y="3937000"/>
                  <a:pt x="4597400" y="4152900"/>
                  <a:pt x="4546600" y="4318000"/>
                </a:cubicBezTo>
                <a:cubicBezTo>
                  <a:pt x="4292600" y="5080000"/>
                  <a:pt x="3670300" y="5524500"/>
                  <a:pt x="2946400" y="5524500"/>
                </a:cubicBezTo>
                <a:cubicBezTo>
                  <a:pt x="1714500" y="5524500"/>
                  <a:pt x="1130300" y="4470400"/>
                  <a:pt x="1130300" y="3238500"/>
                </a:cubicBezTo>
                <a:cubicBezTo>
                  <a:pt x="1130300" y="1866900"/>
                  <a:pt x="1828800" y="889000"/>
                  <a:pt x="2984500" y="889000"/>
                </a:cubicBezTo>
                <a:cubicBezTo>
                  <a:pt x="3822700" y="889000"/>
                  <a:pt x="4406900" y="1473200"/>
                  <a:pt x="4584700" y="2159000"/>
                </a:cubicBezTo>
                <a:cubicBezTo>
                  <a:pt x="4622800" y="2298700"/>
                  <a:pt x="4635500" y="2463800"/>
                  <a:pt x="4635500" y="2616200"/>
                </a:cubicBezTo>
                <a:close/>
              </a:path>
            </a:pathLst>
          </a:custGeom>
          <a:solidFill>
            <a:srgbClr val="F1644C">
              <a:alpha val="100000"/>
            </a:srgbClr>
          </a:solidFill>
          <a:ln w="41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1" name="Rectangle 2461"/>
          <p:cNvSpPr/>
          <p:nvPr/>
        </p:nvSpPr>
        <p:spPr>
          <a:xfrm rot="0" flipH="0" flipV="0">
            <a:off x="2652763" y="5769786"/>
            <a:ext cx="234751" cy="454824"/>
          </a:xfrm>
          <a:prstGeom prst="rect">
            <a:avLst/>
          </a:prstGeom>
        </p:spPr>
      </p:sp>
      <p:sp>
        <p:nvSpPr>
          <p:cNvPr id="2462" name="Freeform 2462"/>
          <p:cNvSpPr/>
          <p:nvPr/>
        </p:nvSpPr>
        <p:spPr>
          <a:xfrm rot="0" flipH="0" flipV="0">
            <a:off x="2668607" y="5931485"/>
            <a:ext cx="190136" cy="288539"/>
          </a:xfrm>
          <a:custGeom>
            <a:pathLst>
              <a:path w="5791200" h="8788400">
                <a:moveTo>
                  <a:pt x="4622800" y="8788400"/>
                </a:moveTo>
                <a:lnTo>
                  <a:pt x="5740400" y="8788400"/>
                </a:lnTo>
                <a:lnTo>
                  <a:pt x="5740400" y="1816100"/>
                </a:lnTo>
                <a:cubicBezTo>
                  <a:pt x="5740400" y="1181100"/>
                  <a:pt x="5765800" y="635000"/>
                  <a:pt x="5791200" y="127000"/>
                </a:cubicBezTo>
                <a:lnTo>
                  <a:pt x="4711700" y="127000"/>
                </a:lnTo>
                <a:lnTo>
                  <a:pt x="4711700" y="1054100"/>
                </a:lnTo>
                <a:lnTo>
                  <a:pt x="4686300" y="1054100"/>
                </a:lnTo>
                <a:cubicBezTo>
                  <a:pt x="4380507" y="469900"/>
                  <a:pt x="3743920" y="0"/>
                  <a:pt x="2788840" y="0"/>
                </a:cubicBezTo>
                <a:cubicBezTo>
                  <a:pt x="1489868" y="0"/>
                  <a:pt x="0" y="1003300"/>
                  <a:pt x="0" y="3314700"/>
                </a:cubicBezTo>
                <a:cubicBezTo>
                  <a:pt x="0" y="5181600"/>
                  <a:pt x="1171575" y="6413500"/>
                  <a:pt x="2610643" y="6413500"/>
                </a:cubicBezTo>
                <a:cubicBezTo>
                  <a:pt x="3604021" y="6413500"/>
                  <a:pt x="4278907" y="5930900"/>
                  <a:pt x="4622800" y="5334000"/>
                </a:cubicBezTo>
                <a:lnTo>
                  <a:pt x="4622800" y="5334000"/>
                </a:lnTo>
                <a:close/>
                <a:moveTo>
                  <a:pt x="4635500" y="3771900"/>
                </a:moveTo>
                <a:cubicBezTo>
                  <a:pt x="4635500" y="3937000"/>
                  <a:pt x="4597400" y="4152900"/>
                  <a:pt x="4546600" y="4318000"/>
                </a:cubicBezTo>
                <a:cubicBezTo>
                  <a:pt x="4292600" y="5080000"/>
                  <a:pt x="3670300" y="5524500"/>
                  <a:pt x="2946400" y="5524500"/>
                </a:cubicBezTo>
                <a:cubicBezTo>
                  <a:pt x="1714500" y="5524500"/>
                  <a:pt x="1130300" y="4470400"/>
                  <a:pt x="1130300" y="3238500"/>
                </a:cubicBezTo>
                <a:cubicBezTo>
                  <a:pt x="1130300" y="1866900"/>
                  <a:pt x="1828800" y="889000"/>
                  <a:pt x="2984500" y="889000"/>
                </a:cubicBezTo>
                <a:cubicBezTo>
                  <a:pt x="3822700" y="889000"/>
                  <a:pt x="4406900" y="1473200"/>
                  <a:pt x="4584700" y="2159000"/>
                </a:cubicBezTo>
                <a:cubicBezTo>
                  <a:pt x="4622800" y="2298700"/>
                  <a:pt x="4635500" y="2463800"/>
                  <a:pt x="4635500" y="2616200"/>
                </a:cubicBezTo>
                <a:close/>
              </a:path>
            </a:pathLst>
          </a:custGeom>
          <a:solidFill>
            <a:srgbClr val="8DC96C">
              <a:alpha val="100000"/>
            </a:srgbClr>
          </a:solidFill>
          <a:ln w="41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3" name="Rectangle 2463"/>
          <p:cNvSpPr/>
          <p:nvPr/>
        </p:nvSpPr>
        <p:spPr>
          <a:xfrm rot="0" flipH="0" flipV="0">
            <a:off x="2445550" y="7053794"/>
            <a:ext cx="234751" cy="454824"/>
          </a:xfrm>
          <a:prstGeom prst="rect">
            <a:avLst/>
          </a:prstGeom>
        </p:spPr>
      </p:sp>
      <p:sp>
        <p:nvSpPr>
          <p:cNvPr id="2464" name="Freeform 2464"/>
          <p:cNvSpPr/>
          <p:nvPr/>
        </p:nvSpPr>
        <p:spPr>
          <a:xfrm rot="0" flipH="0" flipV="0">
            <a:off x="2461394" y="7215493"/>
            <a:ext cx="190136" cy="288539"/>
          </a:xfrm>
          <a:custGeom>
            <a:pathLst>
              <a:path w="5791200" h="8788400">
                <a:moveTo>
                  <a:pt x="4622800" y="8788400"/>
                </a:moveTo>
                <a:lnTo>
                  <a:pt x="5740400" y="8788400"/>
                </a:lnTo>
                <a:lnTo>
                  <a:pt x="5740400" y="1816100"/>
                </a:lnTo>
                <a:cubicBezTo>
                  <a:pt x="5740400" y="1181100"/>
                  <a:pt x="5765800" y="635000"/>
                  <a:pt x="5791200" y="127000"/>
                </a:cubicBezTo>
                <a:lnTo>
                  <a:pt x="4711700" y="127000"/>
                </a:lnTo>
                <a:lnTo>
                  <a:pt x="4711700" y="1054100"/>
                </a:lnTo>
                <a:lnTo>
                  <a:pt x="4686300" y="1054100"/>
                </a:lnTo>
                <a:cubicBezTo>
                  <a:pt x="4380507" y="469900"/>
                  <a:pt x="3743920" y="0"/>
                  <a:pt x="2788840" y="0"/>
                </a:cubicBezTo>
                <a:cubicBezTo>
                  <a:pt x="1489868" y="0"/>
                  <a:pt x="0" y="1003300"/>
                  <a:pt x="0" y="3314700"/>
                </a:cubicBezTo>
                <a:cubicBezTo>
                  <a:pt x="0" y="5181600"/>
                  <a:pt x="1171575" y="6413500"/>
                  <a:pt x="2610643" y="6413500"/>
                </a:cubicBezTo>
                <a:cubicBezTo>
                  <a:pt x="3604021" y="6413500"/>
                  <a:pt x="4278907" y="5930900"/>
                  <a:pt x="4622800" y="5334000"/>
                </a:cubicBezTo>
                <a:lnTo>
                  <a:pt x="4622800" y="5334000"/>
                </a:lnTo>
                <a:close/>
                <a:moveTo>
                  <a:pt x="4635500" y="3771900"/>
                </a:moveTo>
                <a:cubicBezTo>
                  <a:pt x="4635500" y="3937000"/>
                  <a:pt x="4597400" y="4152900"/>
                  <a:pt x="4546600" y="4318000"/>
                </a:cubicBezTo>
                <a:cubicBezTo>
                  <a:pt x="4292600" y="5080000"/>
                  <a:pt x="3670300" y="5524500"/>
                  <a:pt x="2946400" y="5524500"/>
                </a:cubicBezTo>
                <a:cubicBezTo>
                  <a:pt x="1714500" y="5524500"/>
                  <a:pt x="1130300" y="4470400"/>
                  <a:pt x="1130300" y="3238500"/>
                </a:cubicBezTo>
                <a:cubicBezTo>
                  <a:pt x="1130300" y="1866900"/>
                  <a:pt x="1828800" y="889000"/>
                  <a:pt x="2984500" y="889000"/>
                </a:cubicBezTo>
                <a:cubicBezTo>
                  <a:pt x="3822700" y="889000"/>
                  <a:pt x="4406900" y="1473200"/>
                  <a:pt x="4584700" y="2159000"/>
                </a:cubicBezTo>
                <a:cubicBezTo>
                  <a:pt x="4622800" y="2298700"/>
                  <a:pt x="4635500" y="2463800"/>
                  <a:pt x="4635500" y="2616200"/>
                </a:cubicBezTo>
                <a:close/>
              </a:path>
            </a:pathLst>
          </a:custGeom>
          <a:solidFill>
            <a:srgbClr val="6571B4">
              <a:alpha val="100000"/>
            </a:srgbClr>
          </a:solidFill>
          <a:ln w="41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5" name="Rectangle 2465"/>
          <p:cNvSpPr/>
          <p:nvPr/>
        </p:nvSpPr>
        <p:spPr>
          <a:xfrm rot="0" flipH="0" flipV="0">
            <a:off x="1447303" y="5943535"/>
            <a:ext cx="234751" cy="454824"/>
          </a:xfrm>
          <a:prstGeom prst="rect">
            <a:avLst/>
          </a:prstGeom>
        </p:spPr>
      </p:sp>
      <p:sp>
        <p:nvSpPr>
          <p:cNvPr id="2466" name="Freeform 2466"/>
          <p:cNvSpPr/>
          <p:nvPr/>
        </p:nvSpPr>
        <p:spPr>
          <a:xfrm rot="0" flipH="0" flipV="0">
            <a:off x="1463148" y="6105234"/>
            <a:ext cx="190136" cy="288539"/>
          </a:xfrm>
          <a:custGeom>
            <a:pathLst>
              <a:path w="5791200" h="8788400">
                <a:moveTo>
                  <a:pt x="4622800" y="8788400"/>
                </a:moveTo>
                <a:lnTo>
                  <a:pt x="5740400" y="8788400"/>
                </a:lnTo>
                <a:lnTo>
                  <a:pt x="5740400" y="1816100"/>
                </a:lnTo>
                <a:cubicBezTo>
                  <a:pt x="5740400" y="1181100"/>
                  <a:pt x="5765800" y="635000"/>
                  <a:pt x="5791200" y="127000"/>
                </a:cubicBezTo>
                <a:lnTo>
                  <a:pt x="4711700" y="127000"/>
                </a:lnTo>
                <a:lnTo>
                  <a:pt x="4711700" y="1054100"/>
                </a:lnTo>
                <a:lnTo>
                  <a:pt x="4686300" y="1054100"/>
                </a:lnTo>
                <a:cubicBezTo>
                  <a:pt x="4380507" y="469900"/>
                  <a:pt x="3743920" y="0"/>
                  <a:pt x="2788840" y="0"/>
                </a:cubicBezTo>
                <a:cubicBezTo>
                  <a:pt x="1489868" y="0"/>
                  <a:pt x="0" y="1003300"/>
                  <a:pt x="0" y="3314700"/>
                </a:cubicBezTo>
                <a:cubicBezTo>
                  <a:pt x="0" y="5181600"/>
                  <a:pt x="1171575" y="6413500"/>
                  <a:pt x="2610643" y="6413500"/>
                </a:cubicBezTo>
                <a:cubicBezTo>
                  <a:pt x="3604021" y="6413500"/>
                  <a:pt x="4278907" y="5930900"/>
                  <a:pt x="4622800" y="5334000"/>
                </a:cubicBezTo>
                <a:lnTo>
                  <a:pt x="4622800" y="5334000"/>
                </a:lnTo>
                <a:close/>
                <a:moveTo>
                  <a:pt x="4635500" y="3771900"/>
                </a:moveTo>
                <a:cubicBezTo>
                  <a:pt x="4635500" y="3937000"/>
                  <a:pt x="4597400" y="4152900"/>
                  <a:pt x="4546600" y="4318000"/>
                </a:cubicBezTo>
                <a:cubicBezTo>
                  <a:pt x="4292600" y="5080000"/>
                  <a:pt x="3670300" y="5524500"/>
                  <a:pt x="2946400" y="5524500"/>
                </a:cubicBezTo>
                <a:cubicBezTo>
                  <a:pt x="1714500" y="5524500"/>
                  <a:pt x="1130300" y="4470400"/>
                  <a:pt x="1130300" y="3238500"/>
                </a:cubicBezTo>
                <a:cubicBezTo>
                  <a:pt x="1130300" y="1866900"/>
                  <a:pt x="1828800" y="889000"/>
                  <a:pt x="2984500" y="889000"/>
                </a:cubicBezTo>
                <a:cubicBezTo>
                  <a:pt x="3822700" y="889000"/>
                  <a:pt x="4406900" y="1473200"/>
                  <a:pt x="4584700" y="2159000"/>
                </a:cubicBezTo>
                <a:cubicBezTo>
                  <a:pt x="4622800" y="2298700"/>
                  <a:pt x="4635500" y="2463800"/>
                  <a:pt x="4635500" y="2616200"/>
                </a:cubicBezTo>
                <a:close/>
              </a:path>
            </a:pathLst>
          </a:custGeom>
          <a:solidFill>
            <a:srgbClr val="F1644C">
              <a:alpha val="100000"/>
            </a:srgbClr>
          </a:solidFill>
          <a:ln w="41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7" name="Rectangle 2467"/>
          <p:cNvSpPr/>
          <p:nvPr/>
        </p:nvSpPr>
        <p:spPr>
          <a:xfrm rot="0" flipH="0" flipV="0">
            <a:off x="2328176" y="6523912"/>
            <a:ext cx="234751" cy="454824"/>
          </a:xfrm>
          <a:prstGeom prst="rect">
            <a:avLst/>
          </a:prstGeom>
        </p:spPr>
      </p:sp>
      <p:sp>
        <p:nvSpPr>
          <p:cNvPr id="2468" name="Freeform 2468"/>
          <p:cNvSpPr/>
          <p:nvPr/>
        </p:nvSpPr>
        <p:spPr>
          <a:xfrm rot="0" flipH="0" flipV="0">
            <a:off x="2344021" y="6685611"/>
            <a:ext cx="190136" cy="288539"/>
          </a:xfrm>
          <a:custGeom>
            <a:pathLst>
              <a:path w="5791200" h="8788400">
                <a:moveTo>
                  <a:pt x="4622800" y="8788400"/>
                </a:moveTo>
                <a:lnTo>
                  <a:pt x="5740400" y="8788400"/>
                </a:lnTo>
                <a:lnTo>
                  <a:pt x="5740400" y="1816100"/>
                </a:lnTo>
                <a:cubicBezTo>
                  <a:pt x="5740400" y="1181100"/>
                  <a:pt x="5765800" y="635000"/>
                  <a:pt x="5791200" y="127000"/>
                </a:cubicBezTo>
                <a:lnTo>
                  <a:pt x="4711700" y="127000"/>
                </a:lnTo>
                <a:lnTo>
                  <a:pt x="4711700" y="1054100"/>
                </a:lnTo>
                <a:lnTo>
                  <a:pt x="4686300" y="1054100"/>
                </a:lnTo>
                <a:cubicBezTo>
                  <a:pt x="4380507" y="469900"/>
                  <a:pt x="3743920" y="0"/>
                  <a:pt x="2788840" y="0"/>
                </a:cubicBezTo>
                <a:cubicBezTo>
                  <a:pt x="1489868" y="0"/>
                  <a:pt x="0" y="1003300"/>
                  <a:pt x="0" y="3314700"/>
                </a:cubicBezTo>
                <a:cubicBezTo>
                  <a:pt x="0" y="5181600"/>
                  <a:pt x="1171575" y="6413500"/>
                  <a:pt x="2610643" y="6413500"/>
                </a:cubicBezTo>
                <a:cubicBezTo>
                  <a:pt x="3604021" y="6413500"/>
                  <a:pt x="4278907" y="5930900"/>
                  <a:pt x="4622800" y="5334000"/>
                </a:cubicBezTo>
                <a:lnTo>
                  <a:pt x="4622800" y="5334000"/>
                </a:lnTo>
                <a:close/>
                <a:moveTo>
                  <a:pt x="4635500" y="3771900"/>
                </a:moveTo>
                <a:cubicBezTo>
                  <a:pt x="4635500" y="3937000"/>
                  <a:pt x="4597400" y="4152900"/>
                  <a:pt x="4546600" y="4318000"/>
                </a:cubicBezTo>
                <a:cubicBezTo>
                  <a:pt x="4292600" y="5080000"/>
                  <a:pt x="3670300" y="5524500"/>
                  <a:pt x="2946400" y="5524500"/>
                </a:cubicBezTo>
                <a:cubicBezTo>
                  <a:pt x="1714500" y="5524500"/>
                  <a:pt x="1130300" y="4470400"/>
                  <a:pt x="1130300" y="3238500"/>
                </a:cubicBezTo>
                <a:cubicBezTo>
                  <a:pt x="1130300" y="1866900"/>
                  <a:pt x="1828800" y="889000"/>
                  <a:pt x="2984500" y="889000"/>
                </a:cubicBezTo>
                <a:cubicBezTo>
                  <a:pt x="3822700" y="889000"/>
                  <a:pt x="4406900" y="1473200"/>
                  <a:pt x="4584700" y="2159000"/>
                </a:cubicBezTo>
                <a:cubicBezTo>
                  <a:pt x="4622800" y="2298700"/>
                  <a:pt x="4635500" y="2463800"/>
                  <a:pt x="4635500" y="2616200"/>
                </a:cubicBezTo>
                <a:close/>
              </a:path>
            </a:pathLst>
          </a:custGeom>
          <a:solidFill>
            <a:srgbClr val="8DC96C">
              <a:alpha val="100000"/>
            </a:srgbClr>
          </a:solidFill>
          <a:ln w="41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69" name="Rectangle 2469"/>
          <p:cNvSpPr/>
          <p:nvPr/>
        </p:nvSpPr>
        <p:spPr>
          <a:xfrm rot="0" flipH="0" flipV="0">
            <a:off x="2328176" y="5101449"/>
            <a:ext cx="234751" cy="454824"/>
          </a:xfrm>
          <a:prstGeom prst="rect">
            <a:avLst/>
          </a:prstGeom>
        </p:spPr>
      </p:sp>
      <p:sp>
        <p:nvSpPr>
          <p:cNvPr id="2470" name="Freeform 2470"/>
          <p:cNvSpPr/>
          <p:nvPr/>
        </p:nvSpPr>
        <p:spPr>
          <a:xfrm rot="0" flipH="0" flipV="0">
            <a:off x="2344021" y="5263148"/>
            <a:ext cx="190136" cy="288539"/>
          </a:xfrm>
          <a:custGeom>
            <a:pathLst>
              <a:path w="5791200" h="8788400">
                <a:moveTo>
                  <a:pt x="4622800" y="8788400"/>
                </a:moveTo>
                <a:lnTo>
                  <a:pt x="5740400" y="8788400"/>
                </a:lnTo>
                <a:lnTo>
                  <a:pt x="5740400" y="1816100"/>
                </a:lnTo>
                <a:cubicBezTo>
                  <a:pt x="5740400" y="1181100"/>
                  <a:pt x="5765800" y="635000"/>
                  <a:pt x="5791200" y="127000"/>
                </a:cubicBezTo>
                <a:lnTo>
                  <a:pt x="4711700" y="127000"/>
                </a:lnTo>
                <a:lnTo>
                  <a:pt x="4711700" y="1054100"/>
                </a:lnTo>
                <a:lnTo>
                  <a:pt x="4686300" y="1054100"/>
                </a:lnTo>
                <a:cubicBezTo>
                  <a:pt x="4380507" y="469900"/>
                  <a:pt x="3743920" y="0"/>
                  <a:pt x="2788840" y="0"/>
                </a:cubicBezTo>
                <a:cubicBezTo>
                  <a:pt x="1489868" y="0"/>
                  <a:pt x="0" y="1003300"/>
                  <a:pt x="0" y="3314700"/>
                </a:cubicBezTo>
                <a:cubicBezTo>
                  <a:pt x="0" y="5181600"/>
                  <a:pt x="1171575" y="6413500"/>
                  <a:pt x="2610643" y="6413500"/>
                </a:cubicBezTo>
                <a:cubicBezTo>
                  <a:pt x="3604021" y="6413500"/>
                  <a:pt x="4278907" y="5930900"/>
                  <a:pt x="4622800" y="5334000"/>
                </a:cubicBezTo>
                <a:lnTo>
                  <a:pt x="4622800" y="5334000"/>
                </a:lnTo>
                <a:close/>
                <a:moveTo>
                  <a:pt x="4635500" y="3771900"/>
                </a:moveTo>
                <a:cubicBezTo>
                  <a:pt x="4635500" y="3937000"/>
                  <a:pt x="4597400" y="4152900"/>
                  <a:pt x="4546600" y="4318000"/>
                </a:cubicBezTo>
                <a:cubicBezTo>
                  <a:pt x="4292600" y="5080000"/>
                  <a:pt x="3670300" y="5524500"/>
                  <a:pt x="2946400" y="5524500"/>
                </a:cubicBezTo>
                <a:cubicBezTo>
                  <a:pt x="1714500" y="5524500"/>
                  <a:pt x="1130300" y="4470400"/>
                  <a:pt x="1130300" y="3238500"/>
                </a:cubicBezTo>
                <a:cubicBezTo>
                  <a:pt x="1130300" y="1866900"/>
                  <a:pt x="1828800" y="889000"/>
                  <a:pt x="2984500" y="889000"/>
                </a:cubicBezTo>
                <a:cubicBezTo>
                  <a:pt x="3822700" y="889000"/>
                  <a:pt x="4406900" y="1473200"/>
                  <a:pt x="4584700" y="2159000"/>
                </a:cubicBezTo>
                <a:cubicBezTo>
                  <a:pt x="4622800" y="2298700"/>
                  <a:pt x="4635500" y="2463800"/>
                  <a:pt x="4635500" y="2616200"/>
                </a:cubicBezTo>
                <a:close/>
              </a:path>
            </a:pathLst>
          </a:custGeom>
          <a:solidFill>
            <a:srgbClr val="6571B4">
              <a:alpha val="100000"/>
            </a:srgbClr>
          </a:solidFill>
          <a:ln w="41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1" name="Rectangle 2471"/>
          <p:cNvSpPr/>
          <p:nvPr/>
        </p:nvSpPr>
        <p:spPr>
          <a:xfrm rot="0" flipH="0" flipV="0">
            <a:off x="2212479" y="5795097"/>
            <a:ext cx="233083" cy="454824"/>
          </a:xfrm>
          <a:prstGeom prst="rect">
            <a:avLst/>
          </a:prstGeom>
        </p:spPr>
      </p:sp>
      <p:sp>
        <p:nvSpPr>
          <p:cNvPr id="2472" name="Freeform 2472"/>
          <p:cNvSpPr/>
          <p:nvPr/>
        </p:nvSpPr>
        <p:spPr>
          <a:xfrm rot="0" flipH="0" flipV="0">
            <a:off x="2228324" y="5956796"/>
            <a:ext cx="188885" cy="293126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F1644C">
              <a:alpha val="100000"/>
            </a:srgbClr>
          </a:solidFill>
          <a:ln w="41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3" name="Rectangle 2473"/>
          <p:cNvSpPr/>
          <p:nvPr/>
        </p:nvSpPr>
        <p:spPr>
          <a:xfrm rot="0" flipH="0" flipV="0">
            <a:off x="1053603" y="6436854"/>
            <a:ext cx="2733409" cy="454824"/>
          </a:xfrm>
          <a:prstGeom prst="rect">
            <a:avLst/>
          </a:prstGeom>
        </p:spPr>
      </p:sp>
      <p:sp>
        <p:nvSpPr>
          <p:cNvPr id="2474" name="Freeform 2474"/>
          <p:cNvSpPr/>
          <p:nvPr/>
        </p:nvSpPr>
        <p:spPr>
          <a:xfrm rot="0" flipH="0" flipV="0">
            <a:off x="1069448" y="6598553"/>
            <a:ext cx="188885" cy="293126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8DC96C">
              <a:alpha val="100000"/>
            </a:srgbClr>
          </a:solidFill>
          <a:ln w="41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5" name="Freeform 2475"/>
          <p:cNvSpPr/>
          <p:nvPr/>
        </p:nvSpPr>
        <p:spPr>
          <a:xfrm rot="0" flipH="0" flipV="0">
            <a:off x="3569774" y="6336603"/>
            <a:ext cx="188885" cy="293126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6571B4">
              <a:alpha val="100000"/>
            </a:srgbClr>
          </a:solidFill>
          <a:ln w="41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6" name="Rectangle 2476"/>
          <p:cNvSpPr/>
          <p:nvPr/>
        </p:nvSpPr>
        <p:spPr>
          <a:xfrm rot="0" flipH="0" flipV="0">
            <a:off x="2002320" y="7340618"/>
            <a:ext cx="150240" cy="291087"/>
          </a:xfrm>
          <a:prstGeom prst="rect">
            <a:avLst/>
          </a:prstGeom>
        </p:spPr>
      </p:sp>
      <p:sp>
        <p:nvSpPr>
          <p:cNvPr id="2477" name="Freeform 2477"/>
          <p:cNvSpPr/>
          <p:nvPr/>
        </p:nvSpPr>
        <p:spPr>
          <a:xfrm rot="0" flipH="0" flipV="0">
            <a:off x="2012460" y="7444105"/>
            <a:ext cx="121687" cy="184665"/>
          </a:xfrm>
          <a:custGeom>
            <a:pathLst>
              <a:path w="5791200" h="8788400">
                <a:moveTo>
                  <a:pt x="4622800" y="8788400"/>
                </a:moveTo>
                <a:lnTo>
                  <a:pt x="5740400" y="8788400"/>
                </a:lnTo>
                <a:lnTo>
                  <a:pt x="5740400" y="1816100"/>
                </a:lnTo>
                <a:cubicBezTo>
                  <a:pt x="5740400" y="1181100"/>
                  <a:pt x="5765800" y="635000"/>
                  <a:pt x="5791200" y="127000"/>
                </a:cubicBezTo>
                <a:lnTo>
                  <a:pt x="4711700" y="127000"/>
                </a:lnTo>
                <a:lnTo>
                  <a:pt x="4711700" y="1054100"/>
                </a:lnTo>
                <a:lnTo>
                  <a:pt x="4686300" y="1054100"/>
                </a:lnTo>
                <a:cubicBezTo>
                  <a:pt x="4380507" y="469900"/>
                  <a:pt x="3743920" y="0"/>
                  <a:pt x="2788840" y="0"/>
                </a:cubicBezTo>
                <a:cubicBezTo>
                  <a:pt x="1489868" y="0"/>
                  <a:pt x="0" y="1003300"/>
                  <a:pt x="0" y="3314700"/>
                </a:cubicBezTo>
                <a:cubicBezTo>
                  <a:pt x="0" y="5181600"/>
                  <a:pt x="1171575" y="6413500"/>
                  <a:pt x="2610643" y="6413500"/>
                </a:cubicBezTo>
                <a:cubicBezTo>
                  <a:pt x="3604021" y="6413500"/>
                  <a:pt x="4278907" y="5930900"/>
                  <a:pt x="4622800" y="5334000"/>
                </a:cubicBezTo>
                <a:lnTo>
                  <a:pt x="4622800" y="5334000"/>
                </a:lnTo>
                <a:close/>
                <a:moveTo>
                  <a:pt x="4635500" y="3771900"/>
                </a:moveTo>
                <a:cubicBezTo>
                  <a:pt x="4635500" y="3937000"/>
                  <a:pt x="4597400" y="4152900"/>
                  <a:pt x="4546600" y="4318000"/>
                </a:cubicBezTo>
                <a:cubicBezTo>
                  <a:pt x="4292600" y="5080000"/>
                  <a:pt x="3670300" y="5524500"/>
                  <a:pt x="2946400" y="5524500"/>
                </a:cubicBezTo>
                <a:cubicBezTo>
                  <a:pt x="1714500" y="5524500"/>
                  <a:pt x="1130300" y="4470400"/>
                  <a:pt x="1130300" y="3238500"/>
                </a:cubicBezTo>
                <a:cubicBezTo>
                  <a:pt x="1130300" y="1866900"/>
                  <a:pt x="1828800" y="889000"/>
                  <a:pt x="2984500" y="889000"/>
                </a:cubicBezTo>
                <a:cubicBezTo>
                  <a:pt x="3822700" y="889000"/>
                  <a:pt x="4406900" y="1473200"/>
                  <a:pt x="4584700" y="2159000"/>
                </a:cubicBezTo>
                <a:cubicBezTo>
                  <a:pt x="4622800" y="2298700"/>
                  <a:pt x="4635500" y="2463800"/>
                  <a:pt x="4635500" y="2616200"/>
                </a:cubicBezTo>
                <a:close/>
              </a:path>
            </a:pathLst>
          </a:custGeom>
          <a:solidFill>
            <a:srgbClr val="F1644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78" name="Rectangle 2478"/>
          <p:cNvSpPr/>
          <p:nvPr/>
        </p:nvSpPr>
        <p:spPr>
          <a:xfrm rot="0" flipH="0" flipV="0">
            <a:off x="2718777" y="6392371"/>
            <a:ext cx="150240" cy="291087"/>
          </a:xfrm>
          <a:prstGeom prst="rect">
            <a:avLst/>
          </a:prstGeom>
        </p:spPr>
      </p:sp>
      <p:sp>
        <p:nvSpPr>
          <p:cNvPr id="2479" name="Freeform 2479"/>
          <p:cNvSpPr/>
          <p:nvPr/>
        </p:nvSpPr>
        <p:spPr>
          <a:xfrm rot="0" flipH="0" flipV="0">
            <a:off x="2728918" y="6495858"/>
            <a:ext cx="121687" cy="184665"/>
          </a:xfrm>
          <a:custGeom>
            <a:pathLst>
              <a:path w="5791200" h="8788400">
                <a:moveTo>
                  <a:pt x="4622800" y="8788400"/>
                </a:moveTo>
                <a:lnTo>
                  <a:pt x="5740400" y="8788400"/>
                </a:lnTo>
                <a:lnTo>
                  <a:pt x="5740400" y="1816100"/>
                </a:lnTo>
                <a:cubicBezTo>
                  <a:pt x="5740400" y="1181100"/>
                  <a:pt x="5765800" y="635000"/>
                  <a:pt x="5791200" y="127000"/>
                </a:cubicBezTo>
                <a:lnTo>
                  <a:pt x="4711700" y="127000"/>
                </a:lnTo>
                <a:lnTo>
                  <a:pt x="4711700" y="1054100"/>
                </a:lnTo>
                <a:lnTo>
                  <a:pt x="4686300" y="1054100"/>
                </a:lnTo>
                <a:cubicBezTo>
                  <a:pt x="4380507" y="469900"/>
                  <a:pt x="3743920" y="0"/>
                  <a:pt x="2788840" y="0"/>
                </a:cubicBezTo>
                <a:cubicBezTo>
                  <a:pt x="1489868" y="0"/>
                  <a:pt x="0" y="1003300"/>
                  <a:pt x="0" y="3314700"/>
                </a:cubicBezTo>
                <a:cubicBezTo>
                  <a:pt x="0" y="5181600"/>
                  <a:pt x="1171575" y="6413500"/>
                  <a:pt x="2610643" y="6413500"/>
                </a:cubicBezTo>
                <a:cubicBezTo>
                  <a:pt x="3604021" y="6413500"/>
                  <a:pt x="4278907" y="5930900"/>
                  <a:pt x="4622800" y="5334000"/>
                </a:cubicBezTo>
                <a:lnTo>
                  <a:pt x="4622800" y="5334000"/>
                </a:lnTo>
                <a:close/>
                <a:moveTo>
                  <a:pt x="4635500" y="3771900"/>
                </a:moveTo>
                <a:cubicBezTo>
                  <a:pt x="4635500" y="3937000"/>
                  <a:pt x="4597400" y="4152900"/>
                  <a:pt x="4546600" y="4318000"/>
                </a:cubicBezTo>
                <a:cubicBezTo>
                  <a:pt x="4292600" y="5080000"/>
                  <a:pt x="3670300" y="5524500"/>
                  <a:pt x="2946400" y="5524500"/>
                </a:cubicBezTo>
                <a:cubicBezTo>
                  <a:pt x="1714500" y="5524500"/>
                  <a:pt x="1130300" y="4470400"/>
                  <a:pt x="1130300" y="3238500"/>
                </a:cubicBezTo>
                <a:cubicBezTo>
                  <a:pt x="1130300" y="1866900"/>
                  <a:pt x="1828800" y="889000"/>
                  <a:pt x="2984500" y="889000"/>
                </a:cubicBezTo>
                <a:cubicBezTo>
                  <a:pt x="3822700" y="889000"/>
                  <a:pt x="4406900" y="1473200"/>
                  <a:pt x="4584700" y="2159000"/>
                </a:cubicBezTo>
                <a:cubicBezTo>
                  <a:pt x="4622800" y="2298700"/>
                  <a:pt x="4635500" y="2463800"/>
                  <a:pt x="4635500" y="2616200"/>
                </a:cubicBezTo>
                <a:close/>
              </a:path>
            </a:pathLst>
          </a:custGeom>
          <a:solidFill>
            <a:srgbClr val="8DC96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0" name="Rectangle 2480"/>
          <p:cNvSpPr/>
          <p:nvPr/>
        </p:nvSpPr>
        <p:spPr>
          <a:xfrm rot="0" flipH="0" flipV="0">
            <a:off x="2826613" y="7441479"/>
            <a:ext cx="150240" cy="291087"/>
          </a:xfrm>
          <a:prstGeom prst="rect">
            <a:avLst/>
          </a:prstGeom>
        </p:spPr>
      </p:sp>
      <p:sp>
        <p:nvSpPr>
          <p:cNvPr id="2481" name="Freeform 2481"/>
          <p:cNvSpPr/>
          <p:nvPr/>
        </p:nvSpPr>
        <p:spPr>
          <a:xfrm rot="0" flipH="0" flipV="0">
            <a:off x="2836754" y="7544966"/>
            <a:ext cx="121687" cy="184665"/>
          </a:xfrm>
          <a:custGeom>
            <a:pathLst>
              <a:path w="5791200" h="8788400">
                <a:moveTo>
                  <a:pt x="4622800" y="8788400"/>
                </a:moveTo>
                <a:lnTo>
                  <a:pt x="5740400" y="8788400"/>
                </a:lnTo>
                <a:lnTo>
                  <a:pt x="5740400" y="1816100"/>
                </a:lnTo>
                <a:cubicBezTo>
                  <a:pt x="5740400" y="1181100"/>
                  <a:pt x="5765800" y="635000"/>
                  <a:pt x="5791200" y="127000"/>
                </a:cubicBezTo>
                <a:lnTo>
                  <a:pt x="4711700" y="127000"/>
                </a:lnTo>
                <a:lnTo>
                  <a:pt x="4711700" y="1054100"/>
                </a:lnTo>
                <a:lnTo>
                  <a:pt x="4686300" y="1054100"/>
                </a:lnTo>
                <a:cubicBezTo>
                  <a:pt x="4380507" y="469900"/>
                  <a:pt x="3743920" y="0"/>
                  <a:pt x="2788840" y="0"/>
                </a:cubicBezTo>
                <a:cubicBezTo>
                  <a:pt x="1489868" y="0"/>
                  <a:pt x="0" y="1003300"/>
                  <a:pt x="0" y="3314700"/>
                </a:cubicBezTo>
                <a:cubicBezTo>
                  <a:pt x="0" y="5181600"/>
                  <a:pt x="1171575" y="6413500"/>
                  <a:pt x="2610643" y="6413500"/>
                </a:cubicBezTo>
                <a:cubicBezTo>
                  <a:pt x="3604021" y="6413500"/>
                  <a:pt x="4278907" y="5930900"/>
                  <a:pt x="4622800" y="5334000"/>
                </a:cubicBezTo>
                <a:lnTo>
                  <a:pt x="4622800" y="5334000"/>
                </a:lnTo>
                <a:close/>
                <a:moveTo>
                  <a:pt x="4635500" y="3771900"/>
                </a:moveTo>
                <a:cubicBezTo>
                  <a:pt x="4635500" y="3937000"/>
                  <a:pt x="4597400" y="4152900"/>
                  <a:pt x="4546600" y="4318000"/>
                </a:cubicBezTo>
                <a:cubicBezTo>
                  <a:pt x="4292600" y="5080000"/>
                  <a:pt x="3670300" y="5524500"/>
                  <a:pt x="2946400" y="5524500"/>
                </a:cubicBezTo>
                <a:cubicBezTo>
                  <a:pt x="1714500" y="5524500"/>
                  <a:pt x="1130300" y="4470400"/>
                  <a:pt x="1130300" y="3238500"/>
                </a:cubicBezTo>
                <a:cubicBezTo>
                  <a:pt x="1130300" y="1866900"/>
                  <a:pt x="1828800" y="889000"/>
                  <a:pt x="2984500" y="889000"/>
                </a:cubicBezTo>
                <a:cubicBezTo>
                  <a:pt x="3822700" y="889000"/>
                  <a:pt x="4406900" y="1473200"/>
                  <a:pt x="4584700" y="2159000"/>
                </a:cubicBezTo>
                <a:cubicBezTo>
                  <a:pt x="4622800" y="2298700"/>
                  <a:pt x="4635500" y="2463800"/>
                  <a:pt x="4635500" y="2616200"/>
                </a:cubicBezTo>
                <a:close/>
              </a:path>
            </a:pathLst>
          </a:custGeom>
          <a:solidFill>
            <a:srgbClr val="6571B4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2" name="Rectangle 2482"/>
          <p:cNvSpPr/>
          <p:nvPr/>
        </p:nvSpPr>
        <p:spPr>
          <a:xfrm rot="0" flipH="0" flipV="0">
            <a:off x="2002320" y="6378452"/>
            <a:ext cx="150240" cy="291087"/>
          </a:xfrm>
          <a:prstGeom prst="rect">
            <a:avLst/>
          </a:prstGeom>
        </p:spPr>
      </p:sp>
      <p:sp>
        <p:nvSpPr>
          <p:cNvPr id="2483" name="Freeform 2483"/>
          <p:cNvSpPr/>
          <p:nvPr/>
        </p:nvSpPr>
        <p:spPr>
          <a:xfrm rot="0" flipH="0" flipV="0">
            <a:off x="2012460" y="6481939"/>
            <a:ext cx="121687" cy="184665"/>
          </a:xfrm>
          <a:custGeom>
            <a:pathLst>
              <a:path w="5791200" h="8788400">
                <a:moveTo>
                  <a:pt x="4622800" y="8788400"/>
                </a:moveTo>
                <a:lnTo>
                  <a:pt x="5740400" y="8788400"/>
                </a:lnTo>
                <a:lnTo>
                  <a:pt x="5740400" y="1816100"/>
                </a:lnTo>
                <a:cubicBezTo>
                  <a:pt x="5740400" y="1181100"/>
                  <a:pt x="5765800" y="635000"/>
                  <a:pt x="5791200" y="127000"/>
                </a:cubicBezTo>
                <a:lnTo>
                  <a:pt x="4711700" y="127000"/>
                </a:lnTo>
                <a:lnTo>
                  <a:pt x="4711700" y="1054100"/>
                </a:lnTo>
                <a:lnTo>
                  <a:pt x="4686300" y="1054100"/>
                </a:lnTo>
                <a:cubicBezTo>
                  <a:pt x="4380507" y="469900"/>
                  <a:pt x="3743920" y="0"/>
                  <a:pt x="2788840" y="0"/>
                </a:cubicBezTo>
                <a:cubicBezTo>
                  <a:pt x="1489868" y="0"/>
                  <a:pt x="0" y="1003300"/>
                  <a:pt x="0" y="3314700"/>
                </a:cubicBezTo>
                <a:cubicBezTo>
                  <a:pt x="0" y="5181600"/>
                  <a:pt x="1171575" y="6413500"/>
                  <a:pt x="2610643" y="6413500"/>
                </a:cubicBezTo>
                <a:cubicBezTo>
                  <a:pt x="3604021" y="6413500"/>
                  <a:pt x="4278907" y="5930900"/>
                  <a:pt x="4622800" y="5334000"/>
                </a:cubicBezTo>
                <a:lnTo>
                  <a:pt x="4622800" y="5334000"/>
                </a:lnTo>
                <a:close/>
                <a:moveTo>
                  <a:pt x="4635500" y="3771900"/>
                </a:moveTo>
                <a:cubicBezTo>
                  <a:pt x="4635500" y="3937000"/>
                  <a:pt x="4597400" y="4152900"/>
                  <a:pt x="4546600" y="4318000"/>
                </a:cubicBezTo>
                <a:cubicBezTo>
                  <a:pt x="4292600" y="5080000"/>
                  <a:pt x="3670300" y="5524500"/>
                  <a:pt x="2946400" y="5524500"/>
                </a:cubicBezTo>
                <a:cubicBezTo>
                  <a:pt x="1714500" y="5524500"/>
                  <a:pt x="1130300" y="4470400"/>
                  <a:pt x="1130300" y="3238500"/>
                </a:cubicBezTo>
                <a:cubicBezTo>
                  <a:pt x="1130300" y="1866900"/>
                  <a:pt x="1828800" y="889000"/>
                  <a:pt x="2984500" y="889000"/>
                </a:cubicBezTo>
                <a:cubicBezTo>
                  <a:pt x="3822700" y="889000"/>
                  <a:pt x="4406900" y="1473200"/>
                  <a:pt x="4584700" y="2159000"/>
                </a:cubicBezTo>
                <a:cubicBezTo>
                  <a:pt x="4622800" y="2298700"/>
                  <a:pt x="4635500" y="2463800"/>
                  <a:pt x="4635500" y="2616200"/>
                </a:cubicBezTo>
                <a:close/>
              </a:path>
            </a:pathLst>
          </a:custGeom>
          <a:solidFill>
            <a:srgbClr val="F1644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4" name="Rectangle 2484"/>
          <p:cNvSpPr/>
          <p:nvPr/>
        </p:nvSpPr>
        <p:spPr>
          <a:xfrm rot="0" flipH="0" flipV="0">
            <a:off x="1414412" y="7262284"/>
            <a:ext cx="150240" cy="291087"/>
          </a:xfrm>
          <a:prstGeom prst="rect">
            <a:avLst/>
          </a:prstGeom>
        </p:spPr>
      </p:sp>
      <p:sp>
        <p:nvSpPr>
          <p:cNvPr id="2485" name="Freeform 2485"/>
          <p:cNvSpPr/>
          <p:nvPr/>
        </p:nvSpPr>
        <p:spPr>
          <a:xfrm rot="0" flipH="0" flipV="0">
            <a:off x="1424553" y="7365771"/>
            <a:ext cx="121687" cy="184665"/>
          </a:xfrm>
          <a:custGeom>
            <a:pathLst>
              <a:path w="5791200" h="8788400">
                <a:moveTo>
                  <a:pt x="4622800" y="8788400"/>
                </a:moveTo>
                <a:lnTo>
                  <a:pt x="5740400" y="8788400"/>
                </a:lnTo>
                <a:lnTo>
                  <a:pt x="5740400" y="1816100"/>
                </a:lnTo>
                <a:cubicBezTo>
                  <a:pt x="5740400" y="1181100"/>
                  <a:pt x="5765800" y="635000"/>
                  <a:pt x="5791200" y="127000"/>
                </a:cubicBezTo>
                <a:lnTo>
                  <a:pt x="4711700" y="127000"/>
                </a:lnTo>
                <a:lnTo>
                  <a:pt x="4711700" y="1054100"/>
                </a:lnTo>
                <a:lnTo>
                  <a:pt x="4686300" y="1054100"/>
                </a:lnTo>
                <a:cubicBezTo>
                  <a:pt x="4380507" y="469900"/>
                  <a:pt x="3743920" y="0"/>
                  <a:pt x="2788840" y="0"/>
                </a:cubicBezTo>
                <a:cubicBezTo>
                  <a:pt x="1489868" y="0"/>
                  <a:pt x="0" y="1003300"/>
                  <a:pt x="0" y="3314700"/>
                </a:cubicBezTo>
                <a:cubicBezTo>
                  <a:pt x="0" y="5181600"/>
                  <a:pt x="1171575" y="6413500"/>
                  <a:pt x="2610643" y="6413500"/>
                </a:cubicBezTo>
                <a:cubicBezTo>
                  <a:pt x="3604021" y="6413500"/>
                  <a:pt x="4278907" y="5930900"/>
                  <a:pt x="4622800" y="5334000"/>
                </a:cubicBezTo>
                <a:lnTo>
                  <a:pt x="4622800" y="5334000"/>
                </a:lnTo>
                <a:close/>
                <a:moveTo>
                  <a:pt x="4635500" y="3771900"/>
                </a:moveTo>
                <a:cubicBezTo>
                  <a:pt x="4635500" y="3937000"/>
                  <a:pt x="4597400" y="4152900"/>
                  <a:pt x="4546600" y="4318000"/>
                </a:cubicBezTo>
                <a:cubicBezTo>
                  <a:pt x="4292600" y="5080000"/>
                  <a:pt x="3670300" y="5524500"/>
                  <a:pt x="2946400" y="5524500"/>
                </a:cubicBezTo>
                <a:cubicBezTo>
                  <a:pt x="1714500" y="5524500"/>
                  <a:pt x="1130300" y="4470400"/>
                  <a:pt x="1130300" y="3238500"/>
                </a:cubicBezTo>
                <a:cubicBezTo>
                  <a:pt x="1130300" y="1866900"/>
                  <a:pt x="1828800" y="889000"/>
                  <a:pt x="2984500" y="889000"/>
                </a:cubicBezTo>
                <a:cubicBezTo>
                  <a:pt x="3822700" y="889000"/>
                  <a:pt x="4406900" y="1473200"/>
                  <a:pt x="4584700" y="2159000"/>
                </a:cubicBezTo>
                <a:cubicBezTo>
                  <a:pt x="4622800" y="2298700"/>
                  <a:pt x="4635500" y="2463800"/>
                  <a:pt x="4635500" y="2616200"/>
                </a:cubicBezTo>
                <a:close/>
              </a:path>
            </a:pathLst>
          </a:custGeom>
          <a:solidFill>
            <a:srgbClr val="8DC96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6" name="Rectangle 2486"/>
          <p:cNvSpPr/>
          <p:nvPr/>
        </p:nvSpPr>
        <p:spPr>
          <a:xfrm rot="0" flipH="0" flipV="0">
            <a:off x="3043923" y="6220223"/>
            <a:ext cx="150240" cy="291087"/>
          </a:xfrm>
          <a:prstGeom prst="rect">
            <a:avLst/>
          </a:prstGeom>
        </p:spPr>
      </p:sp>
      <p:sp>
        <p:nvSpPr>
          <p:cNvPr id="2487" name="Freeform 2487"/>
          <p:cNvSpPr/>
          <p:nvPr/>
        </p:nvSpPr>
        <p:spPr>
          <a:xfrm rot="0" flipH="0" flipV="0">
            <a:off x="3054063" y="6323710"/>
            <a:ext cx="121687" cy="184665"/>
          </a:xfrm>
          <a:custGeom>
            <a:pathLst>
              <a:path w="5791200" h="8788400">
                <a:moveTo>
                  <a:pt x="4622800" y="8788400"/>
                </a:moveTo>
                <a:lnTo>
                  <a:pt x="5740400" y="8788400"/>
                </a:lnTo>
                <a:lnTo>
                  <a:pt x="5740400" y="1816100"/>
                </a:lnTo>
                <a:cubicBezTo>
                  <a:pt x="5740400" y="1181100"/>
                  <a:pt x="5765800" y="635000"/>
                  <a:pt x="5791200" y="127000"/>
                </a:cubicBezTo>
                <a:lnTo>
                  <a:pt x="4711700" y="127000"/>
                </a:lnTo>
                <a:lnTo>
                  <a:pt x="4711700" y="1054100"/>
                </a:lnTo>
                <a:lnTo>
                  <a:pt x="4686300" y="1054100"/>
                </a:lnTo>
                <a:cubicBezTo>
                  <a:pt x="4380507" y="469900"/>
                  <a:pt x="3743920" y="0"/>
                  <a:pt x="2788840" y="0"/>
                </a:cubicBezTo>
                <a:cubicBezTo>
                  <a:pt x="1489868" y="0"/>
                  <a:pt x="0" y="1003300"/>
                  <a:pt x="0" y="3314700"/>
                </a:cubicBezTo>
                <a:cubicBezTo>
                  <a:pt x="0" y="5181600"/>
                  <a:pt x="1171575" y="6413500"/>
                  <a:pt x="2610643" y="6413500"/>
                </a:cubicBezTo>
                <a:cubicBezTo>
                  <a:pt x="3604021" y="6413500"/>
                  <a:pt x="4278907" y="5930900"/>
                  <a:pt x="4622800" y="5334000"/>
                </a:cubicBezTo>
                <a:lnTo>
                  <a:pt x="4622800" y="5334000"/>
                </a:lnTo>
                <a:close/>
                <a:moveTo>
                  <a:pt x="4635500" y="3771900"/>
                </a:moveTo>
                <a:cubicBezTo>
                  <a:pt x="4635500" y="3937000"/>
                  <a:pt x="4597400" y="4152900"/>
                  <a:pt x="4546600" y="4318000"/>
                </a:cubicBezTo>
                <a:cubicBezTo>
                  <a:pt x="4292600" y="5080000"/>
                  <a:pt x="3670300" y="5524500"/>
                  <a:pt x="2946400" y="5524500"/>
                </a:cubicBezTo>
                <a:cubicBezTo>
                  <a:pt x="1714500" y="5524500"/>
                  <a:pt x="1130300" y="4470400"/>
                  <a:pt x="1130300" y="3238500"/>
                </a:cubicBezTo>
                <a:cubicBezTo>
                  <a:pt x="1130300" y="1866900"/>
                  <a:pt x="1828800" y="889000"/>
                  <a:pt x="2984500" y="889000"/>
                </a:cubicBezTo>
                <a:cubicBezTo>
                  <a:pt x="3822700" y="889000"/>
                  <a:pt x="4406900" y="1473200"/>
                  <a:pt x="4584700" y="2159000"/>
                </a:cubicBezTo>
                <a:cubicBezTo>
                  <a:pt x="4622800" y="2298700"/>
                  <a:pt x="4635500" y="2463800"/>
                  <a:pt x="4635500" y="2616200"/>
                </a:cubicBezTo>
                <a:close/>
              </a:path>
            </a:pathLst>
          </a:custGeom>
          <a:solidFill>
            <a:srgbClr val="6571B4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88" name="Rectangle 2488"/>
          <p:cNvSpPr/>
          <p:nvPr/>
        </p:nvSpPr>
        <p:spPr>
          <a:xfrm rot="0" flipH="0" flipV="0">
            <a:off x="3454234" y="5726904"/>
            <a:ext cx="149173" cy="291087"/>
          </a:xfrm>
          <a:prstGeom prst="rect">
            <a:avLst/>
          </a:prstGeom>
        </p:spPr>
      </p:sp>
      <p:sp>
        <p:nvSpPr>
          <p:cNvPr id="2489" name="Freeform 2489"/>
          <p:cNvSpPr/>
          <p:nvPr/>
        </p:nvSpPr>
        <p:spPr>
          <a:xfrm rot="0" flipH="0" flipV="0">
            <a:off x="3464375" y="5830391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F1644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0" name="Rectangle 2490"/>
          <p:cNvSpPr/>
          <p:nvPr/>
        </p:nvSpPr>
        <p:spPr>
          <a:xfrm rot="0" flipH="0" flipV="0">
            <a:off x="1447303" y="5449891"/>
            <a:ext cx="149173" cy="291087"/>
          </a:xfrm>
          <a:prstGeom prst="rect">
            <a:avLst/>
          </a:prstGeom>
        </p:spPr>
      </p:sp>
      <p:sp>
        <p:nvSpPr>
          <p:cNvPr id="2491" name="Freeform 2491"/>
          <p:cNvSpPr/>
          <p:nvPr/>
        </p:nvSpPr>
        <p:spPr>
          <a:xfrm rot="0" flipH="0" flipV="0">
            <a:off x="1457444" y="5553379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8DC96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2" name="Rectangle 2492"/>
          <p:cNvSpPr/>
          <p:nvPr/>
        </p:nvSpPr>
        <p:spPr>
          <a:xfrm rot="0" flipH="0" flipV="0">
            <a:off x="3119043" y="7328994"/>
            <a:ext cx="149173" cy="291087"/>
          </a:xfrm>
          <a:prstGeom prst="rect">
            <a:avLst/>
          </a:prstGeom>
        </p:spPr>
      </p:sp>
      <p:sp>
        <p:nvSpPr>
          <p:cNvPr id="2493" name="Freeform 2493"/>
          <p:cNvSpPr/>
          <p:nvPr/>
        </p:nvSpPr>
        <p:spPr>
          <a:xfrm rot="0" flipH="0" flipV="0">
            <a:off x="3129184" y="7432481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6571B4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4" name="Rectangle 2494"/>
          <p:cNvSpPr/>
          <p:nvPr/>
        </p:nvSpPr>
        <p:spPr>
          <a:xfrm rot="0" flipH="0" flipV="0">
            <a:off x="2652776" y="6760519"/>
            <a:ext cx="149173" cy="291087"/>
          </a:xfrm>
          <a:prstGeom prst="rect">
            <a:avLst/>
          </a:prstGeom>
        </p:spPr>
      </p:sp>
      <p:sp>
        <p:nvSpPr>
          <p:cNvPr id="2495" name="Freeform 2495"/>
          <p:cNvSpPr/>
          <p:nvPr/>
        </p:nvSpPr>
        <p:spPr>
          <a:xfrm rot="0" flipH="0" flipV="0">
            <a:off x="2662916" y="6864006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F1644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6" name="Rectangle 2496"/>
          <p:cNvSpPr/>
          <p:nvPr/>
        </p:nvSpPr>
        <p:spPr>
          <a:xfrm rot="0" flipH="0" flipV="0">
            <a:off x="2253869" y="7591532"/>
            <a:ext cx="149173" cy="291087"/>
          </a:xfrm>
          <a:prstGeom prst="rect">
            <a:avLst/>
          </a:prstGeom>
        </p:spPr>
      </p:sp>
      <p:sp>
        <p:nvSpPr>
          <p:cNvPr id="2497" name="Freeform 2497"/>
          <p:cNvSpPr/>
          <p:nvPr/>
        </p:nvSpPr>
        <p:spPr>
          <a:xfrm rot="0" flipH="0" flipV="0">
            <a:off x="2264009" y="7695019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8DC96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98" name="Rectangle 2498"/>
          <p:cNvSpPr/>
          <p:nvPr/>
        </p:nvSpPr>
        <p:spPr>
          <a:xfrm rot="0" flipH="0" flipV="0">
            <a:off x="1596478" y="6411510"/>
            <a:ext cx="149173" cy="291087"/>
          </a:xfrm>
          <a:prstGeom prst="rect">
            <a:avLst/>
          </a:prstGeom>
        </p:spPr>
      </p:sp>
      <p:sp>
        <p:nvSpPr>
          <p:cNvPr id="2499" name="Freeform 2499"/>
          <p:cNvSpPr/>
          <p:nvPr/>
        </p:nvSpPr>
        <p:spPr>
          <a:xfrm rot="0" flipH="0" flipV="0">
            <a:off x="1606619" y="6514997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6571B4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0" name="Rectangle 2500"/>
          <p:cNvSpPr/>
          <p:nvPr/>
        </p:nvSpPr>
        <p:spPr>
          <a:xfrm rot="0" flipH="0" flipV="0">
            <a:off x="1053603" y="5947655"/>
            <a:ext cx="2192947" cy="291087"/>
          </a:xfrm>
          <a:prstGeom prst="rect">
            <a:avLst/>
          </a:prstGeom>
        </p:spPr>
      </p:sp>
      <p:sp>
        <p:nvSpPr>
          <p:cNvPr id="2501" name="Freeform 2501"/>
          <p:cNvSpPr/>
          <p:nvPr/>
        </p:nvSpPr>
        <p:spPr>
          <a:xfrm rot="0" flipH="0" flipV="0">
            <a:off x="1063744" y="5984429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8DC96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2" name="Freeform 2502"/>
          <p:cNvSpPr/>
          <p:nvPr/>
        </p:nvSpPr>
        <p:spPr>
          <a:xfrm rot="0" flipH="0" flipV="0">
            <a:off x="3107518" y="6051143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F1644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3" name="Rectangle 2503"/>
          <p:cNvSpPr/>
          <p:nvPr/>
        </p:nvSpPr>
        <p:spPr>
          <a:xfrm rot="0" flipH="0" flipV="0">
            <a:off x="2901734" y="6533887"/>
            <a:ext cx="419403" cy="345544"/>
          </a:xfrm>
          <a:prstGeom prst="rect">
            <a:avLst/>
          </a:prstGeom>
        </p:spPr>
      </p:sp>
      <p:sp>
        <p:nvSpPr>
          <p:cNvPr id="2504" name="Freeform 2504"/>
          <p:cNvSpPr/>
          <p:nvPr/>
        </p:nvSpPr>
        <p:spPr>
          <a:xfrm rot="0" flipH="0" flipV="0">
            <a:off x="2911874" y="6691832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F1644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5" name="Freeform 2505"/>
          <p:cNvSpPr/>
          <p:nvPr/>
        </p:nvSpPr>
        <p:spPr>
          <a:xfrm rot="0" flipH="0" flipV="0">
            <a:off x="3182105" y="6637374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6571B4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6" name="Rectangle 2506"/>
          <p:cNvSpPr/>
          <p:nvPr/>
        </p:nvSpPr>
        <p:spPr>
          <a:xfrm rot="0" flipH="0" flipV="0">
            <a:off x="2113330" y="6827231"/>
            <a:ext cx="149173" cy="291087"/>
          </a:xfrm>
          <a:prstGeom prst="rect">
            <a:avLst/>
          </a:prstGeom>
        </p:spPr>
      </p:sp>
      <p:sp>
        <p:nvSpPr>
          <p:cNvPr id="2507" name="Freeform 2507"/>
          <p:cNvSpPr/>
          <p:nvPr/>
        </p:nvSpPr>
        <p:spPr>
          <a:xfrm rot="0" flipH="0" flipV="0">
            <a:off x="2123471" y="6930718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8DC96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08" name="Rectangle 2508"/>
          <p:cNvSpPr/>
          <p:nvPr/>
        </p:nvSpPr>
        <p:spPr>
          <a:xfrm rot="0" flipH="0" flipV="0">
            <a:off x="2562936" y="6510024"/>
            <a:ext cx="149173" cy="291087"/>
          </a:xfrm>
          <a:prstGeom prst="rect">
            <a:avLst/>
          </a:prstGeom>
        </p:spPr>
      </p:sp>
      <p:sp>
        <p:nvSpPr>
          <p:cNvPr id="2509" name="Freeform 2509"/>
          <p:cNvSpPr/>
          <p:nvPr/>
        </p:nvSpPr>
        <p:spPr>
          <a:xfrm rot="0" flipH="0" flipV="0">
            <a:off x="2573076" y="6613511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6571B4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0" name="Rectangle 2510"/>
          <p:cNvSpPr/>
          <p:nvPr/>
        </p:nvSpPr>
        <p:spPr>
          <a:xfrm rot="0" flipH="0" flipV="0">
            <a:off x="1793339" y="7736892"/>
            <a:ext cx="149173" cy="291087"/>
          </a:xfrm>
          <a:prstGeom prst="rect">
            <a:avLst/>
          </a:prstGeom>
        </p:spPr>
      </p:sp>
      <p:sp>
        <p:nvSpPr>
          <p:cNvPr id="2511" name="Freeform 2511"/>
          <p:cNvSpPr/>
          <p:nvPr/>
        </p:nvSpPr>
        <p:spPr>
          <a:xfrm rot="0" flipH="0" flipV="0">
            <a:off x="1803479" y="7840379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F1644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2" name="Rectangle 2512"/>
          <p:cNvSpPr/>
          <p:nvPr/>
        </p:nvSpPr>
        <p:spPr>
          <a:xfrm rot="0" flipH="0" flipV="0">
            <a:off x="2262505" y="7124247"/>
            <a:ext cx="149173" cy="291087"/>
          </a:xfrm>
          <a:prstGeom prst="rect">
            <a:avLst/>
          </a:prstGeom>
        </p:spPr>
      </p:sp>
      <p:sp>
        <p:nvSpPr>
          <p:cNvPr id="2513" name="Freeform 2513"/>
          <p:cNvSpPr/>
          <p:nvPr/>
        </p:nvSpPr>
        <p:spPr>
          <a:xfrm rot="0" flipH="0" flipV="0">
            <a:off x="2272645" y="7227734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8DC96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4" name="Rectangle 2514"/>
          <p:cNvSpPr/>
          <p:nvPr/>
        </p:nvSpPr>
        <p:spPr>
          <a:xfrm rot="0" flipH="0" flipV="0">
            <a:off x="2452293" y="7803607"/>
            <a:ext cx="149173" cy="291087"/>
          </a:xfrm>
          <a:prstGeom prst="rect">
            <a:avLst/>
          </a:prstGeom>
        </p:spPr>
      </p:sp>
      <p:sp>
        <p:nvSpPr>
          <p:cNvPr id="2515" name="Freeform 2515"/>
          <p:cNvSpPr/>
          <p:nvPr/>
        </p:nvSpPr>
        <p:spPr>
          <a:xfrm rot="0" flipH="0" flipV="0">
            <a:off x="2462434" y="7907094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6571B4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6" name="Rectangle 2516"/>
          <p:cNvSpPr/>
          <p:nvPr/>
        </p:nvSpPr>
        <p:spPr>
          <a:xfrm rot="0" flipH="0" flipV="0">
            <a:off x="1128191" y="6221797"/>
            <a:ext cx="149173" cy="291087"/>
          </a:xfrm>
          <a:prstGeom prst="rect">
            <a:avLst/>
          </a:prstGeom>
        </p:spPr>
      </p:sp>
      <p:sp>
        <p:nvSpPr>
          <p:cNvPr id="2517" name="Freeform 2517"/>
          <p:cNvSpPr/>
          <p:nvPr/>
        </p:nvSpPr>
        <p:spPr>
          <a:xfrm rot="0" flipH="0" flipV="0">
            <a:off x="1138332" y="6325285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F1644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8" name="Rectangle 2518"/>
          <p:cNvSpPr/>
          <p:nvPr/>
        </p:nvSpPr>
        <p:spPr>
          <a:xfrm rot="0" flipH="0" flipV="0">
            <a:off x="3500462" y="6837162"/>
            <a:ext cx="149173" cy="291087"/>
          </a:xfrm>
          <a:prstGeom prst="rect">
            <a:avLst/>
          </a:prstGeom>
        </p:spPr>
      </p:sp>
      <p:sp>
        <p:nvSpPr>
          <p:cNvPr id="2519" name="Freeform 2519"/>
          <p:cNvSpPr/>
          <p:nvPr/>
        </p:nvSpPr>
        <p:spPr>
          <a:xfrm rot="0" flipH="0" flipV="0">
            <a:off x="3510603" y="6940649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8DC96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0" name="Rectangle 2520"/>
          <p:cNvSpPr/>
          <p:nvPr/>
        </p:nvSpPr>
        <p:spPr>
          <a:xfrm rot="0" flipH="0" flipV="0">
            <a:off x="1238324" y="5682898"/>
            <a:ext cx="149173" cy="291087"/>
          </a:xfrm>
          <a:prstGeom prst="rect">
            <a:avLst/>
          </a:prstGeom>
        </p:spPr>
      </p:sp>
      <p:sp>
        <p:nvSpPr>
          <p:cNvPr id="2521" name="Freeform 2521"/>
          <p:cNvSpPr/>
          <p:nvPr/>
        </p:nvSpPr>
        <p:spPr>
          <a:xfrm rot="0" flipH="0" flipV="0">
            <a:off x="1248465" y="5786386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6571B4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2" name="Rectangle 2522"/>
          <p:cNvSpPr/>
          <p:nvPr/>
        </p:nvSpPr>
        <p:spPr>
          <a:xfrm rot="0" flipH="0" flipV="0">
            <a:off x="1286684" y="6478223"/>
            <a:ext cx="149173" cy="291087"/>
          </a:xfrm>
          <a:prstGeom prst="rect">
            <a:avLst/>
          </a:prstGeom>
        </p:spPr>
      </p:sp>
      <p:sp>
        <p:nvSpPr>
          <p:cNvPr id="2523" name="Freeform 2523"/>
          <p:cNvSpPr/>
          <p:nvPr/>
        </p:nvSpPr>
        <p:spPr>
          <a:xfrm rot="0" flipH="0" flipV="0">
            <a:off x="1296824" y="6581710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F1644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4" name="Rectangle 2524"/>
          <p:cNvSpPr/>
          <p:nvPr/>
        </p:nvSpPr>
        <p:spPr>
          <a:xfrm rot="0" flipH="0" flipV="0">
            <a:off x="1238324" y="7038928"/>
            <a:ext cx="149173" cy="291087"/>
          </a:xfrm>
          <a:prstGeom prst="rect">
            <a:avLst/>
          </a:prstGeom>
        </p:spPr>
      </p:sp>
      <p:sp>
        <p:nvSpPr>
          <p:cNvPr id="2525" name="Freeform 2525"/>
          <p:cNvSpPr/>
          <p:nvPr/>
        </p:nvSpPr>
        <p:spPr>
          <a:xfrm rot="0" flipH="0" flipV="0">
            <a:off x="1248465" y="7142415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8DC96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6" name="Rectangle 2526"/>
          <p:cNvSpPr/>
          <p:nvPr/>
        </p:nvSpPr>
        <p:spPr>
          <a:xfrm rot="0" flipH="0" flipV="0">
            <a:off x="2113330" y="4961983"/>
            <a:ext cx="149173" cy="291087"/>
          </a:xfrm>
          <a:prstGeom prst="rect">
            <a:avLst/>
          </a:prstGeom>
        </p:spPr>
      </p:sp>
      <p:sp>
        <p:nvSpPr>
          <p:cNvPr id="2527" name="Freeform 2527"/>
          <p:cNvSpPr/>
          <p:nvPr/>
        </p:nvSpPr>
        <p:spPr>
          <a:xfrm rot="0" flipH="0" flipV="0">
            <a:off x="2123471" y="5065470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6571B4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8" name="Rectangle 2528"/>
          <p:cNvSpPr/>
          <p:nvPr/>
        </p:nvSpPr>
        <p:spPr>
          <a:xfrm rot="0" flipH="0" flipV="0">
            <a:off x="2582506" y="5529343"/>
            <a:ext cx="149173" cy="291087"/>
          </a:xfrm>
          <a:prstGeom prst="rect">
            <a:avLst/>
          </a:prstGeom>
        </p:spPr>
      </p:sp>
      <p:sp>
        <p:nvSpPr>
          <p:cNvPr id="2529" name="Freeform 2529"/>
          <p:cNvSpPr/>
          <p:nvPr/>
        </p:nvSpPr>
        <p:spPr>
          <a:xfrm rot="0" flipH="0" flipV="0">
            <a:off x="2592647" y="5632830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F1644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0" name="Rectangle 2530"/>
          <p:cNvSpPr/>
          <p:nvPr/>
        </p:nvSpPr>
        <p:spPr>
          <a:xfrm rot="0" flipH="0" flipV="0">
            <a:off x="1874078" y="5985577"/>
            <a:ext cx="149173" cy="291087"/>
          </a:xfrm>
          <a:prstGeom prst="rect">
            <a:avLst/>
          </a:prstGeom>
        </p:spPr>
      </p:sp>
      <p:sp>
        <p:nvSpPr>
          <p:cNvPr id="2531" name="Freeform 2531"/>
          <p:cNvSpPr/>
          <p:nvPr/>
        </p:nvSpPr>
        <p:spPr>
          <a:xfrm rot="0" flipH="0" flipV="0">
            <a:off x="1884218" y="6089064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8DC96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2" name="Rectangle 2532"/>
          <p:cNvSpPr/>
          <p:nvPr/>
        </p:nvSpPr>
        <p:spPr>
          <a:xfrm rot="0" flipH="0" flipV="0">
            <a:off x="2637523" y="4961983"/>
            <a:ext cx="149173" cy="291087"/>
          </a:xfrm>
          <a:prstGeom prst="rect">
            <a:avLst/>
          </a:prstGeom>
        </p:spPr>
      </p:sp>
      <p:sp>
        <p:nvSpPr>
          <p:cNvPr id="2533" name="Freeform 2533"/>
          <p:cNvSpPr/>
          <p:nvPr/>
        </p:nvSpPr>
        <p:spPr>
          <a:xfrm rot="0" flipH="0" flipV="0">
            <a:off x="2647663" y="5065470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6571B4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4" name="Rectangle 2534"/>
          <p:cNvSpPr/>
          <p:nvPr/>
        </p:nvSpPr>
        <p:spPr>
          <a:xfrm rot="0" flipH="0" flipV="0">
            <a:off x="2793898" y="6141902"/>
            <a:ext cx="149173" cy="291087"/>
          </a:xfrm>
          <a:prstGeom prst="rect">
            <a:avLst/>
          </a:prstGeom>
        </p:spPr>
      </p:sp>
      <p:sp>
        <p:nvSpPr>
          <p:cNvPr id="2535" name="Freeform 2535"/>
          <p:cNvSpPr/>
          <p:nvPr/>
        </p:nvSpPr>
        <p:spPr>
          <a:xfrm rot="0" flipH="0" flipV="0">
            <a:off x="2804039" y="6245389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F1644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6" name="Rectangle 2536"/>
          <p:cNvSpPr/>
          <p:nvPr/>
        </p:nvSpPr>
        <p:spPr>
          <a:xfrm rot="0" flipH="0" flipV="0">
            <a:off x="1682055" y="7465713"/>
            <a:ext cx="149173" cy="291087"/>
          </a:xfrm>
          <a:prstGeom prst="rect">
            <a:avLst/>
          </a:prstGeom>
        </p:spPr>
      </p:sp>
      <p:sp>
        <p:nvSpPr>
          <p:cNvPr id="2537" name="Freeform 2537"/>
          <p:cNvSpPr/>
          <p:nvPr/>
        </p:nvSpPr>
        <p:spPr>
          <a:xfrm rot="0" flipH="0" flipV="0">
            <a:off x="1692195" y="7569200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8DC96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8" name="Rectangle 2538"/>
          <p:cNvSpPr/>
          <p:nvPr/>
        </p:nvSpPr>
        <p:spPr>
          <a:xfrm rot="0" flipH="0" flipV="0">
            <a:off x="1635041" y="7183961"/>
            <a:ext cx="149173" cy="291087"/>
          </a:xfrm>
          <a:prstGeom prst="rect">
            <a:avLst/>
          </a:prstGeom>
        </p:spPr>
      </p:sp>
      <p:sp>
        <p:nvSpPr>
          <p:cNvPr id="2539" name="Freeform 2539"/>
          <p:cNvSpPr/>
          <p:nvPr/>
        </p:nvSpPr>
        <p:spPr>
          <a:xfrm rot="0" flipH="0" flipV="0">
            <a:off x="1645181" y="7287448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6571B4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0" name="Rectangle 2540"/>
          <p:cNvSpPr/>
          <p:nvPr/>
        </p:nvSpPr>
        <p:spPr>
          <a:xfrm rot="0" flipH="0" flipV="0">
            <a:off x="1948662" y="6613796"/>
            <a:ext cx="149173" cy="291087"/>
          </a:xfrm>
          <a:prstGeom prst="rect">
            <a:avLst/>
          </a:prstGeom>
        </p:spPr>
      </p:sp>
      <p:sp>
        <p:nvSpPr>
          <p:cNvPr id="2541" name="Freeform 2541"/>
          <p:cNvSpPr/>
          <p:nvPr/>
        </p:nvSpPr>
        <p:spPr>
          <a:xfrm rot="0" flipH="0" flipV="0">
            <a:off x="1958803" y="6717283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F1644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2" name="Rectangle 2542"/>
          <p:cNvSpPr/>
          <p:nvPr/>
        </p:nvSpPr>
        <p:spPr>
          <a:xfrm rot="0" flipH="0" flipV="0">
            <a:off x="1942519" y="7038938"/>
            <a:ext cx="1033267" cy="315916"/>
          </a:xfrm>
          <a:prstGeom prst="rect">
            <a:avLst/>
          </a:prstGeom>
        </p:spPr>
      </p:sp>
      <p:sp>
        <p:nvSpPr>
          <p:cNvPr id="2543" name="Freeform 2543"/>
          <p:cNvSpPr/>
          <p:nvPr/>
        </p:nvSpPr>
        <p:spPr>
          <a:xfrm rot="0" flipH="0" flipV="0">
            <a:off x="1952660" y="7167255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6571B4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4" name="Freeform 2544"/>
          <p:cNvSpPr/>
          <p:nvPr/>
        </p:nvSpPr>
        <p:spPr>
          <a:xfrm rot="0" flipH="0" flipV="0">
            <a:off x="2836754" y="7142426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8DC96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5" name="Rectangle 2545"/>
          <p:cNvSpPr/>
          <p:nvPr/>
        </p:nvSpPr>
        <p:spPr>
          <a:xfrm rot="0" flipH="0" flipV="0">
            <a:off x="1786616" y="6300131"/>
            <a:ext cx="1713845" cy="291087"/>
          </a:xfrm>
          <a:prstGeom prst="rect">
            <a:avLst/>
          </a:prstGeom>
        </p:spPr>
      </p:sp>
      <p:sp>
        <p:nvSpPr>
          <p:cNvPr id="2546" name="Freeform 2546"/>
          <p:cNvSpPr/>
          <p:nvPr/>
        </p:nvSpPr>
        <p:spPr>
          <a:xfrm rot="0" flipH="0" flipV="0">
            <a:off x="1796757" y="6391998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6571B4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7" name="Freeform 2547"/>
          <p:cNvSpPr/>
          <p:nvPr/>
        </p:nvSpPr>
        <p:spPr>
          <a:xfrm rot="0" flipH="0" flipV="0">
            <a:off x="2313247" y="6403618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F1644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8" name="Freeform 2548"/>
          <p:cNvSpPr/>
          <p:nvPr/>
        </p:nvSpPr>
        <p:spPr>
          <a:xfrm rot="0" flipH="0" flipV="0">
            <a:off x="3361429" y="6308610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8DC96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9" name="Rectangle 2549"/>
          <p:cNvSpPr/>
          <p:nvPr/>
        </p:nvSpPr>
        <p:spPr>
          <a:xfrm rot="0" flipH="0" flipV="0">
            <a:off x="2750235" y="5186468"/>
            <a:ext cx="149173" cy="291087"/>
          </a:xfrm>
          <a:prstGeom prst="rect">
            <a:avLst/>
          </a:prstGeom>
        </p:spPr>
      </p:sp>
      <p:sp>
        <p:nvSpPr>
          <p:cNvPr id="2550" name="Freeform 2550"/>
          <p:cNvSpPr/>
          <p:nvPr/>
        </p:nvSpPr>
        <p:spPr>
          <a:xfrm rot="0" flipH="0" flipV="0">
            <a:off x="2760376" y="5289955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F1644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1" name="Rectangle 2551"/>
          <p:cNvSpPr/>
          <p:nvPr/>
        </p:nvSpPr>
        <p:spPr>
          <a:xfrm rot="0" flipH="0" flipV="0">
            <a:off x="2023262" y="6169016"/>
            <a:ext cx="633830" cy="291087"/>
          </a:xfrm>
          <a:prstGeom prst="rect">
            <a:avLst/>
          </a:prstGeom>
        </p:spPr>
      </p:sp>
      <p:sp>
        <p:nvSpPr>
          <p:cNvPr id="2552" name="Freeform 2552"/>
          <p:cNvSpPr/>
          <p:nvPr/>
        </p:nvSpPr>
        <p:spPr>
          <a:xfrm rot="0" flipH="0" flipV="0">
            <a:off x="2033402" y="6194170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6571B4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3" name="Freeform 2553"/>
          <p:cNvSpPr/>
          <p:nvPr/>
        </p:nvSpPr>
        <p:spPr>
          <a:xfrm rot="0" flipH="0" flipV="0">
            <a:off x="2518060" y="6272504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8DC96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4" name="Rectangle 2554"/>
          <p:cNvSpPr/>
          <p:nvPr/>
        </p:nvSpPr>
        <p:spPr>
          <a:xfrm rot="0" flipH="0" flipV="0">
            <a:off x="1718757" y="5111436"/>
            <a:ext cx="149173" cy="291087"/>
          </a:xfrm>
          <a:prstGeom prst="rect">
            <a:avLst/>
          </a:prstGeom>
        </p:spPr>
      </p:sp>
      <p:sp>
        <p:nvSpPr>
          <p:cNvPr id="2555" name="Freeform 2555"/>
          <p:cNvSpPr/>
          <p:nvPr/>
        </p:nvSpPr>
        <p:spPr>
          <a:xfrm rot="0" flipH="0" flipV="0">
            <a:off x="1728897" y="5214924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F1644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6" name="Rectangle 2556"/>
          <p:cNvSpPr/>
          <p:nvPr/>
        </p:nvSpPr>
        <p:spPr>
          <a:xfrm rot="0" flipH="0" flipV="0">
            <a:off x="3171964" y="5333902"/>
            <a:ext cx="149173" cy="291087"/>
          </a:xfrm>
          <a:prstGeom prst="rect">
            <a:avLst/>
          </a:prstGeom>
        </p:spPr>
      </p:sp>
      <p:sp>
        <p:nvSpPr>
          <p:cNvPr id="2557" name="Freeform 2557"/>
          <p:cNvSpPr/>
          <p:nvPr/>
        </p:nvSpPr>
        <p:spPr>
          <a:xfrm rot="0" flipH="0" flipV="0">
            <a:off x="3182105" y="5437390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8DC96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8" name="Rectangle 2558"/>
          <p:cNvSpPr/>
          <p:nvPr/>
        </p:nvSpPr>
        <p:spPr>
          <a:xfrm rot="0" flipH="0" flipV="0">
            <a:off x="3321138" y="5945649"/>
            <a:ext cx="149173" cy="291087"/>
          </a:xfrm>
          <a:prstGeom prst="rect">
            <a:avLst/>
          </a:prstGeom>
        </p:spPr>
      </p:sp>
      <p:sp>
        <p:nvSpPr>
          <p:cNvPr id="2559" name="Freeform 2559"/>
          <p:cNvSpPr/>
          <p:nvPr/>
        </p:nvSpPr>
        <p:spPr>
          <a:xfrm rot="0" flipH="0" flipV="0">
            <a:off x="3331279" y="6049136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6571B4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0" name="Rectangle 2560"/>
          <p:cNvSpPr/>
          <p:nvPr/>
        </p:nvSpPr>
        <p:spPr>
          <a:xfrm rot="0" flipH="0" flipV="0">
            <a:off x="2038743" y="5185338"/>
            <a:ext cx="149173" cy="291087"/>
          </a:xfrm>
          <a:prstGeom prst="rect">
            <a:avLst/>
          </a:prstGeom>
        </p:spPr>
      </p:sp>
      <p:sp>
        <p:nvSpPr>
          <p:cNvPr id="2561" name="Freeform 2561"/>
          <p:cNvSpPr/>
          <p:nvPr/>
        </p:nvSpPr>
        <p:spPr>
          <a:xfrm rot="0" flipH="0" flipV="0">
            <a:off x="2048884" y="5288825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F1644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2" name="Rectangle 2562"/>
          <p:cNvSpPr/>
          <p:nvPr/>
        </p:nvSpPr>
        <p:spPr>
          <a:xfrm rot="0" flipH="0" flipV="0">
            <a:off x="2328176" y="5516592"/>
            <a:ext cx="149173" cy="291087"/>
          </a:xfrm>
          <a:prstGeom prst="rect">
            <a:avLst/>
          </a:prstGeom>
        </p:spPr>
      </p:sp>
      <p:sp>
        <p:nvSpPr>
          <p:cNvPr id="2563" name="Freeform 2563"/>
          <p:cNvSpPr/>
          <p:nvPr/>
        </p:nvSpPr>
        <p:spPr>
          <a:xfrm rot="0" flipH="0" flipV="0">
            <a:off x="2338317" y="5620079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8DC96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4" name="Rectangle 2564"/>
          <p:cNvSpPr/>
          <p:nvPr/>
        </p:nvSpPr>
        <p:spPr>
          <a:xfrm rot="0" flipH="0" flipV="0">
            <a:off x="3119043" y="5648583"/>
            <a:ext cx="149173" cy="291087"/>
          </a:xfrm>
          <a:prstGeom prst="rect">
            <a:avLst/>
          </a:prstGeom>
        </p:spPr>
      </p:sp>
      <p:sp>
        <p:nvSpPr>
          <p:cNvPr id="2565" name="Freeform 2565"/>
          <p:cNvSpPr/>
          <p:nvPr/>
        </p:nvSpPr>
        <p:spPr>
          <a:xfrm rot="0" flipH="0" flipV="0">
            <a:off x="3129184" y="5752070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6571B4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6" name="Rectangle 2566"/>
          <p:cNvSpPr/>
          <p:nvPr/>
        </p:nvSpPr>
        <p:spPr>
          <a:xfrm rot="0" flipH="0" flipV="0">
            <a:off x="977022" y="6861917"/>
            <a:ext cx="149173" cy="291087"/>
          </a:xfrm>
          <a:prstGeom prst="rect">
            <a:avLst/>
          </a:prstGeom>
        </p:spPr>
      </p:sp>
      <p:sp>
        <p:nvSpPr>
          <p:cNvPr id="2567" name="Freeform 2567"/>
          <p:cNvSpPr/>
          <p:nvPr/>
        </p:nvSpPr>
        <p:spPr>
          <a:xfrm rot="0" flipH="0" flipV="0">
            <a:off x="987163" y="6965404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F1644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8" name="Rectangle 2568"/>
          <p:cNvSpPr/>
          <p:nvPr/>
        </p:nvSpPr>
        <p:spPr>
          <a:xfrm rot="0" flipH="0" flipV="0">
            <a:off x="2507919" y="7568543"/>
            <a:ext cx="149173" cy="291087"/>
          </a:xfrm>
          <a:prstGeom prst="rect">
            <a:avLst/>
          </a:prstGeom>
        </p:spPr>
      </p:sp>
      <p:sp>
        <p:nvSpPr>
          <p:cNvPr id="2569" name="Freeform 2569"/>
          <p:cNvSpPr/>
          <p:nvPr/>
        </p:nvSpPr>
        <p:spPr>
          <a:xfrm rot="0" flipH="0" flipV="0">
            <a:off x="2518060" y="7672031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8DC96C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0" name="Rectangle 2570"/>
          <p:cNvSpPr/>
          <p:nvPr/>
        </p:nvSpPr>
        <p:spPr>
          <a:xfrm rot="0" flipH="0" flipV="0">
            <a:off x="1312912" y="6775135"/>
            <a:ext cx="149173" cy="291087"/>
          </a:xfrm>
          <a:prstGeom prst="rect">
            <a:avLst/>
          </a:prstGeom>
        </p:spPr>
      </p:sp>
      <p:sp>
        <p:nvSpPr>
          <p:cNvPr id="2571" name="Freeform 2571"/>
          <p:cNvSpPr/>
          <p:nvPr/>
        </p:nvSpPr>
        <p:spPr>
          <a:xfrm rot="0" flipH="0" flipV="0">
            <a:off x="1323052" y="6878623"/>
            <a:ext cx="120886" cy="187600"/>
          </a:xfrm>
          <a:custGeom>
            <a:pathLst>
              <a:path w="5753100" h="8928100">
                <a:moveTo>
                  <a:pt x="5702300" y="1803400"/>
                </a:moveTo>
                <a:cubicBezTo>
                  <a:pt x="5702300" y="1066800"/>
                  <a:pt x="5702300" y="558800"/>
                  <a:pt x="5753100" y="127000"/>
                </a:cubicBezTo>
                <a:lnTo>
                  <a:pt x="4737100" y="127000"/>
                </a:lnTo>
                <a:lnTo>
                  <a:pt x="4737100" y="1054100"/>
                </a:lnTo>
                <a:lnTo>
                  <a:pt x="4711700" y="1054100"/>
                </a:lnTo>
                <a:cubicBezTo>
                  <a:pt x="4431506" y="546100"/>
                  <a:pt x="3858418" y="0"/>
                  <a:pt x="2788840" y="0"/>
                </a:cubicBezTo>
                <a:cubicBezTo>
                  <a:pt x="1362471" y="0"/>
                  <a:pt x="0" y="1168400"/>
                  <a:pt x="0" y="3251200"/>
                </a:cubicBezTo>
                <a:cubicBezTo>
                  <a:pt x="0" y="4953000"/>
                  <a:pt x="1095176" y="6248400"/>
                  <a:pt x="2623542" y="6248400"/>
                </a:cubicBezTo>
                <a:cubicBezTo>
                  <a:pt x="3578621" y="6248400"/>
                  <a:pt x="4253507" y="5791200"/>
                  <a:pt x="4584700" y="5219700"/>
                </a:cubicBezTo>
                <a:lnTo>
                  <a:pt x="4584700" y="5219700"/>
                </a:lnTo>
                <a:lnTo>
                  <a:pt x="4584700" y="5892800"/>
                </a:lnTo>
                <a:cubicBezTo>
                  <a:pt x="4584700" y="7454900"/>
                  <a:pt x="3749278" y="8051800"/>
                  <a:pt x="2610048" y="8051800"/>
                </a:cubicBezTo>
                <a:cubicBezTo>
                  <a:pt x="1850628" y="8051800"/>
                  <a:pt x="1217810" y="7823200"/>
                  <a:pt x="812800" y="7556500"/>
                </a:cubicBezTo>
                <a:lnTo>
                  <a:pt x="533400" y="8420100"/>
                </a:lnTo>
                <a:cubicBezTo>
                  <a:pt x="1028700" y="8750300"/>
                  <a:pt x="1841500" y="8928100"/>
                  <a:pt x="2578100" y="8928100"/>
                </a:cubicBezTo>
                <a:cubicBezTo>
                  <a:pt x="3352800" y="8928100"/>
                  <a:pt x="4216400" y="8737600"/>
                  <a:pt x="4826000" y="8191500"/>
                </a:cubicBezTo>
                <a:cubicBezTo>
                  <a:pt x="5410200" y="7645400"/>
                  <a:pt x="5702300" y="6794500"/>
                  <a:pt x="5702300" y="5372100"/>
                </a:cubicBezTo>
                <a:close/>
                <a:moveTo>
                  <a:pt x="4584700" y="3657600"/>
                </a:moveTo>
                <a:cubicBezTo>
                  <a:pt x="4584700" y="3848100"/>
                  <a:pt x="4559300" y="4064000"/>
                  <a:pt x="4495800" y="4254500"/>
                </a:cubicBezTo>
                <a:cubicBezTo>
                  <a:pt x="4267200" y="4965700"/>
                  <a:pt x="3644900" y="5397500"/>
                  <a:pt x="2946400" y="5397500"/>
                </a:cubicBezTo>
                <a:cubicBezTo>
                  <a:pt x="1752600" y="5397500"/>
                  <a:pt x="1130300" y="4394200"/>
                  <a:pt x="1130300" y="3187700"/>
                </a:cubicBezTo>
                <a:cubicBezTo>
                  <a:pt x="1130300" y="1765300"/>
                  <a:pt x="1892300" y="863600"/>
                  <a:pt x="2959100" y="863600"/>
                </a:cubicBezTo>
                <a:cubicBezTo>
                  <a:pt x="3784600" y="863600"/>
                  <a:pt x="4318000" y="1397000"/>
                  <a:pt x="4521200" y="2057400"/>
                </a:cubicBezTo>
                <a:cubicBezTo>
                  <a:pt x="4572000" y="2197100"/>
                  <a:pt x="4584700" y="2362200"/>
                  <a:pt x="4584700" y="2552700"/>
                </a:cubicBezTo>
                <a:close/>
              </a:path>
            </a:pathLst>
          </a:custGeom>
          <a:solidFill>
            <a:srgbClr val="6571B4">
              <a:alpha val="100000"/>
            </a:srgbClr>
          </a:solidFill>
          <a:ln w="2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2" name="Rectangle 2572"/>
          <p:cNvSpPr/>
          <p:nvPr/>
        </p:nvSpPr>
        <p:spPr>
          <a:xfrm rot="0" flipH="0" flipV="0">
            <a:off x="3919181" y="5439698"/>
            <a:ext cx="859536" cy="3494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aseline="0" b="0" i="0" dirty="0" spc="0">
                <a:latin typeface="Times New Roman" pitchFamily="0" charset="1"/>
              </a:rPr>
              <a:t>Soft partons </a:t>
            </a:r>
          </a:p>
          <a:p>
            <a:pPr marL="0">
              <a:lnSpc>
                <a:spcPts val="1439"/>
              </a:lnSpc>
            </a:pPr>
            <a:r>
              <a:rPr lang="en-US" sz="1200" baseline="0" b="0" i="0" dirty="0" spc="0">
                <a:latin typeface="Times New Roman" pitchFamily="0" charset="1"/>
              </a:rPr>
              <a:t>mostly gluons</a:t>
            </a:r>
          </a:p>
        </p:txBody>
      </p:sp>
      <p:sp>
        <p:nvSpPr>
          <p:cNvPr id="2573" name="Rectangle 2573"/>
          <p:cNvSpPr/>
          <p:nvPr/>
        </p:nvSpPr>
        <p:spPr>
          <a:xfrm rot="0" flipH="0" flipV="0">
            <a:off x="2209800" y="2217756"/>
            <a:ext cx="7913491" cy="1835931"/>
          </a:xfrm>
          <a:prstGeom prst="rect">
            <a:avLst/>
          </a:prstGeom>
        </p:spPr>
      </p:sp>
      <p:sp>
        <p:nvSpPr>
          <p:cNvPr id="2574" name="Freeform 2574"/>
          <p:cNvSpPr/>
          <p:nvPr/>
        </p:nvSpPr>
        <p:spPr>
          <a:xfrm rot="0" flipH="0" flipV="0">
            <a:off x="2227409" y="2465968"/>
            <a:ext cx="219277" cy="318396"/>
          </a:xfrm>
          <a:custGeom>
            <a:pathLst>
              <a:path w="6091039" h="8844358">
                <a:moveTo>
                  <a:pt x="1333103" y="8830468"/>
                </a:moveTo>
                <a:cubicBezTo>
                  <a:pt x="1127390" y="8811682"/>
                  <a:pt x="975386" y="8743818"/>
                  <a:pt x="877094" y="8626872"/>
                </a:cubicBezTo>
                <a:cubicBezTo>
                  <a:pt x="778801" y="8509926"/>
                  <a:pt x="729655" y="8385969"/>
                  <a:pt x="729655" y="8255000"/>
                </a:cubicBezTo>
                <a:cubicBezTo>
                  <a:pt x="729655" y="8189515"/>
                  <a:pt x="748374" y="8110008"/>
                  <a:pt x="785812" y="8016478"/>
                </a:cubicBezTo>
                <a:lnTo>
                  <a:pt x="785812" y="1951434"/>
                </a:lnTo>
                <a:cubicBezTo>
                  <a:pt x="701675" y="1979480"/>
                  <a:pt x="617471" y="1993503"/>
                  <a:pt x="533202" y="1993503"/>
                </a:cubicBezTo>
                <a:cubicBezTo>
                  <a:pt x="374187" y="1993503"/>
                  <a:pt x="245533" y="1942042"/>
                  <a:pt x="147241" y="1839119"/>
                </a:cubicBezTo>
                <a:cubicBezTo>
                  <a:pt x="49080" y="1736064"/>
                  <a:pt x="0" y="1614355"/>
                  <a:pt x="0" y="1473994"/>
                </a:cubicBezTo>
                <a:cubicBezTo>
                  <a:pt x="0" y="1268015"/>
                  <a:pt x="112249" y="1076126"/>
                  <a:pt x="336748" y="898326"/>
                </a:cubicBezTo>
                <a:cubicBezTo>
                  <a:pt x="561380" y="720526"/>
                  <a:pt x="832710" y="563761"/>
                  <a:pt x="1150739" y="428029"/>
                </a:cubicBezTo>
                <a:cubicBezTo>
                  <a:pt x="1468900" y="292298"/>
                  <a:pt x="1798704" y="187060"/>
                  <a:pt x="2140148" y="112315"/>
                </a:cubicBezTo>
                <a:cubicBezTo>
                  <a:pt x="2481725" y="37439"/>
                  <a:pt x="2769526" y="0"/>
                  <a:pt x="3003550" y="0"/>
                </a:cubicBezTo>
                <a:cubicBezTo>
                  <a:pt x="3424502" y="0"/>
                  <a:pt x="3805766" y="70181"/>
                  <a:pt x="4147344" y="210542"/>
                </a:cubicBezTo>
                <a:cubicBezTo>
                  <a:pt x="4488921" y="350903"/>
                  <a:pt x="4778970" y="531084"/>
                  <a:pt x="5017492" y="751086"/>
                </a:cubicBezTo>
                <a:cubicBezTo>
                  <a:pt x="5256014" y="971087"/>
                  <a:pt x="5438444" y="1214503"/>
                  <a:pt x="5564783" y="1481336"/>
                </a:cubicBezTo>
                <a:cubicBezTo>
                  <a:pt x="5691121" y="1748168"/>
                  <a:pt x="5754291" y="2007923"/>
                  <a:pt x="5754291" y="2260600"/>
                </a:cubicBezTo>
                <a:cubicBezTo>
                  <a:pt x="5754291" y="2616465"/>
                  <a:pt x="5663076" y="2960555"/>
                  <a:pt x="5480645" y="3292872"/>
                </a:cubicBezTo>
                <a:cubicBezTo>
                  <a:pt x="5298347" y="3625188"/>
                  <a:pt x="5043421" y="3912989"/>
                  <a:pt x="4715867" y="4156273"/>
                </a:cubicBezTo>
                <a:cubicBezTo>
                  <a:pt x="5183651" y="4390165"/>
                  <a:pt x="5529791" y="4687292"/>
                  <a:pt x="5754291" y="5047654"/>
                </a:cubicBezTo>
                <a:cubicBezTo>
                  <a:pt x="5978790" y="5407885"/>
                  <a:pt x="6091039" y="5784519"/>
                  <a:pt x="6091039" y="6177558"/>
                </a:cubicBezTo>
                <a:cubicBezTo>
                  <a:pt x="6091039" y="6439627"/>
                  <a:pt x="6044208" y="6694620"/>
                  <a:pt x="5950545" y="6942534"/>
                </a:cubicBezTo>
                <a:cubicBezTo>
                  <a:pt x="5857015" y="7190449"/>
                  <a:pt x="5728362" y="7422025"/>
                  <a:pt x="5564584" y="7637264"/>
                </a:cubicBezTo>
                <a:cubicBezTo>
                  <a:pt x="5400807" y="7852502"/>
                  <a:pt x="5206669" y="8042010"/>
                  <a:pt x="4982170" y="8205787"/>
                </a:cubicBezTo>
                <a:cubicBezTo>
                  <a:pt x="4757671" y="8369564"/>
                  <a:pt x="4509757" y="8493588"/>
                  <a:pt x="4238427" y="8577858"/>
                </a:cubicBezTo>
                <a:cubicBezTo>
                  <a:pt x="3892219" y="8690041"/>
                  <a:pt x="3539001" y="8762470"/>
                  <a:pt x="3178770" y="8795146"/>
                </a:cubicBezTo>
                <a:cubicBezTo>
                  <a:pt x="2818540" y="8827954"/>
                  <a:pt x="2460691" y="8844358"/>
                  <a:pt x="2105223" y="8844358"/>
                </a:cubicBezTo>
                <a:cubicBezTo>
                  <a:pt x="1974255" y="8844358"/>
                  <a:pt x="1845535" y="8844358"/>
                  <a:pt x="1719064" y="8844358"/>
                </a:cubicBezTo>
                <a:cubicBezTo>
                  <a:pt x="1592725" y="8844358"/>
                  <a:pt x="1464072" y="8839728"/>
                  <a:pt x="1333103" y="8830468"/>
                </a:cubicBezTo>
                <a:close/>
                <a:moveTo>
                  <a:pt x="4407098" y="5307211"/>
                </a:moveTo>
                <a:cubicBezTo>
                  <a:pt x="4191860" y="5157457"/>
                  <a:pt x="3955587" y="5047522"/>
                  <a:pt x="3698280" y="4977408"/>
                </a:cubicBezTo>
                <a:cubicBezTo>
                  <a:pt x="3440972" y="4907161"/>
                  <a:pt x="3176587" y="4858015"/>
                  <a:pt x="2905125" y="4829969"/>
                </a:cubicBezTo>
                <a:cubicBezTo>
                  <a:pt x="2746110" y="4848622"/>
                  <a:pt x="2584648" y="4864960"/>
                  <a:pt x="2420739" y="4878983"/>
                </a:cubicBezTo>
                <a:cubicBezTo>
                  <a:pt x="2256962" y="4893005"/>
                  <a:pt x="2095566" y="4900017"/>
                  <a:pt x="1936552" y="4900017"/>
                </a:cubicBezTo>
                <a:lnTo>
                  <a:pt x="1936552" y="7707709"/>
                </a:lnTo>
                <a:cubicBezTo>
                  <a:pt x="2133005" y="7707709"/>
                  <a:pt x="2399705" y="7698383"/>
                  <a:pt x="2736652" y="7679729"/>
                </a:cubicBezTo>
                <a:cubicBezTo>
                  <a:pt x="3073598" y="7660944"/>
                  <a:pt x="3403468" y="7607168"/>
                  <a:pt x="3726259" y="7518400"/>
                </a:cubicBezTo>
                <a:cubicBezTo>
                  <a:pt x="4049183" y="7429500"/>
                  <a:pt x="4329906" y="7286757"/>
                  <a:pt x="4568428" y="7090172"/>
                </a:cubicBezTo>
                <a:cubicBezTo>
                  <a:pt x="4807082" y="6893454"/>
                  <a:pt x="4926409" y="6617295"/>
                  <a:pt x="4926409" y="6261695"/>
                </a:cubicBezTo>
                <a:cubicBezTo>
                  <a:pt x="4926409" y="6074635"/>
                  <a:pt x="4884274" y="5896901"/>
                  <a:pt x="4800005" y="5728494"/>
                </a:cubicBezTo>
                <a:cubicBezTo>
                  <a:pt x="4715867" y="5559954"/>
                  <a:pt x="4584898" y="5419526"/>
                  <a:pt x="4407098" y="5307211"/>
                </a:cubicBezTo>
                <a:close/>
                <a:moveTo>
                  <a:pt x="1936552" y="3651250"/>
                </a:moveTo>
                <a:cubicBezTo>
                  <a:pt x="2086306" y="3651250"/>
                  <a:pt x="2233679" y="3653565"/>
                  <a:pt x="2378670" y="3658195"/>
                </a:cubicBezTo>
                <a:cubicBezTo>
                  <a:pt x="2523662" y="3662825"/>
                  <a:pt x="2671035" y="3669837"/>
                  <a:pt x="2820789" y="3679229"/>
                </a:cubicBezTo>
                <a:cubicBezTo>
                  <a:pt x="2951758" y="3669837"/>
                  <a:pt x="3120165" y="3634713"/>
                  <a:pt x="3326011" y="3573859"/>
                </a:cubicBezTo>
                <a:cubicBezTo>
                  <a:pt x="3531857" y="3513005"/>
                  <a:pt x="3728376" y="3428735"/>
                  <a:pt x="3915569" y="3321050"/>
                </a:cubicBezTo>
                <a:cubicBezTo>
                  <a:pt x="4102762" y="3213232"/>
                  <a:pt x="4264223" y="3079750"/>
                  <a:pt x="4399955" y="2920603"/>
                </a:cubicBezTo>
                <a:cubicBezTo>
                  <a:pt x="4535686" y="2761456"/>
                  <a:pt x="4603552" y="2574131"/>
                  <a:pt x="4603552" y="2358628"/>
                </a:cubicBezTo>
                <a:cubicBezTo>
                  <a:pt x="4603552" y="2152782"/>
                  <a:pt x="4552090" y="1974916"/>
                  <a:pt x="4449167" y="1825029"/>
                </a:cubicBezTo>
                <a:cubicBezTo>
                  <a:pt x="4346244" y="1675143"/>
                  <a:pt x="4215209" y="1551053"/>
                  <a:pt x="4056062" y="1452761"/>
                </a:cubicBezTo>
                <a:cubicBezTo>
                  <a:pt x="3896916" y="1354468"/>
                  <a:pt x="3716734" y="1281906"/>
                  <a:pt x="3515519" y="1235075"/>
                </a:cubicBezTo>
                <a:cubicBezTo>
                  <a:pt x="3314435" y="1188111"/>
                  <a:pt x="3120297" y="1164629"/>
                  <a:pt x="2933105" y="1164629"/>
                </a:cubicBezTo>
                <a:cubicBezTo>
                  <a:pt x="2577637" y="1164629"/>
                  <a:pt x="2245453" y="1225484"/>
                  <a:pt x="1936552" y="1347192"/>
                </a:cubicBezTo>
                <a:lnTo>
                  <a:pt x="1936552" y="365125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5" name="Freeform 2575"/>
          <p:cNvSpPr/>
          <p:nvPr/>
        </p:nvSpPr>
        <p:spPr>
          <a:xfrm rot="0" flipH="0" flipV="0">
            <a:off x="2492329" y="25590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6" name="Freeform 2576"/>
          <p:cNvSpPr/>
          <p:nvPr/>
        </p:nvSpPr>
        <p:spPr>
          <a:xfrm rot="0" flipH="0" flipV="0">
            <a:off x="2745053" y="25481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7" name="Freeform 2577"/>
          <p:cNvSpPr/>
          <p:nvPr/>
        </p:nvSpPr>
        <p:spPr>
          <a:xfrm rot="0" flipH="0" flipV="0">
            <a:off x="2951604" y="25591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8" name="Freeform 2578"/>
          <p:cNvSpPr/>
          <p:nvPr/>
        </p:nvSpPr>
        <p:spPr>
          <a:xfrm rot="0" flipH="0" flipV="0">
            <a:off x="3195967" y="2563059"/>
            <a:ext cx="207654" cy="218241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9" name="Freeform 2579"/>
          <p:cNvSpPr/>
          <p:nvPr/>
        </p:nvSpPr>
        <p:spPr>
          <a:xfrm rot="0" flipH="0" flipV="0">
            <a:off x="3437285" y="25472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0" name="Freeform 2580"/>
          <p:cNvSpPr/>
          <p:nvPr/>
        </p:nvSpPr>
        <p:spPr>
          <a:xfrm rot="0" flipH="0" flipV="0">
            <a:off x="3645113" y="25590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1" name="Freeform 2581"/>
          <p:cNvSpPr/>
          <p:nvPr/>
        </p:nvSpPr>
        <p:spPr>
          <a:xfrm rot="0" flipH="0" flipV="0">
            <a:off x="4053458" y="25586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2" name="Freeform 2582"/>
          <p:cNvSpPr/>
          <p:nvPr/>
        </p:nvSpPr>
        <p:spPr>
          <a:xfrm rot="0" flipH="0" flipV="0">
            <a:off x="4294258" y="2444344"/>
            <a:ext cx="173786" cy="345150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3" name="Freeform 2583"/>
          <p:cNvSpPr/>
          <p:nvPr/>
        </p:nvSpPr>
        <p:spPr>
          <a:xfrm rot="0" flipH="0" flipV="0">
            <a:off x="4660172" y="25481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4" name="Freeform 2584"/>
          <p:cNvSpPr/>
          <p:nvPr/>
        </p:nvSpPr>
        <p:spPr>
          <a:xfrm rot="0" flipH="0" flipV="0">
            <a:off x="4859731" y="25586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5" name="Freeform 2585"/>
          <p:cNvSpPr/>
          <p:nvPr/>
        </p:nvSpPr>
        <p:spPr>
          <a:xfrm rot="0" flipH="0" flipV="0">
            <a:off x="5109586" y="25554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6" name="Freeform 2586"/>
          <p:cNvSpPr/>
          <p:nvPr/>
        </p:nvSpPr>
        <p:spPr>
          <a:xfrm rot="0" flipH="0" flipV="0">
            <a:off x="5340484" y="2440539"/>
            <a:ext cx="199884" cy="346312"/>
          </a:xfrm>
          <a:custGeom>
            <a:pathLst>
              <a:path w="5552348" h="9619786">
                <a:moveTo>
                  <a:pt x="2186848" y="8976651"/>
                </a:moveTo>
                <a:cubicBezTo>
                  <a:pt x="2177455" y="9182497"/>
                  <a:pt x="2116601" y="9339197"/>
                  <a:pt x="2004285" y="9446750"/>
                </a:cubicBezTo>
                <a:cubicBezTo>
                  <a:pt x="1892102" y="9554302"/>
                  <a:pt x="1768144" y="9610394"/>
                  <a:pt x="1632413" y="9615024"/>
                </a:cubicBezTo>
                <a:cubicBezTo>
                  <a:pt x="1496814" y="9619786"/>
                  <a:pt x="1370542" y="9573021"/>
                  <a:pt x="1253596" y="9474729"/>
                </a:cubicBezTo>
                <a:cubicBezTo>
                  <a:pt x="1136650" y="9376569"/>
                  <a:pt x="1064154" y="9224566"/>
                  <a:pt x="1036109" y="9018720"/>
                </a:cubicBezTo>
                <a:lnTo>
                  <a:pt x="1036109" y="5033301"/>
                </a:lnTo>
                <a:lnTo>
                  <a:pt x="601134" y="5033301"/>
                </a:lnTo>
                <a:cubicBezTo>
                  <a:pt x="395288" y="5005256"/>
                  <a:pt x="243218" y="4932760"/>
                  <a:pt x="144926" y="4815814"/>
                </a:cubicBezTo>
                <a:cubicBezTo>
                  <a:pt x="46765" y="4698868"/>
                  <a:pt x="0" y="4572596"/>
                  <a:pt x="4630" y="4436997"/>
                </a:cubicBezTo>
                <a:cubicBezTo>
                  <a:pt x="9261" y="4301266"/>
                  <a:pt x="65352" y="4177308"/>
                  <a:pt x="172905" y="4065125"/>
                </a:cubicBezTo>
                <a:cubicBezTo>
                  <a:pt x="280591" y="3952809"/>
                  <a:pt x="437423" y="3891955"/>
                  <a:pt x="643401" y="3882562"/>
                </a:cubicBezTo>
                <a:lnTo>
                  <a:pt x="1050198" y="3882562"/>
                </a:lnTo>
                <a:lnTo>
                  <a:pt x="1050198" y="2409164"/>
                </a:lnTo>
                <a:lnTo>
                  <a:pt x="1050198" y="1960100"/>
                </a:lnTo>
                <a:cubicBezTo>
                  <a:pt x="1068983" y="1782300"/>
                  <a:pt x="1113433" y="1616208"/>
                  <a:pt x="1183548" y="1461823"/>
                </a:cubicBezTo>
                <a:cubicBezTo>
                  <a:pt x="1253794" y="1307439"/>
                  <a:pt x="1321660" y="1178786"/>
                  <a:pt x="1387144" y="1075862"/>
                </a:cubicBezTo>
                <a:cubicBezTo>
                  <a:pt x="1443236" y="991725"/>
                  <a:pt x="1524992" y="874845"/>
                  <a:pt x="1632413" y="725223"/>
                </a:cubicBezTo>
                <a:cubicBezTo>
                  <a:pt x="1739966" y="575469"/>
                  <a:pt x="1882643" y="449131"/>
                  <a:pt x="2060443" y="346208"/>
                </a:cubicBezTo>
                <a:cubicBezTo>
                  <a:pt x="2331773" y="177800"/>
                  <a:pt x="2610115" y="74878"/>
                  <a:pt x="2895468" y="37439"/>
                </a:cubicBezTo>
                <a:cubicBezTo>
                  <a:pt x="3180821" y="0"/>
                  <a:pt x="3463793" y="14089"/>
                  <a:pt x="3744384" y="79706"/>
                </a:cubicBezTo>
                <a:cubicBezTo>
                  <a:pt x="4025106" y="145191"/>
                  <a:pt x="4291740" y="255125"/>
                  <a:pt x="4544285" y="409509"/>
                </a:cubicBezTo>
                <a:cubicBezTo>
                  <a:pt x="4796962" y="563761"/>
                  <a:pt x="5026158" y="753137"/>
                  <a:pt x="5231871" y="977636"/>
                </a:cubicBezTo>
                <a:cubicBezTo>
                  <a:pt x="5353579" y="1146043"/>
                  <a:pt x="5402726" y="1307439"/>
                  <a:pt x="5379310" y="1461823"/>
                </a:cubicBezTo>
                <a:cubicBezTo>
                  <a:pt x="5355894" y="1616208"/>
                  <a:pt x="5295040" y="1737850"/>
                  <a:pt x="5196748" y="1826750"/>
                </a:cubicBezTo>
                <a:cubicBezTo>
                  <a:pt x="5098587" y="1915650"/>
                  <a:pt x="4972315" y="1957785"/>
                  <a:pt x="4817930" y="1953155"/>
                </a:cubicBezTo>
                <a:cubicBezTo>
                  <a:pt x="4663546" y="1948392"/>
                  <a:pt x="4511543" y="1871200"/>
                  <a:pt x="4361921" y="1721578"/>
                </a:cubicBezTo>
                <a:cubicBezTo>
                  <a:pt x="4240345" y="1590477"/>
                  <a:pt x="4097669" y="1475847"/>
                  <a:pt x="3933891" y="1377686"/>
                </a:cubicBezTo>
                <a:cubicBezTo>
                  <a:pt x="3770114" y="1279393"/>
                  <a:pt x="3599326" y="1213909"/>
                  <a:pt x="3421526" y="1181233"/>
                </a:cubicBezTo>
                <a:cubicBezTo>
                  <a:pt x="3243858" y="1148425"/>
                  <a:pt x="3070820" y="1155436"/>
                  <a:pt x="2902413" y="1202267"/>
                </a:cubicBezTo>
                <a:cubicBezTo>
                  <a:pt x="2734006" y="1249098"/>
                  <a:pt x="2584318" y="1356651"/>
                  <a:pt x="2453349" y="1524926"/>
                </a:cubicBezTo>
                <a:cubicBezTo>
                  <a:pt x="2406650" y="1599803"/>
                  <a:pt x="2362200" y="1667669"/>
                  <a:pt x="2319999" y="1728523"/>
                </a:cubicBezTo>
                <a:cubicBezTo>
                  <a:pt x="2277930" y="1789378"/>
                  <a:pt x="2247569" y="1857177"/>
                  <a:pt x="2228916" y="1931922"/>
                </a:cubicBezTo>
                <a:cubicBezTo>
                  <a:pt x="2210131" y="2006799"/>
                  <a:pt x="2198423" y="2076980"/>
                  <a:pt x="2193793" y="2142464"/>
                </a:cubicBezTo>
                <a:cubicBezTo>
                  <a:pt x="2189163" y="2207948"/>
                  <a:pt x="2186848" y="2278129"/>
                  <a:pt x="2186848" y="2353006"/>
                </a:cubicBezTo>
                <a:lnTo>
                  <a:pt x="2186848" y="3882562"/>
                </a:lnTo>
                <a:lnTo>
                  <a:pt x="5047126" y="3882562"/>
                </a:lnTo>
                <a:cubicBezTo>
                  <a:pt x="5196880" y="3929394"/>
                  <a:pt x="5306814" y="3987933"/>
                  <a:pt x="5376929" y="4058180"/>
                </a:cubicBezTo>
                <a:cubicBezTo>
                  <a:pt x="5447044" y="4128294"/>
                  <a:pt x="5505516" y="4238162"/>
                  <a:pt x="5552348" y="4387784"/>
                </a:cubicBezTo>
                <a:lnTo>
                  <a:pt x="5552348" y="8976651"/>
                </a:lnTo>
                <a:cubicBezTo>
                  <a:pt x="5542955" y="9182497"/>
                  <a:pt x="5482101" y="9339197"/>
                  <a:pt x="5369785" y="9446750"/>
                </a:cubicBezTo>
                <a:cubicBezTo>
                  <a:pt x="5257602" y="9554302"/>
                  <a:pt x="5133644" y="9610394"/>
                  <a:pt x="4997913" y="9615024"/>
                </a:cubicBezTo>
                <a:cubicBezTo>
                  <a:pt x="4862314" y="9619786"/>
                  <a:pt x="4736042" y="9573021"/>
                  <a:pt x="4619096" y="9474729"/>
                </a:cubicBezTo>
                <a:cubicBezTo>
                  <a:pt x="4502150" y="9376569"/>
                  <a:pt x="4429654" y="9224566"/>
                  <a:pt x="4401609" y="9018720"/>
                </a:cubicBezTo>
                <a:lnTo>
                  <a:pt x="4401609" y="5033301"/>
                </a:lnTo>
                <a:lnTo>
                  <a:pt x="2186848" y="5033301"/>
                </a:lnTo>
                <a:lnTo>
                  <a:pt x="2186848" y="897665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7" name="Freeform 2587"/>
          <p:cNvSpPr/>
          <p:nvPr/>
        </p:nvSpPr>
        <p:spPr>
          <a:xfrm rot="0" flipH="0" flipV="0">
            <a:off x="5606700" y="25554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8" name="Freeform 2588"/>
          <p:cNvSpPr/>
          <p:nvPr/>
        </p:nvSpPr>
        <p:spPr>
          <a:xfrm rot="0" flipH="0" flipV="0">
            <a:off x="5838667" y="25590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9" name="Freeform 2589"/>
          <p:cNvSpPr/>
          <p:nvPr/>
        </p:nvSpPr>
        <p:spPr>
          <a:xfrm rot="0" flipH="0" flipV="0">
            <a:off x="6080637" y="2552600"/>
            <a:ext cx="291972" cy="236929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0" name="Freeform 2590"/>
          <p:cNvSpPr/>
          <p:nvPr/>
        </p:nvSpPr>
        <p:spPr>
          <a:xfrm rot="0" flipH="0" flipV="0">
            <a:off x="6427220" y="25590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1" name="Freeform 2591"/>
          <p:cNvSpPr/>
          <p:nvPr/>
        </p:nvSpPr>
        <p:spPr>
          <a:xfrm rot="0" flipH="0" flipV="0">
            <a:off x="6676227" y="25554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2" name="Freeform 2592"/>
          <p:cNvSpPr/>
          <p:nvPr/>
        </p:nvSpPr>
        <p:spPr>
          <a:xfrm rot="0" flipH="0" flipV="0">
            <a:off x="6898988" y="24619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3" name="Freeform 2593"/>
          <p:cNvSpPr/>
          <p:nvPr/>
        </p:nvSpPr>
        <p:spPr>
          <a:xfrm rot="0" flipH="0" flipV="0">
            <a:off x="7030829" y="2723708"/>
            <a:ext cx="77802" cy="119229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4" name="Freeform 2594"/>
          <p:cNvSpPr/>
          <p:nvPr/>
        </p:nvSpPr>
        <p:spPr>
          <a:xfrm rot="0" flipH="0" flipV="0">
            <a:off x="7323375" y="2560028"/>
            <a:ext cx="188942" cy="348495"/>
          </a:xfrm>
          <a:custGeom>
            <a:pathLst>
              <a:path w="5248408" h="9680442">
                <a:moveTo>
                  <a:pt x="5248408" y="9037306"/>
                </a:moveTo>
                <a:cubicBezTo>
                  <a:pt x="5239147" y="9243152"/>
                  <a:pt x="5178359" y="9399851"/>
                  <a:pt x="5066044" y="9507404"/>
                </a:cubicBezTo>
                <a:cubicBezTo>
                  <a:pt x="4953728" y="9614958"/>
                  <a:pt x="4829771" y="9671049"/>
                  <a:pt x="4694172" y="9675679"/>
                </a:cubicBezTo>
                <a:cubicBezTo>
                  <a:pt x="4558573" y="9680442"/>
                  <a:pt x="4432300" y="9633677"/>
                  <a:pt x="4315354" y="9535384"/>
                </a:cubicBezTo>
                <a:cubicBezTo>
                  <a:pt x="4198408" y="9437224"/>
                  <a:pt x="4125847" y="9285221"/>
                  <a:pt x="4097669" y="9079375"/>
                </a:cubicBezTo>
                <a:lnTo>
                  <a:pt x="4097669" y="5893859"/>
                </a:lnTo>
                <a:cubicBezTo>
                  <a:pt x="3760986" y="6024827"/>
                  <a:pt x="3424238" y="6104335"/>
                  <a:pt x="3087423" y="6132380"/>
                </a:cubicBezTo>
                <a:cubicBezTo>
                  <a:pt x="2890970" y="6151165"/>
                  <a:pt x="2668786" y="6153546"/>
                  <a:pt x="2420872" y="6139524"/>
                </a:cubicBezTo>
                <a:cubicBezTo>
                  <a:pt x="2172957" y="6125501"/>
                  <a:pt x="1955403" y="6090378"/>
                  <a:pt x="1768211" y="6034154"/>
                </a:cubicBezTo>
                <a:cubicBezTo>
                  <a:pt x="1291167" y="5903185"/>
                  <a:pt x="919295" y="5673990"/>
                  <a:pt x="652595" y="5346568"/>
                </a:cubicBezTo>
                <a:cubicBezTo>
                  <a:pt x="386027" y="5019146"/>
                  <a:pt x="205912" y="4647274"/>
                  <a:pt x="112250" y="4230952"/>
                </a:cubicBezTo>
                <a:cubicBezTo>
                  <a:pt x="18720" y="3814630"/>
                  <a:pt x="0" y="3379589"/>
                  <a:pt x="56092" y="2925829"/>
                </a:cubicBezTo>
                <a:cubicBezTo>
                  <a:pt x="112316" y="2472069"/>
                  <a:pt x="219935" y="2048735"/>
                  <a:pt x="378950" y="1655829"/>
                </a:cubicBezTo>
                <a:cubicBezTo>
                  <a:pt x="500526" y="1356453"/>
                  <a:pt x="675945" y="1099212"/>
                  <a:pt x="905206" y="884105"/>
                </a:cubicBezTo>
                <a:cubicBezTo>
                  <a:pt x="1134467" y="668867"/>
                  <a:pt x="1394090" y="493448"/>
                  <a:pt x="1684073" y="357849"/>
                </a:cubicBezTo>
                <a:cubicBezTo>
                  <a:pt x="1974056" y="222118"/>
                  <a:pt x="2280444" y="126206"/>
                  <a:pt x="2603236" y="70115"/>
                </a:cubicBezTo>
                <a:cubicBezTo>
                  <a:pt x="2926027" y="14023"/>
                  <a:pt x="3237111" y="0"/>
                  <a:pt x="3536487" y="28046"/>
                </a:cubicBezTo>
                <a:cubicBezTo>
                  <a:pt x="3845124" y="56092"/>
                  <a:pt x="4121084" y="130903"/>
                  <a:pt x="4364369" y="252479"/>
                </a:cubicBezTo>
                <a:cubicBezTo>
                  <a:pt x="4514123" y="149556"/>
                  <a:pt x="4680215" y="130837"/>
                  <a:pt x="4862645" y="196321"/>
                </a:cubicBezTo>
                <a:cubicBezTo>
                  <a:pt x="5045075" y="261805"/>
                  <a:pt x="5173663" y="416190"/>
                  <a:pt x="5248408" y="659474"/>
                </a:cubicBezTo>
                <a:lnTo>
                  <a:pt x="5248408" y="9037306"/>
                </a:lnTo>
                <a:close/>
                <a:moveTo>
                  <a:pt x="1740231" y="4785188"/>
                </a:moveTo>
                <a:cubicBezTo>
                  <a:pt x="2133137" y="4944335"/>
                  <a:pt x="2535370" y="5012201"/>
                  <a:pt x="2946929" y="4988785"/>
                </a:cubicBezTo>
                <a:cubicBezTo>
                  <a:pt x="3358621" y="4965369"/>
                  <a:pt x="3742201" y="4846042"/>
                  <a:pt x="4097669" y="4630804"/>
                </a:cubicBezTo>
                <a:lnTo>
                  <a:pt x="4097669" y="1445287"/>
                </a:lnTo>
                <a:cubicBezTo>
                  <a:pt x="4050969" y="1417241"/>
                  <a:pt x="4022924" y="1384499"/>
                  <a:pt x="4013531" y="1347060"/>
                </a:cubicBezTo>
                <a:cubicBezTo>
                  <a:pt x="3789032" y="1253530"/>
                  <a:pt x="3548129" y="1197438"/>
                  <a:pt x="3290822" y="1178785"/>
                </a:cubicBezTo>
                <a:cubicBezTo>
                  <a:pt x="3033514" y="1160000"/>
                  <a:pt x="2785600" y="1183349"/>
                  <a:pt x="2547078" y="1248834"/>
                </a:cubicBezTo>
                <a:cubicBezTo>
                  <a:pt x="2308556" y="1314318"/>
                  <a:pt x="2091069" y="1421937"/>
                  <a:pt x="1894615" y="1571691"/>
                </a:cubicBezTo>
                <a:cubicBezTo>
                  <a:pt x="1698162" y="1721313"/>
                  <a:pt x="1539081" y="1913070"/>
                  <a:pt x="1417373" y="2146962"/>
                </a:cubicBezTo>
                <a:cubicBezTo>
                  <a:pt x="1258359" y="2455730"/>
                  <a:pt x="1178851" y="2787915"/>
                  <a:pt x="1178851" y="3143515"/>
                </a:cubicBezTo>
                <a:cubicBezTo>
                  <a:pt x="1178851" y="3498982"/>
                  <a:pt x="1206897" y="3845057"/>
                  <a:pt x="1262989" y="4181740"/>
                </a:cubicBezTo>
                <a:cubicBezTo>
                  <a:pt x="1300427" y="4237964"/>
                  <a:pt x="1335485" y="4296503"/>
                  <a:pt x="1368161" y="4357357"/>
                </a:cubicBezTo>
                <a:cubicBezTo>
                  <a:pt x="1400969" y="4418079"/>
                  <a:pt x="1436092" y="4481182"/>
                  <a:pt x="1473531" y="4546666"/>
                </a:cubicBezTo>
                <a:cubicBezTo>
                  <a:pt x="1520362" y="4593498"/>
                  <a:pt x="1564812" y="4633317"/>
                  <a:pt x="1606881" y="4666126"/>
                </a:cubicBezTo>
                <a:cubicBezTo>
                  <a:pt x="1648950" y="4698802"/>
                  <a:pt x="1693400" y="4738489"/>
                  <a:pt x="1740231" y="47851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5" name="Freeform 2595"/>
          <p:cNvSpPr/>
          <p:nvPr/>
        </p:nvSpPr>
        <p:spPr>
          <a:xfrm rot="0" flipH="0" flipV="0">
            <a:off x="7563325" y="2563059"/>
            <a:ext cx="207654" cy="218241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6" name="Freeform 2596"/>
          <p:cNvSpPr/>
          <p:nvPr/>
        </p:nvSpPr>
        <p:spPr>
          <a:xfrm rot="0" flipH="0" flipV="0">
            <a:off x="7805468" y="25591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7" name="Freeform 2597"/>
          <p:cNvSpPr/>
          <p:nvPr/>
        </p:nvSpPr>
        <p:spPr>
          <a:xfrm rot="0" flipH="0" flipV="0">
            <a:off x="8042226" y="25513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8" name="Freeform 2598"/>
          <p:cNvSpPr/>
          <p:nvPr/>
        </p:nvSpPr>
        <p:spPr>
          <a:xfrm rot="0" flipH="0" flipV="0">
            <a:off x="8252886" y="2456546"/>
            <a:ext cx="191552" cy="329719"/>
          </a:xfrm>
          <a:custGeom>
            <a:pathLst>
              <a:path w="5320903" h="9158882">
                <a:moveTo>
                  <a:pt x="1150739" y="8515747"/>
                </a:moveTo>
                <a:cubicBezTo>
                  <a:pt x="1141478" y="8721592"/>
                  <a:pt x="1080690" y="8878292"/>
                  <a:pt x="968375" y="8985845"/>
                </a:cubicBezTo>
                <a:cubicBezTo>
                  <a:pt x="856059" y="9093397"/>
                  <a:pt x="732102" y="9149489"/>
                  <a:pt x="596503" y="9154119"/>
                </a:cubicBezTo>
                <a:cubicBezTo>
                  <a:pt x="460904" y="9158882"/>
                  <a:pt x="334631" y="9112183"/>
                  <a:pt x="217685" y="9014023"/>
                </a:cubicBezTo>
                <a:cubicBezTo>
                  <a:pt x="100740" y="8915730"/>
                  <a:pt x="28178" y="8763727"/>
                  <a:pt x="0" y="8558014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172" y="58473"/>
                  <a:pt x="437488" y="9392"/>
                  <a:pt x="554434" y="4762"/>
                </a:cubicBezTo>
                <a:cubicBezTo>
                  <a:pt x="671380" y="0"/>
                  <a:pt x="785944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4628554"/>
                </a:lnTo>
                <a:cubicBezTo>
                  <a:pt x="1394023" y="4488193"/>
                  <a:pt x="1611510" y="4343201"/>
                  <a:pt x="1803201" y="4193579"/>
                </a:cubicBezTo>
                <a:cubicBezTo>
                  <a:pt x="1995024" y="4043825"/>
                  <a:pt x="2184466" y="3880114"/>
                  <a:pt x="2371526" y="3702447"/>
                </a:cubicBezTo>
                <a:cubicBezTo>
                  <a:pt x="2558719" y="3524647"/>
                  <a:pt x="2748227" y="3330508"/>
                  <a:pt x="2940050" y="3120033"/>
                </a:cubicBezTo>
                <a:cubicBezTo>
                  <a:pt x="3131872" y="2909557"/>
                  <a:pt x="3340033" y="2677980"/>
                  <a:pt x="3564532" y="2425303"/>
                </a:cubicBezTo>
                <a:cubicBezTo>
                  <a:pt x="3723547" y="2294334"/>
                  <a:pt x="3880246" y="2233546"/>
                  <a:pt x="4034631" y="2242939"/>
                </a:cubicBezTo>
                <a:cubicBezTo>
                  <a:pt x="4189015" y="2252331"/>
                  <a:pt x="4312972" y="2303793"/>
                  <a:pt x="4406503" y="2397323"/>
                </a:cubicBezTo>
                <a:cubicBezTo>
                  <a:pt x="4500033" y="2490853"/>
                  <a:pt x="4551494" y="2614811"/>
                  <a:pt x="4560887" y="2769195"/>
                </a:cubicBezTo>
                <a:cubicBezTo>
                  <a:pt x="4570280" y="2923579"/>
                  <a:pt x="4509425" y="3080279"/>
                  <a:pt x="4378325" y="3239293"/>
                </a:cubicBezTo>
                <a:cubicBezTo>
                  <a:pt x="4022857" y="3650985"/>
                  <a:pt x="3695435" y="4008834"/>
                  <a:pt x="3396059" y="4312840"/>
                </a:cubicBezTo>
                <a:cubicBezTo>
                  <a:pt x="3096683" y="4616847"/>
                  <a:pt x="2778588" y="4890492"/>
                  <a:pt x="2441773" y="5133776"/>
                </a:cubicBezTo>
                <a:cubicBezTo>
                  <a:pt x="2918949" y="5667044"/>
                  <a:pt x="3370328" y="6169951"/>
                  <a:pt x="3795910" y="6642497"/>
                </a:cubicBezTo>
                <a:cubicBezTo>
                  <a:pt x="4221625" y="7114910"/>
                  <a:pt x="4673070" y="7617685"/>
                  <a:pt x="5150246" y="8150820"/>
                </a:cubicBezTo>
                <a:cubicBezTo>
                  <a:pt x="5271822" y="8319227"/>
                  <a:pt x="5320903" y="8480623"/>
                  <a:pt x="5297487" y="8635008"/>
                </a:cubicBezTo>
                <a:cubicBezTo>
                  <a:pt x="5274204" y="8789392"/>
                  <a:pt x="5213416" y="8911034"/>
                  <a:pt x="5115123" y="8999934"/>
                </a:cubicBezTo>
                <a:cubicBezTo>
                  <a:pt x="5016963" y="9088833"/>
                  <a:pt x="4890690" y="9130902"/>
                  <a:pt x="4736306" y="9126139"/>
                </a:cubicBezTo>
                <a:cubicBezTo>
                  <a:pt x="4581921" y="9121509"/>
                  <a:pt x="4429852" y="9044383"/>
                  <a:pt x="4280098" y="8894762"/>
                </a:cubicBezTo>
                <a:cubicBezTo>
                  <a:pt x="3784269" y="8342709"/>
                  <a:pt x="3316485" y="7818768"/>
                  <a:pt x="2876748" y="7322939"/>
                </a:cubicBezTo>
                <a:cubicBezTo>
                  <a:pt x="2437143" y="6827110"/>
                  <a:pt x="1969426" y="6307865"/>
                  <a:pt x="1473596" y="5765204"/>
                </a:cubicBezTo>
                <a:cubicBezTo>
                  <a:pt x="1417505" y="5793383"/>
                  <a:pt x="1363728" y="5821495"/>
                  <a:pt x="1312267" y="5849540"/>
                </a:cubicBezTo>
                <a:cubicBezTo>
                  <a:pt x="1260805" y="5877586"/>
                  <a:pt x="1206962" y="5905632"/>
                  <a:pt x="1150739" y="5933678"/>
                </a:cubicBezTo>
                <a:lnTo>
                  <a:pt x="1150739" y="851574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9" name="Freeform 2599"/>
          <p:cNvSpPr/>
          <p:nvPr/>
        </p:nvSpPr>
        <p:spPr>
          <a:xfrm rot="0" flipH="0" flipV="0">
            <a:off x="8472017" y="25472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0" name="Freeform 2600"/>
          <p:cNvSpPr/>
          <p:nvPr/>
        </p:nvSpPr>
        <p:spPr>
          <a:xfrm rot="0" flipH="0" flipV="0">
            <a:off x="8857759" y="25591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1" name="Freeform 2601"/>
          <p:cNvSpPr/>
          <p:nvPr/>
        </p:nvSpPr>
        <p:spPr>
          <a:xfrm rot="0" flipH="0" flipV="0">
            <a:off x="9108166" y="25554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2" name="Freeform 2602"/>
          <p:cNvSpPr/>
          <p:nvPr/>
        </p:nvSpPr>
        <p:spPr>
          <a:xfrm rot="0" flipH="0" flipV="0">
            <a:off x="9335467" y="2457103"/>
            <a:ext cx="209233" cy="332327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3" name="Freeform 2603"/>
          <p:cNvSpPr/>
          <p:nvPr/>
        </p:nvSpPr>
        <p:spPr>
          <a:xfrm rot="0" flipH="0" flipV="0">
            <a:off x="2229500" y="3135566"/>
            <a:ext cx="202499" cy="344038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4" name="Freeform 2604"/>
          <p:cNvSpPr/>
          <p:nvPr/>
        </p:nvSpPr>
        <p:spPr>
          <a:xfrm rot="0" flipH="0" flipV="0">
            <a:off x="2487544" y="30336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5" name="Freeform 2605"/>
          <p:cNvSpPr/>
          <p:nvPr/>
        </p:nvSpPr>
        <p:spPr>
          <a:xfrm rot="0" flipH="0" flipV="0">
            <a:off x="2587754" y="3134559"/>
            <a:ext cx="207654" cy="218241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6" name="Freeform 2606"/>
          <p:cNvSpPr/>
          <p:nvPr/>
        </p:nvSpPr>
        <p:spPr>
          <a:xfrm rot="0" flipH="0" flipV="0">
            <a:off x="2819841" y="31301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7" name="Freeform 2607"/>
          <p:cNvSpPr/>
          <p:nvPr/>
        </p:nvSpPr>
        <p:spPr>
          <a:xfrm rot="0" flipH="0" flipV="0">
            <a:off x="3069697" y="31269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8" name="Freeform 2608"/>
          <p:cNvSpPr/>
          <p:nvPr/>
        </p:nvSpPr>
        <p:spPr>
          <a:xfrm rot="0" flipH="0" flipV="0">
            <a:off x="3283757" y="31187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9" name="Freeform 2609"/>
          <p:cNvSpPr/>
          <p:nvPr/>
        </p:nvSpPr>
        <p:spPr>
          <a:xfrm rot="0" flipH="0" flipV="0">
            <a:off x="3671066" y="31196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0" name="Freeform 2610"/>
          <p:cNvSpPr/>
          <p:nvPr/>
        </p:nvSpPr>
        <p:spPr>
          <a:xfrm rot="0" flipH="0" flipV="0">
            <a:off x="3870623" y="31301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1" name="Freeform 2611"/>
          <p:cNvSpPr/>
          <p:nvPr/>
        </p:nvSpPr>
        <p:spPr>
          <a:xfrm rot="0" flipH="0" flipV="0">
            <a:off x="4120480" y="31269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2" name="Freeform 2612"/>
          <p:cNvSpPr/>
          <p:nvPr/>
        </p:nvSpPr>
        <p:spPr>
          <a:xfrm rot="0" flipH="0" flipV="0">
            <a:off x="4351377" y="3012039"/>
            <a:ext cx="199884" cy="346312"/>
          </a:xfrm>
          <a:custGeom>
            <a:pathLst>
              <a:path w="5552348" h="9619786">
                <a:moveTo>
                  <a:pt x="2186848" y="8976651"/>
                </a:moveTo>
                <a:cubicBezTo>
                  <a:pt x="2177455" y="9182497"/>
                  <a:pt x="2116601" y="9339197"/>
                  <a:pt x="2004285" y="9446750"/>
                </a:cubicBezTo>
                <a:cubicBezTo>
                  <a:pt x="1892102" y="9554302"/>
                  <a:pt x="1768144" y="9610394"/>
                  <a:pt x="1632413" y="9615024"/>
                </a:cubicBezTo>
                <a:cubicBezTo>
                  <a:pt x="1496814" y="9619786"/>
                  <a:pt x="1370542" y="9573021"/>
                  <a:pt x="1253596" y="9474729"/>
                </a:cubicBezTo>
                <a:cubicBezTo>
                  <a:pt x="1136650" y="9376569"/>
                  <a:pt x="1064154" y="9224566"/>
                  <a:pt x="1036109" y="9018720"/>
                </a:cubicBezTo>
                <a:lnTo>
                  <a:pt x="1036109" y="5033301"/>
                </a:lnTo>
                <a:lnTo>
                  <a:pt x="601134" y="5033301"/>
                </a:lnTo>
                <a:cubicBezTo>
                  <a:pt x="395288" y="5005256"/>
                  <a:pt x="243218" y="4932760"/>
                  <a:pt x="144926" y="4815814"/>
                </a:cubicBezTo>
                <a:cubicBezTo>
                  <a:pt x="46765" y="4698868"/>
                  <a:pt x="0" y="4572596"/>
                  <a:pt x="4630" y="4436997"/>
                </a:cubicBezTo>
                <a:cubicBezTo>
                  <a:pt x="9261" y="4301266"/>
                  <a:pt x="65352" y="4177308"/>
                  <a:pt x="172905" y="4065125"/>
                </a:cubicBezTo>
                <a:cubicBezTo>
                  <a:pt x="280591" y="3952809"/>
                  <a:pt x="437423" y="3891955"/>
                  <a:pt x="643401" y="3882562"/>
                </a:cubicBezTo>
                <a:lnTo>
                  <a:pt x="1050198" y="3882562"/>
                </a:lnTo>
                <a:lnTo>
                  <a:pt x="1050198" y="2409164"/>
                </a:lnTo>
                <a:lnTo>
                  <a:pt x="1050198" y="1960100"/>
                </a:lnTo>
                <a:cubicBezTo>
                  <a:pt x="1068983" y="1782300"/>
                  <a:pt x="1113433" y="1616208"/>
                  <a:pt x="1183548" y="1461823"/>
                </a:cubicBezTo>
                <a:cubicBezTo>
                  <a:pt x="1253794" y="1307439"/>
                  <a:pt x="1321660" y="1178786"/>
                  <a:pt x="1387144" y="1075862"/>
                </a:cubicBezTo>
                <a:cubicBezTo>
                  <a:pt x="1443236" y="991725"/>
                  <a:pt x="1524992" y="874845"/>
                  <a:pt x="1632413" y="725223"/>
                </a:cubicBezTo>
                <a:cubicBezTo>
                  <a:pt x="1739966" y="575469"/>
                  <a:pt x="1882643" y="449131"/>
                  <a:pt x="2060443" y="346208"/>
                </a:cubicBezTo>
                <a:cubicBezTo>
                  <a:pt x="2331773" y="177800"/>
                  <a:pt x="2610115" y="74878"/>
                  <a:pt x="2895468" y="37439"/>
                </a:cubicBezTo>
                <a:cubicBezTo>
                  <a:pt x="3180821" y="0"/>
                  <a:pt x="3463793" y="14089"/>
                  <a:pt x="3744384" y="79706"/>
                </a:cubicBezTo>
                <a:cubicBezTo>
                  <a:pt x="4025106" y="145191"/>
                  <a:pt x="4291740" y="255125"/>
                  <a:pt x="4544285" y="409509"/>
                </a:cubicBezTo>
                <a:cubicBezTo>
                  <a:pt x="4796962" y="563761"/>
                  <a:pt x="5026158" y="753137"/>
                  <a:pt x="5231871" y="977636"/>
                </a:cubicBezTo>
                <a:cubicBezTo>
                  <a:pt x="5353579" y="1146043"/>
                  <a:pt x="5402726" y="1307439"/>
                  <a:pt x="5379310" y="1461823"/>
                </a:cubicBezTo>
                <a:cubicBezTo>
                  <a:pt x="5355894" y="1616208"/>
                  <a:pt x="5295040" y="1737850"/>
                  <a:pt x="5196748" y="1826750"/>
                </a:cubicBezTo>
                <a:cubicBezTo>
                  <a:pt x="5098587" y="1915650"/>
                  <a:pt x="4972315" y="1957785"/>
                  <a:pt x="4817930" y="1953155"/>
                </a:cubicBezTo>
                <a:cubicBezTo>
                  <a:pt x="4663546" y="1948392"/>
                  <a:pt x="4511543" y="1871200"/>
                  <a:pt x="4361921" y="1721578"/>
                </a:cubicBezTo>
                <a:cubicBezTo>
                  <a:pt x="4240345" y="1590477"/>
                  <a:pt x="4097669" y="1475847"/>
                  <a:pt x="3933891" y="1377686"/>
                </a:cubicBezTo>
                <a:cubicBezTo>
                  <a:pt x="3770114" y="1279393"/>
                  <a:pt x="3599326" y="1213909"/>
                  <a:pt x="3421526" y="1181233"/>
                </a:cubicBezTo>
                <a:cubicBezTo>
                  <a:pt x="3243858" y="1148425"/>
                  <a:pt x="3070820" y="1155436"/>
                  <a:pt x="2902413" y="1202267"/>
                </a:cubicBezTo>
                <a:cubicBezTo>
                  <a:pt x="2734006" y="1249098"/>
                  <a:pt x="2584318" y="1356651"/>
                  <a:pt x="2453349" y="1524926"/>
                </a:cubicBezTo>
                <a:cubicBezTo>
                  <a:pt x="2406650" y="1599803"/>
                  <a:pt x="2362200" y="1667669"/>
                  <a:pt x="2319999" y="1728523"/>
                </a:cubicBezTo>
                <a:cubicBezTo>
                  <a:pt x="2277930" y="1789378"/>
                  <a:pt x="2247569" y="1857177"/>
                  <a:pt x="2228916" y="1931922"/>
                </a:cubicBezTo>
                <a:cubicBezTo>
                  <a:pt x="2210131" y="2006799"/>
                  <a:pt x="2198423" y="2076980"/>
                  <a:pt x="2193793" y="2142464"/>
                </a:cubicBezTo>
                <a:cubicBezTo>
                  <a:pt x="2189163" y="2207948"/>
                  <a:pt x="2186848" y="2278129"/>
                  <a:pt x="2186848" y="2353006"/>
                </a:cubicBezTo>
                <a:lnTo>
                  <a:pt x="2186848" y="3882562"/>
                </a:lnTo>
                <a:lnTo>
                  <a:pt x="5047126" y="3882562"/>
                </a:lnTo>
                <a:cubicBezTo>
                  <a:pt x="5196880" y="3929394"/>
                  <a:pt x="5306814" y="3987933"/>
                  <a:pt x="5376929" y="4058180"/>
                </a:cubicBezTo>
                <a:cubicBezTo>
                  <a:pt x="5447044" y="4128294"/>
                  <a:pt x="5505516" y="4238162"/>
                  <a:pt x="5552348" y="4387784"/>
                </a:cubicBezTo>
                <a:lnTo>
                  <a:pt x="5552348" y="8976651"/>
                </a:lnTo>
                <a:cubicBezTo>
                  <a:pt x="5542955" y="9182497"/>
                  <a:pt x="5482101" y="9339197"/>
                  <a:pt x="5369785" y="9446750"/>
                </a:cubicBezTo>
                <a:cubicBezTo>
                  <a:pt x="5257602" y="9554302"/>
                  <a:pt x="5133644" y="9610394"/>
                  <a:pt x="4997913" y="9615024"/>
                </a:cubicBezTo>
                <a:cubicBezTo>
                  <a:pt x="4862314" y="9619786"/>
                  <a:pt x="4736042" y="9573021"/>
                  <a:pt x="4619096" y="9474729"/>
                </a:cubicBezTo>
                <a:cubicBezTo>
                  <a:pt x="4502150" y="9376569"/>
                  <a:pt x="4429654" y="9224566"/>
                  <a:pt x="4401609" y="9018720"/>
                </a:cubicBezTo>
                <a:lnTo>
                  <a:pt x="4401609" y="5033301"/>
                </a:lnTo>
                <a:lnTo>
                  <a:pt x="2186848" y="5033301"/>
                </a:lnTo>
                <a:lnTo>
                  <a:pt x="2186848" y="897665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3" name="Freeform 2613"/>
          <p:cNvSpPr/>
          <p:nvPr/>
        </p:nvSpPr>
        <p:spPr>
          <a:xfrm rot="0" flipH="0" flipV="0">
            <a:off x="4617593" y="31269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4" name="Freeform 2614"/>
          <p:cNvSpPr/>
          <p:nvPr/>
        </p:nvSpPr>
        <p:spPr>
          <a:xfrm rot="0" flipH="0" flipV="0">
            <a:off x="4849560" y="31305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5" name="Freeform 2615"/>
          <p:cNvSpPr/>
          <p:nvPr/>
        </p:nvSpPr>
        <p:spPr>
          <a:xfrm rot="0" flipH="0" flipV="0">
            <a:off x="5093474" y="3028603"/>
            <a:ext cx="209233" cy="332327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6" name="Freeform 2616"/>
          <p:cNvSpPr/>
          <p:nvPr/>
        </p:nvSpPr>
        <p:spPr>
          <a:xfrm rot="0" flipH="0" flipV="0">
            <a:off x="5536532" y="30334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7" name="Freeform 2617"/>
          <p:cNvSpPr/>
          <p:nvPr/>
        </p:nvSpPr>
        <p:spPr>
          <a:xfrm rot="0" flipH="0" flipV="0">
            <a:off x="5703493" y="31301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8" name="Freeform 2618"/>
          <p:cNvSpPr/>
          <p:nvPr/>
        </p:nvSpPr>
        <p:spPr>
          <a:xfrm rot="0" flipH="0" flipV="0">
            <a:off x="6112697" y="31196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9" name="Freeform 2619"/>
          <p:cNvSpPr/>
          <p:nvPr/>
        </p:nvSpPr>
        <p:spPr>
          <a:xfrm rot="0" flipH="0" flipV="0">
            <a:off x="6312255" y="31301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0" name="Freeform 2620"/>
          <p:cNvSpPr/>
          <p:nvPr/>
        </p:nvSpPr>
        <p:spPr>
          <a:xfrm rot="0" flipH="0" flipV="0">
            <a:off x="6556899" y="30336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1" name="Freeform 2621"/>
          <p:cNvSpPr/>
          <p:nvPr/>
        </p:nvSpPr>
        <p:spPr>
          <a:xfrm rot="0" flipH="0" flipV="0">
            <a:off x="6654788" y="31301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2" name="Freeform 2622"/>
          <p:cNvSpPr/>
          <p:nvPr/>
        </p:nvSpPr>
        <p:spPr>
          <a:xfrm rot="0" flipH="0" flipV="0">
            <a:off x="6893053" y="31228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3" name="Freeform 2623"/>
          <p:cNvSpPr/>
          <p:nvPr/>
        </p:nvSpPr>
        <p:spPr>
          <a:xfrm rot="0" flipH="0" flipV="0">
            <a:off x="7274976" y="31269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4" name="Freeform 2624"/>
          <p:cNvSpPr/>
          <p:nvPr/>
        </p:nvSpPr>
        <p:spPr>
          <a:xfrm rot="0" flipH="0" flipV="0">
            <a:off x="7506944" y="31305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5" name="Freeform 2625"/>
          <p:cNvSpPr/>
          <p:nvPr/>
        </p:nvSpPr>
        <p:spPr>
          <a:xfrm rot="0" flipH="0" flipV="0">
            <a:off x="7749908" y="3134559"/>
            <a:ext cx="207654" cy="218241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6" name="Freeform 2626"/>
          <p:cNvSpPr/>
          <p:nvPr/>
        </p:nvSpPr>
        <p:spPr>
          <a:xfrm rot="0" flipH="0" flipV="0">
            <a:off x="7976198" y="30334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7" name="Freeform 2627"/>
          <p:cNvSpPr/>
          <p:nvPr/>
        </p:nvSpPr>
        <p:spPr>
          <a:xfrm rot="0" flipH="0" flipV="0">
            <a:off x="8171750" y="31228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8" name="Freeform 2628"/>
          <p:cNvSpPr/>
          <p:nvPr/>
        </p:nvSpPr>
        <p:spPr>
          <a:xfrm rot="0" flipH="0" flipV="0">
            <a:off x="8343181" y="31306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9" name="Freeform 2629"/>
          <p:cNvSpPr/>
          <p:nvPr/>
        </p:nvSpPr>
        <p:spPr>
          <a:xfrm rot="0" flipH="0" flipV="0">
            <a:off x="8596467" y="30336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0" name="Freeform 2630"/>
          <p:cNvSpPr/>
          <p:nvPr/>
        </p:nvSpPr>
        <p:spPr>
          <a:xfrm rot="0" flipH="0" flipV="0">
            <a:off x="8908689" y="30336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1" name="Freeform 2631"/>
          <p:cNvSpPr/>
          <p:nvPr/>
        </p:nvSpPr>
        <p:spPr>
          <a:xfrm rot="0" flipH="0" flipV="0">
            <a:off x="9008899" y="3134559"/>
            <a:ext cx="207654" cy="218241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2" name="Freeform 2632"/>
          <p:cNvSpPr/>
          <p:nvPr/>
        </p:nvSpPr>
        <p:spPr>
          <a:xfrm rot="0" flipH="0" flipV="0">
            <a:off x="9263527" y="3124100"/>
            <a:ext cx="291972" cy="236929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3" name="Freeform 2633"/>
          <p:cNvSpPr/>
          <p:nvPr/>
        </p:nvSpPr>
        <p:spPr>
          <a:xfrm rot="0" flipH="0" flipV="0">
            <a:off x="9608484" y="3128480"/>
            <a:ext cx="189966" cy="349593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4" name="Freeform 2634"/>
          <p:cNvSpPr/>
          <p:nvPr/>
        </p:nvSpPr>
        <p:spPr>
          <a:xfrm rot="0" flipH="0" flipV="0">
            <a:off x="9829672" y="31187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5" name="Freeform 2635"/>
          <p:cNvSpPr/>
          <p:nvPr/>
        </p:nvSpPr>
        <p:spPr>
          <a:xfrm rot="0" flipH="0" flipV="0">
            <a:off x="10026365" y="3297544"/>
            <a:ext cx="61129" cy="57085"/>
          </a:xfrm>
          <a:custGeom>
            <a:pathLst>
              <a:path w="1698029" h="1585714">
                <a:moveTo>
                  <a:pt x="1698029" y="799902"/>
                </a:moveTo>
                <a:cubicBezTo>
                  <a:pt x="1698029" y="1015008"/>
                  <a:pt x="1616141" y="1199754"/>
                  <a:pt x="1452364" y="1354138"/>
                </a:cubicBezTo>
                <a:cubicBezTo>
                  <a:pt x="1288719" y="1508522"/>
                  <a:pt x="1094581" y="1585714"/>
                  <a:pt x="869950" y="1585714"/>
                </a:cubicBezTo>
                <a:cubicBezTo>
                  <a:pt x="617405" y="1585714"/>
                  <a:pt x="409244" y="1508522"/>
                  <a:pt x="245467" y="1354138"/>
                </a:cubicBezTo>
                <a:cubicBezTo>
                  <a:pt x="81822" y="1199754"/>
                  <a:pt x="0" y="1015008"/>
                  <a:pt x="0" y="799902"/>
                </a:cubicBezTo>
                <a:cubicBezTo>
                  <a:pt x="0" y="584663"/>
                  <a:pt x="81822" y="397537"/>
                  <a:pt x="245467" y="238522"/>
                </a:cubicBezTo>
                <a:cubicBezTo>
                  <a:pt x="409244" y="79508"/>
                  <a:pt x="617405" y="0"/>
                  <a:pt x="869950" y="0"/>
                </a:cubicBezTo>
                <a:cubicBezTo>
                  <a:pt x="1094581" y="0"/>
                  <a:pt x="1288719" y="79508"/>
                  <a:pt x="1452364" y="238522"/>
                </a:cubicBezTo>
                <a:cubicBezTo>
                  <a:pt x="1616141" y="397537"/>
                  <a:pt x="1698029" y="584663"/>
                  <a:pt x="1698029" y="7999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6" name="Freeform 2636"/>
          <p:cNvSpPr/>
          <p:nvPr/>
        </p:nvSpPr>
        <p:spPr>
          <a:xfrm rot="0" flipH="0" flipV="0">
            <a:off x="2233545" y="3614776"/>
            <a:ext cx="250066" cy="316246"/>
          </a:xfrm>
          <a:custGeom>
            <a:pathLst>
              <a:path w="6946304" h="8784629">
                <a:moveTo>
                  <a:pt x="6300787" y="4041577"/>
                </a:moveTo>
                <a:cubicBezTo>
                  <a:pt x="6572117" y="4041577"/>
                  <a:pt x="6747536" y="4107061"/>
                  <a:pt x="6827044" y="4238030"/>
                </a:cubicBezTo>
                <a:cubicBezTo>
                  <a:pt x="6906551" y="4368999"/>
                  <a:pt x="6946304" y="4513990"/>
                  <a:pt x="6946304" y="4673005"/>
                </a:cubicBezTo>
                <a:cubicBezTo>
                  <a:pt x="6946304" y="4832020"/>
                  <a:pt x="6906551" y="4977011"/>
                  <a:pt x="6827044" y="5107980"/>
                </a:cubicBezTo>
                <a:cubicBezTo>
                  <a:pt x="6747536" y="5238949"/>
                  <a:pt x="6572117" y="5309130"/>
                  <a:pt x="6300787" y="5318522"/>
                </a:cubicBezTo>
                <a:lnTo>
                  <a:pt x="6300787" y="8040886"/>
                </a:lnTo>
                <a:cubicBezTo>
                  <a:pt x="6300787" y="8331002"/>
                  <a:pt x="6228292" y="8527455"/>
                  <a:pt x="6083300" y="8630245"/>
                </a:cubicBezTo>
                <a:cubicBezTo>
                  <a:pt x="5938308" y="8733168"/>
                  <a:pt x="5781608" y="8784629"/>
                  <a:pt x="5613201" y="8784629"/>
                </a:cubicBezTo>
                <a:cubicBezTo>
                  <a:pt x="5472840" y="8784629"/>
                  <a:pt x="5344186" y="8723841"/>
                  <a:pt x="5227240" y="8602265"/>
                </a:cubicBezTo>
                <a:cubicBezTo>
                  <a:pt x="5110294" y="8480690"/>
                  <a:pt x="5051822" y="8293564"/>
                  <a:pt x="5051822" y="8040886"/>
                </a:cubicBezTo>
                <a:lnTo>
                  <a:pt x="5051822" y="5318522"/>
                </a:lnTo>
                <a:lnTo>
                  <a:pt x="1220787" y="5318522"/>
                </a:lnTo>
                <a:lnTo>
                  <a:pt x="1220787" y="8026797"/>
                </a:lnTo>
                <a:cubicBezTo>
                  <a:pt x="1220787" y="8316781"/>
                  <a:pt x="1148291" y="8513234"/>
                  <a:pt x="1003300" y="8616156"/>
                </a:cubicBezTo>
                <a:cubicBezTo>
                  <a:pt x="858308" y="8719079"/>
                  <a:pt x="706305" y="8770540"/>
                  <a:pt x="547290" y="8770540"/>
                </a:cubicBezTo>
                <a:cubicBezTo>
                  <a:pt x="406929" y="8770540"/>
                  <a:pt x="280590" y="8709752"/>
                  <a:pt x="168275" y="8588177"/>
                </a:cubicBezTo>
                <a:cubicBezTo>
                  <a:pt x="56091" y="8466469"/>
                  <a:pt x="0" y="8279342"/>
                  <a:pt x="0" y="8026797"/>
                </a:cubicBezTo>
                <a:lnTo>
                  <a:pt x="0" y="771724"/>
                </a:lnTo>
                <a:cubicBezTo>
                  <a:pt x="0" y="612710"/>
                  <a:pt x="23349" y="481741"/>
                  <a:pt x="70048" y="378818"/>
                </a:cubicBezTo>
                <a:cubicBezTo>
                  <a:pt x="116879" y="275895"/>
                  <a:pt x="180049" y="196388"/>
                  <a:pt x="259556" y="140296"/>
                </a:cubicBezTo>
                <a:cubicBezTo>
                  <a:pt x="339063" y="84204"/>
                  <a:pt x="425582" y="46832"/>
                  <a:pt x="519112" y="28179"/>
                </a:cubicBezTo>
                <a:cubicBezTo>
                  <a:pt x="612775" y="9393"/>
                  <a:pt x="701675" y="0"/>
                  <a:pt x="785812" y="0"/>
                </a:cubicBezTo>
                <a:cubicBezTo>
                  <a:pt x="907388" y="0"/>
                  <a:pt x="1010245" y="51462"/>
                  <a:pt x="1094383" y="154385"/>
                </a:cubicBezTo>
                <a:cubicBezTo>
                  <a:pt x="1178652" y="257308"/>
                  <a:pt x="1220787" y="416322"/>
                  <a:pt x="1220787" y="631429"/>
                </a:cubicBezTo>
                <a:lnTo>
                  <a:pt x="1220787" y="4041577"/>
                </a:lnTo>
                <a:lnTo>
                  <a:pt x="5051822" y="4041577"/>
                </a:lnTo>
                <a:lnTo>
                  <a:pt x="5051822" y="771724"/>
                </a:lnTo>
                <a:cubicBezTo>
                  <a:pt x="5051822" y="612710"/>
                  <a:pt x="5077552" y="481741"/>
                  <a:pt x="5129014" y="378818"/>
                </a:cubicBezTo>
                <a:cubicBezTo>
                  <a:pt x="5180475" y="275895"/>
                  <a:pt x="5243644" y="196388"/>
                  <a:pt x="5318522" y="140296"/>
                </a:cubicBezTo>
                <a:cubicBezTo>
                  <a:pt x="5393399" y="84204"/>
                  <a:pt x="5479918" y="46832"/>
                  <a:pt x="5578078" y="28179"/>
                </a:cubicBezTo>
                <a:cubicBezTo>
                  <a:pt x="5676371" y="9393"/>
                  <a:pt x="5767586" y="0"/>
                  <a:pt x="5851723" y="0"/>
                </a:cubicBezTo>
                <a:cubicBezTo>
                  <a:pt x="5982692" y="0"/>
                  <a:pt x="6090245" y="51462"/>
                  <a:pt x="6174383" y="154385"/>
                </a:cubicBezTo>
                <a:cubicBezTo>
                  <a:pt x="6258653" y="257308"/>
                  <a:pt x="6300787" y="416322"/>
                  <a:pt x="6300787" y="63142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7" name="Freeform 2637"/>
          <p:cNvSpPr/>
          <p:nvPr/>
        </p:nvSpPr>
        <p:spPr>
          <a:xfrm rot="0" flipH="0" flipV="0">
            <a:off x="2519184" y="37021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8" name="Freeform 2638"/>
          <p:cNvSpPr/>
          <p:nvPr/>
        </p:nvSpPr>
        <p:spPr>
          <a:xfrm rot="0" flipH="0" flipV="0">
            <a:off x="2755759" y="36943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9" name="Freeform 2639"/>
          <p:cNvSpPr/>
          <p:nvPr/>
        </p:nvSpPr>
        <p:spPr>
          <a:xfrm rot="0" flipH="0" flipV="0">
            <a:off x="2939056" y="3600103"/>
            <a:ext cx="209233" cy="332327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0" name="Freeform 2640"/>
          <p:cNvSpPr/>
          <p:nvPr/>
        </p:nvSpPr>
        <p:spPr>
          <a:xfrm rot="0" flipH="0" flipV="0">
            <a:off x="3185464" y="37016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1" name="Freeform 2641"/>
          <p:cNvSpPr/>
          <p:nvPr/>
        </p:nvSpPr>
        <p:spPr>
          <a:xfrm rot="0" flipH="0" flipV="0">
            <a:off x="3435503" y="36984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2" name="Freeform 2642"/>
          <p:cNvSpPr/>
          <p:nvPr/>
        </p:nvSpPr>
        <p:spPr>
          <a:xfrm rot="0" flipH="0" flipV="0">
            <a:off x="3649380" y="36902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3" name="Freeform 2643"/>
          <p:cNvSpPr/>
          <p:nvPr/>
        </p:nvSpPr>
        <p:spPr>
          <a:xfrm rot="0" flipH="0" flipV="0">
            <a:off x="3847274" y="3617641"/>
            <a:ext cx="55064" cy="308174"/>
          </a:xfrm>
          <a:custGeom>
            <a:pathLst>
              <a:path w="1529556" h="8560394">
                <a:moveTo>
                  <a:pt x="0" y="7802562"/>
                </a:moveTo>
                <a:cubicBezTo>
                  <a:pt x="0" y="7587456"/>
                  <a:pt x="74811" y="7405092"/>
                  <a:pt x="224433" y="7255470"/>
                </a:cubicBezTo>
                <a:cubicBezTo>
                  <a:pt x="374187" y="7105716"/>
                  <a:pt x="551921" y="7030839"/>
                  <a:pt x="757634" y="7030839"/>
                </a:cubicBezTo>
                <a:cubicBezTo>
                  <a:pt x="972873" y="7030839"/>
                  <a:pt x="1155303" y="7105716"/>
                  <a:pt x="1304925" y="7255470"/>
                </a:cubicBezTo>
                <a:cubicBezTo>
                  <a:pt x="1454679" y="7405092"/>
                  <a:pt x="1529556" y="7587456"/>
                  <a:pt x="1529556" y="7802562"/>
                </a:cubicBezTo>
                <a:cubicBezTo>
                  <a:pt x="1529556" y="8008408"/>
                  <a:pt x="1454679" y="8186208"/>
                  <a:pt x="1304925" y="8335962"/>
                </a:cubicBezTo>
                <a:cubicBezTo>
                  <a:pt x="1155303" y="8485584"/>
                  <a:pt x="972873" y="8560394"/>
                  <a:pt x="757634" y="8560394"/>
                </a:cubicBezTo>
                <a:cubicBezTo>
                  <a:pt x="551921" y="8560394"/>
                  <a:pt x="374187" y="8485584"/>
                  <a:pt x="224433" y="8335962"/>
                </a:cubicBezTo>
                <a:cubicBezTo>
                  <a:pt x="74811" y="8186208"/>
                  <a:pt x="0" y="8008408"/>
                  <a:pt x="0" y="7802562"/>
                </a:cubicBezTo>
                <a:close/>
                <a:moveTo>
                  <a:pt x="126206" y="558998"/>
                </a:moveTo>
                <a:cubicBezTo>
                  <a:pt x="163644" y="381198"/>
                  <a:pt x="236140" y="245533"/>
                  <a:pt x="343693" y="152003"/>
                </a:cubicBezTo>
                <a:cubicBezTo>
                  <a:pt x="451379" y="58473"/>
                  <a:pt x="563628" y="9392"/>
                  <a:pt x="680442" y="4762"/>
                </a:cubicBezTo>
                <a:cubicBezTo>
                  <a:pt x="797388" y="0"/>
                  <a:pt x="912018" y="39753"/>
                  <a:pt x="1024334" y="124023"/>
                </a:cubicBezTo>
                <a:cubicBezTo>
                  <a:pt x="1136650" y="208161"/>
                  <a:pt x="1220853" y="339130"/>
                  <a:pt x="1276945" y="516930"/>
                </a:cubicBezTo>
                <a:lnTo>
                  <a:pt x="1276945" y="5358209"/>
                </a:lnTo>
                <a:cubicBezTo>
                  <a:pt x="1267552" y="5564055"/>
                  <a:pt x="1206698" y="5720821"/>
                  <a:pt x="1094383" y="5828506"/>
                </a:cubicBezTo>
                <a:cubicBezTo>
                  <a:pt x="982199" y="5936059"/>
                  <a:pt x="858242" y="5992151"/>
                  <a:pt x="722511" y="5996781"/>
                </a:cubicBezTo>
                <a:cubicBezTo>
                  <a:pt x="586912" y="6001411"/>
                  <a:pt x="460639" y="5954646"/>
                  <a:pt x="343693" y="5856486"/>
                </a:cubicBezTo>
                <a:cubicBezTo>
                  <a:pt x="226748" y="5758193"/>
                  <a:pt x="154252" y="5606124"/>
                  <a:pt x="126206" y="5400278"/>
                </a:cubicBezTo>
                <a:lnTo>
                  <a:pt x="126206" y="55899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pic>
        <p:nvPicPr>
          <p:cNvPr id="2644" name="Picture 100"/>
          <p:cNvPicPr>
            <a:picLocks noChangeAspect="0" noChangeArrowheads="1"/>
          </p:cNvPicPr>
          <p:nvPr/>
        </p:nvPicPr>
        <p:blipFill>
          <a:blip r:embed="rId26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13004800" cy="9753600"/>
          </a:xfrm>
          <a:prstGeom prst="rect">
            <a:avLst/>
          </a:prstGeom>
          <a:noFill/>
          <a:extLst/>
        </p:spPr>
      </p:pic>
      <p:pic>
        <p:nvPicPr>
          <p:cNvPr id="2645" name="Picture 1421"/>
          <p:cNvPicPr>
            <a:picLocks noChangeAspect="0" noChangeArrowheads="1"/>
          </p:cNvPicPr>
          <p:nvPr/>
        </p:nvPicPr>
        <p:blipFill>
          <a:blip r:embed="rId26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302000" y="850900"/>
            <a:ext cx="6400800" cy="3200400"/>
          </a:xfrm>
          <a:prstGeom prst="rect">
            <a:avLst/>
          </a:prstGeom>
          <a:noFill/>
          <a:extLst/>
        </p:spPr>
      </p:pic>
      <p:pic>
        <p:nvPicPr>
          <p:cNvPr id="2646" name="Picture 2646"/>
          <p:cNvPicPr>
            <a:picLocks noChangeAspect="0" noChangeArrowheads="1"/>
          </p:cNvPicPr>
          <p:nvPr/>
        </p:nvPicPr>
        <p:blipFill>
          <a:blip r:embed="rId26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857500" y="4203700"/>
            <a:ext cx="7302500" cy="4940300"/>
          </a:xfrm>
          <a:prstGeom prst="rect">
            <a:avLst/>
          </a:prstGeom>
          <a:noFill/>
          <a:ex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pic>
        <p:nvPicPr>
          <p:cNvPr id="250" name="Picture 100"/>
          <p:cNvPicPr>
            <a:picLocks noChangeAspect="0" noChangeArrowheads="1"/>
          </p:cNvPicPr>
          <p:nvPr/>
        </p:nvPicPr>
        <p:blipFill>
          <a:blip r:embed="rId2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13004800" cy="9753600"/>
          </a:xfrm>
          <a:prstGeom prst="rect">
            <a:avLst/>
          </a:prstGeom>
          <a:noFill/>
          <a:extLst/>
        </p:spPr>
      </p:pic>
      <p:pic>
        <p:nvPicPr>
          <p:cNvPr id="251" name="Picture 101"/>
          <p:cNvPicPr>
            <a:picLocks noChangeAspect="0" noChangeArrowheads="1"/>
          </p:cNvPicPr>
          <p:nvPr/>
        </p:nvPicPr>
        <p:blipFill>
          <a:blip r:embed="rId2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866900" y="2327718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252" name="Picture 101"/>
          <p:cNvPicPr>
            <a:picLocks noChangeAspect="0" noChangeArrowheads="1"/>
          </p:cNvPicPr>
          <p:nvPr/>
        </p:nvPicPr>
        <p:blipFill>
          <a:blip r:embed="rId2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866900" y="3673919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253" name="Picture 101"/>
          <p:cNvPicPr>
            <a:picLocks noChangeAspect="0" noChangeArrowheads="1"/>
          </p:cNvPicPr>
          <p:nvPr/>
        </p:nvPicPr>
        <p:blipFill>
          <a:blip r:embed="rId2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866900" y="5413819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254" name="Picture 101"/>
          <p:cNvPicPr>
            <a:picLocks noChangeAspect="0" noChangeArrowheads="1"/>
          </p:cNvPicPr>
          <p:nvPr/>
        </p:nvPicPr>
        <p:blipFill>
          <a:blip r:embed="rId2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866900" y="6760019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255" name="Picture 101"/>
          <p:cNvPicPr>
            <a:picLocks noChangeAspect="0" noChangeArrowheads="1"/>
          </p:cNvPicPr>
          <p:nvPr/>
        </p:nvPicPr>
        <p:blipFill>
          <a:blip r:embed="rId2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866900" y="8106219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256" name="Picture 256"/>
          <p:cNvPicPr>
            <a:picLocks noChangeAspect="0" noChangeArrowheads="1"/>
          </p:cNvPicPr>
          <p:nvPr/>
        </p:nvPicPr>
        <p:blipFill>
          <a:blip r:embed="rId2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493000" y="1562100"/>
            <a:ext cx="3086100" cy="2082800"/>
          </a:xfrm>
          <a:prstGeom prst="rect">
            <a:avLst/>
          </a:prstGeom>
          <a:noFill/>
          <a:extLst/>
        </p:spPr>
      </p:pic>
      <p:sp>
        <p:nvSpPr>
          <p:cNvPr id="257" name="Rectangle 257"/>
          <p:cNvSpPr/>
          <p:nvPr/>
        </p:nvSpPr>
        <p:spPr>
          <a:xfrm rot="0" flipH="0" flipV="0">
            <a:off x="2298700" y="2014556"/>
            <a:ext cx="3985663" cy="1124731"/>
          </a:xfrm>
          <a:prstGeom prst="rect">
            <a:avLst/>
          </a:prstGeom>
        </p:spPr>
      </p:sp>
      <p:sp>
        <p:nvSpPr>
          <p:cNvPr id="258" name="Freeform 258"/>
          <p:cNvSpPr/>
          <p:nvPr/>
        </p:nvSpPr>
        <p:spPr>
          <a:xfrm rot="0" flipH="0" flipV="0">
            <a:off x="2319909" y="2272919"/>
            <a:ext cx="232893" cy="315239"/>
          </a:xfrm>
          <a:custGeom>
            <a:pathLst>
              <a:path w="6469261" h="8756650">
                <a:moveTo>
                  <a:pt x="5332611" y="6188472"/>
                </a:moveTo>
                <a:cubicBezTo>
                  <a:pt x="5482365" y="6066896"/>
                  <a:pt x="5636750" y="6006108"/>
                  <a:pt x="5795765" y="6006108"/>
                </a:cubicBezTo>
                <a:cubicBezTo>
                  <a:pt x="5945386" y="6006108"/>
                  <a:pt x="6071659" y="6057570"/>
                  <a:pt x="6174582" y="6160493"/>
                </a:cubicBezTo>
                <a:cubicBezTo>
                  <a:pt x="6277505" y="6263283"/>
                  <a:pt x="6328966" y="6394252"/>
                  <a:pt x="6328966" y="6553399"/>
                </a:cubicBezTo>
                <a:cubicBezTo>
                  <a:pt x="6328966" y="6637536"/>
                  <a:pt x="6305550" y="6740393"/>
                  <a:pt x="6258719" y="6861969"/>
                </a:cubicBezTo>
                <a:cubicBezTo>
                  <a:pt x="6099705" y="7105254"/>
                  <a:pt x="5924286" y="7341527"/>
                  <a:pt x="5732463" y="7570788"/>
                </a:cubicBezTo>
                <a:cubicBezTo>
                  <a:pt x="5540772" y="7800049"/>
                  <a:pt x="5327981" y="8001265"/>
                  <a:pt x="5094090" y="8174435"/>
                </a:cubicBezTo>
                <a:cubicBezTo>
                  <a:pt x="4860198" y="8347472"/>
                  <a:pt x="4605272" y="8487767"/>
                  <a:pt x="4329311" y="8595320"/>
                </a:cubicBezTo>
                <a:cubicBezTo>
                  <a:pt x="4053351" y="8702873"/>
                  <a:pt x="3746964" y="8756650"/>
                  <a:pt x="3410149" y="8756650"/>
                </a:cubicBezTo>
                <a:cubicBezTo>
                  <a:pt x="2904927" y="8756650"/>
                  <a:pt x="2444155" y="8653793"/>
                  <a:pt x="2027833" y="8448080"/>
                </a:cubicBezTo>
                <a:cubicBezTo>
                  <a:pt x="1611511" y="8242234"/>
                  <a:pt x="1251281" y="7961578"/>
                  <a:pt x="947143" y="7606110"/>
                </a:cubicBezTo>
                <a:cubicBezTo>
                  <a:pt x="643136" y="7250510"/>
                  <a:pt x="409245" y="6831807"/>
                  <a:pt x="245468" y="6350000"/>
                </a:cubicBezTo>
                <a:cubicBezTo>
                  <a:pt x="81823" y="5868194"/>
                  <a:pt x="0" y="5351331"/>
                  <a:pt x="0" y="4799410"/>
                </a:cubicBezTo>
                <a:cubicBezTo>
                  <a:pt x="0" y="4406504"/>
                  <a:pt x="51462" y="4041643"/>
                  <a:pt x="154385" y="3704829"/>
                </a:cubicBezTo>
                <a:cubicBezTo>
                  <a:pt x="294746" y="3255698"/>
                  <a:pt x="458457" y="2862792"/>
                  <a:pt x="645518" y="2526110"/>
                </a:cubicBezTo>
                <a:cubicBezTo>
                  <a:pt x="832710" y="2189295"/>
                  <a:pt x="1054894" y="1892235"/>
                  <a:pt x="1312069" y="1634927"/>
                </a:cubicBezTo>
                <a:cubicBezTo>
                  <a:pt x="1569377" y="1377620"/>
                  <a:pt x="1864056" y="1148424"/>
                  <a:pt x="2196108" y="947341"/>
                </a:cubicBezTo>
                <a:cubicBezTo>
                  <a:pt x="2528293" y="746125"/>
                  <a:pt x="2909557" y="556684"/>
                  <a:pt x="3339902" y="379016"/>
                </a:cubicBezTo>
                <a:cubicBezTo>
                  <a:pt x="3620625" y="257308"/>
                  <a:pt x="3880247" y="163711"/>
                  <a:pt x="4118769" y="98227"/>
                </a:cubicBezTo>
                <a:cubicBezTo>
                  <a:pt x="4357291" y="32743"/>
                  <a:pt x="4584171" y="0"/>
                  <a:pt x="4799410" y="0"/>
                </a:cubicBezTo>
                <a:cubicBezTo>
                  <a:pt x="5126832" y="0"/>
                  <a:pt x="5421511" y="93597"/>
                  <a:pt x="5683449" y="280790"/>
                </a:cubicBezTo>
                <a:cubicBezTo>
                  <a:pt x="5945386" y="467850"/>
                  <a:pt x="6193301" y="785879"/>
                  <a:pt x="6427193" y="1234877"/>
                </a:cubicBezTo>
                <a:cubicBezTo>
                  <a:pt x="6455238" y="1319147"/>
                  <a:pt x="6469261" y="1403350"/>
                  <a:pt x="6469261" y="1487488"/>
                </a:cubicBezTo>
                <a:cubicBezTo>
                  <a:pt x="6469261" y="1655896"/>
                  <a:pt x="6417800" y="1791560"/>
                  <a:pt x="6314877" y="1894483"/>
                </a:cubicBezTo>
                <a:cubicBezTo>
                  <a:pt x="6211954" y="1997406"/>
                  <a:pt x="6085682" y="2048868"/>
                  <a:pt x="5936060" y="2048868"/>
                </a:cubicBezTo>
                <a:cubicBezTo>
                  <a:pt x="5758260" y="2048868"/>
                  <a:pt x="5594549" y="1974057"/>
                  <a:pt x="5444927" y="1824435"/>
                </a:cubicBezTo>
                <a:cubicBezTo>
                  <a:pt x="5313958" y="1571758"/>
                  <a:pt x="5197012" y="1393958"/>
                  <a:pt x="5094090" y="1291035"/>
                </a:cubicBezTo>
                <a:cubicBezTo>
                  <a:pt x="4991167" y="1188112"/>
                  <a:pt x="4874221" y="1136650"/>
                  <a:pt x="4743252" y="1136650"/>
                </a:cubicBezTo>
                <a:cubicBezTo>
                  <a:pt x="4640329" y="1136650"/>
                  <a:pt x="4518687" y="1162381"/>
                  <a:pt x="4378325" y="1213843"/>
                </a:cubicBezTo>
                <a:cubicBezTo>
                  <a:pt x="4237964" y="1265304"/>
                  <a:pt x="4060230" y="1328474"/>
                  <a:pt x="3845124" y="1403350"/>
                </a:cubicBezTo>
                <a:cubicBezTo>
                  <a:pt x="3489656" y="1543712"/>
                  <a:pt x="3148145" y="1714500"/>
                  <a:pt x="2820591" y="1915716"/>
                </a:cubicBezTo>
                <a:cubicBezTo>
                  <a:pt x="2493169" y="2116800"/>
                  <a:pt x="2205501" y="2360018"/>
                  <a:pt x="1957586" y="2645371"/>
                </a:cubicBezTo>
                <a:cubicBezTo>
                  <a:pt x="1709672" y="2930592"/>
                  <a:pt x="1513219" y="3260329"/>
                  <a:pt x="1368227" y="3634582"/>
                </a:cubicBezTo>
                <a:cubicBezTo>
                  <a:pt x="1223235" y="4008835"/>
                  <a:pt x="1150740" y="4434550"/>
                  <a:pt x="1150740" y="4911725"/>
                </a:cubicBezTo>
                <a:cubicBezTo>
                  <a:pt x="1150740" y="5248408"/>
                  <a:pt x="1202201" y="5578145"/>
                  <a:pt x="1305124" y="5900936"/>
                </a:cubicBezTo>
                <a:cubicBezTo>
                  <a:pt x="1408047" y="6223728"/>
                  <a:pt x="1555354" y="6513778"/>
                  <a:pt x="1747044" y="6771085"/>
                </a:cubicBezTo>
                <a:cubicBezTo>
                  <a:pt x="1938867" y="7028260"/>
                  <a:pt x="2175074" y="7234040"/>
                  <a:pt x="2455665" y="7388424"/>
                </a:cubicBezTo>
                <a:cubicBezTo>
                  <a:pt x="2736387" y="7542808"/>
                  <a:pt x="3059179" y="7620000"/>
                  <a:pt x="3424040" y="7620000"/>
                </a:cubicBezTo>
                <a:cubicBezTo>
                  <a:pt x="3639278" y="7620000"/>
                  <a:pt x="3840428" y="7577932"/>
                  <a:pt x="4027488" y="7493794"/>
                </a:cubicBezTo>
                <a:cubicBezTo>
                  <a:pt x="4214681" y="7409524"/>
                  <a:pt x="4387784" y="7297275"/>
                  <a:pt x="4546799" y="7157046"/>
                </a:cubicBezTo>
                <a:cubicBezTo>
                  <a:pt x="4705814" y="7016684"/>
                  <a:pt x="4850805" y="6862300"/>
                  <a:pt x="4981774" y="6693893"/>
                </a:cubicBezTo>
                <a:cubicBezTo>
                  <a:pt x="5112743" y="6525353"/>
                  <a:pt x="5229689" y="6356880"/>
                  <a:pt x="5332611" y="618847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" name="Freeform 259"/>
          <p:cNvSpPr/>
          <p:nvPr/>
        </p:nvSpPr>
        <p:spPr>
          <a:xfrm rot="0" flipH="0" flipV="0">
            <a:off x="2581843" y="23554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" name="Freeform 260"/>
          <p:cNvSpPr/>
          <p:nvPr/>
        </p:nvSpPr>
        <p:spPr>
          <a:xfrm rot="0" flipH="0" flipV="0">
            <a:off x="2826670" y="22589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" name="Freeform 261"/>
          <p:cNvSpPr/>
          <p:nvPr/>
        </p:nvSpPr>
        <p:spPr>
          <a:xfrm rot="0" flipH="0" flipV="0">
            <a:off x="2956835" y="22589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" name="Freeform 262"/>
          <p:cNvSpPr/>
          <p:nvPr/>
        </p:nvSpPr>
        <p:spPr>
          <a:xfrm rot="0" flipH="0" flipV="0">
            <a:off x="3066704" y="22603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" name="Freeform 263"/>
          <p:cNvSpPr/>
          <p:nvPr/>
        </p:nvSpPr>
        <p:spPr>
          <a:xfrm rot="0" flipH="0" flipV="0">
            <a:off x="3171151" y="2253903"/>
            <a:ext cx="209233" cy="332327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" name="Freeform 264"/>
          <p:cNvSpPr/>
          <p:nvPr/>
        </p:nvSpPr>
        <p:spPr>
          <a:xfrm rot="0" flipH="0" flipV="0">
            <a:off x="3424305" y="2355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5" name="Freeform 265"/>
          <p:cNvSpPr/>
          <p:nvPr/>
        </p:nvSpPr>
        <p:spPr>
          <a:xfrm rot="0" flipH="0" flipV="0">
            <a:off x="3676169" y="23481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" name="Freeform 266"/>
          <p:cNvSpPr/>
          <p:nvPr/>
        </p:nvSpPr>
        <p:spPr>
          <a:xfrm rot="0" flipH="0" flipV="0">
            <a:off x="4059285" y="2353780"/>
            <a:ext cx="189966" cy="349593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" name="Freeform 267"/>
          <p:cNvSpPr/>
          <p:nvPr/>
        </p:nvSpPr>
        <p:spPr>
          <a:xfrm rot="0" flipH="0" flipV="0">
            <a:off x="4302150" y="2263125"/>
            <a:ext cx="191431" cy="324669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" name="Freeform 268"/>
          <p:cNvSpPr/>
          <p:nvPr/>
        </p:nvSpPr>
        <p:spPr>
          <a:xfrm rot="0" flipH="0" flipV="0">
            <a:off x="4533813" y="2348743"/>
            <a:ext cx="216727" cy="335449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" name="Freeform 269"/>
          <p:cNvSpPr/>
          <p:nvPr/>
        </p:nvSpPr>
        <p:spPr>
          <a:xfrm rot="0" flipH="0" flipV="0">
            <a:off x="4774661" y="23440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0" name="Freeform 270"/>
          <p:cNvSpPr/>
          <p:nvPr/>
        </p:nvSpPr>
        <p:spPr>
          <a:xfrm rot="0" flipH="0" flipV="0">
            <a:off x="4989825" y="22603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" name="Freeform 271"/>
          <p:cNvSpPr/>
          <p:nvPr/>
        </p:nvSpPr>
        <p:spPr>
          <a:xfrm rot="0" flipH="0" flipV="0">
            <a:off x="5090738" y="23449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" name="Freeform 272"/>
          <p:cNvSpPr/>
          <p:nvPr/>
        </p:nvSpPr>
        <p:spPr>
          <a:xfrm rot="0" flipH="0" flipV="0">
            <a:off x="5300487" y="23440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" name="Freeform 273"/>
          <p:cNvSpPr/>
          <p:nvPr/>
        </p:nvSpPr>
        <p:spPr>
          <a:xfrm rot="0" flipH="0" flipV="0">
            <a:off x="5488211" y="2520508"/>
            <a:ext cx="77802" cy="119229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" name="Freeform 274"/>
          <p:cNvSpPr/>
          <p:nvPr/>
        </p:nvSpPr>
        <p:spPr>
          <a:xfrm rot="0" flipH="0" flipV="0">
            <a:off x="5786095" y="2272955"/>
            <a:ext cx="119729" cy="308167"/>
          </a:xfrm>
          <a:custGeom>
            <a:pathLst>
              <a:path w="3325813" h="8560196">
                <a:moveTo>
                  <a:pt x="2806898" y="7409457"/>
                </a:moveTo>
                <a:cubicBezTo>
                  <a:pt x="2984434" y="7456289"/>
                  <a:pt x="3115270" y="7533547"/>
                  <a:pt x="3199408" y="7641232"/>
                </a:cubicBezTo>
                <a:cubicBezTo>
                  <a:pt x="3283677" y="7748786"/>
                  <a:pt x="3325813" y="7863350"/>
                  <a:pt x="3325813" y="7984926"/>
                </a:cubicBezTo>
                <a:cubicBezTo>
                  <a:pt x="3325813" y="8115895"/>
                  <a:pt x="3279048" y="8232841"/>
                  <a:pt x="3185517" y="8335764"/>
                </a:cubicBezTo>
                <a:cubicBezTo>
                  <a:pt x="3092119" y="8438687"/>
                  <a:pt x="2951890" y="8513497"/>
                  <a:pt x="2764830" y="8560196"/>
                </a:cubicBezTo>
                <a:lnTo>
                  <a:pt x="604639" y="8560196"/>
                </a:lnTo>
                <a:cubicBezTo>
                  <a:pt x="398396" y="8541542"/>
                  <a:pt x="246063" y="8473744"/>
                  <a:pt x="147638" y="8356798"/>
                </a:cubicBezTo>
                <a:cubicBezTo>
                  <a:pt x="49213" y="8239852"/>
                  <a:pt x="0" y="8115895"/>
                  <a:pt x="0" y="7984926"/>
                </a:cubicBezTo>
                <a:cubicBezTo>
                  <a:pt x="0" y="7853957"/>
                  <a:pt x="53843" y="7725304"/>
                  <a:pt x="161528" y="7598965"/>
                </a:cubicBezTo>
                <a:cubicBezTo>
                  <a:pt x="269214" y="7472627"/>
                  <a:pt x="430742" y="7409457"/>
                  <a:pt x="646113" y="7409457"/>
                </a:cubicBezTo>
                <a:lnTo>
                  <a:pt x="1053505" y="7409457"/>
                </a:lnTo>
                <a:lnTo>
                  <a:pt x="1053505" y="1613892"/>
                </a:lnTo>
                <a:cubicBezTo>
                  <a:pt x="922668" y="1707422"/>
                  <a:pt x="782373" y="1754187"/>
                  <a:pt x="632619" y="1754187"/>
                </a:cubicBezTo>
                <a:cubicBezTo>
                  <a:pt x="473736" y="1754187"/>
                  <a:pt x="345215" y="1700411"/>
                  <a:pt x="247055" y="1592857"/>
                </a:cubicBezTo>
                <a:cubicBezTo>
                  <a:pt x="148894" y="1485172"/>
                  <a:pt x="99814" y="1361215"/>
                  <a:pt x="99814" y="1220986"/>
                </a:cubicBezTo>
                <a:cubicBezTo>
                  <a:pt x="99814" y="1136716"/>
                  <a:pt x="120848" y="1047816"/>
                  <a:pt x="162917" y="954286"/>
                </a:cubicBezTo>
                <a:cubicBezTo>
                  <a:pt x="204986" y="860756"/>
                  <a:pt x="272785" y="776552"/>
                  <a:pt x="366316" y="701675"/>
                </a:cubicBezTo>
                <a:lnTo>
                  <a:pt x="1333897" y="70247"/>
                </a:lnTo>
                <a:cubicBezTo>
                  <a:pt x="1455473" y="23415"/>
                  <a:pt x="1558396" y="0"/>
                  <a:pt x="1642666" y="0"/>
                </a:cubicBezTo>
                <a:cubicBezTo>
                  <a:pt x="1932384" y="0"/>
                  <a:pt x="2119379" y="163711"/>
                  <a:pt x="2203648" y="491132"/>
                </a:cubicBezTo>
                <a:lnTo>
                  <a:pt x="2203648" y="7409457"/>
                </a:lnTo>
                <a:lnTo>
                  <a:pt x="2806898" y="740945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" name="Freeform 275"/>
          <p:cNvSpPr/>
          <p:nvPr/>
        </p:nvSpPr>
        <p:spPr>
          <a:xfrm rot="0" flipH="0" flipV="0">
            <a:off x="5952965" y="2270405"/>
            <a:ext cx="209126" cy="322854"/>
          </a:xfrm>
          <a:custGeom>
            <a:pathLst>
              <a:path w="5809059" h="8968184">
                <a:moveTo>
                  <a:pt x="2160786" y="8940006"/>
                </a:moveTo>
                <a:cubicBezTo>
                  <a:pt x="2123347" y="8949398"/>
                  <a:pt x="2090605" y="8956410"/>
                  <a:pt x="2062559" y="8961040"/>
                </a:cubicBezTo>
                <a:cubicBezTo>
                  <a:pt x="2034646" y="8965803"/>
                  <a:pt x="2001970" y="8968184"/>
                  <a:pt x="1964531" y="8968184"/>
                </a:cubicBezTo>
                <a:cubicBezTo>
                  <a:pt x="1777471" y="8968184"/>
                  <a:pt x="1630098" y="8916722"/>
                  <a:pt x="1522412" y="8813800"/>
                </a:cubicBezTo>
                <a:cubicBezTo>
                  <a:pt x="1414859" y="8710877"/>
                  <a:pt x="1361083" y="8589234"/>
                  <a:pt x="1361083" y="8448874"/>
                </a:cubicBezTo>
                <a:cubicBezTo>
                  <a:pt x="1361083" y="8261814"/>
                  <a:pt x="1454679" y="8093406"/>
                  <a:pt x="1641872" y="7943652"/>
                </a:cubicBezTo>
                <a:cubicBezTo>
                  <a:pt x="2259145" y="7644276"/>
                  <a:pt x="2794595" y="7260696"/>
                  <a:pt x="3248223" y="6792913"/>
                </a:cubicBezTo>
                <a:cubicBezTo>
                  <a:pt x="3701984" y="6325130"/>
                  <a:pt x="4050440" y="5791862"/>
                  <a:pt x="4293592" y="5193110"/>
                </a:cubicBezTo>
                <a:cubicBezTo>
                  <a:pt x="3807155" y="5398956"/>
                  <a:pt x="3320785" y="5501879"/>
                  <a:pt x="2834481" y="5501879"/>
                </a:cubicBezTo>
                <a:cubicBezTo>
                  <a:pt x="2357305" y="5501879"/>
                  <a:pt x="1940983" y="5422371"/>
                  <a:pt x="1585516" y="5263357"/>
                </a:cubicBezTo>
                <a:cubicBezTo>
                  <a:pt x="1230048" y="5104342"/>
                  <a:pt x="935368" y="4900878"/>
                  <a:pt x="701476" y="4652963"/>
                </a:cubicBezTo>
                <a:cubicBezTo>
                  <a:pt x="467717" y="4404916"/>
                  <a:pt x="292364" y="4128823"/>
                  <a:pt x="175419" y="3824685"/>
                </a:cubicBezTo>
                <a:cubicBezTo>
                  <a:pt x="58473" y="3520546"/>
                  <a:pt x="0" y="3218789"/>
                  <a:pt x="0" y="2919413"/>
                </a:cubicBezTo>
                <a:cubicBezTo>
                  <a:pt x="0" y="2563813"/>
                  <a:pt x="67799" y="2212909"/>
                  <a:pt x="203398" y="1866702"/>
                </a:cubicBezTo>
                <a:cubicBezTo>
                  <a:pt x="338997" y="1520495"/>
                  <a:pt x="540081" y="1209345"/>
                  <a:pt x="806648" y="933252"/>
                </a:cubicBezTo>
                <a:cubicBezTo>
                  <a:pt x="1073216" y="657160"/>
                  <a:pt x="1400638" y="432594"/>
                  <a:pt x="1788914" y="259557"/>
                </a:cubicBezTo>
                <a:cubicBezTo>
                  <a:pt x="2177190" y="86519"/>
                  <a:pt x="2623873" y="0"/>
                  <a:pt x="3128962" y="0"/>
                </a:cubicBezTo>
                <a:cubicBezTo>
                  <a:pt x="3362854" y="0"/>
                  <a:pt x="3578026" y="32743"/>
                  <a:pt x="3774480" y="98227"/>
                </a:cubicBezTo>
                <a:cubicBezTo>
                  <a:pt x="4186039" y="210410"/>
                  <a:pt x="4520406" y="369491"/>
                  <a:pt x="4777581" y="575469"/>
                </a:cubicBezTo>
                <a:cubicBezTo>
                  <a:pt x="5034888" y="781315"/>
                  <a:pt x="5238353" y="1019903"/>
                  <a:pt x="5387975" y="1291233"/>
                </a:cubicBezTo>
                <a:cubicBezTo>
                  <a:pt x="5537729" y="1562563"/>
                  <a:pt x="5642967" y="1864321"/>
                  <a:pt x="5703689" y="2196505"/>
                </a:cubicBezTo>
                <a:cubicBezTo>
                  <a:pt x="5764543" y="2528557"/>
                  <a:pt x="5799666" y="2886406"/>
                  <a:pt x="5809059" y="3270052"/>
                </a:cubicBezTo>
                <a:cubicBezTo>
                  <a:pt x="5809059" y="3878197"/>
                  <a:pt x="5727171" y="4465307"/>
                  <a:pt x="5563394" y="5031383"/>
                </a:cubicBezTo>
                <a:cubicBezTo>
                  <a:pt x="5399749" y="5597459"/>
                  <a:pt x="5161227" y="6123782"/>
                  <a:pt x="4847828" y="6610350"/>
                </a:cubicBezTo>
                <a:cubicBezTo>
                  <a:pt x="4534561" y="7096787"/>
                  <a:pt x="4153429" y="7536524"/>
                  <a:pt x="3704431" y="7929563"/>
                </a:cubicBezTo>
                <a:cubicBezTo>
                  <a:pt x="3255433" y="8322602"/>
                  <a:pt x="2740885" y="8659415"/>
                  <a:pt x="2160786" y="8940006"/>
                </a:cubicBezTo>
                <a:close/>
                <a:moveTo>
                  <a:pt x="1487487" y="3817740"/>
                </a:moveTo>
                <a:cubicBezTo>
                  <a:pt x="1683808" y="4014325"/>
                  <a:pt x="1894218" y="4157068"/>
                  <a:pt x="2118717" y="4245968"/>
                </a:cubicBezTo>
                <a:cubicBezTo>
                  <a:pt x="2343216" y="4334868"/>
                  <a:pt x="2577108" y="4379318"/>
                  <a:pt x="2820392" y="4379318"/>
                </a:cubicBezTo>
                <a:cubicBezTo>
                  <a:pt x="3138289" y="4379318"/>
                  <a:pt x="3451555" y="4316148"/>
                  <a:pt x="3760192" y="4189810"/>
                </a:cubicBezTo>
                <a:cubicBezTo>
                  <a:pt x="4068961" y="4063339"/>
                  <a:pt x="4344921" y="3906573"/>
                  <a:pt x="4588073" y="3719513"/>
                </a:cubicBezTo>
                <a:cubicBezTo>
                  <a:pt x="4606859" y="3719513"/>
                  <a:pt x="4618566" y="3700794"/>
                  <a:pt x="4623197" y="3663355"/>
                </a:cubicBezTo>
                <a:cubicBezTo>
                  <a:pt x="4627959" y="3625917"/>
                  <a:pt x="4630341" y="3581467"/>
                  <a:pt x="4630341" y="3530005"/>
                </a:cubicBezTo>
                <a:cubicBezTo>
                  <a:pt x="4630341" y="3478544"/>
                  <a:pt x="4630341" y="3429397"/>
                  <a:pt x="4630341" y="3382566"/>
                </a:cubicBezTo>
                <a:cubicBezTo>
                  <a:pt x="4630341" y="3335735"/>
                  <a:pt x="4630341" y="3298296"/>
                  <a:pt x="4630341" y="3270250"/>
                </a:cubicBezTo>
                <a:cubicBezTo>
                  <a:pt x="4630341" y="2998920"/>
                  <a:pt x="4606925" y="2732220"/>
                  <a:pt x="4560094" y="2470150"/>
                </a:cubicBezTo>
                <a:cubicBezTo>
                  <a:pt x="4513262" y="2208081"/>
                  <a:pt x="4431374" y="1976504"/>
                  <a:pt x="4314428" y="1775421"/>
                </a:cubicBezTo>
                <a:cubicBezTo>
                  <a:pt x="4197482" y="1574205"/>
                  <a:pt x="4036152" y="1412743"/>
                  <a:pt x="3830439" y="1291035"/>
                </a:cubicBezTo>
                <a:cubicBezTo>
                  <a:pt x="3624726" y="1169327"/>
                  <a:pt x="3367484" y="1108472"/>
                  <a:pt x="3058716" y="1108472"/>
                </a:cubicBezTo>
                <a:cubicBezTo>
                  <a:pt x="2806303" y="1108472"/>
                  <a:pt x="2565466" y="1155304"/>
                  <a:pt x="2336205" y="1248966"/>
                </a:cubicBezTo>
                <a:cubicBezTo>
                  <a:pt x="2107075" y="1342496"/>
                  <a:pt x="1903611" y="1471150"/>
                  <a:pt x="1725811" y="1634927"/>
                </a:cubicBezTo>
                <a:cubicBezTo>
                  <a:pt x="1548143" y="1798704"/>
                  <a:pt x="1407848" y="1992908"/>
                  <a:pt x="1304925" y="2217540"/>
                </a:cubicBezTo>
                <a:cubicBezTo>
                  <a:pt x="1202002" y="2442039"/>
                  <a:pt x="1150541" y="2680693"/>
                  <a:pt x="1150541" y="2933502"/>
                </a:cubicBezTo>
                <a:cubicBezTo>
                  <a:pt x="1150541" y="3092517"/>
                  <a:pt x="1176271" y="3246901"/>
                  <a:pt x="1227733" y="3396655"/>
                </a:cubicBezTo>
                <a:cubicBezTo>
                  <a:pt x="1279194" y="3546409"/>
                  <a:pt x="1365779" y="3686771"/>
                  <a:pt x="1487487" y="381774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" name="Freeform 276"/>
          <p:cNvSpPr/>
          <p:nvPr/>
        </p:nvSpPr>
        <p:spPr>
          <a:xfrm rot="0" flipH="0" flipV="0">
            <a:off x="2307148" y="2796969"/>
            <a:ext cx="160353" cy="223294"/>
          </a:xfrm>
          <a:custGeom>
            <a:pathLst>
              <a:path w="6681390" h="9303940">
                <a:moveTo>
                  <a:pt x="491132" y="1066601"/>
                </a:moveTo>
                <a:cubicBezTo>
                  <a:pt x="537964" y="879409"/>
                  <a:pt x="612775" y="741428"/>
                  <a:pt x="715565" y="652661"/>
                </a:cubicBezTo>
                <a:cubicBezTo>
                  <a:pt x="818488" y="563761"/>
                  <a:pt x="935566" y="519311"/>
                  <a:pt x="1066800" y="519311"/>
                </a:cubicBezTo>
                <a:cubicBezTo>
                  <a:pt x="1141544" y="519311"/>
                  <a:pt x="1197636" y="528637"/>
                  <a:pt x="1235075" y="547290"/>
                </a:cubicBezTo>
                <a:cubicBezTo>
                  <a:pt x="1590675" y="388276"/>
                  <a:pt x="1964994" y="257307"/>
                  <a:pt x="2358032" y="154384"/>
                </a:cubicBezTo>
                <a:cubicBezTo>
                  <a:pt x="2751071" y="51461"/>
                  <a:pt x="3144110" y="0"/>
                  <a:pt x="3537148" y="0"/>
                </a:cubicBezTo>
                <a:cubicBezTo>
                  <a:pt x="3799086" y="0"/>
                  <a:pt x="4054011" y="25731"/>
                  <a:pt x="4301926" y="77192"/>
                </a:cubicBezTo>
                <a:cubicBezTo>
                  <a:pt x="4549973" y="128653"/>
                  <a:pt x="4791008" y="219869"/>
                  <a:pt x="5025032" y="350837"/>
                </a:cubicBezTo>
                <a:cubicBezTo>
                  <a:pt x="5277577" y="481806"/>
                  <a:pt x="5506772" y="650214"/>
                  <a:pt x="5712618" y="856059"/>
                </a:cubicBezTo>
                <a:cubicBezTo>
                  <a:pt x="5918597" y="1061905"/>
                  <a:pt x="6091766" y="1288786"/>
                  <a:pt x="6232128" y="1536700"/>
                </a:cubicBezTo>
                <a:cubicBezTo>
                  <a:pt x="6372622" y="1784614"/>
                  <a:pt x="6482622" y="2048933"/>
                  <a:pt x="6562129" y="2329656"/>
                </a:cubicBezTo>
                <a:cubicBezTo>
                  <a:pt x="6641637" y="2610247"/>
                  <a:pt x="6681390" y="2890837"/>
                  <a:pt x="6681390" y="3171428"/>
                </a:cubicBezTo>
                <a:cubicBezTo>
                  <a:pt x="6681390" y="3714088"/>
                  <a:pt x="6536332" y="4214614"/>
                  <a:pt x="6246217" y="4673005"/>
                </a:cubicBezTo>
                <a:cubicBezTo>
                  <a:pt x="5937448" y="5150180"/>
                  <a:pt x="5558432" y="5531445"/>
                  <a:pt x="5109170" y="5816798"/>
                </a:cubicBezTo>
                <a:cubicBezTo>
                  <a:pt x="4660040" y="6102151"/>
                  <a:pt x="4145293" y="6268178"/>
                  <a:pt x="3564929" y="6314876"/>
                </a:cubicBezTo>
                <a:cubicBezTo>
                  <a:pt x="3452746" y="6324269"/>
                  <a:pt x="3338115" y="6331347"/>
                  <a:pt x="3221037" y="6336109"/>
                </a:cubicBezTo>
                <a:cubicBezTo>
                  <a:pt x="3104091" y="6340739"/>
                  <a:pt x="2994157" y="6343055"/>
                  <a:pt x="2891234" y="6343055"/>
                </a:cubicBezTo>
                <a:cubicBezTo>
                  <a:pt x="2675863" y="6343055"/>
                  <a:pt x="2465255" y="6333728"/>
                  <a:pt x="2259409" y="6315075"/>
                </a:cubicBezTo>
                <a:cubicBezTo>
                  <a:pt x="2053563" y="6296289"/>
                  <a:pt x="1847717" y="6272874"/>
                  <a:pt x="1641872" y="6244828"/>
                </a:cubicBezTo>
                <a:cubicBezTo>
                  <a:pt x="1641872" y="6600296"/>
                  <a:pt x="1641872" y="7002595"/>
                  <a:pt x="1641872" y="7451725"/>
                </a:cubicBezTo>
                <a:cubicBezTo>
                  <a:pt x="1641872" y="7900723"/>
                  <a:pt x="1646568" y="8302956"/>
                  <a:pt x="1655961" y="8658423"/>
                </a:cubicBezTo>
                <a:cubicBezTo>
                  <a:pt x="1646568" y="8873661"/>
                  <a:pt x="1583399" y="9035057"/>
                  <a:pt x="1466453" y="9142610"/>
                </a:cubicBezTo>
                <a:cubicBezTo>
                  <a:pt x="1349507" y="9250163"/>
                  <a:pt x="1220853" y="9303940"/>
                  <a:pt x="1080492" y="9303940"/>
                </a:cubicBezTo>
                <a:cubicBezTo>
                  <a:pt x="949523" y="9303940"/>
                  <a:pt x="827881" y="9254793"/>
                  <a:pt x="715565" y="9156500"/>
                </a:cubicBezTo>
                <a:cubicBezTo>
                  <a:pt x="603382" y="9058340"/>
                  <a:pt x="533267" y="8906337"/>
                  <a:pt x="505222" y="8700492"/>
                </a:cubicBezTo>
                <a:lnTo>
                  <a:pt x="505222" y="5964039"/>
                </a:lnTo>
                <a:cubicBezTo>
                  <a:pt x="477176" y="5964039"/>
                  <a:pt x="444433" y="5954712"/>
                  <a:pt x="406995" y="5936059"/>
                </a:cubicBezTo>
                <a:cubicBezTo>
                  <a:pt x="266633" y="5861182"/>
                  <a:pt x="163711" y="5772282"/>
                  <a:pt x="98226" y="5669359"/>
                </a:cubicBezTo>
                <a:cubicBezTo>
                  <a:pt x="32742" y="5566436"/>
                  <a:pt x="0" y="5463513"/>
                  <a:pt x="0" y="5360590"/>
                </a:cubicBezTo>
                <a:cubicBezTo>
                  <a:pt x="0" y="5239015"/>
                  <a:pt x="42068" y="5129146"/>
                  <a:pt x="126206" y="5030986"/>
                </a:cubicBezTo>
                <a:cubicBezTo>
                  <a:pt x="210476" y="4932693"/>
                  <a:pt x="332118" y="4864827"/>
                  <a:pt x="491132" y="4827389"/>
                </a:cubicBezTo>
                <a:lnTo>
                  <a:pt x="491132" y="1066601"/>
                </a:lnTo>
                <a:close/>
                <a:moveTo>
                  <a:pt x="4477742" y="1361480"/>
                </a:moveTo>
                <a:cubicBezTo>
                  <a:pt x="4187626" y="1211725"/>
                  <a:pt x="3869399" y="1136848"/>
                  <a:pt x="3523059" y="1136848"/>
                </a:cubicBezTo>
                <a:cubicBezTo>
                  <a:pt x="3195505" y="1136848"/>
                  <a:pt x="2867951" y="1185995"/>
                  <a:pt x="2540397" y="1284287"/>
                </a:cubicBezTo>
                <a:cubicBezTo>
                  <a:pt x="2212842" y="1382448"/>
                  <a:pt x="1913334" y="1497012"/>
                  <a:pt x="1641872" y="1627981"/>
                </a:cubicBezTo>
                <a:lnTo>
                  <a:pt x="1641872" y="5080000"/>
                </a:lnTo>
                <a:cubicBezTo>
                  <a:pt x="1838457" y="5126831"/>
                  <a:pt x="2034976" y="5161955"/>
                  <a:pt x="2231429" y="5185370"/>
                </a:cubicBezTo>
                <a:cubicBezTo>
                  <a:pt x="2428015" y="5208654"/>
                  <a:pt x="2629230" y="5220295"/>
                  <a:pt x="2835076" y="5220295"/>
                </a:cubicBezTo>
                <a:cubicBezTo>
                  <a:pt x="3031661" y="5220295"/>
                  <a:pt x="3228247" y="5206272"/>
                  <a:pt x="3424832" y="5178226"/>
                </a:cubicBezTo>
                <a:cubicBezTo>
                  <a:pt x="3696295" y="5131527"/>
                  <a:pt x="3965376" y="5063728"/>
                  <a:pt x="4232076" y="4974828"/>
                </a:cubicBezTo>
                <a:cubicBezTo>
                  <a:pt x="4498776" y="4885928"/>
                  <a:pt x="4735115" y="4733859"/>
                  <a:pt x="4941093" y="4518620"/>
                </a:cubicBezTo>
                <a:cubicBezTo>
                  <a:pt x="5128154" y="4312907"/>
                  <a:pt x="5268515" y="4088408"/>
                  <a:pt x="5362178" y="3845123"/>
                </a:cubicBezTo>
                <a:cubicBezTo>
                  <a:pt x="5455840" y="3601839"/>
                  <a:pt x="5502672" y="3358621"/>
                  <a:pt x="5502672" y="3115469"/>
                </a:cubicBezTo>
                <a:cubicBezTo>
                  <a:pt x="5502672" y="2760001"/>
                  <a:pt x="5416086" y="2425568"/>
                  <a:pt x="5242917" y="2112169"/>
                </a:cubicBezTo>
                <a:cubicBezTo>
                  <a:pt x="5069747" y="1798770"/>
                  <a:pt x="4814689" y="1548540"/>
                  <a:pt x="4477742" y="136148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" name="Freeform 277"/>
          <p:cNvSpPr/>
          <p:nvPr/>
        </p:nvSpPr>
        <p:spPr>
          <a:xfrm rot="0" flipH="0" flipV="0">
            <a:off x="2485980" y="28565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" name="Freeform 278"/>
          <p:cNvSpPr/>
          <p:nvPr/>
        </p:nvSpPr>
        <p:spPr>
          <a:xfrm rot="0" flipH="0" flipV="0">
            <a:off x="2611655" y="28617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9" name="Freeform 279"/>
          <p:cNvSpPr/>
          <p:nvPr/>
        </p:nvSpPr>
        <p:spPr>
          <a:xfrm rot="0" flipH="0" flipV="0">
            <a:off x="2780137" y="2854472"/>
            <a:ext cx="120346" cy="160085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0" name="Freeform 280"/>
          <p:cNvSpPr/>
          <p:nvPr/>
        </p:nvSpPr>
        <p:spPr>
          <a:xfrm rot="0" flipH="0" flipV="0">
            <a:off x="2932074" y="27980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" name="Freeform 281"/>
          <p:cNvSpPr/>
          <p:nvPr/>
        </p:nvSpPr>
        <p:spPr>
          <a:xfrm rot="0" flipH="0" flipV="0">
            <a:off x="2995957" y="2853851"/>
            <a:ext cx="112658" cy="162783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Freeform 282"/>
          <p:cNvSpPr/>
          <p:nvPr/>
        </p:nvSpPr>
        <p:spPr>
          <a:xfrm rot="0" flipH="0" flipV="0">
            <a:off x="3139338" y="27980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" name="Freeform 283"/>
          <p:cNvSpPr/>
          <p:nvPr/>
        </p:nvSpPr>
        <p:spPr>
          <a:xfrm rot="0" flipH="0" flipV="0">
            <a:off x="3205814" y="2861485"/>
            <a:ext cx="134942" cy="159697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" name="Freeform 284"/>
          <p:cNvSpPr/>
          <p:nvPr/>
        </p:nvSpPr>
        <p:spPr>
          <a:xfrm rot="0" flipH="0" flipV="0">
            <a:off x="3372324" y="28593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" name="Freeform 285"/>
          <p:cNvSpPr/>
          <p:nvPr/>
        </p:nvSpPr>
        <p:spPr>
          <a:xfrm rot="0" flipH="0" flipV="0">
            <a:off x="3645154" y="2860353"/>
            <a:ext cx="126644" cy="233062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" name="Freeform 286"/>
          <p:cNvSpPr/>
          <p:nvPr/>
        </p:nvSpPr>
        <p:spPr>
          <a:xfrm rot="0" flipH="0" flipV="0">
            <a:off x="3793572" y="28565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" name="Freeform 287"/>
          <p:cNvSpPr/>
          <p:nvPr/>
        </p:nvSpPr>
        <p:spPr>
          <a:xfrm rot="0" flipH="0" flipV="0">
            <a:off x="3919246" y="28617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" name="Freeform 288"/>
          <p:cNvSpPr/>
          <p:nvPr/>
        </p:nvSpPr>
        <p:spPr>
          <a:xfrm rot="0" flipH="0" flipV="0">
            <a:off x="4081856" y="2793769"/>
            <a:ext cx="139488" cy="221551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9" name="Freeform 289"/>
          <p:cNvSpPr/>
          <p:nvPr/>
        </p:nvSpPr>
        <p:spPr>
          <a:xfrm rot="0" flipH="0" flipV="0">
            <a:off x="4255516" y="27980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0" name="Freeform 290"/>
          <p:cNvSpPr/>
          <p:nvPr/>
        </p:nvSpPr>
        <p:spPr>
          <a:xfrm rot="0" flipH="0" flipV="0">
            <a:off x="4322730" y="2854472"/>
            <a:ext cx="120346" cy="160085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" name="Freeform 291"/>
          <p:cNvSpPr/>
          <p:nvPr/>
        </p:nvSpPr>
        <p:spPr>
          <a:xfrm rot="0" flipH="0" flipV="0">
            <a:off x="4469094" y="27969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2" name="Freeform 292"/>
          <p:cNvSpPr/>
          <p:nvPr/>
        </p:nvSpPr>
        <p:spPr>
          <a:xfrm rot="0" flipH="0" flipV="0">
            <a:off x="4605273" y="27980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" name="Freeform 293"/>
          <p:cNvSpPr/>
          <p:nvPr/>
        </p:nvSpPr>
        <p:spPr>
          <a:xfrm rot="0" flipH="0" flipV="0">
            <a:off x="4671750" y="2861485"/>
            <a:ext cx="134942" cy="159697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" name="Freeform 294"/>
          <p:cNvSpPr/>
          <p:nvPr/>
        </p:nvSpPr>
        <p:spPr>
          <a:xfrm rot="0" flipH="0" flipV="0">
            <a:off x="4838260" y="28593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5" name="Freeform 295"/>
          <p:cNvSpPr/>
          <p:nvPr/>
        </p:nvSpPr>
        <p:spPr>
          <a:xfrm rot="0" flipH="0" flipV="0">
            <a:off x="5109717" y="27980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6" name="Freeform 296"/>
          <p:cNvSpPr/>
          <p:nvPr/>
        </p:nvSpPr>
        <p:spPr>
          <a:xfrm rot="0" flipH="0" flipV="0">
            <a:off x="5186494" y="28593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7" name="Freeform 297"/>
          <p:cNvSpPr/>
          <p:nvPr/>
        </p:nvSpPr>
        <p:spPr>
          <a:xfrm rot="0" flipH="0" flipV="0">
            <a:off x="5459333" y="2809766"/>
            <a:ext cx="145141" cy="208006"/>
          </a:xfrm>
          <a:custGeom>
            <a:pathLst>
              <a:path w="6047582" h="8666956">
                <a:moveTo>
                  <a:pt x="84138" y="7276704"/>
                </a:moveTo>
                <a:cubicBezTo>
                  <a:pt x="28046" y="7145603"/>
                  <a:pt x="0" y="7023960"/>
                  <a:pt x="0" y="6911777"/>
                </a:cubicBezTo>
                <a:cubicBezTo>
                  <a:pt x="0" y="6752630"/>
                  <a:pt x="49081" y="6623910"/>
                  <a:pt x="147241" y="6525618"/>
                </a:cubicBezTo>
                <a:cubicBezTo>
                  <a:pt x="245534" y="6427193"/>
                  <a:pt x="369491" y="6377980"/>
                  <a:pt x="519113" y="6377980"/>
                </a:cubicBezTo>
                <a:cubicBezTo>
                  <a:pt x="668735" y="6377980"/>
                  <a:pt x="813660" y="6429508"/>
                  <a:pt x="953889" y="6532563"/>
                </a:cubicBezTo>
                <a:cubicBezTo>
                  <a:pt x="1113036" y="6720020"/>
                  <a:pt x="1297782" y="6876984"/>
                  <a:pt x="1508125" y="7003455"/>
                </a:cubicBezTo>
                <a:cubicBezTo>
                  <a:pt x="1718601" y="7129794"/>
                  <a:pt x="1943100" y="7228086"/>
                  <a:pt x="2181622" y="7298333"/>
                </a:cubicBezTo>
                <a:cubicBezTo>
                  <a:pt x="2420276" y="7368580"/>
                  <a:pt x="2663495" y="7417793"/>
                  <a:pt x="2911277" y="7445971"/>
                </a:cubicBezTo>
                <a:cubicBezTo>
                  <a:pt x="3159192" y="7474017"/>
                  <a:pt x="3400095" y="7488039"/>
                  <a:pt x="3633986" y="7488039"/>
                </a:cubicBezTo>
                <a:cubicBezTo>
                  <a:pt x="3793001" y="7431816"/>
                  <a:pt x="3902869" y="7396692"/>
                  <a:pt x="3963591" y="7382669"/>
                </a:cubicBezTo>
                <a:cubicBezTo>
                  <a:pt x="4024445" y="7368646"/>
                  <a:pt x="4073592" y="7352308"/>
                  <a:pt x="4111030" y="7333655"/>
                </a:cubicBezTo>
                <a:cubicBezTo>
                  <a:pt x="4148468" y="7314870"/>
                  <a:pt x="4190537" y="7286758"/>
                  <a:pt x="4237236" y="7249319"/>
                </a:cubicBezTo>
                <a:cubicBezTo>
                  <a:pt x="4284068" y="7211748"/>
                  <a:pt x="4372968" y="7146132"/>
                  <a:pt x="4503936" y="7052469"/>
                </a:cubicBezTo>
                <a:cubicBezTo>
                  <a:pt x="4550768" y="6986853"/>
                  <a:pt x="4592836" y="6925932"/>
                  <a:pt x="4630143" y="6869708"/>
                </a:cubicBezTo>
                <a:cubicBezTo>
                  <a:pt x="4667581" y="6813484"/>
                  <a:pt x="4709716" y="6752630"/>
                  <a:pt x="4756547" y="6687146"/>
                </a:cubicBezTo>
                <a:lnTo>
                  <a:pt x="4882754" y="6307733"/>
                </a:lnTo>
                <a:cubicBezTo>
                  <a:pt x="4882754" y="6242117"/>
                  <a:pt x="4882754" y="6178881"/>
                  <a:pt x="4882754" y="6118027"/>
                </a:cubicBezTo>
                <a:cubicBezTo>
                  <a:pt x="4882754" y="6057041"/>
                  <a:pt x="4878123" y="5989175"/>
                  <a:pt x="4868863" y="5914430"/>
                </a:cubicBezTo>
                <a:cubicBezTo>
                  <a:pt x="4850078" y="5848813"/>
                  <a:pt x="4826662" y="5785578"/>
                  <a:pt x="4798616" y="5724724"/>
                </a:cubicBezTo>
                <a:cubicBezTo>
                  <a:pt x="4770570" y="5663737"/>
                  <a:pt x="4742524" y="5600502"/>
                  <a:pt x="4714479" y="5535018"/>
                </a:cubicBezTo>
                <a:cubicBezTo>
                  <a:pt x="4658387" y="5469401"/>
                  <a:pt x="4604610" y="5408547"/>
                  <a:pt x="4553149" y="5352455"/>
                </a:cubicBezTo>
                <a:cubicBezTo>
                  <a:pt x="4501687" y="5296231"/>
                  <a:pt x="4447845" y="5235377"/>
                  <a:pt x="4391621" y="5169893"/>
                </a:cubicBezTo>
                <a:cubicBezTo>
                  <a:pt x="4307615" y="5123061"/>
                  <a:pt x="4223478" y="5071534"/>
                  <a:pt x="4139208" y="5015310"/>
                </a:cubicBezTo>
                <a:cubicBezTo>
                  <a:pt x="4055071" y="4959086"/>
                  <a:pt x="3961540" y="4916885"/>
                  <a:pt x="3858618" y="4888707"/>
                </a:cubicBezTo>
                <a:cubicBezTo>
                  <a:pt x="3475104" y="4757606"/>
                  <a:pt x="3121951" y="4666325"/>
                  <a:pt x="2799160" y="4614863"/>
                </a:cubicBezTo>
                <a:cubicBezTo>
                  <a:pt x="2476500" y="4563269"/>
                  <a:pt x="2172494" y="4497719"/>
                  <a:pt x="1887141" y="4418211"/>
                </a:cubicBezTo>
                <a:cubicBezTo>
                  <a:pt x="1601788" y="4338572"/>
                  <a:pt x="1332839" y="4214482"/>
                  <a:pt x="1080294" y="4045943"/>
                </a:cubicBezTo>
                <a:cubicBezTo>
                  <a:pt x="827749" y="3877271"/>
                  <a:pt x="579901" y="3605676"/>
                  <a:pt x="336749" y="3231158"/>
                </a:cubicBezTo>
                <a:cubicBezTo>
                  <a:pt x="289918" y="3156281"/>
                  <a:pt x="261806" y="3100123"/>
                  <a:pt x="252413" y="3062685"/>
                </a:cubicBezTo>
                <a:cubicBezTo>
                  <a:pt x="243152" y="3025114"/>
                  <a:pt x="233826" y="2959497"/>
                  <a:pt x="224433" y="2865835"/>
                </a:cubicBezTo>
                <a:cubicBezTo>
                  <a:pt x="215040" y="2790958"/>
                  <a:pt x="208029" y="2718396"/>
                  <a:pt x="203399" y="2648149"/>
                </a:cubicBezTo>
                <a:cubicBezTo>
                  <a:pt x="198769" y="2577902"/>
                  <a:pt x="196454" y="2509970"/>
                  <a:pt x="196454" y="2444354"/>
                </a:cubicBezTo>
                <a:cubicBezTo>
                  <a:pt x="196454" y="2275814"/>
                  <a:pt x="212792" y="2125994"/>
                  <a:pt x="245468" y="1994893"/>
                </a:cubicBezTo>
                <a:cubicBezTo>
                  <a:pt x="278276" y="1863792"/>
                  <a:pt x="327422" y="1737387"/>
                  <a:pt x="392907" y="1615679"/>
                </a:cubicBezTo>
                <a:cubicBezTo>
                  <a:pt x="458391" y="1493970"/>
                  <a:pt x="542529" y="1369880"/>
                  <a:pt x="645319" y="1243410"/>
                </a:cubicBezTo>
                <a:cubicBezTo>
                  <a:pt x="748242" y="1116939"/>
                  <a:pt x="869884" y="978827"/>
                  <a:pt x="1010246" y="829072"/>
                </a:cubicBezTo>
                <a:cubicBezTo>
                  <a:pt x="1169128" y="660400"/>
                  <a:pt x="1351492" y="522222"/>
                  <a:pt x="1557338" y="414536"/>
                </a:cubicBezTo>
                <a:cubicBezTo>
                  <a:pt x="1763184" y="306719"/>
                  <a:pt x="1978356" y="222383"/>
                  <a:pt x="2202855" y="161529"/>
                </a:cubicBezTo>
                <a:cubicBezTo>
                  <a:pt x="2427486" y="100674"/>
                  <a:pt x="2658997" y="58539"/>
                  <a:pt x="2897386" y="35124"/>
                </a:cubicBezTo>
                <a:cubicBezTo>
                  <a:pt x="3135908" y="11708"/>
                  <a:pt x="3367418" y="0"/>
                  <a:pt x="3591918" y="0"/>
                </a:cubicBezTo>
                <a:cubicBezTo>
                  <a:pt x="3666795" y="0"/>
                  <a:pt x="3734594" y="0"/>
                  <a:pt x="3795316" y="0"/>
                </a:cubicBezTo>
                <a:cubicBezTo>
                  <a:pt x="3856170" y="0"/>
                  <a:pt x="3919406" y="4697"/>
                  <a:pt x="3985022" y="14089"/>
                </a:cubicBezTo>
                <a:cubicBezTo>
                  <a:pt x="4200129" y="32875"/>
                  <a:pt x="4403527" y="84336"/>
                  <a:pt x="4595218" y="168474"/>
                </a:cubicBezTo>
                <a:cubicBezTo>
                  <a:pt x="4786908" y="252611"/>
                  <a:pt x="4985676" y="322858"/>
                  <a:pt x="5191522" y="379214"/>
                </a:cubicBezTo>
                <a:cubicBezTo>
                  <a:pt x="5406761" y="528836"/>
                  <a:pt x="5514380" y="711266"/>
                  <a:pt x="5514380" y="926505"/>
                </a:cubicBezTo>
                <a:cubicBezTo>
                  <a:pt x="5514380" y="1066999"/>
                  <a:pt x="5460537" y="1191022"/>
                  <a:pt x="5352852" y="1298575"/>
                </a:cubicBezTo>
                <a:cubicBezTo>
                  <a:pt x="5245299" y="1406129"/>
                  <a:pt x="5093296" y="1459905"/>
                  <a:pt x="4896843" y="1459905"/>
                </a:cubicBezTo>
                <a:cubicBezTo>
                  <a:pt x="4878189" y="1459905"/>
                  <a:pt x="4857155" y="1457590"/>
                  <a:pt x="4833739" y="1452960"/>
                </a:cubicBezTo>
                <a:cubicBezTo>
                  <a:pt x="4810324" y="1448197"/>
                  <a:pt x="4789289" y="1445816"/>
                  <a:pt x="4770636" y="1445816"/>
                </a:cubicBezTo>
                <a:cubicBezTo>
                  <a:pt x="4471260" y="1352154"/>
                  <a:pt x="4207008" y="1279591"/>
                  <a:pt x="3977879" y="1228130"/>
                </a:cubicBezTo>
                <a:cubicBezTo>
                  <a:pt x="3748749" y="1176536"/>
                  <a:pt x="3526565" y="1150739"/>
                  <a:pt x="3311327" y="1150739"/>
                </a:cubicBezTo>
                <a:cubicBezTo>
                  <a:pt x="3086960" y="1150739"/>
                  <a:pt x="2857831" y="1188244"/>
                  <a:pt x="2623939" y="1263254"/>
                </a:cubicBezTo>
                <a:cubicBezTo>
                  <a:pt x="2390048" y="1338130"/>
                  <a:pt x="2118784" y="1464535"/>
                  <a:pt x="1810147" y="1642468"/>
                </a:cubicBezTo>
                <a:cubicBezTo>
                  <a:pt x="1754056" y="1717477"/>
                  <a:pt x="1697898" y="1785409"/>
                  <a:pt x="1641674" y="1846263"/>
                </a:cubicBezTo>
                <a:cubicBezTo>
                  <a:pt x="1585582" y="1907117"/>
                  <a:pt x="1529491" y="1970419"/>
                  <a:pt x="1473399" y="2036168"/>
                </a:cubicBezTo>
                <a:cubicBezTo>
                  <a:pt x="1445353" y="2092259"/>
                  <a:pt x="1419622" y="2148417"/>
                  <a:pt x="1396207" y="2204641"/>
                </a:cubicBezTo>
                <a:cubicBezTo>
                  <a:pt x="1372791" y="2260733"/>
                  <a:pt x="1351757" y="2316957"/>
                  <a:pt x="1333104" y="2373313"/>
                </a:cubicBezTo>
                <a:cubicBezTo>
                  <a:pt x="1333104" y="2429537"/>
                  <a:pt x="1335419" y="2485761"/>
                  <a:pt x="1340049" y="2541985"/>
                </a:cubicBezTo>
                <a:cubicBezTo>
                  <a:pt x="1344679" y="2598209"/>
                  <a:pt x="1351691" y="2649670"/>
                  <a:pt x="1361083" y="2696369"/>
                </a:cubicBezTo>
                <a:cubicBezTo>
                  <a:pt x="1398522" y="2743200"/>
                  <a:pt x="1431264" y="2790032"/>
                  <a:pt x="1459310" y="2836863"/>
                </a:cubicBezTo>
                <a:cubicBezTo>
                  <a:pt x="1487356" y="2883694"/>
                  <a:pt x="1520098" y="2930525"/>
                  <a:pt x="1557536" y="2977357"/>
                </a:cubicBezTo>
                <a:lnTo>
                  <a:pt x="2146896" y="3314502"/>
                </a:lnTo>
                <a:cubicBezTo>
                  <a:pt x="2427486" y="3380119"/>
                  <a:pt x="2689358" y="3436343"/>
                  <a:pt x="2932510" y="3483174"/>
                </a:cubicBezTo>
                <a:cubicBezTo>
                  <a:pt x="3175794" y="3530005"/>
                  <a:pt x="3409686" y="3583848"/>
                  <a:pt x="3634185" y="3644702"/>
                </a:cubicBezTo>
                <a:cubicBezTo>
                  <a:pt x="3858684" y="3705424"/>
                  <a:pt x="4080868" y="3777986"/>
                  <a:pt x="4300736" y="3862388"/>
                </a:cubicBezTo>
                <a:cubicBezTo>
                  <a:pt x="4520605" y="3946658"/>
                  <a:pt x="4756812" y="4059039"/>
                  <a:pt x="5009357" y="4199533"/>
                </a:cubicBezTo>
                <a:cubicBezTo>
                  <a:pt x="5140325" y="4274543"/>
                  <a:pt x="5252509" y="4370586"/>
                  <a:pt x="5345907" y="4487664"/>
                </a:cubicBezTo>
                <a:cubicBezTo>
                  <a:pt x="5439437" y="4604610"/>
                  <a:pt x="5528337" y="4714611"/>
                  <a:pt x="5612607" y="4817666"/>
                </a:cubicBezTo>
                <a:cubicBezTo>
                  <a:pt x="5762229" y="4995598"/>
                  <a:pt x="5872097" y="5196946"/>
                  <a:pt x="5942211" y="5421710"/>
                </a:cubicBezTo>
                <a:cubicBezTo>
                  <a:pt x="6012458" y="5646473"/>
                  <a:pt x="6047582" y="5880630"/>
                  <a:pt x="6047582" y="6124179"/>
                </a:cubicBezTo>
                <a:cubicBezTo>
                  <a:pt x="6047582" y="6461258"/>
                  <a:pt x="5982097" y="6789010"/>
                  <a:pt x="5851129" y="7107436"/>
                </a:cubicBezTo>
                <a:cubicBezTo>
                  <a:pt x="5720160" y="7425862"/>
                  <a:pt x="5533099" y="7688131"/>
                  <a:pt x="5289947" y="7894241"/>
                </a:cubicBezTo>
                <a:cubicBezTo>
                  <a:pt x="5205810" y="7969118"/>
                  <a:pt x="5119291" y="8036984"/>
                  <a:pt x="5030391" y="8097838"/>
                </a:cubicBezTo>
                <a:cubicBezTo>
                  <a:pt x="4941491" y="8158692"/>
                  <a:pt x="4854972" y="8217231"/>
                  <a:pt x="4770835" y="8273455"/>
                </a:cubicBezTo>
                <a:cubicBezTo>
                  <a:pt x="4574382" y="8404555"/>
                  <a:pt x="4354513" y="8502914"/>
                  <a:pt x="4111229" y="8568531"/>
                </a:cubicBezTo>
                <a:cubicBezTo>
                  <a:pt x="3867944" y="8634147"/>
                  <a:pt x="3610637" y="8666956"/>
                  <a:pt x="3339307" y="8666956"/>
                </a:cubicBezTo>
                <a:cubicBezTo>
                  <a:pt x="3030803" y="8666956"/>
                  <a:pt x="2719851" y="8631832"/>
                  <a:pt x="2406452" y="8561585"/>
                </a:cubicBezTo>
                <a:cubicBezTo>
                  <a:pt x="2093053" y="8491339"/>
                  <a:pt x="1791362" y="8393046"/>
                  <a:pt x="1501379" y="8266708"/>
                </a:cubicBezTo>
                <a:cubicBezTo>
                  <a:pt x="1211395" y="8140237"/>
                  <a:pt x="944761" y="7992798"/>
                  <a:pt x="701477" y="7824391"/>
                </a:cubicBezTo>
                <a:cubicBezTo>
                  <a:pt x="458325" y="7655851"/>
                  <a:pt x="252545" y="7473289"/>
                  <a:pt x="84138" y="7276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8" name="Freeform 298"/>
          <p:cNvSpPr/>
          <p:nvPr/>
        </p:nvSpPr>
        <p:spPr>
          <a:xfrm rot="0" flipH="0" flipV="0">
            <a:off x="5627282" y="2805465"/>
            <a:ext cx="234743" cy="211169"/>
          </a:xfrm>
          <a:custGeom>
            <a:pathLst>
              <a:path w="9780984" h="8798718">
                <a:moveTo>
                  <a:pt x="9780984" y="8097044"/>
                </a:moveTo>
                <a:cubicBezTo>
                  <a:pt x="9771724" y="8312283"/>
                  <a:pt x="9708620" y="8473678"/>
                  <a:pt x="9591675" y="8581231"/>
                </a:cubicBezTo>
                <a:cubicBezTo>
                  <a:pt x="9474729" y="8688784"/>
                  <a:pt x="9346075" y="8742560"/>
                  <a:pt x="9205714" y="8742560"/>
                </a:cubicBezTo>
                <a:cubicBezTo>
                  <a:pt x="9074745" y="8742560"/>
                  <a:pt x="8950788" y="8693414"/>
                  <a:pt x="8833842" y="8595121"/>
                </a:cubicBezTo>
                <a:cubicBezTo>
                  <a:pt x="8716896" y="8496962"/>
                  <a:pt x="8649097" y="8345025"/>
                  <a:pt x="8630444" y="8139311"/>
                </a:cubicBezTo>
                <a:cubicBezTo>
                  <a:pt x="8583612" y="7690181"/>
                  <a:pt x="8525073" y="7215386"/>
                  <a:pt x="8454826" y="6714927"/>
                </a:cubicBezTo>
                <a:cubicBezTo>
                  <a:pt x="8384712" y="6214335"/>
                  <a:pt x="8305205" y="5709113"/>
                  <a:pt x="8216305" y="5199261"/>
                </a:cubicBezTo>
                <a:cubicBezTo>
                  <a:pt x="8127537" y="4689409"/>
                  <a:pt x="8029310" y="4186568"/>
                  <a:pt x="7921625" y="3690739"/>
                </a:cubicBezTo>
                <a:cubicBezTo>
                  <a:pt x="7814072" y="3194910"/>
                  <a:pt x="7699507" y="2731823"/>
                  <a:pt x="7577931" y="2301478"/>
                </a:cubicBezTo>
                <a:cubicBezTo>
                  <a:pt x="7400131" y="2731823"/>
                  <a:pt x="7222331" y="3183203"/>
                  <a:pt x="7044531" y="3655616"/>
                </a:cubicBezTo>
                <a:cubicBezTo>
                  <a:pt x="6866864" y="4128029"/>
                  <a:pt x="6686814" y="4605139"/>
                  <a:pt x="6504384" y="5086946"/>
                </a:cubicBezTo>
                <a:cubicBezTo>
                  <a:pt x="6321954" y="5568752"/>
                  <a:pt x="6141839" y="6048243"/>
                  <a:pt x="5964039" y="6525419"/>
                </a:cubicBezTo>
                <a:cubicBezTo>
                  <a:pt x="5786239" y="7002595"/>
                  <a:pt x="5603809" y="7456356"/>
                  <a:pt x="5416748" y="7886700"/>
                </a:cubicBezTo>
                <a:cubicBezTo>
                  <a:pt x="5267126" y="8064368"/>
                  <a:pt x="5103415" y="8153202"/>
                  <a:pt x="4925615" y="8153202"/>
                </a:cubicBezTo>
                <a:cubicBezTo>
                  <a:pt x="4785254" y="8153202"/>
                  <a:pt x="4630869" y="8078391"/>
                  <a:pt x="4462462" y="7928769"/>
                </a:cubicBezTo>
                <a:lnTo>
                  <a:pt x="1683940" y="2497932"/>
                </a:lnTo>
                <a:cubicBezTo>
                  <a:pt x="1637109" y="2946929"/>
                  <a:pt x="1590278" y="3419343"/>
                  <a:pt x="1543447" y="3915172"/>
                </a:cubicBezTo>
                <a:cubicBezTo>
                  <a:pt x="1496748" y="4411001"/>
                  <a:pt x="1452364" y="4911527"/>
                  <a:pt x="1410295" y="5416749"/>
                </a:cubicBezTo>
                <a:cubicBezTo>
                  <a:pt x="1368226" y="5921971"/>
                  <a:pt x="1323776" y="6422496"/>
                  <a:pt x="1276945" y="6918325"/>
                </a:cubicBezTo>
                <a:cubicBezTo>
                  <a:pt x="1230246" y="7414155"/>
                  <a:pt x="1183481" y="7886634"/>
                  <a:pt x="1136650" y="8335764"/>
                </a:cubicBezTo>
                <a:cubicBezTo>
                  <a:pt x="1071165" y="8494779"/>
                  <a:pt x="986962" y="8611658"/>
                  <a:pt x="884039" y="8686403"/>
                </a:cubicBezTo>
                <a:cubicBezTo>
                  <a:pt x="781116" y="8761280"/>
                  <a:pt x="673563" y="8798718"/>
                  <a:pt x="561380" y="8798718"/>
                </a:cubicBezTo>
                <a:cubicBezTo>
                  <a:pt x="430411" y="8798718"/>
                  <a:pt x="308769" y="8747257"/>
                  <a:pt x="196453" y="8644334"/>
                </a:cubicBezTo>
                <a:cubicBezTo>
                  <a:pt x="84137" y="8541543"/>
                  <a:pt x="18653" y="8391856"/>
                  <a:pt x="0" y="8195271"/>
                </a:cubicBezTo>
                <a:cubicBezTo>
                  <a:pt x="56091" y="7596651"/>
                  <a:pt x="114498" y="6976931"/>
                  <a:pt x="175220" y="6336110"/>
                </a:cubicBezTo>
                <a:cubicBezTo>
                  <a:pt x="236074" y="5695157"/>
                  <a:pt x="296928" y="5049573"/>
                  <a:pt x="357783" y="4399360"/>
                </a:cubicBezTo>
                <a:cubicBezTo>
                  <a:pt x="418637" y="3749146"/>
                  <a:pt x="479425" y="3101314"/>
                  <a:pt x="540147" y="2455863"/>
                </a:cubicBezTo>
                <a:cubicBezTo>
                  <a:pt x="601001" y="1810280"/>
                  <a:pt x="659474" y="1188112"/>
                  <a:pt x="715565" y="589360"/>
                </a:cubicBezTo>
                <a:cubicBezTo>
                  <a:pt x="753004" y="420952"/>
                  <a:pt x="825500" y="289983"/>
                  <a:pt x="933053" y="196453"/>
                </a:cubicBezTo>
                <a:cubicBezTo>
                  <a:pt x="1040738" y="102924"/>
                  <a:pt x="1160065" y="56158"/>
                  <a:pt x="1291034" y="56158"/>
                </a:cubicBezTo>
                <a:cubicBezTo>
                  <a:pt x="1496880" y="56158"/>
                  <a:pt x="1669917" y="159081"/>
                  <a:pt x="1810147" y="364927"/>
                </a:cubicBezTo>
                <a:cubicBezTo>
                  <a:pt x="2062824" y="823318"/>
                  <a:pt x="2315435" y="1302808"/>
                  <a:pt x="2567980" y="1803400"/>
                </a:cubicBezTo>
                <a:cubicBezTo>
                  <a:pt x="2820657" y="2303860"/>
                  <a:pt x="3073268" y="2809015"/>
                  <a:pt x="3325812" y="3318868"/>
                </a:cubicBezTo>
                <a:cubicBezTo>
                  <a:pt x="3578357" y="3828720"/>
                  <a:pt x="3833283" y="4333942"/>
                  <a:pt x="4090590" y="4834533"/>
                </a:cubicBezTo>
                <a:cubicBezTo>
                  <a:pt x="4347898" y="5334993"/>
                  <a:pt x="4602824" y="5814418"/>
                  <a:pt x="4855369" y="6272808"/>
                </a:cubicBezTo>
                <a:cubicBezTo>
                  <a:pt x="5042561" y="5814418"/>
                  <a:pt x="5232003" y="5334993"/>
                  <a:pt x="5423694" y="4834533"/>
                </a:cubicBezTo>
                <a:cubicBezTo>
                  <a:pt x="5615516" y="4333942"/>
                  <a:pt x="5807340" y="3828720"/>
                  <a:pt x="5999162" y="3318868"/>
                </a:cubicBezTo>
                <a:cubicBezTo>
                  <a:pt x="6190985" y="2809015"/>
                  <a:pt x="6382742" y="2301478"/>
                  <a:pt x="6574433" y="1796257"/>
                </a:cubicBezTo>
                <a:cubicBezTo>
                  <a:pt x="6766256" y="1291035"/>
                  <a:pt x="6960394" y="809228"/>
                  <a:pt x="7156847" y="350838"/>
                </a:cubicBezTo>
                <a:cubicBezTo>
                  <a:pt x="7231724" y="229262"/>
                  <a:pt x="7315928" y="140428"/>
                  <a:pt x="7409458" y="84336"/>
                </a:cubicBezTo>
                <a:cubicBezTo>
                  <a:pt x="7502988" y="28113"/>
                  <a:pt x="7601214" y="0"/>
                  <a:pt x="7704137" y="0"/>
                </a:cubicBezTo>
                <a:cubicBezTo>
                  <a:pt x="7816453" y="0"/>
                  <a:pt x="7926387" y="42135"/>
                  <a:pt x="8033940" y="126405"/>
                </a:cubicBezTo>
                <a:cubicBezTo>
                  <a:pt x="8141494" y="210543"/>
                  <a:pt x="8218686" y="332119"/>
                  <a:pt x="8265517" y="491133"/>
                </a:cubicBezTo>
                <a:cubicBezTo>
                  <a:pt x="8433925" y="1080493"/>
                  <a:pt x="8595254" y="1693268"/>
                  <a:pt x="8749506" y="2329458"/>
                </a:cubicBezTo>
                <a:cubicBezTo>
                  <a:pt x="8903890" y="2965649"/>
                  <a:pt x="9048882" y="3608851"/>
                  <a:pt x="9184481" y="4259064"/>
                </a:cubicBezTo>
                <a:cubicBezTo>
                  <a:pt x="9320212" y="4909278"/>
                  <a:pt x="9439539" y="5559491"/>
                  <a:pt x="9542462" y="6209705"/>
                </a:cubicBezTo>
                <a:cubicBezTo>
                  <a:pt x="9645385" y="6859919"/>
                  <a:pt x="9724892" y="7489032"/>
                  <a:pt x="9780984" y="809704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9" name="Freeform 299"/>
          <p:cNvSpPr/>
          <p:nvPr/>
        </p:nvSpPr>
        <p:spPr>
          <a:xfrm rot="0" flipH="0" flipV="0">
            <a:off x="5902350" y="2968448"/>
            <a:ext cx="172516" cy="45800"/>
          </a:xfrm>
          <a:custGeom>
            <a:pathLst>
              <a:path w="7188200" h="1908373">
                <a:moveTo>
                  <a:pt x="7188200" y="898129"/>
                </a:moveTo>
                <a:cubicBezTo>
                  <a:pt x="7188200" y="1019705"/>
                  <a:pt x="7155457" y="1136650"/>
                  <a:pt x="7089973" y="1248966"/>
                </a:cubicBezTo>
                <a:cubicBezTo>
                  <a:pt x="7024489" y="1361149"/>
                  <a:pt x="6940285" y="1461691"/>
                  <a:pt x="6837362" y="1550591"/>
                </a:cubicBezTo>
                <a:cubicBezTo>
                  <a:pt x="6734571" y="1639491"/>
                  <a:pt x="6620007" y="1709672"/>
                  <a:pt x="6493668" y="1761132"/>
                </a:cubicBezTo>
                <a:cubicBezTo>
                  <a:pt x="6367329" y="1812594"/>
                  <a:pt x="6238676" y="1838325"/>
                  <a:pt x="6107707" y="1838325"/>
                </a:cubicBezTo>
                <a:cubicBezTo>
                  <a:pt x="5649317" y="1838325"/>
                  <a:pt x="5420121" y="1524927"/>
                  <a:pt x="5420121" y="898129"/>
                </a:cubicBezTo>
                <a:cubicBezTo>
                  <a:pt x="5420121" y="776420"/>
                  <a:pt x="5452864" y="661790"/>
                  <a:pt x="5518348" y="554236"/>
                </a:cubicBezTo>
                <a:cubicBezTo>
                  <a:pt x="5583832" y="446683"/>
                  <a:pt x="5665654" y="350838"/>
                  <a:pt x="5763815" y="266700"/>
                </a:cubicBezTo>
                <a:cubicBezTo>
                  <a:pt x="5862108" y="182431"/>
                  <a:pt x="5974357" y="116946"/>
                  <a:pt x="6100564" y="70247"/>
                </a:cubicBezTo>
                <a:cubicBezTo>
                  <a:pt x="6226902" y="23416"/>
                  <a:pt x="6350926" y="0"/>
                  <a:pt x="6472634" y="0"/>
                </a:cubicBezTo>
                <a:cubicBezTo>
                  <a:pt x="6949678" y="0"/>
                  <a:pt x="7188200" y="299377"/>
                  <a:pt x="7188200" y="898129"/>
                </a:cubicBezTo>
                <a:close/>
                <a:moveTo>
                  <a:pt x="4267200" y="912019"/>
                </a:moveTo>
                <a:cubicBezTo>
                  <a:pt x="4267200" y="1024335"/>
                  <a:pt x="4239088" y="1141347"/>
                  <a:pt x="4182864" y="1263055"/>
                </a:cubicBezTo>
                <a:cubicBezTo>
                  <a:pt x="4126772" y="1384631"/>
                  <a:pt x="4054276" y="1492184"/>
                  <a:pt x="3965376" y="1585715"/>
                </a:cubicBezTo>
                <a:cubicBezTo>
                  <a:pt x="3876608" y="1679245"/>
                  <a:pt x="3773752" y="1756370"/>
                  <a:pt x="3656806" y="1817092"/>
                </a:cubicBezTo>
                <a:cubicBezTo>
                  <a:pt x="3539860" y="1877946"/>
                  <a:pt x="3425229" y="1908373"/>
                  <a:pt x="3312914" y="1908373"/>
                </a:cubicBezTo>
                <a:cubicBezTo>
                  <a:pt x="3200730" y="1908373"/>
                  <a:pt x="3102504" y="1877946"/>
                  <a:pt x="3018234" y="1817092"/>
                </a:cubicBezTo>
                <a:cubicBezTo>
                  <a:pt x="2934096" y="1756370"/>
                  <a:pt x="2861600" y="1676930"/>
                  <a:pt x="2800746" y="1578769"/>
                </a:cubicBezTo>
                <a:cubicBezTo>
                  <a:pt x="2739892" y="1480477"/>
                  <a:pt x="2695442" y="1372857"/>
                  <a:pt x="2667396" y="1255911"/>
                </a:cubicBezTo>
                <a:cubicBezTo>
                  <a:pt x="2639350" y="1138966"/>
                  <a:pt x="2625328" y="1024335"/>
                  <a:pt x="2625328" y="912019"/>
                </a:cubicBezTo>
                <a:cubicBezTo>
                  <a:pt x="2625328" y="799836"/>
                  <a:pt x="2655689" y="692283"/>
                  <a:pt x="2716410" y="589360"/>
                </a:cubicBezTo>
                <a:cubicBezTo>
                  <a:pt x="2777264" y="486437"/>
                  <a:pt x="2854457" y="395222"/>
                  <a:pt x="2947987" y="315715"/>
                </a:cubicBezTo>
                <a:cubicBezTo>
                  <a:pt x="3041650" y="236207"/>
                  <a:pt x="3149269" y="173104"/>
                  <a:pt x="3270845" y="126405"/>
                </a:cubicBezTo>
                <a:cubicBezTo>
                  <a:pt x="3392421" y="79574"/>
                  <a:pt x="3509367" y="56158"/>
                  <a:pt x="3621682" y="56158"/>
                </a:cubicBezTo>
                <a:cubicBezTo>
                  <a:pt x="4052027" y="56158"/>
                  <a:pt x="4267200" y="341445"/>
                  <a:pt x="4267200" y="912019"/>
                </a:cubicBezTo>
                <a:close/>
                <a:moveTo>
                  <a:pt x="1627782" y="954088"/>
                </a:moveTo>
                <a:cubicBezTo>
                  <a:pt x="1627782" y="1225418"/>
                  <a:pt x="1529556" y="1447668"/>
                  <a:pt x="1333103" y="1620838"/>
                </a:cubicBezTo>
                <a:cubicBezTo>
                  <a:pt x="1136650" y="1793875"/>
                  <a:pt x="907454" y="1880393"/>
                  <a:pt x="645517" y="1880393"/>
                </a:cubicBezTo>
                <a:cubicBezTo>
                  <a:pt x="215172" y="1880393"/>
                  <a:pt x="0" y="1585715"/>
                  <a:pt x="0" y="996355"/>
                </a:cubicBezTo>
                <a:cubicBezTo>
                  <a:pt x="0" y="734418"/>
                  <a:pt x="86518" y="502907"/>
                  <a:pt x="259556" y="301824"/>
                </a:cubicBezTo>
                <a:cubicBezTo>
                  <a:pt x="432593" y="100608"/>
                  <a:pt x="645451" y="0"/>
                  <a:pt x="898128" y="0"/>
                </a:cubicBezTo>
                <a:cubicBezTo>
                  <a:pt x="1384564" y="0"/>
                  <a:pt x="1627782" y="318030"/>
                  <a:pt x="1627782" y="954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0" name="Rectangle 300"/>
          <p:cNvSpPr/>
          <p:nvPr/>
        </p:nvSpPr>
        <p:spPr>
          <a:xfrm rot="0" flipH="0" flipV="0">
            <a:off x="2298700" y="3360756"/>
            <a:ext cx="2723497" cy="692931"/>
          </a:xfrm>
          <a:prstGeom prst="rect">
            <a:avLst/>
          </a:prstGeom>
        </p:spPr>
      </p:sp>
      <p:sp>
        <p:nvSpPr>
          <p:cNvPr id="301" name="Freeform 301"/>
          <p:cNvSpPr/>
          <p:nvPr/>
        </p:nvSpPr>
        <p:spPr>
          <a:xfrm rot="0" flipH="0" flipV="0">
            <a:off x="2322445" y="3614776"/>
            <a:ext cx="250066" cy="316246"/>
          </a:xfrm>
          <a:custGeom>
            <a:pathLst>
              <a:path w="6946304" h="8784629">
                <a:moveTo>
                  <a:pt x="6300787" y="4041577"/>
                </a:moveTo>
                <a:cubicBezTo>
                  <a:pt x="6572117" y="4041577"/>
                  <a:pt x="6747536" y="4107061"/>
                  <a:pt x="6827044" y="4238030"/>
                </a:cubicBezTo>
                <a:cubicBezTo>
                  <a:pt x="6906551" y="4368999"/>
                  <a:pt x="6946304" y="4513990"/>
                  <a:pt x="6946304" y="4673005"/>
                </a:cubicBezTo>
                <a:cubicBezTo>
                  <a:pt x="6946304" y="4832020"/>
                  <a:pt x="6906551" y="4977011"/>
                  <a:pt x="6827044" y="5107980"/>
                </a:cubicBezTo>
                <a:cubicBezTo>
                  <a:pt x="6747536" y="5238949"/>
                  <a:pt x="6572117" y="5309130"/>
                  <a:pt x="6300787" y="5318522"/>
                </a:cubicBezTo>
                <a:lnTo>
                  <a:pt x="6300787" y="8040886"/>
                </a:lnTo>
                <a:cubicBezTo>
                  <a:pt x="6300787" y="8331002"/>
                  <a:pt x="6228292" y="8527455"/>
                  <a:pt x="6083300" y="8630245"/>
                </a:cubicBezTo>
                <a:cubicBezTo>
                  <a:pt x="5938308" y="8733168"/>
                  <a:pt x="5781608" y="8784629"/>
                  <a:pt x="5613201" y="8784629"/>
                </a:cubicBezTo>
                <a:cubicBezTo>
                  <a:pt x="5472840" y="8784629"/>
                  <a:pt x="5344186" y="8723841"/>
                  <a:pt x="5227240" y="8602265"/>
                </a:cubicBezTo>
                <a:cubicBezTo>
                  <a:pt x="5110294" y="8480690"/>
                  <a:pt x="5051822" y="8293564"/>
                  <a:pt x="5051822" y="8040886"/>
                </a:cubicBezTo>
                <a:lnTo>
                  <a:pt x="5051822" y="5318522"/>
                </a:lnTo>
                <a:lnTo>
                  <a:pt x="1220787" y="5318522"/>
                </a:lnTo>
                <a:lnTo>
                  <a:pt x="1220787" y="8026797"/>
                </a:lnTo>
                <a:cubicBezTo>
                  <a:pt x="1220787" y="8316781"/>
                  <a:pt x="1148291" y="8513234"/>
                  <a:pt x="1003300" y="8616156"/>
                </a:cubicBezTo>
                <a:cubicBezTo>
                  <a:pt x="858308" y="8719079"/>
                  <a:pt x="706305" y="8770540"/>
                  <a:pt x="547290" y="8770540"/>
                </a:cubicBezTo>
                <a:cubicBezTo>
                  <a:pt x="406929" y="8770540"/>
                  <a:pt x="280590" y="8709752"/>
                  <a:pt x="168275" y="8588177"/>
                </a:cubicBezTo>
                <a:cubicBezTo>
                  <a:pt x="56091" y="8466469"/>
                  <a:pt x="0" y="8279342"/>
                  <a:pt x="0" y="8026797"/>
                </a:cubicBezTo>
                <a:lnTo>
                  <a:pt x="0" y="771724"/>
                </a:lnTo>
                <a:cubicBezTo>
                  <a:pt x="0" y="612710"/>
                  <a:pt x="23349" y="481741"/>
                  <a:pt x="70048" y="378818"/>
                </a:cubicBezTo>
                <a:cubicBezTo>
                  <a:pt x="116879" y="275895"/>
                  <a:pt x="180049" y="196388"/>
                  <a:pt x="259556" y="140296"/>
                </a:cubicBezTo>
                <a:cubicBezTo>
                  <a:pt x="339063" y="84204"/>
                  <a:pt x="425582" y="46832"/>
                  <a:pt x="519112" y="28179"/>
                </a:cubicBezTo>
                <a:cubicBezTo>
                  <a:pt x="612775" y="9393"/>
                  <a:pt x="701675" y="0"/>
                  <a:pt x="785812" y="0"/>
                </a:cubicBezTo>
                <a:cubicBezTo>
                  <a:pt x="907388" y="0"/>
                  <a:pt x="1010245" y="51462"/>
                  <a:pt x="1094383" y="154385"/>
                </a:cubicBezTo>
                <a:cubicBezTo>
                  <a:pt x="1178652" y="257308"/>
                  <a:pt x="1220787" y="416322"/>
                  <a:pt x="1220787" y="631429"/>
                </a:cubicBezTo>
                <a:lnTo>
                  <a:pt x="1220787" y="4041577"/>
                </a:lnTo>
                <a:lnTo>
                  <a:pt x="5051822" y="4041577"/>
                </a:lnTo>
                <a:lnTo>
                  <a:pt x="5051822" y="771724"/>
                </a:lnTo>
                <a:cubicBezTo>
                  <a:pt x="5051822" y="612710"/>
                  <a:pt x="5077552" y="481741"/>
                  <a:pt x="5129014" y="378818"/>
                </a:cubicBezTo>
                <a:cubicBezTo>
                  <a:pt x="5180475" y="275895"/>
                  <a:pt x="5243644" y="196388"/>
                  <a:pt x="5318522" y="140296"/>
                </a:cubicBezTo>
                <a:cubicBezTo>
                  <a:pt x="5393399" y="84204"/>
                  <a:pt x="5479918" y="46832"/>
                  <a:pt x="5578078" y="28179"/>
                </a:cubicBezTo>
                <a:cubicBezTo>
                  <a:pt x="5676371" y="9393"/>
                  <a:pt x="5767586" y="0"/>
                  <a:pt x="5851723" y="0"/>
                </a:cubicBezTo>
                <a:cubicBezTo>
                  <a:pt x="5982692" y="0"/>
                  <a:pt x="6090245" y="51462"/>
                  <a:pt x="6174383" y="154385"/>
                </a:cubicBezTo>
                <a:cubicBezTo>
                  <a:pt x="6258653" y="257308"/>
                  <a:pt x="6300787" y="416322"/>
                  <a:pt x="6300787" y="63142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2" name="Freeform 302"/>
          <p:cNvSpPr/>
          <p:nvPr/>
        </p:nvSpPr>
        <p:spPr>
          <a:xfrm rot="0" flipH="0" flipV="0">
            <a:off x="2604957" y="37020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3" name="Freeform 303"/>
          <p:cNvSpPr/>
          <p:nvPr/>
        </p:nvSpPr>
        <p:spPr>
          <a:xfrm rot="0" flipH="0" flipV="0">
            <a:off x="2848571" y="37021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4" name="Freeform 304"/>
          <p:cNvSpPr/>
          <p:nvPr/>
        </p:nvSpPr>
        <p:spPr>
          <a:xfrm rot="0" flipH="0" flipV="0">
            <a:off x="3073518" y="3699070"/>
            <a:ext cx="191466" cy="235838"/>
          </a:xfrm>
          <a:custGeom>
            <a:pathLst>
              <a:path w="5318522" h="6551082">
                <a:moveTo>
                  <a:pt x="4214681" y="376502"/>
                </a:moveTo>
                <a:cubicBezTo>
                  <a:pt x="4308211" y="217487"/>
                  <a:pt x="4418079" y="112249"/>
                  <a:pt x="4544285" y="60788"/>
                </a:cubicBezTo>
                <a:cubicBezTo>
                  <a:pt x="4670624" y="9326"/>
                  <a:pt x="4792266" y="0"/>
                  <a:pt x="4909212" y="32808"/>
                </a:cubicBezTo>
                <a:cubicBezTo>
                  <a:pt x="5026158" y="65484"/>
                  <a:pt x="5124384" y="140295"/>
                  <a:pt x="5203892" y="257241"/>
                </a:cubicBezTo>
                <a:cubicBezTo>
                  <a:pt x="5283399" y="374187"/>
                  <a:pt x="5318522" y="521560"/>
                  <a:pt x="5309262" y="699360"/>
                </a:cubicBezTo>
                <a:cubicBezTo>
                  <a:pt x="5178161" y="1204449"/>
                  <a:pt x="5026092" y="1697897"/>
                  <a:pt x="4853054" y="2179703"/>
                </a:cubicBezTo>
                <a:cubicBezTo>
                  <a:pt x="4680017" y="2661510"/>
                  <a:pt x="4509294" y="3145697"/>
                  <a:pt x="4340887" y="3632266"/>
                </a:cubicBezTo>
                <a:cubicBezTo>
                  <a:pt x="4181872" y="4081264"/>
                  <a:pt x="4025173" y="4523316"/>
                  <a:pt x="3870788" y="4958424"/>
                </a:cubicBezTo>
                <a:cubicBezTo>
                  <a:pt x="3716404" y="5393399"/>
                  <a:pt x="3545682" y="5826059"/>
                  <a:pt x="3358621" y="6256403"/>
                </a:cubicBezTo>
                <a:cubicBezTo>
                  <a:pt x="3190214" y="6462248"/>
                  <a:pt x="3003087" y="6551082"/>
                  <a:pt x="2797242" y="6522904"/>
                </a:cubicBezTo>
                <a:cubicBezTo>
                  <a:pt x="2591396" y="6494858"/>
                  <a:pt x="2432381" y="6363956"/>
                  <a:pt x="2320198" y="6130197"/>
                </a:cubicBezTo>
                <a:cubicBezTo>
                  <a:pt x="1983383" y="5241330"/>
                  <a:pt x="1639557" y="4361921"/>
                  <a:pt x="1288720" y="3491971"/>
                </a:cubicBezTo>
                <a:cubicBezTo>
                  <a:pt x="937882" y="2621889"/>
                  <a:pt x="547291" y="1765829"/>
                  <a:pt x="116946" y="923793"/>
                </a:cubicBezTo>
                <a:cubicBezTo>
                  <a:pt x="23416" y="736732"/>
                  <a:pt x="0" y="570706"/>
                  <a:pt x="46699" y="425714"/>
                </a:cubicBezTo>
                <a:cubicBezTo>
                  <a:pt x="93531" y="280590"/>
                  <a:pt x="173038" y="172971"/>
                  <a:pt x="285221" y="102857"/>
                </a:cubicBezTo>
                <a:cubicBezTo>
                  <a:pt x="397537" y="32742"/>
                  <a:pt x="530887" y="11708"/>
                  <a:pt x="685271" y="39753"/>
                </a:cubicBezTo>
                <a:cubicBezTo>
                  <a:pt x="839656" y="67799"/>
                  <a:pt x="977636" y="166026"/>
                  <a:pt x="1099212" y="334433"/>
                </a:cubicBezTo>
                <a:cubicBezTo>
                  <a:pt x="1426634" y="989277"/>
                  <a:pt x="1735336" y="1653514"/>
                  <a:pt x="2025320" y="2327143"/>
                </a:cubicBezTo>
                <a:cubicBezTo>
                  <a:pt x="2315435" y="3000772"/>
                  <a:pt x="2596158" y="3683727"/>
                  <a:pt x="2867488" y="4376010"/>
                </a:cubicBezTo>
                <a:cubicBezTo>
                  <a:pt x="2932973" y="4198210"/>
                  <a:pt x="2996076" y="4020476"/>
                  <a:pt x="3056798" y="3842808"/>
                </a:cubicBezTo>
                <a:cubicBezTo>
                  <a:pt x="3117652" y="3665008"/>
                  <a:pt x="3180821" y="3487208"/>
                  <a:pt x="3246306" y="3309408"/>
                </a:cubicBezTo>
                <a:cubicBezTo>
                  <a:pt x="3414713" y="2822972"/>
                  <a:pt x="3583120" y="2338850"/>
                  <a:pt x="3751528" y="1857044"/>
                </a:cubicBezTo>
                <a:cubicBezTo>
                  <a:pt x="3919935" y="1375238"/>
                  <a:pt x="4074319" y="881724"/>
                  <a:pt x="4214681" y="3765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5" name="Freeform 305"/>
          <p:cNvSpPr/>
          <p:nvPr/>
        </p:nvSpPr>
        <p:spPr>
          <a:xfrm rot="0" flipH="0" flipV="0">
            <a:off x="3304494" y="3694943"/>
            <a:ext cx="216727" cy="335449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6" name="Freeform 306"/>
          <p:cNvSpPr/>
          <p:nvPr/>
        </p:nvSpPr>
        <p:spPr>
          <a:xfrm rot="0" flipH="0" flipV="0">
            <a:off x="3738468" y="36065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7" name="Freeform 307"/>
          <p:cNvSpPr/>
          <p:nvPr/>
        </p:nvSpPr>
        <p:spPr>
          <a:xfrm rot="0" flipH="0" flipV="0">
            <a:off x="3838274" y="37016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8" name="Freeform 308"/>
          <p:cNvSpPr/>
          <p:nvPr/>
        </p:nvSpPr>
        <p:spPr>
          <a:xfrm rot="0" flipH="0" flipV="0">
            <a:off x="4088130" y="36984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9" name="Freeform 309"/>
          <p:cNvSpPr/>
          <p:nvPr/>
        </p:nvSpPr>
        <p:spPr>
          <a:xfrm rot="0" flipH="0" flipV="0">
            <a:off x="4302190" y="36902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0" name="Freeform 310"/>
          <p:cNvSpPr/>
          <p:nvPr/>
        </p:nvSpPr>
        <p:spPr>
          <a:xfrm rot="0" flipH="0" flipV="0">
            <a:off x="4489732" y="3866708"/>
            <a:ext cx="77802" cy="119229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1" name="Freeform 311"/>
          <p:cNvSpPr/>
          <p:nvPr/>
        </p:nvSpPr>
        <p:spPr>
          <a:xfrm rot="0" flipH="0" flipV="0">
            <a:off x="4799949" y="3619662"/>
            <a:ext cx="198031" cy="309210"/>
          </a:xfrm>
          <a:custGeom>
            <a:pathLst>
              <a:path w="5500885" h="8589168">
                <a:moveTo>
                  <a:pt x="280590" y="7887692"/>
                </a:moveTo>
                <a:cubicBezTo>
                  <a:pt x="130968" y="7728413"/>
                  <a:pt x="56157" y="7555243"/>
                  <a:pt x="56157" y="7368183"/>
                </a:cubicBezTo>
                <a:cubicBezTo>
                  <a:pt x="56157" y="7209168"/>
                  <a:pt x="107619" y="7075884"/>
                  <a:pt x="210542" y="6968331"/>
                </a:cubicBezTo>
                <a:cubicBezTo>
                  <a:pt x="313465" y="6860646"/>
                  <a:pt x="453760" y="6806803"/>
                  <a:pt x="631428" y="6806803"/>
                </a:cubicBezTo>
                <a:cubicBezTo>
                  <a:pt x="724958" y="6806803"/>
                  <a:pt x="813858" y="6820826"/>
                  <a:pt x="898128" y="6848872"/>
                </a:cubicBezTo>
                <a:cubicBezTo>
                  <a:pt x="1141412" y="7008151"/>
                  <a:pt x="1394023" y="7134555"/>
                  <a:pt x="1655960" y="7228086"/>
                </a:cubicBezTo>
                <a:cubicBezTo>
                  <a:pt x="1917898" y="7321616"/>
                  <a:pt x="2193858" y="7368381"/>
                  <a:pt x="2483842" y="7368381"/>
                </a:cubicBezTo>
                <a:cubicBezTo>
                  <a:pt x="2727126" y="7368381"/>
                  <a:pt x="2956321" y="7326312"/>
                  <a:pt x="3171428" y="7242175"/>
                </a:cubicBezTo>
                <a:cubicBezTo>
                  <a:pt x="3386666" y="7157905"/>
                  <a:pt x="3578489" y="7038578"/>
                  <a:pt x="3746896" y="6884193"/>
                </a:cubicBezTo>
                <a:cubicBezTo>
                  <a:pt x="3915304" y="6729677"/>
                  <a:pt x="4048588" y="6544865"/>
                  <a:pt x="4146748" y="6329759"/>
                </a:cubicBezTo>
                <a:cubicBezTo>
                  <a:pt x="4245041" y="6114521"/>
                  <a:pt x="4294187" y="5875866"/>
                  <a:pt x="4294187" y="5613797"/>
                </a:cubicBezTo>
                <a:cubicBezTo>
                  <a:pt x="4294187" y="5351859"/>
                  <a:pt x="4233333" y="5129675"/>
                  <a:pt x="4111625" y="4947245"/>
                </a:cubicBezTo>
                <a:cubicBezTo>
                  <a:pt x="3990049" y="4764815"/>
                  <a:pt x="3838045" y="4617442"/>
                  <a:pt x="3655615" y="4505126"/>
                </a:cubicBezTo>
                <a:cubicBezTo>
                  <a:pt x="3473185" y="4392811"/>
                  <a:pt x="3274350" y="4310922"/>
                  <a:pt x="3059112" y="4259461"/>
                </a:cubicBezTo>
                <a:cubicBezTo>
                  <a:pt x="2844006" y="4207999"/>
                  <a:pt x="2642922" y="4182268"/>
                  <a:pt x="2455862" y="4182268"/>
                </a:cubicBezTo>
                <a:cubicBezTo>
                  <a:pt x="2296715" y="4182268"/>
                  <a:pt x="2139950" y="4193976"/>
                  <a:pt x="1985565" y="4217392"/>
                </a:cubicBezTo>
                <a:cubicBezTo>
                  <a:pt x="1831313" y="4240808"/>
                  <a:pt x="1674614" y="4275799"/>
                  <a:pt x="1515467" y="4322365"/>
                </a:cubicBezTo>
                <a:cubicBezTo>
                  <a:pt x="1449982" y="4359804"/>
                  <a:pt x="1396206" y="4399558"/>
                  <a:pt x="1354137" y="4441626"/>
                </a:cubicBezTo>
                <a:cubicBezTo>
                  <a:pt x="1312068" y="4483695"/>
                  <a:pt x="1269933" y="4523449"/>
                  <a:pt x="1227732" y="4560887"/>
                </a:cubicBezTo>
                <a:cubicBezTo>
                  <a:pt x="1185664" y="4598193"/>
                  <a:pt x="1138898" y="4628554"/>
                  <a:pt x="1087437" y="4651970"/>
                </a:cubicBezTo>
                <a:cubicBezTo>
                  <a:pt x="1036108" y="4675386"/>
                  <a:pt x="973005" y="4687093"/>
                  <a:pt x="898128" y="4687093"/>
                </a:cubicBezTo>
                <a:cubicBezTo>
                  <a:pt x="757766" y="4687093"/>
                  <a:pt x="629112" y="4635698"/>
                  <a:pt x="512167" y="4532908"/>
                </a:cubicBezTo>
                <a:cubicBezTo>
                  <a:pt x="395221" y="4429985"/>
                  <a:pt x="322725" y="4266340"/>
                  <a:pt x="294679" y="4041973"/>
                </a:cubicBezTo>
                <a:cubicBezTo>
                  <a:pt x="276026" y="3564797"/>
                  <a:pt x="262003" y="3087621"/>
                  <a:pt x="252610" y="2610445"/>
                </a:cubicBezTo>
                <a:cubicBezTo>
                  <a:pt x="243218" y="2133269"/>
                  <a:pt x="229195" y="1646700"/>
                  <a:pt x="210542" y="1150739"/>
                </a:cubicBezTo>
                <a:cubicBezTo>
                  <a:pt x="70180" y="1019770"/>
                  <a:pt x="0" y="865386"/>
                  <a:pt x="0" y="687586"/>
                </a:cubicBezTo>
                <a:cubicBezTo>
                  <a:pt x="0" y="537964"/>
                  <a:pt x="56091" y="397668"/>
                  <a:pt x="168275" y="266700"/>
                </a:cubicBezTo>
                <a:cubicBezTo>
                  <a:pt x="280590" y="135598"/>
                  <a:pt x="444367" y="70048"/>
                  <a:pt x="659606" y="70048"/>
                </a:cubicBezTo>
                <a:cubicBezTo>
                  <a:pt x="734351" y="70048"/>
                  <a:pt x="869950" y="67733"/>
                  <a:pt x="1066403" y="63103"/>
                </a:cubicBezTo>
                <a:cubicBezTo>
                  <a:pt x="1262988" y="58473"/>
                  <a:pt x="1494565" y="53842"/>
                  <a:pt x="1761132" y="49212"/>
                </a:cubicBezTo>
                <a:cubicBezTo>
                  <a:pt x="2027700" y="44450"/>
                  <a:pt x="2308357" y="39753"/>
                  <a:pt x="2603103" y="35123"/>
                </a:cubicBezTo>
                <a:cubicBezTo>
                  <a:pt x="2897849" y="30361"/>
                  <a:pt x="3176190" y="25664"/>
                  <a:pt x="3438128" y="21034"/>
                </a:cubicBezTo>
                <a:cubicBezTo>
                  <a:pt x="3700065" y="16404"/>
                  <a:pt x="3931575" y="11773"/>
                  <a:pt x="4132659" y="7143"/>
                </a:cubicBezTo>
                <a:cubicBezTo>
                  <a:pt x="4333875" y="2381"/>
                  <a:pt x="4467225" y="0"/>
                  <a:pt x="4532709" y="0"/>
                </a:cubicBezTo>
                <a:cubicBezTo>
                  <a:pt x="4719769" y="46698"/>
                  <a:pt x="4855368" y="126206"/>
                  <a:pt x="4939506" y="238522"/>
                </a:cubicBezTo>
                <a:cubicBezTo>
                  <a:pt x="5023775" y="350837"/>
                  <a:pt x="5065910" y="472479"/>
                  <a:pt x="5065910" y="603448"/>
                </a:cubicBezTo>
                <a:cubicBezTo>
                  <a:pt x="5065910" y="743809"/>
                  <a:pt x="5016764" y="870148"/>
                  <a:pt x="4918471" y="982464"/>
                </a:cubicBezTo>
                <a:cubicBezTo>
                  <a:pt x="4820311" y="1094647"/>
                  <a:pt x="4677700" y="1174089"/>
                  <a:pt x="4490640" y="1220787"/>
                </a:cubicBezTo>
                <a:cubicBezTo>
                  <a:pt x="3966633" y="1239573"/>
                  <a:pt x="3449703" y="1248965"/>
                  <a:pt x="2939851" y="1248965"/>
                </a:cubicBezTo>
                <a:cubicBezTo>
                  <a:pt x="2429999" y="1248965"/>
                  <a:pt x="1917832" y="1258292"/>
                  <a:pt x="1403350" y="1276945"/>
                </a:cubicBezTo>
                <a:cubicBezTo>
                  <a:pt x="1412610" y="1576321"/>
                  <a:pt x="1421937" y="1878078"/>
                  <a:pt x="1431329" y="2182217"/>
                </a:cubicBezTo>
                <a:cubicBezTo>
                  <a:pt x="1440722" y="2486355"/>
                  <a:pt x="1450115" y="2792809"/>
                  <a:pt x="1459507" y="3101578"/>
                </a:cubicBezTo>
                <a:cubicBezTo>
                  <a:pt x="1627782" y="3054879"/>
                  <a:pt x="1800820" y="3019822"/>
                  <a:pt x="1978620" y="2996406"/>
                </a:cubicBezTo>
                <a:cubicBezTo>
                  <a:pt x="2156420" y="2972990"/>
                  <a:pt x="2334154" y="2961283"/>
                  <a:pt x="2511821" y="2961283"/>
                </a:cubicBezTo>
                <a:cubicBezTo>
                  <a:pt x="2970344" y="2961283"/>
                  <a:pt x="3384351" y="3038475"/>
                  <a:pt x="3753842" y="3192859"/>
                </a:cubicBezTo>
                <a:cubicBezTo>
                  <a:pt x="4123332" y="3347243"/>
                  <a:pt x="4436731" y="3555471"/>
                  <a:pt x="4694039" y="3817540"/>
                </a:cubicBezTo>
                <a:cubicBezTo>
                  <a:pt x="4951346" y="4079478"/>
                  <a:pt x="5150114" y="4374224"/>
                  <a:pt x="5290343" y="4701778"/>
                </a:cubicBezTo>
                <a:cubicBezTo>
                  <a:pt x="5430705" y="5029200"/>
                  <a:pt x="5500885" y="5370645"/>
                  <a:pt x="5500885" y="5726112"/>
                </a:cubicBezTo>
                <a:cubicBezTo>
                  <a:pt x="5500885" y="6063059"/>
                  <a:pt x="5428389" y="6399940"/>
                  <a:pt x="5283398" y="6736754"/>
                </a:cubicBezTo>
                <a:cubicBezTo>
                  <a:pt x="5138406" y="7073569"/>
                  <a:pt x="4932560" y="7380023"/>
                  <a:pt x="4665860" y="7656115"/>
                </a:cubicBezTo>
                <a:cubicBezTo>
                  <a:pt x="4399293" y="7932076"/>
                  <a:pt x="4083579" y="8156575"/>
                  <a:pt x="3718718" y="8329612"/>
                </a:cubicBezTo>
                <a:cubicBezTo>
                  <a:pt x="3353858" y="8502649"/>
                  <a:pt x="2951559" y="8589168"/>
                  <a:pt x="2511821" y="8589168"/>
                </a:cubicBezTo>
                <a:cubicBezTo>
                  <a:pt x="2118915" y="8589168"/>
                  <a:pt x="1730639" y="8526064"/>
                  <a:pt x="1346993" y="8399859"/>
                </a:cubicBezTo>
                <a:cubicBezTo>
                  <a:pt x="963480" y="8273521"/>
                  <a:pt x="608012" y="8102798"/>
                  <a:pt x="280590" y="788769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2" name="Rectangle 312"/>
          <p:cNvSpPr/>
          <p:nvPr/>
        </p:nvSpPr>
        <p:spPr>
          <a:xfrm rot="0" flipH="0" flipV="0">
            <a:off x="2298700" y="3980404"/>
            <a:ext cx="8820485" cy="898783"/>
          </a:xfrm>
          <a:prstGeom prst="rect">
            <a:avLst/>
          </a:prstGeom>
        </p:spPr>
      </p:sp>
      <p:sp>
        <p:nvSpPr>
          <p:cNvPr id="313" name="Freeform 313"/>
          <p:cNvSpPr/>
          <p:nvPr/>
        </p:nvSpPr>
        <p:spPr>
          <a:xfrm rot="0" flipH="0" flipV="0">
            <a:off x="2308467" y="4151665"/>
            <a:ext cx="234743" cy="211169"/>
          </a:xfrm>
          <a:custGeom>
            <a:pathLst>
              <a:path w="9780984" h="8798718">
                <a:moveTo>
                  <a:pt x="9780984" y="8097044"/>
                </a:moveTo>
                <a:cubicBezTo>
                  <a:pt x="9771724" y="8312283"/>
                  <a:pt x="9708620" y="8473678"/>
                  <a:pt x="9591675" y="8581231"/>
                </a:cubicBezTo>
                <a:cubicBezTo>
                  <a:pt x="9474729" y="8688784"/>
                  <a:pt x="9346075" y="8742560"/>
                  <a:pt x="9205714" y="8742560"/>
                </a:cubicBezTo>
                <a:cubicBezTo>
                  <a:pt x="9074745" y="8742560"/>
                  <a:pt x="8950788" y="8693414"/>
                  <a:pt x="8833842" y="8595121"/>
                </a:cubicBezTo>
                <a:cubicBezTo>
                  <a:pt x="8716896" y="8496962"/>
                  <a:pt x="8649097" y="8345025"/>
                  <a:pt x="8630444" y="8139311"/>
                </a:cubicBezTo>
                <a:cubicBezTo>
                  <a:pt x="8583612" y="7690181"/>
                  <a:pt x="8525073" y="7215386"/>
                  <a:pt x="8454826" y="6714927"/>
                </a:cubicBezTo>
                <a:cubicBezTo>
                  <a:pt x="8384712" y="6214335"/>
                  <a:pt x="8305205" y="5709113"/>
                  <a:pt x="8216305" y="5199261"/>
                </a:cubicBezTo>
                <a:cubicBezTo>
                  <a:pt x="8127537" y="4689409"/>
                  <a:pt x="8029310" y="4186568"/>
                  <a:pt x="7921625" y="3690739"/>
                </a:cubicBezTo>
                <a:cubicBezTo>
                  <a:pt x="7814072" y="3194910"/>
                  <a:pt x="7699507" y="2731823"/>
                  <a:pt x="7577931" y="2301478"/>
                </a:cubicBezTo>
                <a:cubicBezTo>
                  <a:pt x="7400131" y="2731823"/>
                  <a:pt x="7222331" y="3183203"/>
                  <a:pt x="7044531" y="3655616"/>
                </a:cubicBezTo>
                <a:cubicBezTo>
                  <a:pt x="6866864" y="4128029"/>
                  <a:pt x="6686814" y="4605139"/>
                  <a:pt x="6504384" y="5086946"/>
                </a:cubicBezTo>
                <a:cubicBezTo>
                  <a:pt x="6321954" y="5568752"/>
                  <a:pt x="6141839" y="6048243"/>
                  <a:pt x="5964039" y="6525419"/>
                </a:cubicBezTo>
                <a:cubicBezTo>
                  <a:pt x="5786239" y="7002595"/>
                  <a:pt x="5603809" y="7456356"/>
                  <a:pt x="5416748" y="7886700"/>
                </a:cubicBezTo>
                <a:cubicBezTo>
                  <a:pt x="5267126" y="8064368"/>
                  <a:pt x="5103415" y="8153202"/>
                  <a:pt x="4925615" y="8153202"/>
                </a:cubicBezTo>
                <a:cubicBezTo>
                  <a:pt x="4785254" y="8153202"/>
                  <a:pt x="4630869" y="8078391"/>
                  <a:pt x="4462462" y="7928769"/>
                </a:cubicBezTo>
                <a:lnTo>
                  <a:pt x="1683940" y="2497932"/>
                </a:lnTo>
                <a:cubicBezTo>
                  <a:pt x="1637109" y="2946929"/>
                  <a:pt x="1590278" y="3419343"/>
                  <a:pt x="1543447" y="3915172"/>
                </a:cubicBezTo>
                <a:cubicBezTo>
                  <a:pt x="1496748" y="4411001"/>
                  <a:pt x="1452364" y="4911527"/>
                  <a:pt x="1410295" y="5416749"/>
                </a:cubicBezTo>
                <a:cubicBezTo>
                  <a:pt x="1368226" y="5921971"/>
                  <a:pt x="1323776" y="6422496"/>
                  <a:pt x="1276945" y="6918325"/>
                </a:cubicBezTo>
                <a:cubicBezTo>
                  <a:pt x="1230246" y="7414155"/>
                  <a:pt x="1183481" y="7886634"/>
                  <a:pt x="1136650" y="8335764"/>
                </a:cubicBezTo>
                <a:cubicBezTo>
                  <a:pt x="1071165" y="8494779"/>
                  <a:pt x="986962" y="8611658"/>
                  <a:pt x="884039" y="8686403"/>
                </a:cubicBezTo>
                <a:cubicBezTo>
                  <a:pt x="781116" y="8761280"/>
                  <a:pt x="673563" y="8798718"/>
                  <a:pt x="561380" y="8798718"/>
                </a:cubicBezTo>
                <a:cubicBezTo>
                  <a:pt x="430411" y="8798718"/>
                  <a:pt x="308769" y="8747257"/>
                  <a:pt x="196453" y="8644334"/>
                </a:cubicBezTo>
                <a:cubicBezTo>
                  <a:pt x="84137" y="8541543"/>
                  <a:pt x="18653" y="8391856"/>
                  <a:pt x="0" y="8195271"/>
                </a:cubicBezTo>
                <a:cubicBezTo>
                  <a:pt x="56091" y="7596651"/>
                  <a:pt x="114498" y="6976931"/>
                  <a:pt x="175220" y="6336110"/>
                </a:cubicBezTo>
                <a:cubicBezTo>
                  <a:pt x="236074" y="5695157"/>
                  <a:pt x="296928" y="5049573"/>
                  <a:pt x="357783" y="4399360"/>
                </a:cubicBezTo>
                <a:cubicBezTo>
                  <a:pt x="418637" y="3749146"/>
                  <a:pt x="479425" y="3101314"/>
                  <a:pt x="540147" y="2455863"/>
                </a:cubicBezTo>
                <a:cubicBezTo>
                  <a:pt x="601001" y="1810280"/>
                  <a:pt x="659474" y="1188112"/>
                  <a:pt x="715565" y="589360"/>
                </a:cubicBezTo>
                <a:cubicBezTo>
                  <a:pt x="753004" y="420952"/>
                  <a:pt x="825500" y="289983"/>
                  <a:pt x="933053" y="196453"/>
                </a:cubicBezTo>
                <a:cubicBezTo>
                  <a:pt x="1040738" y="102924"/>
                  <a:pt x="1160065" y="56158"/>
                  <a:pt x="1291034" y="56158"/>
                </a:cubicBezTo>
                <a:cubicBezTo>
                  <a:pt x="1496880" y="56158"/>
                  <a:pt x="1669917" y="159081"/>
                  <a:pt x="1810147" y="364927"/>
                </a:cubicBezTo>
                <a:cubicBezTo>
                  <a:pt x="2062824" y="823318"/>
                  <a:pt x="2315435" y="1302808"/>
                  <a:pt x="2567980" y="1803400"/>
                </a:cubicBezTo>
                <a:cubicBezTo>
                  <a:pt x="2820657" y="2303860"/>
                  <a:pt x="3073268" y="2809015"/>
                  <a:pt x="3325812" y="3318868"/>
                </a:cubicBezTo>
                <a:cubicBezTo>
                  <a:pt x="3578357" y="3828720"/>
                  <a:pt x="3833283" y="4333942"/>
                  <a:pt x="4090590" y="4834533"/>
                </a:cubicBezTo>
                <a:cubicBezTo>
                  <a:pt x="4347898" y="5334993"/>
                  <a:pt x="4602824" y="5814418"/>
                  <a:pt x="4855369" y="6272808"/>
                </a:cubicBezTo>
                <a:cubicBezTo>
                  <a:pt x="5042561" y="5814418"/>
                  <a:pt x="5232003" y="5334993"/>
                  <a:pt x="5423694" y="4834533"/>
                </a:cubicBezTo>
                <a:cubicBezTo>
                  <a:pt x="5615516" y="4333942"/>
                  <a:pt x="5807340" y="3828720"/>
                  <a:pt x="5999162" y="3318868"/>
                </a:cubicBezTo>
                <a:cubicBezTo>
                  <a:pt x="6190985" y="2809015"/>
                  <a:pt x="6382742" y="2301478"/>
                  <a:pt x="6574433" y="1796257"/>
                </a:cubicBezTo>
                <a:cubicBezTo>
                  <a:pt x="6766256" y="1291035"/>
                  <a:pt x="6960394" y="809228"/>
                  <a:pt x="7156847" y="350838"/>
                </a:cubicBezTo>
                <a:cubicBezTo>
                  <a:pt x="7231724" y="229262"/>
                  <a:pt x="7315928" y="140428"/>
                  <a:pt x="7409458" y="84336"/>
                </a:cubicBezTo>
                <a:cubicBezTo>
                  <a:pt x="7502988" y="28113"/>
                  <a:pt x="7601214" y="0"/>
                  <a:pt x="7704137" y="0"/>
                </a:cubicBezTo>
                <a:cubicBezTo>
                  <a:pt x="7816453" y="0"/>
                  <a:pt x="7926387" y="42135"/>
                  <a:pt x="8033940" y="126405"/>
                </a:cubicBezTo>
                <a:cubicBezTo>
                  <a:pt x="8141494" y="210543"/>
                  <a:pt x="8218686" y="332119"/>
                  <a:pt x="8265517" y="491133"/>
                </a:cubicBezTo>
                <a:cubicBezTo>
                  <a:pt x="8433925" y="1080493"/>
                  <a:pt x="8595254" y="1693268"/>
                  <a:pt x="8749506" y="2329458"/>
                </a:cubicBezTo>
                <a:cubicBezTo>
                  <a:pt x="8903890" y="2965649"/>
                  <a:pt x="9048882" y="3608851"/>
                  <a:pt x="9184481" y="4259064"/>
                </a:cubicBezTo>
                <a:cubicBezTo>
                  <a:pt x="9320212" y="4909278"/>
                  <a:pt x="9439539" y="5559491"/>
                  <a:pt x="9542462" y="6209705"/>
                </a:cubicBezTo>
                <a:cubicBezTo>
                  <a:pt x="9645385" y="6859919"/>
                  <a:pt x="9724892" y="7489032"/>
                  <a:pt x="9780984" y="809704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4" name="Freeform 314"/>
          <p:cNvSpPr/>
          <p:nvPr/>
        </p:nvSpPr>
        <p:spPr>
          <a:xfrm rot="0" flipH="0" flipV="0">
            <a:off x="2567592" y="42079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5" name="Freeform 315"/>
          <p:cNvSpPr/>
          <p:nvPr/>
        </p:nvSpPr>
        <p:spPr>
          <a:xfrm rot="0" flipH="0" flipV="0">
            <a:off x="2718019" y="41431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6" name="Freeform 316"/>
          <p:cNvSpPr/>
          <p:nvPr/>
        </p:nvSpPr>
        <p:spPr>
          <a:xfrm rot="0" flipH="0" flipV="0">
            <a:off x="2832238" y="42079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7" name="Freeform 317"/>
          <p:cNvSpPr/>
          <p:nvPr/>
        </p:nvSpPr>
        <p:spPr>
          <a:xfrm rot="0" flipH="0" flipV="0">
            <a:off x="3000269" y="42027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8" name="Freeform 318"/>
          <p:cNvSpPr/>
          <p:nvPr/>
        </p:nvSpPr>
        <p:spPr>
          <a:xfrm rot="0" flipH="0" flipV="0">
            <a:off x="3145708" y="41442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9" name="Freeform 319"/>
          <p:cNvSpPr/>
          <p:nvPr/>
        </p:nvSpPr>
        <p:spPr>
          <a:xfrm rot="0" flipH="0" flipV="0">
            <a:off x="3212214" y="42079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0" name="Freeform 320"/>
          <p:cNvSpPr/>
          <p:nvPr/>
        </p:nvSpPr>
        <p:spPr>
          <a:xfrm rot="0" flipH="0" flipV="0">
            <a:off x="3381072" y="4143302"/>
            <a:ext cx="40081" cy="22301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1" name="Freeform 321"/>
          <p:cNvSpPr/>
          <p:nvPr/>
        </p:nvSpPr>
        <p:spPr>
          <a:xfrm rot="0" flipH="0" flipV="0">
            <a:off x="3585596" y="4206553"/>
            <a:ext cx="126644" cy="233062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2" name="Freeform 322"/>
          <p:cNvSpPr/>
          <p:nvPr/>
        </p:nvSpPr>
        <p:spPr>
          <a:xfrm rot="0" flipH="0" flipV="0">
            <a:off x="3734166" y="42027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3" name="Freeform 323"/>
          <p:cNvSpPr/>
          <p:nvPr/>
        </p:nvSpPr>
        <p:spPr>
          <a:xfrm rot="0" flipH="0" flipV="0">
            <a:off x="3857568" y="4207685"/>
            <a:ext cx="134942" cy="159697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4" name="Freeform 324"/>
          <p:cNvSpPr/>
          <p:nvPr/>
        </p:nvSpPr>
        <p:spPr>
          <a:xfrm rot="0" flipH="0" flipV="0">
            <a:off x="4026458" y="4206553"/>
            <a:ext cx="126644" cy="233062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5" name="Freeform 325"/>
          <p:cNvSpPr/>
          <p:nvPr/>
        </p:nvSpPr>
        <p:spPr>
          <a:xfrm rot="0" flipH="0" flipV="0">
            <a:off x="4184484" y="42079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6" name="Freeform 326"/>
          <p:cNvSpPr/>
          <p:nvPr/>
        </p:nvSpPr>
        <p:spPr>
          <a:xfrm rot="0" flipH="0" flipV="0">
            <a:off x="4352514" y="42027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7" name="Freeform 327"/>
          <p:cNvSpPr/>
          <p:nvPr/>
        </p:nvSpPr>
        <p:spPr>
          <a:xfrm rot="0" flipH="0" flipV="0">
            <a:off x="4495307" y="41431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8" name="Freeform 328"/>
          <p:cNvSpPr/>
          <p:nvPr/>
        </p:nvSpPr>
        <p:spPr>
          <a:xfrm rot="0" flipH="0" flipV="0">
            <a:off x="4631334" y="41442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9" name="Freeform 329"/>
          <p:cNvSpPr/>
          <p:nvPr/>
        </p:nvSpPr>
        <p:spPr>
          <a:xfrm rot="0" flipH="0" flipV="0">
            <a:off x="4702491" y="42079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" name="Freeform 330"/>
          <p:cNvSpPr/>
          <p:nvPr/>
        </p:nvSpPr>
        <p:spPr>
          <a:xfrm rot="0" flipH="0" flipV="0">
            <a:off x="4862674" y="4200051"/>
            <a:ext cx="112658" cy="162783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1" name="Freeform 331"/>
          <p:cNvSpPr/>
          <p:nvPr/>
        </p:nvSpPr>
        <p:spPr>
          <a:xfrm rot="0" flipH="0" flipV="0">
            <a:off x="5113131" y="4207685"/>
            <a:ext cx="134942" cy="159697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2" name="Freeform 332"/>
          <p:cNvSpPr/>
          <p:nvPr/>
        </p:nvSpPr>
        <p:spPr>
          <a:xfrm rot="0" flipH="0" flipV="0">
            <a:off x="5273665" y="4131463"/>
            <a:ext cx="115857" cy="230100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" name="Freeform 333"/>
          <p:cNvSpPr/>
          <p:nvPr/>
        </p:nvSpPr>
        <p:spPr>
          <a:xfrm rot="0" flipH="0" flipV="0">
            <a:off x="5514478" y="42079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" name="Freeform 334"/>
          <p:cNvSpPr/>
          <p:nvPr/>
        </p:nvSpPr>
        <p:spPr>
          <a:xfrm rot="0" flipH="0" flipV="0">
            <a:off x="5684750" y="4143302"/>
            <a:ext cx="40081" cy="22301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" name="Freeform 335"/>
          <p:cNvSpPr/>
          <p:nvPr/>
        </p:nvSpPr>
        <p:spPr>
          <a:xfrm rot="0" flipH="0" flipV="0">
            <a:off x="5749570" y="42079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6" name="Freeform 336"/>
          <p:cNvSpPr/>
          <p:nvPr/>
        </p:nvSpPr>
        <p:spPr>
          <a:xfrm rot="0" flipH="0" flipV="0">
            <a:off x="5910884" y="4203634"/>
            <a:ext cx="194648" cy="157953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7" name="Freeform 337"/>
          <p:cNvSpPr/>
          <p:nvPr/>
        </p:nvSpPr>
        <p:spPr>
          <a:xfrm rot="0" flipH="0" flipV="0">
            <a:off x="6141939" y="42079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8" name="Freeform 338"/>
          <p:cNvSpPr/>
          <p:nvPr/>
        </p:nvSpPr>
        <p:spPr>
          <a:xfrm rot="0" flipH="0" flipV="0">
            <a:off x="6307945" y="42055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9" name="Freeform 339"/>
          <p:cNvSpPr/>
          <p:nvPr/>
        </p:nvSpPr>
        <p:spPr>
          <a:xfrm rot="0" flipH="0" flipV="0">
            <a:off x="6456451" y="41431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0" name="Freeform 340"/>
          <p:cNvSpPr/>
          <p:nvPr/>
        </p:nvSpPr>
        <p:spPr>
          <a:xfrm rot="0" flipH="0" flipV="0">
            <a:off x="6563673" y="42079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" name="Freeform 341"/>
          <p:cNvSpPr/>
          <p:nvPr/>
        </p:nvSpPr>
        <p:spPr>
          <a:xfrm rot="0" flipH="0" flipV="0">
            <a:off x="6721511" y="42027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2" name="Freeform 342"/>
          <p:cNvSpPr/>
          <p:nvPr/>
        </p:nvSpPr>
        <p:spPr>
          <a:xfrm rot="0" flipH="0" flipV="0">
            <a:off x="6860519" y="4203196"/>
            <a:ext cx="144484" cy="223632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3" name="Freeform 343"/>
          <p:cNvSpPr/>
          <p:nvPr/>
        </p:nvSpPr>
        <p:spPr>
          <a:xfrm rot="0" flipH="0" flipV="0">
            <a:off x="7151207" y="4206553"/>
            <a:ext cx="126644" cy="233062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4" name="Freeform 344"/>
          <p:cNvSpPr/>
          <p:nvPr/>
        </p:nvSpPr>
        <p:spPr>
          <a:xfrm rot="0" flipH="0" flipV="0">
            <a:off x="7307964" y="42079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5" name="Freeform 345"/>
          <p:cNvSpPr/>
          <p:nvPr/>
        </p:nvSpPr>
        <p:spPr>
          <a:xfrm rot="0" flipH="0" flipV="0">
            <a:off x="7465802" y="42027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6" name="Freeform 346"/>
          <p:cNvSpPr/>
          <p:nvPr/>
        </p:nvSpPr>
        <p:spPr>
          <a:xfrm rot="0" flipH="0" flipV="0">
            <a:off x="7608595" y="41431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7" name="Freeform 347"/>
          <p:cNvSpPr/>
          <p:nvPr/>
        </p:nvSpPr>
        <p:spPr>
          <a:xfrm rot="0" flipH="0" flipV="0">
            <a:off x="7744622" y="41442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8" name="Freeform 348"/>
          <p:cNvSpPr/>
          <p:nvPr/>
        </p:nvSpPr>
        <p:spPr>
          <a:xfrm rot="0" flipH="0" flipV="0">
            <a:off x="7811836" y="4200672"/>
            <a:ext cx="120346" cy="160085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9" name="Freeform 349"/>
          <p:cNvSpPr/>
          <p:nvPr/>
        </p:nvSpPr>
        <p:spPr>
          <a:xfrm rot="0" flipH="0" flipV="0">
            <a:off x="7969196" y="4143302"/>
            <a:ext cx="40081" cy="22301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0" name="Freeform 350"/>
          <p:cNvSpPr/>
          <p:nvPr/>
        </p:nvSpPr>
        <p:spPr>
          <a:xfrm rot="0" flipH="0" flipV="0">
            <a:off x="8034016" y="42079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1" name="Freeform 351"/>
          <p:cNvSpPr/>
          <p:nvPr/>
        </p:nvSpPr>
        <p:spPr>
          <a:xfrm rot="0" flipH="0" flipV="0">
            <a:off x="8311855" y="4203634"/>
            <a:ext cx="194648" cy="157953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2" name="Freeform 352"/>
          <p:cNvSpPr/>
          <p:nvPr/>
        </p:nvSpPr>
        <p:spPr>
          <a:xfrm rot="0" flipH="0" flipV="0">
            <a:off x="8537588" y="42079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3" name="Freeform 353"/>
          <p:cNvSpPr/>
          <p:nvPr/>
        </p:nvSpPr>
        <p:spPr>
          <a:xfrm rot="0" flipH="0" flipV="0">
            <a:off x="8688014" y="41431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4" name="Freeform 354"/>
          <p:cNvSpPr/>
          <p:nvPr/>
        </p:nvSpPr>
        <p:spPr>
          <a:xfrm rot="0" flipH="0" flipV="0">
            <a:off x="8818346" y="41431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5" name="Freeform 355"/>
          <p:cNvSpPr/>
          <p:nvPr/>
        </p:nvSpPr>
        <p:spPr>
          <a:xfrm rot="0" flipH="0" flipV="0">
            <a:off x="8932566" y="42079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6" name="Freeform 356"/>
          <p:cNvSpPr/>
          <p:nvPr/>
        </p:nvSpPr>
        <p:spPr>
          <a:xfrm rot="0" flipH="0" flipV="0">
            <a:off x="9100597" y="42027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7" name="Freeform 357"/>
          <p:cNvSpPr/>
          <p:nvPr/>
        </p:nvSpPr>
        <p:spPr>
          <a:xfrm rot="0" flipH="0" flipV="0">
            <a:off x="9195526" y="4317705"/>
            <a:ext cx="51868" cy="79486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8" name="Freeform 358"/>
          <p:cNvSpPr/>
          <p:nvPr/>
        </p:nvSpPr>
        <p:spPr>
          <a:xfrm rot="0" flipH="0" flipV="0">
            <a:off x="9390557" y="4208585"/>
            <a:ext cx="125961" cy="232330"/>
          </a:xfrm>
          <a:custGeom>
            <a:pathLst>
              <a:path w="5248408" h="9680442">
                <a:moveTo>
                  <a:pt x="5248408" y="9037306"/>
                </a:moveTo>
                <a:cubicBezTo>
                  <a:pt x="5239147" y="9243152"/>
                  <a:pt x="5178359" y="9399851"/>
                  <a:pt x="5066044" y="9507404"/>
                </a:cubicBezTo>
                <a:cubicBezTo>
                  <a:pt x="4953728" y="9614958"/>
                  <a:pt x="4829771" y="9671049"/>
                  <a:pt x="4694172" y="9675679"/>
                </a:cubicBezTo>
                <a:cubicBezTo>
                  <a:pt x="4558573" y="9680442"/>
                  <a:pt x="4432300" y="9633677"/>
                  <a:pt x="4315354" y="9535384"/>
                </a:cubicBezTo>
                <a:cubicBezTo>
                  <a:pt x="4198408" y="9437224"/>
                  <a:pt x="4125847" y="9285221"/>
                  <a:pt x="4097669" y="9079375"/>
                </a:cubicBezTo>
                <a:lnTo>
                  <a:pt x="4097669" y="5893859"/>
                </a:lnTo>
                <a:cubicBezTo>
                  <a:pt x="3760986" y="6024827"/>
                  <a:pt x="3424238" y="6104335"/>
                  <a:pt x="3087423" y="6132380"/>
                </a:cubicBezTo>
                <a:cubicBezTo>
                  <a:pt x="2890970" y="6151165"/>
                  <a:pt x="2668786" y="6153546"/>
                  <a:pt x="2420872" y="6139524"/>
                </a:cubicBezTo>
                <a:cubicBezTo>
                  <a:pt x="2172957" y="6125501"/>
                  <a:pt x="1955403" y="6090378"/>
                  <a:pt x="1768211" y="6034154"/>
                </a:cubicBezTo>
                <a:cubicBezTo>
                  <a:pt x="1291167" y="5903185"/>
                  <a:pt x="919295" y="5673990"/>
                  <a:pt x="652595" y="5346568"/>
                </a:cubicBezTo>
                <a:cubicBezTo>
                  <a:pt x="386027" y="5019146"/>
                  <a:pt x="205912" y="4647274"/>
                  <a:pt x="112250" y="4230952"/>
                </a:cubicBezTo>
                <a:cubicBezTo>
                  <a:pt x="18720" y="3814630"/>
                  <a:pt x="0" y="3379589"/>
                  <a:pt x="56092" y="2925829"/>
                </a:cubicBezTo>
                <a:cubicBezTo>
                  <a:pt x="112316" y="2472069"/>
                  <a:pt x="219935" y="2048735"/>
                  <a:pt x="378950" y="1655829"/>
                </a:cubicBezTo>
                <a:cubicBezTo>
                  <a:pt x="500526" y="1356453"/>
                  <a:pt x="675945" y="1099212"/>
                  <a:pt x="905206" y="884105"/>
                </a:cubicBezTo>
                <a:cubicBezTo>
                  <a:pt x="1134467" y="668867"/>
                  <a:pt x="1394090" y="493448"/>
                  <a:pt x="1684073" y="357849"/>
                </a:cubicBezTo>
                <a:cubicBezTo>
                  <a:pt x="1974056" y="222118"/>
                  <a:pt x="2280444" y="126206"/>
                  <a:pt x="2603236" y="70115"/>
                </a:cubicBezTo>
                <a:cubicBezTo>
                  <a:pt x="2926027" y="14023"/>
                  <a:pt x="3237111" y="0"/>
                  <a:pt x="3536487" y="28046"/>
                </a:cubicBezTo>
                <a:cubicBezTo>
                  <a:pt x="3845124" y="56092"/>
                  <a:pt x="4121084" y="130903"/>
                  <a:pt x="4364369" y="252479"/>
                </a:cubicBezTo>
                <a:cubicBezTo>
                  <a:pt x="4514123" y="149556"/>
                  <a:pt x="4680215" y="130837"/>
                  <a:pt x="4862645" y="196321"/>
                </a:cubicBezTo>
                <a:cubicBezTo>
                  <a:pt x="5045075" y="261805"/>
                  <a:pt x="5173663" y="416190"/>
                  <a:pt x="5248408" y="659474"/>
                </a:cubicBezTo>
                <a:lnTo>
                  <a:pt x="5248408" y="9037306"/>
                </a:lnTo>
                <a:close/>
                <a:moveTo>
                  <a:pt x="1740231" y="4785188"/>
                </a:moveTo>
                <a:cubicBezTo>
                  <a:pt x="2133137" y="4944335"/>
                  <a:pt x="2535370" y="5012201"/>
                  <a:pt x="2946929" y="4988785"/>
                </a:cubicBezTo>
                <a:cubicBezTo>
                  <a:pt x="3358621" y="4965369"/>
                  <a:pt x="3742201" y="4846042"/>
                  <a:pt x="4097669" y="4630804"/>
                </a:cubicBezTo>
                <a:lnTo>
                  <a:pt x="4097669" y="1445287"/>
                </a:lnTo>
                <a:cubicBezTo>
                  <a:pt x="4050969" y="1417241"/>
                  <a:pt x="4022924" y="1384499"/>
                  <a:pt x="4013531" y="1347060"/>
                </a:cubicBezTo>
                <a:cubicBezTo>
                  <a:pt x="3789032" y="1253530"/>
                  <a:pt x="3548129" y="1197438"/>
                  <a:pt x="3290822" y="1178785"/>
                </a:cubicBezTo>
                <a:cubicBezTo>
                  <a:pt x="3033514" y="1160000"/>
                  <a:pt x="2785600" y="1183349"/>
                  <a:pt x="2547078" y="1248834"/>
                </a:cubicBezTo>
                <a:cubicBezTo>
                  <a:pt x="2308556" y="1314318"/>
                  <a:pt x="2091069" y="1421937"/>
                  <a:pt x="1894615" y="1571691"/>
                </a:cubicBezTo>
                <a:cubicBezTo>
                  <a:pt x="1698162" y="1721313"/>
                  <a:pt x="1539081" y="1913070"/>
                  <a:pt x="1417373" y="2146962"/>
                </a:cubicBezTo>
                <a:cubicBezTo>
                  <a:pt x="1258359" y="2455730"/>
                  <a:pt x="1178851" y="2787915"/>
                  <a:pt x="1178851" y="3143515"/>
                </a:cubicBezTo>
                <a:cubicBezTo>
                  <a:pt x="1178851" y="3498982"/>
                  <a:pt x="1206897" y="3845057"/>
                  <a:pt x="1262989" y="4181740"/>
                </a:cubicBezTo>
                <a:cubicBezTo>
                  <a:pt x="1300427" y="4237964"/>
                  <a:pt x="1335485" y="4296503"/>
                  <a:pt x="1368161" y="4357357"/>
                </a:cubicBezTo>
                <a:cubicBezTo>
                  <a:pt x="1400969" y="4418079"/>
                  <a:pt x="1436092" y="4481182"/>
                  <a:pt x="1473531" y="4546666"/>
                </a:cubicBezTo>
                <a:cubicBezTo>
                  <a:pt x="1520362" y="4593498"/>
                  <a:pt x="1564812" y="4633317"/>
                  <a:pt x="1606881" y="4666126"/>
                </a:cubicBezTo>
                <a:cubicBezTo>
                  <a:pt x="1648950" y="4698802"/>
                  <a:pt x="1693400" y="4738489"/>
                  <a:pt x="1740231" y="47851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9" name="Freeform 359"/>
          <p:cNvSpPr/>
          <p:nvPr/>
        </p:nvSpPr>
        <p:spPr>
          <a:xfrm rot="0" flipH="0" flipV="0">
            <a:off x="9550523" y="4210606"/>
            <a:ext cx="138436" cy="145494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0" name="Freeform 360"/>
          <p:cNvSpPr/>
          <p:nvPr/>
        </p:nvSpPr>
        <p:spPr>
          <a:xfrm rot="0" flipH="0" flipV="0">
            <a:off x="9711952" y="42079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1" name="Freeform 361"/>
          <p:cNvSpPr/>
          <p:nvPr/>
        </p:nvSpPr>
        <p:spPr>
          <a:xfrm rot="0" flipH="0" flipV="0">
            <a:off x="9869790" y="42027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2" name="Freeform 362"/>
          <p:cNvSpPr/>
          <p:nvPr/>
        </p:nvSpPr>
        <p:spPr>
          <a:xfrm rot="0" flipH="0" flipV="0">
            <a:off x="10010231" y="4139597"/>
            <a:ext cx="127701" cy="219813"/>
          </a:xfrm>
          <a:custGeom>
            <a:pathLst>
              <a:path w="5320903" h="9158882">
                <a:moveTo>
                  <a:pt x="1150739" y="8515747"/>
                </a:moveTo>
                <a:cubicBezTo>
                  <a:pt x="1141478" y="8721592"/>
                  <a:pt x="1080690" y="8878292"/>
                  <a:pt x="968375" y="8985845"/>
                </a:cubicBezTo>
                <a:cubicBezTo>
                  <a:pt x="856059" y="9093397"/>
                  <a:pt x="732102" y="9149489"/>
                  <a:pt x="596503" y="9154119"/>
                </a:cubicBezTo>
                <a:cubicBezTo>
                  <a:pt x="460904" y="9158882"/>
                  <a:pt x="334631" y="9112183"/>
                  <a:pt x="217685" y="9014023"/>
                </a:cubicBezTo>
                <a:cubicBezTo>
                  <a:pt x="100740" y="8915730"/>
                  <a:pt x="28178" y="8763727"/>
                  <a:pt x="0" y="8558014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172" y="58473"/>
                  <a:pt x="437488" y="9392"/>
                  <a:pt x="554434" y="4762"/>
                </a:cubicBezTo>
                <a:cubicBezTo>
                  <a:pt x="671380" y="0"/>
                  <a:pt x="785944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4628554"/>
                </a:lnTo>
                <a:cubicBezTo>
                  <a:pt x="1394023" y="4488193"/>
                  <a:pt x="1611510" y="4343201"/>
                  <a:pt x="1803201" y="4193579"/>
                </a:cubicBezTo>
                <a:cubicBezTo>
                  <a:pt x="1995024" y="4043825"/>
                  <a:pt x="2184466" y="3880114"/>
                  <a:pt x="2371526" y="3702447"/>
                </a:cubicBezTo>
                <a:cubicBezTo>
                  <a:pt x="2558719" y="3524647"/>
                  <a:pt x="2748227" y="3330508"/>
                  <a:pt x="2940050" y="3120033"/>
                </a:cubicBezTo>
                <a:cubicBezTo>
                  <a:pt x="3131872" y="2909557"/>
                  <a:pt x="3340033" y="2677980"/>
                  <a:pt x="3564532" y="2425303"/>
                </a:cubicBezTo>
                <a:cubicBezTo>
                  <a:pt x="3723547" y="2294334"/>
                  <a:pt x="3880246" y="2233546"/>
                  <a:pt x="4034631" y="2242939"/>
                </a:cubicBezTo>
                <a:cubicBezTo>
                  <a:pt x="4189015" y="2252331"/>
                  <a:pt x="4312972" y="2303793"/>
                  <a:pt x="4406503" y="2397323"/>
                </a:cubicBezTo>
                <a:cubicBezTo>
                  <a:pt x="4500033" y="2490853"/>
                  <a:pt x="4551494" y="2614811"/>
                  <a:pt x="4560887" y="2769195"/>
                </a:cubicBezTo>
                <a:cubicBezTo>
                  <a:pt x="4570280" y="2923579"/>
                  <a:pt x="4509425" y="3080279"/>
                  <a:pt x="4378325" y="3239293"/>
                </a:cubicBezTo>
                <a:cubicBezTo>
                  <a:pt x="4022857" y="3650985"/>
                  <a:pt x="3695435" y="4008834"/>
                  <a:pt x="3396059" y="4312840"/>
                </a:cubicBezTo>
                <a:cubicBezTo>
                  <a:pt x="3096683" y="4616847"/>
                  <a:pt x="2778588" y="4890492"/>
                  <a:pt x="2441773" y="5133776"/>
                </a:cubicBezTo>
                <a:cubicBezTo>
                  <a:pt x="2918949" y="5667044"/>
                  <a:pt x="3370328" y="6169951"/>
                  <a:pt x="3795910" y="6642497"/>
                </a:cubicBezTo>
                <a:cubicBezTo>
                  <a:pt x="4221625" y="7114910"/>
                  <a:pt x="4673070" y="7617685"/>
                  <a:pt x="5150246" y="8150820"/>
                </a:cubicBezTo>
                <a:cubicBezTo>
                  <a:pt x="5271822" y="8319227"/>
                  <a:pt x="5320903" y="8480623"/>
                  <a:pt x="5297487" y="8635008"/>
                </a:cubicBezTo>
                <a:cubicBezTo>
                  <a:pt x="5274204" y="8789392"/>
                  <a:pt x="5213416" y="8911034"/>
                  <a:pt x="5115123" y="8999934"/>
                </a:cubicBezTo>
                <a:cubicBezTo>
                  <a:pt x="5016963" y="9088833"/>
                  <a:pt x="4890690" y="9130902"/>
                  <a:pt x="4736306" y="9126139"/>
                </a:cubicBezTo>
                <a:cubicBezTo>
                  <a:pt x="4581921" y="9121509"/>
                  <a:pt x="4429852" y="9044383"/>
                  <a:pt x="4280098" y="8894762"/>
                </a:cubicBezTo>
                <a:cubicBezTo>
                  <a:pt x="3784269" y="8342709"/>
                  <a:pt x="3316485" y="7818768"/>
                  <a:pt x="2876748" y="7322939"/>
                </a:cubicBezTo>
                <a:cubicBezTo>
                  <a:pt x="2437143" y="6827110"/>
                  <a:pt x="1969426" y="6307865"/>
                  <a:pt x="1473596" y="5765204"/>
                </a:cubicBezTo>
                <a:cubicBezTo>
                  <a:pt x="1417505" y="5793383"/>
                  <a:pt x="1363728" y="5821495"/>
                  <a:pt x="1312267" y="5849540"/>
                </a:cubicBezTo>
                <a:cubicBezTo>
                  <a:pt x="1260805" y="5877586"/>
                  <a:pt x="1206962" y="5905632"/>
                  <a:pt x="1150739" y="5933678"/>
                </a:cubicBezTo>
                <a:lnTo>
                  <a:pt x="1150739" y="851574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3" name="Freeform 363"/>
          <p:cNvSpPr/>
          <p:nvPr/>
        </p:nvSpPr>
        <p:spPr>
          <a:xfrm rot="0" flipH="0" flipV="0">
            <a:off x="10163383" y="4273895"/>
            <a:ext cx="117876" cy="27951"/>
          </a:xfrm>
          <a:custGeom>
            <a:pathLst>
              <a:path w="4911527" h="1164629">
                <a:moveTo>
                  <a:pt x="603448" y="1164629"/>
                </a:moveTo>
                <a:cubicBezTo>
                  <a:pt x="397603" y="1136584"/>
                  <a:pt x="245533" y="1066469"/>
                  <a:pt x="147241" y="954286"/>
                </a:cubicBezTo>
                <a:cubicBezTo>
                  <a:pt x="49080" y="841970"/>
                  <a:pt x="0" y="720328"/>
                  <a:pt x="0" y="589359"/>
                </a:cubicBezTo>
                <a:cubicBezTo>
                  <a:pt x="0" y="458390"/>
                  <a:pt x="53777" y="329737"/>
                  <a:pt x="161330" y="203398"/>
                </a:cubicBezTo>
                <a:cubicBezTo>
                  <a:pt x="268883" y="77060"/>
                  <a:pt x="430279" y="13890"/>
                  <a:pt x="645517" y="13890"/>
                </a:cubicBezTo>
                <a:cubicBezTo>
                  <a:pt x="757833" y="13890"/>
                  <a:pt x="994040" y="13890"/>
                  <a:pt x="1354137" y="13890"/>
                </a:cubicBezTo>
                <a:cubicBezTo>
                  <a:pt x="1714368" y="13890"/>
                  <a:pt x="2102578" y="11575"/>
                  <a:pt x="2518767" y="6945"/>
                </a:cubicBezTo>
                <a:cubicBezTo>
                  <a:pt x="2935089" y="2315"/>
                  <a:pt x="3323299" y="0"/>
                  <a:pt x="3683397" y="0"/>
                </a:cubicBezTo>
                <a:cubicBezTo>
                  <a:pt x="4043627" y="0"/>
                  <a:pt x="4279900" y="0"/>
                  <a:pt x="4392216" y="0"/>
                </a:cubicBezTo>
                <a:cubicBezTo>
                  <a:pt x="4570016" y="46699"/>
                  <a:pt x="4700984" y="123891"/>
                  <a:pt x="4785122" y="231576"/>
                </a:cubicBezTo>
                <a:cubicBezTo>
                  <a:pt x="4869391" y="339129"/>
                  <a:pt x="4911527" y="453694"/>
                  <a:pt x="4911527" y="575270"/>
                </a:cubicBezTo>
                <a:cubicBezTo>
                  <a:pt x="4911527" y="706239"/>
                  <a:pt x="4864695" y="823185"/>
                  <a:pt x="4771033" y="926108"/>
                </a:cubicBezTo>
                <a:cubicBezTo>
                  <a:pt x="4677502" y="1029031"/>
                  <a:pt x="4537207" y="1103908"/>
                  <a:pt x="4350147" y="1150739"/>
                </a:cubicBezTo>
                <a:cubicBezTo>
                  <a:pt x="3723216" y="1150739"/>
                  <a:pt x="3098734" y="1153054"/>
                  <a:pt x="2476698" y="1157684"/>
                </a:cubicBezTo>
                <a:cubicBezTo>
                  <a:pt x="1854663" y="1162314"/>
                  <a:pt x="1230246" y="1164629"/>
                  <a:pt x="603448" y="116462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4" name="Freeform 364"/>
          <p:cNvSpPr/>
          <p:nvPr/>
        </p:nvSpPr>
        <p:spPr>
          <a:xfrm rot="0" flipH="0" flipV="0">
            <a:off x="10307255" y="4211278"/>
            <a:ext cx="134999" cy="229358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5" name="Freeform 365"/>
          <p:cNvSpPr/>
          <p:nvPr/>
        </p:nvSpPr>
        <p:spPr>
          <a:xfrm rot="0" flipH="0" flipV="0">
            <a:off x="10479285" y="4143302"/>
            <a:ext cx="40081" cy="22301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6" name="Freeform 366"/>
          <p:cNvSpPr/>
          <p:nvPr/>
        </p:nvSpPr>
        <p:spPr>
          <a:xfrm rot="0" flipH="0" flipV="0">
            <a:off x="10546091" y="4210606"/>
            <a:ext cx="138436" cy="145494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7" name="Freeform 367"/>
          <p:cNvSpPr/>
          <p:nvPr/>
        </p:nvSpPr>
        <p:spPr>
          <a:xfrm rot="0" flipH="0" flipV="0">
            <a:off x="10700816" y="4207685"/>
            <a:ext cx="134942" cy="159697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8" name="Freeform 368"/>
          <p:cNvSpPr/>
          <p:nvPr/>
        </p:nvSpPr>
        <p:spPr>
          <a:xfrm rot="0" flipH="0" flipV="0">
            <a:off x="10867387" y="42055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9" name="Freeform 369"/>
          <p:cNvSpPr/>
          <p:nvPr/>
        </p:nvSpPr>
        <p:spPr>
          <a:xfrm rot="0" flipH="0" flipV="0">
            <a:off x="2319578" y="4600253"/>
            <a:ext cx="126644" cy="233062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0" name="Freeform 370"/>
          <p:cNvSpPr/>
          <p:nvPr/>
        </p:nvSpPr>
        <p:spPr>
          <a:xfrm rot="0" flipH="0" flipV="0">
            <a:off x="2484198" y="4537002"/>
            <a:ext cx="40081" cy="22301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1" name="Freeform 371"/>
          <p:cNvSpPr/>
          <p:nvPr/>
        </p:nvSpPr>
        <p:spPr>
          <a:xfrm rot="0" flipH="0" flipV="0">
            <a:off x="2547750" y="46016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2" name="Freeform 372"/>
          <p:cNvSpPr/>
          <p:nvPr/>
        </p:nvSpPr>
        <p:spPr>
          <a:xfrm rot="0" flipH="0" flipV="0">
            <a:off x="2705513" y="4593751"/>
            <a:ext cx="112658" cy="162783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3" name="Freeform 373"/>
          <p:cNvSpPr/>
          <p:nvPr/>
        </p:nvSpPr>
        <p:spPr>
          <a:xfrm rot="0" flipH="0" flipV="0">
            <a:off x="2845054" y="4597334"/>
            <a:ext cx="194648" cy="157953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4" name="Freeform 374"/>
          <p:cNvSpPr/>
          <p:nvPr/>
        </p:nvSpPr>
        <p:spPr>
          <a:xfrm rot="0" flipH="0" flipV="0">
            <a:off x="3070786" y="46016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5" name="Freeform 375"/>
          <p:cNvSpPr/>
          <p:nvPr/>
        </p:nvSpPr>
        <p:spPr>
          <a:xfrm rot="0" flipH="0" flipV="0">
            <a:off x="3230285" y="4711405"/>
            <a:ext cx="51868" cy="79486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6" name="Freeform 376"/>
          <p:cNvSpPr/>
          <p:nvPr/>
        </p:nvSpPr>
        <p:spPr>
          <a:xfrm rot="0" flipH="0" flipV="0">
            <a:off x="3426354" y="46016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7" name="Freeform 377"/>
          <p:cNvSpPr/>
          <p:nvPr/>
        </p:nvSpPr>
        <p:spPr>
          <a:xfrm rot="0" flipH="0" flipV="0">
            <a:off x="3588763" y="46016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8" name="Freeform 378"/>
          <p:cNvSpPr/>
          <p:nvPr/>
        </p:nvSpPr>
        <p:spPr>
          <a:xfrm rot="0" flipH="0" flipV="0">
            <a:off x="3746602" y="45964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9" name="Freeform 379"/>
          <p:cNvSpPr/>
          <p:nvPr/>
        </p:nvSpPr>
        <p:spPr>
          <a:xfrm rot="0" flipH="0" flipV="0">
            <a:off x="3896031" y="4537002"/>
            <a:ext cx="40081" cy="22301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0" name="Freeform 380"/>
          <p:cNvSpPr/>
          <p:nvPr/>
        </p:nvSpPr>
        <p:spPr>
          <a:xfrm rot="0" flipH="0" flipV="0">
            <a:off x="3961414" y="4596896"/>
            <a:ext cx="144484" cy="223632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1" name="Freeform 381"/>
          <p:cNvSpPr/>
          <p:nvPr/>
        </p:nvSpPr>
        <p:spPr>
          <a:xfrm rot="0" flipH="0" flipV="0">
            <a:off x="4247430" y="4604306"/>
            <a:ext cx="138436" cy="145494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2" name="Freeform 382"/>
          <p:cNvSpPr/>
          <p:nvPr/>
        </p:nvSpPr>
        <p:spPr>
          <a:xfrm rot="0" flipH="0" flipV="0">
            <a:off x="4416813" y="45992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3" name="Freeform 383"/>
          <p:cNvSpPr/>
          <p:nvPr/>
        </p:nvSpPr>
        <p:spPr>
          <a:xfrm rot="0" flipH="0" flipV="0">
            <a:off x="4577080" y="45379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4" name="Freeform 384"/>
          <p:cNvSpPr/>
          <p:nvPr/>
        </p:nvSpPr>
        <p:spPr>
          <a:xfrm rot="0" flipH="0" flipV="0">
            <a:off x="4638620" y="4599647"/>
            <a:ext cx="127644" cy="157225"/>
          </a:xfrm>
          <a:custGeom>
            <a:pathLst>
              <a:path w="5318522" h="6551082">
                <a:moveTo>
                  <a:pt x="4214681" y="376502"/>
                </a:moveTo>
                <a:cubicBezTo>
                  <a:pt x="4308211" y="217487"/>
                  <a:pt x="4418079" y="112249"/>
                  <a:pt x="4544285" y="60788"/>
                </a:cubicBezTo>
                <a:cubicBezTo>
                  <a:pt x="4670624" y="9326"/>
                  <a:pt x="4792266" y="0"/>
                  <a:pt x="4909212" y="32808"/>
                </a:cubicBezTo>
                <a:cubicBezTo>
                  <a:pt x="5026158" y="65484"/>
                  <a:pt x="5124384" y="140295"/>
                  <a:pt x="5203892" y="257241"/>
                </a:cubicBezTo>
                <a:cubicBezTo>
                  <a:pt x="5283399" y="374187"/>
                  <a:pt x="5318522" y="521560"/>
                  <a:pt x="5309262" y="699360"/>
                </a:cubicBezTo>
                <a:cubicBezTo>
                  <a:pt x="5178161" y="1204449"/>
                  <a:pt x="5026092" y="1697897"/>
                  <a:pt x="4853054" y="2179703"/>
                </a:cubicBezTo>
                <a:cubicBezTo>
                  <a:pt x="4680017" y="2661510"/>
                  <a:pt x="4509294" y="3145697"/>
                  <a:pt x="4340887" y="3632266"/>
                </a:cubicBezTo>
                <a:cubicBezTo>
                  <a:pt x="4181872" y="4081264"/>
                  <a:pt x="4025173" y="4523316"/>
                  <a:pt x="3870788" y="4958424"/>
                </a:cubicBezTo>
                <a:cubicBezTo>
                  <a:pt x="3716404" y="5393399"/>
                  <a:pt x="3545682" y="5826059"/>
                  <a:pt x="3358621" y="6256403"/>
                </a:cubicBezTo>
                <a:cubicBezTo>
                  <a:pt x="3190214" y="6462248"/>
                  <a:pt x="3003087" y="6551082"/>
                  <a:pt x="2797242" y="6522904"/>
                </a:cubicBezTo>
                <a:cubicBezTo>
                  <a:pt x="2591396" y="6494858"/>
                  <a:pt x="2432381" y="6363956"/>
                  <a:pt x="2320198" y="6130197"/>
                </a:cubicBezTo>
                <a:cubicBezTo>
                  <a:pt x="1983383" y="5241330"/>
                  <a:pt x="1639557" y="4361921"/>
                  <a:pt x="1288720" y="3491971"/>
                </a:cubicBezTo>
                <a:cubicBezTo>
                  <a:pt x="937882" y="2621889"/>
                  <a:pt x="547291" y="1765829"/>
                  <a:pt x="116946" y="923793"/>
                </a:cubicBezTo>
                <a:cubicBezTo>
                  <a:pt x="23416" y="736732"/>
                  <a:pt x="0" y="570706"/>
                  <a:pt x="46699" y="425714"/>
                </a:cubicBezTo>
                <a:cubicBezTo>
                  <a:pt x="93531" y="280590"/>
                  <a:pt x="173038" y="172971"/>
                  <a:pt x="285221" y="102857"/>
                </a:cubicBezTo>
                <a:cubicBezTo>
                  <a:pt x="397537" y="32742"/>
                  <a:pt x="530887" y="11708"/>
                  <a:pt x="685271" y="39753"/>
                </a:cubicBezTo>
                <a:cubicBezTo>
                  <a:pt x="839656" y="67799"/>
                  <a:pt x="977636" y="166026"/>
                  <a:pt x="1099212" y="334433"/>
                </a:cubicBezTo>
                <a:cubicBezTo>
                  <a:pt x="1426634" y="989277"/>
                  <a:pt x="1735336" y="1653514"/>
                  <a:pt x="2025320" y="2327143"/>
                </a:cubicBezTo>
                <a:cubicBezTo>
                  <a:pt x="2315435" y="3000772"/>
                  <a:pt x="2596158" y="3683727"/>
                  <a:pt x="2867488" y="4376010"/>
                </a:cubicBezTo>
                <a:cubicBezTo>
                  <a:pt x="2932973" y="4198210"/>
                  <a:pt x="2996076" y="4020476"/>
                  <a:pt x="3056798" y="3842808"/>
                </a:cubicBezTo>
                <a:cubicBezTo>
                  <a:pt x="3117652" y="3665008"/>
                  <a:pt x="3180821" y="3487208"/>
                  <a:pt x="3246306" y="3309408"/>
                </a:cubicBezTo>
                <a:cubicBezTo>
                  <a:pt x="3414713" y="2822972"/>
                  <a:pt x="3583120" y="2338850"/>
                  <a:pt x="3751528" y="1857044"/>
                </a:cubicBezTo>
                <a:cubicBezTo>
                  <a:pt x="3919935" y="1375238"/>
                  <a:pt x="4074319" y="881724"/>
                  <a:pt x="4214681" y="3765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5" name="Freeform 385"/>
          <p:cNvSpPr/>
          <p:nvPr/>
        </p:nvSpPr>
        <p:spPr>
          <a:xfrm rot="0" flipH="0" flipV="0">
            <a:off x="4788018" y="46016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6" name="Freeform 386"/>
          <p:cNvSpPr/>
          <p:nvPr/>
        </p:nvSpPr>
        <p:spPr>
          <a:xfrm rot="0" flipH="0" flipV="0">
            <a:off x="4956049" y="45964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7" name="Freeform 387"/>
          <p:cNvSpPr/>
          <p:nvPr/>
        </p:nvSpPr>
        <p:spPr>
          <a:xfrm rot="0" flipH="0" flipV="0">
            <a:off x="5086275" y="4593751"/>
            <a:ext cx="112658" cy="162783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8" name="Freeform 388"/>
          <p:cNvSpPr/>
          <p:nvPr/>
        </p:nvSpPr>
        <p:spPr>
          <a:xfrm rot="0" flipH="0" flipV="0">
            <a:off x="5224827" y="46016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9" name="Freeform 389"/>
          <p:cNvSpPr/>
          <p:nvPr/>
        </p:nvSpPr>
        <p:spPr>
          <a:xfrm rot="0" flipH="0" flipV="0">
            <a:off x="5376321" y="4711405"/>
            <a:ext cx="51868" cy="79486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0" name="Freeform 390"/>
          <p:cNvSpPr/>
          <p:nvPr/>
        </p:nvSpPr>
        <p:spPr>
          <a:xfrm rot="0" flipH="0" flipV="0">
            <a:off x="5578071" y="45992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1" name="Freeform 391"/>
          <p:cNvSpPr/>
          <p:nvPr/>
        </p:nvSpPr>
        <p:spPr>
          <a:xfrm rot="0" flipH="0" flipV="0">
            <a:off x="5732715" y="46016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2" name="Freeform 392"/>
          <p:cNvSpPr/>
          <p:nvPr/>
        </p:nvSpPr>
        <p:spPr>
          <a:xfrm rot="0" flipH="0" flipV="0">
            <a:off x="5894691" y="4604306"/>
            <a:ext cx="138436" cy="145494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3" name="Freeform 393"/>
          <p:cNvSpPr/>
          <p:nvPr/>
        </p:nvSpPr>
        <p:spPr>
          <a:xfrm rot="0" flipH="0" flipV="0">
            <a:off x="6045551" y="45368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4" name="Freeform 394"/>
          <p:cNvSpPr/>
          <p:nvPr/>
        </p:nvSpPr>
        <p:spPr>
          <a:xfrm rot="0" flipH="0" flipV="0">
            <a:off x="6175919" y="45964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5" name="Freeform 395"/>
          <p:cNvSpPr/>
          <p:nvPr/>
        </p:nvSpPr>
        <p:spPr>
          <a:xfrm rot="0" flipH="0" flipV="0">
            <a:off x="6299321" y="4601385"/>
            <a:ext cx="134942" cy="159697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6" name="Freeform 396"/>
          <p:cNvSpPr/>
          <p:nvPr/>
        </p:nvSpPr>
        <p:spPr>
          <a:xfrm rot="0" flipH="0" flipV="0">
            <a:off x="6465892" y="45992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7" name="Freeform 397"/>
          <p:cNvSpPr/>
          <p:nvPr/>
        </p:nvSpPr>
        <p:spPr>
          <a:xfrm rot="0" flipH="0" flipV="0">
            <a:off x="6725124" y="4593751"/>
            <a:ext cx="112658" cy="162783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8" name="Freeform 398"/>
          <p:cNvSpPr/>
          <p:nvPr/>
        </p:nvSpPr>
        <p:spPr>
          <a:xfrm rot="0" flipH="0" flipV="0">
            <a:off x="6859244" y="45368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9" name="Freeform 399"/>
          <p:cNvSpPr/>
          <p:nvPr/>
        </p:nvSpPr>
        <p:spPr>
          <a:xfrm rot="0" flipH="0" flipV="0">
            <a:off x="6966466" y="46016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0" name="Freeform 400"/>
          <p:cNvSpPr/>
          <p:nvPr/>
        </p:nvSpPr>
        <p:spPr>
          <a:xfrm rot="0" flipH="0" flipV="0">
            <a:off x="7124305" y="45964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1" name="Freeform 401"/>
          <p:cNvSpPr/>
          <p:nvPr/>
        </p:nvSpPr>
        <p:spPr>
          <a:xfrm rot="0" flipH="0" flipV="0">
            <a:off x="7254531" y="4593751"/>
            <a:ext cx="112658" cy="162783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2" name="Freeform 402"/>
          <p:cNvSpPr/>
          <p:nvPr/>
        </p:nvSpPr>
        <p:spPr>
          <a:xfrm rot="0" flipH="0" flipV="0">
            <a:off x="7411140" y="4708348"/>
            <a:ext cx="172516" cy="45800"/>
          </a:xfrm>
          <a:custGeom>
            <a:pathLst>
              <a:path w="7188200" h="1908373">
                <a:moveTo>
                  <a:pt x="7188200" y="898129"/>
                </a:moveTo>
                <a:cubicBezTo>
                  <a:pt x="7188200" y="1019705"/>
                  <a:pt x="7155457" y="1136650"/>
                  <a:pt x="7089973" y="1248966"/>
                </a:cubicBezTo>
                <a:cubicBezTo>
                  <a:pt x="7024489" y="1361149"/>
                  <a:pt x="6940285" y="1461691"/>
                  <a:pt x="6837362" y="1550591"/>
                </a:cubicBezTo>
                <a:cubicBezTo>
                  <a:pt x="6734571" y="1639491"/>
                  <a:pt x="6620007" y="1709672"/>
                  <a:pt x="6493668" y="1761132"/>
                </a:cubicBezTo>
                <a:cubicBezTo>
                  <a:pt x="6367329" y="1812594"/>
                  <a:pt x="6238676" y="1838325"/>
                  <a:pt x="6107707" y="1838325"/>
                </a:cubicBezTo>
                <a:cubicBezTo>
                  <a:pt x="5649317" y="1838325"/>
                  <a:pt x="5420121" y="1524927"/>
                  <a:pt x="5420121" y="898129"/>
                </a:cubicBezTo>
                <a:cubicBezTo>
                  <a:pt x="5420121" y="776420"/>
                  <a:pt x="5452864" y="661790"/>
                  <a:pt x="5518348" y="554236"/>
                </a:cubicBezTo>
                <a:cubicBezTo>
                  <a:pt x="5583832" y="446683"/>
                  <a:pt x="5665654" y="350838"/>
                  <a:pt x="5763815" y="266700"/>
                </a:cubicBezTo>
                <a:cubicBezTo>
                  <a:pt x="5862108" y="182431"/>
                  <a:pt x="5974357" y="116946"/>
                  <a:pt x="6100564" y="70247"/>
                </a:cubicBezTo>
                <a:cubicBezTo>
                  <a:pt x="6226902" y="23416"/>
                  <a:pt x="6350926" y="0"/>
                  <a:pt x="6472634" y="0"/>
                </a:cubicBezTo>
                <a:cubicBezTo>
                  <a:pt x="6949678" y="0"/>
                  <a:pt x="7188200" y="299377"/>
                  <a:pt x="7188200" y="898129"/>
                </a:cubicBezTo>
                <a:close/>
                <a:moveTo>
                  <a:pt x="4267200" y="912019"/>
                </a:moveTo>
                <a:cubicBezTo>
                  <a:pt x="4267200" y="1024335"/>
                  <a:pt x="4239088" y="1141347"/>
                  <a:pt x="4182864" y="1263055"/>
                </a:cubicBezTo>
                <a:cubicBezTo>
                  <a:pt x="4126772" y="1384631"/>
                  <a:pt x="4054276" y="1492184"/>
                  <a:pt x="3965376" y="1585715"/>
                </a:cubicBezTo>
                <a:cubicBezTo>
                  <a:pt x="3876608" y="1679245"/>
                  <a:pt x="3773752" y="1756370"/>
                  <a:pt x="3656806" y="1817092"/>
                </a:cubicBezTo>
                <a:cubicBezTo>
                  <a:pt x="3539860" y="1877946"/>
                  <a:pt x="3425229" y="1908373"/>
                  <a:pt x="3312914" y="1908373"/>
                </a:cubicBezTo>
                <a:cubicBezTo>
                  <a:pt x="3200730" y="1908373"/>
                  <a:pt x="3102504" y="1877946"/>
                  <a:pt x="3018234" y="1817092"/>
                </a:cubicBezTo>
                <a:cubicBezTo>
                  <a:pt x="2934096" y="1756370"/>
                  <a:pt x="2861600" y="1676930"/>
                  <a:pt x="2800746" y="1578769"/>
                </a:cubicBezTo>
                <a:cubicBezTo>
                  <a:pt x="2739892" y="1480477"/>
                  <a:pt x="2695442" y="1372857"/>
                  <a:pt x="2667396" y="1255911"/>
                </a:cubicBezTo>
                <a:cubicBezTo>
                  <a:pt x="2639350" y="1138966"/>
                  <a:pt x="2625328" y="1024335"/>
                  <a:pt x="2625328" y="912019"/>
                </a:cubicBezTo>
                <a:cubicBezTo>
                  <a:pt x="2625328" y="799836"/>
                  <a:pt x="2655689" y="692283"/>
                  <a:pt x="2716410" y="589360"/>
                </a:cubicBezTo>
                <a:cubicBezTo>
                  <a:pt x="2777264" y="486437"/>
                  <a:pt x="2854457" y="395222"/>
                  <a:pt x="2947987" y="315715"/>
                </a:cubicBezTo>
                <a:cubicBezTo>
                  <a:pt x="3041650" y="236207"/>
                  <a:pt x="3149269" y="173104"/>
                  <a:pt x="3270845" y="126405"/>
                </a:cubicBezTo>
                <a:cubicBezTo>
                  <a:pt x="3392421" y="79574"/>
                  <a:pt x="3509367" y="56158"/>
                  <a:pt x="3621682" y="56158"/>
                </a:cubicBezTo>
                <a:cubicBezTo>
                  <a:pt x="4052027" y="56158"/>
                  <a:pt x="4267200" y="341445"/>
                  <a:pt x="4267200" y="912019"/>
                </a:cubicBezTo>
                <a:close/>
                <a:moveTo>
                  <a:pt x="1627782" y="954088"/>
                </a:moveTo>
                <a:cubicBezTo>
                  <a:pt x="1627782" y="1225418"/>
                  <a:pt x="1529556" y="1447668"/>
                  <a:pt x="1333103" y="1620838"/>
                </a:cubicBezTo>
                <a:cubicBezTo>
                  <a:pt x="1136650" y="1793875"/>
                  <a:pt x="907454" y="1880393"/>
                  <a:pt x="645517" y="1880393"/>
                </a:cubicBezTo>
                <a:cubicBezTo>
                  <a:pt x="215172" y="1880393"/>
                  <a:pt x="0" y="1585715"/>
                  <a:pt x="0" y="996355"/>
                </a:cubicBezTo>
                <a:cubicBezTo>
                  <a:pt x="0" y="734418"/>
                  <a:pt x="86518" y="502907"/>
                  <a:pt x="259556" y="301824"/>
                </a:cubicBezTo>
                <a:cubicBezTo>
                  <a:pt x="432593" y="100608"/>
                  <a:pt x="645451" y="0"/>
                  <a:pt x="898128" y="0"/>
                </a:cubicBezTo>
                <a:cubicBezTo>
                  <a:pt x="1384564" y="0"/>
                  <a:pt x="1627782" y="318030"/>
                  <a:pt x="1627782" y="954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3" name="Rectangle 403"/>
          <p:cNvSpPr/>
          <p:nvPr/>
        </p:nvSpPr>
        <p:spPr>
          <a:xfrm rot="0" flipH="0" flipV="0">
            <a:off x="2298700" y="5100656"/>
            <a:ext cx="7066140" cy="692931"/>
          </a:xfrm>
          <a:prstGeom prst="rect">
            <a:avLst/>
          </a:prstGeom>
        </p:spPr>
      </p:sp>
      <p:sp>
        <p:nvSpPr>
          <p:cNvPr id="404" name="Freeform 404"/>
          <p:cNvSpPr/>
          <p:nvPr/>
        </p:nvSpPr>
        <p:spPr>
          <a:xfrm rot="0" flipH="0" flipV="0">
            <a:off x="2316309" y="5348868"/>
            <a:ext cx="219277" cy="318396"/>
          </a:xfrm>
          <a:custGeom>
            <a:pathLst>
              <a:path w="6091039" h="8844358">
                <a:moveTo>
                  <a:pt x="1333103" y="8830468"/>
                </a:moveTo>
                <a:cubicBezTo>
                  <a:pt x="1127390" y="8811682"/>
                  <a:pt x="975386" y="8743818"/>
                  <a:pt x="877094" y="8626872"/>
                </a:cubicBezTo>
                <a:cubicBezTo>
                  <a:pt x="778801" y="8509926"/>
                  <a:pt x="729655" y="8385969"/>
                  <a:pt x="729655" y="8255000"/>
                </a:cubicBezTo>
                <a:cubicBezTo>
                  <a:pt x="729655" y="8189515"/>
                  <a:pt x="748374" y="8110008"/>
                  <a:pt x="785812" y="8016478"/>
                </a:cubicBezTo>
                <a:lnTo>
                  <a:pt x="785812" y="1951434"/>
                </a:lnTo>
                <a:cubicBezTo>
                  <a:pt x="701675" y="1979480"/>
                  <a:pt x="617471" y="1993503"/>
                  <a:pt x="533202" y="1993503"/>
                </a:cubicBezTo>
                <a:cubicBezTo>
                  <a:pt x="374187" y="1993503"/>
                  <a:pt x="245533" y="1942042"/>
                  <a:pt x="147241" y="1839119"/>
                </a:cubicBezTo>
                <a:cubicBezTo>
                  <a:pt x="49080" y="1736064"/>
                  <a:pt x="0" y="1614355"/>
                  <a:pt x="0" y="1473994"/>
                </a:cubicBezTo>
                <a:cubicBezTo>
                  <a:pt x="0" y="1268015"/>
                  <a:pt x="112249" y="1076126"/>
                  <a:pt x="336748" y="898326"/>
                </a:cubicBezTo>
                <a:cubicBezTo>
                  <a:pt x="561380" y="720526"/>
                  <a:pt x="832710" y="563761"/>
                  <a:pt x="1150739" y="428029"/>
                </a:cubicBezTo>
                <a:cubicBezTo>
                  <a:pt x="1468900" y="292298"/>
                  <a:pt x="1798704" y="187060"/>
                  <a:pt x="2140148" y="112315"/>
                </a:cubicBezTo>
                <a:cubicBezTo>
                  <a:pt x="2481725" y="37439"/>
                  <a:pt x="2769526" y="0"/>
                  <a:pt x="3003550" y="0"/>
                </a:cubicBezTo>
                <a:cubicBezTo>
                  <a:pt x="3424502" y="0"/>
                  <a:pt x="3805766" y="70181"/>
                  <a:pt x="4147344" y="210542"/>
                </a:cubicBezTo>
                <a:cubicBezTo>
                  <a:pt x="4488921" y="350903"/>
                  <a:pt x="4778970" y="531084"/>
                  <a:pt x="5017492" y="751086"/>
                </a:cubicBezTo>
                <a:cubicBezTo>
                  <a:pt x="5256014" y="971087"/>
                  <a:pt x="5438444" y="1214503"/>
                  <a:pt x="5564783" y="1481336"/>
                </a:cubicBezTo>
                <a:cubicBezTo>
                  <a:pt x="5691121" y="1748168"/>
                  <a:pt x="5754291" y="2007923"/>
                  <a:pt x="5754291" y="2260600"/>
                </a:cubicBezTo>
                <a:cubicBezTo>
                  <a:pt x="5754291" y="2616465"/>
                  <a:pt x="5663076" y="2960555"/>
                  <a:pt x="5480645" y="3292872"/>
                </a:cubicBezTo>
                <a:cubicBezTo>
                  <a:pt x="5298347" y="3625188"/>
                  <a:pt x="5043421" y="3912989"/>
                  <a:pt x="4715867" y="4156273"/>
                </a:cubicBezTo>
                <a:cubicBezTo>
                  <a:pt x="5183651" y="4390165"/>
                  <a:pt x="5529791" y="4687292"/>
                  <a:pt x="5754291" y="5047654"/>
                </a:cubicBezTo>
                <a:cubicBezTo>
                  <a:pt x="5978790" y="5407885"/>
                  <a:pt x="6091039" y="5784519"/>
                  <a:pt x="6091039" y="6177558"/>
                </a:cubicBezTo>
                <a:cubicBezTo>
                  <a:pt x="6091039" y="6439627"/>
                  <a:pt x="6044208" y="6694620"/>
                  <a:pt x="5950545" y="6942534"/>
                </a:cubicBezTo>
                <a:cubicBezTo>
                  <a:pt x="5857015" y="7190449"/>
                  <a:pt x="5728362" y="7422025"/>
                  <a:pt x="5564584" y="7637264"/>
                </a:cubicBezTo>
                <a:cubicBezTo>
                  <a:pt x="5400807" y="7852502"/>
                  <a:pt x="5206669" y="8042010"/>
                  <a:pt x="4982170" y="8205787"/>
                </a:cubicBezTo>
                <a:cubicBezTo>
                  <a:pt x="4757671" y="8369564"/>
                  <a:pt x="4509757" y="8493588"/>
                  <a:pt x="4238427" y="8577858"/>
                </a:cubicBezTo>
                <a:cubicBezTo>
                  <a:pt x="3892219" y="8690041"/>
                  <a:pt x="3539001" y="8762470"/>
                  <a:pt x="3178770" y="8795146"/>
                </a:cubicBezTo>
                <a:cubicBezTo>
                  <a:pt x="2818540" y="8827954"/>
                  <a:pt x="2460691" y="8844358"/>
                  <a:pt x="2105223" y="8844358"/>
                </a:cubicBezTo>
                <a:cubicBezTo>
                  <a:pt x="1974255" y="8844358"/>
                  <a:pt x="1845535" y="8844358"/>
                  <a:pt x="1719064" y="8844358"/>
                </a:cubicBezTo>
                <a:cubicBezTo>
                  <a:pt x="1592725" y="8844358"/>
                  <a:pt x="1464072" y="8839728"/>
                  <a:pt x="1333103" y="8830468"/>
                </a:cubicBezTo>
                <a:close/>
                <a:moveTo>
                  <a:pt x="4407098" y="5307211"/>
                </a:moveTo>
                <a:cubicBezTo>
                  <a:pt x="4191860" y="5157457"/>
                  <a:pt x="3955587" y="5047522"/>
                  <a:pt x="3698280" y="4977408"/>
                </a:cubicBezTo>
                <a:cubicBezTo>
                  <a:pt x="3440972" y="4907161"/>
                  <a:pt x="3176587" y="4858015"/>
                  <a:pt x="2905125" y="4829969"/>
                </a:cubicBezTo>
                <a:cubicBezTo>
                  <a:pt x="2746110" y="4848622"/>
                  <a:pt x="2584648" y="4864960"/>
                  <a:pt x="2420739" y="4878983"/>
                </a:cubicBezTo>
                <a:cubicBezTo>
                  <a:pt x="2256962" y="4893005"/>
                  <a:pt x="2095566" y="4900017"/>
                  <a:pt x="1936552" y="4900017"/>
                </a:cubicBezTo>
                <a:lnTo>
                  <a:pt x="1936552" y="7707709"/>
                </a:lnTo>
                <a:cubicBezTo>
                  <a:pt x="2133005" y="7707709"/>
                  <a:pt x="2399705" y="7698383"/>
                  <a:pt x="2736652" y="7679729"/>
                </a:cubicBezTo>
                <a:cubicBezTo>
                  <a:pt x="3073598" y="7660944"/>
                  <a:pt x="3403468" y="7607168"/>
                  <a:pt x="3726259" y="7518400"/>
                </a:cubicBezTo>
                <a:cubicBezTo>
                  <a:pt x="4049183" y="7429500"/>
                  <a:pt x="4329906" y="7286757"/>
                  <a:pt x="4568428" y="7090172"/>
                </a:cubicBezTo>
                <a:cubicBezTo>
                  <a:pt x="4807082" y="6893454"/>
                  <a:pt x="4926409" y="6617295"/>
                  <a:pt x="4926409" y="6261695"/>
                </a:cubicBezTo>
                <a:cubicBezTo>
                  <a:pt x="4926409" y="6074635"/>
                  <a:pt x="4884274" y="5896901"/>
                  <a:pt x="4800005" y="5728494"/>
                </a:cubicBezTo>
                <a:cubicBezTo>
                  <a:pt x="4715867" y="5559954"/>
                  <a:pt x="4584898" y="5419526"/>
                  <a:pt x="4407098" y="5307211"/>
                </a:cubicBezTo>
                <a:close/>
                <a:moveTo>
                  <a:pt x="1936552" y="3651250"/>
                </a:moveTo>
                <a:cubicBezTo>
                  <a:pt x="2086306" y="3651250"/>
                  <a:pt x="2233679" y="3653565"/>
                  <a:pt x="2378670" y="3658195"/>
                </a:cubicBezTo>
                <a:cubicBezTo>
                  <a:pt x="2523662" y="3662825"/>
                  <a:pt x="2671035" y="3669837"/>
                  <a:pt x="2820789" y="3679229"/>
                </a:cubicBezTo>
                <a:cubicBezTo>
                  <a:pt x="2951758" y="3669837"/>
                  <a:pt x="3120165" y="3634713"/>
                  <a:pt x="3326011" y="3573859"/>
                </a:cubicBezTo>
                <a:cubicBezTo>
                  <a:pt x="3531857" y="3513005"/>
                  <a:pt x="3728376" y="3428735"/>
                  <a:pt x="3915569" y="3321050"/>
                </a:cubicBezTo>
                <a:cubicBezTo>
                  <a:pt x="4102762" y="3213232"/>
                  <a:pt x="4264223" y="3079750"/>
                  <a:pt x="4399955" y="2920603"/>
                </a:cubicBezTo>
                <a:cubicBezTo>
                  <a:pt x="4535686" y="2761456"/>
                  <a:pt x="4603552" y="2574131"/>
                  <a:pt x="4603552" y="2358628"/>
                </a:cubicBezTo>
                <a:cubicBezTo>
                  <a:pt x="4603552" y="2152782"/>
                  <a:pt x="4552090" y="1974916"/>
                  <a:pt x="4449167" y="1825029"/>
                </a:cubicBezTo>
                <a:cubicBezTo>
                  <a:pt x="4346244" y="1675143"/>
                  <a:pt x="4215209" y="1551053"/>
                  <a:pt x="4056062" y="1452761"/>
                </a:cubicBezTo>
                <a:cubicBezTo>
                  <a:pt x="3896916" y="1354468"/>
                  <a:pt x="3716734" y="1281906"/>
                  <a:pt x="3515519" y="1235075"/>
                </a:cubicBezTo>
                <a:cubicBezTo>
                  <a:pt x="3314435" y="1188111"/>
                  <a:pt x="3120297" y="1164629"/>
                  <a:pt x="2933105" y="1164629"/>
                </a:cubicBezTo>
                <a:cubicBezTo>
                  <a:pt x="2577637" y="1164629"/>
                  <a:pt x="2245453" y="1225484"/>
                  <a:pt x="1936552" y="1347192"/>
                </a:cubicBezTo>
                <a:lnTo>
                  <a:pt x="1936552" y="365125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5" name="Freeform 405"/>
          <p:cNvSpPr/>
          <p:nvPr/>
        </p:nvSpPr>
        <p:spPr>
          <a:xfrm rot="0" flipH="0" flipV="0">
            <a:off x="2581229" y="54419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6" name="Freeform 406"/>
          <p:cNvSpPr/>
          <p:nvPr/>
        </p:nvSpPr>
        <p:spPr>
          <a:xfrm rot="0" flipH="0" flipV="0">
            <a:off x="2803860" y="5434843"/>
            <a:ext cx="216727" cy="335449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7" name="Freeform 407"/>
          <p:cNvSpPr/>
          <p:nvPr/>
        </p:nvSpPr>
        <p:spPr>
          <a:xfrm rot="0" flipH="0" flipV="0">
            <a:off x="3036071" y="54415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8" name="Freeform 408"/>
          <p:cNvSpPr/>
          <p:nvPr/>
        </p:nvSpPr>
        <p:spPr>
          <a:xfrm rot="0" flipH="0" flipV="0">
            <a:off x="3285927" y="54383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9" name="Freeform 409"/>
          <p:cNvSpPr/>
          <p:nvPr/>
        </p:nvSpPr>
        <p:spPr>
          <a:xfrm rot="0" flipH="0" flipV="0">
            <a:off x="3513229" y="5340003"/>
            <a:ext cx="209233" cy="332327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" name="Freeform 410"/>
          <p:cNvSpPr/>
          <p:nvPr/>
        </p:nvSpPr>
        <p:spPr>
          <a:xfrm rot="0" flipH="0" flipV="0">
            <a:off x="3930395" y="54301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1" name="Freeform 411"/>
          <p:cNvSpPr/>
          <p:nvPr/>
        </p:nvSpPr>
        <p:spPr>
          <a:xfrm rot="0" flipH="0" flipV="0">
            <a:off x="4131577" y="53448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2" name="Freeform 412"/>
          <p:cNvSpPr/>
          <p:nvPr/>
        </p:nvSpPr>
        <p:spPr>
          <a:xfrm rot="0" flipH="0" flipV="0">
            <a:off x="4292409" y="54420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3" name="Freeform 413"/>
          <p:cNvSpPr/>
          <p:nvPr/>
        </p:nvSpPr>
        <p:spPr>
          <a:xfrm rot="0" flipH="0" flipV="0">
            <a:off x="4542816" y="54383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4" name="Freeform 414"/>
          <p:cNvSpPr/>
          <p:nvPr/>
        </p:nvSpPr>
        <p:spPr>
          <a:xfrm rot="0" flipH="0" flipV="0">
            <a:off x="4770117" y="5340003"/>
            <a:ext cx="209233" cy="332327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5" name="Freeform 415"/>
          <p:cNvSpPr/>
          <p:nvPr/>
        </p:nvSpPr>
        <p:spPr>
          <a:xfrm rot="0" flipH="0" flipV="0">
            <a:off x="5026443" y="54420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6" name="Freeform 416"/>
          <p:cNvSpPr/>
          <p:nvPr/>
        </p:nvSpPr>
        <p:spPr>
          <a:xfrm rot="0" flipH="0" flipV="0">
            <a:off x="5263202" y="54342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7" name="Freeform 417"/>
          <p:cNvSpPr/>
          <p:nvPr/>
        </p:nvSpPr>
        <p:spPr>
          <a:xfrm rot="0" flipH="0" flipV="0">
            <a:off x="5446544" y="5340003"/>
            <a:ext cx="209233" cy="332327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8" name="Freeform 418"/>
          <p:cNvSpPr/>
          <p:nvPr/>
        </p:nvSpPr>
        <p:spPr>
          <a:xfrm rot="0" flipH="0" flipV="0">
            <a:off x="5876015" y="5435500"/>
            <a:ext cx="291972" cy="236929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9" name="Freeform 419"/>
          <p:cNvSpPr/>
          <p:nvPr/>
        </p:nvSpPr>
        <p:spPr>
          <a:xfrm rot="0" flipH="0" flipV="0">
            <a:off x="6204558" y="54415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0" name="Freeform 420"/>
          <p:cNvSpPr/>
          <p:nvPr/>
        </p:nvSpPr>
        <p:spPr>
          <a:xfrm rot="0" flipH="0" flipV="0">
            <a:off x="6438714" y="5340003"/>
            <a:ext cx="209233" cy="332327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" name="Freeform 421"/>
          <p:cNvSpPr/>
          <p:nvPr/>
        </p:nvSpPr>
        <p:spPr>
          <a:xfrm rot="0" flipH="0" flipV="0">
            <a:off x="6691914" y="54419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" name="Freeform 422"/>
          <p:cNvSpPr/>
          <p:nvPr/>
        </p:nvSpPr>
        <p:spPr>
          <a:xfrm rot="0" flipH="0" flipV="0">
            <a:off x="6947322" y="53450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3" name="Freeform 423"/>
          <p:cNvSpPr/>
          <p:nvPr/>
        </p:nvSpPr>
        <p:spPr>
          <a:xfrm rot="0" flipH="0" flipV="0">
            <a:off x="7254107" y="5439880"/>
            <a:ext cx="189966" cy="349593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4" name="Freeform 424"/>
          <p:cNvSpPr/>
          <p:nvPr/>
        </p:nvSpPr>
        <p:spPr>
          <a:xfrm rot="0" flipH="0" flipV="0">
            <a:off x="7496743" y="5349225"/>
            <a:ext cx="191431" cy="324669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5" name="Freeform 425"/>
          <p:cNvSpPr/>
          <p:nvPr/>
        </p:nvSpPr>
        <p:spPr>
          <a:xfrm rot="0" flipH="0" flipV="0">
            <a:off x="7728452" y="5434843"/>
            <a:ext cx="216727" cy="335449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" name="Freeform 426"/>
          <p:cNvSpPr/>
          <p:nvPr/>
        </p:nvSpPr>
        <p:spPr>
          <a:xfrm rot="0" flipH="0" flipV="0">
            <a:off x="7969391" y="54301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" name="Freeform 427"/>
          <p:cNvSpPr/>
          <p:nvPr/>
        </p:nvSpPr>
        <p:spPr>
          <a:xfrm rot="0" flipH="0" flipV="0">
            <a:off x="8184646" y="53464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8" name="Freeform 428"/>
          <p:cNvSpPr/>
          <p:nvPr/>
        </p:nvSpPr>
        <p:spPr>
          <a:xfrm rot="0" flipH="0" flipV="0">
            <a:off x="8285469" y="54310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9" name="Freeform 429"/>
          <p:cNvSpPr/>
          <p:nvPr/>
        </p:nvSpPr>
        <p:spPr>
          <a:xfrm rot="0" flipH="0" flipV="0">
            <a:off x="8495262" y="54301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0" name="Freeform 430"/>
          <p:cNvSpPr/>
          <p:nvPr/>
        </p:nvSpPr>
        <p:spPr>
          <a:xfrm rot="0" flipH="0" flipV="0">
            <a:off x="8682805" y="5606608"/>
            <a:ext cx="77802" cy="119229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" name="Freeform 431"/>
          <p:cNvSpPr/>
          <p:nvPr/>
        </p:nvSpPr>
        <p:spPr>
          <a:xfrm rot="0" flipH="0" flipV="0">
            <a:off x="8980278" y="5359055"/>
            <a:ext cx="119729" cy="308167"/>
          </a:xfrm>
          <a:custGeom>
            <a:pathLst>
              <a:path w="3325813" h="8560196">
                <a:moveTo>
                  <a:pt x="2806898" y="7409457"/>
                </a:moveTo>
                <a:cubicBezTo>
                  <a:pt x="2984434" y="7456289"/>
                  <a:pt x="3115270" y="7533547"/>
                  <a:pt x="3199408" y="7641232"/>
                </a:cubicBezTo>
                <a:cubicBezTo>
                  <a:pt x="3283677" y="7748786"/>
                  <a:pt x="3325813" y="7863350"/>
                  <a:pt x="3325813" y="7984926"/>
                </a:cubicBezTo>
                <a:cubicBezTo>
                  <a:pt x="3325813" y="8115895"/>
                  <a:pt x="3279048" y="8232841"/>
                  <a:pt x="3185517" y="8335764"/>
                </a:cubicBezTo>
                <a:cubicBezTo>
                  <a:pt x="3092119" y="8438687"/>
                  <a:pt x="2951890" y="8513497"/>
                  <a:pt x="2764830" y="8560196"/>
                </a:cubicBezTo>
                <a:lnTo>
                  <a:pt x="604639" y="8560196"/>
                </a:lnTo>
                <a:cubicBezTo>
                  <a:pt x="398396" y="8541542"/>
                  <a:pt x="246063" y="8473744"/>
                  <a:pt x="147638" y="8356798"/>
                </a:cubicBezTo>
                <a:cubicBezTo>
                  <a:pt x="49213" y="8239852"/>
                  <a:pt x="0" y="8115895"/>
                  <a:pt x="0" y="7984926"/>
                </a:cubicBezTo>
                <a:cubicBezTo>
                  <a:pt x="0" y="7853957"/>
                  <a:pt x="53843" y="7725304"/>
                  <a:pt x="161528" y="7598965"/>
                </a:cubicBezTo>
                <a:cubicBezTo>
                  <a:pt x="269214" y="7472627"/>
                  <a:pt x="430742" y="7409457"/>
                  <a:pt x="646113" y="7409457"/>
                </a:cubicBezTo>
                <a:lnTo>
                  <a:pt x="1053505" y="7409457"/>
                </a:lnTo>
                <a:lnTo>
                  <a:pt x="1053505" y="1613892"/>
                </a:lnTo>
                <a:cubicBezTo>
                  <a:pt x="922668" y="1707422"/>
                  <a:pt x="782373" y="1754187"/>
                  <a:pt x="632619" y="1754187"/>
                </a:cubicBezTo>
                <a:cubicBezTo>
                  <a:pt x="473736" y="1754187"/>
                  <a:pt x="345215" y="1700411"/>
                  <a:pt x="247055" y="1592857"/>
                </a:cubicBezTo>
                <a:cubicBezTo>
                  <a:pt x="148894" y="1485172"/>
                  <a:pt x="99814" y="1361215"/>
                  <a:pt x="99814" y="1220986"/>
                </a:cubicBezTo>
                <a:cubicBezTo>
                  <a:pt x="99814" y="1136716"/>
                  <a:pt x="120848" y="1047816"/>
                  <a:pt x="162917" y="954286"/>
                </a:cubicBezTo>
                <a:cubicBezTo>
                  <a:pt x="204986" y="860756"/>
                  <a:pt x="272785" y="776552"/>
                  <a:pt x="366316" y="701675"/>
                </a:cubicBezTo>
                <a:lnTo>
                  <a:pt x="1333897" y="70247"/>
                </a:lnTo>
                <a:cubicBezTo>
                  <a:pt x="1455473" y="23415"/>
                  <a:pt x="1558396" y="0"/>
                  <a:pt x="1642666" y="0"/>
                </a:cubicBezTo>
                <a:cubicBezTo>
                  <a:pt x="1932384" y="0"/>
                  <a:pt x="2119379" y="163711"/>
                  <a:pt x="2203648" y="491132"/>
                </a:cubicBezTo>
                <a:lnTo>
                  <a:pt x="2203648" y="7409457"/>
                </a:lnTo>
                <a:lnTo>
                  <a:pt x="2806898" y="740945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" name="Freeform 432"/>
          <p:cNvSpPr/>
          <p:nvPr/>
        </p:nvSpPr>
        <p:spPr>
          <a:xfrm rot="0" flipH="0" flipV="0">
            <a:off x="9157038" y="5353104"/>
            <a:ext cx="197531" cy="312610"/>
          </a:xfrm>
          <a:custGeom>
            <a:pathLst>
              <a:path w="5486996" h="8683624">
                <a:moveTo>
                  <a:pt x="3690740" y="1880196"/>
                </a:moveTo>
                <a:cubicBezTo>
                  <a:pt x="3615862" y="1711788"/>
                  <a:pt x="3515254" y="1571493"/>
                  <a:pt x="3388916" y="1459310"/>
                </a:cubicBezTo>
                <a:cubicBezTo>
                  <a:pt x="3262578" y="1347127"/>
                  <a:pt x="3133924" y="1281642"/>
                  <a:pt x="3002955" y="1262856"/>
                </a:cubicBezTo>
                <a:cubicBezTo>
                  <a:pt x="2591396" y="1262856"/>
                  <a:pt x="2217209" y="1372725"/>
                  <a:pt x="1880394" y="1592461"/>
                </a:cubicBezTo>
                <a:cubicBezTo>
                  <a:pt x="1543580" y="1812197"/>
                  <a:pt x="1234877" y="2071688"/>
                  <a:pt x="954286" y="2370931"/>
                </a:cubicBezTo>
                <a:cubicBezTo>
                  <a:pt x="823185" y="2464462"/>
                  <a:pt x="682824" y="2511227"/>
                  <a:pt x="533202" y="2511227"/>
                </a:cubicBezTo>
                <a:cubicBezTo>
                  <a:pt x="374187" y="2511227"/>
                  <a:pt x="245534" y="2457450"/>
                  <a:pt x="147241" y="2349897"/>
                </a:cubicBezTo>
                <a:cubicBezTo>
                  <a:pt x="49081" y="2242344"/>
                  <a:pt x="0" y="2104430"/>
                  <a:pt x="0" y="1936155"/>
                </a:cubicBezTo>
                <a:cubicBezTo>
                  <a:pt x="0" y="1786401"/>
                  <a:pt x="42069" y="1641343"/>
                  <a:pt x="126207" y="1500981"/>
                </a:cubicBezTo>
                <a:cubicBezTo>
                  <a:pt x="304007" y="1314053"/>
                  <a:pt x="495763" y="1129374"/>
                  <a:pt x="701477" y="946944"/>
                </a:cubicBezTo>
                <a:cubicBezTo>
                  <a:pt x="907323" y="764514"/>
                  <a:pt x="1127192" y="603184"/>
                  <a:pt x="1361083" y="462955"/>
                </a:cubicBezTo>
                <a:cubicBezTo>
                  <a:pt x="1594975" y="322594"/>
                  <a:pt x="1835878" y="210344"/>
                  <a:pt x="2083793" y="126206"/>
                </a:cubicBezTo>
                <a:cubicBezTo>
                  <a:pt x="2331707" y="42069"/>
                  <a:pt x="2586633" y="0"/>
                  <a:pt x="2848571" y="0"/>
                </a:cubicBezTo>
                <a:cubicBezTo>
                  <a:pt x="3147947" y="0"/>
                  <a:pt x="3428604" y="63103"/>
                  <a:pt x="3690541" y="189310"/>
                </a:cubicBezTo>
                <a:cubicBezTo>
                  <a:pt x="3952611" y="315516"/>
                  <a:pt x="4179491" y="493183"/>
                  <a:pt x="4371182" y="722313"/>
                </a:cubicBezTo>
                <a:cubicBezTo>
                  <a:pt x="4563004" y="951442"/>
                  <a:pt x="4715008" y="1225021"/>
                  <a:pt x="4827191" y="1543050"/>
                </a:cubicBezTo>
                <a:cubicBezTo>
                  <a:pt x="4939507" y="1860947"/>
                  <a:pt x="4995665" y="2206956"/>
                  <a:pt x="4995665" y="2581077"/>
                </a:cubicBezTo>
                <a:cubicBezTo>
                  <a:pt x="4995665" y="2702653"/>
                  <a:pt x="4981642" y="2828859"/>
                  <a:pt x="4953596" y="2959696"/>
                </a:cubicBezTo>
                <a:cubicBezTo>
                  <a:pt x="4850673" y="3389908"/>
                  <a:pt x="4693973" y="3740679"/>
                  <a:pt x="4483497" y="4012010"/>
                </a:cubicBezTo>
                <a:cubicBezTo>
                  <a:pt x="4273021" y="4283207"/>
                  <a:pt x="4039129" y="4514652"/>
                  <a:pt x="3781822" y="4706342"/>
                </a:cubicBezTo>
                <a:cubicBezTo>
                  <a:pt x="3524647" y="4898033"/>
                  <a:pt x="3258014" y="5071071"/>
                  <a:pt x="2981921" y="5225455"/>
                </a:cubicBezTo>
                <a:cubicBezTo>
                  <a:pt x="2705960" y="5379707"/>
                  <a:pt x="2448719" y="5550363"/>
                  <a:pt x="2210197" y="5737424"/>
                </a:cubicBezTo>
                <a:cubicBezTo>
                  <a:pt x="1971675" y="5924484"/>
                  <a:pt x="1763515" y="6151298"/>
                  <a:pt x="1585715" y="6417866"/>
                </a:cubicBezTo>
                <a:cubicBezTo>
                  <a:pt x="1407915" y="6684301"/>
                  <a:pt x="1290969" y="7023233"/>
                  <a:pt x="1234877" y="7434660"/>
                </a:cubicBezTo>
                <a:lnTo>
                  <a:pt x="3901083" y="7434660"/>
                </a:lnTo>
                <a:cubicBezTo>
                  <a:pt x="4013399" y="7434660"/>
                  <a:pt x="4097603" y="7418322"/>
                  <a:pt x="4153694" y="7385646"/>
                </a:cubicBezTo>
                <a:cubicBezTo>
                  <a:pt x="4209918" y="7352837"/>
                  <a:pt x="4252053" y="7327106"/>
                  <a:pt x="4280099" y="7308453"/>
                </a:cubicBezTo>
                <a:cubicBezTo>
                  <a:pt x="4298752" y="7289668"/>
                  <a:pt x="4347832" y="7233576"/>
                  <a:pt x="4427340" y="7140178"/>
                </a:cubicBezTo>
                <a:cubicBezTo>
                  <a:pt x="4506847" y="7046648"/>
                  <a:pt x="4565320" y="6990556"/>
                  <a:pt x="4602758" y="6971903"/>
                </a:cubicBezTo>
                <a:cubicBezTo>
                  <a:pt x="4649590" y="6943725"/>
                  <a:pt x="4703366" y="6925006"/>
                  <a:pt x="4764088" y="6915746"/>
                </a:cubicBezTo>
                <a:cubicBezTo>
                  <a:pt x="4824942" y="6906353"/>
                  <a:pt x="4878785" y="6901656"/>
                  <a:pt x="4925616" y="6901656"/>
                </a:cubicBezTo>
                <a:cubicBezTo>
                  <a:pt x="5094024" y="6901656"/>
                  <a:pt x="5229688" y="6960129"/>
                  <a:pt x="5332611" y="7077075"/>
                </a:cubicBezTo>
                <a:cubicBezTo>
                  <a:pt x="5435535" y="7194021"/>
                  <a:pt x="5486996" y="7332001"/>
                  <a:pt x="5486996" y="7491016"/>
                </a:cubicBezTo>
                <a:cubicBezTo>
                  <a:pt x="5486996" y="7593939"/>
                  <a:pt x="5475288" y="7673446"/>
                  <a:pt x="5451872" y="7729538"/>
                </a:cubicBezTo>
                <a:cubicBezTo>
                  <a:pt x="5428457" y="7785629"/>
                  <a:pt x="5407356" y="7823002"/>
                  <a:pt x="5388571" y="7841655"/>
                </a:cubicBezTo>
                <a:cubicBezTo>
                  <a:pt x="5210903" y="8094200"/>
                  <a:pt x="5002742" y="8297664"/>
                  <a:pt x="4764088" y="8452049"/>
                </a:cubicBezTo>
                <a:cubicBezTo>
                  <a:pt x="4525566" y="8606433"/>
                  <a:pt x="4251987" y="8683624"/>
                  <a:pt x="3943350" y="8683624"/>
                </a:cubicBezTo>
                <a:lnTo>
                  <a:pt x="603449" y="8683624"/>
                </a:lnTo>
                <a:cubicBezTo>
                  <a:pt x="238588" y="8646186"/>
                  <a:pt x="37439" y="8426318"/>
                  <a:pt x="0" y="8024019"/>
                </a:cubicBezTo>
                <a:cubicBezTo>
                  <a:pt x="28046" y="7715515"/>
                  <a:pt x="70115" y="7413956"/>
                  <a:pt x="126207" y="7119342"/>
                </a:cubicBezTo>
                <a:cubicBezTo>
                  <a:pt x="182298" y="6824729"/>
                  <a:pt x="261806" y="6539508"/>
                  <a:pt x="364729" y="6263680"/>
                </a:cubicBezTo>
                <a:cubicBezTo>
                  <a:pt x="467652" y="5987852"/>
                  <a:pt x="598620" y="5730677"/>
                  <a:pt x="757635" y="5492155"/>
                </a:cubicBezTo>
                <a:cubicBezTo>
                  <a:pt x="916782" y="5253633"/>
                  <a:pt x="1117931" y="5036212"/>
                  <a:pt x="1361083" y="4839891"/>
                </a:cubicBezTo>
                <a:cubicBezTo>
                  <a:pt x="1576322" y="4671484"/>
                  <a:pt x="1824236" y="4512469"/>
                  <a:pt x="2104827" y="4362847"/>
                </a:cubicBezTo>
                <a:cubicBezTo>
                  <a:pt x="2385550" y="4213225"/>
                  <a:pt x="2652184" y="4047265"/>
                  <a:pt x="2904729" y="3864967"/>
                </a:cubicBezTo>
                <a:cubicBezTo>
                  <a:pt x="3157406" y="3682537"/>
                  <a:pt x="3372578" y="3469812"/>
                  <a:pt x="3550246" y="3226792"/>
                </a:cubicBezTo>
                <a:cubicBezTo>
                  <a:pt x="3728046" y="2983640"/>
                  <a:pt x="3816946" y="2689093"/>
                  <a:pt x="3816946" y="2343150"/>
                </a:cubicBezTo>
                <a:cubicBezTo>
                  <a:pt x="3816946" y="2249488"/>
                  <a:pt x="3798226" y="2151261"/>
                  <a:pt x="3760788" y="2048471"/>
                </a:cubicBezTo>
                <a:cubicBezTo>
                  <a:pt x="3723350" y="1945680"/>
                  <a:pt x="3700000" y="1889588"/>
                  <a:pt x="3690740" y="188019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3" name="Rectangle 433"/>
          <p:cNvSpPr/>
          <p:nvPr/>
        </p:nvSpPr>
        <p:spPr>
          <a:xfrm rot="0" flipH="0" flipV="0">
            <a:off x="2298700" y="5532456"/>
            <a:ext cx="8872229" cy="692931"/>
          </a:xfrm>
          <a:prstGeom prst="rect">
            <a:avLst/>
          </a:prstGeom>
        </p:spPr>
      </p:sp>
      <p:sp>
        <p:nvSpPr>
          <p:cNvPr id="434" name="Freeform 434"/>
          <p:cNvSpPr/>
          <p:nvPr/>
        </p:nvSpPr>
        <p:spPr>
          <a:xfrm rot="0" flipH="0" flipV="0">
            <a:off x="2301695" y="5895561"/>
            <a:ext cx="178236" cy="206787"/>
          </a:xfrm>
          <a:custGeom>
            <a:pathLst>
              <a:path w="7426523" h="8616156">
                <a:moveTo>
                  <a:pt x="1698426" y="8616156"/>
                </a:moveTo>
                <a:cubicBezTo>
                  <a:pt x="1558065" y="8597370"/>
                  <a:pt x="1441053" y="8557550"/>
                  <a:pt x="1347390" y="8496696"/>
                </a:cubicBezTo>
                <a:cubicBezTo>
                  <a:pt x="1253728" y="8435974"/>
                  <a:pt x="1183547" y="8363479"/>
                  <a:pt x="1136848" y="8279210"/>
                </a:cubicBezTo>
                <a:lnTo>
                  <a:pt x="1094581" y="8195072"/>
                </a:lnTo>
                <a:cubicBezTo>
                  <a:pt x="1075928" y="8148373"/>
                  <a:pt x="1057209" y="8099293"/>
                  <a:pt x="1038423" y="8047832"/>
                </a:cubicBezTo>
                <a:cubicBezTo>
                  <a:pt x="1019770" y="7996370"/>
                  <a:pt x="1010443" y="7947224"/>
                  <a:pt x="1010443" y="7900393"/>
                </a:cubicBezTo>
                <a:lnTo>
                  <a:pt x="1010443" y="1599605"/>
                </a:lnTo>
                <a:cubicBezTo>
                  <a:pt x="926306" y="1627651"/>
                  <a:pt x="858506" y="1653382"/>
                  <a:pt x="807045" y="1676797"/>
                </a:cubicBezTo>
                <a:cubicBezTo>
                  <a:pt x="755584" y="1700213"/>
                  <a:pt x="683088" y="1711921"/>
                  <a:pt x="589558" y="1711921"/>
                </a:cubicBezTo>
                <a:cubicBezTo>
                  <a:pt x="411758" y="1711921"/>
                  <a:pt x="269015" y="1660460"/>
                  <a:pt x="161329" y="1557536"/>
                </a:cubicBezTo>
                <a:cubicBezTo>
                  <a:pt x="53776" y="1454613"/>
                  <a:pt x="0" y="1333038"/>
                  <a:pt x="0" y="1192808"/>
                </a:cubicBezTo>
                <a:cubicBezTo>
                  <a:pt x="0" y="986963"/>
                  <a:pt x="119327" y="809229"/>
                  <a:pt x="357981" y="659607"/>
                </a:cubicBezTo>
                <a:cubicBezTo>
                  <a:pt x="596635" y="509852"/>
                  <a:pt x="879739" y="385895"/>
                  <a:pt x="1207293" y="287735"/>
                </a:cubicBezTo>
                <a:cubicBezTo>
                  <a:pt x="1534848" y="189442"/>
                  <a:pt x="1878806" y="116946"/>
                  <a:pt x="2239168" y="70247"/>
                </a:cubicBezTo>
                <a:cubicBezTo>
                  <a:pt x="2599663" y="23416"/>
                  <a:pt x="2896856" y="0"/>
                  <a:pt x="3130748" y="0"/>
                </a:cubicBezTo>
                <a:cubicBezTo>
                  <a:pt x="3813902" y="0"/>
                  <a:pt x="4422246" y="112250"/>
                  <a:pt x="4955778" y="336749"/>
                </a:cubicBezTo>
                <a:cubicBezTo>
                  <a:pt x="5489310" y="561248"/>
                  <a:pt x="5938572" y="862939"/>
                  <a:pt x="6303565" y="1241822"/>
                </a:cubicBezTo>
                <a:cubicBezTo>
                  <a:pt x="6668558" y="1620574"/>
                  <a:pt x="6946966" y="2062560"/>
                  <a:pt x="7138789" y="2567782"/>
                </a:cubicBezTo>
                <a:cubicBezTo>
                  <a:pt x="7330612" y="3073004"/>
                  <a:pt x="7426523" y="3601575"/>
                  <a:pt x="7426523" y="4153496"/>
                </a:cubicBezTo>
                <a:cubicBezTo>
                  <a:pt x="7426523" y="4714809"/>
                  <a:pt x="7323534" y="5264481"/>
                  <a:pt x="7117556" y="5802511"/>
                </a:cubicBezTo>
                <a:cubicBezTo>
                  <a:pt x="6911710" y="6340409"/>
                  <a:pt x="6598179" y="6810508"/>
                  <a:pt x="6176962" y="7212807"/>
                </a:cubicBezTo>
                <a:cubicBezTo>
                  <a:pt x="5886847" y="7493397"/>
                  <a:pt x="5561608" y="7715581"/>
                  <a:pt x="5201245" y="7879358"/>
                </a:cubicBezTo>
                <a:cubicBezTo>
                  <a:pt x="4840883" y="8043135"/>
                  <a:pt x="4464182" y="8174170"/>
                  <a:pt x="4071143" y="8272463"/>
                </a:cubicBezTo>
                <a:cubicBezTo>
                  <a:pt x="3678105" y="8370622"/>
                  <a:pt x="3280304" y="8443052"/>
                  <a:pt x="2877740" y="8489751"/>
                </a:cubicBezTo>
                <a:cubicBezTo>
                  <a:pt x="2475309" y="8536582"/>
                  <a:pt x="2082204" y="8578717"/>
                  <a:pt x="1698426" y="8616156"/>
                </a:cubicBezTo>
                <a:close/>
                <a:moveTo>
                  <a:pt x="3116064" y="1150739"/>
                </a:moveTo>
                <a:cubicBezTo>
                  <a:pt x="2957049" y="1150739"/>
                  <a:pt x="2797902" y="1160066"/>
                  <a:pt x="2638623" y="1178719"/>
                </a:cubicBezTo>
                <a:cubicBezTo>
                  <a:pt x="2479476" y="1197372"/>
                  <a:pt x="2320329" y="1220788"/>
                  <a:pt x="2161183" y="1248966"/>
                </a:cubicBezTo>
                <a:lnTo>
                  <a:pt x="2161183" y="7423547"/>
                </a:lnTo>
                <a:cubicBezTo>
                  <a:pt x="2432645" y="7395369"/>
                  <a:pt x="2720512" y="7362627"/>
                  <a:pt x="3024783" y="7325321"/>
                </a:cubicBezTo>
                <a:cubicBezTo>
                  <a:pt x="3329186" y="7287882"/>
                  <a:pt x="3626445" y="7231724"/>
                  <a:pt x="3916561" y="7156847"/>
                </a:cubicBezTo>
                <a:cubicBezTo>
                  <a:pt x="4206808" y="7081970"/>
                  <a:pt x="4478337" y="6983744"/>
                  <a:pt x="4731147" y="6862168"/>
                </a:cubicBezTo>
                <a:cubicBezTo>
                  <a:pt x="4983956" y="6740592"/>
                  <a:pt x="5194630" y="6586207"/>
                  <a:pt x="5363170" y="6399014"/>
                </a:cubicBezTo>
                <a:cubicBezTo>
                  <a:pt x="5662678" y="6071593"/>
                  <a:pt x="5889691" y="5702102"/>
                  <a:pt x="6044208" y="5290543"/>
                </a:cubicBezTo>
                <a:cubicBezTo>
                  <a:pt x="6198724" y="4878851"/>
                  <a:pt x="6275983" y="4457833"/>
                  <a:pt x="6275983" y="4027488"/>
                </a:cubicBezTo>
                <a:cubicBezTo>
                  <a:pt x="6275983" y="3653235"/>
                  <a:pt x="6208051" y="3293071"/>
                  <a:pt x="6072187" y="2946996"/>
                </a:cubicBezTo>
                <a:cubicBezTo>
                  <a:pt x="5936456" y="2600789"/>
                  <a:pt x="5735174" y="2294401"/>
                  <a:pt x="5468342" y="2027833"/>
                </a:cubicBezTo>
                <a:cubicBezTo>
                  <a:pt x="5201510" y="1761133"/>
                  <a:pt x="4871442" y="1548276"/>
                  <a:pt x="4478139" y="1389261"/>
                </a:cubicBezTo>
                <a:cubicBezTo>
                  <a:pt x="4084968" y="1230247"/>
                  <a:pt x="3630943" y="1150739"/>
                  <a:pt x="3116064" y="115073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" name="Freeform 435"/>
          <p:cNvSpPr/>
          <p:nvPr/>
        </p:nvSpPr>
        <p:spPr>
          <a:xfrm rot="0" flipH="0" flipV="0">
            <a:off x="2509345" y="59478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" name="Freeform 436"/>
          <p:cNvSpPr/>
          <p:nvPr/>
        </p:nvSpPr>
        <p:spPr>
          <a:xfrm rot="0" flipH="0" flipV="0">
            <a:off x="2667184" y="59426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Freeform 437"/>
          <p:cNvSpPr/>
          <p:nvPr/>
        </p:nvSpPr>
        <p:spPr>
          <a:xfrm rot="0" flipH="0" flipV="0">
            <a:off x="2807624" y="5879497"/>
            <a:ext cx="127701" cy="219813"/>
          </a:xfrm>
          <a:custGeom>
            <a:pathLst>
              <a:path w="5320903" h="9158882">
                <a:moveTo>
                  <a:pt x="1150739" y="8515747"/>
                </a:moveTo>
                <a:cubicBezTo>
                  <a:pt x="1141478" y="8721592"/>
                  <a:pt x="1080690" y="8878292"/>
                  <a:pt x="968375" y="8985845"/>
                </a:cubicBezTo>
                <a:cubicBezTo>
                  <a:pt x="856059" y="9093397"/>
                  <a:pt x="732102" y="9149489"/>
                  <a:pt x="596503" y="9154119"/>
                </a:cubicBezTo>
                <a:cubicBezTo>
                  <a:pt x="460904" y="9158882"/>
                  <a:pt x="334631" y="9112183"/>
                  <a:pt x="217685" y="9014023"/>
                </a:cubicBezTo>
                <a:cubicBezTo>
                  <a:pt x="100740" y="8915730"/>
                  <a:pt x="28178" y="8763727"/>
                  <a:pt x="0" y="8558014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172" y="58473"/>
                  <a:pt x="437488" y="9392"/>
                  <a:pt x="554434" y="4762"/>
                </a:cubicBezTo>
                <a:cubicBezTo>
                  <a:pt x="671380" y="0"/>
                  <a:pt x="785944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4628554"/>
                </a:lnTo>
                <a:cubicBezTo>
                  <a:pt x="1394023" y="4488193"/>
                  <a:pt x="1611510" y="4343201"/>
                  <a:pt x="1803201" y="4193579"/>
                </a:cubicBezTo>
                <a:cubicBezTo>
                  <a:pt x="1995024" y="4043825"/>
                  <a:pt x="2184466" y="3880114"/>
                  <a:pt x="2371526" y="3702447"/>
                </a:cubicBezTo>
                <a:cubicBezTo>
                  <a:pt x="2558719" y="3524647"/>
                  <a:pt x="2748227" y="3330508"/>
                  <a:pt x="2940050" y="3120033"/>
                </a:cubicBezTo>
                <a:cubicBezTo>
                  <a:pt x="3131872" y="2909557"/>
                  <a:pt x="3340033" y="2677980"/>
                  <a:pt x="3564532" y="2425303"/>
                </a:cubicBezTo>
                <a:cubicBezTo>
                  <a:pt x="3723547" y="2294334"/>
                  <a:pt x="3880246" y="2233546"/>
                  <a:pt x="4034631" y="2242939"/>
                </a:cubicBezTo>
                <a:cubicBezTo>
                  <a:pt x="4189015" y="2252331"/>
                  <a:pt x="4312972" y="2303793"/>
                  <a:pt x="4406503" y="2397323"/>
                </a:cubicBezTo>
                <a:cubicBezTo>
                  <a:pt x="4500033" y="2490853"/>
                  <a:pt x="4551494" y="2614811"/>
                  <a:pt x="4560887" y="2769195"/>
                </a:cubicBezTo>
                <a:cubicBezTo>
                  <a:pt x="4570280" y="2923579"/>
                  <a:pt x="4509425" y="3080279"/>
                  <a:pt x="4378325" y="3239293"/>
                </a:cubicBezTo>
                <a:cubicBezTo>
                  <a:pt x="4022857" y="3650985"/>
                  <a:pt x="3695435" y="4008834"/>
                  <a:pt x="3396059" y="4312840"/>
                </a:cubicBezTo>
                <a:cubicBezTo>
                  <a:pt x="3096683" y="4616847"/>
                  <a:pt x="2778588" y="4890492"/>
                  <a:pt x="2441773" y="5133776"/>
                </a:cubicBezTo>
                <a:cubicBezTo>
                  <a:pt x="2918949" y="5667044"/>
                  <a:pt x="3370328" y="6169951"/>
                  <a:pt x="3795910" y="6642497"/>
                </a:cubicBezTo>
                <a:cubicBezTo>
                  <a:pt x="4221625" y="7114910"/>
                  <a:pt x="4673070" y="7617685"/>
                  <a:pt x="5150246" y="8150820"/>
                </a:cubicBezTo>
                <a:cubicBezTo>
                  <a:pt x="5271822" y="8319227"/>
                  <a:pt x="5320903" y="8480623"/>
                  <a:pt x="5297487" y="8635008"/>
                </a:cubicBezTo>
                <a:cubicBezTo>
                  <a:pt x="5274204" y="8789392"/>
                  <a:pt x="5213416" y="8911034"/>
                  <a:pt x="5115123" y="8999934"/>
                </a:cubicBezTo>
                <a:cubicBezTo>
                  <a:pt x="5016963" y="9088833"/>
                  <a:pt x="4890690" y="9130902"/>
                  <a:pt x="4736306" y="9126139"/>
                </a:cubicBezTo>
                <a:cubicBezTo>
                  <a:pt x="4581921" y="9121509"/>
                  <a:pt x="4429852" y="9044383"/>
                  <a:pt x="4280098" y="8894762"/>
                </a:cubicBezTo>
                <a:cubicBezTo>
                  <a:pt x="3784269" y="8342709"/>
                  <a:pt x="3316485" y="7818768"/>
                  <a:pt x="2876748" y="7322939"/>
                </a:cubicBezTo>
                <a:cubicBezTo>
                  <a:pt x="2437143" y="6827110"/>
                  <a:pt x="1969426" y="6307865"/>
                  <a:pt x="1473596" y="5765204"/>
                </a:cubicBezTo>
                <a:cubicBezTo>
                  <a:pt x="1417505" y="5793383"/>
                  <a:pt x="1363728" y="5821495"/>
                  <a:pt x="1312267" y="5849540"/>
                </a:cubicBezTo>
                <a:cubicBezTo>
                  <a:pt x="1260805" y="5877586"/>
                  <a:pt x="1206962" y="5905632"/>
                  <a:pt x="1150739" y="5933678"/>
                </a:cubicBezTo>
                <a:lnTo>
                  <a:pt x="1150739" y="851574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" name="Freeform 438"/>
          <p:cNvSpPr/>
          <p:nvPr/>
        </p:nvSpPr>
        <p:spPr>
          <a:xfrm rot="0" flipH="0" flipV="0">
            <a:off x="3078439" y="5943534"/>
            <a:ext cx="194648" cy="157953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9" name="Freeform 439"/>
          <p:cNvSpPr/>
          <p:nvPr/>
        </p:nvSpPr>
        <p:spPr>
          <a:xfrm rot="0" flipH="0" flipV="0">
            <a:off x="3304172" y="59478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0" name="Freeform 440"/>
          <p:cNvSpPr/>
          <p:nvPr/>
        </p:nvSpPr>
        <p:spPr>
          <a:xfrm rot="0" flipH="0" flipV="0">
            <a:off x="3454598" y="58830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1" name="Freeform 441"/>
          <p:cNvSpPr/>
          <p:nvPr/>
        </p:nvSpPr>
        <p:spPr>
          <a:xfrm rot="0" flipH="0" flipV="0">
            <a:off x="3584931" y="58830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2" name="Freeform 442"/>
          <p:cNvSpPr/>
          <p:nvPr/>
        </p:nvSpPr>
        <p:spPr>
          <a:xfrm rot="0" flipH="0" flipV="0">
            <a:off x="3699151" y="59478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3" name="Freeform 443"/>
          <p:cNvSpPr/>
          <p:nvPr/>
        </p:nvSpPr>
        <p:spPr>
          <a:xfrm rot="0" flipH="0" flipV="0">
            <a:off x="3867181" y="59426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" name="Freeform 444"/>
          <p:cNvSpPr/>
          <p:nvPr/>
        </p:nvSpPr>
        <p:spPr>
          <a:xfrm rot="0" flipH="0" flipV="0">
            <a:off x="3962110" y="6057605"/>
            <a:ext cx="51868" cy="79486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5" name="Freeform 445"/>
          <p:cNvSpPr/>
          <p:nvPr/>
        </p:nvSpPr>
        <p:spPr>
          <a:xfrm rot="0" flipH="0" flipV="0">
            <a:off x="4150966" y="5939951"/>
            <a:ext cx="112658" cy="162783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6" name="Freeform 446"/>
          <p:cNvSpPr/>
          <p:nvPr/>
        </p:nvSpPr>
        <p:spPr>
          <a:xfrm rot="0" flipH="0" flipV="0">
            <a:off x="4291169" y="5950506"/>
            <a:ext cx="138436" cy="145494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7" name="Freeform 447"/>
          <p:cNvSpPr/>
          <p:nvPr/>
        </p:nvSpPr>
        <p:spPr>
          <a:xfrm rot="0" flipH="0" flipV="0">
            <a:off x="4461530" y="5946453"/>
            <a:ext cx="126644" cy="233062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8" name="Freeform 448"/>
          <p:cNvSpPr/>
          <p:nvPr/>
        </p:nvSpPr>
        <p:spPr>
          <a:xfrm rot="0" flipH="0" flipV="0">
            <a:off x="4619555" y="59478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9" name="Freeform 449"/>
          <p:cNvSpPr/>
          <p:nvPr/>
        </p:nvSpPr>
        <p:spPr>
          <a:xfrm rot="0" flipH="0" flipV="0">
            <a:off x="4787586" y="59426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0" name="Freeform 450"/>
          <p:cNvSpPr/>
          <p:nvPr/>
        </p:nvSpPr>
        <p:spPr>
          <a:xfrm rot="0" flipH="0" flipV="0">
            <a:off x="5029308" y="5939951"/>
            <a:ext cx="112658" cy="162783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1" name="Freeform 451"/>
          <p:cNvSpPr/>
          <p:nvPr/>
        </p:nvSpPr>
        <p:spPr>
          <a:xfrm rot="0" flipH="0" flipV="0">
            <a:off x="5163362" y="5943096"/>
            <a:ext cx="144484" cy="223632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2" name="Freeform 452"/>
          <p:cNvSpPr/>
          <p:nvPr/>
        </p:nvSpPr>
        <p:spPr>
          <a:xfrm rot="0" flipH="0" flipV="0">
            <a:off x="5332191" y="5943534"/>
            <a:ext cx="194648" cy="157953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" name="Freeform 453"/>
          <p:cNvSpPr/>
          <p:nvPr/>
        </p:nvSpPr>
        <p:spPr>
          <a:xfrm rot="0" flipH="0" flipV="0">
            <a:off x="5566278" y="5943534"/>
            <a:ext cx="194648" cy="157953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" name="Freeform 454"/>
          <p:cNvSpPr/>
          <p:nvPr/>
        </p:nvSpPr>
        <p:spPr>
          <a:xfrm rot="0" flipH="0" flipV="0">
            <a:off x="5797333" y="59478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" name="Freeform 455"/>
          <p:cNvSpPr/>
          <p:nvPr/>
        </p:nvSpPr>
        <p:spPr>
          <a:xfrm rot="0" flipH="0" flipV="0">
            <a:off x="5954233" y="58830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" name="Freeform 456"/>
          <p:cNvSpPr/>
          <p:nvPr/>
        </p:nvSpPr>
        <p:spPr>
          <a:xfrm rot="0" flipH="0" flipV="0">
            <a:off x="6084601" y="59426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" name="Freeform 457"/>
          <p:cNvSpPr/>
          <p:nvPr/>
        </p:nvSpPr>
        <p:spPr>
          <a:xfrm rot="0" flipH="0" flipV="0">
            <a:off x="6223609" y="5943096"/>
            <a:ext cx="144484" cy="223632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" name="Freeform 458"/>
          <p:cNvSpPr/>
          <p:nvPr/>
        </p:nvSpPr>
        <p:spPr>
          <a:xfrm rot="0" flipH="0" flipV="0">
            <a:off x="6359728" y="6057605"/>
            <a:ext cx="51868" cy="79486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" name="Freeform 459"/>
          <p:cNvSpPr/>
          <p:nvPr/>
        </p:nvSpPr>
        <p:spPr>
          <a:xfrm rot="0" flipH="0" flipV="0">
            <a:off x="6561477" y="59454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" name="Freeform 460"/>
          <p:cNvSpPr/>
          <p:nvPr/>
        </p:nvSpPr>
        <p:spPr>
          <a:xfrm rot="0" flipH="0" flipV="0">
            <a:off x="6713482" y="59478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" name="Freeform 461"/>
          <p:cNvSpPr/>
          <p:nvPr/>
        </p:nvSpPr>
        <p:spPr>
          <a:xfrm rot="0" flipH="0" flipV="0">
            <a:off x="6863908" y="58830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" name="Freeform 462"/>
          <p:cNvSpPr/>
          <p:nvPr/>
        </p:nvSpPr>
        <p:spPr>
          <a:xfrm rot="0" flipH="0" flipV="0">
            <a:off x="6994958" y="5950506"/>
            <a:ext cx="138436" cy="145494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" name="Freeform 463"/>
          <p:cNvSpPr/>
          <p:nvPr/>
        </p:nvSpPr>
        <p:spPr>
          <a:xfrm rot="0" flipH="0" flipV="0">
            <a:off x="7159966" y="59426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" name="Freeform 464"/>
          <p:cNvSpPr/>
          <p:nvPr/>
        </p:nvSpPr>
        <p:spPr>
          <a:xfrm rot="0" flipH="0" flipV="0">
            <a:off x="7274252" y="59478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" name="Freeform 465"/>
          <p:cNvSpPr/>
          <p:nvPr/>
        </p:nvSpPr>
        <p:spPr>
          <a:xfrm rot="0" flipH="0" flipV="0">
            <a:off x="7443111" y="5883202"/>
            <a:ext cx="40081" cy="22301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" name="Freeform 466"/>
          <p:cNvSpPr/>
          <p:nvPr/>
        </p:nvSpPr>
        <p:spPr>
          <a:xfrm rot="0" flipH="0" flipV="0">
            <a:off x="7530467" y="59454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" name="Freeform 467"/>
          <p:cNvSpPr/>
          <p:nvPr/>
        </p:nvSpPr>
        <p:spPr>
          <a:xfrm rot="0" flipH="0" flipV="0">
            <a:off x="7685112" y="59478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" name="Freeform 468"/>
          <p:cNvSpPr/>
          <p:nvPr/>
        </p:nvSpPr>
        <p:spPr>
          <a:xfrm rot="0" flipH="0" flipV="0">
            <a:off x="7845294" y="5939951"/>
            <a:ext cx="112658" cy="162783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" name="Freeform 469"/>
          <p:cNvSpPr/>
          <p:nvPr/>
        </p:nvSpPr>
        <p:spPr>
          <a:xfrm rot="0" flipH="0" flipV="0">
            <a:off x="7976632" y="5939951"/>
            <a:ext cx="112658" cy="162783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" name="Freeform 470"/>
          <p:cNvSpPr/>
          <p:nvPr/>
        </p:nvSpPr>
        <p:spPr>
          <a:xfrm rot="0" flipH="0" flipV="0">
            <a:off x="8101660" y="6057605"/>
            <a:ext cx="51868" cy="79486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" name="Freeform 471"/>
          <p:cNvSpPr/>
          <p:nvPr/>
        </p:nvSpPr>
        <p:spPr>
          <a:xfrm rot="0" flipH="0" flipV="0">
            <a:off x="8304814" y="5886017"/>
            <a:ext cx="127620" cy="216446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" name="Freeform 472"/>
          <p:cNvSpPr/>
          <p:nvPr/>
        </p:nvSpPr>
        <p:spPr>
          <a:xfrm rot="0" flipH="0" flipV="0">
            <a:off x="8473429" y="58841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" name="Freeform 473"/>
          <p:cNvSpPr/>
          <p:nvPr/>
        </p:nvSpPr>
        <p:spPr>
          <a:xfrm rot="0" flipH="0" flipV="0">
            <a:off x="8544587" y="59478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" name="Freeform 474"/>
          <p:cNvSpPr/>
          <p:nvPr/>
        </p:nvSpPr>
        <p:spPr>
          <a:xfrm rot="0" flipH="0" flipV="0">
            <a:off x="8712618" y="59426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" name="Freeform 475"/>
          <p:cNvSpPr/>
          <p:nvPr/>
        </p:nvSpPr>
        <p:spPr>
          <a:xfrm rot="0" flipH="0" flipV="0">
            <a:off x="8826903" y="59478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" name="Freeform 476"/>
          <p:cNvSpPr/>
          <p:nvPr/>
        </p:nvSpPr>
        <p:spPr>
          <a:xfrm rot="0" flipH="0" flipV="0">
            <a:off x="8984742" y="59426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" name="Freeform 477"/>
          <p:cNvSpPr/>
          <p:nvPr/>
        </p:nvSpPr>
        <p:spPr>
          <a:xfrm rot="0" flipH="0" flipV="0">
            <a:off x="9116564" y="5940572"/>
            <a:ext cx="120346" cy="160085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8" name="Freeform 478"/>
          <p:cNvSpPr/>
          <p:nvPr/>
        </p:nvSpPr>
        <p:spPr>
          <a:xfrm rot="0" flipH="0" flipV="0">
            <a:off x="9271060" y="5886017"/>
            <a:ext cx="127620" cy="216446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9" name="Freeform 479"/>
          <p:cNvSpPr/>
          <p:nvPr/>
        </p:nvSpPr>
        <p:spPr>
          <a:xfrm rot="0" flipH="0" flipV="0">
            <a:off x="9425534" y="5943096"/>
            <a:ext cx="144484" cy="223632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0" name="Freeform 480"/>
          <p:cNvSpPr/>
          <p:nvPr/>
        </p:nvSpPr>
        <p:spPr>
          <a:xfrm rot="0" flipH="0" flipV="0">
            <a:off x="9716221" y="5946453"/>
            <a:ext cx="126644" cy="233062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1" name="Freeform 481"/>
          <p:cNvSpPr/>
          <p:nvPr/>
        </p:nvSpPr>
        <p:spPr>
          <a:xfrm rot="0" flipH="0" flipV="0">
            <a:off x="9864792" y="59426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2" name="Freeform 482"/>
          <p:cNvSpPr/>
          <p:nvPr/>
        </p:nvSpPr>
        <p:spPr>
          <a:xfrm rot="0" flipH="0" flipV="0">
            <a:off x="9988193" y="5947585"/>
            <a:ext cx="134942" cy="159697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" name="Freeform 483"/>
          <p:cNvSpPr/>
          <p:nvPr/>
        </p:nvSpPr>
        <p:spPr>
          <a:xfrm rot="0" flipH="0" flipV="0">
            <a:off x="10148243" y="5881517"/>
            <a:ext cx="133454" cy="216954"/>
          </a:xfrm>
          <a:custGeom>
            <a:pathLst>
              <a:path w="5560615" h="9039753">
                <a:moveTo>
                  <a:pt x="947473" y="8712399"/>
                </a:moveTo>
                <a:cubicBezTo>
                  <a:pt x="788458" y="8805929"/>
                  <a:pt x="638704" y="8845683"/>
                  <a:pt x="498210" y="8831660"/>
                </a:cubicBezTo>
                <a:cubicBezTo>
                  <a:pt x="357849" y="8817637"/>
                  <a:pt x="245533" y="8768556"/>
                  <a:pt x="161263" y="8684419"/>
                </a:cubicBezTo>
                <a:cubicBezTo>
                  <a:pt x="77126" y="8600149"/>
                  <a:pt x="28045" y="8487834"/>
                  <a:pt x="14023" y="8347472"/>
                </a:cubicBezTo>
                <a:cubicBezTo>
                  <a:pt x="0" y="8207111"/>
                  <a:pt x="39753" y="8057423"/>
                  <a:pt x="133283" y="7898408"/>
                </a:cubicBezTo>
                <a:lnTo>
                  <a:pt x="175551" y="7856339"/>
                </a:lnTo>
                <a:lnTo>
                  <a:pt x="175551" y="558999"/>
                </a:lnTo>
                <a:cubicBezTo>
                  <a:pt x="212857" y="381331"/>
                  <a:pt x="285287" y="245732"/>
                  <a:pt x="392840" y="152202"/>
                </a:cubicBezTo>
                <a:cubicBezTo>
                  <a:pt x="500525" y="58539"/>
                  <a:pt x="612841" y="9393"/>
                  <a:pt x="729787" y="4763"/>
                </a:cubicBezTo>
                <a:cubicBezTo>
                  <a:pt x="846732" y="0"/>
                  <a:pt x="961297" y="39754"/>
                  <a:pt x="1073480" y="124024"/>
                </a:cubicBezTo>
                <a:cubicBezTo>
                  <a:pt x="1185796" y="208161"/>
                  <a:pt x="1270000" y="339130"/>
                  <a:pt x="1326091" y="516930"/>
                </a:cubicBezTo>
                <a:lnTo>
                  <a:pt x="1326091" y="3856831"/>
                </a:lnTo>
                <a:cubicBezTo>
                  <a:pt x="1531937" y="3660378"/>
                  <a:pt x="1751872" y="3505994"/>
                  <a:pt x="1985896" y="3393678"/>
                </a:cubicBezTo>
                <a:cubicBezTo>
                  <a:pt x="2201135" y="3272102"/>
                  <a:pt x="2404665" y="3185584"/>
                  <a:pt x="2596488" y="3134122"/>
                </a:cubicBezTo>
                <a:cubicBezTo>
                  <a:pt x="2788311" y="3082661"/>
                  <a:pt x="3005931" y="3042907"/>
                  <a:pt x="3249348" y="3014861"/>
                </a:cubicBezTo>
                <a:cubicBezTo>
                  <a:pt x="3492632" y="2977423"/>
                  <a:pt x="3721893" y="3000838"/>
                  <a:pt x="3937132" y="3085108"/>
                </a:cubicBezTo>
                <a:cubicBezTo>
                  <a:pt x="4152370" y="3169246"/>
                  <a:pt x="4362847" y="3272102"/>
                  <a:pt x="4568560" y="3393678"/>
                </a:cubicBezTo>
                <a:cubicBezTo>
                  <a:pt x="4840023" y="3552825"/>
                  <a:pt x="5045934" y="3772760"/>
                  <a:pt x="5186296" y="4053483"/>
                </a:cubicBezTo>
                <a:cubicBezTo>
                  <a:pt x="5326790" y="4334074"/>
                  <a:pt x="5425083" y="4635765"/>
                  <a:pt x="5481174" y="4958556"/>
                </a:cubicBezTo>
                <a:cubicBezTo>
                  <a:pt x="5537266" y="5281216"/>
                  <a:pt x="5560615" y="5608638"/>
                  <a:pt x="5551223" y="5940822"/>
                </a:cubicBezTo>
                <a:cubicBezTo>
                  <a:pt x="5541962" y="6272874"/>
                  <a:pt x="5513916" y="6569869"/>
                  <a:pt x="5467085" y="6831806"/>
                </a:cubicBezTo>
                <a:cubicBezTo>
                  <a:pt x="5448432" y="6981561"/>
                  <a:pt x="5406297" y="7124303"/>
                  <a:pt x="5340680" y="7260035"/>
                </a:cubicBezTo>
                <a:cubicBezTo>
                  <a:pt x="5275196" y="7395634"/>
                  <a:pt x="5205015" y="7528917"/>
                  <a:pt x="5130138" y="7659886"/>
                </a:cubicBezTo>
                <a:cubicBezTo>
                  <a:pt x="4999169" y="7921824"/>
                  <a:pt x="4821369" y="8144008"/>
                  <a:pt x="4596738" y="8326438"/>
                </a:cubicBezTo>
                <a:cubicBezTo>
                  <a:pt x="4372239" y="8508868"/>
                  <a:pt x="4121943" y="8653860"/>
                  <a:pt x="3845851" y="8761413"/>
                </a:cubicBezTo>
                <a:cubicBezTo>
                  <a:pt x="3569890" y="8868966"/>
                  <a:pt x="3284537" y="8943776"/>
                  <a:pt x="2989791" y="8985845"/>
                </a:cubicBezTo>
                <a:cubicBezTo>
                  <a:pt x="2695045" y="9028046"/>
                  <a:pt x="2416637" y="9039753"/>
                  <a:pt x="2154568" y="9020968"/>
                </a:cubicBezTo>
                <a:cubicBezTo>
                  <a:pt x="1939329" y="9002315"/>
                  <a:pt x="1733417" y="8969639"/>
                  <a:pt x="1536832" y="8922941"/>
                </a:cubicBezTo>
                <a:cubicBezTo>
                  <a:pt x="1340379" y="8876110"/>
                  <a:pt x="1148622" y="8796536"/>
                  <a:pt x="961562" y="8684221"/>
                </a:cubicBezTo>
                <a:cubicBezTo>
                  <a:pt x="961562" y="8693613"/>
                  <a:pt x="956865" y="8703006"/>
                  <a:pt x="947473" y="8712399"/>
                </a:cubicBezTo>
                <a:close/>
                <a:moveTo>
                  <a:pt x="1326091" y="5596930"/>
                </a:moveTo>
                <a:lnTo>
                  <a:pt x="1326091" y="7561660"/>
                </a:lnTo>
                <a:cubicBezTo>
                  <a:pt x="1354269" y="7580313"/>
                  <a:pt x="1405731" y="7608359"/>
                  <a:pt x="1480476" y="7645797"/>
                </a:cubicBezTo>
                <a:cubicBezTo>
                  <a:pt x="1499261" y="7664450"/>
                  <a:pt x="1517980" y="7678473"/>
                  <a:pt x="1536633" y="7687866"/>
                </a:cubicBezTo>
                <a:cubicBezTo>
                  <a:pt x="1555419" y="7697259"/>
                  <a:pt x="1574204" y="7711281"/>
                  <a:pt x="1592990" y="7729935"/>
                </a:cubicBezTo>
                <a:cubicBezTo>
                  <a:pt x="2079558" y="7917127"/>
                  <a:pt x="2542778" y="7949936"/>
                  <a:pt x="2982648" y="7828360"/>
                </a:cubicBezTo>
                <a:cubicBezTo>
                  <a:pt x="3422517" y="7706651"/>
                  <a:pt x="3810926" y="7449344"/>
                  <a:pt x="4147873" y="7056438"/>
                </a:cubicBezTo>
                <a:cubicBezTo>
                  <a:pt x="4241535" y="6831939"/>
                  <a:pt x="4309401" y="6623778"/>
                  <a:pt x="4351469" y="6431955"/>
                </a:cubicBezTo>
                <a:cubicBezTo>
                  <a:pt x="4393538" y="6240132"/>
                  <a:pt x="4414573" y="6048375"/>
                  <a:pt x="4414573" y="5856685"/>
                </a:cubicBezTo>
                <a:cubicBezTo>
                  <a:pt x="4414573" y="5664862"/>
                  <a:pt x="4395853" y="5470724"/>
                  <a:pt x="4358415" y="5274271"/>
                </a:cubicBezTo>
                <a:cubicBezTo>
                  <a:pt x="4321108" y="5077685"/>
                  <a:pt x="4260254" y="4867143"/>
                  <a:pt x="4175852" y="4642644"/>
                </a:cubicBezTo>
                <a:cubicBezTo>
                  <a:pt x="4129153" y="4595945"/>
                  <a:pt x="4089400" y="4546865"/>
                  <a:pt x="4056591" y="4495403"/>
                </a:cubicBezTo>
                <a:cubicBezTo>
                  <a:pt x="4023915" y="4443942"/>
                  <a:pt x="3984162" y="4394796"/>
                  <a:pt x="3937330" y="4347964"/>
                </a:cubicBezTo>
                <a:cubicBezTo>
                  <a:pt x="3890499" y="4329311"/>
                  <a:pt x="3846049" y="4305962"/>
                  <a:pt x="3803980" y="4277916"/>
                </a:cubicBezTo>
                <a:cubicBezTo>
                  <a:pt x="3761912" y="4249738"/>
                  <a:pt x="3717462" y="4226322"/>
                  <a:pt x="3670630" y="4207669"/>
                </a:cubicBezTo>
                <a:cubicBezTo>
                  <a:pt x="3623799" y="4198276"/>
                  <a:pt x="3572272" y="4188950"/>
                  <a:pt x="3516048" y="4179689"/>
                </a:cubicBezTo>
                <a:cubicBezTo>
                  <a:pt x="3459956" y="4170296"/>
                  <a:pt x="3408561" y="4160904"/>
                  <a:pt x="3361862" y="4151511"/>
                </a:cubicBezTo>
                <a:cubicBezTo>
                  <a:pt x="2912599" y="4226388"/>
                  <a:pt x="2542910" y="4378457"/>
                  <a:pt x="2252794" y="4607719"/>
                </a:cubicBezTo>
                <a:cubicBezTo>
                  <a:pt x="1962679" y="4836848"/>
                  <a:pt x="1691216" y="5129146"/>
                  <a:pt x="1438407" y="548461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" name="Freeform 484"/>
          <p:cNvSpPr/>
          <p:nvPr/>
        </p:nvSpPr>
        <p:spPr>
          <a:xfrm rot="0" flipH="0" flipV="0">
            <a:off x="10321703" y="5883202"/>
            <a:ext cx="40081" cy="22301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5" name="Freeform 485"/>
          <p:cNvSpPr/>
          <p:nvPr/>
        </p:nvSpPr>
        <p:spPr>
          <a:xfrm rot="0" flipH="0" flipV="0">
            <a:off x="10386524" y="59478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" name="Freeform 486"/>
          <p:cNvSpPr/>
          <p:nvPr/>
        </p:nvSpPr>
        <p:spPr>
          <a:xfrm rot="0" flipH="0" flipV="0">
            <a:off x="10547837" y="5943534"/>
            <a:ext cx="194648" cy="157953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" name="Freeform 487"/>
          <p:cNvSpPr/>
          <p:nvPr/>
        </p:nvSpPr>
        <p:spPr>
          <a:xfrm rot="0" flipH="0" flipV="0">
            <a:off x="10789543" y="6054548"/>
            <a:ext cx="172516" cy="45800"/>
          </a:xfrm>
          <a:custGeom>
            <a:pathLst>
              <a:path w="7188200" h="1908373">
                <a:moveTo>
                  <a:pt x="7188200" y="898129"/>
                </a:moveTo>
                <a:cubicBezTo>
                  <a:pt x="7188200" y="1019705"/>
                  <a:pt x="7155457" y="1136650"/>
                  <a:pt x="7089973" y="1248966"/>
                </a:cubicBezTo>
                <a:cubicBezTo>
                  <a:pt x="7024489" y="1361149"/>
                  <a:pt x="6940285" y="1461691"/>
                  <a:pt x="6837362" y="1550591"/>
                </a:cubicBezTo>
                <a:cubicBezTo>
                  <a:pt x="6734571" y="1639491"/>
                  <a:pt x="6620007" y="1709672"/>
                  <a:pt x="6493668" y="1761132"/>
                </a:cubicBezTo>
                <a:cubicBezTo>
                  <a:pt x="6367329" y="1812594"/>
                  <a:pt x="6238676" y="1838325"/>
                  <a:pt x="6107707" y="1838325"/>
                </a:cubicBezTo>
                <a:cubicBezTo>
                  <a:pt x="5649317" y="1838325"/>
                  <a:pt x="5420121" y="1524927"/>
                  <a:pt x="5420121" y="898129"/>
                </a:cubicBezTo>
                <a:cubicBezTo>
                  <a:pt x="5420121" y="776420"/>
                  <a:pt x="5452864" y="661790"/>
                  <a:pt x="5518348" y="554236"/>
                </a:cubicBezTo>
                <a:cubicBezTo>
                  <a:pt x="5583832" y="446683"/>
                  <a:pt x="5665654" y="350838"/>
                  <a:pt x="5763815" y="266700"/>
                </a:cubicBezTo>
                <a:cubicBezTo>
                  <a:pt x="5862108" y="182431"/>
                  <a:pt x="5974357" y="116946"/>
                  <a:pt x="6100564" y="70247"/>
                </a:cubicBezTo>
                <a:cubicBezTo>
                  <a:pt x="6226902" y="23416"/>
                  <a:pt x="6350926" y="0"/>
                  <a:pt x="6472634" y="0"/>
                </a:cubicBezTo>
                <a:cubicBezTo>
                  <a:pt x="6949678" y="0"/>
                  <a:pt x="7188200" y="299377"/>
                  <a:pt x="7188200" y="898129"/>
                </a:cubicBezTo>
                <a:close/>
                <a:moveTo>
                  <a:pt x="4267200" y="912019"/>
                </a:moveTo>
                <a:cubicBezTo>
                  <a:pt x="4267200" y="1024335"/>
                  <a:pt x="4239088" y="1141347"/>
                  <a:pt x="4182864" y="1263055"/>
                </a:cubicBezTo>
                <a:cubicBezTo>
                  <a:pt x="4126772" y="1384631"/>
                  <a:pt x="4054276" y="1492184"/>
                  <a:pt x="3965376" y="1585715"/>
                </a:cubicBezTo>
                <a:cubicBezTo>
                  <a:pt x="3876608" y="1679245"/>
                  <a:pt x="3773752" y="1756370"/>
                  <a:pt x="3656806" y="1817092"/>
                </a:cubicBezTo>
                <a:cubicBezTo>
                  <a:pt x="3539860" y="1877946"/>
                  <a:pt x="3425229" y="1908373"/>
                  <a:pt x="3312914" y="1908373"/>
                </a:cubicBezTo>
                <a:cubicBezTo>
                  <a:pt x="3200730" y="1908373"/>
                  <a:pt x="3102504" y="1877946"/>
                  <a:pt x="3018234" y="1817092"/>
                </a:cubicBezTo>
                <a:cubicBezTo>
                  <a:pt x="2934096" y="1756370"/>
                  <a:pt x="2861600" y="1676930"/>
                  <a:pt x="2800746" y="1578769"/>
                </a:cubicBezTo>
                <a:cubicBezTo>
                  <a:pt x="2739892" y="1480477"/>
                  <a:pt x="2695442" y="1372857"/>
                  <a:pt x="2667396" y="1255911"/>
                </a:cubicBezTo>
                <a:cubicBezTo>
                  <a:pt x="2639350" y="1138966"/>
                  <a:pt x="2625328" y="1024335"/>
                  <a:pt x="2625328" y="912019"/>
                </a:cubicBezTo>
                <a:cubicBezTo>
                  <a:pt x="2625328" y="799836"/>
                  <a:pt x="2655689" y="692283"/>
                  <a:pt x="2716410" y="589360"/>
                </a:cubicBezTo>
                <a:cubicBezTo>
                  <a:pt x="2777264" y="486437"/>
                  <a:pt x="2854457" y="395222"/>
                  <a:pt x="2947987" y="315715"/>
                </a:cubicBezTo>
                <a:cubicBezTo>
                  <a:pt x="3041650" y="236207"/>
                  <a:pt x="3149269" y="173104"/>
                  <a:pt x="3270845" y="126405"/>
                </a:cubicBezTo>
                <a:cubicBezTo>
                  <a:pt x="3392421" y="79574"/>
                  <a:pt x="3509367" y="56158"/>
                  <a:pt x="3621682" y="56158"/>
                </a:cubicBezTo>
                <a:cubicBezTo>
                  <a:pt x="4052027" y="56158"/>
                  <a:pt x="4267200" y="341445"/>
                  <a:pt x="4267200" y="912019"/>
                </a:cubicBezTo>
                <a:close/>
                <a:moveTo>
                  <a:pt x="1627782" y="954088"/>
                </a:moveTo>
                <a:cubicBezTo>
                  <a:pt x="1627782" y="1225418"/>
                  <a:pt x="1529556" y="1447668"/>
                  <a:pt x="1333103" y="1620838"/>
                </a:cubicBezTo>
                <a:cubicBezTo>
                  <a:pt x="1136650" y="1793875"/>
                  <a:pt x="907454" y="1880393"/>
                  <a:pt x="645517" y="1880393"/>
                </a:cubicBezTo>
                <a:cubicBezTo>
                  <a:pt x="215172" y="1880393"/>
                  <a:pt x="0" y="1585715"/>
                  <a:pt x="0" y="996355"/>
                </a:cubicBezTo>
                <a:cubicBezTo>
                  <a:pt x="0" y="734418"/>
                  <a:pt x="86518" y="502907"/>
                  <a:pt x="259556" y="301824"/>
                </a:cubicBezTo>
                <a:cubicBezTo>
                  <a:pt x="432593" y="100608"/>
                  <a:pt x="645451" y="0"/>
                  <a:pt x="898128" y="0"/>
                </a:cubicBezTo>
                <a:cubicBezTo>
                  <a:pt x="1384564" y="0"/>
                  <a:pt x="1627782" y="318030"/>
                  <a:pt x="1627782" y="954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" name="Rectangle 488"/>
          <p:cNvSpPr/>
          <p:nvPr/>
        </p:nvSpPr>
        <p:spPr>
          <a:xfrm rot="0" flipH="0" flipV="0">
            <a:off x="2298700" y="6446856"/>
            <a:ext cx="2595178" cy="692931"/>
          </a:xfrm>
          <a:prstGeom prst="rect">
            <a:avLst/>
          </a:prstGeom>
        </p:spPr>
      </p:sp>
      <p:sp>
        <p:nvSpPr>
          <p:cNvPr id="489" name="Freeform 489"/>
          <p:cNvSpPr/>
          <p:nvPr/>
        </p:nvSpPr>
        <p:spPr>
          <a:xfrm rot="0" flipH="0" flipV="0">
            <a:off x="2319909" y="6705219"/>
            <a:ext cx="232893" cy="315239"/>
          </a:xfrm>
          <a:custGeom>
            <a:pathLst>
              <a:path w="6469261" h="8756650">
                <a:moveTo>
                  <a:pt x="5332611" y="6188472"/>
                </a:moveTo>
                <a:cubicBezTo>
                  <a:pt x="5482365" y="6066896"/>
                  <a:pt x="5636750" y="6006108"/>
                  <a:pt x="5795765" y="6006108"/>
                </a:cubicBezTo>
                <a:cubicBezTo>
                  <a:pt x="5945386" y="6006108"/>
                  <a:pt x="6071659" y="6057570"/>
                  <a:pt x="6174582" y="6160493"/>
                </a:cubicBezTo>
                <a:cubicBezTo>
                  <a:pt x="6277505" y="6263283"/>
                  <a:pt x="6328966" y="6394252"/>
                  <a:pt x="6328966" y="6553399"/>
                </a:cubicBezTo>
                <a:cubicBezTo>
                  <a:pt x="6328966" y="6637536"/>
                  <a:pt x="6305550" y="6740393"/>
                  <a:pt x="6258719" y="6861969"/>
                </a:cubicBezTo>
                <a:cubicBezTo>
                  <a:pt x="6099705" y="7105254"/>
                  <a:pt x="5924286" y="7341527"/>
                  <a:pt x="5732463" y="7570788"/>
                </a:cubicBezTo>
                <a:cubicBezTo>
                  <a:pt x="5540772" y="7800049"/>
                  <a:pt x="5327981" y="8001265"/>
                  <a:pt x="5094090" y="8174435"/>
                </a:cubicBezTo>
                <a:cubicBezTo>
                  <a:pt x="4860198" y="8347472"/>
                  <a:pt x="4605272" y="8487767"/>
                  <a:pt x="4329311" y="8595320"/>
                </a:cubicBezTo>
                <a:cubicBezTo>
                  <a:pt x="4053351" y="8702873"/>
                  <a:pt x="3746964" y="8756650"/>
                  <a:pt x="3410149" y="8756650"/>
                </a:cubicBezTo>
                <a:cubicBezTo>
                  <a:pt x="2904927" y="8756650"/>
                  <a:pt x="2444155" y="8653793"/>
                  <a:pt x="2027833" y="8448080"/>
                </a:cubicBezTo>
                <a:cubicBezTo>
                  <a:pt x="1611511" y="8242234"/>
                  <a:pt x="1251281" y="7961578"/>
                  <a:pt x="947143" y="7606110"/>
                </a:cubicBezTo>
                <a:cubicBezTo>
                  <a:pt x="643136" y="7250510"/>
                  <a:pt x="409245" y="6831807"/>
                  <a:pt x="245468" y="6350000"/>
                </a:cubicBezTo>
                <a:cubicBezTo>
                  <a:pt x="81823" y="5868194"/>
                  <a:pt x="0" y="5351331"/>
                  <a:pt x="0" y="4799410"/>
                </a:cubicBezTo>
                <a:cubicBezTo>
                  <a:pt x="0" y="4406504"/>
                  <a:pt x="51462" y="4041643"/>
                  <a:pt x="154385" y="3704829"/>
                </a:cubicBezTo>
                <a:cubicBezTo>
                  <a:pt x="294746" y="3255698"/>
                  <a:pt x="458457" y="2862792"/>
                  <a:pt x="645518" y="2526110"/>
                </a:cubicBezTo>
                <a:cubicBezTo>
                  <a:pt x="832710" y="2189295"/>
                  <a:pt x="1054894" y="1892235"/>
                  <a:pt x="1312069" y="1634927"/>
                </a:cubicBezTo>
                <a:cubicBezTo>
                  <a:pt x="1569377" y="1377620"/>
                  <a:pt x="1864056" y="1148424"/>
                  <a:pt x="2196108" y="947341"/>
                </a:cubicBezTo>
                <a:cubicBezTo>
                  <a:pt x="2528293" y="746125"/>
                  <a:pt x="2909557" y="556684"/>
                  <a:pt x="3339902" y="379016"/>
                </a:cubicBezTo>
                <a:cubicBezTo>
                  <a:pt x="3620625" y="257308"/>
                  <a:pt x="3880247" y="163711"/>
                  <a:pt x="4118769" y="98227"/>
                </a:cubicBezTo>
                <a:cubicBezTo>
                  <a:pt x="4357291" y="32743"/>
                  <a:pt x="4584171" y="0"/>
                  <a:pt x="4799410" y="0"/>
                </a:cubicBezTo>
                <a:cubicBezTo>
                  <a:pt x="5126832" y="0"/>
                  <a:pt x="5421511" y="93597"/>
                  <a:pt x="5683449" y="280790"/>
                </a:cubicBezTo>
                <a:cubicBezTo>
                  <a:pt x="5945386" y="467850"/>
                  <a:pt x="6193301" y="785879"/>
                  <a:pt x="6427193" y="1234877"/>
                </a:cubicBezTo>
                <a:cubicBezTo>
                  <a:pt x="6455238" y="1319147"/>
                  <a:pt x="6469261" y="1403350"/>
                  <a:pt x="6469261" y="1487488"/>
                </a:cubicBezTo>
                <a:cubicBezTo>
                  <a:pt x="6469261" y="1655896"/>
                  <a:pt x="6417800" y="1791560"/>
                  <a:pt x="6314877" y="1894483"/>
                </a:cubicBezTo>
                <a:cubicBezTo>
                  <a:pt x="6211954" y="1997406"/>
                  <a:pt x="6085682" y="2048868"/>
                  <a:pt x="5936060" y="2048868"/>
                </a:cubicBezTo>
                <a:cubicBezTo>
                  <a:pt x="5758260" y="2048868"/>
                  <a:pt x="5594549" y="1974057"/>
                  <a:pt x="5444927" y="1824435"/>
                </a:cubicBezTo>
                <a:cubicBezTo>
                  <a:pt x="5313958" y="1571758"/>
                  <a:pt x="5197012" y="1393958"/>
                  <a:pt x="5094090" y="1291035"/>
                </a:cubicBezTo>
                <a:cubicBezTo>
                  <a:pt x="4991167" y="1188112"/>
                  <a:pt x="4874221" y="1136650"/>
                  <a:pt x="4743252" y="1136650"/>
                </a:cubicBezTo>
                <a:cubicBezTo>
                  <a:pt x="4640329" y="1136650"/>
                  <a:pt x="4518687" y="1162381"/>
                  <a:pt x="4378325" y="1213843"/>
                </a:cubicBezTo>
                <a:cubicBezTo>
                  <a:pt x="4237964" y="1265304"/>
                  <a:pt x="4060230" y="1328474"/>
                  <a:pt x="3845124" y="1403350"/>
                </a:cubicBezTo>
                <a:cubicBezTo>
                  <a:pt x="3489656" y="1543712"/>
                  <a:pt x="3148145" y="1714500"/>
                  <a:pt x="2820591" y="1915716"/>
                </a:cubicBezTo>
                <a:cubicBezTo>
                  <a:pt x="2493169" y="2116800"/>
                  <a:pt x="2205501" y="2360018"/>
                  <a:pt x="1957586" y="2645371"/>
                </a:cubicBezTo>
                <a:cubicBezTo>
                  <a:pt x="1709672" y="2930592"/>
                  <a:pt x="1513219" y="3260329"/>
                  <a:pt x="1368227" y="3634582"/>
                </a:cubicBezTo>
                <a:cubicBezTo>
                  <a:pt x="1223235" y="4008835"/>
                  <a:pt x="1150740" y="4434550"/>
                  <a:pt x="1150740" y="4911725"/>
                </a:cubicBezTo>
                <a:cubicBezTo>
                  <a:pt x="1150740" y="5248408"/>
                  <a:pt x="1202201" y="5578145"/>
                  <a:pt x="1305124" y="5900936"/>
                </a:cubicBezTo>
                <a:cubicBezTo>
                  <a:pt x="1408047" y="6223728"/>
                  <a:pt x="1555354" y="6513778"/>
                  <a:pt x="1747044" y="6771085"/>
                </a:cubicBezTo>
                <a:cubicBezTo>
                  <a:pt x="1938867" y="7028260"/>
                  <a:pt x="2175074" y="7234040"/>
                  <a:pt x="2455665" y="7388424"/>
                </a:cubicBezTo>
                <a:cubicBezTo>
                  <a:pt x="2736387" y="7542808"/>
                  <a:pt x="3059179" y="7620000"/>
                  <a:pt x="3424040" y="7620000"/>
                </a:cubicBezTo>
                <a:cubicBezTo>
                  <a:pt x="3639278" y="7620000"/>
                  <a:pt x="3840428" y="7577932"/>
                  <a:pt x="4027488" y="7493794"/>
                </a:cubicBezTo>
                <a:cubicBezTo>
                  <a:pt x="4214681" y="7409524"/>
                  <a:pt x="4387784" y="7297275"/>
                  <a:pt x="4546799" y="7157046"/>
                </a:cubicBezTo>
                <a:cubicBezTo>
                  <a:pt x="4705814" y="7016684"/>
                  <a:pt x="4850805" y="6862300"/>
                  <a:pt x="4981774" y="6693893"/>
                </a:cubicBezTo>
                <a:cubicBezTo>
                  <a:pt x="5112743" y="6525353"/>
                  <a:pt x="5229689" y="6356880"/>
                  <a:pt x="5332611" y="618847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" name="Freeform 490"/>
          <p:cNvSpPr/>
          <p:nvPr/>
        </p:nvSpPr>
        <p:spPr>
          <a:xfrm rot="0" flipH="0" flipV="0">
            <a:off x="2581843" y="67877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" name="Freeform 491"/>
          <p:cNvSpPr/>
          <p:nvPr/>
        </p:nvSpPr>
        <p:spPr>
          <a:xfrm rot="0" flipH="0" flipV="0">
            <a:off x="2805272" y="67763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" name="Freeform 492"/>
          <p:cNvSpPr/>
          <p:nvPr/>
        </p:nvSpPr>
        <p:spPr>
          <a:xfrm rot="0" flipH="0" flipV="0">
            <a:off x="3014583" y="6781700"/>
            <a:ext cx="291972" cy="236929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" name="Freeform 493"/>
          <p:cNvSpPr/>
          <p:nvPr/>
        </p:nvSpPr>
        <p:spPr>
          <a:xfrm rot="0" flipH="0" flipV="0">
            <a:off x="3343127" y="67877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" name="Freeform 494"/>
          <p:cNvSpPr/>
          <p:nvPr/>
        </p:nvSpPr>
        <p:spPr>
          <a:xfrm rot="0" flipH="0" flipV="0">
            <a:off x="3587771" y="66912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5" name="Freeform 495"/>
          <p:cNvSpPr/>
          <p:nvPr/>
        </p:nvSpPr>
        <p:spPr>
          <a:xfrm rot="0" flipH="0" flipV="0">
            <a:off x="3685661" y="67877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6" name="Freeform 496"/>
          <p:cNvSpPr/>
          <p:nvPr/>
        </p:nvSpPr>
        <p:spPr>
          <a:xfrm rot="0" flipH="0" flipV="0">
            <a:off x="3920337" y="6793166"/>
            <a:ext cx="202499" cy="344038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7" name="Freeform 497"/>
          <p:cNvSpPr/>
          <p:nvPr/>
        </p:nvSpPr>
        <p:spPr>
          <a:xfrm rot="0" flipH="0" flipV="0">
            <a:off x="4157218" y="6781043"/>
            <a:ext cx="216727" cy="335449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8" name="Freeform 498"/>
          <p:cNvSpPr/>
          <p:nvPr/>
        </p:nvSpPr>
        <p:spPr>
          <a:xfrm rot="0" flipH="0" flipV="0">
            <a:off x="4361396" y="6952808"/>
            <a:ext cx="77802" cy="119229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9" name="Freeform 499"/>
          <p:cNvSpPr/>
          <p:nvPr/>
        </p:nvSpPr>
        <p:spPr>
          <a:xfrm rot="0" flipH="0" flipV="0">
            <a:off x="4672942" y="6693111"/>
            <a:ext cx="202582" cy="315325"/>
          </a:xfrm>
          <a:custGeom>
            <a:pathLst>
              <a:path w="5627291" h="8759031">
                <a:moveTo>
                  <a:pt x="3578423" y="996355"/>
                </a:moveTo>
                <a:cubicBezTo>
                  <a:pt x="3138686" y="1379868"/>
                  <a:pt x="2724679" y="1845270"/>
                  <a:pt x="2336403" y="2392561"/>
                </a:cubicBezTo>
                <a:cubicBezTo>
                  <a:pt x="1948259" y="2939851"/>
                  <a:pt x="1646568" y="3517569"/>
                  <a:pt x="1431330" y="4125714"/>
                </a:cubicBezTo>
                <a:cubicBezTo>
                  <a:pt x="1964597" y="3779639"/>
                  <a:pt x="2530607" y="3606601"/>
                  <a:pt x="3129359" y="3606601"/>
                </a:cubicBezTo>
                <a:cubicBezTo>
                  <a:pt x="3484827" y="3606601"/>
                  <a:pt x="3814564" y="3660444"/>
                  <a:pt x="4118570" y="3768130"/>
                </a:cubicBezTo>
                <a:cubicBezTo>
                  <a:pt x="4422709" y="3875683"/>
                  <a:pt x="4687027" y="4034763"/>
                  <a:pt x="4911526" y="4245372"/>
                </a:cubicBezTo>
                <a:cubicBezTo>
                  <a:pt x="5136158" y="4455848"/>
                  <a:pt x="5311576" y="4713221"/>
                  <a:pt x="5437783" y="5017492"/>
                </a:cubicBezTo>
                <a:cubicBezTo>
                  <a:pt x="5564121" y="5321631"/>
                  <a:pt x="5627291" y="5670285"/>
                  <a:pt x="5627291" y="6063456"/>
                </a:cubicBezTo>
                <a:cubicBezTo>
                  <a:pt x="5627291" y="6484673"/>
                  <a:pt x="5564121" y="6863755"/>
                  <a:pt x="5437783" y="7200701"/>
                </a:cubicBezTo>
                <a:cubicBezTo>
                  <a:pt x="5311576" y="7537648"/>
                  <a:pt x="5131527" y="7820753"/>
                  <a:pt x="4897636" y="8050014"/>
                </a:cubicBezTo>
                <a:cubicBezTo>
                  <a:pt x="4663744" y="8279275"/>
                  <a:pt x="4387718" y="8454760"/>
                  <a:pt x="4069556" y="8576469"/>
                </a:cubicBezTo>
                <a:cubicBezTo>
                  <a:pt x="3751527" y="8698177"/>
                  <a:pt x="3396059" y="8759031"/>
                  <a:pt x="3003153" y="8759031"/>
                </a:cubicBezTo>
                <a:cubicBezTo>
                  <a:pt x="2563416" y="8759031"/>
                  <a:pt x="2142397" y="8674828"/>
                  <a:pt x="1740098" y="8506420"/>
                </a:cubicBezTo>
                <a:cubicBezTo>
                  <a:pt x="1337799" y="8337881"/>
                  <a:pt x="1015074" y="8089900"/>
                  <a:pt x="771922" y="7762478"/>
                </a:cubicBezTo>
                <a:cubicBezTo>
                  <a:pt x="640821" y="7584546"/>
                  <a:pt x="537832" y="7439488"/>
                  <a:pt x="462955" y="7327305"/>
                </a:cubicBezTo>
                <a:cubicBezTo>
                  <a:pt x="388210" y="7214989"/>
                  <a:pt x="327422" y="7102673"/>
                  <a:pt x="280591" y="6990358"/>
                </a:cubicBezTo>
                <a:cubicBezTo>
                  <a:pt x="233892" y="6878042"/>
                  <a:pt x="194138" y="6756400"/>
                  <a:pt x="161330" y="6625431"/>
                </a:cubicBezTo>
                <a:cubicBezTo>
                  <a:pt x="128654" y="6494462"/>
                  <a:pt x="88900" y="6321293"/>
                  <a:pt x="42069" y="6105922"/>
                </a:cubicBezTo>
                <a:cubicBezTo>
                  <a:pt x="14023" y="5946907"/>
                  <a:pt x="0" y="5783196"/>
                  <a:pt x="0" y="5614789"/>
                </a:cubicBezTo>
                <a:cubicBezTo>
                  <a:pt x="0" y="5137613"/>
                  <a:pt x="72496" y="4648729"/>
                  <a:pt x="217487" y="4148137"/>
                </a:cubicBezTo>
                <a:cubicBezTo>
                  <a:pt x="362479" y="3647413"/>
                  <a:pt x="561247" y="3158463"/>
                  <a:pt x="813792" y="2681287"/>
                </a:cubicBezTo>
                <a:cubicBezTo>
                  <a:pt x="1066469" y="2203979"/>
                  <a:pt x="1361215" y="1752401"/>
                  <a:pt x="1698030" y="1326555"/>
                </a:cubicBezTo>
                <a:cubicBezTo>
                  <a:pt x="2034844" y="900708"/>
                  <a:pt x="2390378" y="519311"/>
                  <a:pt x="2764631" y="182364"/>
                </a:cubicBezTo>
                <a:cubicBezTo>
                  <a:pt x="2914253" y="60788"/>
                  <a:pt x="3068571" y="0"/>
                  <a:pt x="3227586" y="0"/>
                </a:cubicBezTo>
                <a:cubicBezTo>
                  <a:pt x="3377340" y="0"/>
                  <a:pt x="3503679" y="51461"/>
                  <a:pt x="3606601" y="154384"/>
                </a:cubicBezTo>
                <a:cubicBezTo>
                  <a:pt x="3709524" y="257307"/>
                  <a:pt x="3760986" y="383580"/>
                  <a:pt x="3760986" y="533201"/>
                </a:cubicBezTo>
                <a:cubicBezTo>
                  <a:pt x="3760986" y="692216"/>
                  <a:pt x="3700132" y="846600"/>
                  <a:pt x="3578423" y="996355"/>
                </a:cubicBezTo>
                <a:close/>
                <a:moveTo>
                  <a:pt x="1347192" y="5768380"/>
                </a:moveTo>
                <a:cubicBezTo>
                  <a:pt x="1319146" y="5805950"/>
                  <a:pt x="1288719" y="5838759"/>
                  <a:pt x="1255911" y="5866805"/>
                </a:cubicBezTo>
                <a:cubicBezTo>
                  <a:pt x="1223235" y="5894850"/>
                  <a:pt x="1192874" y="5918266"/>
                  <a:pt x="1164828" y="5937051"/>
                </a:cubicBezTo>
                <a:cubicBezTo>
                  <a:pt x="1174088" y="6040107"/>
                  <a:pt x="1197438" y="6140781"/>
                  <a:pt x="1234876" y="6239073"/>
                </a:cubicBezTo>
                <a:cubicBezTo>
                  <a:pt x="1272315" y="6337366"/>
                  <a:pt x="1305057" y="6438040"/>
                  <a:pt x="1333103" y="6541095"/>
                </a:cubicBezTo>
                <a:cubicBezTo>
                  <a:pt x="1604433" y="6952919"/>
                  <a:pt x="1873382" y="7231459"/>
                  <a:pt x="2139950" y="7376716"/>
                </a:cubicBezTo>
                <a:cubicBezTo>
                  <a:pt x="2406650" y="7521840"/>
                  <a:pt x="2684991" y="7594401"/>
                  <a:pt x="2974975" y="7594401"/>
                </a:cubicBezTo>
                <a:cubicBezTo>
                  <a:pt x="3339835" y="7594401"/>
                  <a:pt x="3620492" y="7531166"/>
                  <a:pt x="3816945" y="7404695"/>
                </a:cubicBezTo>
                <a:cubicBezTo>
                  <a:pt x="4013398" y="7278224"/>
                  <a:pt x="4158390" y="7133100"/>
                  <a:pt x="4251920" y="6969323"/>
                </a:cubicBezTo>
                <a:cubicBezTo>
                  <a:pt x="4345583" y="6805414"/>
                  <a:pt x="4401741" y="6641571"/>
                  <a:pt x="4420394" y="6477794"/>
                </a:cubicBezTo>
                <a:cubicBezTo>
                  <a:pt x="4439179" y="6313884"/>
                  <a:pt x="4448572" y="6189795"/>
                  <a:pt x="4448572" y="6105525"/>
                </a:cubicBezTo>
                <a:cubicBezTo>
                  <a:pt x="4448572" y="5852716"/>
                  <a:pt x="4411133" y="5639726"/>
                  <a:pt x="4336256" y="5466556"/>
                </a:cubicBezTo>
                <a:cubicBezTo>
                  <a:pt x="4261379" y="5293254"/>
                  <a:pt x="4160771" y="5155141"/>
                  <a:pt x="4034433" y="5052219"/>
                </a:cubicBezTo>
                <a:cubicBezTo>
                  <a:pt x="3908226" y="4949296"/>
                  <a:pt x="3770246" y="4874419"/>
                  <a:pt x="3620492" y="4827587"/>
                </a:cubicBezTo>
                <a:cubicBezTo>
                  <a:pt x="3470870" y="4780624"/>
                  <a:pt x="3316552" y="4757142"/>
                  <a:pt x="3157537" y="4757142"/>
                </a:cubicBezTo>
                <a:cubicBezTo>
                  <a:pt x="2801937" y="4757142"/>
                  <a:pt x="2467438" y="4848423"/>
                  <a:pt x="2154039" y="5030986"/>
                </a:cubicBezTo>
                <a:cubicBezTo>
                  <a:pt x="1840640" y="5213548"/>
                  <a:pt x="1571691" y="5459346"/>
                  <a:pt x="1347192" y="576838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0" name="Rectangle 500"/>
          <p:cNvSpPr/>
          <p:nvPr/>
        </p:nvSpPr>
        <p:spPr>
          <a:xfrm rot="0" flipH="0" flipV="0">
            <a:off x="2298700" y="6878656"/>
            <a:ext cx="8066952" cy="692931"/>
          </a:xfrm>
          <a:prstGeom prst="rect">
            <a:avLst/>
          </a:prstGeom>
        </p:spPr>
      </p:sp>
      <p:sp>
        <p:nvSpPr>
          <p:cNvPr id="501" name="Freeform 501"/>
          <p:cNvSpPr/>
          <p:nvPr/>
        </p:nvSpPr>
        <p:spPr>
          <a:xfrm rot="0" flipH="0" flipV="0">
            <a:off x="2310439" y="7231979"/>
            <a:ext cx="146184" cy="212264"/>
          </a:xfrm>
          <a:custGeom>
            <a:pathLst>
              <a:path w="6091039" h="8844358">
                <a:moveTo>
                  <a:pt x="1333103" y="8830468"/>
                </a:moveTo>
                <a:cubicBezTo>
                  <a:pt x="1127390" y="8811682"/>
                  <a:pt x="975386" y="8743818"/>
                  <a:pt x="877094" y="8626872"/>
                </a:cubicBezTo>
                <a:cubicBezTo>
                  <a:pt x="778801" y="8509926"/>
                  <a:pt x="729655" y="8385969"/>
                  <a:pt x="729655" y="8255000"/>
                </a:cubicBezTo>
                <a:cubicBezTo>
                  <a:pt x="729655" y="8189515"/>
                  <a:pt x="748374" y="8110008"/>
                  <a:pt x="785812" y="8016478"/>
                </a:cubicBezTo>
                <a:lnTo>
                  <a:pt x="785812" y="1951434"/>
                </a:lnTo>
                <a:cubicBezTo>
                  <a:pt x="701675" y="1979480"/>
                  <a:pt x="617471" y="1993503"/>
                  <a:pt x="533202" y="1993503"/>
                </a:cubicBezTo>
                <a:cubicBezTo>
                  <a:pt x="374187" y="1993503"/>
                  <a:pt x="245533" y="1942042"/>
                  <a:pt x="147241" y="1839119"/>
                </a:cubicBezTo>
                <a:cubicBezTo>
                  <a:pt x="49080" y="1736064"/>
                  <a:pt x="0" y="1614355"/>
                  <a:pt x="0" y="1473994"/>
                </a:cubicBezTo>
                <a:cubicBezTo>
                  <a:pt x="0" y="1268015"/>
                  <a:pt x="112249" y="1076126"/>
                  <a:pt x="336748" y="898326"/>
                </a:cubicBezTo>
                <a:cubicBezTo>
                  <a:pt x="561380" y="720526"/>
                  <a:pt x="832710" y="563761"/>
                  <a:pt x="1150739" y="428029"/>
                </a:cubicBezTo>
                <a:cubicBezTo>
                  <a:pt x="1468900" y="292298"/>
                  <a:pt x="1798704" y="187060"/>
                  <a:pt x="2140148" y="112315"/>
                </a:cubicBezTo>
                <a:cubicBezTo>
                  <a:pt x="2481725" y="37439"/>
                  <a:pt x="2769526" y="0"/>
                  <a:pt x="3003550" y="0"/>
                </a:cubicBezTo>
                <a:cubicBezTo>
                  <a:pt x="3424502" y="0"/>
                  <a:pt x="3805766" y="70181"/>
                  <a:pt x="4147344" y="210542"/>
                </a:cubicBezTo>
                <a:cubicBezTo>
                  <a:pt x="4488921" y="350903"/>
                  <a:pt x="4778970" y="531084"/>
                  <a:pt x="5017492" y="751086"/>
                </a:cubicBezTo>
                <a:cubicBezTo>
                  <a:pt x="5256014" y="971087"/>
                  <a:pt x="5438444" y="1214503"/>
                  <a:pt x="5564783" y="1481336"/>
                </a:cubicBezTo>
                <a:cubicBezTo>
                  <a:pt x="5691121" y="1748168"/>
                  <a:pt x="5754291" y="2007923"/>
                  <a:pt x="5754291" y="2260600"/>
                </a:cubicBezTo>
                <a:cubicBezTo>
                  <a:pt x="5754291" y="2616465"/>
                  <a:pt x="5663076" y="2960555"/>
                  <a:pt x="5480645" y="3292872"/>
                </a:cubicBezTo>
                <a:cubicBezTo>
                  <a:pt x="5298347" y="3625188"/>
                  <a:pt x="5043421" y="3912989"/>
                  <a:pt x="4715867" y="4156273"/>
                </a:cubicBezTo>
                <a:cubicBezTo>
                  <a:pt x="5183651" y="4390165"/>
                  <a:pt x="5529791" y="4687292"/>
                  <a:pt x="5754291" y="5047654"/>
                </a:cubicBezTo>
                <a:cubicBezTo>
                  <a:pt x="5978790" y="5407885"/>
                  <a:pt x="6091039" y="5784519"/>
                  <a:pt x="6091039" y="6177558"/>
                </a:cubicBezTo>
                <a:cubicBezTo>
                  <a:pt x="6091039" y="6439627"/>
                  <a:pt x="6044208" y="6694620"/>
                  <a:pt x="5950545" y="6942534"/>
                </a:cubicBezTo>
                <a:cubicBezTo>
                  <a:pt x="5857015" y="7190449"/>
                  <a:pt x="5728362" y="7422025"/>
                  <a:pt x="5564584" y="7637264"/>
                </a:cubicBezTo>
                <a:cubicBezTo>
                  <a:pt x="5400807" y="7852502"/>
                  <a:pt x="5206669" y="8042010"/>
                  <a:pt x="4982170" y="8205787"/>
                </a:cubicBezTo>
                <a:cubicBezTo>
                  <a:pt x="4757671" y="8369564"/>
                  <a:pt x="4509757" y="8493588"/>
                  <a:pt x="4238427" y="8577858"/>
                </a:cubicBezTo>
                <a:cubicBezTo>
                  <a:pt x="3892219" y="8690041"/>
                  <a:pt x="3539001" y="8762470"/>
                  <a:pt x="3178770" y="8795146"/>
                </a:cubicBezTo>
                <a:cubicBezTo>
                  <a:pt x="2818540" y="8827954"/>
                  <a:pt x="2460691" y="8844358"/>
                  <a:pt x="2105223" y="8844358"/>
                </a:cubicBezTo>
                <a:cubicBezTo>
                  <a:pt x="1974255" y="8844358"/>
                  <a:pt x="1845535" y="8844358"/>
                  <a:pt x="1719064" y="8844358"/>
                </a:cubicBezTo>
                <a:cubicBezTo>
                  <a:pt x="1592725" y="8844358"/>
                  <a:pt x="1464072" y="8839728"/>
                  <a:pt x="1333103" y="8830468"/>
                </a:cubicBezTo>
                <a:close/>
                <a:moveTo>
                  <a:pt x="4407098" y="5307211"/>
                </a:moveTo>
                <a:cubicBezTo>
                  <a:pt x="4191860" y="5157457"/>
                  <a:pt x="3955587" y="5047522"/>
                  <a:pt x="3698280" y="4977408"/>
                </a:cubicBezTo>
                <a:cubicBezTo>
                  <a:pt x="3440972" y="4907161"/>
                  <a:pt x="3176587" y="4858015"/>
                  <a:pt x="2905125" y="4829969"/>
                </a:cubicBezTo>
                <a:cubicBezTo>
                  <a:pt x="2746110" y="4848622"/>
                  <a:pt x="2584648" y="4864960"/>
                  <a:pt x="2420739" y="4878983"/>
                </a:cubicBezTo>
                <a:cubicBezTo>
                  <a:pt x="2256962" y="4893005"/>
                  <a:pt x="2095566" y="4900017"/>
                  <a:pt x="1936552" y="4900017"/>
                </a:cubicBezTo>
                <a:lnTo>
                  <a:pt x="1936552" y="7707709"/>
                </a:lnTo>
                <a:cubicBezTo>
                  <a:pt x="2133005" y="7707709"/>
                  <a:pt x="2399705" y="7698383"/>
                  <a:pt x="2736652" y="7679729"/>
                </a:cubicBezTo>
                <a:cubicBezTo>
                  <a:pt x="3073598" y="7660944"/>
                  <a:pt x="3403468" y="7607168"/>
                  <a:pt x="3726259" y="7518400"/>
                </a:cubicBezTo>
                <a:cubicBezTo>
                  <a:pt x="4049183" y="7429500"/>
                  <a:pt x="4329906" y="7286757"/>
                  <a:pt x="4568428" y="7090172"/>
                </a:cubicBezTo>
                <a:cubicBezTo>
                  <a:pt x="4807082" y="6893454"/>
                  <a:pt x="4926409" y="6617295"/>
                  <a:pt x="4926409" y="6261695"/>
                </a:cubicBezTo>
                <a:cubicBezTo>
                  <a:pt x="4926409" y="6074635"/>
                  <a:pt x="4884274" y="5896901"/>
                  <a:pt x="4800005" y="5728494"/>
                </a:cubicBezTo>
                <a:cubicBezTo>
                  <a:pt x="4715867" y="5559954"/>
                  <a:pt x="4584898" y="5419526"/>
                  <a:pt x="4407098" y="5307211"/>
                </a:cubicBezTo>
                <a:close/>
                <a:moveTo>
                  <a:pt x="1936552" y="3651250"/>
                </a:moveTo>
                <a:cubicBezTo>
                  <a:pt x="2086306" y="3651250"/>
                  <a:pt x="2233679" y="3653565"/>
                  <a:pt x="2378670" y="3658195"/>
                </a:cubicBezTo>
                <a:cubicBezTo>
                  <a:pt x="2523662" y="3662825"/>
                  <a:pt x="2671035" y="3669837"/>
                  <a:pt x="2820789" y="3679229"/>
                </a:cubicBezTo>
                <a:cubicBezTo>
                  <a:pt x="2951758" y="3669837"/>
                  <a:pt x="3120165" y="3634713"/>
                  <a:pt x="3326011" y="3573859"/>
                </a:cubicBezTo>
                <a:cubicBezTo>
                  <a:pt x="3531857" y="3513005"/>
                  <a:pt x="3728376" y="3428735"/>
                  <a:pt x="3915569" y="3321050"/>
                </a:cubicBezTo>
                <a:cubicBezTo>
                  <a:pt x="4102762" y="3213232"/>
                  <a:pt x="4264223" y="3079750"/>
                  <a:pt x="4399955" y="2920603"/>
                </a:cubicBezTo>
                <a:cubicBezTo>
                  <a:pt x="4535686" y="2761456"/>
                  <a:pt x="4603552" y="2574131"/>
                  <a:pt x="4603552" y="2358628"/>
                </a:cubicBezTo>
                <a:cubicBezTo>
                  <a:pt x="4603552" y="2152782"/>
                  <a:pt x="4552090" y="1974916"/>
                  <a:pt x="4449167" y="1825029"/>
                </a:cubicBezTo>
                <a:cubicBezTo>
                  <a:pt x="4346244" y="1675143"/>
                  <a:pt x="4215209" y="1551053"/>
                  <a:pt x="4056062" y="1452761"/>
                </a:cubicBezTo>
                <a:cubicBezTo>
                  <a:pt x="3896916" y="1354468"/>
                  <a:pt x="3716734" y="1281906"/>
                  <a:pt x="3515519" y="1235075"/>
                </a:cubicBezTo>
                <a:cubicBezTo>
                  <a:pt x="3314435" y="1188111"/>
                  <a:pt x="3120297" y="1164629"/>
                  <a:pt x="2933105" y="1164629"/>
                </a:cubicBezTo>
                <a:cubicBezTo>
                  <a:pt x="2577637" y="1164629"/>
                  <a:pt x="2245453" y="1225484"/>
                  <a:pt x="1936552" y="1347192"/>
                </a:cubicBezTo>
                <a:lnTo>
                  <a:pt x="1936552" y="365125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2" name="Freeform 502"/>
          <p:cNvSpPr/>
          <p:nvPr/>
        </p:nvSpPr>
        <p:spPr>
          <a:xfrm rot="0" flipH="0" flipV="0">
            <a:off x="2492004" y="72303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3" name="Freeform 503"/>
          <p:cNvSpPr/>
          <p:nvPr/>
        </p:nvSpPr>
        <p:spPr>
          <a:xfrm rot="0" flipH="0" flipV="0">
            <a:off x="2561738" y="7297378"/>
            <a:ext cx="134999" cy="229358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4" name="Freeform 504"/>
          <p:cNvSpPr/>
          <p:nvPr/>
        </p:nvSpPr>
        <p:spPr>
          <a:xfrm rot="0" flipH="0" flipV="0">
            <a:off x="2847247" y="7227717"/>
            <a:ext cx="133454" cy="216954"/>
          </a:xfrm>
          <a:custGeom>
            <a:pathLst>
              <a:path w="5560615" h="9039753">
                <a:moveTo>
                  <a:pt x="947473" y="8712399"/>
                </a:moveTo>
                <a:cubicBezTo>
                  <a:pt x="788458" y="8805929"/>
                  <a:pt x="638704" y="8845683"/>
                  <a:pt x="498210" y="8831660"/>
                </a:cubicBezTo>
                <a:cubicBezTo>
                  <a:pt x="357849" y="8817637"/>
                  <a:pt x="245533" y="8768556"/>
                  <a:pt x="161263" y="8684419"/>
                </a:cubicBezTo>
                <a:cubicBezTo>
                  <a:pt x="77126" y="8600149"/>
                  <a:pt x="28045" y="8487834"/>
                  <a:pt x="14023" y="8347472"/>
                </a:cubicBezTo>
                <a:cubicBezTo>
                  <a:pt x="0" y="8207111"/>
                  <a:pt x="39753" y="8057423"/>
                  <a:pt x="133283" y="7898408"/>
                </a:cubicBezTo>
                <a:lnTo>
                  <a:pt x="175551" y="7856339"/>
                </a:lnTo>
                <a:lnTo>
                  <a:pt x="175551" y="558999"/>
                </a:lnTo>
                <a:cubicBezTo>
                  <a:pt x="212857" y="381331"/>
                  <a:pt x="285287" y="245732"/>
                  <a:pt x="392840" y="152202"/>
                </a:cubicBezTo>
                <a:cubicBezTo>
                  <a:pt x="500525" y="58539"/>
                  <a:pt x="612841" y="9393"/>
                  <a:pt x="729787" y="4763"/>
                </a:cubicBezTo>
                <a:cubicBezTo>
                  <a:pt x="846732" y="0"/>
                  <a:pt x="961297" y="39754"/>
                  <a:pt x="1073480" y="124024"/>
                </a:cubicBezTo>
                <a:cubicBezTo>
                  <a:pt x="1185796" y="208161"/>
                  <a:pt x="1270000" y="339130"/>
                  <a:pt x="1326091" y="516930"/>
                </a:cubicBezTo>
                <a:lnTo>
                  <a:pt x="1326091" y="3856831"/>
                </a:lnTo>
                <a:cubicBezTo>
                  <a:pt x="1531937" y="3660378"/>
                  <a:pt x="1751872" y="3505994"/>
                  <a:pt x="1985896" y="3393678"/>
                </a:cubicBezTo>
                <a:cubicBezTo>
                  <a:pt x="2201135" y="3272102"/>
                  <a:pt x="2404665" y="3185584"/>
                  <a:pt x="2596488" y="3134122"/>
                </a:cubicBezTo>
                <a:cubicBezTo>
                  <a:pt x="2788311" y="3082661"/>
                  <a:pt x="3005931" y="3042907"/>
                  <a:pt x="3249348" y="3014861"/>
                </a:cubicBezTo>
                <a:cubicBezTo>
                  <a:pt x="3492632" y="2977423"/>
                  <a:pt x="3721893" y="3000838"/>
                  <a:pt x="3937132" y="3085108"/>
                </a:cubicBezTo>
                <a:cubicBezTo>
                  <a:pt x="4152370" y="3169246"/>
                  <a:pt x="4362847" y="3272102"/>
                  <a:pt x="4568560" y="3393678"/>
                </a:cubicBezTo>
                <a:cubicBezTo>
                  <a:pt x="4840023" y="3552825"/>
                  <a:pt x="5045934" y="3772760"/>
                  <a:pt x="5186296" y="4053483"/>
                </a:cubicBezTo>
                <a:cubicBezTo>
                  <a:pt x="5326790" y="4334074"/>
                  <a:pt x="5425083" y="4635765"/>
                  <a:pt x="5481174" y="4958556"/>
                </a:cubicBezTo>
                <a:cubicBezTo>
                  <a:pt x="5537266" y="5281216"/>
                  <a:pt x="5560615" y="5608638"/>
                  <a:pt x="5551223" y="5940822"/>
                </a:cubicBezTo>
                <a:cubicBezTo>
                  <a:pt x="5541962" y="6272874"/>
                  <a:pt x="5513916" y="6569869"/>
                  <a:pt x="5467085" y="6831806"/>
                </a:cubicBezTo>
                <a:cubicBezTo>
                  <a:pt x="5448432" y="6981561"/>
                  <a:pt x="5406297" y="7124303"/>
                  <a:pt x="5340680" y="7260035"/>
                </a:cubicBezTo>
                <a:cubicBezTo>
                  <a:pt x="5275196" y="7395634"/>
                  <a:pt x="5205015" y="7528917"/>
                  <a:pt x="5130138" y="7659886"/>
                </a:cubicBezTo>
                <a:cubicBezTo>
                  <a:pt x="4999169" y="7921824"/>
                  <a:pt x="4821369" y="8144008"/>
                  <a:pt x="4596738" y="8326438"/>
                </a:cubicBezTo>
                <a:cubicBezTo>
                  <a:pt x="4372239" y="8508868"/>
                  <a:pt x="4121943" y="8653860"/>
                  <a:pt x="3845851" y="8761413"/>
                </a:cubicBezTo>
                <a:cubicBezTo>
                  <a:pt x="3569890" y="8868966"/>
                  <a:pt x="3284537" y="8943776"/>
                  <a:pt x="2989791" y="8985845"/>
                </a:cubicBezTo>
                <a:cubicBezTo>
                  <a:pt x="2695045" y="9028046"/>
                  <a:pt x="2416637" y="9039753"/>
                  <a:pt x="2154568" y="9020968"/>
                </a:cubicBezTo>
                <a:cubicBezTo>
                  <a:pt x="1939329" y="9002315"/>
                  <a:pt x="1733417" y="8969639"/>
                  <a:pt x="1536832" y="8922941"/>
                </a:cubicBezTo>
                <a:cubicBezTo>
                  <a:pt x="1340379" y="8876110"/>
                  <a:pt x="1148622" y="8796536"/>
                  <a:pt x="961562" y="8684221"/>
                </a:cubicBezTo>
                <a:cubicBezTo>
                  <a:pt x="961562" y="8693613"/>
                  <a:pt x="956865" y="8703006"/>
                  <a:pt x="947473" y="8712399"/>
                </a:cubicBezTo>
                <a:close/>
                <a:moveTo>
                  <a:pt x="1326091" y="5596930"/>
                </a:moveTo>
                <a:lnTo>
                  <a:pt x="1326091" y="7561660"/>
                </a:lnTo>
                <a:cubicBezTo>
                  <a:pt x="1354269" y="7580313"/>
                  <a:pt x="1405731" y="7608359"/>
                  <a:pt x="1480476" y="7645797"/>
                </a:cubicBezTo>
                <a:cubicBezTo>
                  <a:pt x="1499261" y="7664450"/>
                  <a:pt x="1517980" y="7678473"/>
                  <a:pt x="1536633" y="7687866"/>
                </a:cubicBezTo>
                <a:cubicBezTo>
                  <a:pt x="1555419" y="7697259"/>
                  <a:pt x="1574204" y="7711281"/>
                  <a:pt x="1592990" y="7729935"/>
                </a:cubicBezTo>
                <a:cubicBezTo>
                  <a:pt x="2079558" y="7917127"/>
                  <a:pt x="2542778" y="7949936"/>
                  <a:pt x="2982648" y="7828360"/>
                </a:cubicBezTo>
                <a:cubicBezTo>
                  <a:pt x="3422517" y="7706651"/>
                  <a:pt x="3810926" y="7449344"/>
                  <a:pt x="4147873" y="7056438"/>
                </a:cubicBezTo>
                <a:cubicBezTo>
                  <a:pt x="4241535" y="6831939"/>
                  <a:pt x="4309401" y="6623778"/>
                  <a:pt x="4351469" y="6431955"/>
                </a:cubicBezTo>
                <a:cubicBezTo>
                  <a:pt x="4393538" y="6240132"/>
                  <a:pt x="4414573" y="6048375"/>
                  <a:pt x="4414573" y="5856685"/>
                </a:cubicBezTo>
                <a:cubicBezTo>
                  <a:pt x="4414573" y="5664862"/>
                  <a:pt x="4395853" y="5470724"/>
                  <a:pt x="4358415" y="5274271"/>
                </a:cubicBezTo>
                <a:cubicBezTo>
                  <a:pt x="4321108" y="5077685"/>
                  <a:pt x="4260254" y="4867143"/>
                  <a:pt x="4175852" y="4642644"/>
                </a:cubicBezTo>
                <a:cubicBezTo>
                  <a:pt x="4129153" y="4595945"/>
                  <a:pt x="4089400" y="4546865"/>
                  <a:pt x="4056591" y="4495403"/>
                </a:cubicBezTo>
                <a:cubicBezTo>
                  <a:pt x="4023915" y="4443942"/>
                  <a:pt x="3984162" y="4394796"/>
                  <a:pt x="3937330" y="4347964"/>
                </a:cubicBezTo>
                <a:cubicBezTo>
                  <a:pt x="3890499" y="4329311"/>
                  <a:pt x="3846049" y="4305962"/>
                  <a:pt x="3803980" y="4277916"/>
                </a:cubicBezTo>
                <a:cubicBezTo>
                  <a:pt x="3761912" y="4249738"/>
                  <a:pt x="3717462" y="4226322"/>
                  <a:pt x="3670630" y="4207669"/>
                </a:cubicBezTo>
                <a:cubicBezTo>
                  <a:pt x="3623799" y="4198276"/>
                  <a:pt x="3572272" y="4188950"/>
                  <a:pt x="3516048" y="4179689"/>
                </a:cubicBezTo>
                <a:cubicBezTo>
                  <a:pt x="3459956" y="4170296"/>
                  <a:pt x="3408561" y="4160904"/>
                  <a:pt x="3361862" y="4151511"/>
                </a:cubicBezTo>
                <a:cubicBezTo>
                  <a:pt x="2912599" y="4226388"/>
                  <a:pt x="2542910" y="4378457"/>
                  <a:pt x="2252794" y="4607719"/>
                </a:cubicBezTo>
                <a:cubicBezTo>
                  <a:pt x="1962679" y="4836848"/>
                  <a:pt x="1691216" y="5129146"/>
                  <a:pt x="1438407" y="548461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5" name="Freeform 505"/>
          <p:cNvSpPr/>
          <p:nvPr/>
        </p:nvSpPr>
        <p:spPr>
          <a:xfrm rot="0" flipH="0" flipV="0">
            <a:off x="3005773" y="72940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6" name="Freeform 506"/>
          <p:cNvSpPr/>
          <p:nvPr/>
        </p:nvSpPr>
        <p:spPr>
          <a:xfrm rot="0" flipH="0" flipV="0">
            <a:off x="3172711" y="72916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7" name="Freeform 507"/>
          <p:cNvSpPr/>
          <p:nvPr/>
        </p:nvSpPr>
        <p:spPr>
          <a:xfrm rot="0" flipH="0" flipV="0">
            <a:off x="3325933" y="7297378"/>
            <a:ext cx="134999" cy="229358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" name="Freeform 508"/>
          <p:cNvSpPr/>
          <p:nvPr/>
        </p:nvSpPr>
        <p:spPr>
          <a:xfrm rot="0" flipH="0" flipV="0">
            <a:off x="3484214" y="7403805"/>
            <a:ext cx="51868" cy="79486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9" name="Freeform 509"/>
          <p:cNvSpPr/>
          <p:nvPr/>
        </p:nvSpPr>
        <p:spPr>
          <a:xfrm rot="0" flipH="0" flipV="0">
            <a:off x="3690231" y="7229402"/>
            <a:ext cx="40081" cy="22301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" name="Freeform 510"/>
          <p:cNvSpPr/>
          <p:nvPr/>
        </p:nvSpPr>
        <p:spPr>
          <a:xfrm rot="0" flipH="0" flipV="0">
            <a:off x="3753782" y="72940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" name="Freeform 511"/>
          <p:cNvSpPr/>
          <p:nvPr/>
        </p:nvSpPr>
        <p:spPr>
          <a:xfrm rot="0" flipH="0" flipV="0">
            <a:off x="3911621" y="72888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2" name="Freeform 512"/>
          <p:cNvSpPr/>
          <p:nvPr/>
        </p:nvSpPr>
        <p:spPr>
          <a:xfrm rot="0" flipH="0" flipV="0">
            <a:off x="4038220" y="7297378"/>
            <a:ext cx="134999" cy="229358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3" name="Freeform 513"/>
          <p:cNvSpPr/>
          <p:nvPr/>
        </p:nvSpPr>
        <p:spPr>
          <a:xfrm rot="0" flipH="0" flipV="0">
            <a:off x="4204996" y="72940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" name="Freeform 514"/>
          <p:cNvSpPr/>
          <p:nvPr/>
        </p:nvSpPr>
        <p:spPr>
          <a:xfrm rot="0" flipH="0" flipV="0">
            <a:off x="4474633" y="7286151"/>
            <a:ext cx="112658" cy="162783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" name="Freeform 515"/>
          <p:cNvSpPr/>
          <p:nvPr/>
        </p:nvSpPr>
        <p:spPr>
          <a:xfrm rot="0" flipH="0" flipV="0">
            <a:off x="4613296" y="7286772"/>
            <a:ext cx="120346" cy="160085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" name="Freeform 516"/>
          <p:cNvSpPr/>
          <p:nvPr/>
        </p:nvSpPr>
        <p:spPr>
          <a:xfrm rot="0" flipH="0" flipV="0">
            <a:off x="4750996" y="72940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" name="Freeform 517"/>
          <p:cNvSpPr/>
          <p:nvPr/>
        </p:nvSpPr>
        <p:spPr>
          <a:xfrm rot="0" flipH="0" flipV="0">
            <a:off x="4919855" y="7229402"/>
            <a:ext cx="40081" cy="22301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8" name="Freeform 518"/>
          <p:cNvSpPr/>
          <p:nvPr/>
        </p:nvSpPr>
        <p:spPr>
          <a:xfrm rot="0" flipH="0" flipV="0">
            <a:off x="4984675" y="72940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9" name="Freeform 519"/>
          <p:cNvSpPr/>
          <p:nvPr/>
        </p:nvSpPr>
        <p:spPr>
          <a:xfrm rot="0" flipH="0" flipV="0">
            <a:off x="5254311" y="7286151"/>
            <a:ext cx="112658" cy="162783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0" name="Freeform 520"/>
          <p:cNvSpPr/>
          <p:nvPr/>
        </p:nvSpPr>
        <p:spPr>
          <a:xfrm rot="0" flipH="0" flipV="0">
            <a:off x="5388433" y="72292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" name="Freeform 521"/>
          <p:cNvSpPr/>
          <p:nvPr/>
        </p:nvSpPr>
        <p:spPr>
          <a:xfrm rot="0" flipH="0" flipV="0">
            <a:off x="5518801" y="72888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2" name="Freeform 522"/>
          <p:cNvSpPr/>
          <p:nvPr/>
        </p:nvSpPr>
        <p:spPr>
          <a:xfrm rot="0" flipH="0" flipV="0">
            <a:off x="5661275" y="7296706"/>
            <a:ext cx="138436" cy="145494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3" name="Freeform 523"/>
          <p:cNvSpPr/>
          <p:nvPr/>
        </p:nvSpPr>
        <p:spPr>
          <a:xfrm rot="0" flipH="0" flipV="0">
            <a:off x="5823748" y="7286772"/>
            <a:ext cx="120346" cy="160085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4" name="Freeform 524"/>
          <p:cNvSpPr/>
          <p:nvPr/>
        </p:nvSpPr>
        <p:spPr>
          <a:xfrm rot="0" flipH="0" flipV="0">
            <a:off x="5970113" y="72292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" name="Freeform 525"/>
          <p:cNvSpPr/>
          <p:nvPr/>
        </p:nvSpPr>
        <p:spPr>
          <a:xfrm rot="0" flipH="0" flipV="0">
            <a:off x="6101162" y="7296706"/>
            <a:ext cx="138436" cy="145494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" name="Freeform 526"/>
          <p:cNvSpPr/>
          <p:nvPr/>
        </p:nvSpPr>
        <p:spPr>
          <a:xfrm rot="0" flipH="0" flipV="0">
            <a:off x="6266171" y="72888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7" name="Freeform 527"/>
          <p:cNvSpPr/>
          <p:nvPr/>
        </p:nvSpPr>
        <p:spPr>
          <a:xfrm rot="0" flipH="0" flipV="0">
            <a:off x="6391845" y="72940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8" name="Freeform 528"/>
          <p:cNvSpPr/>
          <p:nvPr/>
        </p:nvSpPr>
        <p:spPr>
          <a:xfrm rot="0" flipH="0" flipV="0">
            <a:off x="6543340" y="7403805"/>
            <a:ext cx="51868" cy="79486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" name="Freeform 529"/>
          <p:cNvSpPr/>
          <p:nvPr/>
        </p:nvSpPr>
        <p:spPr>
          <a:xfrm rot="0" flipH="0" flipV="0">
            <a:off x="6744360" y="72303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" name="Freeform 530"/>
          <p:cNvSpPr/>
          <p:nvPr/>
        </p:nvSpPr>
        <p:spPr>
          <a:xfrm rot="0" flipH="0" flipV="0">
            <a:off x="6821197" y="72916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1" name="Freeform 531"/>
          <p:cNvSpPr/>
          <p:nvPr/>
        </p:nvSpPr>
        <p:spPr>
          <a:xfrm rot="0" flipH="0" flipV="0">
            <a:off x="6975143" y="7213289"/>
            <a:ext cx="165669" cy="239183"/>
          </a:xfrm>
          <a:custGeom>
            <a:pathLst>
              <a:path w="6902914" h="9965993">
                <a:moveTo>
                  <a:pt x="2186848" y="9049014"/>
                </a:moveTo>
                <a:cubicBezTo>
                  <a:pt x="2177455" y="9254860"/>
                  <a:pt x="2116601" y="9411560"/>
                  <a:pt x="2004285" y="9519113"/>
                </a:cubicBezTo>
                <a:cubicBezTo>
                  <a:pt x="1892102" y="9626665"/>
                  <a:pt x="1768145" y="9682757"/>
                  <a:pt x="1632414" y="9687387"/>
                </a:cubicBezTo>
                <a:cubicBezTo>
                  <a:pt x="1496815" y="9692149"/>
                  <a:pt x="1370542" y="9645384"/>
                  <a:pt x="1253596" y="9547092"/>
                </a:cubicBezTo>
                <a:cubicBezTo>
                  <a:pt x="1136651" y="9448932"/>
                  <a:pt x="1064155" y="9296929"/>
                  <a:pt x="1036109" y="9091083"/>
                </a:cubicBezTo>
                <a:lnTo>
                  <a:pt x="1036109" y="5105664"/>
                </a:lnTo>
                <a:lnTo>
                  <a:pt x="601134" y="5105664"/>
                </a:lnTo>
                <a:cubicBezTo>
                  <a:pt x="395288" y="5077619"/>
                  <a:pt x="243219" y="5005123"/>
                  <a:pt x="144926" y="4888177"/>
                </a:cubicBezTo>
                <a:cubicBezTo>
                  <a:pt x="46766" y="4771231"/>
                  <a:pt x="0" y="4644959"/>
                  <a:pt x="4631" y="4509360"/>
                </a:cubicBezTo>
                <a:cubicBezTo>
                  <a:pt x="9261" y="4373629"/>
                  <a:pt x="65353" y="4249671"/>
                  <a:pt x="172906" y="4137488"/>
                </a:cubicBezTo>
                <a:cubicBezTo>
                  <a:pt x="280591" y="4025172"/>
                  <a:pt x="437357" y="3964318"/>
                  <a:pt x="643203" y="3954925"/>
                </a:cubicBezTo>
                <a:lnTo>
                  <a:pt x="1036109" y="3954925"/>
                </a:lnTo>
                <a:lnTo>
                  <a:pt x="1036109" y="2916502"/>
                </a:lnTo>
                <a:cubicBezTo>
                  <a:pt x="1036109" y="2804186"/>
                  <a:pt x="1036109" y="2663891"/>
                  <a:pt x="1036109" y="2495616"/>
                </a:cubicBezTo>
                <a:cubicBezTo>
                  <a:pt x="1036109" y="2327209"/>
                  <a:pt x="1040739" y="2177455"/>
                  <a:pt x="1049999" y="2046354"/>
                </a:cubicBezTo>
                <a:cubicBezTo>
                  <a:pt x="1068785" y="1831247"/>
                  <a:pt x="1134269" y="1618456"/>
                  <a:pt x="1246453" y="1407980"/>
                </a:cubicBezTo>
                <a:cubicBezTo>
                  <a:pt x="1358768" y="1197504"/>
                  <a:pt x="1485173" y="1012693"/>
                  <a:pt x="1625667" y="853546"/>
                </a:cubicBezTo>
                <a:cubicBezTo>
                  <a:pt x="1906257" y="526124"/>
                  <a:pt x="2250083" y="299310"/>
                  <a:pt x="2657145" y="173104"/>
                </a:cubicBezTo>
                <a:cubicBezTo>
                  <a:pt x="3064206" y="46765"/>
                  <a:pt x="3482909" y="0"/>
                  <a:pt x="3913254" y="32808"/>
                </a:cubicBezTo>
                <a:cubicBezTo>
                  <a:pt x="4343731" y="65485"/>
                  <a:pt x="4762434" y="166026"/>
                  <a:pt x="5169364" y="334433"/>
                </a:cubicBezTo>
                <a:cubicBezTo>
                  <a:pt x="5576425" y="502841"/>
                  <a:pt x="5925079" y="722710"/>
                  <a:pt x="6215328" y="994039"/>
                </a:cubicBezTo>
                <a:cubicBezTo>
                  <a:pt x="6252766" y="1050131"/>
                  <a:pt x="6278497" y="1087569"/>
                  <a:pt x="6292520" y="1106355"/>
                </a:cubicBezTo>
                <a:cubicBezTo>
                  <a:pt x="6306543" y="1125008"/>
                  <a:pt x="6318184" y="1141346"/>
                  <a:pt x="6327445" y="1155369"/>
                </a:cubicBezTo>
                <a:cubicBezTo>
                  <a:pt x="6336837" y="1169392"/>
                  <a:pt x="6343849" y="1188111"/>
                  <a:pt x="6348479" y="1211527"/>
                </a:cubicBezTo>
                <a:cubicBezTo>
                  <a:pt x="6353242" y="1234943"/>
                  <a:pt x="6364949" y="1274696"/>
                  <a:pt x="6383603" y="1330788"/>
                </a:cubicBezTo>
                <a:lnTo>
                  <a:pt x="6383603" y="8740246"/>
                </a:lnTo>
                <a:cubicBezTo>
                  <a:pt x="6411648" y="8758899"/>
                  <a:pt x="6442009" y="8779933"/>
                  <a:pt x="6474685" y="8803349"/>
                </a:cubicBezTo>
                <a:cubicBezTo>
                  <a:pt x="6507493" y="8826764"/>
                  <a:pt x="6542617" y="8847865"/>
                  <a:pt x="6580056" y="8866650"/>
                </a:cubicBezTo>
                <a:cubicBezTo>
                  <a:pt x="6748463" y="8988359"/>
                  <a:pt x="6846690" y="9126405"/>
                  <a:pt x="6874735" y="9280789"/>
                </a:cubicBezTo>
                <a:cubicBezTo>
                  <a:pt x="6902914" y="9435174"/>
                  <a:pt x="6881879" y="9568457"/>
                  <a:pt x="6811632" y="9680640"/>
                </a:cubicBezTo>
                <a:cubicBezTo>
                  <a:pt x="6741518" y="9792956"/>
                  <a:pt x="6633965" y="9872463"/>
                  <a:pt x="6488973" y="9919162"/>
                </a:cubicBezTo>
                <a:cubicBezTo>
                  <a:pt x="6343981" y="9965993"/>
                  <a:pt x="6177889" y="9942644"/>
                  <a:pt x="5990696" y="9849114"/>
                </a:cubicBezTo>
                <a:cubicBezTo>
                  <a:pt x="5906559" y="9792890"/>
                  <a:pt x="5822355" y="9736732"/>
                  <a:pt x="5738085" y="9680640"/>
                </a:cubicBezTo>
                <a:cubicBezTo>
                  <a:pt x="5653948" y="9624548"/>
                  <a:pt x="5565114" y="9568457"/>
                  <a:pt x="5471584" y="9512366"/>
                </a:cubicBezTo>
                <a:cubicBezTo>
                  <a:pt x="5387314" y="9437489"/>
                  <a:pt x="5331156" y="9367308"/>
                  <a:pt x="5303110" y="9301824"/>
                </a:cubicBezTo>
                <a:cubicBezTo>
                  <a:pt x="5275064" y="9236339"/>
                  <a:pt x="5251649" y="9142743"/>
                  <a:pt x="5232864" y="9021035"/>
                </a:cubicBezTo>
                <a:lnTo>
                  <a:pt x="5232864" y="1653447"/>
                </a:lnTo>
                <a:cubicBezTo>
                  <a:pt x="4849218" y="1410295"/>
                  <a:pt x="4446786" y="1262988"/>
                  <a:pt x="4025570" y="1211527"/>
                </a:cubicBezTo>
                <a:cubicBezTo>
                  <a:pt x="3604485" y="1160066"/>
                  <a:pt x="3183401" y="1218538"/>
                  <a:pt x="2762317" y="1386946"/>
                </a:cubicBezTo>
                <a:cubicBezTo>
                  <a:pt x="2575124" y="1545960"/>
                  <a:pt x="2432381" y="1700344"/>
                  <a:pt x="2334089" y="1850099"/>
                </a:cubicBezTo>
                <a:cubicBezTo>
                  <a:pt x="2235928" y="1999721"/>
                  <a:pt x="2186848" y="2191477"/>
                  <a:pt x="2186848" y="2425369"/>
                </a:cubicBezTo>
                <a:lnTo>
                  <a:pt x="2186848" y="3954925"/>
                </a:lnTo>
                <a:lnTo>
                  <a:pt x="3954926" y="3954925"/>
                </a:lnTo>
                <a:cubicBezTo>
                  <a:pt x="4132726" y="4011017"/>
                  <a:pt x="4263695" y="4095221"/>
                  <a:pt x="4347832" y="4207536"/>
                </a:cubicBezTo>
                <a:cubicBezTo>
                  <a:pt x="4432102" y="4319852"/>
                  <a:pt x="4471856" y="4434483"/>
                  <a:pt x="4467093" y="4551429"/>
                </a:cubicBezTo>
                <a:cubicBezTo>
                  <a:pt x="4462463" y="4668375"/>
                  <a:pt x="4413383" y="4780624"/>
                  <a:pt x="4319853" y="4888177"/>
                </a:cubicBezTo>
                <a:cubicBezTo>
                  <a:pt x="4226322" y="4995730"/>
                  <a:pt x="4090657" y="5068226"/>
                  <a:pt x="3912857" y="5105664"/>
                </a:cubicBezTo>
                <a:lnTo>
                  <a:pt x="2186848" y="5105664"/>
                </a:lnTo>
                <a:lnTo>
                  <a:pt x="2186848" y="904901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2" name="Freeform 532"/>
          <p:cNvSpPr/>
          <p:nvPr/>
        </p:nvSpPr>
        <p:spPr>
          <a:xfrm rot="0" flipH="0" flipV="0">
            <a:off x="7179308" y="72940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3" name="Freeform 533"/>
          <p:cNvSpPr/>
          <p:nvPr/>
        </p:nvSpPr>
        <p:spPr>
          <a:xfrm rot="0" flipH="0" flipV="0">
            <a:off x="7329734" y="72292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4" name="Freeform 534"/>
          <p:cNvSpPr/>
          <p:nvPr/>
        </p:nvSpPr>
        <p:spPr>
          <a:xfrm rot="0" flipH="0" flipV="0">
            <a:off x="7465761" y="72303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5" name="Freeform 535"/>
          <p:cNvSpPr/>
          <p:nvPr/>
        </p:nvSpPr>
        <p:spPr>
          <a:xfrm rot="0" flipH="0" flipV="0">
            <a:off x="7532298" y="7293785"/>
            <a:ext cx="134942" cy="159697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" name="Freeform 536"/>
          <p:cNvSpPr/>
          <p:nvPr/>
        </p:nvSpPr>
        <p:spPr>
          <a:xfrm rot="0" flipH="0" flipV="0">
            <a:off x="7698869" y="72916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" name="Freeform 537"/>
          <p:cNvSpPr/>
          <p:nvPr/>
        </p:nvSpPr>
        <p:spPr>
          <a:xfrm rot="0" flipH="0" flipV="0">
            <a:off x="7837612" y="7403805"/>
            <a:ext cx="51868" cy="79486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Freeform 538"/>
          <p:cNvSpPr/>
          <p:nvPr/>
        </p:nvSpPr>
        <p:spPr>
          <a:xfrm rot="0" flipH="0" flipV="0">
            <a:off x="8040581" y="7227717"/>
            <a:ext cx="133454" cy="216954"/>
          </a:xfrm>
          <a:custGeom>
            <a:pathLst>
              <a:path w="5560615" h="9039753">
                <a:moveTo>
                  <a:pt x="947473" y="8712399"/>
                </a:moveTo>
                <a:cubicBezTo>
                  <a:pt x="788458" y="8805929"/>
                  <a:pt x="638704" y="8845683"/>
                  <a:pt x="498210" y="8831660"/>
                </a:cubicBezTo>
                <a:cubicBezTo>
                  <a:pt x="357849" y="8817637"/>
                  <a:pt x="245533" y="8768556"/>
                  <a:pt x="161263" y="8684419"/>
                </a:cubicBezTo>
                <a:cubicBezTo>
                  <a:pt x="77126" y="8600149"/>
                  <a:pt x="28045" y="8487834"/>
                  <a:pt x="14023" y="8347472"/>
                </a:cubicBezTo>
                <a:cubicBezTo>
                  <a:pt x="0" y="8207111"/>
                  <a:pt x="39753" y="8057423"/>
                  <a:pt x="133283" y="7898408"/>
                </a:cubicBezTo>
                <a:lnTo>
                  <a:pt x="175551" y="7856339"/>
                </a:lnTo>
                <a:lnTo>
                  <a:pt x="175551" y="558999"/>
                </a:lnTo>
                <a:cubicBezTo>
                  <a:pt x="212857" y="381331"/>
                  <a:pt x="285287" y="245732"/>
                  <a:pt x="392840" y="152202"/>
                </a:cubicBezTo>
                <a:cubicBezTo>
                  <a:pt x="500525" y="58539"/>
                  <a:pt x="612841" y="9393"/>
                  <a:pt x="729787" y="4763"/>
                </a:cubicBezTo>
                <a:cubicBezTo>
                  <a:pt x="846732" y="0"/>
                  <a:pt x="961297" y="39754"/>
                  <a:pt x="1073480" y="124024"/>
                </a:cubicBezTo>
                <a:cubicBezTo>
                  <a:pt x="1185796" y="208161"/>
                  <a:pt x="1270000" y="339130"/>
                  <a:pt x="1326091" y="516930"/>
                </a:cubicBezTo>
                <a:lnTo>
                  <a:pt x="1326091" y="3856831"/>
                </a:lnTo>
                <a:cubicBezTo>
                  <a:pt x="1531937" y="3660378"/>
                  <a:pt x="1751872" y="3505994"/>
                  <a:pt x="1985896" y="3393678"/>
                </a:cubicBezTo>
                <a:cubicBezTo>
                  <a:pt x="2201135" y="3272102"/>
                  <a:pt x="2404665" y="3185584"/>
                  <a:pt x="2596488" y="3134122"/>
                </a:cubicBezTo>
                <a:cubicBezTo>
                  <a:pt x="2788311" y="3082661"/>
                  <a:pt x="3005931" y="3042907"/>
                  <a:pt x="3249348" y="3014861"/>
                </a:cubicBezTo>
                <a:cubicBezTo>
                  <a:pt x="3492632" y="2977423"/>
                  <a:pt x="3721893" y="3000838"/>
                  <a:pt x="3937132" y="3085108"/>
                </a:cubicBezTo>
                <a:cubicBezTo>
                  <a:pt x="4152370" y="3169246"/>
                  <a:pt x="4362847" y="3272102"/>
                  <a:pt x="4568560" y="3393678"/>
                </a:cubicBezTo>
                <a:cubicBezTo>
                  <a:pt x="4840023" y="3552825"/>
                  <a:pt x="5045934" y="3772760"/>
                  <a:pt x="5186296" y="4053483"/>
                </a:cubicBezTo>
                <a:cubicBezTo>
                  <a:pt x="5326790" y="4334074"/>
                  <a:pt x="5425083" y="4635765"/>
                  <a:pt x="5481174" y="4958556"/>
                </a:cubicBezTo>
                <a:cubicBezTo>
                  <a:pt x="5537266" y="5281216"/>
                  <a:pt x="5560615" y="5608638"/>
                  <a:pt x="5551223" y="5940822"/>
                </a:cubicBezTo>
                <a:cubicBezTo>
                  <a:pt x="5541962" y="6272874"/>
                  <a:pt x="5513916" y="6569869"/>
                  <a:pt x="5467085" y="6831806"/>
                </a:cubicBezTo>
                <a:cubicBezTo>
                  <a:pt x="5448432" y="6981561"/>
                  <a:pt x="5406297" y="7124303"/>
                  <a:pt x="5340680" y="7260035"/>
                </a:cubicBezTo>
                <a:cubicBezTo>
                  <a:pt x="5275196" y="7395634"/>
                  <a:pt x="5205015" y="7528917"/>
                  <a:pt x="5130138" y="7659886"/>
                </a:cubicBezTo>
                <a:cubicBezTo>
                  <a:pt x="4999169" y="7921824"/>
                  <a:pt x="4821369" y="8144008"/>
                  <a:pt x="4596738" y="8326438"/>
                </a:cubicBezTo>
                <a:cubicBezTo>
                  <a:pt x="4372239" y="8508868"/>
                  <a:pt x="4121943" y="8653860"/>
                  <a:pt x="3845851" y="8761413"/>
                </a:cubicBezTo>
                <a:cubicBezTo>
                  <a:pt x="3569890" y="8868966"/>
                  <a:pt x="3284537" y="8943776"/>
                  <a:pt x="2989791" y="8985845"/>
                </a:cubicBezTo>
                <a:cubicBezTo>
                  <a:pt x="2695045" y="9028046"/>
                  <a:pt x="2416637" y="9039753"/>
                  <a:pt x="2154568" y="9020968"/>
                </a:cubicBezTo>
                <a:cubicBezTo>
                  <a:pt x="1939329" y="9002315"/>
                  <a:pt x="1733417" y="8969639"/>
                  <a:pt x="1536832" y="8922941"/>
                </a:cubicBezTo>
                <a:cubicBezTo>
                  <a:pt x="1340379" y="8876110"/>
                  <a:pt x="1148622" y="8796536"/>
                  <a:pt x="961562" y="8684221"/>
                </a:cubicBezTo>
                <a:cubicBezTo>
                  <a:pt x="961562" y="8693613"/>
                  <a:pt x="956865" y="8703006"/>
                  <a:pt x="947473" y="8712399"/>
                </a:cubicBezTo>
                <a:close/>
                <a:moveTo>
                  <a:pt x="1326091" y="5596930"/>
                </a:moveTo>
                <a:lnTo>
                  <a:pt x="1326091" y="7561660"/>
                </a:lnTo>
                <a:cubicBezTo>
                  <a:pt x="1354269" y="7580313"/>
                  <a:pt x="1405731" y="7608359"/>
                  <a:pt x="1480476" y="7645797"/>
                </a:cubicBezTo>
                <a:cubicBezTo>
                  <a:pt x="1499261" y="7664450"/>
                  <a:pt x="1517980" y="7678473"/>
                  <a:pt x="1536633" y="7687866"/>
                </a:cubicBezTo>
                <a:cubicBezTo>
                  <a:pt x="1555419" y="7697259"/>
                  <a:pt x="1574204" y="7711281"/>
                  <a:pt x="1592990" y="7729935"/>
                </a:cubicBezTo>
                <a:cubicBezTo>
                  <a:pt x="2079558" y="7917127"/>
                  <a:pt x="2542778" y="7949936"/>
                  <a:pt x="2982648" y="7828360"/>
                </a:cubicBezTo>
                <a:cubicBezTo>
                  <a:pt x="3422517" y="7706651"/>
                  <a:pt x="3810926" y="7449344"/>
                  <a:pt x="4147873" y="7056438"/>
                </a:cubicBezTo>
                <a:cubicBezTo>
                  <a:pt x="4241535" y="6831939"/>
                  <a:pt x="4309401" y="6623778"/>
                  <a:pt x="4351469" y="6431955"/>
                </a:cubicBezTo>
                <a:cubicBezTo>
                  <a:pt x="4393538" y="6240132"/>
                  <a:pt x="4414573" y="6048375"/>
                  <a:pt x="4414573" y="5856685"/>
                </a:cubicBezTo>
                <a:cubicBezTo>
                  <a:pt x="4414573" y="5664862"/>
                  <a:pt x="4395853" y="5470724"/>
                  <a:pt x="4358415" y="5274271"/>
                </a:cubicBezTo>
                <a:cubicBezTo>
                  <a:pt x="4321108" y="5077685"/>
                  <a:pt x="4260254" y="4867143"/>
                  <a:pt x="4175852" y="4642644"/>
                </a:cubicBezTo>
                <a:cubicBezTo>
                  <a:pt x="4129153" y="4595945"/>
                  <a:pt x="4089400" y="4546865"/>
                  <a:pt x="4056591" y="4495403"/>
                </a:cubicBezTo>
                <a:cubicBezTo>
                  <a:pt x="4023915" y="4443942"/>
                  <a:pt x="3984162" y="4394796"/>
                  <a:pt x="3937330" y="4347964"/>
                </a:cubicBezTo>
                <a:cubicBezTo>
                  <a:pt x="3890499" y="4329311"/>
                  <a:pt x="3846049" y="4305962"/>
                  <a:pt x="3803980" y="4277916"/>
                </a:cubicBezTo>
                <a:cubicBezTo>
                  <a:pt x="3761912" y="4249738"/>
                  <a:pt x="3717462" y="4226322"/>
                  <a:pt x="3670630" y="4207669"/>
                </a:cubicBezTo>
                <a:cubicBezTo>
                  <a:pt x="3623799" y="4198276"/>
                  <a:pt x="3572272" y="4188950"/>
                  <a:pt x="3516048" y="4179689"/>
                </a:cubicBezTo>
                <a:cubicBezTo>
                  <a:pt x="3459956" y="4170296"/>
                  <a:pt x="3408561" y="4160904"/>
                  <a:pt x="3361862" y="4151511"/>
                </a:cubicBezTo>
                <a:cubicBezTo>
                  <a:pt x="2912599" y="4226388"/>
                  <a:pt x="2542910" y="4378457"/>
                  <a:pt x="2252794" y="4607719"/>
                </a:cubicBezTo>
                <a:cubicBezTo>
                  <a:pt x="1962679" y="4836848"/>
                  <a:pt x="1691216" y="5129146"/>
                  <a:pt x="1438407" y="548461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Freeform 539"/>
          <p:cNvSpPr/>
          <p:nvPr/>
        </p:nvSpPr>
        <p:spPr>
          <a:xfrm rot="0" flipH="0" flipV="0">
            <a:off x="8199108" y="72940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Freeform 540"/>
          <p:cNvSpPr/>
          <p:nvPr/>
        </p:nvSpPr>
        <p:spPr>
          <a:xfrm rot="0" flipH="0" flipV="0">
            <a:off x="8356946" y="72888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Freeform 541"/>
          <p:cNvSpPr/>
          <p:nvPr/>
        </p:nvSpPr>
        <p:spPr>
          <a:xfrm rot="0" flipH="0" flipV="0">
            <a:off x="8495954" y="7289296"/>
            <a:ext cx="144484" cy="223632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Freeform 542"/>
          <p:cNvSpPr/>
          <p:nvPr/>
        </p:nvSpPr>
        <p:spPr>
          <a:xfrm rot="0" flipH="0" flipV="0">
            <a:off x="8650762" y="7293785"/>
            <a:ext cx="134942" cy="159697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Freeform 543"/>
          <p:cNvSpPr/>
          <p:nvPr/>
        </p:nvSpPr>
        <p:spPr>
          <a:xfrm rot="0" flipH="0" flipV="0">
            <a:off x="8807212" y="7297378"/>
            <a:ext cx="134999" cy="229358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4" name="Freeform 544"/>
          <p:cNvSpPr/>
          <p:nvPr/>
        </p:nvSpPr>
        <p:spPr>
          <a:xfrm rot="0" flipH="0" flipV="0">
            <a:off x="8973989" y="72940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5" name="Freeform 545"/>
          <p:cNvSpPr/>
          <p:nvPr/>
        </p:nvSpPr>
        <p:spPr>
          <a:xfrm rot="0" flipH="0" flipV="0">
            <a:off x="9139993" y="72916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6" name="Freeform 546"/>
          <p:cNvSpPr/>
          <p:nvPr/>
        </p:nvSpPr>
        <p:spPr>
          <a:xfrm rot="0" flipH="0" flipV="0">
            <a:off x="9293216" y="7297378"/>
            <a:ext cx="134999" cy="229358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7" name="Freeform 547"/>
          <p:cNvSpPr/>
          <p:nvPr/>
        </p:nvSpPr>
        <p:spPr>
          <a:xfrm rot="0" flipH="0" flipV="0">
            <a:off x="9459993" y="72940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8" name="Freeform 548"/>
          <p:cNvSpPr/>
          <p:nvPr/>
        </p:nvSpPr>
        <p:spPr>
          <a:xfrm rot="0" flipH="0" flipV="0">
            <a:off x="9620175" y="7286151"/>
            <a:ext cx="112658" cy="162783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Freeform 549"/>
          <p:cNvSpPr/>
          <p:nvPr/>
        </p:nvSpPr>
        <p:spPr>
          <a:xfrm rot="0" flipH="0" flipV="0">
            <a:off x="9763679" y="72303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0" name="Freeform 550"/>
          <p:cNvSpPr/>
          <p:nvPr/>
        </p:nvSpPr>
        <p:spPr>
          <a:xfrm rot="0" flipH="0" flipV="0">
            <a:off x="9827621" y="7286151"/>
            <a:ext cx="112658" cy="162783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1" name="Freeform 551"/>
          <p:cNvSpPr/>
          <p:nvPr/>
        </p:nvSpPr>
        <p:spPr>
          <a:xfrm rot="0" flipH="0" flipV="0">
            <a:off x="9984231" y="7400748"/>
            <a:ext cx="172516" cy="45800"/>
          </a:xfrm>
          <a:custGeom>
            <a:pathLst>
              <a:path w="7188200" h="1908373">
                <a:moveTo>
                  <a:pt x="7188200" y="898129"/>
                </a:moveTo>
                <a:cubicBezTo>
                  <a:pt x="7188200" y="1019705"/>
                  <a:pt x="7155457" y="1136650"/>
                  <a:pt x="7089973" y="1248966"/>
                </a:cubicBezTo>
                <a:cubicBezTo>
                  <a:pt x="7024489" y="1361149"/>
                  <a:pt x="6940285" y="1461691"/>
                  <a:pt x="6837362" y="1550591"/>
                </a:cubicBezTo>
                <a:cubicBezTo>
                  <a:pt x="6734571" y="1639491"/>
                  <a:pt x="6620007" y="1709672"/>
                  <a:pt x="6493668" y="1761132"/>
                </a:cubicBezTo>
                <a:cubicBezTo>
                  <a:pt x="6367329" y="1812594"/>
                  <a:pt x="6238676" y="1838325"/>
                  <a:pt x="6107707" y="1838325"/>
                </a:cubicBezTo>
                <a:cubicBezTo>
                  <a:pt x="5649317" y="1838325"/>
                  <a:pt x="5420121" y="1524927"/>
                  <a:pt x="5420121" y="898129"/>
                </a:cubicBezTo>
                <a:cubicBezTo>
                  <a:pt x="5420121" y="776420"/>
                  <a:pt x="5452864" y="661790"/>
                  <a:pt x="5518348" y="554236"/>
                </a:cubicBezTo>
                <a:cubicBezTo>
                  <a:pt x="5583832" y="446683"/>
                  <a:pt x="5665654" y="350838"/>
                  <a:pt x="5763815" y="266700"/>
                </a:cubicBezTo>
                <a:cubicBezTo>
                  <a:pt x="5862108" y="182431"/>
                  <a:pt x="5974357" y="116946"/>
                  <a:pt x="6100564" y="70247"/>
                </a:cubicBezTo>
                <a:cubicBezTo>
                  <a:pt x="6226902" y="23416"/>
                  <a:pt x="6350926" y="0"/>
                  <a:pt x="6472634" y="0"/>
                </a:cubicBezTo>
                <a:cubicBezTo>
                  <a:pt x="6949678" y="0"/>
                  <a:pt x="7188200" y="299377"/>
                  <a:pt x="7188200" y="898129"/>
                </a:cubicBezTo>
                <a:close/>
                <a:moveTo>
                  <a:pt x="4267200" y="912019"/>
                </a:moveTo>
                <a:cubicBezTo>
                  <a:pt x="4267200" y="1024335"/>
                  <a:pt x="4239088" y="1141347"/>
                  <a:pt x="4182864" y="1263055"/>
                </a:cubicBezTo>
                <a:cubicBezTo>
                  <a:pt x="4126772" y="1384631"/>
                  <a:pt x="4054276" y="1492184"/>
                  <a:pt x="3965376" y="1585715"/>
                </a:cubicBezTo>
                <a:cubicBezTo>
                  <a:pt x="3876608" y="1679245"/>
                  <a:pt x="3773752" y="1756370"/>
                  <a:pt x="3656806" y="1817092"/>
                </a:cubicBezTo>
                <a:cubicBezTo>
                  <a:pt x="3539860" y="1877946"/>
                  <a:pt x="3425229" y="1908373"/>
                  <a:pt x="3312914" y="1908373"/>
                </a:cubicBezTo>
                <a:cubicBezTo>
                  <a:pt x="3200730" y="1908373"/>
                  <a:pt x="3102504" y="1877946"/>
                  <a:pt x="3018234" y="1817092"/>
                </a:cubicBezTo>
                <a:cubicBezTo>
                  <a:pt x="2934096" y="1756370"/>
                  <a:pt x="2861600" y="1676930"/>
                  <a:pt x="2800746" y="1578769"/>
                </a:cubicBezTo>
                <a:cubicBezTo>
                  <a:pt x="2739892" y="1480477"/>
                  <a:pt x="2695442" y="1372857"/>
                  <a:pt x="2667396" y="1255911"/>
                </a:cubicBezTo>
                <a:cubicBezTo>
                  <a:pt x="2639350" y="1138966"/>
                  <a:pt x="2625328" y="1024335"/>
                  <a:pt x="2625328" y="912019"/>
                </a:cubicBezTo>
                <a:cubicBezTo>
                  <a:pt x="2625328" y="799836"/>
                  <a:pt x="2655689" y="692283"/>
                  <a:pt x="2716410" y="589360"/>
                </a:cubicBezTo>
                <a:cubicBezTo>
                  <a:pt x="2777264" y="486437"/>
                  <a:pt x="2854457" y="395222"/>
                  <a:pt x="2947987" y="315715"/>
                </a:cubicBezTo>
                <a:cubicBezTo>
                  <a:pt x="3041650" y="236207"/>
                  <a:pt x="3149269" y="173104"/>
                  <a:pt x="3270845" y="126405"/>
                </a:cubicBezTo>
                <a:cubicBezTo>
                  <a:pt x="3392421" y="79574"/>
                  <a:pt x="3509367" y="56158"/>
                  <a:pt x="3621682" y="56158"/>
                </a:cubicBezTo>
                <a:cubicBezTo>
                  <a:pt x="4052027" y="56158"/>
                  <a:pt x="4267200" y="341445"/>
                  <a:pt x="4267200" y="912019"/>
                </a:cubicBezTo>
                <a:close/>
                <a:moveTo>
                  <a:pt x="1627782" y="954088"/>
                </a:moveTo>
                <a:cubicBezTo>
                  <a:pt x="1627782" y="1225418"/>
                  <a:pt x="1529556" y="1447668"/>
                  <a:pt x="1333103" y="1620838"/>
                </a:cubicBezTo>
                <a:cubicBezTo>
                  <a:pt x="1136650" y="1793875"/>
                  <a:pt x="907454" y="1880393"/>
                  <a:pt x="645517" y="1880393"/>
                </a:cubicBezTo>
                <a:cubicBezTo>
                  <a:pt x="215172" y="1880393"/>
                  <a:pt x="0" y="1585715"/>
                  <a:pt x="0" y="996355"/>
                </a:cubicBezTo>
                <a:cubicBezTo>
                  <a:pt x="0" y="734418"/>
                  <a:pt x="86518" y="502907"/>
                  <a:pt x="259556" y="301824"/>
                </a:cubicBezTo>
                <a:cubicBezTo>
                  <a:pt x="432593" y="100608"/>
                  <a:pt x="645451" y="0"/>
                  <a:pt x="898128" y="0"/>
                </a:cubicBezTo>
                <a:cubicBezTo>
                  <a:pt x="1384564" y="0"/>
                  <a:pt x="1627782" y="318030"/>
                  <a:pt x="1627782" y="954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2" name="Rectangle 552"/>
          <p:cNvSpPr/>
          <p:nvPr/>
        </p:nvSpPr>
        <p:spPr>
          <a:xfrm rot="0" flipH="0" flipV="0">
            <a:off x="2298700" y="7793056"/>
            <a:ext cx="3506547" cy="692931"/>
          </a:xfrm>
          <a:prstGeom prst="rect">
            <a:avLst/>
          </a:prstGeom>
        </p:spPr>
      </p:sp>
      <p:sp>
        <p:nvSpPr>
          <p:cNvPr id="553" name="Freeform 553"/>
          <p:cNvSpPr/>
          <p:nvPr/>
        </p:nvSpPr>
        <p:spPr>
          <a:xfrm rot="0" flipH="0" flipV="0">
            <a:off x="2330032" y="8056399"/>
            <a:ext cx="217712" cy="312010"/>
          </a:xfrm>
          <a:custGeom>
            <a:pathLst>
              <a:path w="6047582" h="8666956">
                <a:moveTo>
                  <a:pt x="84138" y="7276704"/>
                </a:moveTo>
                <a:cubicBezTo>
                  <a:pt x="28046" y="7145603"/>
                  <a:pt x="0" y="7023960"/>
                  <a:pt x="0" y="6911777"/>
                </a:cubicBezTo>
                <a:cubicBezTo>
                  <a:pt x="0" y="6752630"/>
                  <a:pt x="49081" y="6623910"/>
                  <a:pt x="147241" y="6525618"/>
                </a:cubicBezTo>
                <a:cubicBezTo>
                  <a:pt x="245534" y="6427193"/>
                  <a:pt x="369491" y="6377980"/>
                  <a:pt x="519113" y="6377980"/>
                </a:cubicBezTo>
                <a:cubicBezTo>
                  <a:pt x="668735" y="6377980"/>
                  <a:pt x="813660" y="6429508"/>
                  <a:pt x="953889" y="6532563"/>
                </a:cubicBezTo>
                <a:cubicBezTo>
                  <a:pt x="1113036" y="6720020"/>
                  <a:pt x="1297782" y="6876984"/>
                  <a:pt x="1508125" y="7003455"/>
                </a:cubicBezTo>
                <a:cubicBezTo>
                  <a:pt x="1718601" y="7129794"/>
                  <a:pt x="1943100" y="7228086"/>
                  <a:pt x="2181622" y="7298333"/>
                </a:cubicBezTo>
                <a:cubicBezTo>
                  <a:pt x="2420276" y="7368580"/>
                  <a:pt x="2663495" y="7417793"/>
                  <a:pt x="2911277" y="7445971"/>
                </a:cubicBezTo>
                <a:cubicBezTo>
                  <a:pt x="3159192" y="7474017"/>
                  <a:pt x="3400095" y="7488039"/>
                  <a:pt x="3633986" y="7488039"/>
                </a:cubicBezTo>
                <a:cubicBezTo>
                  <a:pt x="3793001" y="7431816"/>
                  <a:pt x="3902869" y="7396692"/>
                  <a:pt x="3963591" y="7382669"/>
                </a:cubicBezTo>
                <a:cubicBezTo>
                  <a:pt x="4024445" y="7368646"/>
                  <a:pt x="4073592" y="7352308"/>
                  <a:pt x="4111030" y="7333655"/>
                </a:cubicBezTo>
                <a:cubicBezTo>
                  <a:pt x="4148468" y="7314870"/>
                  <a:pt x="4190537" y="7286758"/>
                  <a:pt x="4237236" y="7249319"/>
                </a:cubicBezTo>
                <a:cubicBezTo>
                  <a:pt x="4284068" y="7211748"/>
                  <a:pt x="4372968" y="7146132"/>
                  <a:pt x="4503936" y="7052469"/>
                </a:cubicBezTo>
                <a:cubicBezTo>
                  <a:pt x="4550768" y="6986853"/>
                  <a:pt x="4592836" y="6925932"/>
                  <a:pt x="4630143" y="6869708"/>
                </a:cubicBezTo>
                <a:cubicBezTo>
                  <a:pt x="4667581" y="6813484"/>
                  <a:pt x="4709716" y="6752630"/>
                  <a:pt x="4756547" y="6687146"/>
                </a:cubicBezTo>
                <a:lnTo>
                  <a:pt x="4882754" y="6307733"/>
                </a:lnTo>
                <a:cubicBezTo>
                  <a:pt x="4882754" y="6242117"/>
                  <a:pt x="4882754" y="6178881"/>
                  <a:pt x="4882754" y="6118027"/>
                </a:cubicBezTo>
                <a:cubicBezTo>
                  <a:pt x="4882754" y="6057041"/>
                  <a:pt x="4878123" y="5989175"/>
                  <a:pt x="4868863" y="5914430"/>
                </a:cubicBezTo>
                <a:cubicBezTo>
                  <a:pt x="4850078" y="5848813"/>
                  <a:pt x="4826662" y="5785578"/>
                  <a:pt x="4798616" y="5724724"/>
                </a:cubicBezTo>
                <a:cubicBezTo>
                  <a:pt x="4770570" y="5663737"/>
                  <a:pt x="4742524" y="5600502"/>
                  <a:pt x="4714479" y="5535018"/>
                </a:cubicBezTo>
                <a:cubicBezTo>
                  <a:pt x="4658387" y="5469401"/>
                  <a:pt x="4604610" y="5408547"/>
                  <a:pt x="4553149" y="5352455"/>
                </a:cubicBezTo>
                <a:cubicBezTo>
                  <a:pt x="4501687" y="5296231"/>
                  <a:pt x="4447845" y="5235377"/>
                  <a:pt x="4391621" y="5169893"/>
                </a:cubicBezTo>
                <a:cubicBezTo>
                  <a:pt x="4307615" y="5123061"/>
                  <a:pt x="4223478" y="5071534"/>
                  <a:pt x="4139208" y="5015310"/>
                </a:cubicBezTo>
                <a:cubicBezTo>
                  <a:pt x="4055071" y="4959086"/>
                  <a:pt x="3961540" y="4916885"/>
                  <a:pt x="3858618" y="4888707"/>
                </a:cubicBezTo>
                <a:cubicBezTo>
                  <a:pt x="3475104" y="4757606"/>
                  <a:pt x="3121951" y="4666325"/>
                  <a:pt x="2799160" y="4614863"/>
                </a:cubicBezTo>
                <a:cubicBezTo>
                  <a:pt x="2476500" y="4563269"/>
                  <a:pt x="2172494" y="4497719"/>
                  <a:pt x="1887141" y="4418211"/>
                </a:cubicBezTo>
                <a:cubicBezTo>
                  <a:pt x="1601788" y="4338572"/>
                  <a:pt x="1332839" y="4214482"/>
                  <a:pt x="1080294" y="4045943"/>
                </a:cubicBezTo>
                <a:cubicBezTo>
                  <a:pt x="827749" y="3877271"/>
                  <a:pt x="579901" y="3605676"/>
                  <a:pt x="336749" y="3231158"/>
                </a:cubicBezTo>
                <a:cubicBezTo>
                  <a:pt x="289918" y="3156281"/>
                  <a:pt x="261806" y="3100123"/>
                  <a:pt x="252413" y="3062685"/>
                </a:cubicBezTo>
                <a:cubicBezTo>
                  <a:pt x="243152" y="3025114"/>
                  <a:pt x="233826" y="2959497"/>
                  <a:pt x="224433" y="2865835"/>
                </a:cubicBezTo>
                <a:cubicBezTo>
                  <a:pt x="215040" y="2790958"/>
                  <a:pt x="208029" y="2718396"/>
                  <a:pt x="203399" y="2648149"/>
                </a:cubicBezTo>
                <a:cubicBezTo>
                  <a:pt x="198769" y="2577902"/>
                  <a:pt x="196454" y="2509970"/>
                  <a:pt x="196454" y="2444354"/>
                </a:cubicBezTo>
                <a:cubicBezTo>
                  <a:pt x="196454" y="2275814"/>
                  <a:pt x="212792" y="2125994"/>
                  <a:pt x="245468" y="1994893"/>
                </a:cubicBezTo>
                <a:cubicBezTo>
                  <a:pt x="278276" y="1863792"/>
                  <a:pt x="327422" y="1737387"/>
                  <a:pt x="392907" y="1615679"/>
                </a:cubicBezTo>
                <a:cubicBezTo>
                  <a:pt x="458391" y="1493970"/>
                  <a:pt x="542529" y="1369880"/>
                  <a:pt x="645319" y="1243410"/>
                </a:cubicBezTo>
                <a:cubicBezTo>
                  <a:pt x="748242" y="1116939"/>
                  <a:pt x="869884" y="978827"/>
                  <a:pt x="1010246" y="829072"/>
                </a:cubicBezTo>
                <a:cubicBezTo>
                  <a:pt x="1169128" y="660400"/>
                  <a:pt x="1351492" y="522222"/>
                  <a:pt x="1557338" y="414536"/>
                </a:cubicBezTo>
                <a:cubicBezTo>
                  <a:pt x="1763184" y="306719"/>
                  <a:pt x="1978356" y="222383"/>
                  <a:pt x="2202855" y="161529"/>
                </a:cubicBezTo>
                <a:cubicBezTo>
                  <a:pt x="2427486" y="100674"/>
                  <a:pt x="2658997" y="58539"/>
                  <a:pt x="2897386" y="35124"/>
                </a:cubicBezTo>
                <a:cubicBezTo>
                  <a:pt x="3135908" y="11708"/>
                  <a:pt x="3367418" y="0"/>
                  <a:pt x="3591918" y="0"/>
                </a:cubicBezTo>
                <a:cubicBezTo>
                  <a:pt x="3666795" y="0"/>
                  <a:pt x="3734594" y="0"/>
                  <a:pt x="3795316" y="0"/>
                </a:cubicBezTo>
                <a:cubicBezTo>
                  <a:pt x="3856170" y="0"/>
                  <a:pt x="3919406" y="4697"/>
                  <a:pt x="3985022" y="14089"/>
                </a:cubicBezTo>
                <a:cubicBezTo>
                  <a:pt x="4200129" y="32875"/>
                  <a:pt x="4403527" y="84336"/>
                  <a:pt x="4595218" y="168474"/>
                </a:cubicBezTo>
                <a:cubicBezTo>
                  <a:pt x="4786908" y="252611"/>
                  <a:pt x="4985676" y="322858"/>
                  <a:pt x="5191522" y="379214"/>
                </a:cubicBezTo>
                <a:cubicBezTo>
                  <a:pt x="5406761" y="528836"/>
                  <a:pt x="5514380" y="711266"/>
                  <a:pt x="5514380" y="926505"/>
                </a:cubicBezTo>
                <a:cubicBezTo>
                  <a:pt x="5514380" y="1066999"/>
                  <a:pt x="5460537" y="1191022"/>
                  <a:pt x="5352852" y="1298575"/>
                </a:cubicBezTo>
                <a:cubicBezTo>
                  <a:pt x="5245299" y="1406129"/>
                  <a:pt x="5093296" y="1459905"/>
                  <a:pt x="4896843" y="1459905"/>
                </a:cubicBezTo>
                <a:cubicBezTo>
                  <a:pt x="4878189" y="1459905"/>
                  <a:pt x="4857155" y="1457590"/>
                  <a:pt x="4833739" y="1452960"/>
                </a:cubicBezTo>
                <a:cubicBezTo>
                  <a:pt x="4810324" y="1448197"/>
                  <a:pt x="4789289" y="1445816"/>
                  <a:pt x="4770636" y="1445816"/>
                </a:cubicBezTo>
                <a:cubicBezTo>
                  <a:pt x="4471260" y="1352154"/>
                  <a:pt x="4207008" y="1279591"/>
                  <a:pt x="3977879" y="1228130"/>
                </a:cubicBezTo>
                <a:cubicBezTo>
                  <a:pt x="3748749" y="1176536"/>
                  <a:pt x="3526565" y="1150739"/>
                  <a:pt x="3311327" y="1150739"/>
                </a:cubicBezTo>
                <a:cubicBezTo>
                  <a:pt x="3086960" y="1150739"/>
                  <a:pt x="2857831" y="1188244"/>
                  <a:pt x="2623939" y="1263254"/>
                </a:cubicBezTo>
                <a:cubicBezTo>
                  <a:pt x="2390048" y="1338130"/>
                  <a:pt x="2118784" y="1464535"/>
                  <a:pt x="1810147" y="1642468"/>
                </a:cubicBezTo>
                <a:cubicBezTo>
                  <a:pt x="1754056" y="1717477"/>
                  <a:pt x="1697898" y="1785409"/>
                  <a:pt x="1641674" y="1846263"/>
                </a:cubicBezTo>
                <a:cubicBezTo>
                  <a:pt x="1585582" y="1907117"/>
                  <a:pt x="1529491" y="1970419"/>
                  <a:pt x="1473399" y="2036168"/>
                </a:cubicBezTo>
                <a:cubicBezTo>
                  <a:pt x="1445353" y="2092259"/>
                  <a:pt x="1419622" y="2148417"/>
                  <a:pt x="1396207" y="2204641"/>
                </a:cubicBezTo>
                <a:cubicBezTo>
                  <a:pt x="1372791" y="2260733"/>
                  <a:pt x="1351757" y="2316957"/>
                  <a:pt x="1333104" y="2373313"/>
                </a:cubicBezTo>
                <a:cubicBezTo>
                  <a:pt x="1333104" y="2429537"/>
                  <a:pt x="1335419" y="2485761"/>
                  <a:pt x="1340049" y="2541985"/>
                </a:cubicBezTo>
                <a:cubicBezTo>
                  <a:pt x="1344679" y="2598209"/>
                  <a:pt x="1351691" y="2649670"/>
                  <a:pt x="1361083" y="2696369"/>
                </a:cubicBezTo>
                <a:cubicBezTo>
                  <a:pt x="1398522" y="2743200"/>
                  <a:pt x="1431264" y="2790032"/>
                  <a:pt x="1459310" y="2836863"/>
                </a:cubicBezTo>
                <a:cubicBezTo>
                  <a:pt x="1487356" y="2883694"/>
                  <a:pt x="1520098" y="2930525"/>
                  <a:pt x="1557536" y="2977357"/>
                </a:cubicBezTo>
                <a:lnTo>
                  <a:pt x="2146896" y="3314502"/>
                </a:lnTo>
                <a:cubicBezTo>
                  <a:pt x="2427486" y="3380119"/>
                  <a:pt x="2689358" y="3436343"/>
                  <a:pt x="2932510" y="3483174"/>
                </a:cubicBezTo>
                <a:cubicBezTo>
                  <a:pt x="3175794" y="3530005"/>
                  <a:pt x="3409686" y="3583848"/>
                  <a:pt x="3634185" y="3644702"/>
                </a:cubicBezTo>
                <a:cubicBezTo>
                  <a:pt x="3858684" y="3705424"/>
                  <a:pt x="4080868" y="3777986"/>
                  <a:pt x="4300736" y="3862388"/>
                </a:cubicBezTo>
                <a:cubicBezTo>
                  <a:pt x="4520605" y="3946658"/>
                  <a:pt x="4756812" y="4059039"/>
                  <a:pt x="5009357" y="4199533"/>
                </a:cubicBezTo>
                <a:cubicBezTo>
                  <a:pt x="5140325" y="4274543"/>
                  <a:pt x="5252509" y="4370586"/>
                  <a:pt x="5345907" y="4487664"/>
                </a:cubicBezTo>
                <a:cubicBezTo>
                  <a:pt x="5439437" y="4604610"/>
                  <a:pt x="5528337" y="4714611"/>
                  <a:pt x="5612607" y="4817666"/>
                </a:cubicBezTo>
                <a:cubicBezTo>
                  <a:pt x="5762229" y="4995598"/>
                  <a:pt x="5872097" y="5196946"/>
                  <a:pt x="5942211" y="5421710"/>
                </a:cubicBezTo>
                <a:cubicBezTo>
                  <a:pt x="6012458" y="5646473"/>
                  <a:pt x="6047582" y="5880630"/>
                  <a:pt x="6047582" y="6124179"/>
                </a:cubicBezTo>
                <a:cubicBezTo>
                  <a:pt x="6047582" y="6461258"/>
                  <a:pt x="5982097" y="6789010"/>
                  <a:pt x="5851129" y="7107436"/>
                </a:cubicBezTo>
                <a:cubicBezTo>
                  <a:pt x="5720160" y="7425862"/>
                  <a:pt x="5533099" y="7688131"/>
                  <a:pt x="5289947" y="7894241"/>
                </a:cubicBezTo>
                <a:cubicBezTo>
                  <a:pt x="5205810" y="7969118"/>
                  <a:pt x="5119291" y="8036984"/>
                  <a:pt x="5030391" y="8097838"/>
                </a:cubicBezTo>
                <a:cubicBezTo>
                  <a:pt x="4941491" y="8158692"/>
                  <a:pt x="4854972" y="8217231"/>
                  <a:pt x="4770835" y="8273455"/>
                </a:cubicBezTo>
                <a:cubicBezTo>
                  <a:pt x="4574382" y="8404555"/>
                  <a:pt x="4354513" y="8502914"/>
                  <a:pt x="4111229" y="8568531"/>
                </a:cubicBezTo>
                <a:cubicBezTo>
                  <a:pt x="3867944" y="8634147"/>
                  <a:pt x="3610637" y="8666956"/>
                  <a:pt x="3339307" y="8666956"/>
                </a:cubicBezTo>
                <a:cubicBezTo>
                  <a:pt x="3030803" y="8666956"/>
                  <a:pt x="2719851" y="8631832"/>
                  <a:pt x="2406452" y="8561585"/>
                </a:cubicBezTo>
                <a:cubicBezTo>
                  <a:pt x="2093053" y="8491339"/>
                  <a:pt x="1791362" y="8393046"/>
                  <a:pt x="1501379" y="8266708"/>
                </a:cubicBezTo>
                <a:cubicBezTo>
                  <a:pt x="1211395" y="8140237"/>
                  <a:pt x="944761" y="7992798"/>
                  <a:pt x="701477" y="7824391"/>
                </a:cubicBezTo>
                <a:cubicBezTo>
                  <a:pt x="458325" y="7655851"/>
                  <a:pt x="252545" y="7473289"/>
                  <a:pt x="84138" y="7276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4" name="Freeform 554"/>
          <p:cNvSpPr/>
          <p:nvPr/>
        </p:nvSpPr>
        <p:spPr>
          <a:xfrm rot="0" flipH="0" flipV="0">
            <a:off x="2604346" y="80372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5" name="Freeform 555"/>
          <p:cNvSpPr/>
          <p:nvPr/>
        </p:nvSpPr>
        <p:spPr>
          <a:xfrm rot="0" flipH="0" flipV="0">
            <a:off x="2799899" y="81266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6" name="Freeform 556"/>
          <p:cNvSpPr/>
          <p:nvPr/>
        </p:nvSpPr>
        <p:spPr>
          <a:xfrm rot="0" flipH="0" flipV="0">
            <a:off x="3018058" y="80388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7" name="Freeform 557"/>
          <p:cNvSpPr/>
          <p:nvPr/>
        </p:nvSpPr>
        <p:spPr>
          <a:xfrm rot="0" flipH="0" flipV="0">
            <a:off x="3133314" y="81307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Freeform 558"/>
          <p:cNvSpPr/>
          <p:nvPr/>
        </p:nvSpPr>
        <p:spPr>
          <a:xfrm rot="0" flipH="0" flipV="0">
            <a:off x="3363147" y="8139366"/>
            <a:ext cx="202499" cy="344038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9" name="Freeform 559"/>
          <p:cNvSpPr/>
          <p:nvPr/>
        </p:nvSpPr>
        <p:spPr>
          <a:xfrm rot="0" flipH="0" flipV="0">
            <a:off x="3796130" y="80372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0" name="Freeform 560"/>
          <p:cNvSpPr/>
          <p:nvPr/>
        </p:nvSpPr>
        <p:spPr>
          <a:xfrm rot="0" flipH="0" flipV="0">
            <a:off x="4000855" y="8041625"/>
            <a:ext cx="191431" cy="324669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1" name="Freeform 561"/>
          <p:cNvSpPr/>
          <p:nvPr/>
        </p:nvSpPr>
        <p:spPr>
          <a:xfrm rot="0" flipH="0" flipV="0">
            <a:off x="4238761" y="81343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2" name="Freeform 562"/>
          <p:cNvSpPr/>
          <p:nvPr/>
        </p:nvSpPr>
        <p:spPr>
          <a:xfrm rot="0" flipH="0" flipV="0">
            <a:off x="4472319" y="81339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Freeform 563"/>
          <p:cNvSpPr/>
          <p:nvPr/>
        </p:nvSpPr>
        <p:spPr>
          <a:xfrm rot="0" flipH="0" flipV="0">
            <a:off x="4710584" y="81266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4" name="Freeform 564"/>
          <p:cNvSpPr/>
          <p:nvPr/>
        </p:nvSpPr>
        <p:spPr>
          <a:xfrm rot="0" flipH="0" flipV="0">
            <a:off x="4919096" y="8127243"/>
            <a:ext cx="216727" cy="335449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5" name="Freeform 565"/>
          <p:cNvSpPr/>
          <p:nvPr/>
        </p:nvSpPr>
        <p:spPr>
          <a:xfrm rot="0" flipH="0" flipV="0">
            <a:off x="5123274" y="8299008"/>
            <a:ext cx="77802" cy="119229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Freeform 566"/>
          <p:cNvSpPr/>
          <p:nvPr/>
        </p:nvSpPr>
        <p:spPr>
          <a:xfrm rot="0" flipH="0" flipV="0">
            <a:off x="5420747" y="8051455"/>
            <a:ext cx="119729" cy="308167"/>
          </a:xfrm>
          <a:custGeom>
            <a:pathLst>
              <a:path w="3325813" h="8560196">
                <a:moveTo>
                  <a:pt x="2806898" y="7409457"/>
                </a:moveTo>
                <a:cubicBezTo>
                  <a:pt x="2984434" y="7456289"/>
                  <a:pt x="3115270" y="7533547"/>
                  <a:pt x="3199408" y="7641232"/>
                </a:cubicBezTo>
                <a:cubicBezTo>
                  <a:pt x="3283677" y="7748786"/>
                  <a:pt x="3325813" y="7863350"/>
                  <a:pt x="3325813" y="7984926"/>
                </a:cubicBezTo>
                <a:cubicBezTo>
                  <a:pt x="3325813" y="8115895"/>
                  <a:pt x="3279048" y="8232841"/>
                  <a:pt x="3185517" y="8335764"/>
                </a:cubicBezTo>
                <a:cubicBezTo>
                  <a:pt x="3092119" y="8438687"/>
                  <a:pt x="2951890" y="8513497"/>
                  <a:pt x="2764830" y="8560196"/>
                </a:cubicBezTo>
                <a:lnTo>
                  <a:pt x="604639" y="8560196"/>
                </a:lnTo>
                <a:cubicBezTo>
                  <a:pt x="398396" y="8541542"/>
                  <a:pt x="246063" y="8473744"/>
                  <a:pt x="147638" y="8356798"/>
                </a:cubicBezTo>
                <a:cubicBezTo>
                  <a:pt x="49213" y="8239852"/>
                  <a:pt x="0" y="8115895"/>
                  <a:pt x="0" y="7984926"/>
                </a:cubicBezTo>
                <a:cubicBezTo>
                  <a:pt x="0" y="7853957"/>
                  <a:pt x="53843" y="7725304"/>
                  <a:pt x="161528" y="7598965"/>
                </a:cubicBezTo>
                <a:cubicBezTo>
                  <a:pt x="269214" y="7472627"/>
                  <a:pt x="430742" y="7409457"/>
                  <a:pt x="646113" y="7409457"/>
                </a:cubicBezTo>
                <a:lnTo>
                  <a:pt x="1053505" y="7409457"/>
                </a:lnTo>
                <a:lnTo>
                  <a:pt x="1053505" y="1613892"/>
                </a:lnTo>
                <a:cubicBezTo>
                  <a:pt x="922668" y="1707422"/>
                  <a:pt x="782373" y="1754187"/>
                  <a:pt x="632619" y="1754187"/>
                </a:cubicBezTo>
                <a:cubicBezTo>
                  <a:pt x="473736" y="1754187"/>
                  <a:pt x="345215" y="1700411"/>
                  <a:pt x="247055" y="1592857"/>
                </a:cubicBezTo>
                <a:cubicBezTo>
                  <a:pt x="148894" y="1485172"/>
                  <a:pt x="99814" y="1361215"/>
                  <a:pt x="99814" y="1220986"/>
                </a:cubicBezTo>
                <a:cubicBezTo>
                  <a:pt x="99814" y="1136716"/>
                  <a:pt x="120848" y="1047816"/>
                  <a:pt x="162917" y="954286"/>
                </a:cubicBezTo>
                <a:cubicBezTo>
                  <a:pt x="204986" y="860756"/>
                  <a:pt x="272785" y="776552"/>
                  <a:pt x="366316" y="701675"/>
                </a:cubicBezTo>
                <a:lnTo>
                  <a:pt x="1333897" y="70247"/>
                </a:lnTo>
                <a:cubicBezTo>
                  <a:pt x="1455473" y="23415"/>
                  <a:pt x="1558396" y="0"/>
                  <a:pt x="1642666" y="0"/>
                </a:cubicBezTo>
                <a:cubicBezTo>
                  <a:pt x="1932384" y="0"/>
                  <a:pt x="2119379" y="163711"/>
                  <a:pt x="2203648" y="491132"/>
                </a:cubicBezTo>
                <a:lnTo>
                  <a:pt x="2203648" y="7409457"/>
                </a:lnTo>
                <a:lnTo>
                  <a:pt x="2806898" y="740945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Freeform 567"/>
          <p:cNvSpPr/>
          <p:nvPr/>
        </p:nvSpPr>
        <p:spPr>
          <a:xfrm rot="0" flipH="0" flipV="0">
            <a:off x="5597507" y="8045504"/>
            <a:ext cx="197531" cy="312610"/>
          </a:xfrm>
          <a:custGeom>
            <a:pathLst>
              <a:path w="5486996" h="8683624">
                <a:moveTo>
                  <a:pt x="3690740" y="1880196"/>
                </a:moveTo>
                <a:cubicBezTo>
                  <a:pt x="3615862" y="1711788"/>
                  <a:pt x="3515254" y="1571493"/>
                  <a:pt x="3388916" y="1459310"/>
                </a:cubicBezTo>
                <a:cubicBezTo>
                  <a:pt x="3262578" y="1347127"/>
                  <a:pt x="3133924" y="1281642"/>
                  <a:pt x="3002955" y="1262856"/>
                </a:cubicBezTo>
                <a:cubicBezTo>
                  <a:pt x="2591396" y="1262856"/>
                  <a:pt x="2217209" y="1372725"/>
                  <a:pt x="1880394" y="1592461"/>
                </a:cubicBezTo>
                <a:cubicBezTo>
                  <a:pt x="1543580" y="1812197"/>
                  <a:pt x="1234877" y="2071688"/>
                  <a:pt x="954286" y="2370931"/>
                </a:cubicBezTo>
                <a:cubicBezTo>
                  <a:pt x="823185" y="2464462"/>
                  <a:pt x="682824" y="2511227"/>
                  <a:pt x="533202" y="2511227"/>
                </a:cubicBezTo>
                <a:cubicBezTo>
                  <a:pt x="374187" y="2511227"/>
                  <a:pt x="245534" y="2457450"/>
                  <a:pt x="147241" y="2349897"/>
                </a:cubicBezTo>
                <a:cubicBezTo>
                  <a:pt x="49081" y="2242344"/>
                  <a:pt x="0" y="2104430"/>
                  <a:pt x="0" y="1936155"/>
                </a:cubicBezTo>
                <a:cubicBezTo>
                  <a:pt x="0" y="1786401"/>
                  <a:pt x="42069" y="1641343"/>
                  <a:pt x="126207" y="1500981"/>
                </a:cubicBezTo>
                <a:cubicBezTo>
                  <a:pt x="304007" y="1314053"/>
                  <a:pt x="495763" y="1129374"/>
                  <a:pt x="701477" y="946944"/>
                </a:cubicBezTo>
                <a:cubicBezTo>
                  <a:pt x="907323" y="764514"/>
                  <a:pt x="1127192" y="603184"/>
                  <a:pt x="1361083" y="462955"/>
                </a:cubicBezTo>
                <a:cubicBezTo>
                  <a:pt x="1594975" y="322594"/>
                  <a:pt x="1835878" y="210344"/>
                  <a:pt x="2083793" y="126206"/>
                </a:cubicBezTo>
                <a:cubicBezTo>
                  <a:pt x="2331707" y="42069"/>
                  <a:pt x="2586633" y="0"/>
                  <a:pt x="2848571" y="0"/>
                </a:cubicBezTo>
                <a:cubicBezTo>
                  <a:pt x="3147947" y="0"/>
                  <a:pt x="3428604" y="63103"/>
                  <a:pt x="3690541" y="189310"/>
                </a:cubicBezTo>
                <a:cubicBezTo>
                  <a:pt x="3952611" y="315516"/>
                  <a:pt x="4179491" y="493183"/>
                  <a:pt x="4371182" y="722313"/>
                </a:cubicBezTo>
                <a:cubicBezTo>
                  <a:pt x="4563004" y="951442"/>
                  <a:pt x="4715008" y="1225021"/>
                  <a:pt x="4827191" y="1543050"/>
                </a:cubicBezTo>
                <a:cubicBezTo>
                  <a:pt x="4939507" y="1860947"/>
                  <a:pt x="4995665" y="2206956"/>
                  <a:pt x="4995665" y="2581077"/>
                </a:cubicBezTo>
                <a:cubicBezTo>
                  <a:pt x="4995665" y="2702653"/>
                  <a:pt x="4981642" y="2828859"/>
                  <a:pt x="4953596" y="2959696"/>
                </a:cubicBezTo>
                <a:cubicBezTo>
                  <a:pt x="4850673" y="3389908"/>
                  <a:pt x="4693973" y="3740679"/>
                  <a:pt x="4483497" y="4012010"/>
                </a:cubicBezTo>
                <a:cubicBezTo>
                  <a:pt x="4273021" y="4283207"/>
                  <a:pt x="4039129" y="4514652"/>
                  <a:pt x="3781822" y="4706342"/>
                </a:cubicBezTo>
                <a:cubicBezTo>
                  <a:pt x="3524647" y="4898033"/>
                  <a:pt x="3258014" y="5071071"/>
                  <a:pt x="2981921" y="5225455"/>
                </a:cubicBezTo>
                <a:cubicBezTo>
                  <a:pt x="2705960" y="5379707"/>
                  <a:pt x="2448719" y="5550363"/>
                  <a:pt x="2210197" y="5737424"/>
                </a:cubicBezTo>
                <a:cubicBezTo>
                  <a:pt x="1971675" y="5924484"/>
                  <a:pt x="1763515" y="6151298"/>
                  <a:pt x="1585715" y="6417866"/>
                </a:cubicBezTo>
                <a:cubicBezTo>
                  <a:pt x="1407915" y="6684301"/>
                  <a:pt x="1290969" y="7023233"/>
                  <a:pt x="1234877" y="7434660"/>
                </a:cubicBezTo>
                <a:lnTo>
                  <a:pt x="3901083" y="7434660"/>
                </a:lnTo>
                <a:cubicBezTo>
                  <a:pt x="4013399" y="7434660"/>
                  <a:pt x="4097603" y="7418322"/>
                  <a:pt x="4153694" y="7385646"/>
                </a:cubicBezTo>
                <a:cubicBezTo>
                  <a:pt x="4209918" y="7352837"/>
                  <a:pt x="4252053" y="7327106"/>
                  <a:pt x="4280099" y="7308453"/>
                </a:cubicBezTo>
                <a:cubicBezTo>
                  <a:pt x="4298752" y="7289668"/>
                  <a:pt x="4347832" y="7233576"/>
                  <a:pt x="4427340" y="7140178"/>
                </a:cubicBezTo>
                <a:cubicBezTo>
                  <a:pt x="4506847" y="7046648"/>
                  <a:pt x="4565320" y="6990556"/>
                  <a:pt x="4602758" y="6971903"/>
                </a:cubicBezTo>
                <a:cubicBezTo>
                  <a:pt x="4649590" y="6943725"/>
                  <a:pt x="4703366" y="6925006"/>
                  <a:pt x="4764088" y="6915746"/>
                </a:cubicBezTo>
                <a:cubicBezTo>
                  <a:pt x="4824942" y="6906353"/>
                  <a:pt x="4878785" y="6901656"/>
                  <a:pt x="4925616" y="6901656"/>
                </a:cubicBezTo>
                <a:cubicBezTo>
                  <a:pt x="5094024" y="6901656"/>
                  <a:pt x="5229688" y="6960129"/>
                  <a:pt x="5332611" y="7077075"/>
                </a:cubicBezTo>
                <a:cubicBezTo>
                  <a:pt x="5435535" y="7194021"/>
                  <a:pt x="5486996" y="7332001"/>
                  <a:pt x="5486996" y="7491016"/>
                </a:cubicBezTo>
                <a:cubicBezTo>
                  <a:pt x="5486996" y="7593939"/>
                  <a:pt x="5475288" y="7673446"/>
                  <a:pt x="5451872" y="7729538"/>
                </a:cubicBezTo>
                <a:cubicBezTo>
                  <a:pt x="5428457" y="7785629"/>
                  <a:pt x="5407356" y="7823002"/>
                  <a:pt x="5388571" y="7841655"/>
                </a:cubicBezTo>
                <a:cubicBezTo>
                  <a:pt x="5210903" y="8094200"/>
                  <a:pt x="5002742" y="8297664"/>
                  <a:pt x="4764088" y="8452049"/>
                </a:cubicBezTo>
                <a:cubicBezTo>
                  <a:pt x="4525566" y="8606433"/>
                  <a:pt x="4251987" y="8683624"/>
                  <a:pt x="3943350" y="8683624"/>
                </a:cubicBezTo>
                <a:lnTo>
                  <a:pt x="603449" y="8683624"/>
                </a:lnTo>
                <a:cubicBezTo>
                  <a:pt x="238588" y="8646186"/>
                  <a:pt x="37439" y="8426318"/>
                  <a:pt x="0" y="8024019"/>
                </a:cubicBezTo>
                <a:cubicBezTo>
                  <a:pt x="28046" y="7715515"/>
                  <a:pt x="70115" y="7413956"/>
                  <a:pt x="126207" y="7119342"/>
                </a:cubicBezTo>
                <a:cubicBezTo>
                  <a:pt x="182298" y="6824729"/>
                  <a:pt x="261806" y="6539508"/>
                  <a:pt x="364729" y="6263680"/>
                </a:cubicBezTo>
                <a:cubicBezTo>
                  <a:pt x="467652" y="5987852"/>
                  <a:pt x="598620" y="5730677"/>
                  <a:pt x="757635" y="5492155"/>
                </a:cubicBezTo>
                <a:cubicBezTo>
                  <a:pt x="916782" y="5253633"/>
                  <a:pt x="1117931" y="5036212"/>
                  <a:pt x="1361083" y="4839891"/>
                </a:cubicBezTo>
                <a:cubicBezTo>
                  <a:pt x="1576322" y="4671484"/>
                  <a:pt x="1824236" y="4512469"/>
                  <a:pt x="2104827" y="4362847"/>
                </a:cubicBezTo>
                <a:cubicBezTo>
                  <a:pt x="2385550" y="4213225"/>
                  <a:pt x="2652184" y="4047265"/>
                  <a:pt x="2904729" y="3864967"/>
                </a:cubicBezTo>
                <a:cubicBezTo>
                  <a:pt x="3157406" y="3682537"/>
                  <a:pt x="3372578" y="3469812"/>
                  <a:pt x="3550246" y="3226792"/>
                </a:cubicBezTo>
                <a:cubicBezTo>
                  <a:pt x="3728046" y="2983640"/>
                  <a:pt x="3816946" y="2689093"/>
                  <a:pt x="3816946" y="2343150"/>
                </a:cubicBezTo>
                <a:cubicBezTo>
                  <a:pt x="3816946" y="2249488"/>
                  <a:pt x="3798226" y="2151261"/>
                  <a:pt x="3760788" y="2048471"/>
                </a:cubicBezTo>
                <a:cubicBezTo>
                  <a:pt x="3723350" y="1945680"/>
                  <a:pt x="3700000" y="1889588"/>
                  <a:pt x="3690740" y="188019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Rectangle 568"/>
          <p:cNvSpPr/>
          <p:nvPr/>
        </p:nvSpPr>
        <p:spPr>
          <a:xfrm rot="0" flipH="0" flipV="0">
            <a:off x="2298700" y="8412704"/>
            <a:ext cx="7087240" cy="461954"/>
          </a:xfrm>
          <a:prstGeom prst="rect">
            <a:avLst/>
          </a:prstGeom>
        </p:spPr>
      </p:sp>
      <p:sp>
        <p:nvSpPr>
          <p:cNvPr id="569" name="Freeform 569"/>
          <p:cNvSpPr/>
          <p:nvPr/>
        </p:nvSpPr>
        <p:spPr>
          <a:xfrm rot="0" flipH="0" flipV="0">
            <a:off x="2308467" y="8583965"/>
            <a:ext cx="234743" cy="211169"/>
          </a:xfrm>
          <a:custGeom>
            <a:pathLst>
              <a:path w="9780984" h="8798718">
                <a:moveTo>
                  <a:pt x="9780984" y="8097044"/>
                </a:moveTo>
                <a:cubicBezTo>
                  <a:pt x="9771724" y="8312283"/>
                  <a:pt x="9708620" y="8473678"/>
                  <a:pt x="9591675" y="8581231"/>
                </a:cubicBezTo>
                <a:cubicBezTo>
                  <a:pt x="9474729" y="8688784"/>
                  <a:pt x="9346075" y="8742560"/>
                  <a:pt x="9205714" y="8742560"/>
                </a:cubicBezTo>
                <a:cubicBezTo>
                  <a:pt x="9074745" y="8742560"/>
                  <a:pt x="8950788" y="8693414"/>
                  <a:pt x="8833842" y="8595121"/>
                </a:cubicBezTo>
                <a:cubicBezTo>
                  <a:pt x="8716896" y="8496962"/>
                  <a:pt x="8649097" y="8345025"/>
                  <a:pt x="8630444" y="8139311"/>
                </a:cubicBezTo>
                <a:cubicBezTo>
                  <a:pt x="8583612" y="7690181"/>
                  <a:pt x="8525073" y="7215386"/>
                  <a:pt x="8454826" y="6714927"/>
                </a:cubicBezTo>
                <a:cubicBezTo>
                  <a:pt x="8384712" y="6214335"/>
                  <a:pt x="8305205" y="5709113"/>
                  <a:pt x="8216305" y="5199261"/>
                </a:cubicBezTo>
                <a:cubicBezTo>
                  <a:pt x="8127537" y="4689409"/>
                  <a:pt x="8029310" y="4186568"/>
                  <a:pt x="7921625" y="3690739"/>
                </a:cubicBezTo>
                <a:cubicBezTo>
                  <a:pt x="7814072" y="3194910"/>
                  <a:pt x="7699507" y="2731823"/>
                  <a:pt x="7577931" y="2301478"/>
                </a:cubicBezTo>
                <a:cubicBezTo>
                  <a:pt x="7400131" y="2731823"/>
                  <a:pt x="7222331" y="3183203"/>
                  <a:pt x="7044531" y="3655616"/>
                </a:cubicBezTo>
                <a:cubicBezTo>
                  <a:pt x="6866864" y="4128029"/>
                  <a:pt x="6686814" y="4605139"/>
                  <a:pt x="6504384" y="5086946"/>
                </a:cubicBezTo>
                <a:cubicBezTo>
                  <a:pt x="6321954" y="5568752"/>
                  <a:pt x="6141839" y="6048243"/>
                  <a:pt x="5964039" y="6525419"/>
                </a:cubicBezTo>
                <a:cubicBezTo>
                  <a:pt x="5786239" y="7002595"/>
                  <a:pt x="5603809" y="7456356"/>
                  <a:pt x="5416748" y="7886700"/>
                </a:cubicBezTo>
                <a:cubicBezTo>
                  <a:pt x="5267126" y="8064368"/>
                  <a:pt x="5103415" y="8153202"/>
                  <a:pt x="4925615" y="8153202"/>
                </a:cubicBezTo>
                <a:cubicBezTo>
                  <a:pt x="4785254" y="8153202"/>
                  <a:pt x="4630869" y="8078391"/>
                  <a:pt x="4462462" y="7928769"/>
                </a:cubicBezTo>
                <a:lnTo>
                  <a:pt x="1683940" y="2497932"/>
                </a:lnTo>
                <a:cubicBezTo>
                  <a:pt x="1637109" y="2946929"/>
                  <a:pt x="1590278" y="3419343"/>
                  <a:pt x="1543447" y="3915172"/>
                </a:cubicBezTo>
                <a:cubicBezTo>
                  <a:pt x="1496748" y="4411001"/>
                  <a:pt x="1452364" y="4911527"/>
                  <a:pt x="1410295" y="5416749"/>
                </a:cubicBezTo>
                <a:cubicBezTo>
                  <a:pt x="1368226" y="5921971"/>
                  <a:pt x="1323776" y="6422496"/>
                  <a:pt x="1276945" y="6918325"/>
                </a:cubicBezTo>
                <a:cubicBezTo>
                  <a:pt x="1230246" y="7414155"/>
                  <a:pt x="1183481" y="7886634"/>
                  <a:pt x="1136650" y="8335764"/>
                </a:cubicBezTo>
                <a:cubicBezTo>
                  <a:pt x="1071165" y="8494779"/>
                  <a:pt x="986962" y="8611658"/>
                  <a:pt x="884039" y="8686403"/>
                </a:cubicBezTo>
                <a:cubicBezTo>
                  <a:pt x="781116" y="8761280"/>
                  <a:pt x="673563" y="8798718"/>
                  <a:pt x="561380" y="8798718"/>
                </a:cubicBezTo>
                <a:cubicBezTo>
                  <a:pt x="430411" y="8798718"/>
                  <a:pt x="308769" y="8747257"/>
                  <a:pt x="196453" y="8644334"/>
                </a:cubicBezTo>
                <a:cubicBezTo>
                  <a:pt x="84137" y="8541543"/>
                  <a:pt x="18653" y="8391856"/>
                  <a:pt x="0" y="8195271"/>
                </a:cubicBezTo>
                <a:cubicBezTo>
                  <a:pt x="56091" y="7596651"/>
                  <a:pt x="114498" y="6976931"/>
                  <a:pt x="175220" y="6336110"/>
                </a:cubicBezTo>
                <a:cubicBezTo>
                  <a:pt x="236074" y="5695157"/>
                  <a:pt x="296928" y="5049573"/>
                  <a:pt x="357783" y="4399360"/>
                </a:cubicBezTo>
                <a:cubicBezTo>
                  <a:pt x="418637" y="3749146"/>
                  <a:pt x="479425" y="3101314"/>
                  <a:pt x="540147" y="2455863"/>
                </a:cubicBezTo>
                <a:cubicBezTo>
                  <a:pt x="601001" y="1810280"/>
                  <a:pt x="659474" y="1188112"/>
                  <a:pt x="715565" y="589360"/>
                </a:cubicBezTo>
                <a:cubicBezTo>
                  <a:pt x="753004" y="420952"/>
                  <a:pt x="825500" y="289983"/>
                  <a:pt x="933053" y="196453"/>
                </a:cubicBezTo>
                <a:cubicBezTo>
                  <a:pt x="1040738" y="102924"/>
                  <a:pt x="1160065" y="56158"/>
                  <a:pt x="1291034" y="56158"/>
                </a:cubicBezTo>
                <a:cubicBezTo>
                  <a:pt x="1496880" y="56158"/>
                  <a:pt x="1669917" y="159081"/>
                  <a:pt x="1810147" y="364927"/>
                </a:cubicBezTo>
                <a:cubicBezTo>
                  <a:pt x="2062824" y="823318"/>
                  <a:pt x="2315435" y="1302808"/>
                  <a:pt x="2567980" y="1803400"/>
                </a:cubicBezTo>
                <a:cubicBezTo>
                  <a:pt x="2820657" y="2303860"/>
                  <a:pt x="3073268" y="2809015"/>
                  <a:pt x="3325812" y="3318868"/>
                </a:cubicBezTo>
                <a:cubicBezTo>
                  <a:pt x="3578357" y="3828720"/>
                  <a:pt x="3833283" y="4333942"/>
                  <a:pt x="4090590" y="4834533"/>
                </a:cubicBezTo>
                <a:cubicBezTo>
                  <a:pt x="4347898" y="5334993"/>
                  <a:pt x="4602824" y="5814418"/>
                  <a:pt x="4855369" y="6272808"/>
                </a:cubicBezTo>
                <a:cubicBezTo>
                  <a:pt x="5042561" y="5814418"/>
                  <a:pt x="5232003" y="5334993"/>
                  <a:pt x="5423694" y="4834533"/>
                </a:cubicBezTo>
                <a:cubicBezTo>
                  <a:pt x="5615516" y="4333942"/>
                  <a:pt x="5807340" y="3828720"/>
                  <a:pt x="5999162" y="3318868"/>
                </a:cubicBezTo>
                <a:cubicBezTo>
                  <a:pt x="6190985" y="2809015"/>
                  <a:pt x="6382742" y="2301478"/>
                  <a:pt x="6574433" y="1796257"/>
                </a:cubicBezTo>
                <a:cubicBezTo>
                  <a:pt x="6766256" y="1291035"/>
                  <a:pt x="6960394" y="809228"/>
                  <a:pt x="7156847" y="350838"/>
                </a:cubicBezTo>
                <a:cubicBezTo>
                  <a:pt x="7231724" y="229262"/>
                  <a:pt x="7315928" y="140428"/>
                  <a:pt x="7409458" y="84336"/>
                </a:cubicBezTo>
                <a:cubicBezTo>
                  <a:pt x="7502988" y="28113"/>
                  <a:pt x="7601214" y="0"/>
                  <a:pt x="7704137" y="0"/>
                </a:cubicBezTo>
                <a:cubicBezTo>
                  <a:pt x="7816453" y="0"/>
                  <a:pt x="7926387" y="42135"/>
                  <a:pt x="8033940" y="126405"/>
                </a:cubicBezTo>
                <a:cubicBezTo>
                  <a:pt x="8141494" y="210543"/>
                  <a:pt x="8218686" y="332119"/>
                  <a:pt x="8265517" y="491133"/>
                </a:cubicBezTo>
                <a:cubicBezTo>
                  <a:pt x="8433925" y="1080493"/>
                  <a:pt x="8595254" y="1693268"/>
                  <a:pt x="8749506" y="2329458"/>
                </a:cubicBezTo>
                <a:cubicBezTo>
                  <a:pt x="8903890" y="2965649"/>
                  <a:pt x="9048882" y="3608851"/>
                  <a:pt x="9184481" y="4259064"/>
                </a:cubicBezTo>
                <a:cubicBezTo>
                  <a:pt x="9320212" y="4909278"/>
                  <a:pt x="9439539" y="5559491"/>
                  <a:pt x="9542462" y="6209705"/>
                </a:cubicBezTo>
                <a:cubicBezTo>
                  <a:pt x="9645385" y="6859919"/>
                  <a:pt x="9724892" y="7489032"/>
                  <a:pt x="9780984" y="809704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Freeform 570"/>
          <p:cNvSpPr/>
          <p:nvPr/>
        </p:nvSpPr>
        <p:spPr>
          <a:xfrm rot="0" flipH="0" flipV="0">
            <a:off x="2567592" y="86402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Freeform 571"/>
          <p:cNvSpPr/>
          <p:nvPr/>
        </p:nvSpPr>
        <p:spPr>
          <a:xfrm rot="0" flipH="0" flipV="0">
            <a:off x="2718019" y="85754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Freeform 572"/>
          <p:cNvSpPr/>
          <p:nvPr/>
        </p:nvSpPr>
        <p:spPr>
          <a:xfrm rot="0" flipH="0" flipV="0">
            <a:off x="2854502" y="8578417"/>
            <a:ext cx="127620" cy="216446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Freeform 573"/>
          <p:cNvSpPr/>
          <p:nvPr/>
        </p:nvSpPr>
        <p:spPr>
          <a:xfrm rot="0" flipH="0" flipV="0">
            <a:off x="3013107" y="86402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Freeform 574"/>
          <p:cNvSpPr/>
          <p:nvPr/>
        </p:nvSpPr>
        <p:spPr>
          <a:xfrm rot="0" flipH="0" flipV="0">
            <a:off x="3174420" y="8635934"/>
            <a:ext cx="194648" cy="157953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5" name="Freeform 575"/>
          <p:cNvSpPr/>
          <p:nvPr/>
        </p:nvSpPr>
        <p:spPr>
          <a:xfrm rot="0" flipH="0" flipV="0">
            <a:off x="3400153" y="86402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6" name="Freeform 576"/>
          <p:cNvSpPr/>
          <p:nvPr/>
        </p:nvSpPr>
        <p:spPr>
          <a:xfrm rot="0" flipH="0" flipV="0">
            <a:off x="3550580" y="85754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7" name="Freeform 577"/>
          <p:cNvSpPr/>
          <p:nvPr/>
        </p:nvSpPr>
        <p:spPr>
          <a:xfrm rot="0" flipH="0" flipV="0">
            <a:off x="3686606" y="85765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Freeform 578"/>
          <p:cNvSpPr/>
          <p:nvPr/>
        </p:nvSpPr>
        <p:spPr>
          <a:xfrm rot="0" flipH="0" flipV="0">
            <a:off x="3753821" y="8632972"/>
            <a:ext cx="120346" cy="160085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9" name="Freeform 579"/>
          <p:cNvSpPr/>
          <p:nvPr/>
        </p:nvSpPr>
        <p:spPr>
          <a:xfrm rot="0" flipH="0" flipV="0">
            <a:off x="3891521" y="86402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0" name="Freeform 580"/>
          <p:cNvSpPr/>
          <p:nvPr/>
        </p:nvSpPr>
        <p:spPr>
          <a:xfrm rot="0" flipH="0" flipV="0">
            <a:off x="4060379" y="8575602"/>
            <a:ext cx="40081" cy="22301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Freeform 581"/>
          <p:cNvSpPr/>
          <p:nvPr/>
        </p:nvSpPr>
        <p:spPr>
          <a:xfrm rot="0" flipH="0" flipV="0">
            <a:off x="4264903" y="8638853"/>
            <a:ext cx="126644" cy="233062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Freeform 582"/>
          <p:cNvSpPr/>
          <p:nvPr/>
        </p:nvSpPr>
        <p:spPr>
          <a:xfrm rot="0" flipH="0" flipV="0">
            <a:off x="4426661" y="8578417"/>
            <a:ext cx="127620" cy="216446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3" name="Freeform 583"/>
          <p:cNvSpPr/>
          <p:nvPr/>
        </p:nvSpPr>
        <p:spPr>
          <a:xfrm rot="0" flipH="0" flipV="0">
            <a:off x="4581133" y="8635496"/>
            <a:ext cx="144484" cy="223632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" name="Freeform 584"/>
          <p:cNvSpPr/>
          <p:nvPr/>
        </p:nvSpPr>
        <p:spPr>
          <a:xfrm rot="0" flipH="0" flipV="0">
            <a:off x="4741760" y="8632351"/>
            <a:ext cx="112658" cy="162783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5" name="Freeform 585"/>
          <p:cNvSpPr/>
          <p:nvPr/>
        </p:nvSpPr>
        <p:spPr>
          <a:xfrm rot="0" flipH="0" flipV="0">
            <a:off x="4885263" y="85765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6" name="Freeform 586"/>
          <p:cNvSpPr/>
          <p:nvPr/>
        </p:nvSpPr>
        <p:spPr>
          <a:xfrm rot="0" flipH="0" flipV="0">
            <a:off x="4952478" y="8632972"/>
            <a:ext cx="120346" cy="160085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7" name="Freeform 587"/>
          <p:cNvSpPr/>
          <p:nvPr/>
        </p:nvSpPr>
        <p:spPr>
          <a:xfrm rot="0" flipH="0" flipV="0">
            <a:off x="5092341" y="8632351"/>
            <a:ext cx="112658" cy="162783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8" name="Freeform 588"/>
          <p:cNvSpPr/>
          <p:nvPr/>
        </p:nvSpPr>
        <p:spPr>
          <a:xfrm rot="0" flipH="0" flipV="0">
            <a:off x="5217368" y="8750005"/>
            <a:ext cx="51868" cy="79486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9" name="Freeform 589"/>
          <p:cNvSpPr/>
          <p:nvPr/>
        </p:nvSpPr>
        <p:spPr>
          <a:xfrm rot="0" flipH="0" flipV="0">
            <a:off x="5416566" y="8632972"/>
            <a:ext cx="120346" cy="160085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0" name="Freeform 590"/>
          <p:cNvSpPr/>
          <p:nvPr/>
        </p:nvSpPr>
        <p:spPr>
          <a:xfrm rot="0" flipH="0" flipV="0">
            <a:off x="5549605" y="8639985"/>
            <a:ext cx="134942" cy="159697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1" name="Freeform 591"/>
          <p:cNvSpPr/>
          <p:nvPr/>
        </p:nvSpPr>
        <p:spPr>
          <a:xfrm rot="0" flipH="0" flipV="0">
            <a:off x="5716175" y="86378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Freeform 592"/>
          <p:cNvSpPr/>
          <p:nvPr/>
        </p:nvSpPr>
        <p:spPr>
          <a:xfrm rot="0" flipH="0" flipV="0">
            <a:off x="5867709" y="8572269"/>
            <a:ext cx="139488" cy="221551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Freeform 593"/>
          <p:cNvSpPr/>
          <p:nvPr/>
        </p:nvSpPr>
        <p:spPr>
          <a:xfrm rot="0" flipH="0" flipV="0">
            <a:off x="6036509" y="86402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Freeform 594"/>
          <p:cNvSpPr/>
          <p:nvPr/>
        </p:nvSpPr>
        <p:spPr>
          <a:xfrm rot="0" flipH="0" flipV="0">
            <a:off x="6202514" y="86378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Freeform 595"/>
          <p:cNvSpPr/>
          <p:nvPr/>
        </p:nvSpPr>
        <p:spPr>
          <a:xfrm rot="0" flipH="0" flipV="0">
            <a:off x="6345221" y="8632351"/>
            <a:ext cx="112658" cy="162783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6" name="Freeform 596"/>
          <p:cNvSpPr/>
          <p:nvPr/>
        </p:nvSpPr>
        <p:spPr>
          <a:xfrm rot="0" flipH="0" flipV="0">
            <a:off x="6483773" y="86402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7" name="Freeform 597"/>
          <p:cNvSpPr/>
          <p:nvPr/>
        </p:nvSpPr>
        <p:spPr>
          <a:xfrm rot="0" flipH="0" flipV="0">
            <a:off x="6646382" y="8572269"/>
            <a:ext cx="139488" cy="221551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8" name="Freeform 598"/>
          <p:cNvSpPr/>
          <p:nvPr/>
        </p:nvSpPr>
        <p:spPr>
          <a:xfrm rot="0" flipH="0" flipV="0">
            <a:off x="6932696" y="8635934"/>
            <a:ext cx="194648" cy="157953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9" name="Freeform 599"/>
          <p:cNvSpPr/>
          <p:nvPr/>
        </p:nvSpPr>
        <p:spPr>
          <a:xfrm rot="0" flipH="0" flipV="0">
            <a:off x="7158429" y="86402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0" name="Freeform 600"/>
          <p:cNvSpPr/>
          <p:nvPr/>
        </p:nvSpPr>
        <p:spPr>
          <a:xfrm rot="0" flipH="0" flipV="0">
            <a:off x="7308856" y="85754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1" name="Freeform 601"/>
          <p:cNvSpPr/>
          <p:nvPr/>
        </p:nvSpPr>
        <p:spPr>
          <a:xfrm rot="0" flipH="0" flipV="0">
            <a:off x="7439188" y="85754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2" name="Freeform 602"/>
          <p:cNvSpPr/>
          <p:nvPr/>
        </p:nvSpPr>
        <p:spPr>
          <a:xfrm rot="0" flipH="0" flipV="0">
            <a:off x="7553408" y="86402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3" name="Freeform 603"/>
          <p:cNvSpPr/>
          <p:nvPr/>
        </p:nvSpPr>
        <p:spPr>
          <a:xfrm rot="0" flipH="0" flipV="0">
            <a:off x="7721438" y="86350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4" name="Freeform 604"/>
          <p:cNvSpPr/>
          <p:nvPr/>
        </p:nvSpPr>
        <p:spPr>
          <a:xfrm rot="0" flipH="0" flipV="0">
            <a:off x="7816367" y="8750005"/>
            <a:ext cx="51868" cy="79486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5" name="Freeform 605"/>
          <p:cNvSpPr/>
          <p:nvPr/>
        </p:nvSpPr>
        <p:spPr>
          <a:xfrm rot="0" flipH="0" flipV="0">
            <a:off x="7985198" y="8577446"/>
            <a:ext cx="184056" cy="215660"/>
          </a:xfrm>
          <a:custGeom>
            <a:pathLst>
              <a:path w="7669015" h="8985845">
                <a:moveTo>
                  <a:pt x="7334647" y="8323858"/>
                </a:moveTo>
                <a:cubicBezTo>
                  <a:pt x="7325255" y="8501658"/>
                  <a:pt x="7278424" y="8646716"/>
                  <a:pt x="7194154" y="8759032"/>
                </a:cubicBezTo>
                <a:cubicBezTo>
                  <a:pt x="7110016" y="8871214"/>
                  <a:pt x="7007160" y="8939014"/>
                  <a:pt x="6885583" y="8962429"/>
                </a:cubicBezTo>
                <a:cubicBezTo>
                  <a:pt x="6764007" y="8985845"/>
                  <a:pt x="6642365" y="8964810"/>
                  <a:pt x="6520657" y="8899326"/>
                </a:cubicBezTo>
                <a:cubicBezTo>
                  <a:pt x="6399080" y="8833842"/>
                  <a:pt x="6296158" y="8721593"/>
                  <a:pt x="6211888" y="8562579"/>
                </a:cubicBezTo>
                <a:cubicBezTo>
                  <a:pt x="6155796" y="8122841"/>
                  <a:pt x="6076289" y="7690115"/>
                  <a:pt x="5973366" y="7264400"/>
                </a:cubicBezTo>
                <a:cubicBezTo>
                  <a:pt x="5870443" y="6838686"/>
                  <a:pt x="5748867" y="6415352"/>
                  <a:pt x="5608638" y="5994400"/>
                </a:cubicBezTo>
                <a:lnTo>
                  <a:pt x="1889721" y="6022579"/>
                </a:lnTo>
                <a:cubicBezTo>
                  <a:pt x="1871068" y="6022579"/>
                  <a:pt x="1850033" y="6020263"/>
                  <a:pt x="1826618" y="6015633"/>
                </a:cubicBezTo>
                <a:cubicBezTo>
                  <a:pt x="1803202" y="6010871"/>
                  <a:pt x="1782168" y="6008489"/>
                  <a:pt x="1763515" y="6008489"/>
                </a:cubicBezTo>
                <a:cubicBezTo>
                  <a:pt x="1529623" y="6803695"/>
                  <a:pt x="1319081" y="7626946"/>
                  <a:pt x="1131888" y="8478243"/>
                </a:cubicBezTo>
                <a:cubicBezTo>
                  <a:pt x="1057143" y="8674696"/>
                  <a:pt x="949590" y="8805664"/>
                  <a:pt x="809229" y="8871148"/>
                </a:cubicBezTo>
                <a:cubicBezTo>
                  <a:pt x="668867" y="8936632"/>
                  <a:pt x="535517" y="8950655"/>
                  <a:pt x="409179" y="8913217"/>
                </a:cubicBezTo>
                <a:cubicBezTo>
                  <a:pt x="282972" y="8875910"/>
                  <a:pt x="180116" y="8791773"/>
                  <a:pt x="100608" y="8660805"/>
                </a:cubicBezTo>
                <a:cubicBezTo>
                  <a:pt x="21101" y="8529704"/>
                  <a:pt x="0" y="8361297"/>
                  <a:pt x="37307" y="8155583"/>
                </a:cubicBezTo>
                <a:cubicBezTo>
                  <a:pt x="346075" y="6799064"/>
                  <a:pt x="717947" y="5472973"/>
                  <a:pt x="1152922" y="4177308"/>
                </a:cubicBezTo>
                <a:cubicBezTo>
                  <a:pt x="1588030" y="2881511"/>
                  <a:pt x="2133005" y="1616141"/>
                  <a:pt x="2787849" y="381199"/>
                </a:cubicBezTo>
                <a:cubicBezTo>
                  <a:pt x="2843941" y="203399"/>
                  <a:pt x="2974909" y="91149"/>
                  <a:pt x="3180755" y="44450"/>
                </a:cubicBezTo>
                <a:cubicBezTo>
                  <a:pt x="3283678" y="7012"/>
                  <a:pt x="3381904" y="0"/>
                  <a:pt x="3475435" y="23416"/>
                </a:cubicBezTo>
                <a:cubicBezTo>
                  <a:pt x="3569097" y="46699"/>
                  <a:pt x="3648671" y="91083"/>
                  <a:pt x="3714155" y="156568"/>
                </a:cubicBezTo>
                <a:cubicBezTo>
                  <a:pt x="3723415" y="156568"/>
                  <a:pt x="3728046" y="158949"/>
                  <a:pt x="3728046" y="163711"/>
                </a:cubicBezTo>
                <a:cubicBezTo>
                  <a:pt x="3728046" y="168341"/>
                  <a:pt x="3732742" y="170657"/>
                  <a:pt x="3742135" y="170657"/>
                </a:cubicBezTo>
                <a:cubicBezTo>
                  <a:pt x="4228571" y="638440"/>
                  <a:pt x="4635500" y="1167011"/>
                  <a:pt x="4962922" y="1756371"/>
                </a:cubicBezTo>
                <a:cubicBezTo>
                  <a:pt x="5290476" y="2345730"/>
                  <a:pt x="5589853" y="2944482"/>
                  <a:pt x="5861050" y="3552627"/>
                </a:cubicBezTo>
                <a:cubicBezTo>
                  <a:pt x="5963973" y="3767865"/>
                  <a:pt x="6059885" y="3983104"/>
                  <a:pt x="6148785" y="4198343"/>
                </a:cubicBezTo>
                <a:cubicBezTo>
                  <a:pt x="6237685" y="4413449"/>
                  <a:pt x="6324204" y="4628555"/>
                  <a:pt x="6408341" y="4843661"/>
                </a:cubicBezTo>
                <a:lnTo>
                  <a:pt x="7152283" y="4829572"/>
                </a:lnTo>
                <a:cubicBezTo>
                  <a:pt x="7329951" y="4885796"/>
                  <a:pt x="7460854" y="4970066"/>
                  <a:pt x="7544991" y="5082382"/>
                </a:cubicBezTo>
                <a:cubicBezTo>
                  <a:pt x="7629261" y="5194565"/>
                  <a:pt x="7669015" y="5309196"/>
                  <a:pt x="7664252" y="5426274"/>
                </a:cubicBezTo>
                <a:cubicBezTo>
                  <a:pt x="7659622" y="5543220"/>
                  <a:pt x="7610541" y="5655469"/>
                  <a:pt x="7517011" y="5763022"/>
                </a:cubicBezTo>
                <a:cubicBezTo>
                  <a:pt x="7423481" y="5870575"/>
                  <a:pt x="7287816" y="5943071"/>
                  <a:pt x="7110016" y="5980510"/>
                </a:cubicBezTo>
                <a:lnTo>
                  <a:pt x="6815336" y="5980510"/>
                </a:lnTo>
                <a:cubicBezTo>
                  <a:pt x="6937044" y="6364156"/>
                  <a:pt x="7042283" y="6750050"/>
                  <a:pt x="7131050" y="7138194"/>
                </a:cubicBezTo>
                <a:cubicBezTo>
                  <a:pt x="7219950" y="7526338"/>
                  <a:pt x="7287816" y="7921559"/>
                  <a:pt x="7334647" y="8323858"/>
                </a:cubicBezTo>
                <a:close/>
                <a:moveTo>
                  <a:pt x="3461544" y="1574007"/>
                </a:moveTo>
                <a:cubicBezTo>
                  <a:pt x="3199607" y="2107274"/>
                  <a:pt x="2958704" y="2649935"/>
                  <a:pt x="2738835" y="3201988"/>
                </a:cubicBezTo>
                <a:cubicBezTo>
                  <a:pt x="2518966" y="3753909"/>
                  <a:pt x="2315435" y="4310526"/>
                  <a:pt x="2128243" y="4871839"/>
                </a:cubicBezTo>
                <a:lnTo>
                  <a:pt x="5187554" y="4843661"/>
                </a:lnTo>
                <a:cubicBezTo>
                  <a:pt x="5065978" y="4563071"/>
                  <a:pt x="4942020" y="4287110"/>
                  <a:pt x="4815682" y="4015780"/>
                </a:cubicBezTo>
                <a:cubicBezTo>
                  <a:pt x="4689343" y="3744450"/>
                  <a:pt x="4560690" y="3473120"/>
                  <a:pt x="4429721" y="3201789"/>
                </a:cubicBezTo>
                <a:cubicBezTo>
                  <a:pt x="4280099" y="2930459"/>
                  <a:pt x="4130411" y="2654499"/>
                  <a:pt x="3980657" y="2373908"/>
                </a:cubicBezTo>
                <a:cubicBezTo>
                  <a:pt x="3831035" y="2093185"/>
                  <a:pt x="3657997" y="1826552"/>
                  <a:pt x="3461544" y="157400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6" name="Freeform 606"/>
          <p:cNvSpPr/>
          <p:nvPr/>
        </p:nvSpPr>
        <p:spPr>
          <a:xfrm rot="0" flipH="0" flipV="0">
            <a:off x="8176051" y="8572269"/>
            <a:ext cx="139488" cy="221551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" name="Freeform 607"/>
          <p:cNvSpPr/>
          <p:nvPr/>
        </p:nvSpPr>
        <p:spPr>
          <a:xfrm rot="0" flipH="0" flipV="0">
            <a:off x="8351184" y="8588266"/>
            <a:ext cx="145141" cy="208006"/>
          </a:xfrm>
          <a:custGeom>
            <a:pathLst>
              <a:path w="6047582" h="8666956">
                <a:moveTo>
                  <a:pt x="84138" y="7276704"/>
                </a:moveTo>
                <a:cubicBezTo>
                  <a:pt x="28046" y="7145603"/>
                  <a:pt x="0" y="7023960"/>
                  <a:pt x="0" y="6911777"/>
                </a:cubicBezTo>
                <a:cubicBezTo>
                  <a:pt x="0" y="6752630"/>
                  <a:pt x="49081" y="6623910"/>
                  <a:pt x="147241" y="6525618"/>
                </a:cubicBezTo>
                <a:cubicBezTo>
                  <a:pt x="245534" y="6427193"/>
                  <a:pt x="369491" y="6377980"/>
                  <a:pt x="519113" y="6377980"/>
                </a:cubicBezTo>
                <a:cubicBezTo>
                  <a:pt x="668735" y="6377980"/>
                  <a:pt x="813660" y="6429508"/>
                  <a:pt x="953889" y="6532563"/>
                </a:cubicBezTo>
                <a:cubicBezTo>
                  <a:pt x="1113036" y="6720020"/>
                  <a:pt x="1297782" y="6876984"/>
                  <a:pt x="1508125" y="7003455"/>
                </a:cubicBezTo>
                <a:cubicBezTo>
                  <a:pt x="1718601" y="7129794"/>
                  <a:pt x="1943100" y="7228086"/>
                  <a:pt x="2181622" y="7298333"/>
                </a:cubicBezTo>
                <a:cubicBezTo>
                  <a:pt x="2420276" y="7368580"/>
                  <a:pt x="2663495" y="7417793"/>
                  <a:pt x="2911277" y="7445971"/>
                </a:cubicBezTo>
                <a:cubicBezTo>
                  <a:pt x="3159192" y="7474017"/>
                  <a:pt x="3400095" y="7488039"/>
                  <a:pt x="3633986" y="7488039"/>
                </a:cubicBezTo>
                <a:cubicBezTo>
                  <a:pt x="3793001" y="7431816"/>
                  <a:pt x="3902869" y="7396692"/>
                  <a:pt x="3963591" y="7382669"/>
                </a:cubicBezTo>
                <a:cubicBezTo>
                  <a:pt x="4024445" y="7368646"/>
                  <a:pt x="4073592" y="7352308"/>
                  <a:pt x="4111030" y="7333655"/>
                </a:cubicBezTo>
                <a:cubicBezTo>
                  <a:pt x="4148468" y="7314870"/>
                  <a:pt x="4190537" y="7286758"/>
                  <a:pt x="4237236" y="7249319"/>
                </a:cubicBezTo>
                <a:cubicBezTo>
                  <a:pt x="4284068" y="7211748"/>
                  <a:pt x="4372968" y="7146132"/>
                  <a:pt x="4503936" y="7052469"/>
                </a:cubicBezTo>
                <a:cubicBezTo>
                  <a:pt x="4550768" y="6986853"/>
                  <a:pt x="4592836" y="6925932"/>
                  <a:pt x="4630143" y="6869708"/>
                </a:cubicBezTo>
                <a:cubicBezTo>
                  <a:pt x="4667581" y="6813484"/>
                  <a:pt x="4709716" y="6752630"/>
                  <a:pt x="4756547" y="6687146"/>
                </a:cubicBezTo>
                <a:lnTo>
                  <a:pt x="4882754" y="6307733"/>
                </a:lnTo>
                <a:cubicBezTo>
                  <a:pt x="4882754" y="6242117"/>
                  <a:pt x="4882754" y="6178881"/>
                  <a:pt x="4882754" y="6118027"/>
                </a:cubicBezTo>
                <a:cubicBezTo>
                  <a:pt x="4882754" y="6057041"/>
                  <a:pt x="4878123" y="5989175"/>
                  <a:pt x="4868863" y="5914430"/>
                </a:cubicBezTo>
                <a:cubicBezTo>
                  <a:pt x="4850078" y="5848813"/>
                  <a:pt x="4826662" y="5785578"/>
                  <a:pt x="4798616" y="5724724"/>
                </a:cubicBezTo>
                <a:cubicBezTo>
                  <a:pt x="4770570" y="5663737"/>
                  <a:pt x="4742524" y="5600502"/>
                  <a:pt x="4714479" y="5535018"/>
                </a:cubicBezTo>
                <a:cubicBezTo>
                  <a:pt x="4658387" y="5469401"/>
                  <a:pt x="4604610" y="5408547"/>
                  <a:pt x="4553149" y="5352455"/>
                </a:cubicBezTo>
                <a:cubicBezTo>
                  <a:pt x="4501687" y="5296231"/>
                  <a:pt x="4447845" y="5235377"/>
                  <a:pt x="4391621" y="5169893"/>
                </a:cubicBezTo>
                <a:cubicBezTo>
                  <a:pt x="4307615" y="5123061"/>
                  <a:pt x="4223478" y="5071534"/>
                  <a:pt x="4139208" y="5015310"/>
                </a:cubicBezTo>
                <a:cubicBezTo>
                  <a:pt x="4055071" y="4959086"/>
                  <a:pt x="3961540" y="4916885"/>
                  <a:pt x="3858618" y="4888707"/>
                </a:cubicBezTo>
                <a:cubicBezTo>
                  <a:pt x="3475104" y="4757606"/>
                  <a:pt x="3121951" y="4666325"/>
                  <a:pt x="2799160" y="4614863"/>
                </a:cubicBezTo>
                <a:cubicBezTo>
                  <a:pt x="2476500" y="4563269"/>
                  <a:pt x="2172494" y="4497719"/>
                  <a:pt x="1887141" y="4418211"/>
                </a:cubicBezTo>
                <a:cubicBezTo>
                  <a:pt x="1601788" y="4338572"/>
                  <a:pt x="1332839" y="4214482"/>
                  <a:pt x="1080294" y="4045943"/>
                </a:cubicBezTo>
                <a:cubicBezTo>
                  <a:pt x="827749" y="3877271"/>
                  <a:pt x="579901" y="3605676"/>
                  <a:pt x="336749" y="3231158"/>
                </a:cubicBezTo>
                <a:cubicBezTo>
                  <a:pt x="289918" y="3156281"/>
                  <a:pt x="261806" y="3100123"/>
                  <a:pt x="252413" y="3062685"/>
                </a:cubicBezTo>
                <a:cubicBezTo>
                  <a:pt x="243152" y="3025114"/>
                  <a:pt x="233826" y="2959497"/>
                  <a:pt x="224433" y="2865835"/>
                </a:cubicBezTo>
                <a:cubicBezTo>
                  <a:pt x="215040" y="2790958"/>
                  <a:pt x="208029" y="2718396"/>
                  <a:pt x="203399" y="2648149"/>
                </a:cubicBezTo>
                <a:cubicBezTo>
                  <a:pt x="198769" y="2577902"/>
                  <a:pt x="196454" y="2509970"/>
                  <a:pt x="196454" y="2444354"/>
                </a:cubicBezTo>
                <a:cubicBezTo>
                  <a:pt x="196454" y="2275814"/>
                  <a:pt x="212792" y="2125994"/>
                  <a:pt x="245468" y="1994893"/>
                </a:cubicBezTo>
                <a:cubicBezTo>
                  <a:pt x="278276" y="1863792"/>
                  <a:pt x="327422" y="1737387"/>
                  <a:pt x="392907" y="1615679"/>
                </a:cubicBezTo>
                <a:cubicBezTo>
                  <a:pt x="458391" y="1493970"/>
                  <a:pt x="542529" y="1369880"/>
                  <a:pt x="645319" y="1243410"/>
                </a:cubicBezTo>
                <a:cubicBezTo>
                  <a:pt x="748242" y="1116939"/>
                  <a:pt x="869884" y="978827"/>
                  <a:pt x="1010246" y="829072"/>
                </a:cubicBezTo>
                <a:cubicBezTo>
                  <a:pt x="1169128" y="660400"/>
                  <a:pt x="1351492" y="522222"/>
                  <a:pt x="1557338" y="414536"/>
                </a:cubicBezTo>
                <a:cubicBezTo>
                  <a:pt x="1763184" y="306719"/>
                  <a:pt x="1978356" y="222383"/>
                  <a:pt x="2202855" y="161529"/>
                </a:cubicBezTo>
                <a:cubicBezTo>
                  <a:pt x="2427486" y="100674"/>
                  <a:pt x="2658997" y="58539"/>
                  <a:pt x="2897386" y="35124"/>
                </a:cubicBezTo>
                <a:cubicBezTo>
                  <a:pt x="3135908" y="11708"/>
                  <a:pt x="3367418" y="0"/>
                  <a:pt x="3591918" y="0"/>
                </a:cubicBezTo>
                <a:cubicBezTo>
                  <a:pt x="3666795" y="0"/>
                  <a:pt x="3734594" y="0"/>
                  <a:pt x="3795316" y="0"/>
                </a:cubicBezTo>
                <a:cubicBezTo>
                  <a:pt x="3856170" y="0"/>
                  <a:pt x="3919406" y="4697"/>
                  <a:pt x="3985022" y="14089"/>
                </a:cubicBezTo>
                <a:cubicBezTo>
                  <a:pt x="4200129" y="32875"/>
                  <a:pt x="4403527" y="84336"/>
                  <a:pt x="4595218" y="168474"/>
                </a:cubicBezTo>
                <a:cubicBezTo>
                  <a:pt x="4786908" y="252611"/>
                  <a:pt x="4985676" y="322858"/>
                  <a:pt x="5191522" y="379214"/>
                </a:cubicBezTo>
                <a:cubicBezTo>
                  <a:pt x="5406761" y="528836"/>
                  <a:pt x="5514380" y="711266"/>
                  <a:pt x="5514380" y="926505"/>
                </a:cubicBezTo>
                <a:cubicBezTo>
                  <a:pt x="5514380" y="1066999"/>
                  <a:pt x="5460537" y="1191022"/>
                  <a:pt x="5352852" y="1298575"/>
                </a:cubicBezTo>
                <a:cubicBezTo>
                  <a:pt x="5245299" y="1406129"/>
                  <a:pt x="5093296" y="1459905"/>
                  <a:pt x="4896843" y="1459905"/>
                </a:cubicBezTo>
                <a:cubicBezTo>
                  <a:pt x="4878189" y="1459905"/>
                  <a:pt x="4857155" y="1457590"/>
                  <a:pt x="4833739" y="1452960"/>
                </a:cubicBezTo>
                <a:cubicBezTo>
                  <a:pt x="4810324" y="1448197"/>
                  <a:pt x="4789289" y="1445816"/>
                  <a:pt x="4770636" y="1445816"/>
                </a:cubicBezTo>
                <a:cubicBezTo>
                  <a:pt x="4471260" y="1352154"/>
                  <a:pt x="4207008" y="1279591"/>
                  <a:pt x="3977879" y="1228130"/>
                </a:cubicBezTo>
                <a:cubicBezTo>
                  <a:pt x="3748749" y="1176536"/>
                  <a:pt x="3526565" y="1150739"/>
                  <a:pt x="3311327" y="1150739"/>
                </a:cubicBezTo>
                <a:cubicBezTo>
                  <a:pt x="3086960" y="1150739"/>
                  <a:pt x="2857831" y="1188244"/>
                  <a:pt x="2623939" y="1263254"/>
                </a:cubicBezTo>
                <a:cubicBezTo>
                  <a:pt x="2390048" y="1338130"/>
                  <a:pt x="2118784" y="1464535"/>
                  <a:pt x="1810147" y="1642468"/>
                </a:cubicBezTo>
                <a:cubicBezTo>
                  <a:pt x="1754056" y="1717477"/>
                  <a:pt x="1697898" y="1785409"/>
                  <a:pt x="1641674" y="1846263"/>
                </a:cubicBezTo>
                <a:cubicBezTo>
                  <a:pt x="1585582" y="1907117"/>
                  <a:pt x="1529491" y="1970419"/>
                  <a:pt x="1473399" y="2036168"/>
                </a:cubicBezTo>
                <a:cubicBezTo>
                  <a:pt x="1445353" y="2092259"/>
                  <a:pt x="1419622" y="2148417"/>
                  <a:pt x="1396207" y="2204641"/>
                </a:cubicBezTo>
                <a:cubicBezTo>
                  <a:pt x="1372791" y="2260733"/>
                  <a:pt x="1351757" y="2316957"/>
                  <a:pt x="1333104" y="2373313"/>
                </a:cubicBezTo>
                <a:cubicBezTo>
                  <a:pt x="1333104" y="2429537"/>
                  <a:pt x="1335419" y="2485761"/>
                  <a:pt x="1340049" y="2541985"/>
                </a:cubicBezTo>
                <a:cubicBezTo>
                  <a:pt x="1344679" y="2598209"/>
                  <a:pt x="1351691" y="2649670"/>
                  <a:pt x="1361083" y="2696369"/>
                </a:cubicBezTo>
                <a:cubicBezTo>
                  <a:pt x="1398522" y="2743200"/>
                  <a:pt x="1431264" y="2790032"/>
                  <a:pt x="1459310" y="2836863"/>
                </a:cubicBezTo>
                <a:cubicBezTo>
                  <a:pt x="1487356" y="2883694"/>
                  <a:pt x="1520098" y="2930525"/>
                  <a:pt x="1557536" y="2977357"/>
                </a:cubicBezTo>
                <a:lnTo>
                  <a:pt x="2146896" y="3314502"/>
                </a:lnTo>
                <a:cubicBezTo>
                  <a:pt x="2427486" y="3380119"/>
                  <a:pt x="2689358" y="3436343"/>
                  <a:pt x="2932510" y="3483174"/>
                </a:cubicBezTo>
                <a:cubicBezTo>
                  <a:pt x="3175794" y="3530005"/>
                  <a:pt x="3409686" y="3583848"/>
                  <a:pt x="3634185" y="3644702"/>
                </a:cubicBezTo>
                <a:cubicBezTo>
                  <a:pt x="3858684" y="3705424"/>
                  <a:pt x="4080868" y="3777986"/>
                  <a:pt x="4300736" y="3862388"/>
                </a:cubicBezTo>
                <a:cubicBezTo>
                  <a:pt x="4520605" y="3946658"/>
                  <a:pt x="4756812" y="4059039"/>
                  <a:pt x="5009357" y="4199533"/>
                </a:cubicBezTo>
                <a:cubicBezTo>
                  <a:pt x="5140325" y="4274543"/>
                  <a:pt x="5252509" y="4370586"/>
                  <a:pt x="5345907" y="4487664"/>
                </a:cubicBezTo>
                <a:cubicBezTo>
                  <a:pt x="5439437" y="4604610"/>
                  <a:pt x="5528337" y="4714611"/>
                  <a:pt x="5612607" y="4817666"/>
                </a:cubicBezTo>
                <a:cubicBezTo>
                  <a:pt x="5762229" y="4995598"/>
                  <a:pt x="5872097" y="5196946"/>
                  <a:pt x="5942211" y="5421710"/>
                </a:cubicBezTo>
                <a:cubicBezTo>
                  <a:pt x="6012458" y="5646473"/>
                  <a:pt x="6047582" y="5880630"/>
                  <a:pt x="6047582" y="6124179"/>
                </a:cubicBezTo>
                <a:cubicBezTo>
                  <a:pt x="6047582" y="6461258"/>
                  <a:pt x="5982097" y="6789010"/>
                  <a:pt x="5851129" y="7107436"/>
                </a:cubicBezTo>
                <a:cubicBezTo>
                  <a:pt x="5720160" y="7425862"/>
                  <a:pt x="5533099" y="7688131"/>
                  <a:pt x="5289947" y="7894241"/>
                </a:cubicBezTo>
                <a:cubicBezTo>
                  <a:pt x="5205810" y="7969118"/>
                  <a:pt x="5119291" y="8036984"/>
                  <a:pt x="5030391" y="8097838"/>
                </a:cubicBezTo>
                <a:cubicBezTo>
                  <a:pt x="4941491" y="8158692"/>
                  <a:pt x="4854972" y="8217231"/>
                  <a:pt x="4770835" y="8273455"/>
                </a:cubicBezTo>
                <a:cubicBezTo>
                  <a:pt x="4574382" y="8404555"/>
                  <a:pt x="4354513" y="8502914"/>
                  <a:pt x="4111229" y="8568531"/>
                </a:cubicBezTo>
                <a:cubicBezTo>
                  <a:pt x="3867944" y="8634147"/>
                  <a:pt x="3610637" y="8666956"/>
                  <a:pt x="3339307" y="8666956"/>
                </a:cubicBezTo>
                <a:cubicBezTo>
                  <a:pt x="3030803" y="8666956"/>
                  <a:pt x="2719851" y="8631832"/>
                  <a:pt x="2406452" y="8561585"/>
                </a:cubicBezTo>
                <a:cubicBezTo>
                  <a:pt x="2093053" y="8491339"/>
                  <a:pt x="1791362" y="8393046"/>
                  <a:pt x="1501379" y="8266708"/>
                </a:cubicBezTo>
                <a:cubicBezTo>
                  <a:pt x="1211395" y="8140237"/>
                  <a:pt x="944761" y="7992798"/>
                  <a:pt x="701477" y="7824391"/>
                </a:cubicBezTo>
                <a:cubicBezTo>
                  <a:pt x="458325" y="7655851"/>
                  <a:pt x="252545" y="7473289"/>
                  <a:pt x="84138" y="7276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8" name="Freeform 608"/>
          <p:cNvSpPr/>
          <p:nvPr/>
        </p:nvSpPr>
        <p:spPr>
          <a:xfrm rot="0" flipH="0" flipV="0">
            <a:off x="8517897" y="8549947"/>
            <a:ext cx="128316" cy="262027"/>
          </a:xfrm>
          <a:custGeom>
            <a:pathLst>
              <a:path w="5346502" h="10917832">
                <a:moveTo>
                  <a:pt x="4251920" y="364927"/>
                </a:moveTo>
                <a:cubicBezTo>
                  <a:pt x="4401674" y="121642"/>
                  <a:pt x="4584105" y="0"/>
                  <a:pt x="4799211" y="0"/>
                </a:cubicBezTo>
                <a:cubicBezTo>
                  <a:pt x="4939573" y="0"/>
                  <a:pt x="5065845" y="51462"/>
                  <a:pt x="5178028" y="154385"/>
                </a:cubicBezTo>
                <a:cubicBezTo>
                  <a:pt x="5290344" y="257308"/>
                  <a:pt x="5346502" y="392972"/>
                  <a:pt x="5346502" y="561380"/>
                </a:cubicBezTo>
                <a:cubicBezTo>
                  <a:pt x="5346502" y="645650"/>
                  <a:pt x="5323152" y="748572"/>
                  <a:pt x="5276453" y="870149"/>
                </a:cubicBezTo>
                <a:cubicBezTo>
                  <a:pt x="4574778" y="2507391"/>
                  <a:pt x="3870722" y="4135239"/>
                  <a:pt x="3164285" y="5753696"/>
                </a:cubicBezTo>
                <a:cubicBezTo>
                  <a:pt x="2457979" y="7372152"/>
                  <a:pt x="1749359" y="9000001"/>
                  <a:pt x="1038424" y="10637242"/>
                </a:cubicBezTo>
                <a:cubicBezTo>
                  <a:pt x="963547" y="10740164"/>
                  <a:pt x="879343" y="10812660"/>
                  <a:pt x="785813" y="10854729"/>
                </a:cubicBezTo>
                <a:cubicBezTo>
                  <a:pt x="692282" y="10896798"/>
                  <a:pt x="603382" y="10917832"/>
                  <a:pt x="519113" y="10917832"/>
                </a:cubicBezTo>
                <a:cubicBezTo>
                  <a:pt x="378751" y="10917832"/>
                  <a:pt x="257109" y="10866371"/>
                  <a:pt x="154186" y="10763448"/>
                </a:cubicBezTo>
                <a:cubicBezTo>
                  <a:pt x="51395" y="10660525"/>
                  <a:pt x="0" y="10515533"/>
                  <a:pt x="0" y="10328473"/>
                </a:cubicBezTo>
                <a:cubicBezTo>
                  <a:pt x="0" y="10300427"/>
                  <a:pt x="0" y="10270000"/>
                  <a:pt x="0" y="10237192"/>
                </a:cubicBezTo>
                <a:cubicBezTo>
                  <a:pt x="0" y="10204515"/>
                  <a:pt x="4630" y="10169458"/>
                  <a:pt x="13891" y="10132020"/>
                </a:cubicBezTo>
                <a:cubicBezTo>
                  <a:pt x="715566" y="8494779"/>
                  <a:pt x="1419556" y="6866930"/>
                  <a:pt x="2125861" y="5248474"/>
                </a:cubicBezTo>
                <a:cubicBezTo>
                  <a:pt x="2832299" y="3630017"/>
                  <a:pt x="3540985" y="2002169"/>
                  <a:pt x="4251920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9" name="Freeform 609"/>
          <p:cNvSpPr/>
          <p:nvPr/>
        </p:nvSpPr>
        <p:spPr>
          <a:xfrm rot="0" flipH="0" flipV="0">
            <a:off x="8656306" y="8584946"/>
            <a:ext cx="155262" cy="210159"/>
          </a:xfrm>
          <a:custGeom>
            <a:pathLst>
              <a:path w="6469261" h="8756650">
                <a:moveTo>
                  <a:pt x="5332611" y="6188472"/>
                </a:moveTo>
                <a:cubicBezTo>
                  <a:pt x="5482365" y="6066896"/>
                  <a:pt x="5636750" y="6006108"/>
                  <a:pt x="5795765" y="6006108"/>
                </a:cubicBezTo>
                <a:cubicBezTo>
                  <a:pt x="5945386" y="6006108"/>
                  <a:pt x="6071659" y="6057570"/>
                  <a:pt x="6174582" y="6160493"/>
                </a:cubicBezTo>
                <a:cubicBezTo>
                  <a:pt x="6277505" y="6263283"/>
                  <a:pt x="6328966" y="6394252"/>
                  <a:pt x="6328966" y="6553399"/>
                </a:cubicBezTo>
                <a:cubicBezTo>
                  <a:pt x="6328966" y="6637536"/>
                  <a:pt x="6305550" y="6740393"/>
                  <a:pt x="6258719" y="6861969"/>
                </a:cubicBezTo>
                <a:cubicBezTo>
                  <a:pt x="6099705" y="7105254"/>
                  <a:pt x="5924286" y="7341527"/>
                  <a:pt x="5732463" y="7570788"/>
                </a:cubicBezTo>
                <a:cubicBezTo>
                  <a:pt x="5540772" y="7800049"/>
                  <a:pt x="5327981" y="8001265"/>
                  <a:pt x="5094090" y="8174435"/>
                </a:cubicBezTo>
                <a:cubicBezTo>
                  <a:pt x="4860198" y="8347472"/>
                  <a:pt x="4605272" y="8487767"/>
                  <a:pt x="4329311" y="8595320"/>
                </a:cubicBezTo>
                <a:cubicBezTo>
                  <a:pt x="4053351" y="8702873"/>
                  <a:pt x="3746964" y="8756650"/>
                  <a:pt x="3410149" y="8756650"/>
                </a:cubicBezTo>
                <a:cubicBezTo>
                  <a:pt x="2904927" y="8756650"/>
                  <a:pt x="2444155" y="8653793"/>
                  <a:pt x="2027833" y="8448080"/>
                </a:cubicBezTo>
                <a:cubicBezTo>
                  <a:pt x="1611511" y="8242234"/>
                  <a:pt x="1251281" y="7961578"/>
                  <a:pt x="947143" y="7606110"/>
                </a:cubicBezTo>
                <a:cubicBezTo>
                  <a:pt x="643136" y="7250510"/>
                  <a:pt x="409245" y="6831807"/>
                  <a:pt x="245468" y="6350000"/>
                </a:cubicBezTo>
                <a:cubicBezTo>
                  <a:pt x="81823" y="5868194"/>
                  <a:pt x="0" y="5351331"/>
                  <a:pt x="0" y="4799410"/>
                </a:cubicBezTo>
                <a:cubicBezTo>
                  <a:pt x="0" y="4406504"/>
                  <a:pt x="51462" y="4041643"/>
                  <a:pt x="154385" y="3704829"/>
                </a:cubicBezTo>
                <a:cubicBezTo>
                  <a:pt x="294746" y="3255698"/>
                  <a:pt x="458457" y="2862792"/>
                  <a:pt x="645518" y="2526110"/>
                </a:cubicBezTo>
                <a:cubicBezTo>
                  <a:pt x="832710" y="2189295"/>
                  <a:pt x="1054894" y="1892235"/>
                  <a:pt x="1312069" y="1634927"/>
                </a:cubicBezTo>
                <a:cubicBezTo>
                  <a:pt x="1569377" y="1377620"/>
                  <a:pt x="1864056" y="1148424"/>
                  <a:pt x="2196108" y="947341"/>
                </a:cubicBezTo>
                <a:cubicBezTo>
                  <a:pt x="2528293" y="746125"/>
                  <a:pt x="2909557" y="556684"/>
                  <a:pt x="3339902" y="379016"/>
                </a:cubicBezTo>
                <a:cubicBezTo>
                  <a:pt x="3620625" y="257308"/>
                  <a:pt x="3880247" y="163711"/>
                  <a:pt x="4118769" y="98227"/>
                </a:cubicBezTo>
                <a:cubicBezTo>
                  <a:pt x="4357291" y="32743"/>
                  <a:pt x="4584171" y="0"/>
                  <a:pt x="4799410" y="0"/>
                </a:cubicBezTo>
                <a:cubicBezTo>
                  <a:pt x="5126832" y="0"/>
                  <a:pt x="5421511" y="93597"/>
                  <a:pt x="5683449" y="280790"/>
                </a:cubicBezTo>
                <a:cubicBezTo>
                  <a:pt x="5945386" y="467850"/>
                  <a:pt x="6193301" y="785879"/>
                  <a:pt x="6427193" y="1234877"/>
                </a:cubicBezTo>
                <a:cubicBezTo>
                  <a:pt x="6455238" y="1319147"/>
                  <a:pt x="6469261" y="1403350"/>
                  <a:pt x="6469261" y="1487488"/>
                </a:cubicBezTo>
                <a:cubicBezTo>
                  <a:pt x="6469261" y="1655896"/>
                  <a:pt x="6417800" y="1791560"/>
                  <a:pt x="6314877" y="1894483"/>
                </a:cubicBezTo>
                <a:cubicBezTo>
                  <a:pt x="6211954" y="1997406"/>
                  <a:pt x="6085682" y="2048868"/>
                  <a:pt x="5936060" y="2048868"/>
                </a:cubicBezTo>
                <a:cubicBezTo>
                  <a:pt x="5758260" y="2048868"/>
                  <a:pt x="5594549" y="1974057"/>
                  <a:pt x="5444927" y="1824435"/>
                </a:cubicBezTo>
                <a:cubicBezTo>
                  <a:pt x="5313958" y="1571758"/>
                  <a:pt x="5197012" y="1393958"/>
                  <a:pt x="5094090" y="1291035"/>
                </a:cubicBezTo>
                <a:cubicBezTo>
                  <a:pt x="4991167" y="1188112"/>
                  <a:pt x="4874221" y="1136650"/>
                  <a:pt x="4743252" y="1136650"/>
                </a:cubicBezTo>
                <a:cubicBezTo>
                  <a:pt x="4640329" y="1136650"/>
                  <a:pt x="4518687" y="1162381"/>
                  <a:pt x="4378325" y="1213843"/>
                </a:cubicBezTo>
                <a:cubicBezTo>
                  <a:pt x="4237964" y="1265304"/>
                  <a:pt x="4060230" y="1328474"/>
                  <a:pt x="3845124" y="1403350"/>
                </a:cubicBezTo>
                <a:cubicBezTo>
                  <a:pt x="3489656" y="1543712"/>
                  <a:pt x="3148145" y="1714500"/>
                  <a:pt x="2820591" y="1915716"/>
                </a:cubicBezTo>
                <a:cubicBezTo>
                  <a:pt x="2493169" y="2116800"/>
                  <a:pt x="2205501" y="2360018"/>
                  <a:pt x="1957586" y="2645371"/>
                </a:cubicBezTo>
                <a:cubicBezTo>
                  <a:pt x="1709672" y="2930592"/>
                  <a:pt x="1513219" y="3260329"/>
                  <a:pt x="1368227" y="3634582"/>
                </a:cubicBezTo>
                <a:cubicBezTo>
                  <a:pt x="1223235" y="4008835"/>
                  <a:pt x="1150740" y="4434550"/>
                  <a:pt x="1150740" y="4911725"/>
                </a:cubicBezTo>
                <a:cubicBezTo>
                  <a:pt x="1150740" y="5248408"/>
                  <a:pt x="1202201" y="5578145"/>
                  <a:pt x="1305124" y="5900936"/>
                </a:cubicBezTo>
                <a:cubicBezTo>
                  <a:pt x="1408047" y="6223728"/>
                  <a:pt x="1555354" y="6513778"/>
                  <a:pt x="1747044" y="6771085"/>
                </a:cubicBezTo>
                <a:cubicBezTo>
                  <a:pt x="1938867" y="7028260"/>
                  <a:pt x="2175074" y="7234040"/>
                  <a:pt x="2455665" y="7388424"/>
                </a:cubicBezTo>
                <a:cubicBezTo>
                  <a:pt x="2736387" y="7542808"/>
                  <a:pt x="3059179" y="7620000"/>
                  <a:pt x="3424040" y="7620000"/>
                </a:cubicBezTo>
                <a:cubicBezTo>
                  <a:pt x="3639278" y="7620000"/>
                  <a:pt x="3840428" y="7577932"/>
                  <a:pt x="4027488" y="7493794"/>
                </a:cubicBezTo>
                <a:cubicBezTo>
                  <a:pt x="4214681" y="7409524"/>
                  <a:pt x="4387784" y="7297275"/>
                  <a:pt x="4546799" y="7157046"/>
                </a:cubicBezTo>
                <a:cubicBezTo>
                  <a:pt x="4705814" y="7016684"/>
                  <a:pt x="4850805" y="6862300"/>
                  <a:pt x="4981774" y="6693893"/>
                </a:cubicBezTo>
                <a:cubicBezTo>
                  <a:pt x="5112743" y="6525353"/>
                  <a:pt x="5229689" y="6356880"/>
                  <a:pt x="5332611" y="618847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0" name="Freeform 610"/>
          <p:cNvSpPr/>
          <p:nvPr/>
        </p:nvSpPr>
        <p:spPr>
          <a:xfrm rot="0" flipH="0" flipV="0">
            <a:off x="8831499" y="8586975"/>
            <a:ext cx="129330" cy="207802"/>
          </a:xfrm>
          <a:custGeom>
            <a:pathLst>
              <a:path w="5388768" h="8658422">
                <a:moveTo>
                  <a:pt x="1515665" y="8012906"/>
                </a:moveTo>
                <a:cubicBezTo>
                  <a:pt x="1506273" y="8228012"/>
                  <a:pt x="1443103" y="8389342"/>
                  <a:pt x="1326157" y="8496894"/>
                </a:cubicBezTo>
                <a:cubicBezTo>
                  <a:pt x="1209212" y="8604580"/>
                  <a:pt x="1080558" y="8658422"/>
                  <a:pt x="940197" y="8658422"/>
                </a:cubicBezTo>
                <a:cubicBezTo>
                  <a:pt x="809228" y="8658422"/>
                  <a:pt x="687586" y="8609276"/>
                  <a:pt x="575270" y="8510983"/>
                </a:cubicBezTo>
                <a:cubicBezTo>
                  <a:pt x="463087" y="8412823"/>
                  <a:pt x="392972" y="8260821"/>
                  <a:pt x="364926" y="8054975"/>
                </a:cubicBezTo>
                <a:lnTo>
                  <a:pt x="364926" y="4560689"/>
                </a:lnTo>
                <a:cubicBezTo>
                  <a:pt x="121642" y="4448373"/>
                  <a:pt x="0" y="4275204"/>
                  <a:pt x="0" y="4041180"/>
                </a:cubicBezTo>
                <a:cubicBezTo>
                  <a:pt x="0" y="3938257"/>
                  <a:pt x="30427" y="3837715"/>
                  <a:pt x="91281" y="3739555"/>
                </a:cubicBezTo>
                <a:cubicBezTo>
                  <a:pt x="152135" y="3641262"/>
                  <a:pt x="243350" y="3568766"/>
                  <a:pt x="364926" y="3522067"/>
                </a:cubicBezTo>
                <a:lnTo>
                  <a:pt x="364926" y="3423840"/>
                </a:lnTo>
                <a:cubicBezTo>
                  <a:pt x="364926" y="3311525"/>
                  <a:pt x="367241" y="3178175"/>
                  <a:pt x="371872" y="3023790"/>
                </a:cubicBezTo>
                <a:cubicBezTo>
                  <a:pt x="376634" y="2869406"/>
                  <a:pt x="379015" y="2703446"/>
                  <a:pt x="379015" y="2525911"/>
                </a:cubicBezTo>
                <a:cubicBezTo>
                  <a:pt x="379015" y="2254580"/>
                  <a:pt x="364926" y="1992643"/>
                  <a:pt x="336748" y="1740098"/>
                </a:cubicBezTo>
                <a:cubicBezTo>
                  <a:pt x="308702" y="1487421"/>
                  <a:pt x="243218" y="1286272"/>
                  <a:pt x="140295" y="1136650"/>
                </a:cubicBezTo>
                <a:cubicBezTo>
                  <a:pt x="84203" y="1005814"/>
                  <a:pt x="56157" y="888934"/>
                  <a:pt x="56157" y="786011"/>
                </a:cubicBezTo>
                <a:cubicBezTo>
                  <a:pt x="56157" y="514681"/>
                  <a:pt x="201149" y="332250"/>
                  <a:pt x="491132" y="238720"/>
                </a:cubicBezTo>
                <a:cubicBezTo>
                  <a:pt x="837340" y="182496"/>
                  <a:pt x="1185862" y="147373"/>
                  <a:pt x="1536700" y="133350"/>
                </a:cubicBezTo>
                <a:cubicBezTo>
                  <a:pt x="1887537" y="119327"/>
                  <a:pt x="2238375" y="110000"/>
                  <a:pt x="2589212" y="105370"/>
                </a:cubicBezTo>
                <a:cubicBezTo>
                  <a:pt x="2940050" y="100740"/>
                  <a:pt x="3293202" y="93728"/>
                  <a:pt x="3648670" y="84336"/>
                </a:cubicBezTo>
                <a:cubicBezTo>
                  <a:pt x="4004138" y="74943"/>
                  <a:pt x="4354975" y="46831"/>
                  <a:pt x="4701182" y="0"/>
                </a:cubicBezTo>
                <a:cubicBezTo>
                  <a:pt x="4925682" y="0"/>
                  <a:pt x="5096404" y="51461"/>
                  <a:pt x="5213350" y="154384"/>
                </a:cubicBezTo>
                <a:cubicBezTo>
                  <a:pt x="5330296" y="257307"/>
                  <a:pt x="5388768" y="388342"/>
                  <a:pt x="5388768" y="547489"/>
                </a:cubicBezTo>
                <a:cubicBezTo>
                  <a:pt x="5388768" y="678458"/>
                  <a:pt x="5344318" y="797719"/>
                  <a:pt x="5255418" y="905272"/>
                </a:cubicBezTo>
                <a:cubicBezTo>
                  <a:pt x="5166518" y="1012825"/>
                  <a:pt x="5028538" y="1090017"/>
                  <a:pt x="4841478" y="1136848"/>
                </a:cubicBezTo>
                <a:cubicBezTo>
                  <a:pt x="4270772" y="1211593"/>
                  <a:pt x="3700065" y="1246650"/>
                  <a:pt x="3129359" y="1242020"/>
                </a:cubicBezTo>
                <a:cubicBezTo>
                  <a:pt x="2558785" y="1237390"/>
                  <a:pt x="1988145" y="1253794"/>
                  <a:pt x="1417439" y="1291233"/>
                </a:cubicBezTo>
                <a:cubicBezTo>
                  <a:pt x="1464138" y="1487686"/>
                  <a:pt x="1494499" y="1691150"/>
                  <a:pt x="1508522" y="1901626"/>
                </a:cubicBezTo>
                <a:cubicBezTo>
                  <a:pt x="1522677" y="2112102"/>
                  <a:pt x="1529754" y="2320197"/>
                  <a:pt x="1529754" y="2525911"/>
                </a:cubicBezTo>
                <a:cubicBezTo>
                  <a:pt x="1529754" y="2684926"/>
                  <a:pt x="1527373" y="2834613"/>
                  <a:pt x="1522611" y="2974975"/>
                </a:cubicBezTo>
                <a:cubicBezTo>
                  <a:pt x="1517980" y="3115336"/>
                  <a:pt x="1515665" y="3251001"/>
                  <a:pt x="1515665" y="3381970"/>
                </a:cubicBezTo>
                <a:lnTo>
                  <a:pt x="1515665" y="3522265"/>
                </a:lnTo>
                <a:cubicBezTo>
                  <a:pt x="2020887" y="3522265"/>
                  <a:pt x="2540066" y="3510558"/>
                  <a:pt x="3073201" y="3487142"/>
                </a:cubicBezTo>
                <a:cubicBezTo>
                  <a:pt x="3606469" y="3463726"/>
                  <a:pt x="4069622" y="3391230"/>
                  <a:pt x="4462661" y="3269655"/>
                </a:cubicBezTo>
                <a:cubicBezTo>
                  <a:pt x="4677767" y="3269655"/>
                  <a:pt x="4846108" y="3321116"/>
                  <a:pt x="4967684" y="3424039"/>
                </a:cubicBezTo>
                <a:cubicBezTo>
                  <a:pt x="5089392" y="3526962"/>
                  <a:pt x="5150247" y="3657930"/>
                  <a:pt x="5150247" y="3816945"/>
                </a:cubicBezTo>
                <a:cubicBezTo>
                  <a:pt x="5150247" y="4050837"/>
                  <a:pt x="5019278" y="4226255"/>
                  <a:pt x="4757340" y="4343201"/>
                </a:cubicBezTo>
                <a:cubicBezTo>
                  <a:pt x="4495403" y="4460147"/>
                  <a:pt x="4177307" y="4542036"/>
                  <a:pt x="3803054" y="4588867"/>
                </a:cubicBezTo>
                <a:cubicBezTo>
                  <a:pt x="3428801" y="4635566"/>
                  <a:pt x="3031199" y="4658915"/>
                  <a:pt x="2610247" y="4658915"/>
                </a:cubicBezTo>
                <a:cubicBezTo>
                  <a:pt x="2189294" y="4658915"/>
                  <a:pt x="1824434" y="4658915"/>
                  <a:pt x="1515665" y="4658915"/>
                </a:cubicBezTo>
                <a:lnTo>
                  <a:pt x="1515665" y="8012906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1" name="Freeform 611"/>
          <p:cNvSpPr/>
          <p:nvPr/>
        </p:nvSpPr>
        <p:spPr>
          <a:xfrm rot="0" flipH="0" flipV="0">
            <a:off x="8988563" y="8587318"/>
            <a:ext cx="161437" cy="207802"/>
          </a:xfrm>
          <a:custGeom>
            <a:pathLst>
              <a:path w="6726568" h="8658423">
                <a:moveTo>
                  <a:pt x="6226043" y="0"/>
                </a:moveTo>
                <a:cubicBezTo>
                  <a:pt x="6394450" y="56224"/>
                  <a:pt x="6520722" y="140494"/>
                  <a:pt x="6604860" y="252810"/>
                </a:cubicBezTo>
                <a:cubicBezTo>
                  <a:pt x="6689130" y="364993"/>
                  <a:pt x="6726568" y="481873"/>
                  <a:pt x="6717175" y="603449"/>
                </a:cubicBezTo>
                <a:cubicBezTo>
                  <a:pt x="6707915" y="734418"/>
                  <a:pt x="6656454" y="849049"/>
                  <a:pt x="6562791" y="947341"/>
                </a:cubicBezTo>
                <a:cubicBezTo>
                  <a:pt x="6469261" y="1045502"/>
                  <a:pt x="6328966" y="1113301"/>
                  <a:pt x="6141905" y="1150739"/>
                </a:cubicBezTo>
                <a:lnTo>
                  <a:pt x="3952743" y="1164828"/>
                </a:lnTo>
                <a:lnTo>
                  <a:pt x="3966633" y="8012907"/>
                </a:lnTo>
                <a:cubicBezTo>
                  <a:pt x="3957373" y="8228145"/>
                  <a:pt x="3894270" y="8389540"/>
                  <a:pt x="3777324" y="8497093"/>
                </a:cubicBezTo>
                <a:cubicBezTo>
                  <a:pt x="3660378" y="8604646"/>
                  <a:pt x="3531724" y="8658423"/>
                  <a:pt x="3391363" y="8658423"/>
                </a:cubicBezTo>
                <a:cubicBezTo>
                  <a:pt x="3260394" y="8658423"/>
                  <a:pt x="3138752" y="8609276"/>
                  <a:pt x="3026436" y="8510984"/>
                </a:cubicBezTo>
                <a:cubicBezTo>
                  <a:pt x="2914253" y="8412823"/>
                  <a:pt x="2844138" y="8260821"/>
                  <a:pt x="2816093" y="8054975"/>
                </a:cubicBezTo>
                <a:lnTo>
                  <a:pt x="2802004" y="1164828"/>
                </a:lnTo>
                <a:lnTo>
                  <a:pt x="584663" y="1164828"/>
                </a:lnTo>
                <a:cubicBezTo>
                  <a:pt x="388210" y="1127390"/>
                  <a:pt x="240837" y="1050198"/>
                  <a:pt x="142544" y="933252"/>
                </a:cubicBezTo>
                <a:cubicBezTo>
                  <a:pt x="44384" y="816306"/>
                  <a:pt x="0" y="692349"/>
                  <a:pt x="9393" y="561380"/>
                </a:cubicBezTo>
                <a:cubicBezTo>
                  <a:pt x="18785" y="421019"/>
                  <a:pt x="77258" y="294746"/>
                  <a:pt x="184811" y="182563"/>
                </a:cubicBezTo>
                <a:cubicBezTo>
                  <a:pt x="292364" y="70247"/>
                  <a:pt x="453760" y="14089"/>
                  <a:pt x="668999" y="14089"/>
                </a:cubicBezTo>
                <a:cubicBezTo>
                  <a:pt x="781182" y="14089"/>
                  <a:pt x="979950" y="14089"/>
                  <a:pt x="1265304" y="14089"/>
                </a:cubicBezTo>
                <a:cubicBezTo>
                  <a:pt x="1550657" y="14089"/>
                  <a:pt x="1880460" y="14089"/>
                  <a:pt x="2254713" y="14089"/>
                </a:cubicBezTo>
                <a:cubicBezTo>
                  <a:pt x="2628966" y="14089"/>
                  <a:pt x="3026568" y="14089"/>
                  <a:pt x="3447521" y="14089"/>
                </a:cubicBezTo>
                <a:cubicBezTo>
                  <a:pt x="3868473" y="14089"/>
                  <a:pt x="4266075" y="14089"/>
                  <a:pt x="4640329" y="14089"/>
                </a:cubicBezTo>
                <a:cubicBezTo>
                  <a:pt x="5014582" y="14089"/>
                  <a:pt x="5344318" y="11774"/>
                  <a:pt x="5629539" y="7144"/>
                </a:cubicBezTo>
                <a:cubicBezTo>
                  <a:pt x="5914893" y="2382"/>
                  <a:pt x="6113727" y="0"/>
                  <a:pt x="6226043" y="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2" name="Freeform 612"/>
          <p:cNvSpPr/>
          <p:nvPr/>
        </p:nvSpPr>
        <p:spPr>
          <a:xfrm rot="0" flipH="0" flipV="0">
            <a:off x="9188734" y="8746948"/>
            <a:ext cx="172516" cy="45800"/>
          </a:xfrm>
          <a:custGeom>
            <a:pathLst>
              <a:path w="7188200" h="1908373">
                <a:moveTo>
                  <a:pt x="7188200" y="898129"/>
                </a:moveTo>
                <a:cubicBezTo>
                  <a:pt x="7188200" y="1019705"/>
                  <a:pt x="7155457" y="1136650"/>
                  <a:pt x="7089973" y="1248966"/>
                </a:cubicBezTo>
                <a:cubicBezTo>
                  <a:pt x="7024489" y="1361149"/>
                  <a:pt x="6940285" y="1461691"/>
                  <a:pt x="6837362" y="1550591"/>
                </a:cubicBezTo>
                <a:cubicBezTo>
                  <a:pt x="6734571" y="1639491"/>
                  <a:pt x="6620007" y="1709672"/>
                  <a:pt x="6493668" y="1761132"/>
                </a:cubicBezTo>
                <a:cubicBezTo>
                  <a:pt x="6367329" y="1812594"/>
                  <a:pt x="6238676" y="1838325"/>
                  <a:pt x="6107707" y="1838325"/>
                </a:cubicBezTo>
                <a:cubicBezTo>
                  <a:pt x="5649317" y="1838325"/>
                  <a:pt x="5420121" y="1524927"/>
                  <a:pt x="5420121" y="898129"/>
                </a:cubicBezTo>
                <a:cubicBezTo>
                  <a:pt x="5420121" y="776420"/>
                  <a:pt x="5452864" y="661790"/>
                  <a:pt x="5518348" y="554236"/>
                </a:cubicBezTo>
                <a:cubicBezTo>
                  <a:pt x="5583832" y="446683"/>
                  <a:pt x="5665654" y="350838"/>
                  <a:pt x="5763815" y="266700"/>
                </a:cubicBezTo>
                <a:cubicBezTo>
                  <a:pt x="5862108" y="182431"/>
                  <a:pt x="5974357" y="116946"/>
                  <a:pt x="6100564" y="70247"/>
                </a:cubicBezTo>
                <a:cubicBezTo>
                  <a:pt x="6226902" y="23416"/>
                  <a:pt x="6350926" y="0"/>
                  <a:pt x="6472634" y="0"/>
                </a:cubicBezTo>
                <a:cubicBezTo>
                  <a:pt x="6949678" y="0"/>
                  <a:pt x="7188200" y="299377"/>
                  <a:pt x="7188200" y="898129"/>
                </a:cubicBezTo>
                <a:close/>
                <a:moveTo>
                  <a:pt x="4267200" y="912019"/>
                </a:moveTo>
                <a:cubicBezTo>
                  <a:pt x="4267200" y="1024335"/>
                  <a:pt x="4239088" y="1141347"/>
                  <a:pt x="4182864" y="1263055"/>
                </a:cubicBezTo>
                <a:cubicBezTo>
                  <a:pt x="4126772" y="1384631"/>
                  <a:pt x="4054276" y="1492184"/>
                  <a:pt x="3965376" y="1585715"/>
                </a:cubicBezTo>
                <a:cubicBezTo>
                  <a:pt x="3876608" y="1679245"/>
                  <a:pt x="3773752" y="1756370"/>
                  <a:pt x="3656806" y="1817092"/>
                </a:cubicBezTo>
                <a:cubicBezTo>
                  <a:pt x="3539860" y="1877946"/>
                  <a:pt x="3425229" y="1908373"/>
                  <a:pt x="3312914" y="1908373"/>
                </a:cubicBezTo>
                <a:cubicBezTo>
                  <a:pt x="3200730" y="1908373"/>
                  <a:pt x="3102504" y="1877946"/>
                  <a:pt x="3018234" y="1817092"/>
                </a:cubicBezTo>
                <a:cubicBezTo>
                  <a:pt x="2934096" y="1756370"/>
                  <a:pt x="2861600" y="1676930"/>
                  <a:pt x="2800746" y="1578769"/>
                </a:cubicBezTo>
                <a:cubicBezTo>
                  <a:pt x="2739892" y="1480477"/>
                  <a:pt x="2695442" y="1372857"/>
                  <a:pt x="2667396" y="1255911"/>
                </a:cubicBezTo>
                <a:cubicBezTo>
                  <a:pt x="2639350" y="1138966"/>
                  <a:pt x="2625328" y="1024335"/>
                  <a:pt x="2625328" y="912019"/>
                </a:cubicBezTo>
                <a:cubicBezTo>
                  <a:pt x="2625328" y="799836"/>
                  <a:pt x="2655689" y="692283"/>
                  <a:pt x="2716410" y="589360"/>
                </a:cubicBezTo>
                <a:cubicBezTo>
                  <a:pt x="2777264" y="486437"/>
                  <a:pt x="2854457" y="395222"/>
                  <a:pt x="2947987" y="315715"/>
                </a:cubicBezTo>
                <a:cubicBezTo>
                  <a:pt x="3041650" y="236207"/>
                  <a:pt x="3149269" y="173104"/>
                  <a:pt x="3270845" y="126405"/>
                </a:cubicBezTo>
                <a:cubicBezTo>
                  <a:pt x="3392421" y="79574"/>
                  <a:pt x="3509367" y="56158"/>
                  <a:pt x="3621682" y="56158"/>
                </a:cubicBezTo>
                <a:cubicBezTo>
                  <a:pt x="4052027" y="56158"/>
                  <a:pt x="4267200" y="341445"/>
                  <a:pt x="4267200" y="912019"/>
                </a:cubicBezTo>
                <a:close/>
                <a:moveTo>
                  <a:pt x="1627782" y="954088"/>
                </a:moveTo>
                <a:cubicBezTo>
                  <a:pt x="1627782" y="1225418"/>
                  <a:pt x="1529556" y="1447668"/>
                  <a:pt x="1333103" y="1620838"/>
                </a:cubicBezTo>
                <a:cubicBezTo>
                  <a:pt x="1136650" y="1793875"/>
                  <a:pt x="907454" y="1880393"/>
                  <a:pt x="645517" y="1880393"/>
                </a:cubicBezTo>
                <a:cubicBezTo>
                  <a:pt x="215172" y="1880393"/>
                  <a:pt x="0" y="1585715"/>
                  <a:pt x="0" y="996355"/>
                </a:cubicBezTo>
                <a:cubicBezTo>
                  <a:pt x="0" y="734418"/>
                  <a:pt x="86518" y="502907"/>
                  <a:pt x="259556" y="301824"/>
                </a:cubicBezTo>
                <a:cubicBezTo>
                  <a:pt x="432593" y="100608"/>
                  <a:pt x="645451" y="0"/>
                  <a:pt x="898128" y="0"/>
                </a:cubicBezTo>
                <a:cubicBezTo>
                  <a:pt x="1384564" y="0"/>
                  <a:pt x="1627782" y="318030"/>
                  <a:pt x="1627782" y="954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0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3" name="Rectangle 613"/>
          <p:cNvSpPr/>
          <p:nvPr/>
        </p:nvSpPr>
        <p:spPr>
          <a:xfrm rot="0" flipH="0" flipV="0">
            <a:off x="2717800" y="307732"/>
            <a:ext cx="5772241" cy="808420"/>
          </a:xfrm>
          <a:prstGeom prst="rect">
            <a:avLst/>
          </a:prstGeom>
        </p:spPr>
      </p:sp>
      <p:sp>
        <p:nvSpPr>
          <p:cNvPr id="614" name="Freeform 614"/>
          <p:cNvSpPr/>
          <p:nvPr/>
        </p:nvSpPr>
        <p:spPr>
          <a:xfrm rot="0" flipH="0" flipV="0">
            <a:off x="2728131" y="613306"/>
            <a:ext cx="282515" cy="363653"/>
          </a:xfrm>
          <a:custGeom>
            <a:pathLst>
              <a:path w="6726568" h="8658423">
                <a:moveTo>
                  <a:pt x="6226043" y="0"/>
                </a:moveTo>
                <a:cubicBezTo>
                  <a:pt x="6394450" y="56224"/>
                  <a:pt x="6520722" y="140494"/>
                  <a:pt x="6604860" y="252810"/>
                </a:cubicBezTo>
                <a:cubicBezTo>
                  <a:pt x="6689130" y="364993"/>
                  <a:pt x="6726568" y="481873"/>
                  <a:pt x="6717175" y="603449"/>
                </a:cubicBezTo>
                <a:cubicBezTo>
                  <a:pt x="6707915" y="734418"/>
                  <a:pt x="6656454" y="849049"/>
                  <a:pt x="6562791" y="947341"/>
                </a:cubicBezTo>
                <a:cubicBezTo>
                  <a:pt x="6469261" y="1045502"/>
                  <a:pt x="6328966" y="1113301"/>
                  <a:pt x="6141905" y="1150739"/>
                </a:cubicBezTo>
                <a:lnTo>
                  <a:pt x="3952743" y="1164828"/>
                </a:lnTo>
                <a:lnTo>
                  <a:pt x="3966633" y="8012907"/>
                </a:lnTo>
                <a:cubicBezTo>
                  <a:pt x="3957373" y="8228145"/>
                  <a:pt x="3894270" y="8389540"/>
                  <a:pt x="3777324" y="8497093"/>
                </a:cubicBezTo>
                <a:cubicBezTo>
                  <a:pt x="3660378" y="8604646"/>
                  <a:pt x="3531724" y="8658423"/>
                  <a:pt x="3391363" y="8658423"/>
                </a:cubicBezTo>
                <a:cubicBezTo>
                  <a:pt x="3260394" y="8658423"/>
                  <a:pt x="3138752" y="8609276"/>
                  <a:pt x="3026436" y="8510984"/>
                </a:cubicBezTo>
                <a:cubicBezTo>
                  <a:pt x="2914253" y="8412823"/>
                  <a:pt x="2844138" y="8260821"/>
                  <a:pt x="2816093" y="8054975"/>
                </a:cubicBezTo>
                <a:lnTo>
                  <a:pt x="2802004" y="1164828"/>
                </a:lnTo>
                <a:lnTo>
                  <a:pt x="584663" y="1164828"/>
                </a:lnTo>
                <a:cubicBezTo>
                  <a:pt x="388210" y="1127390"/>
                  <a:pt x="240837" y="1050198"/>
                  <a:pt x="142544" y="933252"/>
                </a:cubicBezTo>
                <a:cubicBezTo>
                  <a:pt x="44384" y="816306"/>
                  <a:pt x="0" y="692349"/>
                  <a:pt x="9393" y="561380"/>
                </a:cubicBezTo>
                <a:cubicBezTo>
                  <a:pt x="18785" y="421019"/>
                  <a:pt x="77258" y="294746"/>
                  <a:pt x="184811" y="182563"/>
                </a:cubicBezTo>
                <a:cubicBezTo>
                  <a:pt x="292364" y="70247"/>
                  <a:pt x="453760" y="14089"/>
                  <a:pt x="668999" y="14089"/>
                </a:cubicBezTo>
                <a:cubicBezTo>
                  <a:pt x="781182" y="14089"/>
                  <a:pt x="979950" y="14089"/>
                  <a:pt x="1265304" y="14089"/>
                </a:cubicBezTo>
                <a:cubicBezTo>
                  <a:pt x="1550657" y="14089"/>
                  <a:pt x="1880460" y="14089"/>
                  <a:pt x="2254713" y="14089"/>
                </a:cubicBezTo>
                <a:cubicBezTo>
                  <a:pt x="2628966" y="14089"/>
                  <a:pt x="3026568" y="14089"/>
                  <a:pt x="3447521" y="14089"/>
                </a:cubicBezTo>
                <a:cubicBezTo>
                  <a:pt x="3868473" y="14089"/>
                  <a:pt x="4266075" y="14089"/>
                  <a:pt x="4640329" y="14089"/>
                </a:cubicBezTo>
                <a:cubicBezTo>
                  <a:pt x="5014582" y="14089"/>
                  <a:pt x="5344318" y="11774"/>
                  <a:pt x="5629539" y="7144"/>
                </a:cubicBezTo>
                <a:cubicBezTo>
                  <a:pt x="5914893" y="2382"/>
                  <a:pt x="6113727" y="0"/>
                  <a:pt x="6226043" y="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5" name="Freeform 615"/>
          <p:cNvSpPr/>
          <p:nvPr/>
        </p:nvSpPr>
        <p:spPr>
          <a:xfrm rot="0" flipH="0" flipV="0">
            <a:off x="3059816" y="597730"/>
            <a:ext cx="223336" cy="378780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6" name="Freeform 616"/>
          <p:cNvSpPr/>
          <p:nvPr/>
        </p:nvSpPr>
        <p:spPr>
          <a:xfrm rot="0" flipH="0" flipV="0">
            <a:off x="3337373" y="705868"/>
            <a:ext cx="242927" cy="269353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7" name="Freeform 617"/>
          <p:cNvSpPr/>
          <p:nvPr/>
        </p:nvSpPr>
        <p:spPr>
          <a:xfrm rot="0" flipH="0" flipV="0">
            <a:off x="3609857" y="705474"/>
            <a:ext cx="236148" cy="279471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8" name="Freeform 618"/>
          <p:cNvSpPr/>
          <p:nvPr/>
        </p:nvSpPr>
        <p:spPr>
          <a:xfrm rot="0" flipH="0" flipV="0">
            <a:off x="3887832" y="696900"/>
            <a:ext cx="208059" cy="278784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19" name="Freeform 619"/>
          <p:cNvSpPr/>
          <p:nvPr/>
        </p:nvSpPr>
        <p:spPr>
          <a:xfrm rot="0" flipH="0" flipV="0">
            <a:off x="4131096" y="697617"/>
            <a:ext cx="252848" cy="391357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0" name="Freeform 620"/>
          <p:cNvSpPr/>
          <p:nvPr/>
        </p:nvSpPr>
        <p:spPr>
          <a:xfrm rot="0" flipH="0" flipV="0">
            <a:off x="4607396" y="586970"/>
            <a:ext cx="244105" cy="387715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1" name="Freeform 621"/>
          <p:cNvSpPr/>
          <p:nvPr/>
        </p:nvSpPr>
        <p:spPr>
          <a:xfrm rot="0" flipH="0" flipV="0">
            <a:off x="4911460" y="594471"/>
            <a:ext cx="57165" cy="378738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2" name="Freeform 622"/>
          <p:cNvSpPr/>
          <p:nvPr/>
        </p:nvSpPr>
        <p:spPr>
          <a:xfrm rot="0" flipH="0" flipV="0">
            <a:off x="5019156" y="702432"/>
            <a:ext cx="223377" cy="275145"/>
          </a:xfrm>
          <a:custGeom>
            <a:pathLst>
              <a:path w="5318522" h="6551082">
                <a:moveTo>
                  <a:pt x="4214681" y="376502"/>
                </a:moveTo>
                <a:cubicBezTo>
                  <a:pt x="4308211" y="217487"/>
                  <a:pt x="4418079" y="112249"/>
                  <a:pt x="4544285" y="60788"/>
                </a:cubicBezTo>
                <a:cubicBezTo>
                  <a:pt x="4670624" y="9326"/>
                  <a:pt x="4792266" y="0"/>
                  <a:pt x="4909212" y="32808"/>
                </a:cubicBezTo>
                <a:cubicBezTo>
                  <a:pt x="5026158" y="65484"/>
                  <a:pt x="5124384" y="140295"/>
                  <a:pt x="5203892" y="257241"/>
                </a:cubicBezTo>
                <a:cubicBezTo>
                  <a:pt x="5283399" y="374187"/>
                  <a:pt x="5318522" y="521560"/>
                  <a:pt x="5309262" y="699360"/>
                </a:cubicBezTo>
                <a:cubicBezTo>
                  <a:pt x="5178161" y="1204449"/>
                  <a:pt x="5026092" y="1697897"/>
                  <a:pt x="4853054" y="2179703"/>
                </a:cubicBezTo>
                <a:cubicBezTo>
                  <a:pt x="4680017" y="2661510"/>
                  <a:pt x="4509294" y="3145697"/>
                  <a:pt x="4340887" y="3632266"/>
                </a:cubicBezTo>
                <a:cubicBezTo>
                  <a:pt x="4181872" y="4081264"/>
                  <a:pt x="4025173" y="4523316"/>
                  <a:pt x="3870788" y="4958424"/>
                </a:cubicBezTo>
                <a:cubicBezTo>
                  <a:pt x="3716404" y="5393399"/>
                  <a:pt x="3545682" y="5826059"/>
                  <a:pt x="3358621" y="6256403"/>
                </a:cubicBezTo>
                <a:cubicBezTo>
                  <a:pt x="3190214" y="6462248"/>
                  <a:pt x="3003087" y="6551082"/>
                  <a:pt x="2797242" y="6522904"/>
                </a:cubicBezTo>
                <a:cubicBezTo>
                  <a:pt x="2591396" y="6494858"/>
                  <a:pt x="2432381" y="6363956"/>
                  <a:pt x="2320198" y="6130197"/>
                </a:cubicBezTo>
                <a:cubicBezTo>
                  <a:pt x="1983383" y="5241330"/>
                  <a:pt x="1639557" y="4361921"/>
                  <a:pt x="1288720" y="3491971"/>
                </a:cubicBezTo>
                <a:cubicBezTo>
                  <a:pt x="937882" y="2621889"/>
                  <a:pt x="547291" y="1765829"/>
                  <a:pt x="116946" y="923793"/>
                </a:cubicBezTo>
                <a:cubicBezTo>
                  <a:pt x="23416" y="736732"/>
                  <a:pt x="0" y="570706"/>
                  <a:pt x="46699" y="425714"/>
                </a:cubicBezTo>
                <a:cubicBezTo>
                  <a:pt x="93531" y="280590"/>
                  <a:pt x="173038" y="172971"/>
                  <a:pt x="285221" y="102857"/>
                </a:cubicBezTo>
                <a:cubicBezTo>
                  <a:pt x="397537" y="32742"/>
                  <a:pt x="530887" y="11708"/>
                  <a:pt x="685271" y="39753"/>
                </a:cubicBezTo>
                <a:cubicBezTo>
                  <a:pt x="839656" y="67799"/>
                  <a:pt x="977636" y="166026"/>
                  <a:pt x="1099212" y="334433"/>
                </a:cubicBezTo>
                <a:cubicBezTo>
                  <a:pt x="1426634" y="989277"/>
                  <a:pt x="1735336" y="1653514"/>
                  <a:pt x="2025320" y="2327143"/>
                </a:cubicBezTo>
                <a:cubicBezTo>
                  <a:pt x="2315435" y="3000772"/>
                  <a:pt x="2596158" y="3683727"/>
                  <a:pt x="2867488" y="4376010"/>
                </a:cubicBezTo>
                <a:cubicBezTo>
                  <a:pt x="2932973" y="4198210"/>
                  <a:pt x="2996076" y="4020476"/>
                  <a:pt x="3056798" y="3842808"/>
                </a:cubicBezTo>
                <a:cubicBezTo>
                  <a:pt x="3117652" y="3665008"/>
                  <a:pt x="3180821" y="3487208"/>
                  <a:pt x="3246306" y="3309408"/>
                </a:cubicBezTo>
                <a:cubicBezTo>
                  <a:pt x="3414713" y="2822972"/>
                  <a:pt x="3583120" y="2338850"/>
                  <a:pt x="3751528" y="1857044"/>
                </a:cubicBezTo>
                <a:cubicBezTo>
                  <a:pt x="3919935" y="1375238"/>
                  <a:pt x="4074319" y="881724"/>
                  <a:pt x="4214681" y="3765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3" name="Freeform 623"/>
          <p:cNvSpPr/>
          <p:nvPr/>
        </p:nvSpPr>
        <p:spPr>
          <a:xfrm rot="0" flipH="0" flipV="0">
            <a:off x="5293375" y="594471"/>
            <a:ext cx="57165" cy="378738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Freeform 624"/>
          <p:cNvSpPr/>
          <p:nvPr/>
        </p:nvSpPr>
        <p:spPr>
          <a:xfrm rot="0" flipH="0" flipV="0">
            <a:off x="5405276" y="692114"/>
            <a:ext cx="197152" cy="284871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Freeform 625"/>
          <p:cNvSpPr/>
          <p:nvPr/>
        </p:nvSpPr>
        <p:spPr>
          <a:xfrm rot="0" flipH="0" flipV="0">
            <a:off x="5656407" y="594471"/>
            <a:ext cx="57165" cy="378738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6" name="Freeform 626"/>
          <p:cNvSpPr/>
          <p:nvPr/>
        </p:nvSpPr>
        <p:spPr>
          <a:xfrm rot="0" flipH="0" flipV="0">
            <a:off x="5772847" y="705474"/>
            <a:ext cx="236148" cy="279471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7" name="Freeform 627"/>
          <p:cNvSpPr/>
          <p:nvPr/>
        </p:nvSpPr>
        <p:spPr>
          <a:xfrm rot="0" flipH="0" flipV="0">
            <a:off x="6064346" y="701734"/>
            <a:ext cx="209809" cy="272884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8" name="Freeform 628"/>
          <p:cNvSpPr/>
          <p:nvPr/>
        </p:nvSpPr>
        <p:spPr>
          <a:xfrm rot="0" flipH="0" flipV="0">
            <a:off x="6534273" y="705968"/>
            <a:ext cx="239004" cy="267836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9" name="Freeform 629"/>
          <p:cNvSpPr/>
          <p:nvPr/>
        </p:nvSpPr>
        <p:spPr>
          <a:xfrm rot="0" flipH="0" flipV="0">
            <a:off x="6797519" y="592621"/>
            <a:ext cx="186840" cy="37898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0" name="Freeform 630"/>
          <p:cNvSpPr/>
          <p:nvPr/>
        </p:nvSpPr>
        <p:spPr>
          <a:xfrm rot="0" flipH="0" flipV="0">
            <a:off x="7227158" y="609156"/>
            <a:ext cx="271708" cy="367779"/>
          </a:xfrm>
          <a:custGeom>
            <a:pathLst>
              <a:path w="6469261" h="8756650">
                <a:moveTo>
                  <a:pt x="5332611" y="6188472"/>
                </a:moveTo>
                <a:cubicBezTo>
                  <a:pt x="5482365" y="6066896"/>
                  <a:pt x="5636750" y="6006108"/>
                  <a:pt x="5795765" y="6006108"/>
                </a:cubicBezTo>
                <a:cubicBezTo>
                  <a:pt x="5945386" y="6006108"/>
                  <a:pt x="6071659" y="6057570"/>
                  <a:pt x="6174582" y="6160493"/>
                </a:cubicBezTo>
                <a:cubicBezTo>
                  <a:pt x="6277505" y="6263283"/>
                  <a:pt x="6328966" y="6394252"/>
                  <a:pt x="6328966" y="6553399"/>
                </a:cubicBezTo>
                <a:cubicBezTo>
                  <a:pt x="6328966" y="6637536"/>
                  <a:pt x="6305550" y="6740393"/>
                  <a:pt x="6258719" y="6861969"/>
                </a:cubicBezTo>
                <a:cubicBezTo>
                  <a:pt x="6099705" y="7105254"/>
                  <a:pt x="5924286" y="7341527"/>
                  <a:pt x="5732463" y="7570788"/>
                </a:cubicBezTo>
                <a:cubicBezTo>
                  <a:pt x="5540772" y="7800049"/>
                  <a:pt x="5327981" y="8001265"/>
                  <a:pt x="5094090" y="8174435"/>
                </a:cubicBezTo>
                <a:cubicBezTo>
                  <a:pt x="4860198" y="8347472"/>
                  <a:pt x="4605272" y="8487767"/>
                  <a:pt x="4329311" y="8595320"/>
                </a:cubicBezTo>
                <a:cubicBezTo>
                  <a:pt x="4053351" y="8702873"/>
                  <a:pt x="3746964" y="8756650"/>
                  <a:pt x="3410149" y="8756650"/>
                </a:cubicBezTo>
                <a:cubicBezTo>
                  <a:pt x="2904927" y="8756650"/>
                  <a:pt x="2444155" y="8653793"/>
                  <a:pt x="2027833" y="8448080"/>
                </a:cubicBezTo>
                <a:cubicBezTo>
                  <a:pt x="1611511" y="8242234"/>
                  <a:pt x="1251281" y="7961578"/>
                  <a:pt x="947143" y="7606110"/>
                </a:cubicBezTo>
                <a:cubicBezTo>
                  <a:pt x="643136" y="7250510"/>
                  <a:pt x="409245" y="6831807"/>
                  <a:pt x="245468" y="6350000"/>
                </a:cubicBezTo>
                <a:cubicBezTo>
                  <a:pt x="81823" y="5868194"/>
                  <a:pt x="0" y="5351331"/>
                  <a:pt x="0" y="4799410"/>
                </a:cubicBezTo>
                <a:cubicBezTo>
                  <a:pt x="0" y="4406504"/>
                  <a:pt x="51462" y="4041643"/>
                  <a:pt x="154385" y="3704829"/>
                </a:cubicBezTo>
                <a:cubicBezTo>
                  <a:pt x="294746" y="3255698"/>
                  <a:pt x="458457" y="2862792"/>
                  <a:pt x="645518" y="2526110"/>
                </a:cubicBezTo>
                <a:cubicBezTo>
                  <a:pt x="832710" y="2189295"/>
                  <a:pt x="1054894" y="1892235"/>
                  <a:pt x="1312069" y="1634927"/>
                </a:cubicBezTo>
                <a:cubicBezTo>
                  <a:pt x="1569377" y="1377620"/>
                  <a:pt x="1864056" y="1148424"/>
                  <a:pt x="2196108" y="947341"/>
                </a:cubicBezTo>
                <a:cubicBezTo>
                  <a:pt x="2528293" y="746125"/>
                  <a:pt x="2909557" y="556684"/>
                  <a:pt x="3339902" y="379016"/>
                </a:cubicBezTo>
                <a:cubicBezTo>
                  <a:pt x="3620625" y="257308"/>
                  <a:pt x="3880247" y="163711"/>
                  <a:pt x="4118769" y="98227"/>
                </a:cubicBezTo>
                <a:cubicBezTo>
                  <a:pt x="4357291" y="32743"/>
                  <a:pt x="4584171" y="0"/>
                  <a:pt x="4799410" y="0"/>
                </a:cubicBezTo>
                <a:cubicBezTo>
                  <a:pt x="5126832" y="0"/>
                  <a:pt x="5421511" y="93597"/>
                  <a:pt x="5683449" y="280790"/>
                </a:cubicBezTo>
                <a:cubicBezTo>
                  <a:pt x="5945386" y="467850"/>
                  <a:pt x="6193301" y="785879"/>
                  <a:pt x="6427193" y="1234877"/>
                </a:cubicBezTo>
                <a:cubicBezTo>
                  <a:pt x="6455238" y="1319147"/>
                  <a:pt x="6469261" y="1403350"/>
                  <a:pt x="6469261" y="1487488"/>
                </a:cubicBezTo>
                <a:cubicBezTo>
                  <a:pt x="6469261" y="1655896"/>
                  <a:pt x="6417800" y="1791560"/>
                  <a:pt x="6314877" y="1894483"/>
                </a:cubicBezTo>
                <a:cubicBezTo>
                  <a:pt x="6211954" y="1997406"/>
                  <a:pt x="6085682" y="2048868"/>
                  <a:pt x="5936060" y="2048868"/>
                </a:cubicBezTo>
                <a:cubicBezTo>
                  <a:pt x="5758260" y="2048868"/>
                  <a:pt x="5594549" y="1974057"/>
                  <a:pt x="5444927" y="1824435"/>
                </a:cubicBezTo>
                <a:cubicBezTo>
                  <a:pt x="5313958" y="1571758"/>
                  <a:pt x="5197012" y="1393958"/>
                  <a:pt x="5094090" y="1291035"/>
                </a:cubicBezTo>
                <a:cubicBezTo>
                  <a:pt x="4991167" y="1188112"/>
                  <a:pt x="4874221" y="1136650"/>
                  <a:pt x="4743252" y="1136650"/>
                </a:cubicBezTo>
                <a:cubicBezTo>
                  <a:pt x="4640329" y="1136650"/>
                  <a:pt x="4518687" y="1162381"/>
                  <a:pt x="4378325" y="1213843"/>
                </a:cubicBezTo>
                <a:cubicBezTo>
                  <a:pt x="4237964" y="1265304"/>
                  <a:pt x="4060230" y="1328474"/>
                  <a:pt x="3845124" y="1403350"/>
                </a:cubicBezTo>
                <a:cubicBezTo>
                  <a:pt x="3489656" y="1543712"/>
                  <a:pt x="3148145" y="1714500"/>
                  <a:pt x="2820591" y="1915716"/>
                </a:cubicBezTo>
                <a:cubicBezTo>
                  <a:pt x="2493169" y="2116800"/>
                  <a:pt x="2205501" y="2360018"/>
                  <a:pt x="1957586" y="2645371"/>
                </a:cubicBezTo>
                <a:cubicBezTo>
                  <a:pt x="1709672" y="2930592"/>
                  <a:pt x="1513219" y="3260329"/>
                  <a:pt x="1368227" y="3634582"/>
                </a:cubicBezTo>
                <a:cubicBezTo>
                  <a:pt x="1223235" y="4008835"/>
                  <a:pt x="1150740" y="4434550"/>
                  <a:pt x="1150740" y="4911725"/>
                </a:cubicBezTo>
                <a:cubicBezTo>
                  <a:pt x="1150740" y="5248408"/>
                  <a:pt x="1202201" y="5578145"/>
                  <a:pt x="1305124" y="5900936"/>
                </a:cubicBezTo>
                <a:cubicBezTo>
                  <a:pt x="1408047" y="6223728"/>
                  <a:pt x="1555354" y="6513778"/>
                  <a:pt x="1747044" y="6771085"/>
                </a:cubicBezTo>
                <a:cubicBezTo>
                  <a:pt x="1938867" y="7028260"/>
                  <a:pt x="2175074" y="7234040"/>
                  <a:pt x="2455665" y="7388424"/>
                </a:cubicBezTo>
                <a:cubicBezTo>
                  <a:pt x="2736387" y="7542808"/>
                  <a:pt x="3059179" y="7620000"/>
                  <a:pt x="3424040" y="7620000"/>
                </a:cubicBezTo>
                <a:cubicBezTo>
                  <a:pt x="3639278" y="7620000"/>
                  <a:pt x="3840428" y="7577932"/>
                  <a:pt x="4027488" y="7493794"/>
                </a:cubicBezTo>
                <a:cubicBezTo>
                  <a:pt x="4214681" y="7409524"/>
                  <a:pt x="4387784" y="7297275"/>
                  <a:pt x="4546799" y="7157046"/>
                </a:cubicBezTo>
                <a:cubicBezTo>
                  <a:pt x="4705814" y="7016684"/>
                  <a:pt x="4850805" y="6862300"/>
                  <a:pt x="4981774" y="6693893"/>
                </a:cubicBezTo>
                <a:cubicBezTo>
                  <a:pt x="5112743" y="6525353"/>
                  <a:pt x="5229689" y="6356880"/>
                  <a:pt x="5332611" y="618847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1" name="Freeform 631"/>
          <p:cNvSpPr/>
          <p:nvPr/>
        </p:nvSpPr>
        <p:spPr>
          <a:xfrm rot="0" flipH="0" flipV="0">
            <a:off x="7541263" y="610517"/>
            <a:ext cx="240077" cy="353697"/>
          </a:xfrm>
          <a:custGeom>
            <a:pathLst>
              <a:path w="5716125" h="8421357">
                <a:moveTo>
                  <a:pt x="4967685" y="6983346"/>
                </a:moveTo>
                <a:cubicBezTo>
                  <a:pt x="5145485" y="6974086"/>
                  <a:pt x="5292792" y="7009209"/>
                  <a:pt x="5409605" y="7088717"/>
                </a:cubicBezTo>
                <a:cubicBezTo>
                  <a:pt x="5526551" y="7168224"/>
                  <a:pt x="5601362" y="7266450"/>
                  <a:pt x="5634038" y="7383396"/>
                </a:cubicBezTo>
                <a:cubicBezTo>
                  <a:pt x="5666846" y="7500210"/>
                  <a:pt x="5657520" y="7621786"/>
                  <a:pt x="5606058" y="7748124"/>
                </a:cubicBezTo>
                <a:cubicBezTo>
                  <a:pt x="5554729" y="7874331"/>
                  <a:pt x="5449491" y="7984133"/>
                  <a:pt x="5290344" y="8077531"/>
                </a:cubicBezTo>
                <a:cubicBezTo>
                  <a:pt x="4953662" y="8171193"/>
                  <a:pt x="4593498" y="8246070"/>
                  <a:pt x="4209852" y="8302162"/>
                </a:cubicBezTo>
                <a:cubicBezTo>
                  <a:pt x="3826338" y="8358254"/>
                  <a:pt x="3438062" y="8393311"/>
                  <a:pt x="3045024" y="8407334"/>
                </a:cubicBezTo>
                <a:cubicBezTo>
                  <a:pt x="2652117" y="8421357"/>
                  <a:pt x="2263841" y="8414345"/>
                  <a:pt x="1880196" y="8386299"/>
                </a:cubicBezTo>
                <a:cubicBezTo>
                  <a:pt x="1496682" y="8358254"/>
                  <a:pt x="1131888" y="8302162"/>
                  <a:pt x="785813" y="8218024"/>
                </a:cubicBezTo>
                <a:cubicBezTo>
                  <a:pt x="636059" y="8143147"/>
                  <a:pt x="528439" y="8051932"/>
                  <a:pt x="462955" y="7944379"/>
                </a:cubicBezTo>
                <a:cubicBezTo>
                  <a:pt x="397471" y="7836826"/>
                  <a:pt x="369425" y="7731588"/>
                  <a:pt x="378817" y="7628665"/>
                </a:cubicBezTo>
                <a:lnTo>
                  <a:pt x="378817" y="7614774"/>
                </a:lnTo>
                <a:lnTo>
                  <a:pt x="378817" y="1454878"/>
                </a:lnTo>
                <a:cubicBezTo>
                  <a:pt x="257241" y="1417439"/>
                  <a:pt x="163711" y="1351954"/>
                  <a:pt x="98227" y="1258424"/>
                </a:cubicBezTo>
                <a:cubicBezTo>
                  <a:pt x="32742" y="1164894"/>
                  <a:pt x="0" y="1062037"/>
                  <a:pt x="0" y="949854"/>
                </a:cubicBezTo>
                <a:cubicBezTo>
                  <a:pt x="0" y="837538"/>
                  <a:pt x="37373" y="727538"/>
                  <a:pt x="112117" y="619853"/>
                </a:cubicBezTo>
                <a:cubicBezTo>
                  <a:pt x="186995" y="512167"/>
                  <a:pt x="303940" y="430279"/>
                  <a:pt x="462955" y="374187"/>
                </a:cubicBezTo>
                <a:cubicBezTo>
                  <a:pt x="827815" y="261871"/>
                  <a:pt x="1199687" y="184679"/>
                  <a:pt x="1578571" y="142610"/>
                </a:cubicBezTo>
                <a:cubicBezTo>
                  <a:pt x="1957454" y="100542"/>
                  <a:pt x="2338652" y="72496"/>
                  <a:pt x="2722166" y="58473"/>
                </a:cubicBezTo>
                <a:cubicBezTo>
                  <a:pt x="3105812" y="44450"/>
                  <a:pt x="3489392" y="37438"/>
                  <a:pt x="3872905" y="37438"/>
                </a:cubicBezTo>
                <a:cubicBezTo>
                  <a:pt x="4256551" y="37438"/>
                  <a:pt x="4635500" y="28046"/>
                  <a:pt x="5009753" y="9260"/>
                </a:cubicBezTo>
                <a:cubicBezTo>
                  <a:pt x="5215599" y="0"/>
                  <a:pt x="5376995" y="46831"/>
                  <a:pt x="5493941" y="149754"/>
                </a:cubicBezTo>
                <a:cubicBezTo>
                  <a:pt x="5610887" y="252545"/>
                  <a:pt x="5678686" y="369490"/>
                  <a:pt x="5697339" y="500592"/>
                </a:cubicBezTo>
                <a:cubicBezTo>
                  <a:pt x="5716125" y="631560"/>
                  <a:pt x="5681067" y="760214"/>
                  <a:pt x="5592167" y="886553"/>
                </a:cubicBezTo>
                <a:cubicBezTo>
                  <a:pt x="5503267" y="1012759"/>
                  <a:pt x="5355895" y="1099278"/>
                  <a:pt x="5150049" y="1146109"/>
                </a:cubicBezTo>
                <a:cubicBezTo>
                  <a:pt x="4588735" y="1174154"/>
                  <a:pt x="3992298" y="1183481"/>
                  <a:pt x="3360738" y="1174088"/>
                </a:cubicBezTo>
                <a:cubicBezTo>
                  <a:pt x="2729310" y="1164696"/>
                  <a:pt x="2118916" y="1206831"/>
                  <a:pt x="1529557" y="1300493"/>
                </a:cubicBezTo>
                <a:lnTo>
                  <a:pt x="1529557" y="3771238"/>
                </a:lnTo>
                <a:cubicBezTo>
                  <a:pt x="2015993" y="3789892"/>
                  <a:pt x="2504811" y="3787577"/>
                  <a:pt x="2996010" y="3764293"/>
                </a:cubicBezTo>
                <a:cubicBezTo>
                  <a:pt x="3487209" y="3740878"/>
                  <a:pt x="3980723" y="3705754"/>
                  <a:pt x="4476552" y="3658923"/>
                </a:cubicBezTo>
                <a:cubicBezTo>
                  <a:pt x="4682398" y="3649530"/>
                  <a:pt x="4843727" y="3696295"/>
                  <a:pt x="4960541" y="3799218"/>
                </a:cubicBezTo>
                <a:cubicBezTo>
                  <a:pt x="5077487" y="3902141"/>
                  <a:pt x="5145286" y="4019087"/>
                  <a:pt x="5163939" y="4150056"/>
                </a:cubicBezTo>
                <a:cubicBezTo>
                  <a:pt x="5182725" y="4281024"/>
                  <a:pt x="5147667" y="4409678"/>
                  <a:pt x="5058767" y="4536017"/>
                </a:cubicBezTo>
                <a:cubicBezTo>
                  <a:pt x="4970000" y="4662355"/>
                  <a:pt x="4822693" y="4748874"/>
                  <a:pt x="4616847" y="4795573"/>
                </a:cubicBezTo>
                <a:cubicBezTo>
                  <a:pt x="4102232" y="4842404"/>
                  <a:pt x="3585303" y="4879843"/>
                  <a:pt x="3066058" y="4907888"/>
                </a:cubicBezTo>
                <a:cubicBezTo>
                  <a:pt x="2546946" y="4935934"/>
                  <a:pt x="2034778" y="4940631"/>
                  <a:pt x="1529557" y="4921978"/>
                </a:cubicBezTo>
                <a:lnTo>
                  <a:pt x="1529557" y="7193690"/>
                </a:lnTo>
                <a:cubicBezTo>
                  <a:pt x="2090870" y="7277828"/>
                  <a:pt x="2673218" y="7298862"/>
                  <a:pt x="3276600" y="7256793"/>
                </a:cubicBezTo>
                <a:cubicBezTo>
                  <a:pt x="3880115" y="7214592"/>
                  <a:pt x="4443810" y="7123443"/>
                  <a:pt x="4967685" y="69833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2" name="Freeform 632"/>
          <p:cNvSpPr/>
          <p:nvPr/>
        </p:nvSpPr>
        <p:spPr>
          <a:xfrm rot="0" flipH="0" flipV="0">
            <a:off x="7824373" y="589153"/>
            <a:ext cx="287144" cy="387873"/>
          </a:xfrm>
          <a:custGeom>
            <a:pathLst>
              <a:path w="6836767" h="9235082">
                <a:moveTo>
                  <a:pt x="1641872" y="8547497"/>
                </a:moveTo>
                <a:cubicBezTo>
                  <a:pt x="1632479" y="8762736"/>
                  <a:pt x="1569310" y="8924132"/>
                  <a:pt x="1452364" y="9031684"/>
                </a:cubicBezTo>
                <a:cubicBezTo>
                  <a:pt x="1335418" y="9139237"/>
                  <a:pt x="1206764" y="9193014"/>
                  <a:pt x="1066403" y="9193014"/>
                </a:cubicBezTo>
                <a:cubicBezTo>
                  <a:pt x="935434" y="9193014"/>
                  <a:pt x="813792" y="9143867"/>
                  <a:pt x="701476" y="9045575"/>
                </a:cubicBezTo>
                <a:cubicBezTo>
                  <a:pt x="589293" y="8947415"/>
                  <a:pt x="519178" y="8795412"/>
                  <a:pt x="491133" y="8589566"/>
                </a:cubicBezTo>
                <a:lnTo>
                  <a:pt x="491133" y="1894682"/>
                </a:lnTo>
                <a:cubicBezTo>
                  <a:pt x="341378" y="1875896"/>
                  <a:pt x="222051" y="1817424"/>
                  <a:pt x="133151" y="1719263"/>
                </a:cubicBezTo>
                <a:cubicBezTo>
                  <a:pt x="44384" y="1620971"/>
                  <a:pt x="0" y="1501643"/>
                  <a:pt x="0" y="1361282"/>
                </a:cubicBezTo>
                <a:cubicBezTo>
                  <a:pt x="0" y="1277144"/>
                  <a:pt x="21034" y="1188310"/>
                  <a:pt x="63103" y="1094780"/>
                </a:cubicBezTo>
                <a:cubicBezTo>
                  <a:pt x="105172" y="1001118"/>
                  <a:pt x="173037" y="916848"/>
                  <a:pt x="266700" y="841971"/>
                </a:cubicBezTo>
                <a:cubicBezTo>
                  <a:pt x="669131" y="589294"/>
                  <a:pt x="1118327" y="385829"/>
                  <a:pt x="1614289" y="231577"/>
                </a:cubicBezTo>
                <a:cubicBezTo>
                  <a:pt x="2110383" y="77193"/>
                  <a:pt x="2611106" y="0"/>
                  <a:pt x="3116461" y="0"/>
                </a:cubicBezTo>
                <a:cubicBezTo>
                  <a:pt x="3528285" y="0"/>
                  <a:pt x="3923704" y="56158"/>
                  <a:pt x="4302720" y="168474"/>
                </a:cubicBezTo>
                <a:cubicBezTo>
                  <a:pt x="4681868" y="280657"/>
                  <a:pt x="5030522" y="463088"/>
                  <a:pt x="5348684" y="715765"/>
                </a:cubicBezTo>
                <a:cubicBezTo>
                  <a:pt x="5723069" y="1015141"/>
                  <a:pt x="5994466" y="1342695"/>
                  <a:pt x="6162873" y="1698427"/>
                </a:cubicBezTo>
                <a:cubicBezTo>
                  <a:pt x="6331412" y="2054027"/>
                  <a:pt x="6415683" y="2418954"/>
                  <a:pt x="6415683" y="2793207"/>
                </a:cubicBezTo>
                <a:cubicBezTo>
                  <a:pt x="6415683" y="3092715"/>
                  <a:pt x="6366536" y="3387527"/>
                  <a:pt x="6268243" y="3677643"/>
                </a:cubicBezTo>
                <a:cubicBezTo>
                  <a:pt x="6170083" y="3967626"/>
                  <a:pt x="6032103" y="4241337"/>
                  <a:pt x="5854303" y="4498777"/>
                </a:cubicBezTo>
                <a:cubicBezTo>
                  <a:pt x="5676503" y="4756084"/>
                  <a:pt x="5463579" y="4990042"/>
                  <a:pt x="5215533" y="5200650"/>
                </a:cubicBezTo>
                <a:cubicBezTo>
                  <a:pt x="4967618" y="5411126"/>
                  <a:pt x="4689210" y="5586545"/>
                  <a:pt x="4380309" y="5726907"/>
                </a:cubicBezTo>
                <a:cubicBezTo>
                  <a:pt x="4735909" y="6129206"/>
                  <a:pt x="5119555" y="6554920"/>
                  <a:pt x="5531247" y="7004050"/>
                </a:cubicBezTo>
                <a:cubicBezTo>
                  <a:pt x="5942938" y="7453048"/>
                  <a:pt x="6326650" y="7874000"/>
                  <a:pt x="6682383" y="8266907"/>
                </a:cubicBezTo>
                <a:cubicBezTo>
                  <a:pt x="6785306" y="8397875"/>
                  <a:pt x="6836767" y="8542867"/>
                  <a:pt x="6836767" y="8701882"/>
                </a:cubicBezTo>
                <a:cubicBezTo>
                  <a:pt x="6836767" y="8860896"/>
                  <a:pt x="6785239" y="8989483"/>
                  <a:pt x="6682184" y="9087643"/>
                </a:cubicBezTo>
                <a:cubicBezTo>
                  <a:pt x="6579261" y="9185936"/>
                  <a:pt x="6452923" y="9235082"/>
                  <a:pt x="6303168" y="9235082"/>
                </a:cubicBezTo>
                <a:cubicBezTo>
                  <a:pt x="6228423" y="9235082"/>
                  <a:pt x="6146535" y="9218678"/>
                  <a:pt x="6057503" y="9185870"/>
                </a:cubicBezTo>
                <a:cubicBezTo>
                  <a:pt x="5968603" y="9153194"/>
                  <a:pt x="5886714" y="9094787"/>
                  <a:pt x="5811837" y="9010650"/>
                </a:cubicBezTo>
                <a:cubicBezTo>
                  <a:pt x="5755613" y="8945166"/>
                  <a:pt x="5657254" y="8835232"/>
                  <a:pt x="5516761" y="8680847"/>
                </a:cubicBezTo>
                <a:cubicBezTo>
                  <a:pt x="5376399" y="8526463"/>
                  <a:pt x="5217318" y="8353425"/>
                  <a:pt x="5039518" y="8161735"/>
                </a:cubicBezTo>
                <a:cubicBezTo>
                  <a:pt x="4861718" y="7969912"/>
                  <a:pt x="4674526" y="7764066"/>
                  <a:pt x="4477940" y="7544197"/>
                </a:cubicBezTo>
                <a:cubicBezTo>
                  <a:pt x="4281355" y="7324329"/>
                  <a:pt x="4096477" y="7118483"/>
                  <a:pt x="3923308" y="6926660"/>
                </a:cubicBezTo>
                <a:cubicBezTo>
                  <a:pt x="3750138" y="6734837"/>
                  <a:pt x="3593372" y="6564115"/>
                  <a:pt x="3453011" y="6414493"/>
                </a:cubicBezTo>
                <a:cubicBezTo>
                  <a:pt x="3312649" y="6264871"/>
                  <a:pt x="3214357" y="6157252"/>
                  <a:pt x="3158133" y="6091635"/>
                </a:cubicBezTo>
                <a:cubicBezTo>
                  <a:pt x="2905455" y="6138466"/>
                  <a:pt x="2652712" y="6171274"/>
                  <a:pt x="2399903" y="6190060"/>
                </a:cubicBezTo>
                <a:cubicBezTo>
                  <a:pt x="2147226" y="6208713"/>
                  <a:pt x="1894549" y="6222736"/>
                  <a:pt x="1641872" y="6232129"/>
                </a:cubicBezTo>
                <a:lnTo>
                  <a:pt x="1641872" y="8547497"/>
                </a:lnTo>
                <a:close/>
                <a:moveTo>
                  <a:pt x="4604940" y="1585913"/>
                </a:moveTo>
                <a:cubicBezTo>
                  <a:pt x="4380177" y="1426766"/>
                  <a:pt x="4134379" y="1314450"/>
                  <a:pt x="3867547" y="1248966"/>
                </a:cubicBezTo>
                <a:cubicBezTo>
                  <a:pt x="3600847" y="1183482"/>
                  <a:pt x="3327069" y="1150740"/>
                  <a:pt x="3046214" y="1150740"/>
                </a:cubicBezTo>
                <a:cubicBezTo>
                  <a:pt x="2802797" y="1150740"/>
                  <a:pt x="2564011" y="1174155"/>
                  <a:pt x="2329854" y="1220986"/>
                </a:cubicBezTo>
                <a:cubicBezTo>
                  <a:pt x="2095830" y="1267818"/>
                  <a:pt x="1866503" y="1333302"/>
                  <a:pt x="1641872" y="1417440"/>
                </a:cubicBezTo>
                <a:lnTo>
                  <a:pt x="1641872" y="5081390"/>
                </a:lnTo>
                <a:cubicBezTo>
                  <a:pt x="1997604" y="5062604"/>
                  <a:pt x="2353336" y="5034558"/>
                  <a:pt x="2709068" y="4997252"/>
                </a:cubicBezTo>
                <a:cubicBezTo>
                  <a:pt x="3064933" y="4959814"/>
                  <a:pt x="3416035" y="4875544"/>
                  <a:pt x="3762375" y="4744443"/>
                </a:cubicBezTo>
                <a:cubicBezTo>
                  <a:pt x="3968353" y="4669565"/>
                  <a:pt x="4162623" y="4561946"/>
                  <a:pt x="4345186" y="4421585"/>
                </a:cubicBezTo>
                <a:cubicBezTo>
                  <a:pt x="4527748" y="4281223"/>
                  <a:pt x="4689210" y="4122143"/>
                  <a:pt x="4829572" y="3944343"/>
                </a:cubicBezTo>
                <a:cubicBezTo>
                  <a:pt x="4970065" y="3766543"/>
                  <a:pt x="5080066" y="3577035"/>
                  <a:pt x="5159573" y="3375819"/>
                </a:cubicBezTo>
                <a:cubicBezTo>
                  <a:pt x="5239213" y="3174604"/>
                  <a:pt x="5279033" y="2975703"/>
                  <a:pt x="5279033" y="2779118"/>
                </a:cubicBezTo>
                <a:cubicBezTo>
                  <a:pt x="5279033" y="2563747"/>
                  <a:pt x="5227505" y="2353138"/>
                  <a:pt x="5124450" y="2147293"/>
                </a:cubicBezTo>
                <a:cubicBezTo>
                  <a:pt x="5021527" y="1941447"/>
                  <a:pt x="4848357" y="1754321"/>
                  <a:pt x="4604940" y="158591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33" name="Freeform 633"/>
          <p:cNvSpPr/>
          <p:nvPr/>
        </p:nvSpPr>
        <p:spPr>
          <a:xfrm rot="0" flipH="0" flipV="0">
            <a:off x="8166801" y="596313"/>
            <a:ext cx="292319" cy="378980"/>
          </a:xfrm>
          <a:custGeom>
            <a:pathLst>
              <a:path w="6959996" h="9023349">
                <a:moveTo>
                  <a:pt x="5809257" y="561380"/>
                </a:moveTo>
                <a:cubicBezTo>
                  <a:pt x="5855956" y="374319"/>
                  <a:pt x="5930767" y="234024"/>
                  <a:pt x="6033690" y="140494"/>
                </a:cubicBezTo>
                <a:cubicBezTo>
                  <a:pt x="6136613" y="46832"/>
                  <a:pt x="6253559" y="0"/>
                  <a:pt x="6384528" y="0"/>
                </a:cubicBezTo>
                <a:cubicBezTo>
                  <a:pt x="6506104" y="0"/>
                  <a:pt x="6620668" y="42135"/>
                  <a:pt x="6728221" y="126405"/>
                </a:cubicBezTo>
                <a:cubicBezTo>
                  <a:pt x="6835907" y="210542"/>
                  <a:pt x="6913165" y="341511"/>
                  <a:pt x="6959996" y="519311"/>
                </a:cubicBezTo>
                <a:cubicBezTo>
                  <a:pt x="6959996" y="1857177"/>
                  <a:pt x="6950604" y="3152907"/>
                  <a:pt x="6931818" y="4406503"/>
                </a:cubicBezTo>
                <a:cubicBezTo>
                  <a:pt x="6913165" y="5660099"/>
                  <a:pt x="6866400" y="6955830"/>
                  <a:pt x="6791523" y="8293696"/>
                </a:cubicBezTo>
                <a:cubicBezTo>
                  <a:pt x="6791523" y="8293696"/>
                  <a:pt x="6796220" y="8298392"/>
                  <a:pt x="6805612" y="8307785"/>
                </a:cubicBezTo>
                <a:lnTo>
                  <a:pt x="6791523" y="8307785"/>
                </a:lnTo>
                <a:cubicBezTo>
                  <a:pt x="6782130" y="8354484"/>
                  <a:pt x="6777434" y="8394237"/>
                  <a:pt x="6777434" y="8427046"/>
                </a:cubicBezTo>
                <a:cubicBezTo>
                  <a:pt x="6777434" y="8459722"/>
                  <a:pt x="6777434" y="8494779"/>
                  <a:pt x="6777434" y="8532217"/>
                </a:cubicBezTo>
                <a:cubicBezTo>
                  <a:pt x="6721342" y="8681972"/>
                  <a:pt x="6644150" y="8794220"/>
                  <a:pt x="6545857" y="8868965"/>
                </a:cubicBezTo>
                <a:cubicBezTo>
                  <a:pt x="6447697" y="8943842"/>
                  <a:pt x="6342459" y="8981281"/>
                  <a:pt x="6230143" y="8981281"/>
                </a:cubicBezTo>
                <a:cubicBezTo>
                  <a:pt x="6061736" y="8981281"/>
                  <a:pt x="5902787" y="8906470"/>
                  <a:pt x="5753298" y="8756849"/>
                </a:cubicBezTo>
                <a:cubicBezTo>
                  <a:pt x="5734513" y="8719410"/>
                  <a:pt x="5715727" y="8686668"/>
                  <a:pt x="5696942" y="8658622"/>
                </a:cubicBezTo>
                <a:cubicBezTo>
                  <a:pt x="5678289" y="8630444"/>
                  <a:pt x="5659635" y="8602332"/>
                  <a:pt x="5640982" y="8574286"/>
                </a:cubicBezTo>
                <a:lnTo>
                  <a:pt x="5626893" y="8574286"/>
                </a:lnTo>
                <a:lnTo>
                  <a:pt x="5626893" y="8546307"/>
                </a:lnTo>
                <a:cubicBezTo>
                  <a:pt x="5290079" y="7975600"/>
                  <a:pt x="4943938" y="7430625"/>
                  <a:pt x="4588470" y="6911380"/>
                </a:cubicBezTo>
                <a:cubicBezTo>
                  <a:pt x="4233002" y="6392135"/>
                  <a:pt x="3868142" y="5882283"/>
                  <a:pt x="3493889" y="5381824"/>
                </a:cubicBezTo>
                <a:cubicBezTo>
                  <a:pt x="3119768" y="4881232"/>
                  <a:pt x="2738635" y="4385403"/>
                  <a:pt x="2350492" y="3894336"/>
                </a:cubicBezTo>
                <a:cubicBezTo>
                  <a:pt x="1962348" y="3403137"/>
                  <a:pt x="1562430" y="2900231"/>
                  <a:pt x="1150739" y="2385616"/>
                </a:cubicBezTo>
                <a:cubicBezTo>
                  <a:pt x="1150739" y="2881578"/>
                  <a:pt x="1150739" y="3361135"/>
                  <a:pt x="1150739" y="3824288"/>
                </a:cubicBezTo>
                <a:cubicBezTo>
                  <a:pt x="1150739" y="4287309"/>
                  <a:pt x="1150739" y="4755026"/>
                  <a:pt x="1150739" y="5227439"/>
                </a:cubicBezTo>
                <a:cubicBezTo>
                  <a:pt x="1150739" y="5699853"/>
                  <a:pt x="1153054" y="6193367"/>
                  <a:pt x="1157684" y="6707982"/>
                </a:cubicBezTo>
                <a:cubicBezTo>
                  <a:pt x="1162446" y="7222464"/>
                  <a:pt x="1164828" y="7779081"/>
                  <a:pt x="1164828" y="8377833"/>
                </a:cubicBezTo>
                <a:cubicBezTo>
                  <a:pt x="1155435" y="8593072"/>
                  <a:pt x="1092266" y="8754467"/>
                  <a:pt x="975320" y="8862020"/>
                </a:cubicBezTo>
                <a:cubicBezTo>
                  <a:pt x="858374" y="8969573"/>
                  <a:pt x="729720" y="9023349"/>
                  <a:pt x="589359" y="9023349"/>
                </a:cubicBezTo>
                <a:cubicBezTo>
                  <a:pt x="458390" y="9023349"/>
                  <a:pt x="336748" y="8974203"/>
                  <a:pt x="224432" y="8875910"/>
                </a:cubicBezTo>
                <a:cubicBezTo>
                  <a:pt x="112249" y="8777751"/>
                  <a:pt x="42134" y="8625748"/>
                  <a:pt x="14089" y="8419902"/>
                </a:cubicBezTo>
                <a:cubicBezTo>
                  <a:pt x="14089" y="7156913"/>
                  <a:pt x="11707" y="5877587"/>
                  <a:pt x="6945" y="4581922"/>
                </a:cubicBezTo>
                <a:cubicBezTo>
                  <a:pt x="2315" y="3286125"/>
                  <a:pt x="0" y="2006733"/>
                  <a:pt x="0" y="743744"/>
                </a:cubicBezTo>
                <a:cubicBezTo>
                  <a:pt x="37438" y="575469"/>
                  <a:pt x="107619" y="444566"/>
                  <a:pt x="210542" y="351036"/>
                </a:cubicBezTo>
                <a:cubicBezTo>
                  <a:pt x="313465" y="257374"/>
                  <a:pt x="430410" y="210542"/>
                  <a:pt x="561379" y="210542"/>
                </a:cubicBezTo>
                <a:cubicBezTo>
                  <a:pt x="692348" y="210542"/>
                  <a:pt x="832643" y="262004"/>
                  <a:pt x="982265" y="364927"/>
                </a:cubicBezTo>
                <a:cubicBezTo>
                  <a:pt x="1412610" y="879541"/>
                  <a:pt x="1833562" y="1382448"/>
                  <a:pt x="2245121" y="1873647"/>
                </a:cubicBezTo>
                <a:cubicBezTo>
                  <a:pt x="2656681" y="2364714"/>
                  <a:pt x="3061229" y="2858162"/>
                  <a:pt x="3458765" y="3353991"/>
                </a:cubicBezTo>
                <a:cubicBezTo>
                  <a:pt x="3856434" y="3849820"/>
                  <a:pt x="4242329" y="4357357"/>
                  <a:pt x="4616450" y="4876602"/>
                </a:cubicBezTo>
                <a:cubicBezTo>
                  <a:pt x="4990570" y="5395847"/>
                  <a:pt x="5355431" y="5936126"/>
                  <a:pt x="5711031" y="6497439"/>
                </a:cubicBezTo>
                <a:cubicBezTo>
                  <a:pt x="5748469" y="5468342"/>
                  <a:pt x="5774200" y="4481381"/>
                  <a:pt x="5788223" y="3536553"/>
                </a:cubicBezTo>
                <a:cubicBezTo>
                  <a:pt x="5802246" y="2591594"/>
                  <a:pt x="5809257" y="1599869"/>
                  <a:pt x="5809257" y="56138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pic>
        <p:nvPicPr>
          <p:cNvPr id="634" name="Picture 100"/>
          <p:cNvPicPr>
            <a:picLocks noChangeAspect="0" noChangeArrowheads="1"/>
          </p:cNvPicPr>
          <p:nvPr/>
        </p:nvPicPr>
        <p:blipFill>
          <a:blip r:embed="rId6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13004800" cy="9753600"/>
          </a:xfrm>
          <a:prstGeom prst="rect">
            <a:avLst/>
          </a:prstGeom>
          <a:noFill/>
          <a:extLst/>
        </p:spPr>
      </p:pic>
      <p:pic>
        <p:nvPicPr>
          <p:cNvPr id="635" name="Picture 635"/>
          <p:cNvPicPr>
            <a:picLocks noChangeAspect="0" noChangeArrowheads="1"/>
          </p:cNvPicPr>
          <p:nvPr/>
        </p:nvPicPr>
        <p:blipFill>
          <a:blip r:embed="rId6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445000" y="1206500"/>
            <a:ext cx="5080000" cy="3378200"/>
          </a:xfrm>
          <a:prstGeom prst="rect">
            <a:avLst/>
          </a:prstGeom>
          <a:noFill/>
          <a:extLst/>
        </p:spPr>
      </p:pic>
      <p:pic>
        <p:nvPicPr>
          <p:cNvPr id="636" name="Picture 636"/>
          <p:cNvPicPr>
            <a:picLocks noChangeAspect="0" noChangeArrowheads="1"/>
          </p:cNvPicPr>
          <p:nvPr/>
        </p:nvPicPr>
        <p:blipFill>
          <a:blip r:embed="rId6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346200" y="4254500"/>
            <a:ext cx="5105400" cy="2870200"/>
          </a:xfrm>
          <a:prstGeom prst="rect">
            <a:avLst/>
          </a:prstGeom>
          <a:noFill/>
          <a:extLst/>
        </p:spPr>
      </p:pic>
      <p:pic>
        <p:nvPicPr>
          <p:cNvPr id="637" name="Picture 637"/>
          <p:cNvPicPr>
            <a:picLocks noChangeAspect="0" noChangeArrowheads="1"/>
          </p:cNvPicPr>
          <p:nvPr/>
        </p:nvPicPr>
        <p:blipFill>
          <a:blip r:embed="rId6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232900" y="1384300"/>
            <a:ext cx="3771900" cy="3759200"/>
          </a:xfrm>
          <a:prstGeom prst="rect">
            <a:avLst/>
          </a:prstGeom>
          <a:noFill/>
          <a:extLst/>
        </p:spPr>
      </p:pic>
      <p:pic>
        <p:nvPicPr>
          <p:cNvPr id="638" name="Picture 638"/>
          <p:cNvPicPr>
            <a:picLocks noChangeAspect="0" noChangeArrowheads="1"/>
          </p:cNvPicPr>
          <p:nvPr/>
        </p:nvPicPr>
        <p:blipFill>
          <a:blip r:embed="rId6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032500" y="3530600"/>
            <a:ext cx="3378200" cy="3378200"/>
          </a:xfrm>
          <a:prstGeom prst="rect">
            <a:avLst/>
          </a:prstGeom>
          <a:noFill/>
          <a:extLst/>
        </p:spPr>
      </p:pic>
      <p:pic>
        <p:nvPicPr>
          <p:cNvPr id="639" name="Picture 639"/>
          <p:cNvPicPr>
            <a:picLocks noChangeAspect="0" noChangeArrowheads="1"/>
          </p:cNvPicPr>
          <p:nvPr/>
        </p:nvPicPr>
        <p:blipFill>
          <a:blip r:embed="rId6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89000" y="1397000"/>
            <a:ext cx="4673600" cy="2997200"/>
          </a:xfrm>
          <a:prstGeom prst="rect">
            <a:avLst/>
          </a:prstGeom>
          <a:noFill/>
          <a:extLst/>
        </p:spPr>
      </p:pic>
      <p:pic>
        <p:nvPicPr>
          <p:cNvPr id="640" name="Picture 640"/>
          <p:cNvPicPr>
            <a:picLocks noChangeAspect="0" noChangeArrowheads="1"/>
          </p:cNvPicPr>
          <p:nvPr/>
        </p:nvPicPr>
        <p:blipFill>
          <a:blip r:embed="rId6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880600" y="3975100"/>
            <a:ext cx="3124200" cy="2489200"/>
          </a:xfrm>
          <a:prstGeom prst="rect">
            <a:avLst/>
          </a:prstGeom>
          <a:noFill/>
          <a:extLst/>
        </p:spPr>
      </p:pic>
      <p:pic>
        <p:nvPicPr>
          <p:cNvPr id="641" name="Picture 641"/>
          <p:cNvPicPr>
            <a:picLocks noChangeAspect="0" noChangeArrowheads="1"/>
          </p:cNvPicPr>
          <p:nvPr/>
        </p:nvPicPr>
        <p:blipFill>
          <a:blip r:embed="rId6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0800" y="5778500"/>
            <a:ext cx="3263900" cy="3975100"/>
          </a:xfrm>
          <a:prstGeom prst="rect">
            <a:avLst/>
          </a:prstGeom>
          <a:noFill/>
          <a:extLst/>
        </p:spPr>
      </p:pic>
      <p:pic>
        <p:nvPicPr>
          <p:cNvPr id="642" name="Picture 642"/>
          <p:cNvPicPr>
            <a:picLocks noChangeAspect="0" noChangeArrowheads="1"/>
          </p:cNvPicPr>
          <p:nvPr/>
        </p:nvPicPr>
        <p:blipFill>
          <a:blip r:embed="rId6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699000" y="6616700"/>
            <a:ext cx="5600700" cy="2870200"/>
          </a:xfrm>
          <a:prstGeom prst="rect">
            <a:avLst/>
          </a:prstGeom>
          <a:noFill/>
          <a:extLst/>
        </p:spPr>
      </p:pic>
      <p:pic>
        <p:nvPicPr>
          <p:cNvPr id="643" name="Picture 643"/>
          <p:cNvPicPr>
            <a:picLocks noChangeAspect="0" noChangeArrowheads="1"/>
          </p:cNvPicPr>
          <p:nvPr/>
        </p:nvPicPr>
        <p:blipFill>
          <a:blip r:embed="rId6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0071100" y="6629400"/>
            <a:ext cx="2933700" cy="2438400"/>
          </a:xfrm>
          <a:prstGeom prst="rect">
            <a:avLst/>
          </a:prstGeom>
          <a:noFill/>
          <a:extLst/>
        </p:spPr>
      </p:pic>
      <p:sp>
        <p:nvSpPr>
          <p:cNvPr id="644" name="Rectangle 644"/>
          <p:cNvSpPr/>
          <p:nvPr/>
        </p:nvSpPr>
        <p:spPr>
          <a:xfrm rot="0" flipH="0" flipV="0">
            <a:off x="3022600" y="650911"/>
            <a:ext cx="7300752" cy="2554264"/>
          </a:xfrm>
          <a:prstGeom prst="rect">
            <a:avLst/>
          </a:prstGeom>
        </p:spPr>
      </p:sp>
      <p:sp>
        <p:nvSpPr>
          <p:cNvPr id="645" name="Freeform 645"/>
          <p:cNvSpPr/>
          <p:nvPr/>
        </p:nvSpPr>
        <p:spPr>
          <a:xfrm rot="0" flipH="0" flipV="0">
            <a:off x="3069077" y="1051538"/>
            <a:ext cx="318268" cy="270776"/>
          </a:xfrm>
          <a:custGeom>
            <a:pathLst>
              <a:path w="4420393" h="3760788">
                <a:moveTo>
                  <a:pt x="3353990" y="364728"/>
                </a:moveTo>
                <a:cubicBezTo>
                  <a:pt x="3531658" y="720328"/>
                  <a:pt x="3707011" y="1080558"/>
                  <a:pt x="3880048" y="1445419"/>
                </a:cubicBezTo>
                <a:cubicBezTo>
                  <a:pt x="4053218" y="1810280"/>
                  <a:pt x="4228703" y="2170444"/>
                  <a:pt x="4406503" y="2525911"/>
                </a:cubicBezTo>
                <a:cubicBezTo>
                  <a:pt x="4415763" y="2572610"/>
                  <a:pt x="4420393" y="2638094"/>
                  <a:pt x="4420393" y="2722364"/>
                </a:cubicBezTo>
                <a:cubicBezTo>
                  <a:pt x="4420393" y="2900164"/>
                  <a:pt x="4368932" y="3042841"/>
                  <a:pt x="4266009" y="3150394"/>
                </a:cubicBezTo>
                <a:cubicBezTo>
                  <a:pt x="4163086" y="3257947"/>
                  <a:pt x="4041510" y="3311724"/>
                  <a:pt x="3901281" y="3311724"/>
                </a:cubicBezTo>
                <a:cubicBezTo>
                  <a:pt x="3817011" y="3311724"/>
                  <a:pt x="3728111" y="3290689"/>
                  <a:pt x="3634581" y="3248621"/>
                </a:cubicBezTo>
                <a:cubicBezTo>
                  <a:pt x="3541051" y="3206552"/>
                  <a:pt x="3456847" y="3134056"/>
                  <a:pt x="3381970" y="3031133"/>
                </a:cubicBezTo>
                <a:cubicBezTo>
                  <a:pt x="3204170" y="2675533"/>
                  <a:pt x="3028751" y="2315303"/>
                  <a:pt x="2855714" y="1950443"/>
                </a:cubicBezTo>
                <a:cubicBezTo>
                  <a:pt x="2682676" y="1585582"/>
                  <a:pt x="2507258" y="1225418"/>
                  <a:pt x="2329458" y="869950"/>
                </a:cubicBezTo>
                <a:cubicBezTo>
                  <a:pt x="2282759" y="748374"/>
                  <a:pt x="2259409" y="645452"/>
                  <a:pt x="2259409" y="561182"/>
                </a:cubicBezTo>
                <a:cubicBezTo>
                  <a:pt x="2259409" y="392774"/>
                  <a:pt x="2315501" y="257175"/>
                  <a:pt x="2427684" y="154385"/>
                </a:cubicBezTo>
                <a:cubicBezTo>
                  <a:pt x="2540000" y="51462"/>
                  <a:pt x="2666338" y="0"/>
                  <a:pt x="2806700" y="0"/>
                </a:cubicBezTo>
                <a:cubicBezTo>
                  <a:pt x="3021806" y="0"/>
                  <a:pt x="3204236" y="121577"/>
                  <a:pt x="3353990" y="364728"/>
                </a:cubicBezTo>
                <a:close/>
                <a:moveTo>
                  <a:pt x="1094581" y="813793"/>
                </a:moveTo>
                <a:cubicBezTo>
                  <a:pt x="1272381" y="1169393"/>
                  <a:pt x="1447800" y="1529623"/>
                  <a:pt x="1620837" y="1894483"/>
                </a:cubicBezTo>
                <a:cubicBezTo>
                  <a:pt x="1793875" y="2259344"/>
                  <a:pt x="1969293" y="2619508"/>
                  <a:pt x="2147093" y="2974975"/>
                </a:cubicBezTo>
                <a:cubicBezTo>
                  <a:pt x="2156486" y="3021674"/>
                  <a:pt x="2161183" y="3087158"/>
                  <a:pt x="2161183" y="3171428"/>
                </a:cubicBezTo>
                <a:cubicBezTo>
                  <a:pt x="2161183" y="3349228"/>
                  <a:pt x="2109721" y="3491905"/>
                  <a:pt x="2006798" y="3599458"/>
                </a:cubicBezTo>
                <a:cubicBezTo>
                  <a:pt x="1903875" y="3707011"/>
                  <a:pt x="1782233" y="3760788"/>
                  <a:pt x="1641872" y="3760788"/>
                </a:cubicBezTo>
                <a:cubicBezTo>
                  <a:pt x="1557734" y="3760788"/>
                  <a:pt x="1468834" y="3739753"/>
                  <a:pt x="1375172" y="3697685"/>
                </a:cubicBezTo>
                <a:cubicBezTo>
                  <a:pt x="1281641" y="3655616"/>
                  <a:pt x="1197438" y="3583120"/>
                  <a:pt x="1122561" y="3480197"/>
                </a:cubicBezTo>
                <a:cubicBezTo>
                  <a:pt x="944893" y="3124597"/>
                  <a:pt x="769474" y="2764367"/>
                  <a:pt x="596304" y="2399507"/>
                </a:cubicBezTo>
                <a:cubicBezTo>
                  <a:pt x="423267" y="2034646"/>
                  <a:pt x="247914" y="1674482"/>
                  <a:pt x="70247" y="1319014"/>
                </a:cubicBezTo>
                <a:cubicBezTo>
                  <a:pt x="23415" y="1197438"/>
                  <a:pt x="0" y="1094516"/>
                  <a:pt x="0" y="1010246"/>
                </a:cubicBezTo>
                <a:cubicBezTo>
                  <a:pt x="0" y="841838"/>
                  <a:pt x="56091" y="706239"/>
                  <a:pt x="168275" y="603449"/>
                </a:cubicBezTo>
                <a:cubicBezTo>
                  <a:pt x="280590" y="500526"/>
                  <a:pt x="406929" y="449064"/>
                  <a:pt x="547290" y="449064"/>
                </a:cubicBezTo>
                <a:cubicBezTo>
                  <a:pt x="762529" y="449064"/>
                  <a:pt x="944959" y="570641"/>
                  <a:pt x="1094581" y="81379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6" name="Freeform 646"/>
          <p:cNvSpPr/>
          <p:nvPr/>
        </p:nvSpPr>
        <p:spPr>
          <a:xfrm rot="0" flipH="0" flipV="0">
            <a:off x="3487355" y="1169972"/>
            <a:ext cx="411561" cy="606337"/>
          </a:xfrm>
          <a:custGeom>
            <a:pathLst>
              <a:path w="5716125" h="8421357">
                <a:moveTo>
                  <a:pt x="4967685" y="6983346"/>
                </a:moveTo>
                <a:cubicBezTo>
                  <a:pt x="5145485" y="6974086"/>
                  <a:pt x="5292792" y="7009209"/>
                  <a:pt x="5409605" y="7088717"/>
                </a:cubicBezTo>
                <a:cubicBezTo>
                  <a:pt x="5526551" y="7168224"/>
                  <a:pt x="5601362" y="7266450"/>
                  <a:pt x="5634038" y="7383396"/>
                </a:cubicBezTo>
                <a:cubicBezTo>
                  <a:pt x="5666846" y="7500210"/>
                  <a:pt x="5657520" y="7621786"/>
                  <a:pt x="5606058" y="7748124"/>
                </a:cubicBezTo>
                <a:cubicBezTo>
                  <a:pt x="5554729" y="7874331"/>
                  <a:pt x="5449491" y="7984133"/>
                  <a:pt x="5290344" y="8077531"/>
                </a:cubicBezTo>
                <a:cubicBezTo>
                  <a:pt x="4953662" y="8171193"/>
                  <a:pt x="4593498" y="8246070"/>
                  <a:pt x="4209852" y="8302162"/>
                </a:cubicBezTo>
                <a:cubicBezTo>
                  <a:pt x="3826338" y="8358254"/>
                  <a:pt x="3438062" y="8393311"/>
                  <a:pt x="3045024" y="8407334"/>
                </a:cubicBezTo>
                <a:cubicBezTo>
                  <a:pt x="2652117" y="8421357"/>
                  <a:pt x="2263841" y="8414345"/>
                  <a:pt x="1880196" y="8386299"/>
                </a:cubicBezTo>
                <a:cubicBezTo>
                  <a:pt x="1496682" y="8358254"/>
                  <a:pt x="1131888" y="8302162"/>
                  <a:pt x="785813" y="8218024"/>
                </a:cubicBezTo>
                <a:cubicBezTo>
                  <a:pt x="636059" y="8143147"/>
                  <a:pt x="528439" y="8051932"/>
                  <a:pt x="462955" y="7944379"/>
                </a:cubicBezTo>
                <a:cubicBezTo>
                  <a:pt x="397471" y="7836826"/>
                  <a:pt x="369425" y="7731588"/>
                  <a:pt x="378817" y="7628665"/>
                </a:cubicBezTo>
                <a:lnTo>
                  <a:pt x="378817" y="7614774"/>
                </a:lnTo>
                <a:lnTo>
                  <a:pt x="378817" y="1454878"/>
                </a:lnTo>
                <a:cubicBezTo>
                  <a:pt x="257241" y="1417439"/>
                  <a:pt x="163711" y="1351954"/>
                  <a:pt x="98227" y="1258424"/>
                </a:cubicBezTo>
                <a:cubicBezTo>
                  <a:pt x="32742" y="1164894"/>
                  <a:pt x="0" y="1062037"/>
                  <a:pt x="0" y="949854"/>
                </a:cubicBezTo>
                <a:cubicBezTo>
                  <a:pt x="0" y="837538"/>
                  <a:pt x="37373" y="727538"/>
                  <a:pt x="112117" y="619853"/>
                </a:cubicBezTo>
                <a:cubicBezTo>
                  <a:pt x="186995" y="512167"/>
                  <a:pt x="303940" y="430279"/>
                  <a:pt x="462955" y="374187"/>
                </a:cubicBezTo>
                <a:cubicBezTo>
                  <a:pt x="827815" y="261871"/>
                  <a:pt x="1199687" y="184679"/>
                  <a:pt x="1578571" y="142610"/>
                </a:cubicBezTo>
                <a:cubicBezTo>
                  <a:pt x="1957454" y="100542"/>
                  <a:pt x="2338652" y="72496"/>
                  <a:pt x="2722166" y="58473"/>
                </a:cubicBezTo>
                <a:cubicBezTo>
                  <a:pt x="3105812" y="44450"/>
                  <a:pt x="3489392" y="37438"/>
                  <a:pt x="3872905" y="37438"/>
                </a:cubicBezTo>
                <a:cubicBezTo>
                  <a:pt x="4256551" y="37438"/>
                  <a:pt x="4635500" y="28046"/>
                  <a:pt x="5009753" y="9260"/>
                </a:cubicBezTo>
                <a:cubicBezTo>
                  <a:pt x="5215599" y="0"/>
                  <a:pt x="5376995" y="46831"/>
                  <a:pt x="5493941" y="149754"/>
                </a:cubicBezTo>
                <a:cubicBezTo>
                  <a:pt x="5610887" y="252545"/>
                  <a:pt x="5678686" y="369490"/>
                  <a:pt x="5697339" y="500592"/>
                </a:cubicBezTo>
                <a:cubicBezTo>
                  <a:pt x="5716125" y="631560"/>
                  <a:pt x="5681067" y="760214"/>
                  <a:pt x="5592167" y="886553"/>
                </a:cubicBezTo>
                <a:cubicBezTo>
                  <a:pt x="5503267" y="1012759"/>
                  <a:pt x="5355895" y="1099278"/>
                  <a:pt x="5150049" y="1146109"/>
                </a:cubicBezTo>
                <a:cubicBezTo>
                  <a:pt x="4588735" y="1174154"/>
                  <a:pt x="3992298" y="1183481"/>
                  <a:pt x="3360738" y="1174088"/>
                </a:cubicBezTo>
                <a:cubicBezTo>
                  <a:pt x="2729310" y="1164696"/>
                  <a:pt x="2118916" y="1206831"/>
                  <a:pt x="1529557" y="1300493"/>
                </a:cubicBezTo>
                <a:lnTo>
                  <a:pt x="1529557" y="3771238"/>
                </a:lnTo>
                <a:cubicBezTo>
                  <a:pt x="2015993" y="3789892"/>
                  <a:pt x="2504811" y="3787577"/>
                  <a:pt x="2996010" y="3764293"/>
                </a:cubicBezTo>
                <a:cubicBezTo>
                  <a:pt x="3487209" y="3740878"/>
                  <a:pt x="3980723" y="3705754"/>
                  <a:pt x="4476552" y="3658923"/>
                </a:cubicBezTo>
                <a:cubicBezTo>
                  <a:pt x="4682398" y="3649530"/>
                  <a:pt x="4843727" y="3696295"/>
                  <a:pt x="4960541" y="3799218"/>
                </a:cubicBezTo>
                <a:cubicBezTo>
                  <a:pt x="5077487" y="3902141"/>
                  <a:pt x="5145286" y="4019087"/>
                  <a:pt x="5163939" y="4150056"/>
                </a:cubicBezTo>
                <a:cubicBezTo>
                  <a:pt x="5182725" y="4281024"/>
                  <a:pt x="5147667" y="4409678"/>
                  <a:pt x="5058767" y="4536017"/>
                </a:cubicBezTo>
                <a:cubicBezTo>
                  <a:pt x="4970000" y="4662355"/>
                  <a:pt x="4822693" y="4748874"/>
                  <a:pt x="4616847" y="4795573"/>
                </a:cubicBezTo>
                <a:cubicBezTo>
                  <a:pt x="4102232" y="4842404"/>
                  <a:pt x="3585303" y="4879843"/>
                  <a:pt x="3066058" y="4907888"/>
                </a:cubicBezTo>
                <a:cubicBezTo>
                  <a:pt x="2546946" y="4935934"/>
                  <a:pt x="2034778" y="4940631"/>
                  <a:pt x="1529557" y="4921978"/>
                </a:cubicBezTo>
                <a:lnTo>
                  <a:pt x="1529557" y="7193690"/>
                </a:lnTo>
                <a:cubicBezTo>
                  <a:pt x="2090870" y="7277828"/>
                  <a:pt x="2673218" y="7298862"/>
                  <a:pt x="3276600" y="7256793"/>
                </a:cubicBezTo>
                <a:cubicBezTo>
                  <a:pt x="3880115" y="7214592"/>
                  <a:pt x="4443810" y="7123443"/>
                  <a:pt x="4967685" y="69833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7" name="Freeform 647"/>
          <p:cNvSpPr/>
          <p:nvPr/>
        </p:nvSpPr>
        <p:spPr>
          <a:xfrm rot="0" flipH="0" flipV="0">
            <a:off x="3991756" y="1319624"/>
            <a:ext cx="418818" cy="487003"/>
          </a:xfrm>
          <a:custGeom>
            <a:pathLst>
              <a:path w="5816930" h="6763940">
                <a:moveTo>
                  <a:pt x="4811183" y="191757"/>
                </a:moveTo>
                <a:cubicBezTo>
                  <a:pt x="4970198" y="60788"/>
                  <a:pt x="5126897" y="0"/>
                  <a:pt x="5281281" y="9393"/>
                </a:cubicBezTo>
                <a:cubicBezTo>
                  <a:pt x="5435666" y="18653"/>
                  <a:pt x="5559623" y="70115"/>
                  <a:pt x="5653153" y="163778"/>
                </a:cubicBezTo>
                <a:cubicBezTo>
                  <a:pt x="5746684" y="257308"/>
                  <a:pt x="5798145" y="381265"/>
                  <a:pt x="5807538" y="535649"/>
                </a:cubicBezTo>
                <a:cubicBezTo>
                  <a:pt x="5816930" y="689902"/>
                  <a:pt x="5756076" y="846601"/>
                  <a:pt x="5624975" y="1005748"/>
                </a:cubicBezTo>
                <a:cubicBezTo>
                  <a:pt x="5278900" y="1342430"/>
                  <a:pt x="4939770" y="1683875"/>
                  <a:pt x="4607586" y="2030082"/>
                </a:cubicBezTo>
                <a:cubicBezTo>
                  <a:pt x="4275534" y="2376289"/>
                  <a:pt x="3950427" y="2727127"/>
                  <a:pt x="3632266" y="3082595"/>
                </a:cubicBezTo>
                <a:cubicBezTo>
                  <a:pt x="4025304" y="3531593"/>
                  <a:pt x="4397242" y="3992365"/>
                  <a:pt x="4748080" y="4464910"/>
                </a:cubicBezTo>
                <a:cubicBezTo>
                  <a:pt x="5098917" y="4937324"/>
                  <a:pt x="5428654" y="5426142"/>
                  <a:pt x="5737291" y="5931363"/>
                </a:cubicBezTo>
                <a:cubicBezTo>
                  <a:pt x="5793515" y="6109031"/>
                  <a:pt x="5795896" y="6263349"/>
                  <a:pt x="5744435" y="6394317"/>
                </a:cubicBezTo>
                <a:cubicBezTo>
                  <a:pt x="5692973" y="6525286"/>
                  <a:pt x="5615781" y="6621197"/>
                  <a:pt x="5512858" y="6682052"/>
                </a:cubicBezTo>
                <a:cubicBezTo>
                  <a:pt x="5409935" y="6742906"/>
                  <a:pt x="5290608" y="6763940"/>
                  <a:pt x="5154877" y="6745155"/>
                </a:cubicBezTo>
                <a:cubicBezTo>
                  <a:pt x="5019278" y="6726502"/>
                  <a:pt x="4885994" y="6651691"/>
                  <a:pt x="4755025" y="6520722"/>
                </a:cubicBezTo>
                <a:cubicBezTo>
                  <a:pt x="4483695" y="6071593"/>
                  <a:pt x="4188949" y="5634236"/>
                  <a:pt x="3870788" y="5208654"/>
                </a:cubicBezTo>
                <a:cubicBezTo>
                  <a:pt x="3552759" y="4782940"/>
                  <a:pt x="3220706" y="4368933"/>
                  <a:pt x="2874631" y="3966634"/>
                </a:cubicBezTo>
                <a:cubicBezTo>
                  <a:pt x="2257094" y="4724401"/>
                  <a:pt x="1667668" y="5533629"/>
                  <a:pt x="1106355" y="6394317"/>
                </a:cubicBezTo>
                <a:cubicBezTo>
                  <a:pt x="975386" y="6553464"/>
                  <a:pt x="832710" y="6642364"/>
                  <a:pt x="678325" y="6661017"/>
                </a:cubicBezTo>
                <a:cubicBezTo>
                  <a:pt x="523941" y="6679803"/>
                  <a:pt x="390591" y="6649376"/>
                  <a:pt x="278275" y="6569736"/>
                </a:cubicBezTo>
                <a:cubicBezTo>
                  <a:pt x="166092" y="6490229"/>
                  <a:pt x="93596" y="6373349"/>
                  <a:pt x="60788" y="6219098"/>
                </a:cubicBezTo>
                <a:cubicBezTo>
                  <a:pt x="28112" y="6064713"/>
                  <a:pt x="67931" y="5898621"/>
                  <a:pt x="180247" y="5720821"/>
                </a:cubicBezTo>
                <a:cubicBezTo>
                  <a:pt x="470230" y="5262431"/>
                  <a:pt x="776618" y="4813367"/>
                  <a:pt x="1099410" y="4373629"/>
                </a:cubicBezTo>
                <a:cubicBezTo>
                  <a:pt x="1422201" y="3933892"/>
                  <a:pt x="1756635" y="3503547"/>
                  <a:pt x="2102710" y="3082595"/>
                </a:cubicBezTo>
                <a:cubicBezTo>
                  <a:pt x="1803333" y="2755173"/>
                  <a:pt x="1496946" y="2430066"/>
                  <a:pt x="1183547" y="2107274"/>
                </a:cubicBezTo>
                <a:cubicBezTo>
                  <a:pt x="870148" y="1784483"/>
                  <a:pt x="554434" y="1459376"/>
                  <a:pt x="236405" y="1131954"/>
                </a:cubicBezTo>
                <a:cubicBezTo>
                  <a:pt x="86651" y="982332"/>
                  <a:pt x="9392" y="830329"/>
                  <a:pt x="4630" y="675945"/>
                </a:cubicBezTo>
                <a:cubicBezTo>
                  <a:pt x="0" y="521560"/>
                  <a:pt x="42135" y="395288"/>
                  <a:pt x="131035" y="297128"/>
                </a:cubicBezTo>
                <a:cubicBezTo>
                  <a:pt x="219935" y="198835"/>
                  <a:pt x="341577" y="137981"/>
                  <a:pt x="495961" y="114565"/>
                </a:cubicBezTo>
                <a:cubicBezTo>
                  <a:pt x="650345" y="91149"/>
                  <a:pt x="811741" y="140296"/>
                  <a:pt x="980149" y="262004"/>
                </a:cubicBezTo>
                <a:cubicBezTo>
                  <a:pt x="1298178" y="589426"/>
                  <a:pt x="1616207" y="914533"/>
                  <a:pt x="1934236" y="1237324"/>
                </a:cubicBezTo>
                <a:cubicBezTo>
                  <a:pt x="2252397" y="1559984"/>
                  <a:pt x="2561166" y="1885024"/>
                  <a:pt x="2860542" y="2212446"/>
                </a:cubicBezTo>
                <a:cubicBezTo>
                  <a:pt x="3169311" y="1866371"/>
                  <a:pt x="3487406" y="1524927"/>
                  <a:pt x="3814828" y="1188112"/>
                </a:cubicBezTo>
                <a:cubicBezTo>
                  <a:pt x="4142250" y="851297"/>
                  <a:pt x="4474368" y="519179"/>
                  <a:pt x="4811183" y="19175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8" name="Freeform 648"/>
          <p:cNvSpPr/>
          <p:nvPr/>
        </p:nvSpPr>
        <p:spPr>
          <a:xfrm rot="0" flipH="0" flipV="0">
            <a:off x="4502830" y="1329359"/>
            <a:ext cx="379933" cy="699187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9" name="Freeform 649"/>
          <p:cNvSpPr/>
          <p:nvPr/>
        </p:nvSpPr>
        <p:spPr>
          <a:xfrm rot="0" flipH="0" flipV="0">
            <a:off x="4976906" y="1333431"/>
            <a:ext cx="416447" cy="461748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0" name="Freeform 650"/>
          <p:cNvSpPr/>
          <p:nvPr/>
        </p:nvSpPr>
        <p:spPr>
          <a:xfrm rot="0" flipH="0" flipV="0">
            <a:off x="5480998" y="1318057"/>
            <a:ext cx="356673" cy="477916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1" name="Freeform 651"/>
          <p:cNvSpPr/>
          <p:nvPr/>
        </p:nvSpPr>
        <p:spPr>
          <a:xfrm rot="0" flipH="0" flipV="0">
            <a:off x="5917315" y="1142464"/>
            <a:ext cx="97997" cy="649266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2" name="Freeform 652"/>
          <p:cNvSpPr/>
          <p:nvPr/>
        </p:nvSpPr>
        <p:spPr>
          <a:xfrm rot="0" flipH="0" flipV="0">
            <a:off x="6133754" y="1320600"/>
            <a:ext cx="583944" cy="473859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3" name="Freeform 653"/>
          <p:cNvSpPr/>
          <p:nvPr/>
        </p:nvSpPr>
        <p:spPr>
          <a:xfrm rot="0" flipH="0" flipV="0">
            <a:off x="6826919" y="1333431"/>
            <a:ext cx="416447" cy="461748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4" name="Freeform 654"/>
          <p:cNvSpPr/>
          <p:nvPr/>
        </p:nvSpPr>
        <p:spPr>
          <a:xfrm rot="0" flipH="0" flipV="0">
            <a:off x="7324934" y="1326344"/>
            <a:ext cx="359673" cy="467801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5" name="Freeform 655"/>
          <p:cNvSpPr/>
          <p:nvPr/>
        </p:nvSpPr>
        <p:spPr>
          <a:xfrm rot="0" flipH="0" flipV="0">
            <a:off x="7770455" y="1139292"/>
            <a:ext cx="320297" cy="649681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6" name="Freeform 656"/>
          <p:cNvSpPr/>
          <p:nvPr/>
        </p:nvSpPr>
        <p:spPr>
          <a:xfrm rot="0" flipH="0" flipV="0">
            <a:off x="8137011" y="1309851"/>
            <a:ext cx="337975" cy="488351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7" name="Freeform 657"/>
          <p:cNvSpPr/>
          <p:nvPr/>
        </p:nvSpPr>
        <p:spPr>
          <a:xfrm rot="0" flipH="0" flipV="0">
            <a:off x="8513103" y="1051538"/>
            <a:ext cx="318282" cy="270776"/>
          </a:xfrm>
          <a:custGeom>
            <a:pathLst>
              <a:path w="4420592" h="3760788">
                <a:moveTo>
                  <a:pt x="1080690" y="364728"/>
                </a:moveTo>
                <a:cubicBezTo>
                  <a:pt x="1155435" y="233760"/>
                  <a:pt x="1239573" y="140230"/>
                  <a:pt x="1333103" y="84138"/>
                </a:cubicBezTo>
                <a:cubicBezTo>
                  <a:pt x="1426765" y="28046"/>
                  <a:pt x="1525058" y="0"/>
                  <a:pt x="1627981" y="0"/>
                </a:cubicBezTo>
                <a:cubicBezTo>
                  <a:pt x="1768210" y="0"/>
                  <a:pt x="1892101" y="51462"/>
                  <a:pt x="1999654" y="154385"/>
                </a:cubicBezTo>
                <a:cubicBezTo>
                  <a:pt x="2107340" y="257175"/>
                  <a:pt x="2161183" y="392774"/>
                  <a:pt x="2161183" y="561182"/>
                </a:cubicBezTo>
                <a:cubicBezTo>
                  <a:pt x="2161183" y="664105"/>
                  <a:pt x="2142463" y="767027"/>
                  <a:pt x="2105025" y="869950"/>
                </a:cubicBezTo>
                <a:cubicBezTo>
                  <a:pt x="1927225" y="1225418"/>
                  <a:pt x="1751806" y="1585582"/>
                  <a:pt x="1578769" y="1950443"/>
                </a:cubicBezTo>
                <a:cubicBezTo>
                  <a:pt x="1405731" y="2315303"/>
                  <a:pt x="1230312" y="2675533"/>
                  <a:pt x="1052512" y="3031133"/>
                </a:cubicBezTo>
                <a:cubicBezTo>
                  <a:pt x="977635" y="3134056"/>
                  <a:pt x="893431" y="3206552"/>
                  <a:pt x="799901" y="3248621"/>
                </a:cubicBezTo>
                <a:cubicBezTo>
                  <a:pt x="706371" y="3290689"/>
                  <a:pt x="617537" y="3311724"/>
                  <a:pt x="533400" y="3311724"/>
                </a:cubicBezTo>
                <a:cubicBezTo>
                  <a:pt x="393038" y="3311724"/>
                  <a:pt x="269015" y="3257947"/>
                  <a:pt x="161329" y="3150394"/>
                </a:cubicBezTo>
                <a:cubicBezTo>
                  <a:pt x="53776" y="3042841"/>
                  <a:pt x="0" y="2900164"/>
                  <a:pt x="0" y="2722364"/>
                </a:cubicBezTo>
                <a:cubicBezTo>
                  <a:pt x="0" y="2684926"/>
                  <a:pt x="2315" y="2652183"/>
                  <a:pt x="6945" y="2624138"/>
                </a:cubicBezTo>
                <a:cubicBezTo>
                  <a:pt x="11708" y="2596092"/>
                  <a:pt x="18785" y="2563350"/>
                  <a:pt x="28178" y="2525911"/>
                </a:cubicBezTo>
                <a:cubicBezTo>
                  <a:pt x="205846" y="2170444"/>
                  <a:pt x="381198" y="1810280"/>
                  <a:pt x="554236" y="1445419"/>
                </a:cubicBezTo>
                <a:cubicBezTo>
                  <a:pt x="727405" y="1080558"/>
                  <a:pt x="902890" y="720328"/>
                  <a:pt x="1080690" y="364728"/>
                </a:cubicBezTo>
                <a:close/>
                <a:moveTo>
                  <a:pt x="3339901" y="813793"/>
                </a:moveTo>
                <a:cubicBezTo>
                  <a:pt x="3414779" y="682824"/>
                  <a:pt x="3498982" y="589294"/>
                  <a:pt x="3592512" y="533202"/>
                </a:cubicBezTo>
                <a:cubicBezTo>
                  <a:pt x="3686043" y="477110"/>
                  <a:pt x="3784269" y="449064"/>
                  <a:pt x="3887192" y="449064"/>
                </a:cubicBezTo>
                <a:cubicBezTo>
                  <a:pt x="4027554" y="449064"/>
                  <a:pt x="4151511" y="500526"/>
                  <a:pt x="4259064" y="603449"/>
                </a:cubicBezTo>
                <a:cubicBezTo>
                  <a:pt x="4366749" y="706239"/>
                  <a:pt x="4420592" y="841838"/>
                  <a:pt x="4420592" y="1010246"/>
                </a:cubicBezTo>
                <a:cubicBezTo>
                  <a:pt x="4420592" y="1113169"/>
                  <a:pt x="4401873" y="1216091"/>
                  <a:pt x="4364434" y="1319014"/>
                </a:cubicBezTo>
                <a:cubicBezTo>
                  <a:pt x="4186634" y="1674482"/>
                  <a:pt x="4011215" y="2034646"/>
                  <a:pt x="3838178" y="2399507"/>
                </a:cubicBezTo>
                <a:cubicBezTo>
                  <a:pt x="3665140" y="2764367"/>
                  <a:pt x="3489722" y="3124597"/>
                  <a:pt x="3311922" y="3480197"/>
                </a:cubicBezTo>
                <a:cubicBezTo>
                  <a:pt x="3237044" y="3583120"/>
                  <a:pt x="3152841" y="3655616"/>
                  <a:pt x="3059311" y="3697685"/>
                </a:cubicBezTo>
                <a:cubicBezTo>
                  <a:pt x="2965780" y="3739753"/>
                  <a:pt x="2876880" y="3760788"/>
                  <a:pt x="2792611" y="3760788"/>
                </a:cubicBezTo>
                <a:cubicBezTo>
                  <a:pt x="2652382" y="3760788"/>
                  <a:pt x="2528424" y="3707011"/>
                  <a:pt x="2420739" y="3599458"/>
                </a:cubicBezTo>
                <a:cubicBezTo>
                  <a:pt x="2313186" y="3491905"/>
                  <a:pt x="2259409" y="3349228"/>
                  <a:pt x="2259409" y="3171428"/>
                </a:cubicBezTo>
                <a:cubicBezTo>
                  <a:pt x="2259409" y="3133990"/>
                  <a:pt x="2261724" y="3101248"/>
                  <a:pt x="2266354" y="3073202"/>
                </a:cubicBezTo>
                <a:cubicBezTo>
                  <a:pt x="2271117" y="3045156"/>
                  <a:pt x="2278128" y="3012414"/>
                  <a:pt x="2287389" y="2974975"/>
                </a:cubicBezTo>
                <a:cubicBezTo>
                  <a:pt x="2465189" y="2619508"/>
                  <a:pt x="2640608" y="2259344"/>
                  <a:pt x="2813645" y="1894483"/>
                </a:cubicBezTo>
                <a:cubicBezTo>
                  <a:pt x="2986815" y="1529623"/>
                  <a:pt x="3162233" y="1169393"/>
                  <a:pt x="3339901" y="81379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8" name="Freeform 658"/>
          <p:cNvSpPr/>
          <p:nvPr/>
        </p:nvSpPr>
        <p:spPr>
          <a:xfrm rot="0" flipH="0" flipV="0">
            <a:off x="9163252" y="1332754"/>
            <a:ext cx="404826" cy="479093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Freeform 659"/>
          <p:cNvSpPr/>
          <p:nvPr/>
        </p:nvSpPr>
        <p:spPr>
          <a:xfrm rot="0" flipH="0" flipV="0">
            <a:off x="9644853" y="1104088"/>
            <a:ext cx="347572" cy="690300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0" name="Freeform 660"/>
          <p:cNvSpPr/>
          <p:nvPr/>
        </p:nvSpPr>
        <p:spPr>
          <a:xfrm rot="0" flipH="0" flipV="0">
            <a:off x="3351936" y="2497759"/>
            <a:ext cx="379933" cy="699187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1" name="Freeform 661"/>
          <p:cNvSpPr/>
          <p:nvPr/>
        </p:nvSpPr>
        <p:spPr>
          <a:xfrm rot="0" flipH="0" flipV="0">
            <a:off x="3822206" y="2502002"/>
            <a:ext cx="409722" cy="459147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2" name="Freeform 662"/>
          <p:cNvSpPr/>
          <p:nvPr/>
        </p:nvSpPr>
        <p:spPr>
          <a:xfrm rot="0" flipH="0" flipV="0">
            <a:off x="4295722" y="2486457"/>
            <a:ext cx="356673" cy="477916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3" name="Freeform 663"/>
          <p:cNvSpPr/>
          <p:nvPr/>
        </p:nvSpPr>
        <p:spPr>
          <a:xfrm rot="0" flipH="0" flipV="0">
            <a:off x="4724102" y="2307692"/>
            <a:ext cx="320297" cy="649681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4" name="Freeform 664"/>
          <p:cNvSpPr/>
          <p:nvPr/>
        </p:nvSpPr>
        <p:spPr>
          <a:xfrm rot="0" flipH="0" flipV="0">
            <a:off x="5132181" y="2310864"/>
            <a:ext cx="97997" cy="649266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5" name="Freeform 665"/>
          <p:cNvSpPr/>
          <p:nvPr/>
        </p:nvSpPr>
        <p:spPr>
          <a:xfrm rot="0" flipH="0" flipV="0">
            <a:off x="5333826" y="2480114"/>
            <a:ext cx="361040" cy="480255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6" name="Freeform 666"/>
          <p:cNvSpPr/>
          <p:nvPr/>
        </p:nvSpPr>
        <p:spPr>
          <a:xfrm rot="0" flipH="0" flipV="0">
            <a:off x="5805903" y="2308006"/>
            <a:ext cx="120243" cy="66904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Freeform 667"/>
          <p:cNvSpPr/>
          <p:nvPr/>
        </p:nvSpPr>
        <p:spPr>
          <a:xfrm rot="0" flipH="0" flipV="0">
            <a:off x="6000363" y="2501831"/>
            <a:ext cx="416447" cy="461748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8" name="Freeform 668"/>
          <p:cNvSpPr/>
          <p:nvPr/>
        </p:nvSpPr>
        <p:spPr>
          <a:xfrm rot="0" flipH="0" flipV="0">
            <a:off x="6849882" y="2497759"/>
            <a:ext cx="379933" cy="699187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9" name="Freeform 669"/>
          <p:cNvSpPr/>
          <p:nvPr/>
        </p:nvSpPr>
        <p:spPr>
          <a:xfrm rot="0" flipH="0" flipV="0">
            <a:off x="7335154" y="2316450"/>
            <a:ext cx="382862" cy="649338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0" name="Freeform 670"/>
          <p:cNvSpPr/>
          <p:nvPr/>
        </p:nvSpPr>
        <p:spPr>
          <a:xfrm rot="0" flipH="0" flipV="0">
            <a:off x="7798572" y="2487686"/>
            <a:ext cx="433454" cy="670898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1" name="Freeform 671"/>
          <p:cNvSpPr/>
          <p:nvPr/>
        </p:nvSpPr>
        <p:spPr>
          <a:xfrm rot="0" flipH="0" flipV="0">
            <a:off x="8280450" y="2478251"/>
            <a:ext cx="337975" cy="488351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2" name="Freeform 672"/>
          <p:cNvSpPr/>
          <p:nvPr/>
        </p:nvSpPr>
        <p:spPr>
          <a:xfrm rot="0" flipH="0" flipV="0">
            <a:off x="8710960" y="2310864"/>
            <a:ext cx="97997" cy="649266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3" name="Freeform 673"/>
          <p:cNvSpPr/>
          <p:nvPr/>
        </p:nvSpPr>
        <p:spPr>
          <a:xfrm rot="0" flipH="0" flipV="0">
            <a:off x="8912604" y="2480114"/>
            <a:ext cx="361040" cy="480255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74" name="Freeform 674"/>
          <p:cNvSpPr/>
          <p:nvPr/>
        </p:nvSpPr>
        <p:spPr>
          <a:xfrm rot="0" flipH="0" flipV="0">
            <a:off x="9332193" y="2478251"/>
            <a:ext cx="337975" cy="488351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pic>
        <p:nvPicPr>
          <p:cNvPr id="675" name="Picture 100"/>
          <p:cNvPicPr>
            <a:picLocks noChangeAspect="0" noChangeArrowheads="1"/>
          </p:cNvPicPr>
          <p:nvPr/>
        </p:nvPicPr>
        <p:blipFill>
          <a:blip r:embed="rId6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13004800" cy="9753600"/>
          </a:xfrm>
          <a:prstGeom prst="rect">
            <a:avLst/>
          </a:prstGeom>
          <a:noFill/>
          <a:extLst/>
        </p:spPr>
      </p:pic>
      <p:pic>
        <p:nvPicPr>
          <p:cNvPr id="676" name="Picture 676"/>
          <p:cNvPicPr>
            <a:picLocks noChangeAspect="0" noChangeArrowheads="1"/>
          </p:cNvPicPr>
          <p:nvPr/>
        </p:nvPicPr>
        <p:blipFill>
          <a:blip r:embed="rId67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27050" y="5105400"/>
            <a:ext cx="5411403" cy="3074342"/>
          </a:xfrm>
          <a:prstGeom prst="rect">
            <a:avLst/>
          </a:prstGeom>
          <a:noFill/>
          <a:extLst/>
        </p:spPr>
      </p:pic>
      <p:pic>
        <p:nvPicPr>
          <p:cNvPr id="677" name="Picture 677"/>
          <p:cNvPicPr>
            <a:picLocks noChangeAspect="0" noChangeArrowheads="1"/>
          </p:cNvPicPr>
          <p:nvPr/>
        </p:nvPicPr>
        <p:blipFill>
          <a:blip r:embed="rId6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77850" y="5156200"/>
            <a:ext cx="5309803" cy="2972742"/>
          </a:xfrm>
          <a:prstGeom prst="rect">
            <a:avLst/>
          </a:prstGeom>
          <a:noFill/>
          <a:extLst/>
        </p:spPr>
      </p:pic>
      <p:pic>
        <p:nvPicPr>
          <p:cNvPr id="678" name="Picture 678"/>
          <p:cNvPicPr>
            <a:picLocks noChangeAspect="0" noChangeArrowheads="1"/>
          </p:cNvPicPr>
          <p:nvPr/>
        </p:nvPicPr>
        <p:blipFill>
          <a:blip r:embed="rId6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09600" y="1181100"/>
            <a:ext cx="5638800" cy="3759200"/>
          </a:xfrm>
          <a:prstGeom prst="rect">
            <a:avLst/>
          </a:prstGeom>
          <a:noFill/>
          <a:extLst/>
        </p:spPr>
      </p:pic>
      <p:sp>
        <p:nvSpPr>
          <p:cNvPr id="679" name="Freeform 679"/>
          <p:cNvSpPr/>
          <p:nvPr/>
        </p:nvSpPr>
        <p:spPr>
          <a:xfrm rot="373912" flipH="0" flipV="1">
            <a:off x="3180487" y="2835494"/>
            <a:ext cx="559876" cy="2690197"/>
          </a:xfrm>
          <a:custGeom>
            <a:pathLst>
              <a:path w="559877" h="2690198">
                <a:moveTo>
                  <a:pt x="0" y="2690198"/>
                </a:moveTo>
                <a:lnTo>
                  <a:pt x="5175" y="2665331"/>
                </a:lnTo>
                <a:lnTo>
                  <a:pt x="559877" y="0"/>
                </a:lnTo>
              </a:path>
            </a:pathLst>
          </a:custGeom>
          <a:noFill/>
          <a:ln w="50799" cap="flat" cmpd="sng">
            <a:solidFill>
              <a:srgbClr val="FF6251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0" name="Freeform 680"/>
          <p:cNvSpPr/>
          <p:nvPr/>
        </p:nvSpPr>
        <p:spPr>
          <a:xfrm rot="0" flipH="0" flipV="0">
            <a:off x="3229550" y="2679060"/>
            <a:ext cx="212369" cy="222639"/>
          </a:xfrm>
          <a:custGeom>
            <a:pathLst>
              <a:path w="212369" h="222639">
                <a:moveTo>
                  <a:pt x="212369" y="202100"/>
                </a:moveTo>
                <a:lnTo>
                  <a:pt x="85646" y="0"/>
                </a:lnTo>
                <a:lnTo>
                  <a:pt x="0" y="222639"/>
                </a:lnTo>
                <a:lnTo>
                  <a:pt x="101050" y="159277"/>
                </a:lnTo>
                <a:close/>
                <a:moveTo>
                  <a:pt x="212369" y="202100"/>
                </a:moveTo>
              </a:path>
            </a:pathLst>
          </a:custGeom>
          <a:solidFill>
            <a:srgbClr val="FF6251">
              <a:alpha val="100000"/>
            </a:srgbClr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81" name="Picture 681"/>
          <p:cNvPicPr>
            <a:picLocks noChangeAspect="0" noChangeArrowheads="1"/>
          </p:cNvPicPr>
          <p:nvPr/>
        </p:nvPicPr>
        <p:blipFill>
          <a:blip r:embed="rId6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718300" y="3238500"/>
            <a:ext cx="3949700" cy="2806700"/>
          </a:xfrm>
          <a:prstGeom prst="rect">
            <a:avLst/>
          </a:prstGeom>
          <a:noFill/>
          <a:extLst/>
        </p:spPr>
      </p:pic>
      <p:pic>
        <p:nvPicPr>
          <p:cNvPr id="682" name="Picture 682"/>
          <p:cNvPicPr>
            <a:picLocks noChangeAspect="0" noChangeArrowheads="1"/>
          </p:cNvPicPr>
          <p:nvPr/>
        </p:nvPicPr>
        <p:blipFill>
          <a:blip r:embed="rId6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6642100" y="723900"/>
            <a:ext cx="3721100" cy="2540000"/>
          </a:xfrm>
          <a:prstGeom prst="rect">
            <a:avLst/>
          </a:prstGeom>
          <a:noFill/>
          <a:extLst/>
        </p:spPr>
      </p:pic>
      <p:pic>
        <p:nvPicPr>
          <p:cNvPr id="683" name="Picture 683"/>
          <p:cNvPicPr>
            <a:picLocks noChangeAspect="0" noChangeArrowheads="1"/>
          </p:cNvPicPr>
          <p:nvPr/>
        </p:nvPicPr>
        <p:blipFill>
          <a:blip r:embed="rId6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9918700" y="1473200"/>
            <a:ext cx="2794000" cy="2501900"/>
          </a:xfrm>
          <a:prstGeom prst="rect">
            <a:avLst/>
          </a:prstGeom>
          <a:noFill/>
          <a:extLst/>
        </p:spPr>
      </p:pic>
      <p:sp>
        <p:nvSpPr>
          <p:cNvPr id="684" name="Freeform 684"/>
          <p:cNvSpPr/>
          <p:nvPr/>
        </p:nvSpPr>
        <p:spPr>
          <a:xfrm rot="-6955671" flipH="0" flipV="1">
            <a:off x="5260699" y="788003"/>
            <a:ext cx="491532" cy="2361804"/>
          </a:xfrm>
          <a:custGeom>
            <a:pathLst>
              <a:path w="491533" h="2361805">
                <a:moveTo>
                  <a:pt x="0" y="2361805"/>
                </a:moveTo>
                <a:lnTo>
                  <a:pt x="5175" y="2336938"/>
                </a:lnTo>
                <a:lnTo>
                  <a:pt x="491533" y="0"/>
                </a:lnTo>
              </a:path>
            </a:pathLst>
          </a:custGeom>
          <a:noFill/>
          <a:ln w="50799" cap="flat" cmpd="sng">
            <a:solidFill>
              <a:srgbClr val="FF6251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5" name="Freeform 685"/>
          <p:cNvSpPr/>
          <p:nvPr/>
        </p:nvSpPr>
        <p:spPr>
          <a:xfrm rot="0" flipH="0" flipV="0">
            <a:off x="4445348" y="2573710"/>
            <a:ext cx="234065" cy="214854"/>
          </a:xfrm>
          <a:custGeom>
            <a:pathLst>
              <a:path w="234065" h="214854">
                <a:moveTo>
                  <a:pt x="103639" y="0"/>
                </a:moveTo>
                <a:lnTo>
                  <a:pt x="0" y="214854"/>
                </a:lnTo>
                <a:lnTo>
                  <a:pt x="234065" y="168853"/>
                </a:lnTo>
                <a:lnTo>
                  <a:pt x="126639" y="117033"/>
                </a:lnTo>
                <a:close/>
                <a:moveTo>
                  <a:pt x="103639" y="0"/>
                </a:moveTo>
              </a:path>
            </a:pathLst>
          </a:custGeom>
          <a:solidFill>
            <a:srgbClr val="FF6251">
              <a:alpha val="100000"/>
            </a:srgbClr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86" name="Picture 686"/>
          <p:cNvPicPr>
            <a:picLocks noChangeAspect="0" noChangeArrowheads="1"/>
          </p:cNvPicPr>
          <p:nvPr/>
        </p:nvPicPr>
        <p:blipFill>
          <a:blip r:embed="rId6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23900" y="5181600"/>
            <a:ext cx="4762500" cy="2616200"/>
          </a:xfrm>
          <a:prstGeom prst="rect">
            <a:avLst/>
          </a:prstGeom>
          <a:noFill/>
          <a:extLst/>
        </p:spPr>
      </p:pic>
      <p:sp>
        <p:nvSpPr>
          <p:cNvPr id="687" name="Freeform 687"/>
          <p:cNvSpPr/>
          <p:nvPr/>
        </p:nvSpPr>
        <p:spPr>
          <a:xfrm rot="-739363" flipH="0" flipV="1">
            <a:off x="5780803" y="2933930"/>
            <a:ext cx="958536" cy="4605752"/>
          </a:xfrm>
          <a:custGeom>
            <a:pathLst>
              <a:path w="958536" h="4605752">
                <a:moveTo>
                  <a:pt x="0" y="4605752"/>
                </a:moveTo>
                <a:lnTo>
                  <a:pt x="5175" y="4580885"/>
                </a:lnTo>
                <a:lnTo>
                  <a:pt x="958536" y="0"/>
                </a:lnTo>
              </a:path>
            </a:pathLst>
          </a:custGeom>
          <a:noFill/>
          <a:ln w="50800" cap="flat" cmpd="sng">
            <a:solidFill>
              <a:srgbClr val="FF6251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8" name="Freeform 688"/>
          <p:cNvSpPr/>
          <p:nvPr/>
        </p:nvSpPr>
        <p:spPr>
          <a:xfrm rot="0" flipH="0" flipV="0">
            <a:off x="5235097" y="2966364"/>
            <a:ext cx="194795" cy="238318"/>
          </a:xfrm>
          <a:custGeom>
            <a:pathLst>
              <a:path w="194795" h="238318">
                <a:moveTo>
                  <a:pt x="194795" y="151270"/>
                </a:moveTo>
                <a:lnTo>
                  <a:pt x="10351" y="0"/>
                </a:lnTo>
                <a:lnTo>
                  <a:pt x="0" y="238318"/>
                </a:lnTo>
                <a:lnTo>
                  <a:pt x="75636" y="146095"/>
                </a:lnTo>
                <a:close/>
                <a:moveTo>
                  <a:pt x="194795" y="151270"/>
                </a:moveTo>
              </a:path>
            </a:pathLst>
          </a:custGeom>
          <a:solidFill>
            <a:srgbClr val="FF6251">
              <a:alpha val="100000"/>
            </a:srgbClr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89" name="Rectangle 689"/>
          <p:cNvSpPr/>
          <p:nvPr/>
        </p:nvSpPr>
        <p:spPr>
          <a:xfrm rot="0" flipH="0" flipV="0">
            <a:off x="7188200" y="-85968"/>
            <a:ext cx="4869728" cy="808420"/>
          </a:xfrm>
          <a:prstGeom prst="rect">
            <a:avLst/>
          </a:prstGeom>
        </p:spPr>
      </p:sp>
      <p:sp>
        <p:nvSpPr>
          <p:cNvPr id="690" name="Freeform 690"/>
          <p:cNvSpPr/>
          <p:nvPr/>
        </p:nvSpPr>
        <p:spPr>
          <a:xfrm rot="0" flipH="0" flipV="0">
            <a:off x="7215311" y="147731"/>
            <a:ext cx="185656" cy="157953"/>
          </a:xfrm>
          <a:custGeom>
            <a:pathLst>
              <a:path w="4420393" h="3760788">
                <a:moveTo>
                  <a:pt x="3353990" y="364728"/>
                </a:moveTo>
                <a:cubicBezTo>
                  <a:pt x="3531658" y="720328"/>
                  <a:pt x="3707011" y="1080558"/>
                  <a:pt x="3880048" y="1445419"/>
                </a:cubicBezTo>
                <a:cubicBezTo>
                  <a:pt x="4053218" y="1810280"/>
                  <a:pt x="4228703" y="2170444"/>
                  <a:pt x="4406503" y="2525911"/>
                </a:cubicBezTo>
                <a:cubicBezTo>
                  <a:pt x="4415763" y="2572610"/>
                  <a:pt x="4420393" y="2638094"/>
                  <a:pt x="4420393" y="2722364"/>
                </a:cubicBezTo>
                <a:cubicBezTo>
                  <a:pt x="4420393" y="2900164"/>
                  <a:pt x="4368932" y="3042841"/>
                  <a:pt x="4266009" y="3150394"/>
                </a:cubicBezTo>
                <a:cubicBezTo>
                  <a:pt x="4163086" y="3257947"/>
                  <a:pt x="4041510" y="3311724"/>
                  <a:pt x="3901281" y="3311724"/>
                </a:cubicBezTo>
                <a:cubicBezTo>
                  <a:pt x="3817011" y="3311724"/>
                  <a:pt x="3728111" y="3290689"/>
                  <a:pt x="3634581" y="3248621"/>
                </a:cubicBezTo>
                <a:cubicBezTo>
                  <a:pt x="3541051" y="3206552"/>
                  <a:pt x="3456847" y="3134056"/>
                  <a:pt x="3381970" y="3031133"/>
                </a:cubicBezTo>
                <a:cubicBezTo>
                  <a:pt x="3204170" y="2675533"/>
                  <a:pt x="3028751" y="2315303"/>
                  <a:pt x="2855714" y="1950443"/>
                </a:cubicBezTo>
                <a:cubicBezTo>
                  <a:pt x="2682676" y="1585582"/>
                  <a:pt x="2507258" y="1225418"/>
                  <a:pt x="2329458" y="869950"/>
                </a:cubicBezTo>
                <a:cubicBezTo>
                  <a:pt x="2282759" y="748374"/>
                  <a:pt x="2259409" y="645452"/>
                  <a:pt x="2259409" y="561182"/>
                </a:cubicBezTo>
                <a:cubicBezTo>
                  <a:pt x="2259409" y="392774"/>
                  <a:pt x="2315501" y="257175"/>
                  <a:pt x="2427684" y="154385"/>
                </a:cubicBezTo>
                <a:cubicBezTo>
                  <a:pt x="2540000" y="51462"/>
                  <a:pt x="2666338" y="0"/>
                  <a:pt x="2806700" y="0"/>
                </a:cubicBezTo>
                <a:cubicBezTo>
                  <a:pt x="3021806" y="0"/>
                  <a:pt x="3204236" y="121577"/>
                  <a:pt x="3353990" y="364728"/>
                </a:cubicBezTo>
                <a:close/>
                <a:moveTo>
                  <a:pt x="1094581" y="813793"/>
                </a:moveTo>
                <a:cubicBezTo>
                  <a:pt x="1272381" y="1169393"/>
                  <a:pt x="1447800" y="1529623"/>
                  <a:pt x="1620837" y="1894483"/>
                </a:cubicBezTo>
                <a:cubicBezTo>
                  <a:pt x="1793875" y="2259344"/>
                  <a:pt x="1969293" y="2619508"/>
                  <a:pt x="2147093" y="2974975"/>
                </a:cubicBezTo>
                <a:cubicBezTo>
                  <a:pt x="2156486" y="3021674"/>
                  <a:pt x="2161183" y="3087158"/>
                  <a:pt x="2161183" y="3171428"/>
                </a:cubicBezTo>
                <a:cubicBezTo>
                  <a:pt x="2161183" y="3349228"/>
                  <a:pt x="2109721" y="3491905"/>
                  <a:pt x="2006798" y="3599458"/>
                </a:cubicBezTo>
                <a:cubicBezTo>
                  <a:pt x="1903875" y="3707011"/>
                  <a:pt x="1782233" y="3760788"/>
                  <a:pt x="1641872" y="3760788"/>
                </a:cubicBezTo>
                <a:cubicBezTo>
                  <a:pt x="1557734" y="3760788"/>
                  <a:pt x="1468834" y="3739753"/>
                  <a:pt x="1375172" y="3697685"/>
                </a:cubicBezTo>
                <a:cubicBezTo>
                  <a:pt x="1281641" y="3655616"/>
                  <a:pt x="1197438" y="3583120"/>
                  <a:pt x="1122561" y="3480197"/>
                </a:cubicBezTo>
                <a:cubicBezTo>
                  <a:pt x="944893" y="3124597"/>
                  <a:pt x="769474" y="2764367"/>
                  <a:pt x="596304" y="2399507"/>
                </a:cubicBezTo>
                <a:cubicBezTo>
                  <a:pt x="423267" y="2034646"/>
                  <a:pt x="247914" y="1674482"/>
                  <a:pt x="70247" y="1319014"/>
                </a:cubicBezTo>
                <a:cubicBezTo>
                  <a:pt x="23415" y="1197438"/>
                  <a:pt x="0" y="1094516"/>
                  <a:pt x="0" y="1010246"/>
                </a:cubicBezTo>
                <a:cubicBezTo>
                  <a:pt x="0" y="841838"/>
                  <a:pt x="56091" y="706239"/>
                  <a:pt x="168275" y="603449"/>
                </a:cubicBezTo>
                <a:cubicBezTo>
                  <a:pt x="280590" y="500526"/>
                  <a:pt x="406929" y="449064"/>
                  <a:pt x="547290" y="449064"/>
                </a:cubicBezTo>
                <a:cubicBezTo>
                  <a:pt x="762529" y="449064"/>
                  <a:pt x="944959" y="570641"/>
                  <a:pt x="1094581" y="81379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1" name="Freeform 691"/>
          <p:cNvSpPr/>
          <p:nvPr/>
        </p:nvSpPr>
        <p:spPr>
          <a:xfrm rot="0" flipH="0" flipV="0">
            <a:off x="7457871" y="219606"/>
            <a:ext cx="282515" cy="363653"/>
          </a:xfrm>
          <a:custGeom>
            <a:pathLst>
              <a:path w="6726568" h="8658423">
                <a:moveTo>
                  <a:pt x="6226043" y="0"/>
                </a:moveTo>
                <a:cubicBezTo>
                  <a:pt x="6394450" y="56224"/>
                  <a:pt x="6520722" y="140494"/>
                  <a:pt x="6604860" y="252810"/>
                </a:cubicBezTo>
                <a:cubicBezTo>
                  <a:pt x="6689130" y="364993"/>
                  <a:pt x="6726568" y="481873"/>
                  <a:pt x="6717175" y="603449"/>
                </a:cubicBezTo>
                <a:cubicBezTo>
                  <a:pt x="6707915" y="734418"/>
                  <a:pt x="6656454" y="849049"/>
                  <a:pt x="6562791" y="947341"/>
                </a:cubicBezTo>
                <a:cubicBezTo>
                  <a:pt x="6469261" y="1045502"/>
                  <a:pt x="6328966" y="1113301"/>
                  <a:pt x="6141905" y="1150739"/>
                </a:cubicBezTo>
                <a:lnTo>
                  <a:pt x="3952743" y="1164828"/>
                </a:lnTo>
                <a:lnTo>
                  <a:pt x="3966633" y="8012907"/>
                </a:lnTo>
                <a:cubicBezTo>
                  <a:pt x="3957373" y="8228145"/>
                  <a:pt x="3894270" y="8389540"/>
                  <a:pt x="3777324" y="8497093"/>
                </a:cubicBezTo>
                <a:cubicBezTo>
                  <a:pt x="3660378" y="8604646"/>
                  <a:pt x="3531724" y="8658423"/>
                  <a:pt x="3391363" y="8658423"/>
                </a:cubicBezTo>
                <a:cubicBezTo>
                  <a:pt x="3260394" y="8658423"/>
                  <a:pt x="3138752" y="8609276"/>
                  <a:pt x="3026436" y="8510984"/>
                </a:cubicBezTo>
                <a:cubicBezTo>
                  <a:pt x="2914253" y="8412823"/>
                  <a:pt x="2844138" y="8260821"/>
                  <a:pt x="2816093" y="8054975"/>
                </a:cubicBezTo>
                <a:lnTo>
                  <a:pt x="2802004" y="1164828"/>
                </a:lnTo>
                <a:lnTo>
                  <a:pt x="584663" y="1164828"/>
                </a:lnTo>
                <a:cubicBezTo>
                  <a:pt x="388210" y="1127390"/>
                  <a:pt x="240837" y="1050198"/>
                  <a:pt x="142544" y="933252"/>
                </a:cubicBezTo>
                <a:cubicBezTo>
                  <a:pt x="44384" y="816306"/>
                  <a:pt x="0" y="692349"/>
                  <a:pt x="9393" y="561380"/>
                </a:cubicBezTo>
                <a:cubicBezTo>
                  <a:pt x="18785" y="421019"/>
                  <a:pt x="77258" y="294746"/>
                  <a:pt x="184811" y="182563"/>
                </a:cubicBezTo>
                <a:cubicBezTo>
                  <a:pt x="292364" y="70247"/>
                  <a:pt x="453760" y="14089"/>
                  <a:pt x="668999" y="14089"/>
                </a:cubicBezTo>
                <a:cubicBezTo>
                  <a:pt x="781182" y="14089"/>
                  <a:pt x="979950" y="14089"/>
                  <a:pt x="1265304" y="14089"/>
                </a:cubicBezTo>
                <a:cubicBezTo>
                  <a:pt x="1550657" y="14089"/>
                  <a:pt x="1880460" y="14089"/>
                  <a:pt x="2254713" y="14089"/>
                </a:cubicBezTo>
                <a:cubicBezTo>
                  <a:pt x="2628966" y="14089"/>
                  <a:pt x="3026568" y="14089"/>
                  <a:pt x="3447521" y="14089"/>
                </a:cubicBezTo>
                <a:cubicBezTo>
                  <a:pt x="3868473" y="14089"/>
                  <a:pt x="4266075" y="14089"/>
                  <a:pt x="4640329" y="14089"/>
                </a:cubicBezTo>
                <a:cubicBezTo>
                  <a:pt x="5014582" y="14089"/>
                  <a:pt x="5344318" y="11774"/>
                  <a:pt x="5629539" y="7144"/>
                </a:cubicBezTo>
                <a:cubicBezTo>
                  <a:pt x="5914893" y="2382"/>
                  <a:pt x="6113727" y="0"/>
                  <a:pt x="6226043" y="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2" name="Freeform 692"/>
          <p:cNvSpPr/>
          <p:nvPr/>
        </p:nvSpPr>
        <p:spPr>
          <a:xfrm rot="0" flipH="0" flipV="0">
            <a:off x="7789554" y="204030"/>
            <a:ext cx="223336" cy="378780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3" name="Freeform 693"/>
          <p:cNvSpPr/>
          <p:nvPr/>
        </p:nvSpPr>
        <p:spPr>
          <a:xfrm rot="0" flipH="0" flipV="0">
            <a:off x="8067112" y="312168"/>
            <a:ext cx="242927" cy="269353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4" name="Freeform 694"/>
          <p:cNvSpPr/>
          <p:nvPr/>
        </p:nvSpPr>
        <p:spPr>
          <a:xfrm rot="0" flipH="0" flipV="0">
            <a:off x="8551600" y="312168"/>
            <a:ext cx="242927" cy="269353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Freeform 695"/>
          <p:cNvSpPr/>
          <p:nvPr/>
        </p:nvSpPr>
        <p:spPr>
          <a:xfrm rot="0" flipH="0" flipV="0">
            <a:off x="8840833" y="200771"/>
            <a:ext cx="57165" cy="378738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Freeform 696"/>
          <p:cNvSpPr/>
          <p:nvPr/>
        </p:nvSpPr>
        <p:spPr>
          <a:xfrm rot="0" flipH="0" flipV="0">
            <a:off x="8962868" y="318060"/>
            <a:ext cx="236249" cy="401377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7" name="Freeform 697"/>
          <p:cNvSpPr/>
          <p:nvPr/>
        </p:nvSpPr>
        <p:spPr>
          <a:xfrm rot="0" flipH="0" flipV="0">
            <a:off x="9271873" y="204030"/>
            <a:ext cx="223336" cy="378780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8" name="Freeform 698"/>
          <p:cNvSpPr/>
          <p:nvPr/>
        </p:nvSpPr>
        <p:spPr>
          <a:xfrm rot="0" flipH="0" flipV="0">
            <a:off x="9542850" y="198921"/>
            <a:ext cx="186840" cy="37898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9" name="Freeform 699"/>
          <p:cNvSpPr/>
          <p:nvPr/>
        </p:nvSpPr>
        <p:spPr>
          <a:xfrm rot="0" flipH="0" flipV="0">
            <a:off x="9782222" y="178385"/>
            <a:ext cx="202750" cy="402675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0" name="Freeform 700"/>
          <p:cNvSpPr/>
          <p:nvPr/>
        </p:nvSpPr>
        <p:spPr>
          <a:xfrm rot="0" flipH="0" flipV="0">
            <a:off x="9975161" y="311774"/>
            <a:ext cx="236148" cy="279471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1" name="Freeform 701"/>
          <p:cNvSpPr/>
          <p:nvPr/>
        </p:nvSpPr>
        <p:spPr>
          <a:xfrm rot="0" flipH="0" flipV="0">
            <a:off x="10260579" y="199104"/>
            <a:ext cx="70142" cy="39027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2" name="Freeform 702"/>
          <p:cNvSpPr/>
          <p:nvPr/>
        </p:nvSpPr>
        <p:spPr>
          <a:xfrm rot="0" flipH="0" flipV="0">
            <a:off x="10382172" y="193270"/>
            <a:ext cx="244105" cy="387715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3" name="Freeform 703"/>
          <p:cNvSpPr/>
          <p:nvPr/>
        </p:nvSpPr>
        <p:spPr>
          <a:xfrm rot="0" flipH="0" flipV="0">
            <a:off x="10877826" y="307456"/>
            <a:ext cx="356975" cy="269939"/>
          </a:xfrm>
          <a:custGeom>
            <a:pathLst>
              <a:path w="8499409" h="6427125">
                <a:moveTo>
                  <a:pt x="7395435" y="406863"/>
                </a:moveTo>
                <a:cubicBezTo>
                  <a:pt x="7488965" y="247848"/>
                  <a:pt x="7598900" y="142610"/>
                  <a:pt x="7725238" y="91149"/>
                </a:cubicBezTo>
                <a:cubicBezTo>
                  <a:pt x="7851577" y="39687"/>
                  <a:pt x="7973219" y="30361"/>
                  <a:pt x="8090165" y="63169"/>
                </a:cubicBezTo>
                <a:cubicBezTo>
                  <a:pt x="8207110" y="95845"/>
                  <a:pt x="8305337" y="170656"/>
                  <a:pt x="8384845" y="287602"/>
                </a:cubicBezTo>
                <a:cubicBezTo>
                  <a:pt x="8464352" y="404548"/>
                  <a:pt x="8499409" y="551921"/>
                  <a:pt x="8490016" y="729721"/>
                </a:cubicBezTo>
                <a:cubicBezTo>
                  <a:pt x="8218686" y="1637109"/>
                  <a:pt x="7940345" y="2546879"/>
                  <a:pt x="7654991" y="3459030"/>
                </a:cubicBezTo>
                <a:cubicBezTo>
                  <a:pt x="7369638" y="4371181"/>
                  <a:pt x="7021182" y="5257602"/>
                  <a:pt x="6609623" y="6118291"/>
                </a:cubicBezTo>
                <a:cubicBezTo>
                  <a:pt x="6469261" y="6286698"/>
                  <a:pt x="6314877" y="6375597"/>
                  <a:pt x="6146470" y="6384990"/>
                </a:cubicBezTo>
                <a:cubicBezTo>
                  <a:pt x="5978062" y="6394383"/>
                  <a:pt x="5814351" y="6319572"/>
                  <a:pt x="5655337" y="6160558"/>
                </a:cubicBezTo>
                <a:cubicBezTo>
                  <a:pt x="5393399" y="5636551"/>
                  <a:pt x="5150115" y="5107913"/>
                  <a:pt x="4925484" y="4574646"/>
                </a:cubicBezTo>
                <a:cubicBezTo>
                  <a:pt x="4700985" y="4041378"/>
                  <a:pt x="4481182" y="3503480"/>
                  <a:pt x="4266076" y="2960952"/>
                </a:cubicBezTo>
                <a:cubicBezTo>
                  <a:pt x="4228637" y="2886075"/>
                  <a:pt x="4193514" y="2808883"/>
                  <a:pt x="4160706" y="2729375"/>
                </a:cubicBezTo>
                <a:cubicBezTo>
                  <a:pt x="4128030" y="2649868"/>
                  <a:pt x="4097669" y="2567979"/>
                  <a:pt x="4069623" y="2483710"/>
                </a:cubicBezTo>
                <a:cubicBezTo>
                  <a:pt x="3948047" y="2783086"/>
                  <a:pt x="3831101" y="3075450"/>
                  <a:pt x="3718785" y="3360804"/>
                </a:cubicBezTo>
                <a:cubicBezTo>
                  <a:pt x="3606470" y="3646157"/>
                  <a:pt x="3494154" y="3936206"/>
                  <a:pt x="3381838" y="4230952"/>
                </a:cubicBezTo>
                <a:cubicBezTo>
                  <a:pt x="3269655" y="4525566"/>
                  <a:pt x="3152709" y="4827257"/>
                  <a:pt x="3031001" y="5136025"/>
                </a:cubicBezTo>
                <a:cubicBezTo>
                  <a:pt x="2909425" y="5444794"/>
                  <a:pt x="2778522" y="5776912"/>
                  <a:pt x="2638293" y="6132380"/>
                </a:cubicBezTo>
                <a:cubicBezTo>
                  <a:pt x="2469886" y="6338225"/>
                  <a:pt x="2282759" y="6427125"/>
                  <a:pt x="2076913" y="6399079"/>
                </a:cubicBezTo>
                <a:cubicBezTo>
                  <a:pt x="1871068" y="6371033"/>
                  <a:pt x="1711987" y="6240066"/>
                  <a:pt x="1599671" y="6006174"/>
                </a:cubicBezTo>
                <a:cubicBezTo>
                  <a:pt x="1384565" y="5491559"/>
                  <a:pt x="1195123" y="4974630"/>
                  <a:pt x="1031346" y="4455385"/>
                </a:cubicBezTo>
                <a:cubicBezTo>
                  <a:pt x="867701" y="3936140"/>
                  <a:pt x="706372" y="3409884"/>
                  <a:pt x="547357" y="2876616"/>
                </a:cubicBezTo>
                <a:cubicBezTo>
                  <a:pt x="435041" y="2521148"/>
                  <a:pt x="334434" y="2167996"/>
                  <a:pt x="245534" y="1817158"/>
                </a:cubicBezTo>
                <a:cubicBezTo>
                  <a:pt x="156634" y="1466321"/>
                  <a:pt x="84138" y="1113168"/>
                  <a:pt x="28046" y="757700"/>
                </a:cubicBezTo>
                <a:cubicBezTo>
                  <a:pt x="0" y="551854"/>
                  <a:pt x="32742" y="385829"/>
                  <a:pt x="126273" y="259622"/>
                </a:cubicBezTo>
                <a:cubicBezTo>
                  <a:pt x="219803" y="133284"/>
                  <a:pt x="332052" y="56092"/>
                  <a:pt x="463021" y="28046"/>
                </a:cubicBezTo>
                <a:cubicBezTo>
                  <a:pt x="593990" y="0"/>
                  <a:pt x="727274" y="25731"/>
                  <a:pt x="862873" y="105238"/>
                </a:cubicBezTo>
                <a:cubicBezTo>
                  <a:pt x="998604" y="184745"/>
                  <a:pt x="1094515" y="322725"/>
                  <a:pt x="1150607" y="519179"/>
                </a:cubicBezTo>
                <a:cubicBezTo>
                  <a:pt x="1253530" y="1145976"/>
                  <a:pt x="1391510" y="1772775"/>
                  <a:pt x="1564548" y="2399572"/>
                </a:cubicBezTo>
                <a:cubicBezTo>
                  <a:pt x="1737718" y="3026370"/>
                  <a:pt x="1931856" y="3648538"/>
                  <a:pt x="2146962" y="4266075"/>
                </a:cubicBezTo>
                <a:cubicBezTo>
                  <a:pt x="2268670" y="3957307"/>
                  <a:pt x="2383301" y="3667257"/>
                  <a:pt x="2490854" y="3395927"/>
                </a:cubicBezTo>
                <a:cubicBezTo>
                  <a:pt x="2598407" y="3124597"/>
                  <a:pt x="2705960" y="2853333"/>
                  <a:pt x="2813513" y="2582135"/>
                </a:cubicBezTo>
                <a:cubicBezTo>
                  <a:pt x="2921199" y="2310804"/>
                  <a:pt x="3038145" y="2020755"/>
                  <a:pt x="3164351" y="1711986"/>
                </a:cubicBezTo>
                <a:cubicBezTo>
                  <a:pt x="3290689" y="1403218"/>
                  <a:pt x="3428736" y="1057076"/>
                  <a:pt x="3578490" y="673563"/>
                </a:cubicBezTo>
                <a:cubicBezTo>
                  <a:pt x="3653235" y="542594"/>
                  <a:pt x="3744384" y="449064"/>
                  <a:pt x="3851937" y="392972"/>
                </a:cubicBezTo>
                <a:cubicBezTo>
                  <a:pt x="3959622" y="336748"/>
                  <a:pt x="4067241" y="315648"/>
                  <a:pt x="4174795" y="329671"/>
                </a:cubicBezTo>
                <a:cubicBezTo>
                  <a:pt x="4282480" y="343694"/>
                  <a:pt x="4383088" y="390459"/>
                  <a:pt x="4476618" y="469966"/>
                </a:cubicBezTo>
                <a:cubicBezTo>
                  <a:pt x="4570148" y="549473"/>
                  <a:pt x="4640263" y="664104"/>
                  <a:pt x="4686962" y="813858"/>
                </a:cubicBezTo>
                <a:cubicBezTo>
                  <a:pt x="4771231" y="1113234"/>
                  <a:pt x="4871839" y="1405599"/>
                  <a:pt x="4988785" y="1690952"/>
                </a:cubicBezTo>
                <a:cubicBezTo>
                  <a:pt x="5105731" y="1976305"/>
                  <a:pt x="5220362" y="2259277"/>
                  <a:pt x="5332677" y="2539868"/>
                </a:cubicBezTo>
                <a:cubicBezTo>
                  <a:pt x="5454253" y="2858029"/>
                  <a:pt x="5578145" y="3173809"/>
                  <a:pt x="5704351" y="3487208"/>
                </a:cubicBezTo>
                <a:cubicBezTo>
                  <a:pt x="5830689" y="3800607"/>
                  <a:pt x="5959343" y="4111625"/>
                  <a:pt x="6090312" y="4420261"/>
                </a:cubicBezTo>
                <a:cubicBezTo>
                  <a:pt x="6352249" y="3765418"/>
                  <a:pt x="6583760" y="3101247"/>
                  <a:pt x="6784843" y="2427750"/>
                </a:cubicBezTo>
                <a:cubicBezTo>
                  <a:pt x="6986059" y="1754121"/>
                  <a:pt x="7189590" y="1080492"/>
                  <a:pt x="7395435" y="40686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4" name="Freeform 704"/>
          <p:cNvSpPr/>
          <p:nvPr/>
        </p:nvSpPr>
        <p:spPr>
          <a:xfrm rot="0" flipH="0" flipV="0">
            <a:off x="11269400" y="312268"/>
            <a:ext cx="239004" cy="267836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5" name="Freeform 705"/>
          <p:cNvSpPr/>
          <p:nvPr/>
        </p:nvSpPr>
        <p:spPr>
          <a:xfrm rot="0" flipH="0" flipV="0">
            <a:off x="11544318" y="303917"/>
            <a:ext cx="252848" cy="391357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6" name="Freeform 706"/>
          <p:cNvSpPr/>
          <p:nvPr/>
        </p:nvSpPr>
        <p:spPr>
          <a:xfrm rot="0" flipH="0" flipV="0">
            <a:off x="11847335" y="147731"/>
            <a:ext cx="185664" cy="157953"/>
          </a:xfrm>
          <a:custGeom>
            <a:pathLst>
              <a:path w="4420592" h="3760788">
                <a:moveTo>
                  <a:pt x="1080690" y="364728"/>
                </a:moveTo>
                <a:cubicBezTo>
                  <a:pt x="1155435" y="233760"/>
                  <a:pt x="1239573" y="140230"/>
                  <a:pt x="1333103" y="84138"/>
                </a:cubicBezTo>
                <a:cubicBezTo>
                  <a:pt x="1426765" y="28046"/>
                  <a:pt x="1525058" y="0"/>
                  <a:pt x="1627981" y="0"/>
                </a:cubicBezTo>
                <a:cubicBezTo>
                  <a:pt x="1768210" y="0"/>
                  <a:pt x="1892101" y="51462"/>
                  <a:pt x="1999654" y="154385"/>
                </a:cubicBezTo>
                <a:cubicBezTo>
                  <a:pt x="2107340" y="257175"/>
                  <a:pt x="2161183" y="392774"/>
                  <a:pt x="2161183" y="561182"/>
                </a:cubicBezTo>
                <a:cubicBezTo>
                  <a:pt x="2161183" y="664105"/>
                  <a:pt x="2142463" y="767027"/>
                  <a:pt x="2105025" y="869950"/>
                </a:cubicBezTo>
                <a:cubicBezTo>
                  <a:pt x="1927225" y="1225418"/>
                  <a:pt x="1751806" y="1585582"/>
                  <a:pt x="1578769" y="1950443"/>
                </a:cubicBezTo>
                <a:cubicBezTo>
                  <a:pt x="1405731" y="2315303"/>
                  <a:pt x="1230312" y="2675533"/>
                  <a:pt x="1052512" y="3031133"/>
                </a:cubicBezTo>
                <a:cubicBezTo>
                  <a:pt x="977635" y="3134056"/>
                  <a:pt x="893431" y="3206552"/>
                  <a:pt x="799901" y="3248621"/>
                </a:cubicBezTo>
                <a:cubicBezTo>
                  <a:pt x="706371" y="3290689"/>
                  <a:pt x="617537" y="3311724"/>
                  <a:pt x="533400" y="3311724"/>
                </a:cubicBezTo>
                <a:cubicBezTo>
                  <a:pt x="393038" y="3311724"/>
                  <a:pt x="269015" y="3257947"/>
                  <a:pt x="161329" y="3150394"/>
                </a:cubicBezTo>
                <a:cubicBezTo>
                  <a:pt x="53776" y="3042841"/>
                  <a:pt x="0" y="2900164"/>
                  <a:pt x="0" y="2722364"/>
                </a:cubicBezTo>
                <a:cubicBezTo>
                  <a:pt x="0" y="2684926"/>
                  <a:pt x="2315" y="2652183"/>
                  <a:pt x="6945" y="2624138"/>
                </a:cubicBezTo>
                <a:cubicBezTo>
                  <a:pt x="11708" y="2596092"/>
                  <a:pt x="18785" y="2563350"/>
                  <a:pt x="28178" y="2525911"/>
                </a:cubicBezTo>
                <a:cubicBezTo>
                  <a:pt x="205846" y="2170444"/>
                  <a:pt x="381198" y="1810280"/>
                  <a:pt x="554236" y="1445419"/>
                </a:cubicBezTo>
                <a:cubicBezTo>
                  <a:pt x="727405" y="1080558"/>
                  <a:pt x="902890" y="720328"/>
                  <a:pt x="1080690" y="364728"/>
                </a:cubicBezTo>
                <a:close/>
                <a:moveTo>
                  <a:pt x="3339901" y="813793"/>
                </a:moveTo>
                <a:cubicBezTo>
                  <a:pt x="3414779" y="682824"/>
                  <a:pt x="3498982" y="589294"/>
                  <a:pt x="3592512" y="533202"/>
                </a:cubicBezTo>
                <a:cubicBezTo>
                  <a:pt x="3686043" y="477110"/>
                  <a:pt x="3784269" y="449064"/>
                  <a:pt x="3887192" y="449064"/>
                </a:cubicBezTo>
                <a:cubicBezTo>
                  <a:pt x="4027554" y="449064"/>
                  <a:pt x="4151511" y="500526"/>
                  <a:pt x="4259064" y="603449"/>
                </a:cubicBezTo>
                <a:cubicBezTo>
                  <a:pt x="4366749" y="706239"/>
                  <a:pt x="4420592" y="841838"/>
                  <a:pt x="4420592" y="1010246"/>
                </a:cubicBezTo>
                <a:cubicBezTo>
                  <a:pt x="4420592" y="1113169"/>
                  <a:pt x="4401873" y="1216091"/>
                  <a:pt x="4364434" y="1319014"/>
                </a:cubicBezTo>
                <a:cubicBezTo>
                  <a:pt x="4186634" y="1674482"/>
                  <a:pt x="4011215" y="2034646"/>
                  <a:pt x="3838178" y="2399507"/>
                </a:cubicBezTo>
                <a:cubicBezTo>
                  <a:pt x="3665140" y="2764367"/>
                  <a:pt x="3489722" y="3124597"/>
                  <a:pt x="3311922" y="3480197"/>
                </a:cubicBezTo>
                <a:cubicBezTo>
                  <a:pt x="3237044" y="3583120"/>
                  <a:pt x="3152841" y="3655616"/>
                  <a:pt x="3059311" y="3697685"/>
                </a:cubicBezTo>
                <a:cubicBezTo>
                  <a:pt x="2965780" y="3739753"/>
                  <a:pt x="2876880" y="3760788"/>
                  <a:pt x="2792611" y="3760788"/>
                </a:cubicBezTo>
                <a:cubicBezTo>
                  <a:pt x="2652382" y="3760788"/>
                  <a:pt x="2528424" y="3707011"/>
                  <a:pt x="2420739" y="3599458"/>
                </a:cubicBezTo>
                <a:cubicBezTo>
                  <a:pt x="2313186" y="3491905"/>
                  <a:pt x="2259409" y="3349228"/>
                  <a:pt x="2259409" y="3171428"/>
                </a:cubicBezTo>
                <a:cubicBezTo>
                  <a:pt x="2259409" y="3133990"/>
                  <a:pt x="2261724" y="3101248"/>
                  <a:pt x="2266354" y="3073202"/>
                </a:cubicBezTo>
                <a:cubicBezTo>
                  <a:pt x="2271117" y="3045156"/>
                  <a:pt x="2278128" y="3012414"/>
                  <a:pt x="2287389" y="2974975"/>
                </a:cubicBezTo>
                <a:cubicBezTo>
                  <a:pt x="2465189" y="2619508"/>
                  <a:pt x="2640608" y="2259344"/>
                  <a:pt x="2813645" y="1894483"/>
                </a:cubicBezTo>
                <a:cubicBezTo>
                  <a:pt x="2986815" y="1529623"/>
                  <a:pt x="3162233" y="1169393"/>
                  <a:pt x="3339901" y="81379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7" name="Rectangle 707"/>
          <p:cNvSpPr/>
          <p:nvPr/>
        </p:nvSpPr>
        <p:spPr>
          <a:xfrm rot="0" flipH="0" flipV="0">
            <a:off x="7162800" y="7114932"/>
            <a:ext cx="4657115" cy="1494220"/>
          </a:xfrm>
          <a:prstGeom prst="rect">
            <a:avLst/>
          </a:prstGeom>
        </p:spPr>
      </p:sp>
      <p:sp>
        <p:nvSpPr>
          <p:cNvPr id="708" name="Freeform 708"/>
          <p:cNvSpPr/>
          <p:nvPr/>
        </p:nvSpPr>
        <p:spPr>
          <a:xfrm rot="0" flipH="0" flipV="0">
            <a:off x="7199354" y="7422165"/>
            <a:ext cx="253998" cy="364012"/>
          </a:xfrm>
          <a:custGeom>
            <a:pathLst>
              <a:path w="6047582" h="8666956">
                <a:moveTo>
                  <a:pt x="84138" y="7276704"/>
                </a:moveTo>
                <a:cubicBezTo>
                  <a:pt x="28046" y="7145603"/>
                  <a:pt x="0" y="7023960"/>
                  <a:pt x="0" y="6911777"/>
                </a:cubicBezTo>
                <a:cubicBezTo>
                  <a:pt x="0" y="6752630"/>
                  <a:pt x="49081" y="6623910"/>
                  <a:pt x="147241" y="6525618"/>
                </a:cubicBezTo>
                <a:cubicBezTo>
                  <a:pt x="245534" y="6427193"/>
                  <a:pt x="369491" y="6377980"/>
                  <a:pt x="519113" y="6377980"/>
                </a:cubicBezTo>
                <a:cubicBezTo>
                  <a:pt x="668735" y="6377980"/>
                  <a:pt x="813660" y="6429508"/>
                  <a:pt x="953889" y="6532563"/>
                </a:cubicBezTo>
                <a:cubicBezTo>
                  <a:pt x="1113036" y="6720020"/>
                  <a:pt x="1297782" y="6876984"/>
                  <a:pt x="1508125" y="7003455"/>
                </a:cubicBezTo>
                <a:cubicBezTo>
                  <a:pt x="1718601" y="7129794"/>
                  <a:pt x="1943100" y="7228086"/>
                  <a:pt x="2181622" y="7298333"/>
                </a:cubicBezTo>
                <a:cubicBezTo>
                  <a:pt x="2420276" y="7368580"/>
                  <a:pt x="2663495" y="7417793"/>
                  <a:pt x="2911277" y="7445971"/>
                </a:cubicBezTo>
                <a:cubicBezTo>
                  <a:pt x="3159192" y="7474017"/>
                  <a:pt x="3400095" y="7488039"/>
                  <a:pt x="3633986" y="7488039"/>
                </a:cubicBezTo>
                <a:cubicBezTo>
                  <a:pt x="3793001" y="7431816"/>
                  <a:pt x="3902869" y="7396692"/>
                  <a:pt x="3963591" y="7382669"/>
                </a:cubicBezTo>
                <a:cubicBezTo>
                  <a:pt x="4024445" y="7368646"/>
                  <a:pt x="4073592" y="7352308"/>
                  <a:pt x="4111030" y="7333655"/>
                </a:cubicBezTo>
                <a:cubicBezTo>
                  <a:pt x="4148468" y="7314870"/>
                  <a:pt x="4190537" y="7286758"/>
                  <a:pt x="4237236" y="7249319"/>
                </a:cubicBezTo>
                <a:cubicBezTo>
                  <a:pt x="4284068" y="7211748"/>
                  <a:pt x="4372968" y="7146132"/>
                  <a:pt x="4503936" y="7052469"/>
                </a:cubicBezTo>
                <a:cubicBezTo>
                  <a:pt x="4550768" y="6986853"/>
                  <a:pt x="4592836" y="6925932"/>
                  <a:pt x="4630143" y="6869708"/>
                </a:cubicBezTo>
                <a:cubicBezTo>
                  <a:pt x="4667581" y="6813484"/>
                  <a:pt x="4709716" y="6752630"/>
                  <a:pt x="4756547" y="6687146"/>
                </a:cubicBezTo>
                <a:lnTo>
                  <a:pt x="4882754" y="6307733"/>
                </a:lnTo>
                <a:cubicBezTo>
                  <a:pt x="4882754" y="6242117"/>
                  <a:pt x="4882754" y="6178881"/>
                  <a:pt x="4882754" y="6118027"/>
                </a:cubicBezTo>
                <a:cubicBezTo>
                  <a:pt x="4882754" y="6057041"/>
                  <a:pt x="4878123" y="5989175"/>
                  <a:pt x="4868863" y="5914430"/>
                </a:cubicBezTo>
                <a:cubicBezTo>
                  <a:pt x="4850078" y="5848813"/>
                  <a:pt x="4826662" y="5785578"/>
                  <a:pt x="4798616" y="5724724"/>
                </a:cubicBezTo>
                <a:cubicBezTo>
                  <a:pt x="4770570" y="5663737"/>
                  <a:pt x="4742524" y="5600502"/>
                  <a:pt x="4714479" y="5535018"/>
                </a:cubicBezTo>
                <a:cubicBezTo>
                  <a:pt x="4658387" y="5469401"/>
                  <a:pt x="4604610" y="5408547"/>
                  <a:pt x="4553149" y="5352455"/>
                </a:cubicBezTo>
                <a:cubicBezTo>
                  <a:pt x="4501687" y="5296231"/>
                  <a:pt x="4447845" y="5235377"/>
                  <a:pt x="4391621" y="5169893"/>
                </a:cubicBezTo>
                <a:cubicBezTo>
                  <a:pt x="4307615" y="5123061"/>
                  <a:pt x="4223478" y="5071534"/>
                  <a:pt x="4139208" y="5015310"/>
                </a:cubicBezTo>
                <a:cubicBezTo>
                  <a:pt x="4055071" y="4959086"/>
                  <a:pt x="3961540" y="4916885"/>
                  <a:pt x="3858618" y="4888707"/>
                </a:cubicBezTo>
                <a:cubicBezTo>
                  <a:pt x="3475104" y="4757606"/>
                  <a:pt x="3121951" y="4666325"/>
                  <a:pt x="2799160" y="4614863"/>
                </a:cubicBezTo>
                <a:cubicBezTo>
                  <a:pt x="2476500" y="4563269"/>
                  <a:pt x="2172494" y="4497719"/>
                  <a:pt x="1887141" y="4418211"/>
                </a:cubicBezTo>
                <a:cubicBezTo>
                  <a:pt x="1601788" y="4338572"/>
                  <a:pt x="1332839" y="4214482"/>
                  <a:pt x="1080294" y="4045943"/>
                </a:cubicBezTo>
                <a:cubicBezTo>
                  <a:pt x="827749" y="3877271"/>
                  <a:pt x="579901" y="3605676"/>
                  <a:pt x="336749" y="3231158"/>
                </a:cubicBezTo>
                <a:cubicBezTo>
                  <a:pt x="289918" y="3156281"/>
                  <a:pt x="261806" y="3100123"/>
                  <a:pt x="252413" y="3062685"/>
                </a:cubicBezTo>
                <a:cubicBezTo>
                  <a:pt x="243152" y="3025114"/>
                  <a:pt x="233826" y="2959497"/>
                  <a:pt x="224433" y="2865835"/>
                </a:cubicBezTo>
                <a:cubicBezTo>
                  <a:pt x="215040" y="2790958"/>
                  <a:pt x="208029" y="2718396"/>
                  <a:pt x="203399" y="2648149"/>
                </a:cubicBezTo>
                <a:cubicBezTo>
                  <a:pt x="198769" y="2577902"/>
                  <a:pt x="196454" y="2509970"/>
                  <a:pt x="196454" y="2444354"/>
                </a:cubicBezTo>
                <a:cubicBezTo>
                  <a:pt x="196454" y="2275814"/>
                  <a:pt x="212792" y="2125994"/>
                  <a:pt x="245468" y="1994893"/>
                </a:cubicBezTo>
                <a:cubicBezTo>
                  <a:pt x="278276" y="1863792"/>
                  <a:pt x="327422" y="1737387"/>
                  <a:pt x="392907" y="1615679"/>
                </a:cubicBezTo>
                <a:cubicBezTo>
                  <a:pt x="458391" y="1493970"/>
                  <a:pt x="542529" y="1369880"/>
                  <a:pt x="645319" y="1243410"/>
                </a:cubicBezTo>
                <a:cubicBezTo>
                  <a:pt x="748242" y="1116939"/>
                  <a:pt x="869884" y="978827"/>
                  <a:pt x="1010246" y="829072"/>
                </a:cubicBezTo>
                <a:cubicBezTo>
                  <a:pt x="1169128" y="660400"/>
                  <a:pt x="1351492" y="522222"/>
                  <a:pt x="1557338" y="414536"/>
                </a:cubicBezTo>
                <a:cubicBezTo>
                  <a:pt x="1763184" y="306719"/>
                  <a:pt x="1978356" y="222383"/>
                  <a:pt x="2202855" y="161529"/>
                </a:cubicBezTo>
                <a:cubicBezTo>
                  <a:pt x="2427486" y="100674"/>
                  <a:pt x="2658997" y="58539"/>
                  <a:pt x="2897386" y="35124"/>
                </a:cubicBezTo>
                <a:cubicBezTo>
                  <a:pt x="3135908" y="11708"/>
                  <a:pt x="3367418" y="0"/>
                  <a:pt x="3591918" y="0"/>
                </a:cubicBezTo>
                <a:cubicBezTo>
                  <a:pt x="3666795" y="0"/>
                  <a:pt x="3734594" y="0"/>
                  <a:pt x="3795316" y="0"/>
                </a:cubicBezTo>
                <a:cubicBezTo>
                  <a:pt x="3856170" y="0"/>
                  <a:pt x="3919406" y="4697"/>
                  <a:pt x="3985022" y="14089"/>
                </a:cubicBezTo>
                <a:cubicBezTo>
                  <a:pt x="4200129" y="32875"/>
                  <a:pt x="4403527" y="84336"/>
                  <a:pt x="4595218" y="168474"/>
                </a:cubicBezTo>
                <a:cubicBezTo>
                  <a:pt x="4786908" y="252611"/>
                  <a:pt x="4985676" y="322858"/>
                  <a:pt x="5191522" y="379214"/>
                </a:cubicBezTo>
                <a:cubicBezTo>
                  <a:pt x="5406761" y="528836"/>
                  <a:pt x="5514380" y="711266"/>
                  <a:pt x="5514380" y="926505"/>
                </a:cubicBezTo>
                <a:cubicBezTo>
                  <a:pt x="5514380" y="1066999"/>
                  <a:pt x="5460537" y="1191022"/>
                  <a:pt x="5352852" y="1298575"/>
                </a:cubicBezTo>
                <a:cubicBezTo>
                  <a:pt x="5245299" y="1406129"/>
                  <a:pt x="5093296" y="1459905"/>
                  <a:pt x="4896843" y="1459905"/>
                </a:cubicBezTo>
                <a:cubicBezTo>
                  <a:pt x="4878189" y="1459905"/>
                  <a:pt x="4857155" y="1457590"/>
                  <a:pt x="4833739" y="1452960"/>
                </a:cubicBezTo>
                <a:cubicBezTo>
                  <a:pt x="4810324" y="1448197"/>
                  <a:pt x="4789289" y="1445816"/>
                  <a:pt x="4770636" y="1445816"/>
                </a:cubicBezTo>
                <a:cubicBezTo>
                  <a:pt x="4471260" y="1352154"/>
                  <a:pt x="4207008" y="1279591"/>
                  <a:pt x="3977879" y="1228130"/>
                </a:cubicBezTo>
                <a:cubicBezTo>
                  <a:pt x="3748749" y="1176536"/>
                  <a:pt x="3526565" y="1150739"/>
                  <a:pt x="3311327" y="1150739"/>
                </a:cubicBezTo>
                <a:cubicBezTo>
                  <a:pt x="3086960" y="1150739"/>
                  <a:pt x="2857831" y="1188244"/>
                  <a:pt x="2623939" y="1263254"/>
                </a:cubicBezTo>
                <a:cubicBezTo>
                  <a:pt x="2390048" y="1338130"/>
                  <a:pt x="2118784" y="1464535"/>
                  <a:pt x="1810147" y="1642468"/>
                </a:cubicBezTo>
                <a:cubicBezTo>
                  <a:pt x="1754056" y="1717477"/>
                  <a:pt x="1697898" y="1785409"/>
                  <a:pt x="1641674" y="1846263"/>
                </a:cubicBezTo>
                <a:cubicBezTo>
                  <a:pt x="1585582" y="1907117"/>
                  <a:pt x="1529491" y="1970419"/>
                  <a:pt x="1473399" y="2036168"/>
                </a:cubicBezTo>
                <a:cubicBezTo>
                  <a:pt x="1445353" y="2092259"/>
                  <a:pt x="1419622" y="2148417"/>
                  <a:pt x="1396207" y="2204641"/>
                </a:cubicBezTo>
                <a:cubicBezTo>
                  <a:pt x="1372791" y="2260733"/>
                  <a:pt x="1351757" y="2316957"/>
                  <a:pt x="1333104" y="2373313"/>
                </a:cubicBezTo>
                <a:cubicBezTo>
                  <a:pt x="1333104" y="2429537"/>
                  <a:pt x="1335419" y="2485761"/>
                  <a:pt x="1340049" y="2541985"/>
                </a:cubicBezTo>
                <a:cubicBezTo>
                  <a:pt x="1344679" y="2598209"/>
                  <a:pt x="1351691" y="2649670"/>
                  <a:pt x="1361083" y="2696369"/>
                </a:cubicBezTo>
                <a:cubicBezTo>
                  <a:pt x="1398522" y="2743200"/>
                  <a:pt x="1431264" y="2790032"/>
                  <a:pt x="1459310" y="2836863"/>
                </a:cubicBezTo>
                <a:cubicBezTo>
                  <a:pt x="1487356" y="2883694"/>
                  <a:pt x="1520098" y="2930525"/>
                  <a:pt x="1557536" y="2977357"/>
                </a:cubicBezTo>
                <a:lnTo>
                  <a:pt x="2146896" y="3314502"/>
                </a:lnTo>
                <a:cubicBezTo>
                  <a:pt x="2427486" y="3380119"/>
                  <a:pt x="2689358" y="3436343"/>
                  <a:pt x="2932510" y="3483174"/>
                </a:cubicBezTo>
                <a:cubicBezTo>
                  <a:pt x="3175794" y="3530005"/>
                  <a:pt x="3409686" y="3583848"/>
                  <a:pt x="3634185" y="3644702"/>
                </a:cubicBezTo>
                <a:cubicBezTo>
                  <a:pt x="3858684" y="3705424"/>
                  <a:pt x="4080868" y="3777986"/>
                  <a:pt x="4300736" y="3862388"/>
                </a:cubicBezTo>
                <a:cubicBezTo>
                  <a:pt x="4520605" y="3946658"/>
                  <a:pt x="4756812" y="4059039"/>
                  <a:pt x="5009357" y="4199533"/>
                </a:cubicBezTo>
                <a:cubicBezTo>
                  <a:pt x="5140325" y="4274543"/>
                  <a:pt x="5252509" y="4370586"/>
                  <a:pt x="5345907" y="4487664"/>
                </a:cubicBezTo>
                <a:cubicBezTo>
                  <a:pt x="5439437" y="4604610"/>
                  <a:pt x="5528337" y="4714611"/>
                  <a:pt x="5612607" y="4817666"/>
                </a:cubicBezTo>
                <a:cubicBezTo>
                  <a:pt x="5762229" y="4995598"/>
                  <a:pt x="5872097" y="5196946"/>
                  <a:pt x="5942211" y="5421710"/>
                </a:cubicBezTo>
                <a:cubicBezTo>
                  <a:pt x="6012458" y="5646473"/>
                  <a:pt x="6047582" y="5880630"/>
                  <a:pt x="6047582" y="6124179"/>
                </a:cubicBezTo>
                <a:cubicBezTo>
                  <a:pt x="6047582" y="6461258"/>
                  <a:pt x="5982097" y="6789010"/>
                  <a:pt x="5851129" y="7107436"/>
                </a:cubicBezTo>
                <a:cubicBezTo>
                  <a:pt x="5720160" y="7425862"/>
                  <a:pt x="5533099" y="7688131"/>
                  <a:pt x="5289947" y="7894241"/>
                </a:cubicBezTo>
                <a:cubicBezTo>
                  <a:pt x="5205810" y="7969118"/>
                  <a:pt x="5119291" y="8036984"/>
                  <a:pt x="5030391" y="8097838"/>
                </a:cubicBezTo>
                <a:cubicBezTo>
                  <a:pt x="4941491" y="8158692"/>
                  <a:pt x="4854972" y="8217231"/>
                  <a:pt x="4770835" y="8273455"/>
                </a:cubicBezTo>
                <a:cubicBezTo>
                  <a:pt x="4574382" y="8404555"/>
                  <a:pt x="4354513" y="8502914"/>
                  <a:pt x="4111229" y="8568531"/>
                </a:cubicBezTo>
                <a:cubicBezTo>
                  <a:pt x="3867944" y="8634147"/>
                  <a:pt x="3610637" y="8666956"/>
                  <a:pt x="3339307" y="8666956"/>
                </a:cubicBezTo>
                <a:cubicBezTo>
                  <a:pt x="3030803" y="8666956"/>
                  <a:pt x="2719851" y="8631832"/>
                  <a:pt x="2406452" y="8561585"/>
                </a:cubicBezTo>
                <a:cubicBezTo>
                  <a:pt x="2093053" y="8491339"/>
                  <a:pt x="1791362" y="8393046"/>
                  <a:pt x="1501379" y="8266708"/>
                </a:cubicBezTo>
                <a:cubicBezTo>
                  <a:pt x="1211395" y="8140237"/>
                  <a:pt x="944761" y="7992798"/>
                  <a:pt x="701477" y="7824391"/>
                </a:cubicBezTo>
                <a:cubicBezTo>
                  <a:pt x="458325" y="7655851"/>
                  <a:pt x="252545" y="7473289"/>
                  <a:pt x="84138" y="7276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" name="Freeform 709"/>
          <p:cNvSpPr/>
          <p:nvPr/>
        </p:nvSpPr>
        <p:spPr>
          <a:xfrm rot="0" flipH="0" flipV="0">
            <a:off x="7519388" y="7399821"/>
            <a:ext cx="186840" cy="37898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" name="Freeform 710"/>
          <p:cNvSpPr/>
          <p:nvPr/>
        </p:nvSpPr>
        <p:spPr>
          <a:xfrm rot="0" flipH="0" flipV="0">
            <a:off x="7707024" y="7513168"/>
            <a:ext cx="239004" cy="267836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Freeform 711"/>
          <p:cNvSpPr/>
          <p:nvPr/>
        </p:nvSpPr>
        <p:spPr>
          <a:xfrm rot="0" flipH="0" flipV="0">
            <a:off x="7999166" y="7508934"/>
            <a:ext cx="209809" cy="272884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Freeform 712"/>
          <p:cNvSpPr/>
          <p:nvPr/>
        </p:nvSpPr>
        <p:spPr>
          <a:xfrm rot="0" flipH="0" flipV="0">
            <a:off x="8264350" y="7394170"/>
            <a:ext cx="244105" cy="387715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3" name="Freeform 713"/>
          <p:cNvSpPr/>
          <p:nvPr/>
        </p:nvSpPr>
        <p:spPr>
          <a:xfrm rot="0" flipH="0" flipV="0">
            <a:off x="8563398" y="7513168"/>
            <a:ext cx="239004" cy="267836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4" name="Freeform 714"/>
          <p:cNvSpPr/>
          <p:nvPr/>
        </p:nvSpPr>
        <p:spPr>
          <a:xfrm rot="0" flipH="0" flipV="0">
            <a:off x="8839616" y="7504100"/>
            <a:ext cx="208059" cy="278784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5" name="Freeform 715"/>
          <p:cNvSpPr/>
          <p:nvPr/>
        </p:nvSpPr>
        <p:spPr>
          <a:xfrm rot="0" flipH="0" flipV="0">
            <a:off x="9053516" y="7394170"/>
            <a:ext cx="244105" cy="387715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6" name="Freeform 716"/>
          <p:cNvSpPr/>
          <p:nvPr/>
        </p:nvSpPr>
        <p:spPr>
          <a:xfrm rot="0" flipH="0" flipV="0">
            <a:off x="9554566" y="7505584"/>
            <a:ext cx="340634" cy="276417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7" name="Freeform 717"/>
          <p:cNvSpPr/>
          <p:nvPr/>
        </p:nvSpPr>
        <p:spPr>
          <a:xfrm rot="0" flipH="0" flipV="0">
            <a:off x="9937866" y="7512674"/>
            <a:ext cx="236148" cy="279471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8" name="Freeform 718"/>
          <p:cNvSpPr/>
          <p:nvPr/>
        </p:nvSpPr>
        <p:spPr>
          <a:xfrm rot="0" flipH="0" flipV="0">
            <a:off x="10211047" y="7394170"/>
            <a:ext cx="244105" cy="387715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9" name="Freeform 719"/>
          <p:cNvSpPr/>
          <p:nvPr/>
        </p:nvSpPr>
        <p:spPr>
          <a:xfrm rot="0" flipH="0" flipV="0">
            <a:off x="10506446" y="7513068"/>
            <a:ext cx="242927" cy="269353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0" name="Freeform 720"/>
          <p:cNvSpPr/>
          <p:nvPr/>
        </p:nvSpPr>
        <p:spPr>
          <a:xfrm rot="0" flipH="0" flipV="0">
            <a:off x="10804423" y="7400004"/>
            <a:ext cx="70142" cy="39027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1" name="Freeform 721"/>
          <p:cNvSpPr/>
          <p:nvPr/>
        </p:nvSpPr>
        <p:spPr>
          <a:xfrm rot="0" flipH="0" flipV="0">
            <a:off x="11143189" y="7512674"/>
            <a:ext cx="236148" cy="279471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2" name="Freeform 722"/>
          <p:cNvSpPr/>
          <p:nvPr/>
        </p:nvSpPr>
        <p:spPr>
          <a:xfrm rot="0" flipH="0" flipV="0">
            <a:off x="11424123" y="7379285"/>
            <a:ext cx="202750" cy="402675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3" name="Freeform 723"/>
          <p:cNvSpPr/>
          <p:nvPr/>
        </p:nvSpPr>
        <p:spPr>
          <a:xfrm rot="0" flipH="0" flipV="0">
            <a:off x="7554937" y="8196493"/>
            <a:ext cx="221627" cy="407859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4" name="Freeform 724"/>
          <p:cNvSpPr/>
          <p:nvPr/>
        </p:nvSpPr>
        <p:spPr>
          <a:xfrm rot="0" flipH="0" flipV="0">
            <a:off x="7829262" y="8198968"/>
            <a:ext cx="239004" cy="267836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5" name="Freeform 725"/>
          <p:cNvSpPr/>
          <p:nvPr/>
        </p:nvSpPr>
        <p:spPr>
          <a:xfrm rot="0" flipH="0" flipV="0">
            <a:off x="8105480" y="8189900"/>
            <a:ext cx="208059" cy="278784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6" name="Freeform 726"/>
          <p:cNvSpPr/>
          <p:nvPr/>
        </p:nvSpPr>
        <p:spPr>
          <a:xfrm rot="0" flipH="0" flipV="0">
            <a:off x="8355368" y="8085621"/>
            <a:ext cx="186840" cy="37898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7" name="Freeform 727"/>
          <p:cNvSpPr/>
          <p:nvPr/>
        </p:nvSpPr>
        <p:spPr>
          <a:xfrm rot="0" flipH="0" flipV="0">
            <a:off x="8593414" y="8087471"/>
            <a:ext cx="57165" cy="378738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8" name="Freeform 728"/>
          <p:cNvSpPr/>
          <p:nvPr/>
        </p:nvSpPr>
        <p:spPr>
          <a:xfrm rot="0" flipH="0" flipV="0">
            <a:off x="8711040" y="8186200"/>
            <a:ext cx="210606" cy="280148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29" name="Freeform 729"/>
          <p:cNvSpPr/>
          <p:nvPr/>
        </p:nvSpPr>
        <p:spPr>
          <a:xfrm rot="0" flipH="0" flipV="0">
            <a:off x="8986418" y="8085804"/>
            <a:ext cx="70142" cy="39027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0" name="Freeform 730"/>
          <p:cNvSpPr/>
          <p:nvPr/>
        </p:nvSpPr>
        <p:spPr>
          <a:xfrm rot="0" flipH="0" flipV="0">
            <a:off x="9099853" y="8198868"/>
            <a:ext cx="242927" cy="269353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1" name="Freeform 731"/>
          <p:cNvSpPr/>
          <p:nvPr/>
        </p:nvSpPr>
        <p:spPr>
          <a:xfrm rot="0" flipH="0" flipV="0">
            <a:off x="9595406" y="8196493"/>
            <a:ext cx="221627" cy="407859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2" name="Freeform 732"/>
          <p:cNvSpPr/>
          <p:nvPr/>
        </p:nvSpPr>
        <p:spPr>
          <a:xfrm rot="0" flipH="0" flipV="0">
            <a:off x="9878481" y="8090730"/>
            <a:ext cx="223336" cy="378780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3" name="Freeform 733"/>
          <p:cNvSpPr/>
          <p:nvPr/>
        </p:nvSpPr>
        <p:spPr>
          <a:xfrm rot="0" flipH="0" flipV="0">
            <a:off x="10148808" y="8190617"/>
            <a:ext cx="252848" cy="391357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" name="Freeform 734"/>
          <p:cNvSpPr/>
          <p:nvPr/>
        </p:nvSpPr>
        <p:spPr>
          <a:xfrm rot="0" flipH="0" flipV="0">
            <a:off x="10429904" y="8185114"/>
            <a:ext cx="197152" cy="284871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5" name="Freeform 735"/>
          <p:cNvSpPr/>
          <p:nvPr/>
        </p:nvSpPr>
        <p:spPr>
          <a:xfrm rot="0" flipH="0" flipV="0">
            <a:off x="10681035" y="8087471"/>
            <a:ext cx="57165" cy="378738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6" name="Freeform 736"/>
          <p:cNvSpPr/>
          <p:nvPr/>
        </p:nvSpPr>
        <p:spPr>
          <a:xfrm rot="0" flipH="0" flipV="0">
            <a:off x="10798661" y="8186200"/>
            <a:ext cx="210606" cy="280148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7" name="Freeform 737"/>
          <p:cNvSpPr/>
          <p:nvPr/>
        </p:nvSpPr>
        <p:spPr>
          <a:xfrm rot="0" flipH="0" flipV="0">
            <a:off x="11043420" y="8185114"/>
            <a:ext cx="197152" cy="284871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pic>
        <p:nvPicPr>
          <p:cNvPr id="738" name="Picture 100"/>
          <p:cNvPicPr>
            <a:picLocks noChangeAspect="0" noChangeArrowheads="1"/>
          </p:cNvPicPr>
          <p:nvPr/>
        </p:nvPicPr>
        <p:blipFill>
          <a:blip r:embed="rId7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13004800" cy="9753600"/>
          </a:xfrm>
          <a:prstGeom prst="rect">
            <a:avLst/>
          </a:prstGeom>
          <a:noFill/>
          <a:extLst/>
        </p:spPr>
      </p:pic>
      <p:pic>
        <p:nvPicPr>
          <p:cNvPr id="739" name="Picture 739"/>
          <p:cNvPicPr>
            <a:picLocks noChangeAspect="0" noChangeArrowheads="1"/>
          </p:cNvPicPr>
          <p:nvPr/>
        </p:nvPicPr>
        <p:blipFill>
          <a:blip r:embed="rId7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171700" y="2743200"/>
            <a:ext cx="5740400" cy="5791200"/>
          </a:xfrm>
          <a:prstGeom prst="rect">
            <a:avLst/>
          </a:prstGeom>
          <a:noFill/>
          <a:extLst/>
        </p:spPr>
      </p:pic>
      <p:sp>
        <p:nvSpPr>
          <p:cNvPr id="740" name="Rectangle 740"/>
          <p:cNvSpPr/>
          <p:nvPr/>
        </p:nvSpPr>
        <p:spPr>
          <a:xfrm rot="0" flipH="0" flipV="0">
            <a:off x="1435100" y="1208245"/>
            <a:ext cx="10139808" cy="981654"/>
          </a:xfrm>
          <a:prstGeom prst="rect">
            <a:avLst/>
          </a:prstGeom>
        </p:spPr>
      </p:sp>
      <p:sp>
        <p:nvSpPr>
          <p:cNvPr id="741" name="Freeform 741"/>
          <p:cNvSpPr/>
          <p:nvPr/>
        </p:nvSpPr>
        <p:spPr>
          <a:xfrm rot="0" flipH="0" flipV="0">
            <a:off x="1468021" y="1492023"/>
            <a:ext cx="225440" cy="191800"/>
          </a:xfrm>
          <a:custGeom>
            <a:pathLst>
              <a:path w="4420393" h="3760788">
                <a:moveTo>
                  <a:pt x="3353990" y="364728"/>
                </a:moveTo>
                <a:cubicBezTo>
                  <a:pt x="3531658" y="720328"/>
                  <a:pt x="3707011" y="1080558"/>
                  <a:pt x="3880048" y="1445419"/>
                </a:cubicBezTo>
                <a:cubicBezTo>
                  <a:pt x="4053218" y="1810280"/>
                  <a:pt x="4228703" y="2170444"/>
                  <a:pt x="4406503" y="2525911"/>
                </a:cubicBezTo>
                <a:cubicBezTo>
                  <a:pt x="4415763" y="2572610"/>
                  <a:pt x="4420393" y="2638094"/>
                  <a:pt x="4420393" y="2722364"/>
                </a:cubicBezTo>
                <a:cubicBezTo>
                  <a:pt x="4420393" y="2900164"/>
                  <a:pt x="4368932" y="3042841"/>
                  <a:pt x="4266009" y="3150394"/>
                </a:cubicBezTo>
                <a:cubicBezTo>
                  <a:pt x="4163086" y="3257947"/>
                  <a:pt x="4041510" y="3311724"/>
                  <a:pt x="3901281" y="3311724"/>
                </a:cubicBezTo>
                <a:cubicBezTo>
                  <a:pt x="3817011" y="3311724"/>
                  <a:pt x="3728111" y="3290689"/>
                  <a:pt x="3634581" y="3248621"/>
                </a:cubicBezTo>
                <a:cubicBezTo>
                  <a:pt x="3541051" y="3206552"/>
                  <a:pt x="3456847" y="3134056"/>
                  <a:pt x="3381970" y="3031133"/>
                </a:cubicBezTo>
                <a:cubicBezTo>
                  <a:pt x="3204170" y="2675533"/>
                  <a:pt x="3028751" y="2315303"/>
                  <a:pt x="2855714" y="1950443"/>
                </a:cubicBezTo>
                <a:cubicBezTo>
                  <a:pt x="2682676" y="1585582"/>
                  <a:pt x="2507258" y="1225418"/>
                  <a:pt x="2329458" y="869950"/>
                </a:cubicBezTo>
                <a:cubicBezTo>
                  <a:pt x="2282759" y="748374"/>
                  <a:pt x="2259409" y="645452"/>
                  <a:pt x="2259409" y="561182"/>
                </a:cubicBezTo>
                <a:cubicBezTo>
                  <a:pt x="2259409" y="392774"/>
                  <a:pt x="2315501" y="257175"/>
                  <a:pt x="2427684" y="154385"/>
                </a:cubicBezTo>
                <a:cubicBezTo>
                  <a:pt x="2540000" y="51462"/>
                  <a:pt x="2666338" y="0"/>
                  <a:pt x="2806700" y="0"/>
                </a:cubicBezTo>
                <a:cubicBezTo>
                  <a:pt x="3021806" y="0"/>
                  <a:pt x="3204236" y="121577"/>
                  <a:pt x="3353990" y="364728"/>
                </a:cubicBezTo>
                <a:close/>
                <a:moveTo>
                  <a:pt x="1094581" y="813793"/>
                </a:moveTo>
                <a:cubicBezTo>
                  <a:pt x="1272381" y="1169393"/>
                  <a:pt x="1447800" y="1529623"/>
                  <a:pt x="1620837" y="1894483"/>
                </a:cubicBezTo>
                <a:cubicBezTo>
                  <a:pt x="1793875" y="2259344"/>
                  <a:pt x="1969293" y="2619508"/>
                  <a:pt x="2147093" y="2974975"/>
                </a:cubicBezTo>
                <a:cubicBezTo>
                  <a:pt x="2156486" y="3021674"/>
                  <a:pt x="2161183" y="3087158"/>
                  <a:pt x="2161183" y="3171428"/>
                </a:cubicBezTo>
                <a:cubicBezTo>
                  <a:pt x="2161183" y="3349228"/>
                  <a:pt x="2109721" y="3491905"/>
                  <a:pt x="2006798" y="3599458"/>
                </a:cubicBezTo>
                <a:cubicBezTo>
                  <a:pt x="1903875" y="3707011"/>
                  <a:pt x="1782233" y="3760788"/>
                  <a:pt x="1641872" y="3760788"/>
                </a:cubicBezTo>
                <a:cubicBezTo>
                  <a:pt x="1557734" y="3760788"/>
                  <a:pt x="1468834" y="3739753"/>
                  <a:pt x="1375172" y="3697685"/>
                </a:cubicBezTo>
                <a:cubicBezTo>
                  <a:pt x="1281641" y="3655616"/>
                  <a:pt x="1197438" y="3583120"/>
                  <a:pt x="1122561" y="3480197"/>
                </a:cubicBezTo>
                <a:cubicBezTo>
                  <a:pt x="944893" y="3124597"/>
                  <a:pt x="769474" y="2764367"/>
                  <a:pt x="596304" y="2399507"/>
                </a:cubicBezTo>
                <a:cubicBezTo>
                  <a:pt x="423267" y="2034646"/>
                  <a:pt x="247914" y="1674482"/>
                  <a:pt x="70247" y="1319014"/>
                </a:cubicBezTo>
                <a:cubicBezTo>
                  <a:pt x="23415" y="1197438"/>
                  <a:pt x="0" y="1094516"/>
                  <a:pt x="0" y="1010246"/>
                </a:cubicBezTo>
                <a:cubicBezTo>
                  <a:pt x="0" y="841838"/>
                  <a:pt x="56091" y="706239"/>
                  <a:pt x="168275" y="603449"/>
                </a:cubicBezTo>
                <a:cubicBezTo>
                  <a:pt x="280590" y="500526"/>
                  <a:pt x="406929" y="449064"/>
                  <a:pt x="547290" y="449064"/>
                </a:cubicBezTo>
                <a:cubicBezTo>
                  <a:pt x="762529" y="449064"/>
                  <a:pt x="944959" y="570641"/>
                  <a:pt x="1094581" y="81379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2" name="Freeform 742"/>
          <p:cNvSpPr/>
          <p:nvPr/>
        </p:nvSpPr>
        <p:spPr>
          <a:xfrm rot="0" flipH="0" flipV="0">
            <a:off x="1739336" y="1554121"/>
            <a:ext cx="340750" cy="474500"/>
          </a:xfrm>
          <a:custGeom>
            <a:pathLst>
              <a:path w="6681390" h="9303940">
                <a:moveTo>
                  <a:pt x="491132" y="1066601"/>
                </a:moveTo>
                <a:cubicBezTo>
                  <a:pt x="537964" y="879409"/>
                  <a:pt x="612775" y="741428"/>
                  <a:pt x="715565" y="652661"/>
                </a:cubicBezTo>
                <a:cubicBezTo>
                  <a:pt x="818488" y="563761"/>
                  <a:pt x="935566" y="519311"/>
                  <a:pt x="1066800" y="519311"/>
                </a:cubicBezTo>
                <a:cubicBezTo>
                  <a:pt x="1141544" y="519311"/>
                  <a:pt x="1197636" y="528637"/>
                  <a:pt x="1235075" y="547290"/>
                </a:cubicBezTo>
                <a:cubicBezTo>
                  <a:pt x="1590675" y="388276"/>
                  <a:pt x="1964994" y="257307"/>
                  <a:pt x="2358032" y="154384"/>
                </a:cubicBezTo>
                <a:cubicBezTo>
                  <a:pt x="2751071" y="51461"/>
                  <a:pt x="3144110" y="0"/>
                  <a:pt x="3537148" y="0"/>
                </a:cubicBezTo>
                <a:cubicBezTo>
                  <a:pt x="3799086" y="0"/>
                  <a:pt x="4054011" y="25731"/>
                  <a:pt x="4301926" y="77192"/>
                </a:cubicBezTo>
                <a:cubicBezTo>
                  <a:pt x="4549973" y="128653"/>
                  <a:pt x="4791008" y="219869"/>
                  <a:pt x="5025032" y="350837"/>
                </a:cubicBezTo>
                <a:cubicBezTo>
                  <a:pt x="5277577" y="481806"/>
                  <a:pt x="5506772" y="650214"/>
                  <a:pt x="5712618" y="856059"/>
                </a:cubicBezTo>
                <a:cubicBezTo>
                  <a:pt x="5918597" y="1061905"/>
                  <a:pt x="6091766" y="1288786"/>
                  <a:pt x="6232128" y="1536700"/>
                </a:cubicBezTo>
                <a:cubicBezTo>
                  <a:pt x="6372622" y="1784614"/>
                  <a:pt x="6482622" y="2048933"/>
                  <a:pt x="6562129" y="2329656"/>
                </a:cubicBezTo>
                <a:cubicBezTo>
                  <a:pt x="6641637" y="2610247"/>
                  <a:pt x="6681390" y="2890837"/>
                  <a:pt x="6681390" y="3171428"/>
                </a:cubicBezTo>
                <a:cubicBezTo>
                  <a:pt x="6681390" y="3714088"/>
                  <a:pt x="6536332" y="4214614"/>
                  <a:pt x="6246217" y="4673005"/>
                </a:cubicBezTo>
                <a:cubicBezTo>
                  <a:pt x="5937448" y="5150180"/>
                  <a:pt x="5558432" y="5531445"/>
                  <a:pt x="5109170" y="5816798"/>
                </a:cubicBezTo>
                <a:cubicBezTo>
                  <a:pt x="4660040" y="6102151"/>
                  <a:pt x="4145293" y="6268178"/>
                  <a:pt x="3564929" y="6314876"/>
                </a:cubicBezTo>
                <a:cubicBezTo>
                  <a:pt x="3452746" y="6324269"/>
                  <a:pt x="3338115" y="6331347"/>
                  <a:pt x="3221037" y="6336109"/>
                </a:cubicBezTo>
                <a:cubicBezTo>
                  <a:pt x="3104091" y="6340739"/>
                  <a:pt x="2994157" y="6343055"/>
                  <a:pt x="2891234" y="6343055"/>
                </a:cubicBezTo>
                <a:cubicBezTo>
                  <a:pt x="2675863" y="6343055"/>
                  <a:pt x="2465255" y="6333728"/>
                  <a:pt x="2259409" y="6315075"/>
                </a:cubicBezTo>
                <a:cubicBezTo>
                  <a:pt x="2053563" y="6296289"/>
                  <a:pt x="1847717" y="6272874"/>
                  <a:pt x="1641872" y="6244828"/>
                </a:cubicBezTo>
                <a:cubicBezTo>
                  <a:pt x="1641872" y="6600296"/>
                  <a:pt x="1641872" y="7002595"/>
                  <a:pt x="1641872" y="7451725"/>
                </a:cubicBezTo>
                <a:cubicBezTo>
                  <a:pt x="1641872" y="7900723"/>
                  <a:pt x="1646568" y="8302956"/>
                  <a:pt x="1655961" y="8658423"/>
                </a:cubicBezTo>
                <a:cubicBezTo>
                  <a:pt x="1646568" y="8873661"/>
                  <a:pt x="1583399" y="9035057"/>
                  <a:pt x="1466453" y="9142610"/>
                </a:cubicBezTo>
                <a:cubicBezTo>
                  <a:pt x="1349507" y="9250163"/>
                  <a:pt x="1220853" y="9303940"/>
                  <a:pt x="1080492" y="9303940"/>
                </a:cubicBezTo>
                <a:cubicBezTo>
                  <a:pt x="949523" y="9303940"/>
                  <a:pt x="827881" y="9254793"/>
                  <a:pt x="715565" y="9156500"/>
                </a:cubicBezTo>
                <a:cubicBezTo>
                  <a:pt x="603382" y="9058340"/>
                  <a:pt x="533267" y="8906337"/>
                  <a:pt x="505222" y="8700492"/>
                </a:cubicBezTo>
                <a:lnTo>
                  <a:pt x="505222" y="5964039"/>
                </a:lnTo>
                <a:cubicBezTo>
                  <a:pt x="477176" y="5964039"/>
                  <a:pt x="444433" y="5954712"/>
                  <a:pt x="406995" y="5936059"/>
                </a:cubicBezTo>
                <a:cubicBezTo>
                  <a:pt x="266633" y="5861182"/>
                  <a:pt x="163711" y="5772282"/>
                  <a:pt x="98226" y="5669359"/>
                </a:cubicBezTo>
                <a:cubicBezTo>
                  <a:pt x="32742" y="5566436"/>
                  <a:pt x="0" y="5463513"/>
                  <a:pt x="0" y="5360590"/>
                </a:cubicBezTo>
                <a:cubicBezTo>
                  <a:pt x="0" y="5239015"/>
                  <a:pt x="42068" y="5129146"/>
                  <a:pt x="126206" y="5030986"/>
                </a:cubicBezTo>
                <a:cubicBezTo>
                  <a:pt x="210476" y="4932693"/>
                  <a:pt x="332118" y="4864827"/>
                  <a:pt x="491132" y="4827389"/>
                </a:cubicBezTo>
                <a:lnTo>
                  <a:pt x="491132" y="1066601"/>
                </a:lnTo>
                <a:close/>
                <a:moveTo>
                  <a:pt x="4477742" y="1361480"/>
                </a:moveTo>
                <a:cubicBezTo>
                  <a:pt x="4187626" y="1211725"/>
                  <a:pt x="3869399" y="1136848"/>
                  <a:pt x="3523059" y="1136848"/>
                </a:cubicBezTo>
                <a:cubicBezTo>
                  <a:pt x="3195505" y="1136848"/>
                  <a:pt x="2867951" y="1185995"/>
                  <a:pt x="2540397" y="1284287"/>
                </a:cubicBezTo>
                <a:cubicBezTo>
                  <a:pt x="2212842" y="1382448"/>
                  <a:pt x="1913334" y="1497012"/>
                  <a:pt x="1641872" y="1627981"/>
                </a:cubicBezTo>
                <a:lnTo>
                  <a:pt x="1641872" y="5080000"/>
                </a:lnTo>
                <a:cubicBezTo>
                  <a:pt x="1838457" y="5126831"/>
                  <a:pt x="2034976" y="5161955"/>
                  <a:pt x="2231429" y="5185370"/>
                </a:cubicBezTo>
                <a:cubicBezTo>
                  <a:pt x="2428015" y="5208654"/>
                  <a:pt x="2629230" y="5220295"/>
                  <a:pt x="2835076" y="5220295"/>
                </a:cubicBezTo>
                <a:cubicBezTo>
                  <a:pt x="3031661" y="5220295"/>
                  <a:pt x="3228247" y="5206272"/>
                  <a:pt x="3424832" y="5178226"/>
                </a:cubicBezTo>
                <a:cubicBezTo>
                  <a:pt x="3696295" y="5131527"/>
                  <a:pt x="3965376" y="5063728"/>
                  <a:pt x="4232076" y="4974828"/>
                </a:cubicBezTo>
                <a:cubicBezTo>
                  <a:pt x="4498776" y="4885928"/>
                  <a:pt x="4735115" y="4733859"/>
                  <a:pt x="4941093" y="4518620"/>
                </a:cubicBezTo>
                <a:cubicBezTo>
                  <a:pt x="5128154" y="4312907"/>
                  <a:pt x="5268515" y="4088408"/>
                  <a:pt x="5362178" y="3845123"/>
                </a:cubicBezTo>
                <a:cubicBezTo>
                  <a:pt x="5455840" y="3601839"/>
                  <a:pt x="5502672" y="3358621"/>
                  <a:pt x="5502672" y="3115469"/>
                </a:cubicBezTo>
                <a:cubicBezTo>
                  <a:pt x="5502672" y="2760001"/>
                  <a:pt x="5416086" y="2425568"/>
                  <a:pt x="5242917" y="2112169"/>
                </a:cubicBezTo>
                <a:cubicBezTo>
                  <a:pt x="5069747" y="1798770"/>
                  <a:pt x="4814689" y="1548540"/>
                  <a:pt x="4477742" y="136148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3" name="Freeform 743"/>
          <p:cNvSpPr/>
          <p:nvPr/>
        </p:nvSpPr>
        <p:spPr>
          <a:xfrm rot="0" flipH="0" flipV="0">
            <a:off x="2110881" y="1691697"/>
            <a:ext cx="294983" cy="327071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4" name="Freeform 744"/>
          <p:cNvSpPr/>
          <p:nvPr/>
        </p:nvSpPr>
        <p:spPr>
          <a:xfrm rot="0" flipH="0" flipV="0">
            <a:off x="2467946" y="1680807"/>
            <a:ext cx="252643" cy="338524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" name="Freeform 745"/>
          <p:cNvSpPr/>
          <p:nvPr/>
        </p:nvSpPr>
        <p:spPr>
          <a:xfrm rot="0" flipH="0" flipV="0">
            <a:off x="2777004" y="1556429"/>
            <a:ext cx="69415" cy="459897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" name="Freeform 746"/>
          <p:cNvSpPr/>
          <p:nvPr/>
        </p:nvSpPr>
        <p:spPr>
          <a:xfrm rot="0" flipH="0" flipV="0">
            <a:off x="2918397" y="1691218"/>
            <a:ext cx="286752" cy="339357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7" name="Freeform 747"/>
          <p:cNvSpPr/>
          <p:nvPr/>
        </p:nvSpPr>
        <p:spPr>
          <a:xfrm rot="0" flipH="0" flipV="0">
            <a:off x="3250117" y="1547320"/>
            <a:ext cx="296413" cy="470796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8" name="Freeform 748"/>
          <p:cNvSpPr/>
          <p:nvPr/>
        </p:nvSpPr>
        <p:spPr>
          <a:xfrm rot="0" flipH="0" flipV="0">
            <a:off x="3619338" y="1556429"/>
            <a:ext cx="69415" cy="459897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9" name="Freeform 749"/>
          <p:cNvSpPr/>
          <p:nvPr/>
        </p:nvSpPr>
        <p:spPr>
          <a:xfrm rot="0" flipH="0" flipV="0">
            <a:off x="3762169" y="1676314"/>
            <a:ext cx="255736" cy="340180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0" name="Freeform 750"/>
          <p:cNvSpPr/>
          <p:nvPr/>
        </p:nvSpPr>
        <p:spPr>
          <a:xfrm rot="0" flipH="0" flipV="0">
            <a:off x="4343673" y="1554182"/>
            <a:ext cx="226877" cy="46019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1" name="Freeform 751"/>
          <p:cNvSpPr/>
          <p:nvPr/>
        </p:nvSpPr>
        <p:spPr>
          <a:xfrm rot="0" flipH="0" flipV="0">
            <a:off x="4571518" y="1691818"/>
            <a:ext cx="290220" cy="32522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2" name="Freeform 752"/>
          <p:cNvSpPr/>
          <p:nvPr/>
        </p:nvSpPr>
        <p:spPr>
          <a:xfrm rot="0" flipH="0" flipV="0">
            <a:off x="4929568" y="1550822"/>
            <a:ext cx="283591" cy="461027"/>
          </a:xfrm>
          <a:custGeom>
            <a:pathLst>
              <a:path w="5560615" h="9039753">
                <a:moveTo>
                  <a:pt x="947473" y="8712399"/>
                </a:moveTo>
                <a:cubicBezTo>
                  <a:pt x="788458" y="8805929"/>
                  <a:pt x="638704" y="8845683"/>
                  <a:pt x="498210" y="8831660"/>
                </a:cubicBezTo>
                <a:cubicBezTo>
                  <a:pt x="357849" y="8817637"/>
                  <a:pt x="245533" y="8768556"/>
                  <a:pt x="161263" y="8684419"/>
                </a:cubicBezTo>
                <a:cubicBezTo>
                  <a:pt x="77126" y="8600149"/>
                  <a:pt x="28045" y="8487834"/>
                  <a:pt x="14023" y="8347472"/>
                </a:cubicBezTo>
                <a:cubicBezTo>
                  <a:pt x="0" y="8207111"/>
                  <a:pt x="39753" y="8057423"/>
                  <a:pt x="133283" y="7898408"/>
                </a:cubicBezTo>
                <a:lnTo>
                  <a:pt x="175551" y="7856339"/>
                </a:lnTo>
                <a:lnTo>
                  <a:pt x="175551" y="558999"/>
                </a:lnTo>
                <a:cubicBezTo>
                  <a:pt x="212857" y="381331"/>
                  <a:pt x="285287" y="245732"/>
                  <a:pt x="392840" y="152202"/>
                </a:cubicBezTo>
                <a:cubicBezTo>
                  <a:pt x="500525" y="58539"/>
                  <a:pt x="612841" y="9393"/>
                  <a:pt x="729787" y="4763"/>
                </a:cubicBezTo>
                <a:cubicBezTo>
                  <a:pt x="846732" y="0"/>
                  <a:pt x="961297" y="39754"/>
                  <a:pt x="1073480" y="124024"/>
                </a:cubicBezTo>
                <a:cubicBezTo>
                  <a:pt x="1185796" y="208161"/>
                  <a:pt x="1270000" y="339130"/>
                  <a:pt x="1326091" y="516930"/>
                </a:cubicBezTo>
                <a:lnTo>
                  <a:pt x="1326091" y="3856831"/>
                </a:lnTo>
                <a:cubicBezTo>
                  <a:pt x="1531937" y="3660378"/>
                  <a:pt x="1751872" y="3505994"/>
                  <a:pt x="1985896" y="3393678"/>
                </a:cubicBezTo>
                <a:cubicBezTo>
                  <a:pt x="2201135" y="3272102"/>
                  <a:pt x="2404665" y="3185584"/>
                  <a:pt x="2596488" y="3134122"/>
                </a:cubicBezTo>
                <a:cubicBezTo>
                  <a:pt x="2788311" y="3082661"/>
                  <a:pt x="3005931" y="3042907"/>
                  <a:pt x="3249348" y="3014861"/>
                </a:cubicBezTo>
                <a:cubicBezTo>
                  <a:pt x="3492632" y="2977423"/>
                  <a:pt x="3721893" y="3000838"/>
                  <a:pt x="3937132" y="3085108"/>
                </a:cubicBezTo>
                <a:cubicBezTo>
                  <a:pt x="4152370" y="3169246"/>
                  <a:pt x="4362847" y="3272102"/>
                  <a:pt x="4568560" y="3393678"/>
                </a:cubicBezTo>
                <a:cubicBezTo>
                  <a:pt x="4840023" y="3552825"/>
                  <a:pt x="5045934" y="3772760"/>
                  <a:pt x="5186296" y="4053483"/>
                </a:cubicBezTo>
                <a:cubicBezTo>
                  <a:pt x="5326790" y="4334074"/>
                  <a:pt x="5425083" y="4635765"/>
                  <a:pt x="5481174" y="4958556"/>
                </a:cubicBezTo>
                <a:cubicBezTo>
                  <a:pt x="5537266" y="5281216"/>
                  <a:pt x="5560615" y="5608638"/>
                  <a:pt x="5551223" y="5940822"/>
                </a:cubicBezTo>
                <a:cubicBezTo>
                  <a:pt x="5541962" y="6272874"/>
                  <a:pt x="5513916" y="6569869"/>
                  <a:pt x="5467085" y="6831806"/>
                </a:cubicBezTo>
                <a:cubicBezTo>
                  <a:pt x="5448432" y="6981561"/>
                  <a:pt x="5406297" y="7124303"/>
                  <a:pt x="5340680" y="7260035"/>
                </a:cubicBezTo>
                <a:cubicBezTo>
                  <a:pt x="5275196" y="7395634"/>
                  <a:pt x="5205015" y="7528917"/>
                  <a:pt x="5130138" y="7659886"/>
                </a:cubicBezTo>
                <a:cubicBezTo>
                  <a:pt x="4999169" y="7921824"/>
                  <a:pt x="4821369" y="8144008"/>
                  <a:pt x="4596738" y="8326438"/>
                </a:cubicBezTo>
                <a:cubicBezTo>
                  <a:pt x="4372239" y="8508868"/>
                  <a:pt x="4121943" y="8653860"/>
                  <a:pt x="3845851" y="8761413"/>
                </a:cubicBezTo>
                <a:cubicBezTo>
                  <a:pt x="3569890" y="8868966"/>
                  <a:pt x="3284537" y="8943776"/>
                  <a:pt x="2989791" y="8985845"/>
                </a:cubicBezTo>
                <a:cubicBezTo>
                  <a:pt x="2695045" y="9028046"/>
                  <a:pt x="2416637" y="9039753"/>
                  <a:pt x="2154568" y="9020968"/>
                </a:cubicBezTo>
                <a:cubicBezTo>
                  <a:pt x="1939329" y="9002315"/>
                  <a:pt x="1733417" y="8969639"/>
                  <a:pt x="1536832" y="8922941"/>
                </a:cubicBezTo>
                <a:cubicBezTo>
                  <a:pt x="1340379" y="8876110"/>
                  <a:pt x="1148622" y="8796536"/>
                  <a:pt x="961562" y="8684221"/>
                </a:cubicBezTo>
                <a:cubicBezTo>
                  <a:pt x="961562" y="8693613"/>
                  <a:pt x="956865" y="8703006"/>
                  <a:pt x="947473" y="8712399"/>
                </a:cubicBezTo>
                <a:close/>
                <a:moveTo>
                  <a:pt x="1326091" y="5596930"/>
                </a:moveTo>
                <a:lnTo>
                  <a:pt x="1326091" y="7561660"/>
                </a:lnTo>
                <a:cubicBezTo>
                  <a:pt x="1354269" y="7580313"/>
                  <a:pt x="1405731" y="7608359"/>
                  <a:pt x="1480476" y="7645797"/>
                </a:cubicBezTo>
                <a:cubicBezTo>
                  <a:pt x="1499261" y="7664450"/>
                  <a:pt x="1517980" y="7678473"/>
                  <a:pt x="1536633" y="7687866"/>
                </a:cubicBezTo>
                <a:cubicBezTo>
                  <a:pt x="1555419" y="7697259"/>
                  <a:pt x="1574204" y="7711281"/>
                  <a:pt x="1592990" y="7729935"/>
                </a:cubicBezTo>
                <a:cubicBezTo>
                  <a:pt x="2079558" y="7917127"/>
                  <a:pt x="2542778" y="7949936"/>
                  <a:pt x="2982648" y="7828360"/>
                </a:cubicBezTo>
                <a:cubicBezTo>
                  <a:pt x="3422517" y="7706651"/>
                  <a:pt x="3810926" y="7449344"/>
                  <a:pt x="4147873" y="7056438"/>
                </a:cubicBezTo>
                <a:cubicBezTo>
                  <a:pt x="4241535" y="6831939"/>
                  <a:pt x="4309401" y="6623778"/>
                  <a:pt x="4351469" y="6431955"/>
                </a:cubicBezTo>
                <a:cubicBezTo>
                  <a:pt x="4393538" y="6240132"/>
                  <a:pt x="4414573" y="6048375"/>
                  <a:pt x="4414573" y="5856685"/>
                </a:cubicBezTo>
                <a:cubicBezTo>
                  <a:pt x="4414573" y="5664862"/>
                  <a:pt x="4395853" y="5470724"/>
                  <a:pt x="4358415" y="5274271"/>
                </a:cubicBezTo>
                <a:cubicBezTo>
                  <a:pt x="4321108" y="5077685"/>
                  <a:pt x="4260254" y="4867143"/>
                  <a:pt x="4175852" y="4642644"/>
                </a:cubicBezTo>
                <a:cubicBezTo>
                  <a:pt x="4129153" y="4595945"/>
                  <a:pt x="4089400" y="4546865"/>
                  <a:pt x="4056591" y="4495403"/>
                </a:cubicBezTo>
                <a:cubicBezTo>
                  <a:pt x="4023915" y="4443942"/>
                  <a:pt x="3984162" y="4394796"/>
                  <a:pt x="3937330" y="4347964"/>
                </a:cubicBezTo>
                <a:cubicBezTo>
                  <a:pt x="3890499" y="4329311"/>
                  <a:pt x="3846049" y="4305962"/>
                  <a:pt x="3803980" y="4277916"/>
                </a:cubicBezTo>
                <a:cubicBezTo>
                  <a:pt x="3761912" y="4249738"/>
                  <a:pt x="3717462" y="4226322"/>
                  <a:pt x="3670630" y="4207669"/>
                </a:cubicBezTo>
                <a:cubicBezTo>
                  <a:pt x="3623799" y="4198276"/>
                  <a:pt x="3572272" y="4188950"/>
                  <a:pt x="3516048" y="4179689"/>
                </a:cubicBezTo>
                <a:cubicBezTo>
                  <a:pt x="3459956" y="4170296"/>
                  <a:pt x="3408561" y="4160904"/>
                  <a:pt x="3361862" y="4151511"/>
                </a:cubicBezTo>
                <a:cubicBezTo>
                  <a:pt x="2912599" y="4226388"/>
                  <a:pt x="2542910" y="4378457"/>
                  <a:pt x="2252794" y="4607719"/>
                </a:cubicBezTo>
                <a:cubicBezTo>
                  <a:pt x="1962679" y="4836848"/>
                  <a:pt x="1691216" y="5129146"/>
                  <a:pt x="1438407" y="548461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3" name="Freeform 753"/>
          <p:cNvSpPr/>
          <p:nvPr/>
        </p:nvSpPr>
        <p:spPr>
          <a:xfrm rot="0" flipH="0" flipV="0">
            <a:off x="5298171" y="1554405"/>
            <a:ext cx="85172" cy="47390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4" name="Freeform 754"/>
          <p:cNvSpPr/>
          <p:nvPr/>
        </p:nvSpPr>
        <p:spPr>
          <a:xfrm rot="0" flipH="0" flipV="0">
            <a:off x="5435913" y="1691697"/>
            <a:ext cx="294983" cy="327071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5" name="Freeform 755"/>
          <p:cNvSpPr/>
          <p:nvPr/>
        </p:nvSpPr>
        <p:spPr>
          <a:xfrm rot="0" flipH="0" flipV="0">
            <a:off x="5748514" y="1492023"/>
            <a:ext cx="225450" cy="191800"/>
          </a:xfrm>
          <a:custGeom>
            <a:pathLst>
              <a:path w="4420592" h="3760788">
                <a:moveTo>
                  <a:pt x="1080690" y="364728"/>
                </a:moveTo>
                <a:cubicBezTo>
                  <a:pt x="1155435" y="233760"/>
                  <a:pt x="1239573" y="140230"/>
                  <a:pt x="1333103" y="84138"/>
                </a:cubicBezTo>
                <a:cubicBezTo>
                  <a:pt x="1426765" y="28046"/>
                  <a:pt x="1525058" y="0"/>
                  <a:pt x="1627981" y="0"/>
                </a:cubicBezTo>
                <a:cubicBezTo>
                  <a:pt x="1768210" y="0"/>
                  <a:pt x="1892101" y="51462"/>
                  <a:pt x="1999654" y="154385"/>
                </a:cubicBezTo>
                <a:cubicBezTo>
                  <a:pt x="2107340" y="257175"/>
                  <a:pt x="2161183" y="392774"/>
                  <a:pt x="2161183" y="561182"/>
                </a:cubicBezTo>
                <a:cubicBezTo>
                  <a:pt x="2161183" y="664105"/>
                  <a:pt x="2142463" y="767027"/>
                  <a:pt x="2105025" y="869950"/>
                </a:cubicBezTo>
                <a:cubicBezTo>
                  <a:pt x="1927225" y="1225418"/>
                  <a:pt x="1751806" y="1585582"/>
                  <a:pt x="1578769" y="1950443"/>
                </a:cubicBezTo>
                <a:cubicBezTo>
                  <a:pt x="1405731" y="2315303"/>
                  <a:pt x="1230312" y="2675533"/>
                  <a:pt x="1052512" y="3031133"/>
                </a:cubicBezTo>
                <a:cubicBezTo>
                  <a:pt x="977635" y="3134056"/>
                  <a:pt x="893431" y="3206552"/>
                  <a:pt x="799901" y="3248621"/>
                </a:cubicBezTo>
                <a:cubicBezTo>
                  <a:pt x="706371" y="3290689"/>
                  <a:pt x="617537" y="3311724"/>
                  <a:pt x="533400" y="3311724"/>
                </a:cubicBezTo>
                <a:cubicBezTo>
                  <a:pt x="393038" y="3311724"/>
                  <a:pt x="269015" y="3257947"/>
                  <a:pt x="161329" y="3150394"/>
                </a:cubicBezTo>
                <a:cubicBezTo>
                  <a:pt x="53776" y="3042841"/>
                  <a:pt x="0" y="2900164"/>
                  <a:pt x="0" y="2722364"/>
                </a:cubicBezTo>
                <a:cubicBezTo>
                  <a:pt x="0" y="2684926"/>
                  <a:pt x="2315" y="2652183"/>
                  <a:pt x="6945" y="2624138"/>
                </a:cubicBezTo>
                <a:cubicBezTo>
                  <a:pt x="11708" y="2596092"/>
                  <a:pt x="18785" y="2563350"/>
                  <a:pt x="28178" y="2525911"/>
                </a:cubicBezTo>
                <a:cubicBezTo>
                  <a:pt x="205846" y="2170444"/>
                  <a:pt x="381198" y="1810280"/>
                  <a:pt x="554236" y="1445419"/>
                </a:cubicBezTo>
                <a:cubicBezTo>
                  <a:pt x="727405" y="1080558"/>
                  <a:pt x="902890" y="720328"/>
                  <a:pt x="1080690" y="364728"/>
                </a:cubicBezTo>
                <a:close/>
                <a:moveTo>
                  <a:pt x="3339901" y="813793"/>
                </a:moveTo>
                <a:cubicBezTo>
                  <a:pt x="3414779" y="682824"/>
                  <a:pt x="3498982" y="589294"/>
                  <a:pt x="3592512" y="533202"/>
                </a:cubicBezTo>
                <a:cubicBezTo>
                  <a:pt x="3686043" y="477110"/>
                  <a:pt x="3784269" y="449064"/>
                  <a:pt x="3887192" y="449064"/>
                </a:cubicBezTo>
                <a:cubicBezTo>
                  <a:pt x="4027554" y="449064"/>
                  <a:pt x="4151511" y="500526"/>
                  <a:pt x="4259064" y="603449"/>
                </a:cubicBezTo>
                <a:cubicBezTo>
                  <a:pt x="4366749" y="706239"/>
                  <a:pt x="4420592" y="841838"/>
                  <a:pt x="4420592" y="1010246"/>
                </a:cubicBezTo>
                <a:cubicBezTo>
                  <a:pt x="4420592" y="1113169"/>
                  <a:pt x="4401873" y="1216091"/>
                  <a:pt x="4364434" y="1319014"/>
                </a:cubicBezTo>
                <a:cubicBezTo>
                  <a:pt x="4186634" y="1674482"/>
                  <a:pt x="4011215" y="2034646"/>
                  <a:pt x="3838178" y="2399507"/>
                </a:cubicBezTo>
                <a:cubicBezTo>
                  <a:pt x="3665140" y="2764367"/>
                  <a:pt x="3489722" y="3124597"/>
                  <a:pt x="3311922" y="3480197"/>
                </a:cubicBezTo>
                <a:cubicBezTo>
                  <a:pt x="3237044" y="3583120"/>
                  <a:pt x="3152841" y="3655616"/>
                  <a:pt x="3059311" y="3697685"/>
                </a:cubicBezTo>
                <a:cubicBezTo>
                  <a:pt x="2965780" y="3739753"/>
                  <a:pt x="2876880" y="3760788"/>
                  <a:pt x="2792611" y="3760788"/>
                </a:cubicBezTo>
                <a:cubicBezTo>
                  <a:pt x="2652382" y="3760788"/>
                  <a:pt x="2528424" y="3707011"/>
                  <a:pt x="2420739" y="3599458"/>
                </a:cubicBezTo>
                <a:cubicBezTo>
                  <a:pt x="2313186" y="3491905"/>
                  <a:pt x="2259409" y="3349228"/>
                  <a:pt x="2259409" y="3171428"/>
                </a:cubicBezTo>
                <a:cubicBezTo>
                  <a:pt x="2259409" y="3133990"/>
                  <a:pt x="2261724" y="3101248"/>
                  <a:pt x="2266354" y="3073202"/>
                </a:cubicBezTo>
                <a:cubicBezTo>
                  <a:pt x="2271117" y="3045156"/>
                  <a:pt x="2278128" y="3012414"/>
                  <a:pt x="2287389" y="2974975"/>
                </a:cubicBezTo>
                <a:cubicBezTo>
                  <a:pt x="2465189" y="2619508"/>
                  <a:pt x="2640608" y="2259344"/>
                  <a:pt x="2813645" y="1894483"/>
                </a:cubicBezTo>
                <a:cubicBezTo>
                  <a:pt x="2986815" y="1529623"/>
                  <a:pt x="3162233" y="1169393"/>
                  <a:pt x="3339901" y="81379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" name="Freeform 756"/>
          <p:cNvSpPr/>
          <p:nvPr/>
        </p:nvSpPr>
        <p:spPr>
          <a:xfrm rot="0" flipH="0" flipV="0">
            <a:off x="6209036" y="1691218"/>
            <a:ext cx="286752" cy="339357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7" name="Freeform 757"/>
          <p:cNvSpPr/>
          <p:nvPr/>
        </p:nvSpPr>
        <p:spPr>
          <a:xfrm rot="0" flipH="0" flipV="0">
            <a:off x="6550171" y="1529246"/>
            <a:ext cx="246196" cy="488962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8" name="Freeform 758"/>
          <p:cNvSpPr/>
          <p:nvPr/>
        </p:nvSpPr>
        <p:spPr>
          <a:xfrm rot="0" flipH="0" flipV="0">
            <a:off x="7075336" y="1688813"/>
            <a:ext cx="269119" cy="495257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9" name="Freeform 759"/>
          <p:cNvSpPr/>
          <p:nvPr/>
        </p:nvSpPr>
        <p:spPr>
          <a:xfrm rot="0" flipH="0" flipV="0">
            <a:off x="7408444" y="1691818"/>
            <a:ext cx="290220" cy="32522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0" name="Freeform 760"/>
          <p:cNvSpPr/>
          <p:nvPr/>
        </p:nvSpPr>
        <p:spPr>
          <a:xfrm rot="0" flipH="0" flipV="0">
            <a:off x="7743851" y="1680807"/>
            <a:ext cx="252643" cy="338524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1" name="Freeform 761"/>
          <p:cNvSpPr/>
          <p:nvPr/>
        </p:nvSpPr>
        <p:spPr>
          <a:xfrm rot="0" flipH="0" flipV="0">
            <a:off x="8047287" y="1554182"/>
            <a:ext cx="226877" cy="46019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2" name="Freeform 762"/>
          <p:cNvSpPr/>
          <p:nvPr/>
        </p:nvSpPr>
        <p:spPr>
          <a:xfrm rot="0" flipH="0" flipV="0">
            <a:off x="8336343" y="1556429"/>
            <a:ext cx="69415" cy="459897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3" name="Freeform 763"/>
          <p:cNvSpPr/>
          <p:nvPr/>
        </p:nvSpPr>
        <p:spPr>
          <a:xfrm rot="0" flipH="0" flipV="0">
            <a:off x="8479174" y="1676314"/>
            <a:ext cx="255736" cy="340180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4" name="Freeform 764"/>
          <p:cNvSpPr/>
          <p:nvPr/>
        </p:nvSpPr>
        <p:spPr>
          <a:xfrm rot="0" flipH="0" flipV="0">
            <a:off x="8813562" y="1554405"/>
            <a:ext cx="85172" cy="47390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5" name="Freeform 765"/>
          <p:cNvSpPr/>
          <p:nvPr/>
        </p:nvSpPr>
        <p:spPr>
          <a:xfrm rot="0" flipH="0" flipV="0">
            <a:off x="8951305" y="1691697"/>
            <a:ext cx="294983" cy="327071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6" name="Freeform 766"/>
          <p:cNvSpPr/>
          <p:nvPr/>
        </p:nvSpPr>
        <p:spPr>
          <a:xfrm rot="0" flipH="0" flipV="0">
            <a:off x="9553048" y="1688813"/>
            <a:ext cx="269119" cy="495257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7" name="Freeform 767"/>
          <p:cNvSpPr/>
          <p:nvPr/>
        </p:nvSpPr>
        <p:spPr>
          <a:xfrm rot="0" flipH="0" flipV="0">
            <a:off x="9896782" y="1560386"/>
            <a:ext cx="271193" cy="459947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8" name="Freeform 768"/>
          <p:cNvSpPr/>
          <p:nvPr/>
        </p:nvSpPr>
        <p:spPr>
          <a:xfrm rot="0" flipH="0" flipV="0">
            <a:off x="10225036" y="1681678"/>
            <a:ext cx="307030" cy="475219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69" name="Freeform 769"/>
          <p:cNvSpPr/>
          <p:nvPr/>
        </p:nvSpPr>
        <p:spPr>
          <a:xfrm rot="0" flipH="0" flipV="0">
            <a:off x="10566367" y="1674995"/>
            <a:ext cx="239399" cy="34591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0" name="Freeform 770"/>
          <p:cNvSpPr/>
          <p:nvPr/>
        </p:nvSpPr>
        <p:spPr>
          <a:xfrm rot="0" flipH="0" flipV="0">
            <a:off x="10871311" y="1556429"/>
            <a:ext cx="69415" cy="459897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1" name="Freeform 771"/>
          <p:cNvSpPr/>
          <p:nvPr/>
        </p:nvSpPr>
        <p:spPr>
          <a:xfrm rot="0" flipH="0" flipV="0">
            <a:off x="11014143" y="1676314"/>
            <a:ext cx="255736" cy="340180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2" name="Freeform 772"/>
          <p:cNvSpPr/>
          <p:nvPr/>
        </p:nvSpPr>
        <p:spPr>
          <a:xfrm rot="0" flipH="0" flipV="0">
            <a:off x="11311351" y="1674995"/>
            <a:ext cx="239399" cy="34591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64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3" name="Rectangle 773"/>
          <p:cNvSpPr/>
          <p:nvPr/>
        </p:nvSpPr>
        <p:spPr>
          <a:xfrm rot="0" flipH="0" flipV="0">
            <a:off x="8178800" y="5387732"/>
            <a:ext cx="4042161" cy="808420"/>
          </a:xfrm>
          <a:prstGeom prst="rect">
            <a:avLst/>
          </a:prstGeom>
        </p:spPr>
      </p:sp>
      <p:sp>
        <p:nvSpPr>
          <p:cNvPr id="774" name="Freeform 774"/>
          <p:cNvSpPr/>
          <p:nvPr/>
        </p:nvSpPr>
        <p:spPr>
          <a:xfrm rot="0" flipH="0" flipV="0">
            <a:off x="8202311" y="5788735"/>
            <a:ext cx="241055" cy="274067"/>
          </a:xfrm>
          <a:custGeom>
            <a:pathLst>
              <a:path w="5739408" h="6525418">
                <a:moveTo>
                  <a:pt x="603448" y="3774876"/>
                </a:moveTo>
                <a:cubicBezTo>
                  <a:pt x="397602" y="3746831"/>
                  <a:pt x="245533" y="3676650"/>
                  <a:pt x="147240" y="3564334"/>
                </a:cubicBezTo>
                <a:cubicBezTo>
                  <a:pt x="49080" y="3452018"/>
                  <a:pt x="0" y="3330376"/>
                  <a:pt x="0" y="3199408"/>
                </a:cubicBezTo>
                <a:cubicBezTo>
                  <a:pt x="0" y="3059178"/>
                  <a:pt x="53776" y="2930591"/>
                  <a:pt x="161329" y="2813645"/>
                </a:cubicBezTo>
                <a:cubicBezTo>
                  <a:pt x="268883" y="2696699"/>
                  <a:pt x="430278" y="2633530"/>
                  <a:pt x="645517" y="2624137"/>
                </a:cubicBezTo>
                <a:lnTo>
                  <a:pt x="2203053" y="2624137"/>
                </a:lnTo>
                <a:lnTo>
                  <a:pt x="2203053" y="561379"/>
                </a:lnTo>
                <a:cubicBezTo>
                  <a:pt x="2249884" y="374319"/>
                  <a:pt x="2324761" y="234024"/>
                  <a:pt x="2427684" y="140493"/>
                </a:cubicBezTo>
                <a:cubicBezTo>
                  <a:pt x="2530607" y="46831"/>
                  <a:pt x="2647553" y="0"/>
                  <a:pt x="2778522" y="0"/>
                </a:cubicBezTo>
                <a:cubicBezTo>
                  <a:pt x="2900097" y="0"/>
                  <a:pt x="3014662" y="42068"/>
                  <a:pt x="3122215" y="126206"/>
                </a:cubicBezTo>
                <a:cubicBezTo>
                  <a:pt x="3229901" y="210343"/>
                  <a:pt x="3307093" y="341379"/>
                  <a:pt x="3353792" y="519311"/>
                </a:cubicBezTo>
                <a:lnTo>
                  <a:pt x="3353792" y="2624137"/>
                </a:lnTo>
                <a:lnTo>
                  <a:pt x="5220097" y="2624137"/>
                </a:lnTo>
                <a:cubicBezTo>
                  <a:pt x="5398029" y="2670836"/>
                  <a:pt x="5529064" y="2748029"/>
                  <a:pt x="5613201" y="2855714"/>
                </a:cubicBezTo>
                <a:cubicBezTo>
                  <a:pt x="5697339" y="2963267"/>
                  <a:pt x="5739408" y="3077831"/>
                  <a:pt x="5739408" y="3199408"/>
                </a:cubicBezTo>
                <a:cubicBezTo>
                  <a:pt x="5739408" y="3330376"/>
                  <a:pt x="5692576" y="3447322"/>
                  <a:pt x="5598914" y="3550245"/>
                </a:cubicBezTo>
                <a:cubicBezTo>
                  <a:pt x="5505383" y="3653168"/>
                  <a:pt x="5365088" y="3728045"/>
                  <a:pt x="5178028" y="3774876"/>
                </a:cubicBezTo>
                <a:lnTo>
                  <a:pt x="3353593" y="3774876"/>
                </a:lnTo>
                <a:lnTo>
                  <a:pt x="3353593" y="5879901"/>
                </a:lnTo>
                <a:cubicBezTo>
                  <a:pt x="3344333" y="6095008"/>
                  <a:pt x="3281230" y="6256336"/>
                  <a:pt x="3164284" y="6363889"/>
                </a:cubicBezTo>
                <a:cubicBezTo>
                  <a:pt x="3047338" y="6471575"/>
                  <a:pt x="2918751" y="6525418"/>
                  <a:pt x="2778522" y="6525418"/>
                </a:cubicBezTo>
                <a:cubicBezTo>
                  <a:pt x="2647553" y="6525418"/>
                  <a:pt x="2525911" y="6476271"/>
                  <a:pt x="2413595" y="6377978"/>
                </a:cubicBezTo>
                <a:cubicBezTo>
                  <a:pt x="2301412" y="6279686"/>
                  <a:pt x="2231231" y="6127683"/>
                  <a:pt x="2203053" y="5921970"/>
                </a:cubicBezTo>
                <a:lnTo>
                  <a:pt x="2203053" y="3774876"/>
                </a:lnTo>
                <a:lnTo>
                  <a:pt x="603448" y="3774876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5" name="Freeform 775"/>
          <p:cNvSpPr/>
          <p:nvPr/>
        </p:nvSpPr>
        <p:spPr>
          <a:xfrm rot="0" flipH="0" flipV="0">
            <a:off x="8879603" y="5645989"/>
            <a:ext cx="291744" cy="368954"/>
          </a:xfrm>
          <a:custGeom>
            <a:pathLst>
              <a:path w="6946304" h="8784629">
                <a:moveTo>
                  <a:pt x="6300787" y="4041577"/>
                </a:moveTo>
                <a:cubicBezTo>
                  <a:pt x="6572117" y="4041577"/>
                  <a:pt x="6747536" y="4107061"/>
                  <a:pt x="6827044" y="4238030"/>
                </a:cubicBezTo>
                <a:cubicBezTo>
                  <a:pt x="6906551" y="4368999"/>
                  <a:pt x="6946304" y="4513990"/>
                  <a:pt x="6946304" y="4673005"/>
                </a:cubicBezTo>
                <a:cubicBezTo>
                  <a:pt x="6946304" y="4832020"/>
                  <a:pt x="6906551" y="4977011"/>
                  <a:pt x="6827044" y="5107980"/>
                </a:cubicBezTo>
                <a:cubicBezTo>
                  <a:pt x="6747536" y="5238949"/>
                  <a:pt x="6572117" y="5309130"/>
                  <a:pt x="6300787" y="5318522"/>
                </a:cubicBezTo>
                <a:lnTo>
                  <a:pt x="6300787" y="8040886"/>
                </a:lnTo>
                <a:cubicBezTo>
                  <a:pt x="6300787" y="8331002"/>
                  <a:pt x="6228292" y="8527455"/>
                  <a:pt x="6083300" y="8630245"/>
                </a:cubicBezTo>
                <a:cubicBezTo>
                  <a:pt x="5938308" y="8733168"/>
                  <a:pt x="5781608" y="8784629"/>
                  <a:pt x="5613201" y="8784629"/>
                </a:cubicBezTo>
                <a:cubicBezTo>
                  <a:pt x="5472840" y="8784629"/>
                  <a:pt x="5344186" y="8723841"/>
                  <a:pt x="5227240" y="8602265"/>
                </a:cubicBezTo>
                <a:cubicBezTo>
                  <a:pt x="5110294" y="8480690"/>
                  <a:pt x="5051822" y="8293564"/>
                  <a:pt x="5051822" y="8040886"/>
                </a:cubicBezTo>
                <a:lnTo>
                  <a:pt x="5051822" y="5318522"/>
                </a:lnTo>
                <a:lnTo>
                  <a:pt x="1220787" y="5318522"/>
                </a:lnTo>
                <a:lnTo>
                  <a:pt x="1220787" y="8026797"/>
                </a:lnTo>
                <a:cubicBezTo>
                  <a:pt x="1220787" y="8316781"/>
                  <a:pt x="1148291" y="8513234"/>
                  <a:pt x="1003300" y="8616156"/>
                </a:cubicBezTo>
                <a:cubicBezTo>
                  <a:pt x="858308" y="8719079"/>
                  <a:pt x="706305" y="8770540"/>
                  <a:pt x="547290" y="8770540"/>
                </a:cubicBezTo>
                <a:cubicBezTo>
                  <a:pt x="406929" y="8770540"/>
                  <a:pt x="280590" y="8709752"/>
                  <a:pt x="168275" y="8588177"/>
                </a:cubicBezTo>
                <a:cubicBezTo>
                  <a:pt x="56091" y="8466469"/>
                  <a:pt x="0" y="8279342"/>
                  <a:pt x="0" y="8026797"/>
                </a:cubicBezTo>
                <a:lnTo>
                  <a:pt x="0" y="771724"/>
                </a:lnTo>
                <a:cubicBezTo>
                  <a:pt x="0" y="612710"/>
                  <a:pt x="23349" y="481741"/>
                  <a:pt x="70048" y="378818"/>
                </a:cubicBezTo>
                <a:cubicBezTo>
                  <a:pt x="116879" y="275895"/>
                  <a:pt x="180049" y="196388"/>
                  <a:pt x="259556" y="140296"/>
                </a:cubicBezTo>
                <a:cubicBezTo>
                  <a:pt x="339063" y="84204"/>
                  <a:pt x="425582" y="46832"/>
                  <a:pt x="519112" y="28179"/>
                </a:cubicBezTo>
                <a:cubicBezTo>
                  <a:pt x="612775" y="9393"/>
                  <a:pt x="701675" y="0"/>
                  <a:pt x="785812" y="0"/>
                </a:cubicBezTo>
                <a:cubicBezTo>
                  <a:pt x="907388" y="0"/>
                  <a:pt x="1010245" y="51462"/>
                  <a:pt x="1094383" y="154385"/>
                </a:cubicBezTo>
                <a:cubicBezTo>
                  <a:pt x="1178652" y="257308"/>
                  <a:pt x="1220787" y="416322"/>
                  <a:pt x="1220787" y="631429"/>
                </a:cubicBezTo>
                <a:lnTo>
                  <a:pt x="1220787" y="4041577"/>
                </a:lnTo>
                <a:lnTo>
                  <a:pt x="5051822" y="4041577"/>
                </a:lnTo>
                <a:lnTo>
                  <a:pt x="5051822" y="771724"/>
                </a:lnTo>
                <a:cubicBezTo>
                  <a:pt x="5051822" y="612710"/>
                  <a:pt x="5077552" y="481741"/>
                  <a:pt x="5129014" y="378818"/>
                </a:cubicBezTo>
                <a:cubicBezTo>
                  <a:pt x="5180475" y="275895"/>
                  <a:pt x="5243644" y="196388"/>
                  <a:pt x="5318522" y="140296"/>
                </a:cubicBezTo>
                <a:cubicBezTo>
                  <a:pt x="5393399" y="84204"/>
                  <a:pt x="5479918" y="46832"/>
                  <a:pt x="5578078" y="28179"/>
                </a:cubicBezTo>
                <a:cubicBezTo>
                  <a:pt x="5676371" y="9393"/>
                  <a:pt x="5767586" y="0"/>
                  <a:pt x="5851723" y="0"/>
                </a:cubicBezTo>
                <a:cubicBezTo>
                  <a:pt x="5982692" y="0"/>
                  <a:pt x="6090245" y="51462"/>
                  <a:pt x="6174383" y="154385"/>
                </a:cubicBezTo>
                <a:cubicBezTo>
                  <a:pt x="6258653" y="257308"/>
                  <a:pt x="6300787" y="416322"/>
                  <a:pt x="6300787" y="63142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6" name="Freeform 776"/>
          <p:cNvSpPr/>
          <p:nvPr/>
        </p:nvSpPr>
        <p:spPr>
          <a:xfrm rot="0" flipH="0" flipV="0">
            <a:off x="9217865" y="5636371"/>
            <a:ext cx="57165" cy="378738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7" name="Freeform 777"/>
          <p:cNvSpPr/>
          <p:nvPr/>
        </p:nvSpPr>
        <p:spPr>
          <a:xfrm rot="0" flipH="0" flipV="0">
            <a:off x="9340114" y="5753660"/>
            <a:ext cx="236249" cy="401377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8" name="Freeform 778"/>
          <p:cNvSpPr/>
          <p:nvPr/>
        </p:nvSpPr>
        <p:spPr>
          <a:xfrm rot="0" flipH="0" flipV="0">
            <a:off x="9629270" y="5753660"/>
            <a:ext cx="236249" cy="401377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9" name="Freeform 779"/>
          <p:cNvSpPr/>
          <p:nvPr/>
        </p:nvSpPr>
        <p:spPr>
          <a:xfrm rot="0" flipH="0" flipV="0">
            <a:off x="9916293" y="5734014"/>
            <a:ext cx="197152" cy="284871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" name="Freeform 780"/>
          <p:cNvSpPr/>
          <p:nvPr/>
        </p:nvSpPr>
        <p:spPr>
          <a:xfrm rot="0" flipH="0" flipV="0">
            <a:off x="10134985" y="5939909"/>
            <a:ext cx="90769" cy="139100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" name="Freeform 781"/>
          <p:cNvSpPr/>
          <p:nvPr/>
        </p:nvSpPr>
        <p:spPr>
          <a:xfrm rot="0" flipH="0" flipV="0">
            <a:off x="10481877" y="5651098"/>
            <a:ext cx="139684" cy="359528"/>
          </a:xfrm>
          <a:custGeom>
            <a:pathLst>
              <a:path w="3325813" h="8560196">
                <a:moveTo>
                  <a:pt x="2806898" y="7409457"/>
                </a:moveTo>
                <a:cubicBezTo>
                  <a:pt x="2984434" y="7456289"/>
                  <a:pt x="3115270" y="7533547"/>
                  <a:pt x="3199408" y="7641232"/>
                </a:cubicBezTo>
                <a:cubicBezTo>
                  <a:pt x="3283677" y="7748786"/>
                  <a:pt x="3325813" y="7863350"/>
                  <a:pt x="3325813" y="7984926"/>
                </a:cubicBezTo>
                <a:cubicBezTo>
                  <a:pt x="3325813" y="8115895"/>
                  <a:pt x="3279048" y="8232841"/>
                  <a:pt x="3185517" y="8335764"/>
                </a:cubicBezTo>
                <a:cubicBezTo>
                  <a:pt x="3092119" y="8438687"/>
                  <a:pt x="2951890" y="8513497"/>
                  <a:pt x="2764830" y="8560196"/>
                </a:cubicBezTo>
                <a:lnTo>
                  <a:pt x="604639" y="8560196"/>
                </a:lnTo>
                <a:cubicBezTo>
                  <a:pt x="398396" y="8541542"/>
                  <a:pt x="246063" y="8473744"/>
                  <a:pt x="147638" y="8356798"/>
                </a:cubicBezTo>
                <a:cubicBezTo>
                  <a:pt x="49213" y="8239852"/>
                  <a:pt x="0" y="8115895"/>
                  <a:pt x="0" y="7984926"/>
                </a:cubicBezTo>
                <a:cubicBezTo>
                  <a:pt x="0" y="7853957"/>
                  <a:pt x="53843" y="7725304"/>
                  <a:pt x="161528" y="7598965"/>
                </a:cubicBezTo>
                <a:cubicBezTo>
                  <a:pt x="269214" y="7472627"/>
                  <a:pt x="430742" y="7409457"/>
                  <a:pt x="646113" y="7409457"/>
                </a:cubicBezTo>
                <a:lnTo>
                  <a:pt x="1053505" y="7409457"/>
                </a:lnTo>
                <a:lnTo>
                  <a:pt x="1053505" y="1613892"/>
                </a:lnTo>
                <a:cubicBezTo>
                  <a:pt x="922668" y="1707422"/>
                  <a:pt x="782373" y="1754187"/>
                  <a:pt x="632619" y="1754187"/>
                </a:cubicBezTo>
                <a:cubicBezTo>
                  <a:pt x="473736" y="1754187"/>
                  <a:pt x="345215" y="1700411"/>
                  <a:pt x="247055" y="1592857"/>
                </a:cubicBezTo>
                <a:cubicBezTo>
                  <a:pt x="148894" y="1485172"/>
                  <a:pt x="99814" y="1361215"/>
                  <a:pt x="99814" y="1220986"/>
                </a:cubicBezTo>
                <a:cubicBezTo>
                  <a:pt x="99814" y="1136716"/>
                  <a:pt x="120848" y="1047816"/>
                  <a:pt x="162917" y="954286"/>
                </a:cubicBezTo>
                <a:cubicBezTo>
                  <a:pt x="204986" y="860756"/>
                  <a:pt x="272785" y="776552"/>
                  <a:pt x="366316" y="701675"/>
                </a:cubicBezTo>
                <a:lnTo>
                  <a:pt x="1333897" y="70247"/>
                </a:lnTo>
                <a:cubicBezTo>
                  <a:pt x="1455473" y="23415"/>
                  <a:pt x="1558396" y="0"/>
                  <a:pt x="1642666" y="0"/>
                </a:cubicBezTo>
                <a:cubicBezTo>
                  <a:pt x="1932384" y="0"/>
                  <a:pt x="2119379" y="163711"/>
                  <a:pt x="2203648" y="491132"/>
                </a:cubicBezTo>
                <a:lnTo>
                  <a:pt x="2203648" y="7409457"/>
                </a:lnTo>
                <a:lnTo>
                  <a:pt x="2806898" y="740945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" name="Freeform 782"/>
          <p:cNvSpPr/>
          <p:nvPr/>
        </p:nvSpPr>
        <p:spPr>
          <a:xfrm rot="0" flipH="0" flipV="0">
            <a:off x="10688097" y="5644155"/>
            <a:ext cx="230453" cy="364712"/>
          </a:xfrm>
          <a:custGeom>
            <a:pathLst>
              <a:path w="5486996" h="8683624">
                <a:moveTo>
                  <a:pt x="3690740" y="1880196"/>
                </a:moveTo>
                <a:cubicBezTo>
                  <a:pt x="3615862" y="1711788"/>
                  <a:pt x="3515254" y="1571493"/>
                  <a:pt x="3388916" y="1459310"/>
                </a:cubicBezTo>
                <a:cubicBezTo>
                  <a:pt x="3262578" y="1347127"/>
                  <a:pt x="3133924" y="1281642"/>
                  <a:pt x="3002955" y="1262856"/>
                </a:cubicBezTo>
                <a:cubicBezTo>
                  <a:pt x="2591396" y="1262856"/>
                  <a:pt x="2217209" y="1372725"/>
                  <a:pt x="1880394" y="1592461"/>
                </a:cubicBezTo>
                <a:cubicBezTo>
                  <a:pt x="1543580" y="1812197"/>
                  <a:pt x="1234877" y="2071688"/>
                  <a:pt x="954286" y="2370931"/>
                </a:cubicBezTo>
                <a:cubicBezTo>
                  <a:pt x="823185" y="2464462"/>
                  <a:pt x="682824" y="2511227"/>
                  <a:pt x="533202" y="2511227"/>
                </a:cubicBezTo>
                <a:cubicBezTo>
                  <a:pt x="374187" y="2511227"/>
                  <a:pt x="245534" y="2457450"/>
                  <a:pt x="147241" y="2349897"/>
                </a:cubicBezTo>
                <a:cubicBezTo>
                  <a:pt x="49081" y="2242344"/>
                  <a:pt x="0" y="2104430"/>
                  <a:pt x="0" y="1936155"/>
                </a:cubicBezTo>
                <a:cubicBezTo>
                  <a:pt x="0" y="1786401"/>
                  <a:pt x="42069" y="1641343"/>
                  <a:pt x="126207" y="1500981"/>
                </a:cubicBezTo>
                <a:cubicBezTo>
                  <a:pt x="304007" y="1314053"/>
                  <a:pt x="495763" y="1129374"/>
                  <a:pt x="701477" y="946944"/>
                </a:cubicBezTo>
                <a:cubicBezTo>
                  <a:pt x="907323" y="764514"/>
                  <a:pt x="1127192" y="603184"/>
                  <a:pt x="1361083" y="462955"/>
                </a:cubicBezTo>
                <a:cubicBezTo>
                  <a:pt x="1594975" y="322594"/>
                  <a:pt x="1835878" y="210344"/>
                  <a:pt x="2083793" y="126206"/>
                </a:cubicBezTo>
                <a:cubicBezTo>
                  <a:pt x="2331707" y="42069"/>
                  <a:pt x="2586633" y="0"/>
                  <a:pt x="2848571" y="0"/>
                </a:cubicBezTo>
                <a:cubicBezTo>
                  <a:pt x="3147947" y="0"/>
                  <a:pt x="3428604" y="63103"/>
                  <a:pt x="3690541" y="189310"/>
                </a:cubicBezTo>
                <a:cubicBezTo>
                  <a:pt x="3952611" y="315516"/>
                  <a:pt x="4179491" y="493183"/>
                  <a:pt x="4371182" y="722313"/>
                </a:cubicBezTo>
                <a:cubicBezTo>
                  <a:pt x="4563004" y="951442"/>
                  <a:pt x="4715008" y="1225021"/>
                  <a:pt x="4827191" y="1543050"/>
                </a:cubicBezTo>
                <a:cubicBezTo>
                  <a:pt x="4939507" y="1860947"/>
                  <a:pt x="4995665" y="2206956"/>
                  <a:pt x="4995665" y="2581077"/>
                </a:cubicBezTo>
                <a:cubicBezTo>
                  <a:pt x="4995665" y="2702653"/>
                  <a:pt x="4981642" y="2828859"/>
                  <a:pt x="4953596" y="2959696"/>
                </a:cubicBezTo>
                <a:cubicBezTo>
                  <a:pt x="4850673" y="3389908"/>
                  <a:pt x="4693973" y="3740679"/>
                  <a:pt x="4483497" y="4012010"/>
                </a:cubicBezTo>
                <a:cubicBezTo>
                  <a:pt x="4273021" y="4283207"/>
                  <a:pt x="4039129" y="4514652"/>
                  <a:pt x="3781822" y="4706342"/>
                </a:cubicBezTo>
                <a:cubicBezTo>
                  <a:pt x="3524647" y="4898033"/>
                  <a:pt x="3258014" y="5071071"/>
                  <a:pt x="2981921" y="5225455"/>
                </a:cubicBezTo>
                <a:cubicBezTo>
                  <a:pt x="2705960" y="5379707"/>
                  <a:pt x="2448719" y="5550363"/>
                  <a:pt x="2210197" y="5737424"/>
                </a:cubicBezTo>
                <a:cubicBezTo>
                  <a:pt x="1971675" y="5924484"/>
                  <a:pt x="1763515" y="6151298"/>
                  <a:pt x="1585715" y="6417866"/>
                </a:cubicBezTo>
                <a:cubicBezTo>
                  <a:pt x="1407915" y="6684301"/>
                  <a:pt x="1290969" y="7023233"/>
                  <a:pt x="1234877" y="7434660"/>
                </a:cubicBezTo>
                <a:lnTo>
                  <a:pt x="3901083" y="7434660"/>
                </a:lnTo>
                <a:cubicBezTo>
                  <a:pt x="4013399" y="7434660"/>
                  <a:pt x="4097603" y="7418322"/>
                  <a:pt x="4153694" y="7385646"/>
                </a:cubicBezTo>
                <a:cubicBezTo>
                  <a:pt x="4209918" y="7352837"/>
                  <a:pt x="4252053" y="7327106"/>
                  <a:pt x="4280099" y="7308453"/>
                </a:cubicBezTo>
                <a:cubicBezTo>
                  <a:pt x="4298752" y="7289668"/>
                  <a:pt x="4347832" y="7233576"/>
                  <a:pt x="4427340" y="7140178"/>
                </a:cubicBezTo>
                <a:cubicBezTo>
                  <a:pt x="4506847" y="7046648"/>
                  <a:pt x="4565320" y="6990556"/>
                  <a:pt x="4602758" y="6971903"/>
                </a:cubicBezTo>
                <a:cubicBezTo>
                  <a:pt x="4649590" y="6943725"/>
                  <a:pt x="4703366" y="6925006"/>
                  <a:pt x="4764088" y="6915746"/>
                </a:cubicBezTo>
                <a:cubicBezTo>
                  <a:pt x="4824942" y="6906353"/>
                  <a:pt x="4878785" y="6901656"/>
                  <a:pt x="4925616" y="6901656"/>
                </a:cubicBezTo>
                <a:cubicBezTo>
                  <a:pt x="5094024" y="6901656"/>
                  <a:pt x="5229688" y="6960129"/>
                  <a:pt x="5332611" y="7077075"/>
                </a:cubicBezTo>
                <a:cubicBezTo>
                  <a:pt x="5435535" y="7194021"/>
                  <a:pt x="5486996" y="7332001"/>
                  <a:pt x="5486996" y="7491016"/>
                </a:cubicBezTo>
                <a:cubicBezTo>
                  <a:pt x="5486996" y="7593939"/>
                  <a:pt x="5475288" y="7673446"/>
                  <a:pt x="5451872" y="7729538"/>
                </a:cubicBezTo>
                <a:cubicBezTo>
                  <a:pt x="5428457" y="7785629"/>
                  <a:pt x="5407356" y="7823002"/>
                  <a:pt x="5388571" y="7841655"/>
                </a:cubicBezTo>
                <a:cubicBezTo>
                  <a:pt x="5210903" y="8094200"/>
                  <a:pt x="5002742" y="8297664"/>
                  <a:pt x="4764088" y="8452049"/>
                </a:cubicBezTo>
                <a:cubicBezTo>
                  <a:pt x="4525566" y="8606433"/>
                  <a:pt x="4251987" y="8683624"/>
                  <a:pt x="3943350" y="8683624"/>
                </a:cubicBezTo>
                <a:lnTo>
                  <a:pt x="603449" y="8683624"/>
                </a:lnTo>
                <a:cubicBezTo>
                  <a:pt x="238588" y="8646186"/>
                  <a:pt x="37439" y="8426318"/>
                  <a:pt x="0" y="8024019"/>
                </a:cubicBezTo>
                <a:cubicBezTo>
                  <a:pt x="28046" y="7715515"/>
                  <a:pt x="70115" y="7413956"/>
                  <a:pt x="126207" y="7119342"/>
                </a:cubicBezTo>
                <a:cubicBezTo>
                  <a:pt x="182298" y="6824729"/>
                  <a:pt x="261806" y="6539508"/>
                  <a:pt x="364729" y="6263680"/>
                </a:cubicBezTo>
                <a:cubicBezTo>
                  <a:pt x="467652" y="5987852"/>
                  <a:pt x="598620" y="5730677"/>
                  <a:pt x="757635" y="5492155"/>
                </a:cubicBezTo>
                <a:cubicBezTo>
                  <a:pt x="916782" y="5253633"/>
                  <a:pt x="1117931" y="5036212"/>
                  <a:pt x="1361083" y="4839891"/>
                </a:cubicBezTo>
                <a:cubicBezTo>
                  <a:pt x="1576322" y="4671484"/>
                  <a:pt x="1824236" y="4512469"/>
                  <a:pt x="2104827" y="4362847"/>
                </a:cubicBezTo>
                <a:cubicBezTo>
                  <a:pt x="2385550" y="4213225"/>
                  <a:pt x="2652184" y="4047265"/>
                  <a:pt x="2904729" y="3864967"/>
                </a:cubicBezTo>
                <a:cubicBezTo>
                  <a:pt x="3157406" y="3682537"/>
                  <a:pt x="3372578" y="3469812"/>
                  <a:pt x="3550246" y="3226792"/>
                </a:cubicBezTo>
                <a:cubicBezTo>
                  <a:pt x="3728046" y="2983640"/>
                  <a:pt x="3816946" y="2689093"/>
                  <a:pt x="3816946" y="2343150"/>
                </a:cubicBezTo>
                <a:cubicBezTo>
                  <a:pt x="3816946" y="2249488"/>
                  <a:pt x="3798226" y="2151261"/>
                  <a:pt x="3760788" y="2048471"/>
                </a:cubicBezTo>
                <a:cubicBezTo>
                  <a:pt x="3723350" y="1945680"/>
                  <a:pt x="3700000" y="1889588"/>
                  <a:pt x="3690740" y="188019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" name="Freeform 783"/>
          <p:cNvSpPr/>
          <p:nvPr/>
        </p:nvSpPr>
        <p:spPr>
          <a:xfrm rot="0" flipH="0" flipV="0">
            <a:off x="10976328" y="5636929"/>
            <a:ext cx="236346" cy="367879"/>
          </a:xfrm>
          <a:custGeom>
            <a:pathLst>
              <a:path w="5627291" h="8759031">
                <a:moveTo>
                  <a:pt x="3578423" y="996355"/>
                </a:moveTo>
                <a:cubicBezTo>
                  <a:pt x="3138686" y="1379868"/>
                  <a:pt x="2724679" y="1845270"/>
                  <a:pt x="2336403" y="2392561"/>
                </a:cubicBezTo>
                <a:cubicBezTo>
                  <a:pt x="1948259" y="2939851"/>
                  <a:pt x="1646568" y="3517569"/>
                  <a:pt x="1431330" y="4125714"/>
                </a:cubicBezTo>
                <a:cubicBezTo>
                  <a:pt x="1964597" y="3779639"/>
                  <a:pt x="2530607" y="3606601"/>
                  <a:pt x="3129359" y="3606601"/>
                </a:cubicBezTo>
                <a:cubicBezTo>
                  <a:pt x="3484827" y="3606601"/>
                  <a:pt x="3814564" y="3660444"/>
                  <a:pt x="4118570" y="3768130"/>
                </a:cubicBezTo>
                <a:cubicBezTo>
                  <a:pt x="4422709" y="3875683"/>
                  <a:pt x="4687027" y="4034763"/>
                  <a:pt x="4911526" y="4245372"/>
                </a:cubicBezTo>
                <a:cubicBezTo>
                  <a:pt x="5136158" y="4455848"/>
                  <a:pt x="5311576" y="4713221"/>
                  <a:pt x="5437783" y="5017492"/>
                </a:cubicBezTo>
                <a:cubicBezTo>
                  <a:pt x="5564121" y="5321631"/>
                  <a:pt x="5627291" y="5670285"/>
                  <a:pt x="5627291" y="6063456"/>
                </a:cubicBezTo>
                <a:cubicBezTo>
                  <a:pt x="5627291" y="6484673"/>
                  <a:pt x="5564121" y="6863755"/>
                  <a:pt x="5437783" y="7200701"/>
                </a:cubicBezTo>
                <a:cubicBezTo>
                  <a:pt x="5311576" y="7537648"/>
                  <a:pt x="5131527" y="7820753"/>
                  <a:pt x="4897636" y="8050014"/>
                </a:cubicBezTo>
                <a:cubicBezTo>
                  <a:pt x="4663744" y="8279275"/>
                  <a:pt x="4387718" y="8454760"/>
                  <a:pt x="4069556" y="8576469"/>
                </a:cubicBezTo>
                <a:cubicBezTo>
                  <a:pt x="3751527" y="8698177"/>
                  <a:pt x="3396059" y="8759031"/>
                  <a:pt x="3003153" y="8759031"/>
                </a:cubicBezTo>
                <a:cubicBezTo>
                  <a:pt x="2563416" y="8759031"/>
                  <a:pt x="2142397" y="8674828"/>
                  <a:pt x="1740098" y="8506420"/>
                </a:cubicBezTo>
                <a:cubicBezTo>
                  <a:pt x="1337799" y="8337881"/>
                  <a:pt x="1015074" y="8089900"/>
                  <a:pt x="771922" y="7762478"/>
                </a:cubicBezTo>
                <a:cubicBezTo>
                  <a:pt x="640821" y="7584546"/>
                  <a:pt x="537832" y="7439488"/>
                  <a:pt x="462955" y="7327305"/>
                </a:cubicBezTo>
                <a:cubicBezTo>
                  <a:pt x="388210" y="7214989"/>
                  <a:pt x="327422" y="7102673"/>
                  <a:pt x="280591" y="6990358"/>
                </a:cubicBezTo>
                <a:cubicBezTo>
                  <a:pt x="233892" y="6878042"/>
                  <a:pt x="194138" y="6756400"/>
                  <a:pt x="161330" y="6625431"/>
                </a:cubicBezTo>
                <a:cubicBezTo>
                  <a:pt x="128654" y="6494462"/>
                  <a:pt x="88900" y="6321293"/>
                  <a:pt x="42069" y="6105922"/>
                </a:cubicBezTo>
                <a:cubicBezTo>
                  <a:pt x="14023" y="5946907"/>
                  <a:pt x="0" y="5783196"/>
                  <a:pt x="0" y="5614789"/>
                </a:cubicBezTo>
                <a:cubicBezTo>
                  <a:pt x="0" y="5137613"/>
                  <a:pt x="72496" y="4648729"/>
                  <a:pt x="217487" y="4148137"/>
                </a:cubicBezTo>
                <a:cubicBezTo>
                  <a:pt x="362479" y="3647413"/>
                  <a:pt x="561247" y="3158463"/>
                  <a:pt x="813792" y="2681287"/>
                </a:cubicBezTo>
                <a:cubicBezTo>
                  <a:pt x="1066469" y="2203979"/>
                  <a:pt x="1361215" y="1752401"/>
                  <a:pt x="1698030" y="1326555"/>
                </a:cubicBezTo>
                <a:cubicBezTo>
                  <a:pt x="2034844" y="900708"/>
                  <a:pt x="2390378" y="519311"/>
                  <a:pt x="2764631" y="182364"/>
                </a:cubicBezTo>
                <a:cubicBezTo>
                  <a:pt x="2914253" y="60788"/>
                  <a:pt x="3068571" y="0"/>
                  <a:pt x="3227586" y="0"/>
                </a:cubicBezTo>
                <a:cubicBezTo>
                  <a:pt x="3377340" y="0"/>
                  <a:pt x="3503679" y="51461"/>
                  <a:pt x="3606601" y="154384"/>
                </a:cubicBezTo>
                <a:cubicBezTo>
                  <a:pt x="3709524" y="257307"/>
                  <a:pt x="3760986" y="383580"/>
                  <a:pt x="3760986" y="533201"/>
                </a:cubicBezTo>
                <a:cubicBezTo>
                  <a:pt x="3760986" y="692216"/>
                  <a:pt x="3700132" y="846600"/>
                  <a:pt x="3578423" y="996355"/>
                </a:cubicBezTo>
                <a:close/>
                <a:moveTo>
                  <a:pt x="1347192" y="5768380"/>
                </a:moveTo>
                <a:cubicBezTo>
                  <a:pt x="1319146" y="5805950"/>
                  <a:pt x="1288719" y="5838759"/>
                  <a:pt x="1255911" y="5866805"/>
                </a:cubicBezTo>
                <a:cubicBezTo>
                  <a:pt x="1223235" y="5894850"/>
                  <a:pt x="1192874" y="5918266"/>
                  <a:pt x="1164828" y="5937051"/>
                </a:cubicBezTo>
                <a:cubicBezTo>
                  <a:pt x="1174088" y="6040107"/>
                  <a:pt x="1197438" y="6140781"/>
                  <a:pt x="1234876" y="6239073"/>
                </a:cubicBezTo>
                <a:cubicBezTo>
                  <a:pt x="1272315" y="6337366"/>
                  <a:pt x="1305057" y="6438040"/>
                  <a:pt x="1333103" y="6541095"/>
                </a:cubicBezTo>
                <a:cubicBezTo>
                  <a:pt x="1604433" y="6952919"/>
                  <a:pt x="1873382" y="7231459"/>
                  <a:pt x="2139950" y="7376716"/>
                </a:cubicBezTo>
                <a:cubicBezTo>
                  <a:pt x="2406650" y="7521840"/>
                  <a:pt x="2684991" y="7594401"/>
                  <a:pt x="2974975" y="7594401"/>
                </a:cubicBezTo>
                <a:cubicBezTo>
                  <a:pt x="3339835" y="7594401"/>
                  <a:pt x="3620492" y="7531166"/>
                  <a:pt x="3816945" y="7404695"/>
                </a:cubicBezTo>
                <a:cubicBezTo>
                  <a:pt x="4013398" y="7278224"/>
                  <a:pt x="4158390" y="7133100"/>
                  <a:pt x="4251920" y="6969323"/>
                </a:cubicBezTo>
                <a:cubicBezTo>
                  <a:pt x="4345583" y="6805414"/>
                  <a:pt x="4401741" y="6641571"/>
                  <a:pt x="4420394" y="6477794"/>
                </a:cubicBezTo>
                <a:cubicBezTo>
                  <a:pt x="4439179" y="6313884"/>
                  <a:pt x="4448572" y="6189795"/>
                  <a:pt x="4448572" y="6105525"/>
                </a:cubicBezTo>
                <a:cubicBezTo>
                  <a:pt x="4448572" y="5852716"/>
                  <a:pt x="4411133" y="5639726"/>
                  <a:pt x="4336256" y="5466556"/>
                </a:cubicBezTo>
                <a:cubicBezTo>
                  <a:pt x="4261379" y="5293254"/>
                  <a:pt x="4160771" y="5155141"/>
                  <a:pt x="4034433" y="5052219"/>
                </a:cubicBezTo>
                <a:cubicBezTo>
                  <a:pt x="3908226" y="4949296"/>
                  <a:pt x="3770246" y="4874419"/>
                  <a:pt x="3620492" y="4827587"/>
                </a:cubicBezTo>
                <a:cubicBezTo>
                  <a:pt x="3470870" y="4780624"/>
                  <a:pt x="3316552" y="4757142"/>
                  <a:pt x="3157537" y="4757142"/>
                </a:cubicBezTo>
                <a:cubicBezTo>
                  <a:pt x="2801937" y="4757142"/>
                  <a:pt x="2467438" y="4848423"/>
                  <a:pt x="2154039" y="5030986"/>
                </a:cubicBezTo>
                <a:cubicBezTo>
                  <a:pt x="1840640" y="5213548"/>
                  <a:pt x="1571691" y="5459346"/>
                  <a:pt x="1347192" y="576838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" name="Freeform 784"/>
          <p:cNvSpPr/>
          <p:nvPr/>
        </p:nvSpPr>
        <p:spPr>
          <a:xfrm rot="0" flipH="0" flipV="0">
            <a:off x="11270868" y="5645247"/>
            <a:ext cx="312572" cy="373588"/>
          </a:xfrm>
          <a:custGeom>
            <a:pathLst>
              <a:path w="7442200" h="8894960">
                <a:moveTo>
                  <a:pt x="6923087" y="3902670"/>
                </a:moveTo>
                <a:cubicBezTo>
                  <a:pt x="7100754" y="3949369"/>
                  <a:pt x="7231657" y="4026561"/>
                  <a:pt x="7315795" y="4134246"/>
                </a:cubicBezTo>
                <a:cubicBezTo>
                  <a:pt x="7400065" y="4241800"/>
                  <a:pt x="7442200" y="4356364"/>
                  <a:pt x="7442200" y="4477940"/>
                </a:cubicBezTo>
                <a:cubicBezTo>
                  <a:pt x="7442200" y="4590256"/>
                  <a:pt x="7404761" y="4695560"/>
                  <a:pt x="7329884" y="4793853"/>
                </a:cubicBezTo>
                <a:cubicBezTo>
                  <a:pt x="7255139" y="4892013"/>
                  <a:pt x="7147586" y="4969139"/>
                  <a:pt x="7007225" y="5025231"/>
                </a:cubicBezTo>
                <a:lnTo>
                  <a:pt x="7007225" y="7128470"/>
                </a:lnTo>
                <a:cubicBezTo>
                  <a:pt x="7007225" y="7334051"/>
                  <a:pt x="6939359" y="7506956"/>
                  <a:pt x="6803628" y="7647185"/>
                </a:cubicBezTo>
                <a:cubicBezTo>
                  <a:pt x="6667896" y="7787415"/>
                  <a:pt x="6539176" y="7918317"/>
                  <a:pt x="6417468" y="8039893"/>
                </a:cubicBezTo>
                <a:cubicBezTo>
                  <a:pt x="6117960" y="8339005"/>
                  <a:pt x="5764543" y="8556294"/>
                  <a:pt x="5357217" y="8691760"/>
                </a:cubicBezTo>
                <a:cubicBezTo>
                  <a:pt x="4950023" y="8827226"/>
                  <a:pt x="4535752" y="8894960"/>
                  <a:pt x="4114403" y="8894960"/>
                </a:cubicBezTo>
                <a:cubicBezTo>
                  <a:pt x="3431116" y="8894960"/>
                  <a:pt x="2831967" y="8752349"/>
                  <a:pt x="2316956" y="8467129"/>
                </a:cubicBezTo>
                <a:cubicBezTo>
                  <a:pt x="1802077" y="8181908"/>
                  <a:pt x="1373782" y="7821810"/>
                  <a:pt x="1032073" y="7386835"/>
                </a:cubicBezTo>
                <a:cubicBezTo>
                  <a:pt x="690364" y="6951860"/>
                  <a:pt x="432924" y="6477198"/>
                  <a:pt x="259754" y="5962848"/>
                </a:cubicBezTo>
                <a:cubicBezTo>
                  <a:pt x="86584" y="5448366"/>
                  <a:pt x="0" y="4957299"/>
                  <a:pt x="0" y="4489648"/>
                </a:cubicBezTo>
                <a:cubicBezTo>
                  <a:pt x="0" y="4218450"/>
                  <a:pt x="32742" y="3923836"/>
                  <a:pt x="98226" y="3605807"/>
                </a:cubicBezTo>
                <a:cubicBezTo>
                  <a:pt x="163843" y="3287778"/>
                  <a:pt x="264517" y="2974446"/>
                  <a:pt x="400248" y="2665809"/>
                </a:cubicBezTo>
                <a:cubicBezTo>
                  <a:pt x="535979" y="2357172"/>
                  <a:pt x="706768" y="2067256"/>
                  <a:pt x="912614" y="1796057"/>
                </a:cubicBezTo>
                <a:cubicBezTo>
                  <a:pt x="1118592" y="1524727"/>
                  <a:pt x="1362075" y="1300162"/>
                  <a:pt x="1643062" y="1122362"/>
                </a:cubicBezTo>
                <a:cubicBezTo>
                  <a:pt x="2148548" y="795073"/>
                  <a:pt x="2665743" y="526190"/>
                  <a:pt x="3194645" y="315714"/>
                </a:cubicBezTo>
                <a:cubicBezTo>
                  <a:pt x="3723679" y="105237"/>
                  <a:pt x="4264355" y="0"/>
                  <a:pt x="4816673" y="0"/>
                </a:cubicBezTo>
                <a:cubicBezTo>
                  <a:pt x="4975820" y="0"/>
                  <a:pt x="5167709" y="16404"/>
                  <a:pt x="5392340" y="49212"/>
                </a:cubicBezTo>
                <a:cubicBezTo>
                  <a:pt x="5617104" y="81888"/>
                  <a:pt x="5834789" y="133350"/>
                  <a:pt x="6045398" y="203596"/>
                </a:cubicBezTo>
                <a:cubicBezTo>
                  <a:pt x="6256006" y="273711"/>
                  <a:pt x="6436187" y="369556"/>
                  <a:pt x="6585942" y="491132"/>
                </a:cubicBezTo>
                <a:cubicBezTo>
                  <a:pt x="6735828" y="612709"/>
                  <a:pt x="6810771" y="762462"/>
                  <a:pt x="6810771" y="940395"/>
                </a:cubicBezTo>
                <a:cubicBezTo>
                  <a:pt x="6810771" y="1090149"/>
                  <a:pt x="6759244" y="1216487"/>
                  <a:pt x="6656189" y="1319410"/>
                </a:cubicBezTo>
                <a:cubicBezTo>
                  <a:pt x="6553265" y="1422201"/>
                  <a:pt x="6422231" y="1473596"/>
                  <a:pt x="6263084" y="1473596"/>
                </a:cubicBezTo>
                <a:cubicBezTo>
                  <a:pt x="6178814" y="1473596"/>
                  <a:pt x="6080455" y="1454943"/>
                  <a:pt x="5968007" y="1417637"/>
                </a:cubicBezTo>
                <a:cubicBezTo>
                  <a:pt x="5855692" y="1380198"/>
                  <a:pt x="5736299" y="1340379"/>
                  <a:pt x="5609828" y="1298178"/>
                </a:cubicBezTo>
                <a:cubicBezTo>
                  <a:pt x="5483489" y="1255976"/>
                  <a:pt x="5352388" y="1216157"/>
                  <a:pt x="5216525" y="1178718"/>
                </a:cubicBezTo>
                <a:cubicBezTo>
                  <a:pt x="5080793" y="1141280"/>
                  <a:pt x="4947377" y="1122560"/>
                  <a:pt x="4816276" y="1122560"/>
                </a:cubicBezTo>
                <a:cubicBezTo>
                  <a:pt x="4722746" y="1122560"/>
                  <a:pt x="4633846" y="1127257"/>
                  <a:pt x="4549576" y="1136650"/>
                </a:cubicBezTo>
                <a:cubicBezTo>
                  <a:pt x="4465306" y="1146042"/>
                  <a:pt x="4381036" y="1164762"/>
                  <a:pt x="4296767" y="1192807"/>
                </a:cubicBezTo>
                <a:cubicBezTo>
                  <a:pt x="3931642" y="1305123"/>
                  <a:pt x="3561754" y="1438407"/>
                  <a:pt x="3187104" y="1592659"/>
                </a:cubicBezTo>
                <a:cubicBezTo>
                  <a:pt x="2812586" y="1746911"/>
                  <a:pt x="2473126" y="1950309"/>
                  <a:pt x="2168723" y="2202854"/>
                </a:cubicBezTo>
                <a:cubicBezTo>
                  <a:pt x="1864452" y="2455399"/>
                  <a:pt x="1618720" y="2766417"/>
                  <a:pt x="1431528" y="3135907"/>
                </a:cubicBezTo>
                <a:cubicBezTo>
                  <a:pt x="1244335" y="3505266"/>
                  <a:pt x="1150739" y="3965839"/>
                  <a:pt x="1150739" y="4517628"/>
                </a:cubicBezTo>
                <a:cubicBezTo>
                  <a:pt x="1150739" y="4966625"/>
                  <a:pt x="1230312" y="5389893"/>
                  <a:pt x="1389459" y="5787429"/>
                </a:cubicBezTo>
                <a:cubicBezTo>
                  <a:pt x="1548606" y="6184833"/>
                  <a:pt x="1759280" y="6528527"/>
                  <a:pt x="2021482" y="6818510"/>
                </a:cubicBezTo>
                <a:cubicBezTo>
                  <a:pt x="2283684" y="7108362"/>
                  <a:pt x="2588087" y="7337491"/>
                  <a:pt x="2934692" y="7505898"/>
                </a:cubicBezTo>
                <a:cubicBezTo>
                  <a:pt x="3281296" y="7674173"/>
                  <a:pt x="3641857" y="7758310"/>
                  <a:pt x="4016375" y="7758310"/>
                </a:cubicBezTo>
                <a:cubicBezTo>
                  <a:pt x="4344061" y="7758310"/>
                  <a:pt x="4667117" y="7692958"/>
                  <a:pt x="4985543" y="7562254"/>
                </a:cubicBezTo>
                <a:cubicBezTo>
                  <a:pt x="5303969" y="7431418"/>
                  <a:pt x="5594283" y="7235163"/>
                  <a:pt x="5856485" y="6973490"/>
                </a:cubicBezTo>
                <a:lnTo>
                  <a:pt x="5856485" y="5067300"/>
                </a:lnTo>
                <a:cubicBezTo>
                  <a:pt x="5501018" y="5076692"/>
                  <a:pt x="5147799" y="5081389"/>
                  <a:pt x="4796829" y="5081389"/>
                </a:cubicBezTo>
                <a:cubicBezTo>
                  <a:pt x="4445992" y="5081389"/>
                  <a:pt x="4092839" y="5081389"/>
                  <a:pt x="3737371" y="5081389"/>
                </a:cubicBezTo>
                <a:cubicBezTo>
                  <a:pt x="3531525" y="5053343"/>
                  <a:pt x="3379456" y="4983228"/>
                  <a:pt x="3281164" y="4871045"/>
                </a:cubicBezTo>
                <a:cubicBezTo>
                  <a:pt x="3183003" y="4758729"/>
                  <a:pt x="3133923" y="4637087"/>
                  <a:pt x="3133923" y="4506118"/>
                </a:cubicBezTo>
                <a:cubicBezTo>
                  <a:pt x="3133923" y="4375150"/>
                  <a:pt x="3187700" y="4246496"/>
                  <a:pt x="3295253" y="4120157"/>
                </a:cubicBezTo>
                <a:cubicBezTo>
                  <a:pt x="3402938" y="3993819"/>
                  <a:pt x="3564334" y="3930650"/>
                  <a:pt x="3779440" y="3930650"/>
                </a:cubicBezTo>
                <a:cubicBezTo>
                  <a:pt x="3872970" y="3930650"/>
                  <a:pt x="4071739" y="3928335"/>
                  <a:pt x="4375745" y="3923704"/>
                </a:cubicBezTo>
                <a:cubicBezTo>
                  <a:pt x="4679883" y="3918942"/>
                  <a:pt x="5005056" y="3916560"/>
                  <a:pt x="5351264" y="3916560"/>
                </a:cubicBezTo>
                <a:cubicBezTo>
                  <a:pt x="5697471" y="3916560"/>
                  <a:pt x="6022578" y="3914246"/>
                  <a:pt x="6326584" y="3909615"/>
                </a:cubicBezTo>
                <a:cubicBezTo>
                  <a:pt x="6630723" y="3904985"/>
                  <a:pt x="6829557" y="3902670"/>
                  <a:pt x="6923087" y="390267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" name="Freeform 785"/>
          <p:cNvSpPr/>
          <p:nvPr/>
        </p:nvSpPr>
        <p:spPr>
          <a:xfrm rot="0" flipH="0" flipV="0">
            <a:off x="11629236" y="5747768"/>
            <a:ext cx="242927" cy="269353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6" name="Freeform 786"/>
          <p:cNvSpPr/>
          <p:nvPr/>
        </p:nvSpPr>
        <p:spPr>
          <a:xfrm rot="0" flipH="0" flipV="0">
            <a:off x="11891744" y="5647572"/>
            <a:ext cx="310013" cy="369546"/>
          </a:xfrm>
          <a:custGeom>
            <a:pathLst>
              <a:path w="7381280" h="8798717">
                <a:moveTo>
                  <a:pt x="6286698" y="364926"/>
                </a:moveTo>
                <a:cubicBezTo>
                  <a:pt x="6436453" y="121642"/>
                  <a:pt x="6618883" y="0"/>
                  <a:pt x="6833989" y="0"/>
                </a:cubicBezTo>
                <a:cubicBezTo>
                  <a:pt x="6974350" y="0"/>
                  <a:pt x="7100623" y="51461"/>
                  <a:pt x="7212806" y="154384"/>
                </a:cubicBezTo>
                <a:cubicBezTo>
                  <a:pt x="7325122" y="257307"/>
                  <a:pt x="7381280" y="392972"/>
                  <a:pt x="7381280" y="561379"/>
                </a:cubicBezTo>
                <a:cubicBezTo>
                  <a:pt x="7381280" y="645517"/>
                  <a:pt x="7357930" y="748373"/>
                  <a:pt x="7311231" y="869950"/>
                </a:cubicBezTo>
                <a:cubicBezTo>
                  <a:pt x="6646995" y="2039408"/>
                  <a:pt x="6055254" y="3265024"/>
                  <a:pt x="5536009" y="4546798"/>
                </a:cubicBezTo>
                <a:cubicBezTo>
                  <a:pt x="5016765" y="5828440"/>
                  <a:pt x="4518620" y="7096059"/>
                  <a:pt x="4041576" y="8349654"/>
                </a:cubicBezTo>
                <a:cubicBezTo>
                  <a:pt x="3985352" y="8499408"/>
                  <a:pt x="3905779" y="8611657"/>
                  <a:pt x="3802856" y="8686402"/>
                </a:cubicBezTo>
                <a:cubicBezTo>
                  <a:pt x="3699933" y="8761279"/>
                  <a:pt x="3592380" y="8798717"/>
                  <a:pt x="3480197" y="8798717"/>
                </a:cubicBezTo>
                <a:cubicBezTo>
                  <a:pt x="3377274" y="8798717"/>
                  <a:pt x="3276666" y="8765975"/>
                  <a:pt x="3178373" y="8700491"/>
                </a:cubicBezTo>
                <a:cubicBezTo>
                  <a:pt x="3080213" y="8635006"/>
                  <a:pt x="2998390" y="8536781"/>
                  <a:pt x="2932906" y="8405812"/>
                </a:cubicBezTo>
                <a:cubicBezTo>
                  <a:pt x="2437077" y="7124170"/>
                  <a:pt x="1948259" y="5847159"/>
                  <a:pt x="1466453" y="4574778"/>
                </a:cubicBezTo>
                <a:cubicBezTo>
                  <a:pt x="984647" y="3302396"/>
                  <a:pt x="500459" y="2025385"/>
                  <a:pt x="13890" y="743743"/>
                </a:cubicBezTo>
                <a:cubicBezTo>
                  <a:pt x="13890" y="725090"/>
                  <a:pt x="11575" y="704056"/>
                  <a:pt x="6945" y="680640"/>
                </a:cubicBezTo>
                <a:cubicBezTo>
                  <a:pt x="2315" y="657225"/>
                  <a:pt x="0" y="636124"/>
                  <a:pt x="0" y="617339"/>
                </a:cubicBezTo>
                <a:cubicBezTo>
                  <a:pt x="0" y="420886"/>
                  <a:pt x="53776" y="268882"/>
                  <a:pt x="161330" y="161329"/>
                </a:cubicBezTo>
                <a:cubicBezTo>
                  <a:pt x="268883" y="53776"/>
                  <a:pt x="392840" y="0"/>
                  <a:pt x="533201" y="0"/>
                </a:cubicBezTo>
                <a:cubicBezTo>
                  <a:pt x="748308" y="0"/>
                  <a:pt x="930738" y="107553"/>
                  <a:pt x="1080492" y="322659"/>
                </a:cubicBezTo>
                <a:cubicBezTo>
                  <a:pt x="1323776" y="949589"/>
                  <a:pt x="1543645" y="1529688"/>
                  <a:pt x="1740098" y="2062956"/>
                </a:cubicBezTo>
                <a:cubicBezTo>
                  <a:pt x="1936551" y="2596091"/>
                  <a:pt x="2128308" y="3112955"/>
                  <a:pt x="2315369" y="3613546"/>
                </a:cubicBezTo>
                <a:cubicBezTo>
                  <a:pt x="2502561" y="4114006"/>
                  <a:pt x="2689688" y="4609835"/>
                  <a:pt x="2876748" y="5101034"/>
                </a:cubicBezTo>
                <a:cubicBezTo>
                  <a:pt x="3063809" y="5592233"/>
                  <a:pt x="3260262" y="6118489"/>
                  <a:pt x="3466108" y="6679803"/>
                </a:cubicBezTo>
                <a:cubicBezTo>
                  <a:pt x="3569030" y="6408473"/>
                  <a:pt x="3678965" y="6134827"/>
                  <a:pt x="3795911" y="5858867"/>
                </a:cubicBezTo>
                <a:cubicBezTo>
                  <a:pt x="3912857" y="5582906"/>
                  <a:pt x="4027487" y="5309261"/>
                  <a:pt x="4139803" y="5037931"/>
                </a:cubicBezTo>
                <a:cubicBezTo>
                  <a:pt x="4467225" y="4242726"/>
                  <a:pt x="4799277" y="3452217"/>
                  <a:pt x="5135959" y="2666404"/>
                </a:cubicBezTo>
                <a:cubicBezTo>
                  <a:pt x="5472774" y="1880459"/>
                  <a:pt x="5856354" y="1113300"/>
                  <a:pt x="6286698" y="36492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5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pic>
        <p:nvPicPr>
          <p:cNvPr id="787" name="Picture 100"/>
          <p:cNvPicPr>
            <a:picLocks noChangeAspect="0" noChangeArrowheads="1"/>
          </p:cNvPicPr>
          <p:nvPr/>
        </p:nvPicPr>
        <p:blipFill>
          <a:blip r:embed="rId7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13004800" cy="9753600"/>
          </a:xfrm>
          <a:prstGeom prst="rect">
            <a:avLst/>
          </a:prstGeom>
          <a:noFill/>
          <a:extLst/>
        </p:spPr>
      </p:pic>
      <p:pic>
        <p:nvPicPr>
          <p:cNvPr id="788" name="Picture 788"/>
          <p:cNvPicPr>
            <a:picLocks noChangeAspect="0" noChangeArrowheads="1"/>
          </p:cNvPicPr>
          <p:nvPr/>
        </p:nvPicPr>
        <p:blipFill>
          <a:blip r:embed="rId7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473200" y="4025900"/>
            <a:ext cx="9398000" cy="3581400"/>
          </a:xfrm>
          <a:prstGeom prst="rect">
            <a:avLst/>
          </a:prstGeom>
          <a:noFill/>
          <a:extLst/>
        </p:spPr>
      </p:pic>
      <p:sp>
        <p:nvSpPr>
          <p:cNvPr id="789" name="Rectangle 789"/>
          <p:cNvSpPr/>
          <p:nvPr/>
        </p:nvSpPr>
        <p:spPr>
          <a:xfrm rot="0" flipH="0" flipV="0">
            <a:off x="3606800" y="1485575"/>
            <a:ext cx="5795711" cy="1077894"/>
          </a:xfrm>
          <a:prstGeom prst="rect">
            <a:avLst/>
          </a:prstGeom>
        </p:spPr>
      </p:sp>
      <p:sp>
        <p:nvSpPr>
          <p:cNvPr id="790" name="Freeform 790"/>
          <p:cNvSpPr/>
          <p:nvPr/>
        </p:nvSpPr>
        <p:spPr>
          <a:xfrm rot="0" flipH="0" flipV="0">
            <a:off x="3641337" y="1889290"/>
            <a:ext cx="320103" cy="471596"/>
          </a:xfrm>
          <a:custGeom>
            <a:pathLst>
              <a:path w="5716125" h="8421357">
                <a:moveTo>
                  <a:pt x="4967685" y="6983346"/>
                </a:moveTo>
                <a:cubicBezTo>
                  <a:pt x="5145485" y="6974086"/>
                  <a:pt x="5292792" y="7009209"/>
                  <a:pt x="5409605" y="7088717"/>
                </a:cubicBezTo>
                <a:cubicBezTo>
                  <a:pt x="5526551" y="7168224"/>
                  <a:pt x="5601362" y="7266450"/>
                  <a:pt x="5634038" y="7383396"/>
                </a:cubicBezTo>
                <a:cubicBezTo>
                  <a:pt x="5666846" y="7500210"/>
                  <a:pt x="5657520" y="7621786"/>
                  <a:pt x="5606058" y="7748124"/>
                </a:cubicBezTo>
                <a:cubicBezTo>
                  <a:pt x="5554729" y="7874331"/>
                  <a:pt x="5449491" y="7984133"/>
                  <a:pt x="5290344" y="8077531"/>
                </a:cubicBezTo>
                <a:cubicBezTo>
                  <a:pt x="4953662" y="8171193"/>
                  <a:pt x="4593498" y="8246070"/>
                  <a:pt x="4209852" y="8302162"/>
                </a:cubicBezTo>
                <a:cubicBezTo>
                  <a:pt x="3826338" y="8358254"/>
                  <a:pt x="3438062" y="8393311"/>
                  <a:pt x="3045024" y="8407334"/>
                </a:cubicBezTo>
                <a:cubicBezTo>
                  <a:pt x="2652117" y="8421357"/>
                  <a:pt x="2263841" y="8414345"/>
                  <a:pt x="1880196" y="8386299"/>
                </a:cubicBezTo>
                <a:cubicBezTo>
                  <a:pt x="1496682" y="8358254"/>
                  <a:pt x="1131888" y="8302162"/>
                  <a:pt x="785813" y="8218024"/>
                </a:cubicBezTo>
                <a:cubicBezTo>
                  <a:pt x="636059" y="8143147"/>
                  <a:pt x="528439" y="8051932"/>
                  <a:pt x="462955" y="7944379"/>
                </a:cubicBezTo>
                <a:cubicBezTo>
                  <a:pt x="397471" y="7836826"/>
                  <a:pt x="369425" y="7731588"/>
                  <a:pt x="378817" y="7628665"/>
                </a:cubicBezTo>
                <a:lnTo>
                  <a:pt x="378817" y="7614774"/>
                </a:lnTo>
                <a:lnTo>
                  <a:pt x="378817" y="1454878"/>
                </a:lnTo>
                <a:cubicBezTo>
                  <a:pt x="257241" y="1417439"/>
                  <a:pt x="163711" y="1351954"/>
                  <a:pt x="98227" y="1258424"/>
                </a:cubicBezTo>
                <a:cubicBezTo>
                  <a:pt x="32742" y="1164894"/>
                  <a:pt x="0" y="1062037"/>
                  <a:pt x="0" y="949854"/>
                </a:cubicBezTo>
                <a:cubicBezTo>
                  <a:pt x="0" y="837538"/>
                  <a:pt x="37373" y="727538"/>
                  <a:pt x="112117" y="619853"/>
                </a:cubicBezTo>
                <a:cubicBezTo>
                  <a:pt x="186995" y="512167"/>
                  <a:pt x="303940" y="430279"/>
                  <a:pt x="462955" y="374187"/>
                </a:cubicBezTo>
                <a:cubicBezTo>
                  <a:pt x="827815" y="261871"/>
                  <a:pt x="1199687" y="184679"/>
                  <a:pt x="1578571" y="142610"/>
                </a:cubicBezTo>
                <a:cubicBezTo>
                  <a:pt x="1957454" y="100542"/>
                  <a:pt x="2338652" y="72496"/>
                  <a:pt x="2722166" y="58473"/>
                </a:cubicBezTo>
                <a:cubicBezTo>
                  <a:pt x="3105812" y="44450"/>
                  <a:pt x="3489392" y="37438"/>
                  <a:pt x="3872905" y="37438"/>
                </a:cubicBezTo>
                <a:cubicBezTo>
                  <a:pt x="4256551" y="37438"/>
                  <a:pt x="4635500" y="28046"/>
                  <a:pt x="5009753" y="9260"/>
                </a:cubicBezTo>
                <a:cubicBezTo>
                  <a:pt x="5215599" y="0"/>
                  <a:pt x="5376995" y="46831"/>
                  <a:pt x="5493941" y="149754"/>
                </a:cubicBezTo>
                <a:cubicBezTo>
                  <a:pt x="5610887" y="252545"/>
                  <a:pt x="5678686" y="369490"/>
                  <a:pt x="5697339" y="500592"/>
                </a:cubicBezTo>
                <a:cubicBezTo>
                  <a:pt x="5716125" y="631560"/>
                  <a:pt x="5681067" y="760214"/>
                  <a:pt x="5592167" y="886553"/>
                </a:cubicBezTo>
                <a:cubicBezTo>
                  <a:pt x="5503267" y="1012759"/>
                  <a:pt x="5355895" y="1099278"/>
                  <a:pt x="5150049" y="1146109"/>
                </a:cubicBezTo>
                <a:cubicBezTo>
                  <a:pt x="4588735" y="1174154"/>
                  <a:pt x="3992298" y="1183481"/>
                  <a:pt x="3360738" y="1174088"/>
                </a:cubicBezTo>
                <a:cubicBezTo>
                  <a:pt x="2729310" y="1164696"/>
                  <a:pt x="2118916" y="1206831"/>
                  <a:pt x="1529557" y="1300493"/>
                </a:cubicBezTo>
                <a:lnTo>
                  <a:pt x="1529557" y="3771238"/>
                </a:lnTo>
                <a:cubicBezTo>
                  <a:pt x="2015993" y="3789892"/>
                  <a:pt x="2504811" y="3787577"/>
                  <a:pt x="2996010" y="3764293"/>
                </a:cubicBezTo>
                <a:cubicBezTo>
                  <a:pt x="3487209" y="3740878"/>
                  <a:pt x="3980723" y="3705754"/>
                  <a:pt x="4476552" y="3658923"/>
                </a:cubicBezTo>
                <a:cubicBezTo>
                  <a:pt x="4682398" y="3649530"/>
                  <a:pt x="4843727" y="3696295"/>
                  <a:pt x="4960541" y="3799218"/>
                </a:cubicBezTo>
                <a:cubicBezTo>
                  <a:pt x="5077487" y="3902141"/>
                  <a:pt x="5145286" y="4019087"/>
                  <a:pt x="5163939" y="4150056"/>
                </a:cubicBezTo>
                <a:cubicBezTo>
                  <a:pt x="5182725" y="4281024"/>
                  <a:pt x="5147667" y="4409678"/>
                  <a:pt x="5058767" y="4536017"/>
                </a:cubicBezTo>
                <a:cubicBezTo>
                  <a:pt x="4970000" y="4662355"/>
                  <a:pt x="4822693" y="4748874"/>
                  <a:pt x="4616847" y="4795573"/>
                </a:cubicBezTo>
                <a:cubicBezTo>
                  <a:pt x="4102232" y="4842404"/>
                  <a:pt x="3585303" y="4879843"/>
                  <a:pt x="3066058" y="4907888"/>
                </a:cubicBezTo>
                <a:cubicBezTo>
                  <a:pt x="2546946" y="4935934"/>
                  <a:pt x="2034778" y="4940631"/>
                  <a:pt x="1529557" y="4921978"/>
                </a:cubicBezTo>
                <a:lnTo>
                  <a:pt x="1529557" y="7193690"/>
                </a:lnTo>
                <a:cubicBezTo>
                  <a:pt x="2090870" y="7277828"/>
                  <a:pt x="2673218" y="7298862"/>
                  <a:pt x="3276600" y="7256793"/>
                </a:cubicBezTo>
                <a:cubicBezTo>
                  <a:pt x="3880115" y="7214592"/>
                  <a:pt x="4443810" y="7123443"/>
                  <a:pt x="4967685" y="69833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" name="Freeform 791"/>
          <p:cNvSpPr/>
          <p:nvPr/>
        </p:nvSpPr>
        <p:spPr>
          <a:xfrm rot="0" flipH="0" flipV="0">
            <a:off x="4053000" y="1865672"/>
            <a:ext cx="93522" cy="520365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" name="Freeform 792"/>
          <p:cNvSpPr/>
          <p:nvPr/>
        </p:nvSpPr>
        <p:spPr>
          <a:xfrm rot="0" flipH="0" flipV="0">
            <a:off x="4204247" y="2016424"/>
            <a:ext cx="323903" cy="359137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" name="Freeform 793"/>
          <p:cNvSpPr/>
          <p:nvPr/>
        </p:nvSpPr>
        <p:spPr>
          <a:xfrm rot="0" flipH="0" flipV="0">
            <a:off x="4580646" y="2006445"/>
            <a:ext cx="454178" cy="368557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" name="Freeform 794"/>
          <p:cNvSpPr/>
          <p:nvPr/>
        </p:nvSpPr>
        <p:spPr>
          <a:xfrm rot="0" flipH="0" flipV="0">
            <a:off x="5119775" y="2016424"/>
            <a:ext cx="323903" cy="359137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" name="Freeform 795"/>
          <p:cNvSpPr/>
          <p:nvPr/>
        </p:nvSpPr>
        <p:spPr>
          <a:xfrm rot="0" flipH="0" flipV="0">
            <a:off x="5507119" y="2010912"/>
            <a:ext cx="279746" cy="363845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6" name="Freeform 796"/>
          <p:cNvSpPr/>
          <p:nvPr/>
        </p:nvSpPr>
        <p:spPr>
          <a:xfrm rot="0" flipH="0" flipV="0">
            <a:off x="5853636" y="1865427"/>
            <a:ext cx="249120" cy="505307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" name="Freeform 797"/>
          <p:cNvSpPr/>
          <p:nvPr/>
        </p:nvSpPr>
        <p:spPr>
          <a:xfrm rot="0" flipH="0" flipV="0">
            <a:off x="6103818" y="2016557"/>
            <a:ext cx="318673" cy="357114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" name="Freeform 798"/>
          <p:cNvSpPr/>
          <p:nvPr/>
        </p:nvSpPr>
        <p:spPr>
          <a:xfrm rot="0" flipH="0" flipV="0">
            <a:off x="6472109" y="2004467"/>
            <a:ext cx="277412" cy="371713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" name="Freeform 799"/>
          <p:cNvSpPr/>
          <p:nvPr/>
        </p:nvSpPr>
        <p:spPr>
          <a:xfrm rot="0" flipH="0" flipV="0">
            <a:off x="6796460" y="2005423"/>
            <a:ext cx="337130" cy="521809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0" name="Freeform 800"/>
          <p:cNvSpPr/>
          <p:nvPr/>
        </p:nvSpPr>
        <p:spPr>
          <a:xfrm rot="0" flipH="0" flipV="0">
            <a:off x="7477210" y="1838046"/>
            <a:ext cx="270333" cy="536900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1" name="Freeform 801"/>
          <p:cNvSpPr/>
          <p:nvPr/>
        </p:nvSpPr>
        <p:spPr>
          <a:xfrm rot="0" flipH="0" flipV="0">
            <a:off x="7734461" y="2015898"/>
            <a:ext cx="314865" cy="372628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2" name="Freeform 802"/>
          <p:cNvSpPr/>
          <p:nvPr/>
        </p:nvSpPr>
        <p:spPr>
          <a:xfrm rot="0" flipH="0" flipV="0">
            <a:off x="8105095" y="2004467"/>
            <a:ext cx="277412" cy="371713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3" name="Freeform 803"/>
          <p:cNvSpPr/>
          <p:nvPr/>
        </p:nvSpPr>
        <p:spPr>
          <a:xfrm rot="0" flipH="0" flipV="0">
            <a:off x="8412677" y="1999533"/>
            <a:ext cx="280809" cy="373531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4" name="Freeform 804"/>
          <p:cNvSpPr/>
          <p:nvPr/>
        </p:nvSpPr>
        <p:spPr>
          <a:xfrm rot="0" flipH="0" flipV="0">
            <a:off x="8739356" y="2016424"/>
            <a:ext cx="323903" cy="359137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05" name="Freeform 805"/>
          <p:cNvSpPr/>
          <p:nvPr/>
        </p:nvSpPr>
        <p:spPr>
          <a:xfrm rot="0" flipH="0" flipV="0">
            <a:off x="9113116" y="1998085"/>
            <a:ext cx="262869" cy="379828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pic>
        <p:nvPicPr>
          <p:cNvPr id="806" name="Picture 100"/>
          <p:cNvPicPr>
            <a:picLocks noChangeAspect="0" noChangeArrowheads="1"/>
          </p:cNvPicPr>
          <p:nvPr/>
        </p:nvPicPr>
        <p:blipFill>
          <a:blip r:embed="rId80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13004800" cy="9753600"/>
          </a:xfrm>
          <a:prstGeom prst="rect">
            <a:avLst/>
          </a:prstGeom>
          <a:noFill/>
          <a:extLst/>
        </p:spPr>
      </p:pic>
      <p:pic>
        <p:nvPicPr>
          <p:cNvPr id="807" name="Picture 807"/>
          <p:cNvPicPr>
            <a:picLocks noChangeAspect="0" noChangeArrowheads="1"/>
          </p:cNvPicPr>
          <p:nvPr/>
        </p:nvPicPr>
        <p:blipFill>
          <a:blip r:embed="rId80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8940800" y="4445000"/>
            <a:ext cx="4064000" cy="1981200"/>
          </a:xfrm>
          <a:prstGeom prst="rect">
            <a:avLst/>
          </a:prstGeom>
          <a:noFill/>
          <a:extLst/>
        </p:spPr>
      </p:pic>
      <p:pic>
        <p:nvPicPr>
          <p:cNvPr id="808" name="Picture 808"/>
          <p:cNvPicPr>
            <a:picLocks noChangeAspect="0" noChangeArrowheads="1"/>
          </p:cNvPicPr>
          <p:nvPr/>
        </p:nvPicPr>
        <p:blipFill>
          <a:blip r:embed="rId80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2387600" y="6235700"/>
            <a:ext cx="6502400" cy="2374900"/>
          </a:xfrm>
          <a:prstGeom prst="rect">
            <a:avLst/>
          </a:prstGeom>
          <a:noFill/>
          <a:extLst/>
        </p:spPr>
      </p:pic>
      <p:sp>
        <p:nvSpPr>
          <p:cNvPr id="809" name="Freeform 809"/>
          <p:cNvSpPr/>
          <p:nvPr/>
        </p:nvSpPr>
        <p:spPr>
          <a:xfrm rot="0" flipH="0" flipV="1">
            <a:off x="2400300" y="6248400"/>
            <a:ext cx="6477000" cy="2349500"/>
          </a:xfrm>
          <a:custGeom>
            <a:pathLst>
              <a:path w="6477000" h="2349500">
                <a:moveTo>
                  <a:pt x="0" y="2349500"/>
                </a:moveTo>
                <a:lnTo>
                  <a:pt x="6477000" y="2349500"/>
                </a:lnTo>
                <a:lnTo>
                  <a:pt x="6477000" y="0"/>
                </a:lnTo>
                <a:lnTo>
                  <a:pt x="0" y="0"/>
                </a:lnTo>
                <a:close/>
                <a:moveTo>
                  <a:pt x="0" y="2349500"/>
                </a:moveTo>
              </a:path>
            </a:pathLst>
          </a:custGeom>
          <a:noFill/>
          <a:ln w="25400" cap="flat" cmpd="sng">
            <a:solidFill>
              <a:srgbClr val="FFFFFF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10" name="Picture 810"/>
          <p:cNvPicPr>
            <a:picLocks noChangeAspect="0" noChangeArrowheads="1"/>
          </p:cNvPicPr>
          <p:nvPr/>
        </p:nvPicPr>
        <p:blipFill>
          <a:blip r:embed="rId8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5359399" y="1384300"/>
            <a:ext cx="5969000" cy="2870200"/>
          </a:xfrm>
          <a:prstGeom prst="rect">
            <a:avLst/>
          </a:prstGeom>
          <a:noFill/>
          <a:extLst/>
        </p:spPr>
      </p:pic>
      <p:sp>
        <p:nvSpPr>
          <p:cNvPr id="811" name="Freeform 811"/>
          <p:cNvSpPr/>
          <p:nvPr/>
        </p:nvSpPr>
        <p:spPr>
          <a:xfrm rot="0" flipH="0" flipV="1">
            <a:off x="5081960" y="1258130"/>
            <a:ext cx="6523879" cy="3122540"/>
          </a:xfrm>
          <a:custGeom>
            <a:pathLst>
              <a:path w="6523879" h="3122540">
                <a:moveTo>
                  <a:pt x="5363319" y="2567059"/>
                </a:moveTo>
                <a:cubicBezTo>
                  <a:pt x="6523879" y="2011578"/>
                  <a:pt x="6523879" y="1110964"/>
                  <a:pt x="5363319" y="555482"/>
                </a:cubicBezTo>
                <a:cubicBezTo>
                  <a:pt x="4202756" y="0"/>
                  <a:pt x="2321119" y="0"/>
                  <a:pt x="1160558" y="555482"/>
                </a:cubicBezTo>
                <a:cubicBezTo>
                  <a:pt x="0" y="1110964"/>
                  <a:pt x="0" y="2011578"/>
                  <a:pt x="1160558" y="2567059"/>
                </a:cubicBezTo>
                <a:cubicBezTo>
                  <a:pt x="2321119" y="3122540"/>
                  <a:pt x="4202756" y="3122540"/>
                  <a:pt x="5363319" y="2567059"/>
                </a:cubicBezTo>
              </a:path>
            </a:pathLst>
          </a:custGeom>
          <a:noFill/>
          <a:ln w="25400" cap="flat" cmpd="sng">
            <a:solidFill>
              <a:srgbClr val="FFFFFF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12" name="Picture 812"/>
          <p:cNvPicPr>
            <a:picLocks noChangeAspect="0" noChangeArrowheads="1"/>
          </p:cNvPicPr>
          <p:nvPr/>
        </p:nvPicPr>
        <p:blipFill>
          <a:blip r:embed="rId8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76200" y="1371600"/>
            <a:ext cx="6007100" cy="2070100"/>
          </a:xfrm>
          <a:prstGeom prst="rect">
            <a:avLst/>
          </a:prstGeom>
          <a:noFill/>
          <a:extLst/>
        </p:spPr>
      </p:pic>
      <p:sp>
        <p:nvSpPr>
          <p:cNvPr id="813" name="Freeform 813"/>
          <p:cNvSpPr/>
          <p:nvPr/>
        </p:nvSpPr>
        <p:spPr>
          <a:xfrm rot="0" flipH="0" flipV="1">
            <a:off x="3953073" y="3691385"/>
            <a:ext cx="747801" cy="1721660"/>
          </a:xfrm>
          <a:custGeom>
            <a:pathLst>
              <a:path w="747801" h="1721660">
                <a:moveTo>
                  <a:pt x="747801" y="0"/>
                </a:moveTo>
                <a:lnTo>
                  <a:pt x="730093" y="40771"/>
                </a:lnTo>
                <a:lnTo>
                  <a:pt x="0" y="1721660"/>
                </a:lnTo>
              </a:path>
            </a:pathLst>
          </a:custGeom>
          <a:noFill/>
          <a:ln w="88900" cap="flat" cmpd="sng">
            <a:solidFill>
              <a:srgbClr val="FFFFFF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4" name="Freeform 814"/>
          <p:cNvSpPr/>
          <p:nvPr/>
        </p:nvSpPr>
        <p:spPr>
          <a:xfrm rot="0" flipH="0" flipV="0">
            <a:off x="4487504" y="5222077"/>
            <a:ext cx="321503" cy="391323"/>
          </a:xfrm>
          <a:custGeom>
            <a:pathLst>
              <a:path w="321503" h="391323">
                <a:moveTo>
                  <a:pt x="0" y="139644"/>
                </a:moveTo>
                <a:lnTo>
                  <a:pt x="300396" y="391323"/>
                </a:lnTo>
                <a:lnTo>
                  <a:pt x="321503" y="0"/>
                </a:lnTo>
                <a:lnTo>
                  <a:pt x="195662" y="150198"/>
                </a:lnTo>
                <a:close/>
                <a:moveTo>
                  <a:pt x="0" y="139644"/>
                </a:moveTo>
              </a:path>
            </a:pathLst>
          </a:custGeom>
          <a:solidFill>
            <a:srgbClr val="FFFFFF">
              <a:alpha val="100000"/>
            </a:srgbClr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" name="Freeform 815"/>
          <p:cNvSpPr/>
          <p:nvPr/>
        </p:nvSpPr>
        <p:spPr>
          <a:xfrm rot="0" flipH="0" flipV="1">
            <a:off x="6171264" y="4494163"/>
            <a:ext cx="614702" cy="1016692"/>
          </a:xfrm>
          <a:custGeom>
            <a:pathLst>
              <a:path w="614702" h="1016692">
                <a:moveTo>
                  <a:pt x="0" y="0"/>
                </a:moveTo>
                <a:lnTo>
                  <a:pt x="22997" y="38038"/>
                </a:lnTo>
                <a:lnTo>
                  <a:pt x="614702" y="1016692"/>
                </a:lnTo>
              </a:path>
            </a:pathLst>
          </a:custGeom>
          <a:noFill/>
          <a:ln w="88900" cap="flat" cmpd="sng">
            <a:solidFill>
              <a:srgbClr val="FFFFFF">
                <a:alpha val="100000"/>
              </a:srgbClr>
            </a:solidFill>
            <a:miter lim="508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6" name="Freeform 816"/>
          <p:cNvSpPr/>
          <p:nvPr/>
        </p:nvSpPr>
        <p:spPr>
          <a:xfrm rot="0" flipH="0" flipV="0">
            <a:off x="6058246" y="5307150"/>
            <a:ext cx="331334" cy="390636"/>
          </a:xfrm>
          <a:custGeom>
            <a:pathLst>
              <a:path w="331334" h="390636">
                <a:moveTo>
                  <a:pt x="31377" y="0"/>
                </a:moveTo>
                <a:lnTo>
                  <a:pt x="0" y="390636"/>
                </a:lnTo>
                <a:lnTo>
                  <a:pt x="331334" y="181355"/>
                </a:lnTo>
                <a:lnTo>
                  <a:pt x="136017" y="165668"/>
                </a:lnTo>
                <a:close/>
                <a:moveTo>
                  <a:pt x="31377" y="0"/>
                </a:moveTo>
              </a:path>
            </a:pathLst>
          </a:custGeom>
          <a:solidFill>
            <a:srgbClr val="FFFFFF">
              <a:alpha val="100000"/>
            </a:srgbClr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17" name="Picture 817"/>
          <p:cNvPicPr>
            <a:picLocks noChangeAspect="0" noChangeArrowheads="1"/>
          </p:cNvPicPr>
          <p:nvPr/>
        </p:nvPicPr>
        <p:blipFill>
          <a:blip r:embed="rId8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19100" y="5384800"/>
            <a:ext cx="2717800" cy="2971800"/>
          </a:xfrm>
          <a:prstGeom prst="rect">
            <a:avLst/>
          </a:prstGeom>
          <a:noFill/>
          <a:extLst/>
        </p:spPr>
      </p:pic>
      <p:sp>
        <p:nvSpPr>
          <p:cNvPr id="818" name="Rectangle 818"/>
          <p:cNvSpPr/>
          <p:nvPr/>
        </p:nvSpPr>
        <p:spPr>
          <a:xfrm rot="0" flipH="0" flipV="0">
            <a:off x="685800" y="1641232"/>
            <a:ext cx="9689172" cy="1037020"/>
          </a:xfrm>
          <a:prstGeom prst="rect">
            <a:avLst/>
          </a:prstGeom>
        </p:spPr>
      </p:sp>
      <p:sp>
        <p:nvSpPr>
          <p:cNvPr id="819" name="Freeform 819"/>
          <p:cNvSpPr/>
          <p:nvPr/>
        </p:nvSpPr>
        <p:spPr>
          <a:xfrm rot="0" flipH="0" flipV="0">
            <a:off x="712319" y="1923848"/>
            <a:ext cx="361106" cy="421608"/>
          </a:xfrm>
          <a:custGeom>
            <a:pathLst>
              <a:path w="8597767" h="10038291">
                <a:moveTo>
                  <a:pt x="8223448" y="8939146"/>
                </a:moveTo>
                <a:cubicBezTo>
                  <a:pt x="8447947" y="9070114"/>
                  <a:pt x="8569589" y="9243152"/>
                  <a:pt x="8588375" y="9458258"/>
                </a:cubicBezTo>
                <a:cubicBezTo>
                  <a:pt x="8597767" y="9598620"/>
                  <a:pt x="8555632" y="9724892"/>
                  <a:pt x="8461970" y="9837075"/>
                </a:cubicBezTo>
                <a:cubicBezTo>
                  <a:pt x="8368440" y="9949391"/>
                  <a:pt x="8242167" y="10010245"/>
                  <a:pt x="8083153" y="10019638"/>
                </a:cubicBezTo>
                <a:cubicBezTo>
                  <a:pt x="7970837" y="10038291"/>
                  <a:pt x="7853892" y="10019572"/>
                  <a:pt x="7732315" y="9963480"/>
                </a:cubicBezTo>
                <a:cubicBezTo>
                  <a:pt x="6937242" y="9645451"/>
                  <a:pt x="6235634" y="9247848"/>
                  <a:pt x="5627489" y="8770673"/>
                </a:cubicBezTo>
                <a:cubicBezTo>
                  <a:pt x="5608836" y="8780066"/>
                  <a:pt x="5590116" y="8794089"/>
                  <a:pt x="5571331" y="8812742"/>
                </a:cubicBezTo>
                <a:cubicBezTo>
                  <a:pt x="5431102" y="8887619"/>
                  <a:pt x="5304829" y="8953102"/>
                  <a:pt x="5192514" y="9009194"/>
                </a:cubicBezTo>
                <a:cubicBezTo>
                  <a:pt x="5080198" y="9065418"/>
                  <a:pt x="4967882" y="9112183"/>
                  <a:pt x="4855567" y="9149489"/>
                </a:cubicBezTo>
                <a:cubicBezTo>
                  <a:pt x="4743383" y="9186928"/>
                  <a:pt x="4626504" y="9221985"/>
                  <a:pt x="4504928" y="9254661"/>
                </a:cubicBezTo>
                <a:cubicBezTo>
                  <a:pt x="4383352" y="9287470"/>
                  <a:pt x="4242990" y="9317963"/>
                  <a:pt x="4083843" y="9346141"/>
                </a:cubicBezTo>
                <a:cubicBezTo>
                  <a:pt x="4065190" y="9346141"/>
                  <a:pt x="4041841" y="9348456"/>
                  <a:pt x="4013795" y="9353086"/>
                </a:cubicBezTo>
                <a:cubicBezTo>
                  <a:pt x="3985749" y="9357716"/>
                  <a:pt x="3957637" y="9360032"/>
                  <a:pt x="3929459" y="9360032"/>
                </a:cubicBezTo>
                <a:cubicBezTo>
                  <a:pt x="3686307" y="9378817"/>
                  <a:pt x="3433696" y="9360098"/>
                  <a:pt x="3171626" y="9303874"/>
                </a:cubicBezTo>
                <a:cubicBezTo>
                  <a:pt x="2909689" y="9247782"/>
                  <a:pt x="2657078" y="9186994"/>
                  <a:pt x="2413793" y="9121510"/>
                </a:cubicBezTo>
                <a:cubicBezTo>
                  <a:pt x="2020887" y="9009194"/>
                  <a:pt x="1679376" y="8831461"/>
                  <a:pt x="1389261" y="8588309"/>
                </a:cubicBezTo>
                <a:cubicBezTo>
                  <a:pt x="1099277" y="8345025"/>
                  <a:pt x="858374" y="8062053"/>
                  <a:pt x="666551" y="7739393"/>
                </a:cubicBezTo>
                <a:cubicBezTo>
                  <a:pt x="474861" y="7416602"/>
                  <a:pt x="325173" y="7068079"/>
                  <a:pt x="217487" y="6693826"/>
                </a:cubicBezTo>
                <a:cubicBezTo>
                  <a:pt x="109934" y="6319573"/>
                  <a:pt x="42135" y="5940690"/>
                  <a:pt x="14089" y="5557176"/>
                </a:cubicBezTo>
                <a:cubicBezTo>
                  <a:pt x="4696" y="5416815"/>
                  <a:pt x="0" y="5276453"/>
                  <a:pt x="0" y="5136092"/>
                </a:cubicBezTo>
                <a:cubicBezTo>
                  <a:pt x="0" y="4995730"/>
                  <a:pt x="0" y="4860065"/>
                  <a:pt x="0" y="4729097"/>
                </a:cubicBezTo>
                <a:cubicBezTo>
                  <a:pt x="18785" y="4420460"/>
                  <a:pt x="72562" y="4083712"/>
                  <a:pt x="161329" y="3718851"/>
                </a:cubicBezTo>
                <a:cubicBezTo>
                  <a:pt x="250229" y="3353991"/>
                  <a:pt x="371872" y="2996142"/>
                  <a:pt x="526256" y="2645304"/>
                </a:cubicBezTo>
                <a:cubicBezTo>
                  <a:pt x="680640" y="2294467"/>
                  <a:pt x="860755" y="1964664"/>
                  <a:pt x="1066601" y="1655895"/>
                </a:cubicBezTo>
                <a:cubicBezTo>
                  <a:pt x="1272447" y="1347126"/>
                  <a:pt x="1501642" y="1094515"/>
                  <a:pt x="1754187" y="898062"/>
                </a:cubicBezTo>
                <a:cubicBezTo>
                  <a:pt x="2072349" y="654778"/>
                  <a:pt x="2413859" y="460640"/>
                  <a:pt x="2778720" y="315648"/>
                </a:cubicBezTo>
                <a:cubicBezTo>
                  <a:pt x="3143580" y="170656"/>
                  <a:pt x="3517767" y="84137"/>
                  <a:pt x="3901281" y="56092"/>
                </a:cubicBezTo>
                <a:cubicBezTo>
                  <a:pt x="4546864" y="0"/>
                  <a:pt x="5164336" y="100608"/>
                  <a:pt x="5753695" y="357915"/>
                </a:cubicBezTo>
                <a:cubicBezTo>
                  <a:pt x="6343054" y="615090"/>
                  <a:pt x="6834187" y="1043054"/>
                  <a:pt x="7227093" y="1641806"/>
                </a:cubicBezTo>
                <a:cubicBezTo>
                  <a:pt x="7414286" y="1941182"/>
                  <a:pt x="7554648" y="2254581"/>
                  <a:pt x="7648178" y="2582003"/>
                </a:cubicBezTo>
                <a:cubicBezTo>
                  <a:pt x="7741708" y="2909425"/>
                  <a:pt x="7802496" y="3246239"/>
                  <a:pt x="7830542" y="3592447"/>
                </a:cubicBezTo>
                <a:cubicBezTo>
                  <a:pt x="7877373" y="4041577"/>
                  <a:pt x="7877373" y="4485944"/>
                  <a:pt x="7830542" y="4925550"/>
                </a:cubicBezTo>
                <a:cubicBezTo>
                  <a:pt x="7746404" y="5430772"/>
                  <a:pt x="7596717" y="5964039"/>
                  <a:pt x="7381478" y="6525353"/>
                </a:cubicBezTo>
                <a:cubicBezTo>
                  <a:pt x="7166372" y="7086666"/>
                  <a:pt x="6876388" y="7582496"/>
                  <a:pt x="6511528" y="8012840"/>
                </a:cubicBezTo>
                <a:cubicBezTo>
                  <a:pt x="6764073" y="8200033"/>
                  <a:pt x="7030640" y="8368506"/>
                  <a:pt x="7311231" y="8518261"/>
                </a:cubicBezTo>
                <a:cubicBezTo>
                  <a:pt x="7591954" y="8667882"/>
                  <a:pt x="7896026" y="8808178"/>
                  <a:pt x="8223448" y="8939146"/>
                </a:cubicBezTo>
                <a:close/>
                <a:moveTo>
                  <a:pt x="5641379" y="7241117"/>
                </a:moveTo>
                <a:cubicBezTo>
                  <a:pt x="5931362" y="6913695"/>
                  <a:pt x="6155862" y="6539508"/>
                  <a:pt x="6314876" y="6118556"/>
                </a:cubicBezTo>
                <a:cubicBezTo>
                  <a:pt x="6474023" y="5697472"/>
                  <a:pt x="6600362" y="5271757"/>
                  <a:pt x="6693892" y="4841412"/>
                </a:cubicBezTo>
                <a:cubicBezTo>
                  <a:pt x="6703284" y="4654352"/>
                  <a:pt x="6710296" y="4464910"/>
                  <a:pt x="6714926" y="4273087"/>
                </a:cubicBezTo>
                <a:cubicBezTo>
                  <a:pt x="6719556" y="4081264"/>
                  <a:pt x="6712545" y="3891822"/>
                  <a:pt x="6693892" y="3704762"/>
                </a:cubicBezTo>
                <a:cubicBezTo>
                  <a:pt x="6665846" y="3442825"/>
                  <a:pt x="6619081" y="3190214"/>
                  <a:pt x="6553597" y="2946929"/>
                </a:cubicBezTo>
                <a:cubicBezTo>
                  <a:pt x="6488112" y="2703645"/>
                  <a:pt x="6389886" y="2474450"/>
                  <a:pt x="6258917" y="2259343"/>
                </a:cubicBezTo>
                <a:cubicBezTo>
                  <a:pt x="6006240" y="1866437"/>
                  <a:pt x="5660032" y="1578769"/>
                  <a:pt x="5220295" y="1396339"/>
                </a:cubicBezTo>
                <a:cubicBezTo>
                  <a:pt x="4780690" y="1213909"/>
                  <a:pt x="4331692" y="1141412"/>
                  <a:pt x="3873301" y="1178851"/>
                </a:cubicBezTo>
                <a:cubicBezTo>
                  <a:pt x="3611232" y="1206897"/>
                  <a:pt x="3363251" y="1267685"/>
                  <a:pt x="3129359" y="1361215"/>
                </a:cubicBezTo>
                <a:cubicBezTo>
                  <a:pt x="2895600" y="1454745"/>
                  <a:pt x="2680427" y="1595041"/>
                  <a:pt x="2483842" y="1782101"/>
                </a:cubicBezTo>
                <a:cubicBezTo>
                  <a:pt x="2231297" y="2006732"/>
                  <a:pt x="2016125" y="2268736"/>
                  <a:pt x="1838325" y="2568112"/>
                </a:cubicBezTo>
                <a:cubicBezTo>
                  <a:pt x="1660657" y="2867488"/>
                  <a:pt x="1515665" y="3185583"/>
                  <a:pt x="1403350" y="3522398"/>
                </a:cubicBezTo>
                <a:cubicBezTo>
                  <a:pt x="1291166" y="3859080"/>
                  <a:pt x="1213974" y="4198210"/>
                  <a:pt x="1171773" y="4539787"/>
                </a:cubicBezTo>
                <a:cubicBezTo>
                  <a:pt x="1129704" y="4881232"/>
                  <a:pt x="1122693" y="5206272"/>
                  <a:pt x="1150739" y="5514909"/>
                </a:cubicBezTo>
                <a:cubicBezTo>
                  <a:pt x="1178784" y="5889162"/>
                  <a:pt x="1258292" y="6247077"/>
                  <a:pt x="1389261" y="6588654"/>
                </a:cubicBezTo>
                <a:cubicBezTo>
                  <a:pt x="1520229" y="6930099"/>
                  <a:pt x="1702659" y="7224779"/>
                  <a:pt x="1936551" y="7472693"/>
                </a:cubicBezTo>
                <a:cubicBezTo>
                  <a:pt x="2170443" y="7720608"/>
                  <a:pt x="2455796" y="7912431"/>
                  <a:pt x="2792611" y="8048162"/>
                </a:cubicBezTo>
                <a:cubicBezTo>
                  <a:pt x="3129425" y="8183761"/>
                  <a:pt x="3517701" y="8232841"/>
                  <a:pt x="3957439" y="8195403"/>
                </a:cubicBezTo>
                <a:cubicBezTo>
                  <a:pt x="4088407" y="8176617"/>
                  <a:pt x="4219376" y="8150887"/>
                  <a:pt x="4350345" y="8118211"/>
                </a:cubicBezTo>
                <a:cubicBezTo>
                  <a:pt x="4481314" y="8085402"/>
                  <a:pt x="4612282" y="8036256"/>
                  <a:pt x="4743251" y="7970772"/>
                </a:cubicBezTo>
                <a:cubicBezTo>
                  <a:pt x="4556191" y="7783711"/>
                  <a:pt x="4380772" y="7584943"/>
                  <a:pt x="4216995" y="7374467"/>
                </a:cubicBezTo>
                <a:cubicBezTo>
                  <a:pt x="4053350" y="7163859"/>
                  <a:pt x="3891954" y="6941675"/>
                  <a:pt x="3732807" y="6707915"/>
                </a:cubicBezTo>
                <a:cubicBezTo>
                  <a:pt x="3695369" y="6642299"/>
                  <a:pt x="3669638" y="6581445"/>
                  <a:pt x="3655615" y="6525353"/>
                </a:cubicBezTo>
                <a:cubicBezTo>
                  <a:pt x="3641592" y="6469261"/>
                  <a:pt x="3625254" y="6413170"/>
                  <a:pt x="3606601" y="6357078"/>
                </a:cubicBezTo>
                <a:cubicBezTo>
                  <a:pt x="3597208" y="6197931"/>
                  <a:pt x="3639277" y="6064581"/>
                  <a:pt x="3732807" y="5957028"/>
                </a:cubicBezTo>
                <a:cubicBezTo>
                  <a:pt x="3826470" y="5849475"/>
                  <a:pt x="3948112" y="5786305"/>
                  <a:pt x="4097734" y="5767520"/>
                </a:cubicBezTo>
                <a:cubicBezTo>
                  <a:pt x="4303580" y="5748867"/>
                  <a:pt x="4490707" y="5837767"/>
                  <a:pt x="4659114" y="6034220"/>
                </a:cubicBezTo>
                <a:cubicBezTo>
                  <a:pt x="4818128" y="6258719"/>
                  <a:pt x="4979458" y="6471576"/>
                  <a:pt x="5143103" y="6672792"/>
                </a:cubicBezTo>
                <a:cubicBezTo>
                  <a:pt x="5306880" y="6873875"/>
                  <a:pt x="5472972" y="7063317"/>
                  <a:pt x="5641379" y="724111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" name="Freeform 820"/>
          <p:cNvSpPr/>
          <p:nvPr/>
        </p:nvSpPr>
        <p:spPr>
          <a:xfrm rot="0" flipH="0" flipV="0">
            <a:off x="1119652" y="2044085"/>
            <a:ext cx="242263" cy="254615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" name="Freeform 821"/>
          <p:cNvSpPr/>
          <p:nvPr/>
        </p:nvSpPr>
        <p:spPr>
          <a:xfrm rot="0" flipH="0" flipV="0">
            <a:off x="1402152" y="2039468"/>
            <a:ext cx="239004" cy="267836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" name="Freeform 822"/>
          <p:cNvSpPr/>
          <p:nvPr/>
        </p:nvSpPr>
        <p:spPr>
          <a:xfrm rot="0" flipH="0" flipV="0">
            <a:off x="1694294" y="2035234"/>
            <a:ext cx="209809" cy="272884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" name="Freeform 823"/>
          <p:cNvSpPr/>
          <p:nvPr/>
        </p:nvSpPr>
        <p:spPr>
          <a:xfrm rot="0" flipH="0" flipV="0">
            <a:off x="1954181" y="1926121"/>
            <a:ext cx="186840" cy="37898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" name="Freeform 824"/>
          <p:cNvSpPr/>
          <p:nvPr/>
        </p:nvSpPr>
        <p:spPr>
          <a:xfrm rot="0" flipH="0" flipV="0">
            <a:off x="2183518" y="2044085"/>
            <a:ext cx="242263" cy="254615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" name="Freeform 825"/>
          <p:cNvSpPr/>
          <p:nvPr/>
        </p:nvSpPr>
        <p:spPr>
          <a:xfrm rot="0" flipH="0" flipV="0">
            <a:off x="2480584" y="2031884"/>
            <a:ext cx="340634" cy="276417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" name="Freeform 826"/>
          <p:cNvSpPr/>
          <p:nvPr/>
        </p:nvSpPr>
        <p:spPr>
          <a:xfrm rot="0" flipH="0" flipV="0">
            <a:off x="3077619" y="2031884"/>
            <a:ext cx="340634" cy="276417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" name="Freeform 827"/>
          <p:cNvSpPr/>
          <p:nvPr/>
        </p:nvSpPr>
        <p:spPr>
          <a:xfrm rot="0" flipH="0" flipV="0">
            <a:off x="3481965" y="2039368"/>
            <a:ext cx="242927" cy="269353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" name="Freeform 828"/>
          <p:cNvSpPr/>
          <p:nvPr/>
        </p:nvSpPr>
        <p:spPr>
          <a:xfrm rot="0" flipH="0" flipV="0">
            <a:off x="3776810" y="2026700"/>
            <a:ext cx="210606" cy="280148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" name="Freeform 829"/>
          <p:cNvSpPr/>
          <p:nvPr/>
        </p:nvSpPr>
        <p:spPr>
          <a:xfrm rot="0" flipH="0" flipV="0">
            <a:off x="4047180" y="1931230"/>
            <a:ext cx="223336" cy="378780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0" name="Freeform 830"/>
          <p:cNvSpPr/>
          <p:nvPr/>
        </p:nvSpPr>
        <p:spPr>
          <a:xfrm rot="0" flipH="0" flipV="0">
            <a:off x="4328385" y="2039468"/>
            <a:ext cx="239004" cy="267836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1" name="Freeform 831"/>
          <p:cNvSpPr/>
          <p:nvPr/>
        </p:nvSpPr>
        <p:spPr>
          <a:xfrm rot="0" flipH="0" flipV="0">
            <a:off x="4620526" y="2035234"/>
            <a:ext cx="209809" cy="272884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" name="Freeform 832"/>
          <p:cNvSpPr/>
          <p:nvPr/>
        </p:nvSpPr>
        <p:spPr>
          <a:xfrm rot="0" flipH="0" flipV="0">
            <a:off x="4900993" y="1927971"/>
            <a:ext cx="57165" cy="378738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" name="Freeform 833"/>
          <p:cNvSpPr/>
          <p:nvPr/>
        </p:nvSpPr>
        <p:spPr>
          <a:xfrm rot="0" flipH="0" flipV="0">
            <a:off x="5018619" y="2026700"/>
            <a:ext cx="210606" cy="280148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" name="Freeform 834"/>
          <p:cNvSpPr/>
          <p:nvPr/>
        </p:nvSpPr>
        <p:spPr>
          <a:xfrm rot="0" flipH="0" flipV="0">
            <a:off x="5263379" y="2025614"/>
            <a:ext cx="197152" cy="284871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" name="Freeform 835"/>
          <p:cNvSpPr/>
          <p:nvPr/>
        </p:nvSpPr>
        <p:spPr>
          <a:xfrm rot="0" flipH="0" flipV="0">
            <a:off x="6361154" y="2177065"/>
            <a:ext cx="253998" cy="364012"/>
          </a:xfrm>
          <a:custGeom>
            <a:pathLst>
              <a:path w="6047582" h="8666956">
                <a:moveTo>
                  <a:pt x="84138" y="7276704"/>
                </a:moveTo>
                <a:cubicBezTo>
                  <a:pt x="28046" y="7145603"/>
                  <a:pt x="0" y="7023960"/>
                  <a:pt x="0" y="6911777"/>
                </a:cubicBezTo>
                <a:cubicBezTo>
                  <a:pt x="0" y="6752630"/>
                  <a:pt x="49081" y="6623910"/>
                  <a:pt x="147241" y="6525618"/>
                </a:cubicBezTo>
                <a:cubicBezTo>
                  <a:pt x="245534" y="6427193"/>
                  <a:pt x="369491" y="6377980"/>
                  <a:pt x="519113" y="6377980"/>
                </a:cubicBezTo>
                <a:cubicBezTo>
                  <a:pt x="668735" y="6377980"/>
                  <a:pt x="813660" y="6429508"/>
                  <a:pt x="953889" y="6532563"/>
                </a:cubicBezTo>
                <a:cubicBezTo>
                  <a:pt x="1113036" y="6720020"/>
                  <a:pt x="1297782" y="6876984"/>
                  <a:pt x="1508125" y="7003455"/>
                </a:cubicBezTo>
                <a:cubicBezTo>
                  <a:pt x="1718601" y="7129794"/>
                  <a:pt x="1943100" y="7228086"/>
                  <a:pt x="2181622" y="7298333"/>
                </a:cubicBezTo>
                <a:cubicBezTo>
                  <a:pt x="2420276" y="7368580"/>
                  <a:pt x="2663495" y="7417793"/>
                  <a:pt x="2911277" y="7445971"/>
                </a:cubicBezTo>
                <a:cubicBezTo>
                  <a:pt x="3159192" y="7474017"/>
                  <a:pt x="3400095" y="7488039"/>
                  <a:pt x="3633986" y="7488039"/>
                </a:cubicBezTo>
                <a:cubicBezTo>
                  <a:pt x="3793001" y="7431816"/>
                  <a:pt x="3902869" y="7396692"/>
                  <a:pt x="3963591" y="7382669"/>
                </a:cubicBezTo>
                <a:cubicBezTo>
                  <a:pt x="4024445" y="7368646"/>
                  <a:pt x="4073592" y="7352308"/>
                  <a:pt x="4111030" y="7333655"/>
                </a:cubicBezTo>
                <a:cubicBezTo>
                  <a:pt x="4148468" y="7314870"/>
                  <a:pt x="4190537" y="7286758"/>
                  <a:pt x="4237236" y="7249319"/>
                </a:cubicBezTo>
                <a:cubicBezTo>
                  <a:pt x="4284068" y="7211748"/>
                  <a:pt x="4372968" y="7146132"/>
                  <a:pt x="4503936" y="7052469"/>
                </a:cubicBezTo>
                <a:cubicBezTo>
                  <a:pt x="4550768" y="6986853"/>
                  <a:pt x="4592836" y="6925932"/>
                  <a:pt x="4630143" y="6869708"/>
                </a:cubicBezTo>
                <a:cubicBezTo>
                  <a:pt x="4667581" y="6813484"/>
                  <a:pt x="4709716" y="6752630"/>
                  <a:pt x="4756547" y="6687146"/>
                </a:cubicBezTo>
                <a:lnTo>
                  <a:pt x="4882754" y="6307733"/>
                </a:lnTo>
                <a:cubicBezTo>
                  <a:pt x="4882754" y="6242117"/>
                  <a:pt x="4882754" y="6178881"/>
                  <a:pt x="4882754" y="6118027"/>
                </a:cubicBezTo>
                <a:cubicBezTo>
                  <a:pt x="4882754" y="6057041"/>
                  <a:pt x="4878123" y="5989175"/>
                  <a:pt x="4868863" y="5914430"/>
                </a:cubicBezTo>
                <a:cubicBezTo>
                  <a:pt x="4850078" y="5848813"/>
                  <a:pt x="4826662" y="5785578"/>
                  <a:pt x="4798616" y="5724724"/>
                </a:cubicBezTo>
                <a:cubicBezTo>
                  <a:pt x="4770570" y="5663737"/>
                  <a:pt x="4742524" y="5600502"/>
                  <a:pt x="4714479" y="5535018"/>
                </a:cubicBezTo>
                <a:cubicBezTo>
                  <a:pt x="4658387" y="5469401"/>
                  <a:pt x="4604610" y="5408547"/>
                  <a:pt x="4553149" y="5352455"/>
                </a:cubicBezTo>
                <a:cubicBezTo>
                  <a:pt x="4501687" y="5296231"/>
                  <a:pt x="4447845" y="5235377"/>
                  <a:pt x="4391621" y="5169893"/>
                </a:cubicBezTo>
                <a:cubicBezTo>
                  <a:pt x="4307615" y="5123061"/>
                  <a:pt x="4223478" y="5071534"/>
                  <a:pt x="4139208" y="5015310"/>
                </a:cubicBezTo>
                <a:cubicBezTo>
                  <a:pt x="4055071" y="4959086"/>
                  <a:pt x="3961540" y="4916885"/>
                  <a:pt x="3858618" y="4888707"/>
                </a:cubicBezTo>
                <a:cubicBezTo>
                  <a:pt x="3475104" y="4757606"/>
                  <a:pt x="3121951" y="4666325"/>
                  <a:pt x="2799160" y="4614863"/>
                </a:cubicBezTo>
                <a:cubicBezTo>
                  <a:pt x="2476500" y="4563269"/>
                  <a:pt x="2172494" y="4497719"/>
                  <a:pt x="1887141" y="4418211"/>
                </a:cubicBezTo>
                <a:cubicBezTo>
                  <a:pt x="1601788" y="4338572"/>
                  <a:pt x="1332839" y="4214482"/>
                  <a:pt x="1080294" y="4045943"/>
                </a:cubicBezTo>
                <a:cubicBezTo>
                  <a:pt x="827749" y="3877271"/>
                  <a:pt x="579901" y="3605676"/>
                  <a:pt x="336749" y="3231158"/>
                </a:cubicBezTo>
                <a:cubicBezTo>
                  <a:pt x="289918" y="3156281"/>
                  <a:pt x="261806" y="3100123"/>
                  <a:pt x="252413" y="3062685"/>
                </a:cubicBezTo>
                <a:cubicBezTo>
                  <a:pt x="243152" y="3025114"/>
                  <a:pt x="233826" y="2959497"/>
                  <a:pt x="224433" y="2865835"/>
                </a:cubicBezTo>
                <a:cubicBezTo>
                  <a:pt x="215040" y="2790958"/>
                  <a:pt x="208029" y="2718396"/>
                  <a:pt x="203399" y="2648149"/>
                </a:cubicBezTo>
                <a:cubicBezTo>
                  <a:pt x="198769" y="2577902"/>
                  <a:pt x="196454" y="2509970"/>
                  <a:pt x="196454" y="2444354"/>
                </a:cubicBezTo>
                <a:cubicBezTo>
                  <a:pt x="196454" y="2275814"/>
                  <a:pt x="212792" y="2125994"/>
                  <a:pt x="245468" y="1994893"/>
                </a:cubicBezTo>
                <a:cubicBezTo>
                  <a:pt x="278276" y="1863792"/>
                  <a:pt x="327422" y="1737387"/>
                  <a:pt x="392907" y="1615679"/>
                </a:cubicBezTo>
                <a:cubicBezTo>
                  <a:pt x="458391" y="1493970"/>
                  <a:pt x="542529" y="1369880"/>
                  <a:pt x="645319" y="1243410"/>
                </a:cubicBezTo>
                <a:cubicBezTo>
                  <a:pt x="748242" y="1116939"/>
                  <a:pt x="869884" y="978827"/>
                  <a:pt x="1010246" y="829072"/>
                </a:cubicBezTo>
                <a:cubicBezTo>
                  <a:pt x="1169128" y="660400"/>
                  <a:pt x="1351492" y="522222"/>
                  <a:pt x="1557338" y="414536"/>
                </a:cubicBezTo>
                <a:cubicBezTo>
                  <a:pt x="1763184" y="306719"/>
                  <a:pt x="1978356" y="222383"/>
                  <a:pt x="2202855" y="161529"/>
                </a:cubicBezTo>
                <a:cubicBezTo>
                  <a:pt x="2427486" y="100674"/>
                  <a:pt x="2658997" y="58539"/>
                  <a:pt x="2897386" y="35124"/>
                </a:cubicBezTo>
                <a:cubicBezTo>
                  <a:pt x="3135908" y="11708"/>
                  <a:pt x="3367418" y="0"/>
                  <a:pt x="3591918" y="0"/>
                </a:cubicBezTo>
                <a:cubicBezTo>
                  <a:pt x="3666795" y="0"/>
                  <a:pt x="3734594" y="0"/>
                  <a:pt x="3795316" y="0"/>
                </a:cubicBezTo>
                <a:cubicBezTo>
                  <a:pt x="3856170" y="0"/>
                  <a:pt x="3919406" y="4697"/>
                  <a:pt x="3985022" y="14089"/>
                </a:cubicBezTo>
                <a:cubicBezTo>
                  <a:pt x="4200129" y="32875"/>
                  <a:pt x="4403527" y="84336"/>
                  <a:pt x="4595218" y="168474"/>
                </a:cubicBezTo>
                <a:cubicBezTo>
                  <a:pt x="4786908" y="252611"/>
                  <a:pt x="4985676" y="322858"/>
                  <a:pt x="5191522" y="379214"/>
                </a:cubicBezTo>
                <a:cubicBezTo>
                  <a:pt x="5406761" y="528836"/>
                  <a:pt x="5514380" y="711266"/>
                  <a:pt x="5514380" y="926505"/>
                </a:cubicBezTo>
                <a:cubicBezTo>
                  <a:pt x="5514380" y="1066999"/>
                  <a:pt x="5460537" y="1191022"/>
                  <a:pt x="5352852" y="1298575"/>
                </a:cubicBezTo>
                <a:cubicBezTo>
                  <a:pt x="5245299" y="1406129"/>
                  <a:pt x="5093296" y="1459905"/>
                  <a:pt x="4896843" y="1459905"/>
                </a:cubicBezTo>
                <a:cubicBezTo>
                  <a:pt x="4878189" y="1459905"/>
                  <a:pt x="4857155" y="1457590"/>
                  <a:pt x="4833739" y="1452960"/>
                </a:cubicBezTo>
                <a:cubicBezTo>
                  <a:pt x="4810324" y="1448197"/>
                  <a:pt x="4789289" y="1445816"/>
                  <a:pt x="4770636" y="1445816"/>
                </a:cubicBezTo>
                <a:cubicBezTo>
                  <a:pt x="4471260" y="1352154"/>
                  <a:pt x="4207008" y="1279591"/>
                  <a:pt x="3977879" y="1228130"/>
                </a:cubicBezTo>
                <a:cubicBezTo>
                  <a:pt x="3748749" y="1176536"/>
                  <a:pt x="3526565" y="1150739"/>
                  <a:pt x="3311327" y="1150739"/>
                </a:cubicBezTo>
                <a:cubicBezTo>
                  <a:pt x="3086960" y="1150739"/>
                  <a:pt x="2857831" y="1188244"/>
                  <a:pt x="2623939" y="1263254"/>
                </a:cubicBezTo>
                <a:cubicBezTo>
                  <a:pt x="2390048" y="1338130"/>
                  <a:pt x="2118784" y="1464535"/>
                  <a:pt x="1810147" y="1642468"/>
                </a:cubicBezTo>
                <a:cubicBezTo>
                  <a:pt x="1754056" y="1717477"/>
                  <a:pt x="1697898" y="1785409"/>
                  <a:pt x="1641674" y="1846263"/>
                </a:cubicBezTo>
                <a:cubicBezTo>
                  <a:pt x="1585582" y="1907117"/>
                  <a:pt x="1529491" y="1970419"/>
                  <a:pt x="1473399" y="2036168"/>
                </a:cubicBezTo>
                <a:cubicBezTo>
                  <a:pt x="1445353" y="2092259"/>
                  <a:pt x="1419622" y="2148417"/>
                  <a:pt x="1396207" y="2204641"/>
                </a:cubicBezTo>
                <a:cubicBezTo>
                  <a:pt x="1372791" y="2260733"/>
                  <a:pt x="1351757" y="2316957"/>
                  <a:pt x="1333104" y="2373313"/>
                </a:cubicBezTo>
                <a:cubicBezTo>
                  <a:pt x="1333104" y="2429537"/>
                  <a:pt x="1335419" y="2485761"/>
                  <a:pt x="1340049" y="2541985"/>
                </a:cubicBezTo>
                <a:cubicBezTo>
                  <a:pt x="1344679" y="2598209"/>
                  <a:pt x="1351691" y="2649670"/>
                  <a:pt x="1361083" y="2696369"/>
                </a:cubicBezTo>
                <a:cubicBezTo>
                  <a:pt x="1398522" y="2743200"/>
                  <a:pt x="1431264" y="2790032"/>
                  <a:pt x="1459310" y="2836863"/>
                </a:cubicBezTo>
                <a:cubicBezTo>
                  <a:pt x="1487356" y="2883694"/>
                  <a:pt x="1520098" y="2930525"/>
                  <a:pt x="1557536" y="2977357"/>
                </a:cubicBezTo>
                <a:lnTo>
                  <a:pt x="2146896" y="3314502"/>
                </a:lnTo>
                <a:cubicBezTo>
                  <a:pt x="2427486" y="3380119"/>
                  <a:pt x="2689358" y="3436343"/>
                  <a:pt x="2932510" y="3483174"/>
                </a:cubicBezTo>
                <a:cubicBezTo>
                  <a:pt x="3175794" y="3530005"/>
                  <a:pt x="3409686" y="3583848"/>
                  <a:pt x="3634185" y="3644702"/>
                </a:cubicBezTo>
                <a:cubicBezTo>
                  <a:pt x="3858684" y="3705424"/>
                  <a:pt x="4080868" y="3777986"/>
                  <a:pt x="4300736" y="3862388"/>
                </a:cubicBezTo>
                <a:cubicBezTo>
                  <a:pt x="4520605" y="3946658"/>
                  <a:pt x="4756812" y="4059039"/>
                  <a:pt x="5009357" y="4199533"/>
                </a:cubicBezTo>
                <a:cubicBezTo>
                  <a:pt x="5140325" y="4274543"/>
                  <a:pt x="5252509" y="4370586"/>
                  <a:pt x="5345907" y="4487664"/>
                </a:cubicBezTo>
                <a:cubicBezTo>
                  <a:pt x="5439437" y="4604610"/>
                  <a:pt x="5528337" y="4714611"/>
                  <a:pt x="5612607" y="4817666"/>
                </a:cubicBezTo>
                <a:cubicBezTo>
                  <a:pt x="5762229" y="4995598"/>
                  <a:pt x="5872097" y="5196946"/>
                  <a:pt x="5942211" y="5421710"/>
                </a:cubicBezTo>
                <a:cubicBezTo>
                  <a:pt x="6012458" y="5646473"/>
                  <a:pt x="6047582" y="5880630"/>
                  <a:pt x="6047582" y="6124179"/>
                </a:cubicBezTo>
                <a:cubicBezTo>
                  <a:pt x="6047582" y="6461258"/>
                  <a:pt x="5982097" y="6789010"/>
                  <a:pt x="5851129" y="7107436"/>
                </a:cubicBezTo>
                <a:cubicBezTo>
                  <a:pt x="5720160" y="7425862"/>
                  <a:pt x="5533099" y="7688131"/>
                  <a:pt x="5289947" y="7894241"/>
                </a:cubicBezTo>
                <a:cubicBezTo>
                  <a:pt x="5205810" y="7969118"/>
                  <a:pt x="5119291" y="8036984"/>
                  <a:pt x="5030391" y="8097838"/>
                </a:cubicBezTo>
                <a:cubicBezTo>
                  <a:pt x="4941491" y="8158692"/>
                  <a:pt x="4854972" y="8217231"/>
                  <a:pt x="4770835" y="8273455"/>
                </a:cubicBezTo>
                <a:cubicBezTo>
                  <a:pt x="4574382" y="8404555"/>
                  <a:pt x="4354513" y="8502914"/>
                  <a:pt x="4111229" y="8568531"/>
                </a:cubicBezTo>
                <a:cubicBezTo>
                  <a:pt x="3867944" y="8634147"/>
                  <a:pt x="3610637" y="8666956"/>
                  <a:pt x="3339307" y="8666956"/>
                </a:cubicBezTo>
                <a:cubicBezTo>
                  <a:pt x="3030803" y="8666956"/>
                  <a:pt x="2719851" y="8631832"/>
                  <a:pt x="2406452" y="8561585"/>
                </a:cubicBezTo>
                <a:cubicBezTo>
                  <a:pt x="2093053" y="8491339"/>
                  <a:pt x="1791362" y="8393046"/>
                  <a:pt x="1501379" y="8266708"/>
                </a:cubicBezTo>
                <a:cubicBezTo>
                  <a:pt x="1211395" y="8140237"/>
                  <a:pt x="944761" y="7992798"/>
                  <a:pt x="701477" y="7824391"/>
                </a:cubicBezTo>
                <a:cubicBezTo>
                  <a:pt x="458325" y="7655851"/>
                  <a:pt x="252545" y="7473289"/>
                  <a:pt x="84138" y="7276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" name="Freeform 836"/>
          <p:cNvSpPr/>
          <p:nvPr/>
        </p:nvSpPr>
        <p:spPr>
          <a:xfrm rot="0" flipH="0" flipV="0">
            <a:off x="6674670" y="2265593"/>
            <a:ext cx="221627" cy="407859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" name="Freeform 837"/>
          <p:cNvSpPr/>
          <p:nvPr/>
        </p:nvSpPr>
        <p:spPr>
          <a:xfrm rot="0" flipH="0" flipV="0">
            <a:off x="6951214" y="2267968"/>
            <a:ext cx="242927" cy="269353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" name="Freeform 838"/>
          <p:cNvSpPr/>
          <p:nvPr/>
        </p:nvSpPr>
        <p:spPr>
          <a:xfrm rot="0" flipH="0" flipV="0">
            <a:off x="7246059" y="2255300"/>
            <a:ext cx="210606" cy="280148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" name="Freeform 839"/>
          <p:cNvSpPr/>
          <p:nvPr/>
        </p:nvSpPr>
        <p:spPr>
          <a:xfrm rot="0" flipH="0" flipV="0">
            <a:off x="7512108" y="2156571"/>
            <a:ext cx="57165" cy="378738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" name="Freeform 840"/>
          <p:cNvSpPr/>
          <p:nvPr/>
        </p:nvSpPr>
        <p:spPr>
          <a:xfrm rot="0" flipH="0" flipV="0">
            <a:off x="7628492" y="2268068"/>
            <a:ext cx="239004" cy="267836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" name="Freeform 841"/>
          <p:cNvSpPr/>
          <p:nvPr/>
        </p:nvSpPr>
        <p:spPr>
          <a:xfrm rot="0" flipH="0" flipV="0">
            <a:off x="7923994" y="2154904"/>
            <a:ext cx="70142" cy="39027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2" name="Freeform 842"/>
          <p:cNvSpPr/>
          <p:nvPr/>
        </p:nvSpPr>
        <p:spPr>
          <a:xfrm rot="0" flipH="0" flipV="0">
            <a:off x="8272543" y="2259000"/>
            <a:ext cx="208059" cy="278784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3" name="Freeform 843"/>
          <p:cNvSpPr/>
          <p:nvPr/>
        </p:nvSpPr>
        <p:spPr>
          <a:xfrm rot="0" flipH="0" flipV="0">
            <a:off x="8492473" y="2267968"/>
            <a:ext cx="242927" cy="269353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4" name="Freeform 844"/>
          <p:cNvSpPr/>
          <p:nvPr/>
        </p:nvSpPr>
        <p:spPr>
          <a:xfrm rot="0" flipH="0" flipV="0">
            <a:off x="8790450" y="2154904"/>
            <a:ext cx="70142" cy="39027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5" name="Freeform 845"/>
          <p:cNvSpPr/>
          <p:nvPr/>
        </p:nvSpPr>
        <p:spPr>
          <a:xfrm rot="0" flipH="0" flipV="0">
            <a:off x="8901665" y="2268068"/>
            <a:ext cx="239004" cy="267836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6" name="Freeform 846"/>
          <p:cNvSpPr/>
          <p:nvPr/>
        </p:nvSpPr>
        <p:spPr>
          <a:xfrm rot="0" flipH="0" flipV="0">
            <a:off x="9164911" y="2154721"/>
            <a:ext cx="186840" cy="37898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7" name="Freeform 847"/>
          <p:cNvSpPr/>
          <p:nvPr/>
        </p:nvSpPr>
        <p:spPr>
          <a:xfrm rot="0" flipH="0" flipV="0">
            <a:off x="9402957" y="2156571"/>
            <a:ext cx="57165" cy="378738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8" name="Freeform 848"/>
          <p:cNvSpPr/>
          <p:nvPr/>
        </p:nvSpPr>
        <p:spPr>
          <a:xfrm rot="0" flipH="0" flipV="0">
            <a:off x="9510654" y="2264532"/>
            <a:ext cx="223377" cy="275145"/>
          </a:xfrm>
          <a:custGeom>
            <a:pathLst>
              <a:path w="5318522" h="6551082">
                <a:moveTo>
                  <a:pt x="4214681" y="376502"/>
                </a:moveTo>
                <a:cubicBezTo>
                  <a:pt x="4308211" y="217487"/>
                  <a:pt x="4418079" y="112249"/>
                  <a:pt x="4544285" y="60788"/>
                </a:cubicBezTo>
                <a:cubicBezTo>
                  <a:pt x="4670624" y="9326"/>
                  <a:pt x="4792266" y="0"/>
                  <a:pt x="4909212" y="32808"/>
                </a:cubicBezTo>
                <a:cubicBezTo>
                  <a:pt x="5026158" y="65484"/>
                  <a:pt x="5124384" y="140295"/>
                  <a:pt x="5203892" y="257241"/>
                </a:cubicBezTo>
                <a:cubicBezTo>
                  <a:pt x="5283399" y="374187"/>
                  <a:pt x="5318522" y="521560"/>
                  <a:pt x="5309262" y="699360"/>
                </a:cubicBezTo>
                <a:cubicBezTo>
                  <a:pt x="5178161" y="1204449"/>
                  <a:pt x="5026092" y="1697897"/>
                  <a:pt x="4853054" y="2179703"/>
                </a:cubicBezTo>
                <a:cubicBezTo>
                  <a:pt x="4680017" y="2661510"/>
                  <a:pt x="4509294" y="3145697"/>
                  <a:pt x="4340887" y="3632266"/>
                </a:cubicBezTo>
                <a:cubicBezTo>
                  <a:pt x="4181872" y="4081264"/>
                  <a:pt x="4025173" y="4523316"/>
                  <a:pt x="3870788" y="4958424"/>
                </a:cubicBezTo>
                <a:cubicBezTo>
                  <a:pt x="3716404" y="5393399"/>
                  <a:pt x="3545682" y="5826059"/>
                  <a:pt x="3358621" y="6256403"/>
                </a:cubicBezTo>
                <a:cubicBezTo>
                  <a:pt x="3190214" y="6462248"/>
                  <a:pt x="3003087" y="6551082"/>
                  <a:pt x="2797242" y="6522904"/>
                </a:cubicBezTo>
                <a:cubicBezTo>
                  <a:pt x="2591396" y="6494858"/>
                  <a:pt x="2432381" y="6363956"/>
                  <a:pt x="2320198" y="6130197"/>
                </a:cubicBezTo>
                <a:cubicBezTo>
                  <a:pt x="1983383" y="5241330"/>
                  <a:pt x="1639557" y="4361921"/>
                  <a:pt x="1288720" y="3491971"/>
                </a:cubicBezTo>
                <a:cubicBezTo>
                  <a:pt x="937882" y="2621889"/>
                  <a:pt x="547291" y="1765829"/>
                  <a:pt x="116946" y="923793"/>
                </a:cubicBezTo>
                <a:cubicBezTo>
                  <a:pt x="23416" y="736732"/>
                  <a:pt x="0" y="570706"/>
                  <a:pt x="46699" y="425714"/>
                </a:cubicBezTo>
                <a:cubicBezTo>
                  <a:pt x="93531" y="280590"/>
                  <a:pt x="173038" y="172971"/>
                  <a:pt x="285221" y="102857"/>
                </a:cubicBezTo>
                <a:cubicBezTo>
                  <a:pt x="397537" y="32742"/>
                  <a:pt x="530887" y="11708"/>
                  <a:pt x="685271" y="39753"/>
                </a:cubicBezTo>
                <a:cubicBezTo>
                  <a:pt x="839656" y="67799"/>
                  <a:pt x="977636" y="166026"/>
                  <a:pt x="1099212" y="334433"/>
                </a:cubicBezTo>
                <a:cubicBezTo>
                  <a:pt x="1426634" y="989277"/>
                  <a:pt x="1735336" y="1653514"/>
                  <a:pt x="2025320" y="2327143"/>
                </a:cubicBezTo>
                <a:cubicBezTo>
                  <a:pt x="2315435" y="3000772"/>
                  <a:pt x="2596158" y="3683727"/>
                  <a:pt x="2867488" y="4376010"/>
                </a:cubicBezTo>
                <a:cubicBezTo>
                  <a:pt x="2932973" y="4198210"/>
                  <a:pt x="2996076" y="4020476"/>
                  <a:pt x="3056798" y="3842808"/>
                </a:cubicBezTo>
                <a:cubicBezTo>
                  <a:pt x="3117652" y="3665008"/>
                  <a:pt x="3180821" y="3487208"/>
                  <a:pt x="3246306" y="3309408"/>
                </a:cubicBezTo>
                <a:cubicBezTo>
                  <a:pt x="3414713" y="2822972"/>
                  <a:pt x="3583120" y="2338850"/>
                  <a:pt x="3751528" y="1857044"/>
                </a:cubicBezTo>
                <a:cubicBezTo>
                  <a:pt x="3919935" y="1375238"/>
                  <a:pt x="4074319" y="881724"/>
                  <a:pt x="4214681" y="3765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9" name="Freeform 849"/>
          <p:cNvSpPr/>
          <p:nvPr/>
        </p:nvSpPr>
        <p:spPr>
          <a:xfrm rot="0" flipH="0" flipV="0">
            <a:off x="9784872" y="2156571"/>
            <a:ext cx="57165" cy="378738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0" name="Freeform 850"/>
          <p:cNvSpPr/>
          <p:nvPr/>
        </p:nvSpPr>
        <p:spPr>
          <a:xfrm rot="0" flipH="0" flipV="0">
            <a:off x="9888094" y="2154721"/>
            <a:ext cx="186840" cy="37898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1" name="Freeform 851"/>
          <p:cNvSpPr/>
          <p:nvPr/>
        </p:nvSpPr>
        <p:spPr>
          <a:xfrm rot="0" flipH="0" flipV="0">
            <a:off x="10106673" y="2259717"/>
            <a:ext cx="252848" cy="391357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2" name="Rectangle 852"/>
          <p:cNvSpPr/>
          <p:nvPr/>
        </p:nvSpPr>
        <p:spPr>
          <a:xfrm rot="0" flipH="0" flipV="0">
            <a:off x="3403600" y="6403732"/>
            <a:ext cx="5212651" cy="808420"/>
          </a:xfrm>
          <a:prstGeom prst="rect">
            <a:avLst/>
          </a:prstGeom>
        </p:spPr>
      </p:sp>
      <p:sp>
        <p:nvSpPr>
          <p:cNvPr id="853" name="Freeform 853"/>
          <p:cNvSpPr/>
          <p:nvPr/>
        </p:nvSpPr>
        <p:spPr>
          <a:xfrm rot="0" flipH="0" flipV="0">
            <a:off x="3430119" y="6686348"/>
            <a:ext cx="361106" cy="421608"/>
          </a:xfrm>
          <a:custGeom>
            <a:pathLst>
              <a:path w="8597767" h="10038291">
                <a:moveTo>
                  <a:pt x="8223448" y="8939146"/>
                </a:moveTo>
                <a:cubicBezTo>
                  <a:pt x="8447947" y="9070114"/>
                  <a:pt x="8569589" y="9243152"/>
                  <a:pt x="8588375" y="9458258"/>
                </a:cubicBezTo>
                <a:cubicBezTo>
                  <a:pt x="8597767" y="9598620"/>
                  <a:pt x="8555632" y="9724892"/>
                  <a:pt x="8461970" y="9837075"/>
                </a:cubicBezTo>
                <a:cubicBezTo>
                  <a:pt x="8368440" y="9949391"/>
                  <a:pt x="8242167" y="10010245"/>
                  <a:pt x="8083153" y="10019638"/>
                </a:cubicBezTo>
                <a:cubicBezTo>
                  <a:pt x="7970837" y="10038291"/>
                  <a:pt x="7853892" y="10019572"/>
                  <a:pt x="7732315" y="9963480"/>
                </a:cubicBezTo>
                <a:cubicBezTo>
                  <a:pt x="6937242" y="9645451"/>
                  <a:pt x="6235634" y="9247848"/>
                  <a:pt x="5627489" y="8770673"/>
                </a:cubicBezTo>
                <a:cubicBezTo>
                  <a:pt x="5608836" y="8780066"/>
                  <a:pt x="5590116" y="8794089"/>
                  <a:pt x="5571331" y="8812742"/>
                </a:cubicBezTo>
                <a:cubicBezTo>
                  <a:pt x="5431102" y="8887619"/>
                  <a:pt x="5304829" y="8953102"/>
                  <a:pt x="5192514" y="9009194"/>
                </a:cubicBezTo>
                <a:cubicBezTo>
                  <a:pt x="5080198" y="9065418"/>
                  <a:pt x="4967882" y="9112183"/>
                  <a:pt x="4855567" y="9149489"/>
                </a:cubicBezTo>
                <a:cubicBezTo>
                  <a:pt x="4743383" y="9186928"/>
                  <a:pt x="4626504" y="9221985"/>
                  <a:pt x="4504928" y="9254661"/>
                </a:cubicBezTo>
                <a:cubicBezTo>
                  <a:pt x="4383352" y="9287470"/>
                  <a:pt x="4242990" y="9317963"/>
                  <a:pt x="4083843" y="9346141"/>
                </a:cubicBezTo>
                <a:cubicBezTo>
                  <a:pt x="4065190" y="9346141"/>
                  <a:pt x="4041841" y="9348456"/>
                  <a:pt x="4013795" y="9353086"/>
                </a:cubicBezTo>
                <a:cubicBezTo>
                  <a:pt x="3985749" y="9357716"/>
                  <a:pt x="3957637" y="9360032"/>
                  <a:pt x="3929459" y="9360032"/>
                </a:cubicBezTo>
                <a:cubicBezTo>
                  <a:pt x="3686307" y="9378817"/>
                  <a:pt x="3433696" y="9360098"/>
                  <a:pt x="3171626" y="9303874"/>
                </a:cubicBezTo>
                <a:cubicBezTo>
                  <a:pt x="2909689" y="9247782"/>
                  <a:pt x="2657078" y="9186994"/>
                  <a:pt x="2413793" y="9121510"/>
                </a:cubicBezTo>
                <a:cubicBezTo>
                  <a:pt x="2020887" y="9009194"/>
                  <a:pt x="1679376" y="8831461"/>
                  <a:pt x="1389261" y="8588309"/>
                </a:cubicBezTo>
                <a:cubicBezTo>
                  <a:pt x="1099277" y="8345025"/>
                  <a:pt x="858374" y="8062053"/>
                  <a:pt x="666551" y="7739393"/>
                </a:cubicBezTo>
                <a:cubicBezTo>
                  <a:pt x="474861" y="7416602"/>
                  <a:pt x="325173" y="7068079"/>
                  <a:pt x="217487" y="6693826"/>
                </a:cubicBezTo>
                <a:cubicBezTo>
                  <a:pt x="109934" y="6319573"/>
                  <a:pt x="42135" y="5940690"/>
                  <a:pt x="14089" y="5557176"/>
                </a:cubicBezTo>
                <a:cubicBezTo>
                  <a:pt x="4696" y="5416815"/>
                  <a:pt x="0" y="5276453"/>
                  <a:pt x="0" y="5136092"/>
                </a:cubicBezTo>
                <a:cubicBezTo>
                  <a:pt x="0" y="4995730"/>
                  <a:pt x="0" y="4860065"/>
                  <a:pt x="0" y="4729097"/>
                </a:cubicBezTo>
                <a:cubicBezTo>
                  <a:pt x="18785" y="4420460"/>
                  <a:pt x="72562" y="4083712"/>
                  <a:pt x="161329" y="3718851"/>
                </a:cubicBezTo>
                <a:cubicBezTo>
                  <a:pt x="250229" y="3353991"/>
                  <a:pt x="371872" y="2996142"/>
                  <a:pt x="526256" y="2645304"/>
                </a:cubicBezTo>
                <a:cubicBezTo>
                  <a:pt x="680640" y="2294467"/>
                  <a:pt x="860755" y="1964664"/>
                  <a:pt x="1066601" y="1655895"/>
                </a:cubicBezTo>
                <a:cubicBezTo>
                  <a:pt x="1272447" y="1347126"/>
                  <a:pt x="1501642" y="1094515"/>
                  <a:pt x="1754187" y="898062"/>
                </a:cubicBezTo>
                <a:cubicBezTo>
                  <a:pt x="2072349" y="654778"/>
                  <a:pt x="2413859" y="460640"/>
                  <a:pt x="2778720" y="315648"/>
                </a:cubicBezTo>
                <a:cubicBezTo>
                  <a:pt x="3143580" y="170656"/>
                  <a:pt x="3517767" y="84137"/>
                  <a:pt x="3901281" y="56092"/>
                </a:cubicBezTo>
                <a:cubicBezTo>
                  <a:pt x="4546864" y="0"/>
                  <a:pt x="5164336" y="100608"/>
                  <a:pt x="5753695" y="357915"/>
                </a:cubicBezTo>
                <a:cubicBezTo>
                  <a:pt x="6343054" y="615090"/>
                  <a:pt x="6834187" y="1043054"/>
                  <a:pt x="7227093" y="1641806"/>
                </a:cubicBezTo>
                <a:cubicBezTo>
                  <a:pt x="7414286" y="1941182"/>
                  <a:pt x="7554648" y="2254581"/>
                  <a:pt x="7648178" y="2582003"/>
                </a:cubicBezTo>
                <a:cubicBezTo>
                  <a:pt x="7741708" y="2909425"/>
                  <a:pt x="7802496" y="3246239"/>
                  <a:pt x="7830542" y="3592447"/>
                </a:cubicBezTo>
                <a:cubicBezTo>
                  <a:pt x="7877373" y="4041577"/>
                  <a:pt x="7877373" y="4485944"/>
                  <a:pt x="7830542" y="4925550"/>
                </a:cubicBezTo>
                <a:cubicBezTo>
                  <a:pt x="7746404" y="5430772"/>
                  <a:pt x="7596717" y="5964039"/>
                  <a:pt x="7381478" y="6525353"/>
                </a:cubicBezTo>
                <a:cubicBezTo>
                  <a:pt x="7166372" y="7086666"/>
                  <a:pt x="6876388" y="7582496"/>
                  <a:pt x="6511528" y="8012840"/>
                </a:cubicBezTo>
                <a:cubicBezTo>
                  <a:pt x="6764073" y="8200033"/>
                  <a:pt x="7030640" y="8368506"/>
                  <a:pt x="7311231" y="8518261"/>
                </a:cubicBezTo>
                <a:cubicBezTo>
                  <a:pt x="7591954" y="8667882"/>
                  <a:pt x="7896026" y="8808178"/>
                  <a:pt x="8223448" y="8939146"/>
                </a:cubicBezTo>
                <a:close/>
                <a:moveTo>
                  <a:pt x="5641379" y="7241117"/>
                </a:moveTo>
                <a:cubicBezTo>
                  <a:pt x="5931362" y="6913695"/>
                  <a:pt x="6155862" y="6539508"/>
                  <a:pt x="6314876" y="6118556"/>
                </a:cubicBezTo>
                <a:cubicBezTo>
                  <a:pt x="6474023" y="5697472"/>
                  <a:pt x="6600362" y="5271757"/>
                  <a:pt x="6693892" y="4841412"/>
                </a:cubicBezTo>
                <a:cubicBezTo>
                  <a:pt x="6703284" y="4654352"/>
                  <a:pt x="6710296" y="4464910"/>
                  <a:pt x="6714926" y="4273087"/>
                </a:cubicBezTo>
                <a:cubicBezTo>
                  <a:pt x="6719556" y="4081264"/>
                  <a:pt x="6712545" y="3891822"/>
                  <a:pt x="6693892" y="3704762"/>
                </a:cubicBezTo>
                <a:cubicBezTo>
                  <a:pt x="6665846" y="3442825"/>
                  <a:pt x="6619081" y="3190214"/>
                  <a:pt x="6553597" y="2946929"/>
                </a:cubicBezTo>
                <a:cubicBezTo>
                  <a:pt x="6488112" y="2703645"/>
                  <a:pt x="6389886" y="2474450"/>
                  <a:pt x="6258917" y="2259343"/>
                </a:cubicBezTo>
                <a:cubicBezTo>
                  <a:pt x="6006240" y="1866437"/>
                  <a:pt x="5660032" y="1578769"/>
                  <a:pt x="5220295" y="1396339"/>
                </a:cubicBezTo>
                <a:cubicBezTo>
                  <a:pt x="4780690" y="1213909"/>
                  <a:pt x="4331692" y="1141412"/>
                  <a:pt x="3873301" y="1178851"/>
                </a:cubicBezTo>
                <a:cubicBezTo>
                  <a:pt x="3611232" y="1206897"/>
                  <a:pt x="3363251" y="1267685"/>
                  <a:pt x="3129359" y="1361215"/>
                </a:cubicBezTo>
                <a:cubicBezTo>
                  <a:pt x="2895600" y="1454745"/>
                  <a:pt x="2680427" y="1595041"/>
                  <a:pt x="2483842" y="1782101"/>
                </a:cubicBezTo>
                <a:cubicBezTo>
                  <a:pt x="2231297" y="2006732"/>
                  <a:pt x="2016125" y="2268736"/>
                  <a:pt x="1838325" y="2568112"/>
                </a:cubicBezTo>
                <a:cubicBezTo>
                  <a:pt x="1660657" y="2867488"/>
                  <a:pt x="1515665" y="3185583"/>
                  <a:pt x="1403350" y="3522398"/>
                </a:cubicBezTo>
                <a:cubicBezTo>
                  <a:pt x="1291166" y="3859080"/>
                  <a:pt x="1213974" y="4198210"/>
                  <a:pt x="1171773" y="4539787"/>
                </a:cubicBezTo>
                <a:cubicBezTo>
                  <a:pt x="1129704" y="4881232"/>
                  <a:pt x="1122693" y="5206272"/>
                  <a:pt x="1150739" y="5514909"/>
                </a:cubicBezTo>
                <a:cubicBezTo>
                  <a:pt x="1178784" y="5889162"/>
                  <a:pt x="1258292" y="6247077"/>
                  <a:pt x="1389261" y="6588654"/>
                </a:cubicBezTo>
                <a:cubicBezTo>
                  <a:pt x="1520229" y="6930099"/>
                  <a:pt x="1702659" y="7224779"/>
                  <a:pt x="1936551" y="7472693"/>
                </a:cubicBezTo>
                <a:cubicBezTo>
                  <a:pt x="2170443" y="7720608"/>
                  <a:pt x="2455796" y="7912431"/>
                  <a:pt x="2792611" y="8048162"/>
                </a:cubicBezTo>
                <a:cubicBezTo>
                  <a:pt x="3129425" y="8183761"/>
                  <a:pt x="3517701" y="8232841"/>
                  <a:pt x="3957439" y="8195403"/>
                </a:cubicBezTo>
                <a:cubicBezTo>
                  <a:pt x="4088407" y="8176617"/>
                  <a:pt x="4219376" y="8150887"/>
                  <a:pt x="4350345" y="8118211"/>
                </a:cubicBezTo>
                <a:cubicBezTo>
                  <a:pt x="4481314" y="8085402"/>
                  <a:pt x="4612282" y="8036256"/>
                  <a:pt x="4743251" y="7970772"/>
                </a:cubicBezTo>
                <a:cubicBezTo>
                  <a:pt x="4556191" y="7783711"/>
                  <a:pt x="4380772" y="7584943"/>
                  <a:pt x="4216995" y="7374467"/>
                </a:cubicBezTo>
                <a:cubicBezTo>
                  <a:pt x="4053350" y="7163859"/>
                  <a:pt x="3891954" y="6941675"/>
                  <a:pt x="3732807" y="6707915"/>
                </a:cubicBezTo>
                <a:cubicBezTo>
                  <a:pt x="3695369" y="6642299"/>
                  <a:pt x="3669638" y="6581445"/>
                  <a:pt x="3655615" y="6525353"/>
                </a:cubicBezTo>
                <a:cubicBezTo>
                  <a:pt x="3641592" y="6469261"/>
                  <a:pt x="3625254" y="6413170"/>
                  <a:pt x="3606601" y="6357078"/>
                </a:cubicBezTo>
                <a:cubicBezTo>
                  <a:pt x="3597208" y="6197931"/>
                  <a:pt x="3639277" y="6064581"/>
                  <a:pt x="3732807" y="5957028"/>
                </a:cubicBezTo>
                <a:cubicBezTo>
                  <a:pt x="3826470" y="5849475"/>
                  <a:pt x="3948112" y="5786305"/>
                  <a:pt x="4097734" y="5767520"/>
                </a:cubicBezTo>
                <a:cubicBezTo>
                  <a:pt x="4303580" y="5748867"/>
                  <a:pt x="4490707" y="5837767"/>
                  <a:pt x="4659114" y="6034220"/>
                </a:cubicBezTo>
                <a:cubicBezTo>
                  <a:pt x="4818128" y="6258719"/>
                  <a:pt x="4979458" y="6471576"/>
                  <a:pt x="5143103" y="6672792"/>
                </a:cubicBezTo>
                <a:cubicBezTo>
                  <a:pt x="5306880" y="6873875"/>
                  <a:pt x="5472972" y="7063317"/>
                  <a:pt x="5641379" y="724111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4" name="Freeform 854"/>
          <p:cNvSpPr/>
          <p:nvPr/>
        </p:nvSpPr>
        <p:spPr>
          <a:xfrm rot="0" flipH="0" flipV="0">
            <a:off x="3837452" y="6806585"/>
            <a:ext cx="242263" cy="254615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5" name="Freeform 855"/>
          <p:cNvSpPr/>
          <p:nvPr/>
        </p:nvSpPr>
        <p:spPr>
          <a:xfrm rot="0" flipH="0" flipV="0">
            <a:off x="4119952" y="6801968"/>
            <a:ext cx="239004" cy="267836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6" name="Freeform 856"/>
          <p:cNvSpPr/>
          <p:nvPr/>
        </p:nvSpPr>
        <p:spPr>
          <a:xfrm rot="0" flipH="0" flipV="0">
            <a:off x="4412094" y="6797734"/>
            <a:ext cx="209809" cy="272884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7" name="Freeform 857"/>
          <p:cNvSpPr/>
          <p:nvPr/>
        </p:nvSpPr>
        <p:spPr>
          <a:xfrm rot="0" flipH="0" flipV="0">
            <a:off x="4671981" y="6688621"/>
            <a:ext cx="186840" cy="37898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8" name="Freeform 858"/>
          <p:cNvSpPr/>
          <p:nvPr/>
        </p:nvSpPr>
        <p:spPr>
          <a:xfrm rot="0" flipH="0" flipV="0">
            <a:off x="4901318" y="6806585"/>
            <a:ext cx="242263" cy="254615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59" name="Freeform 859"/>
          <p:cNvSpPr/>
          <p:nvPr/>
        </p:nvSpPr>
        <p:spPr>
          <a:xfrm rot="0" flipH="0" flipV="0">
            <a:off x="5198384" y="6794384"/>
            <a:ext cx="340634" cy="276417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0" name="Freeform 860"/>
          <p:cNvSpPr/>
          <p:nvPr/>
        </p:nvSpPr>
        <p:spPr>
          <a:xfrm rot="0" flipH="0" flipV="0">
            <a:off x="5800708" y="6663645"/>
            <a:ext cx="233198" cy="404031"/>
          </a:xfrm>
          <a:custGeom>
            <a:pathLst>
              <a:path w="5552348" h="9619786">
                <a:moveTo>
                  <a:pt x="2186848" y="8976651"/>
                </a:moveTo>
                <a:cubicBezTo>
                  <a:pt x="2177455" y="9182497"/>
                  <a:pt x="2116601" y="9339197"/>
                  <a:pt x="2004285" y="9446750"/>
                </a:cubicBezTo>
                <a:cubicBezTo>
                  <a:pt x="1892102" y="9554302"/>
                  <a:pt x="1768144" y="9610394"/>
                  <a:pt x="1632413" y="9615024"/>
                </a:cubicBezTo>
                <a:cubicBezTo>
                  <a:pt x="1496814" y="9619786"/>
                  <a:pt x="1370542" y="9573021"/>
                  <a:pt x="1253596" y="9474729"/>
                </a:cubicBezTo>
                <a:cubicBezTo>
                  <a:pt x="1136650" y="9376569"/>
                  <a:pt x="1064154" y="9224566"/>
                  <a:pt x="1036109" y="9018720"/>
                </a:cubicBezTo>
                <a:lnTo>
                  <a:pt x="1036109" y="5033301"/>
                </a:lnTo>
                <a:lnTo>
                  <a:pt x="601134" y="5033301"/>
                </a:lnTo>
                <a:cubicBezTo>
                  <a:pt x="395288" y="5005256"/>
                  <a:pt x="243218" y="4932760"/>
                  <a:pt x="144926" y="4815814"/>
                </a:cubicBezTo>
                <a:cubicBezTo>
                  <a:pt x="46765" y="4698868"/>
                  <a:pt x="0" y="4572596"/>
                  <a:pt x="4630" y="4436997"/>
                </a:cubicBezTo>
                <a:cubicBezTo>
                  <a:pt x="9261" y="4301266"/>
                  <a:pt x="65352" y="4177308"/>
                  <a:pt x="172905" y="4065125"/>
                </a:cubicBezTo>
                <a:cubicBezTo>
                  <a:pt x="280591" y="3952809"/>
                  <a:pt x="437423" y="3891955"/>
                  <a:pt x="643401" y="3882562"/>
                </a:cubicBezTo>
                <a:lnTo>
                  <a:pt x="1050198" y="3882562"/>
                </a:lnTo>
                <a:lnTo>
                  <a:pt x="1050198" y="2409164"/>
                </a:lnTo>
                <a:lnTo>
                  <a:pt x="1050198" y="1960100"/>
                </a:lnTo>
                <a:cubicBezTo>
                  <a:pt x="1068983" y="1782300"/>
                  <a:pt x="1113433" y="1616208"/>
                  <a:pt x="1183548" y="1461823"/>
                </a:cubicBezTo>
                <a:cubicBezTo>
                  <a:pt x="1253794" y="1307439"/>
                  <a:pt x="1321660" y="1178786"/>
                  <a:pt x="1387144" y="1075862"/>
                </a:cubicBezTo>
                <a:cubicBezTo>
                  <a:pt x="1443236" y="991725"/>
                  <a:pt x="1524992" y="874845"/>
                  <a:pt x="1632413" y="725223"/>
                </a:cubicBezTo>
                <a:cubicBezTo>
                  <a:pt x="1739966" y="575469"/>
                  <a:pt x="1882643" y="449131"/>
                  <a:pt x="2060443" y="346208"/>
                </a:cubicBezTo>
                <a:cubicBezTo>
                  <a:pt x="2331773" y="177800"/>
                  <a:pt x="2610115" y="74878"/>
                  <a:pt x="2895468" y="37439"/>
                </a:cubicBezTo>
                <a:cubicBezTo>
                  <a:pt x="3180821" y="0"/>
                  <a:pt x="3463793" y="14089"/>
                  <a:pt x="3744384" y="79706"/>
                </a:cubicBezTo>
                <a:cubicBezTo>
                  <a:pt x="4025106" y="145191"/>
                  <a:pt x="4291740" y="255125"/>
                  <a:pt x="4544285" y="409509"/>
                </a:cubicBezTo>
                <a:cubicBezTo>
                  <a:pt x="4796962" y="563761"/>
                  <a:pt x="5026158" y="753137"/>
                  <a:pt x="5231871" y="977636"/>
                </a:cubicBezTo>
                <a:cubicBezTo>
                  <a:pt x="5353579" y="1146043"/>
                  <a:pt x="5402726" y="1307439"/>
                  <a:pt x="5379310" y="1461823"/>
                </a:cubicBezTo>
                <a:cubicBezTo>
                  <a:pt x="5355894" y="1616208"/>
                  <a:pt x="5295040" y="1737850"/>
                  <a:pt x="5196748" y="1826750"/>
                </a:cubicBezTo>
                <a:cubicBezTo>
                  <a:pt x="5098587" y="1915650"/>
                  <a:pt x="4972315" y="1957785"/>
                  <a:pt x="4817930" y="1953155"/>
                </a:cubicBezTo>
                <a:cubicBezTo>
                  <a:pt x="4663546" y="1948392"/>
                  <a:pt x="4511543" y="1871200"/>
                  <a:pt x="4361921" y="1721578"/>
                </a:cubicBezTo>
                <a:cubicBezTo>
                  <a:pt x="4240345" y="1590477"/>
                  <a:pt x="4097669" y="1475847"/>
                  <a:pt x="3933891" y="1377686"/>
                </a:cubicBezTo>
                <a:cubicBezTo>
                  <a:pt x="3770114" y="1279393"/>
                  <a:pt x="3599326" y="1213909"/>
                  <a:pt x="3421526" y="1181233"/>
                </a:cubicBezTo>
                <a:cubicBezTo>
                  <a:pt x="3243858" y="1148425"/>
                  <a:pt x="3070820" y="1155436"/>
                  <a:pt x="2902413" y="1202267"/>
                </a:cubicBezTo>
                <a:cubicBezTo>
                  <a:pt x="2734006" y="1249098"/>
                  <a:pt x="2584318" y="1356651"/>
                  <a:pt x="2453349" y="1524926"/>
                </a:cubicBezTo>
                <a:cubicBezTo>
                  <a:pt x="2406650" y="1599803"/>
                  <a:pt x="2362200" y="1667669"/>
                  <a:pt x="2319999" y="1728523"/>
                </a:cubicBezTo>
                <a:cubicBezTo>
                  <a:pt x="2277930" y="1789378"/>
                  <a:pt x="2247569" y="1857177"/>
                  <a:pt x="2228916" y="1931922"/>
                </a:cubicBezTo>
                <a:cubicBezTo>
                  <a:pt x="2210131" y="2006799"/>
                  <a:pt x="2198423" y="2076980"/>
                  <a:pt x="2193793" y="2142464"/>
                </a:cubicBezTo>
                <a:cubicBezTo>
                  <a:pt x="2189163" y="2207948"/>
                  <a:pt x="2186848" y="2278129"/>
                  <a:pt x="2186848" y="2353006"/>
                </a:cubicBezTo>
                <a:lnTo>
                  <a:pt x="2186848" y="3882562"/>
                </a:lnTo>
                <a:lnTo>
                  <a:pt x="5047126" y="3882562"/>
                </a:lnTo>
                <a:cubicBezTo>
                  <a:pt x="5196880" y="3929394"/>
                  <a:pt x="5306814" y="3987933"/>
                  <a:pt x="5376929" y="4058180"/>
                </a:cubicBezTo>
                <a:cubicBezTo>
                  <a:pt x="5447044" y="4128294"/>
                  <a:pt x="5505516" y="4238162"/>
                  <a:pt x="5552348" y="4387784"/>
                </a:cubicBezTo>
                <a:lnTo>
                  <a:pt x="5552348" y="8976651"/>
                </a:lnTo>
                <a:cubicBezTo>
                  <a:pt x="5542955" y="9182497"/>
                  <a:pt x="5482101" y="9339197"/>
                  <a:pt x="5369785" y="9446750"/>
                </a:cubicBezTo>
                <a:cubicBezTo>
                  <a:pt x="5257602" y="9554302"/>
                  <a:pt x="5133644" y="9610394"/>
                  <a:pt x="4997913" y="9615024"/>
                </a:cubicBezTo>
                <a:cubicBezTo>
                  <a:pt x="4862314" y="9619786"/>
                  <a:pt x="4736042" y="9573021"/>
                  <a:pt x="4619096" y="9474729"/>
                </a:cubicBezTo>
                <a:cubicBezTo>
                  <a:pt x="4502150" y="9376569"/>
                  <a:pt x="4429654" y="9224566"/>
                  <a:pt x="4401609" y="9018720"/>
                </a:cubicBezTo>
                <a:lnTo>
                  <a:pt x="4401609" y="5033301"/>
                </a:lnTo>
                <a:lnTo>
                  <a:pt x="2186848" y="5033301"/>
                </a:lnTo>
                <a:lnTo>
                  <a:pt x="2186848" y="897665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1" name="Freeform 861"/>
          <p:cNvSpPr/>
          <p:nvPr/>
        </p:nvSpPr>
        <p:spPr>
          <a:xfrm rot="0" flipH="0" flipV="0">
            <a:off x="6101353" y="6801868"/>
            <a:ext cx="242927" cy="269353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2" name="Freeform 862"/>
          <p:cNvSpPr/>
          <p:nvPr/>
        </p:nvSpPr>
        <p:spPr>
          <a:xfrm rot="0" flipH="0" flipV="0">
            <a:off x="6399329" y="6688804"/>
            <a:ext cx="70142" cy="39027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3" name="Freeform 863"/>
          <p:cNvSpPr/>
          <p:nvPr/>
        </p:nvSpPr>
        <p:spPr>
          <a:xfrm rot="0" flipH="0" flipV="0">
            <a:off x="6520922" y="6682970"/>
            <a:ext cx="244105" cy="387715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4" name="Freeform 864"/>
          <p:cNvSpPr/>
          <p:nvPr/>
        </p:nvSpPr>
        <p:spPr>
          <a:xfrm rot="0" flipH="0" flipV="0">
            <a:off x="7037823" y="6688621"/>
            <a:ext cx="186840" cy="37898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5" name="Freeform 865"/>
          <p:cNvSpPr/>
          <p:nvPr/>
        </p:nvSpPr>
        <p:spPr>
          <a:xfrm rot="0" flipH="0" flipV="0">
            <a:off x="7276671" y="6693730"/>
            <a:ext cx="223336" cy="378780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6" name="Freeform 866"/>
          <p:cNvSpPr/>
          <p:nvPr/>
        </p:nvSpPr>
        <p:spPr>
          <a:xfrm rot="0" flipH="0" flipV="0">
            <a:off x="7554228" y="6801868"/>
            <a:ext cx="242927" cy="269353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7" name="Freeform 867"/>
          <p:cNvSpPr/>
          <p:nvPr/>
        </p:nvSpPr>
        <p:spPr>
          <a:xfrm rot="0" flipH="0" flipV="0">
            <a:off x="7826711" y="6801474"/>
            <a:ext cx="236148" cy="279471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8" name="Freeform 868"/>
          <p:cNvSpPr/>
          <p:nvPr/>
        </p:nvSpPr>
        <p:spPr>
          <a:xfrm rot="0" flipH="0" flipV="0">
            <a:off x="8104687" y="6792900"/>
            <a:ext cx="208059" cy="278784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69" name="Freeform 869"/>
          <p:cNvSpPr/>
          <p:nvPr/>
        </p:nvSpPr>
        <p:spPr>
          <a:xfrm rot="0" flipH="0" flipV="0">
            <a:off x="8347951" y="6793617"/>
            <a:ext cx="252848" cy="391357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066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0" name="Rectangle 870"/>
          <p:cNvSpPr/>
          <p:nvPr/>
        </p:nvSpPr>
        <p:spPr>
          <a:xfrm rot="0" flipH="0" flipV="0">
            <a:off x="10439400" y="4511432"/>
            <a:ext cx="1707733" cy="808420"/>
          </a:xfrm>
          <a:prstGeom prst="rect">
            <a:avLst/>
          </a:prstGeom>
        </p:spPr>
      </p:sp>
      <p:sp>
        <p:nvSpPr>
          <p:cNvPr id="871" name="Freeform 871"/>
          <p:cNvSpPr/>
          <p:nvPr/>
        </p:nvSpPr>
        <p:spPr>
          <a:xfrm rot="0" flipH="0" flipV="0">
            <a:off x="10460736" y="4807047"/>
            <a:ext cx="312572" cy="373588"/>
          </a:xfrm>
          <a:custGeom>
            <a:pathLst>
              <a:path w="7442200" h="8894960">
                <a:moveTo>
                  <a:pt x="6923087" y="3902670"/>
                </a:moveTo>
                <a:cubicBezTo>
                  <a:pt x="7100754" y="3949369"/>
                  <a:pt x="7231657" y="4026561"/>
                  <a:pt x="7315795" y="4134246"/>
                </a:cubicBezTo>
                <a:cubicBezTo>
                  <a:pt x="7400065" y="4241800"/>
                  <a:pt x="7442200" y="4356364"/>
                  <a:pt x="7442200" y="4477940"/>
                </a:cubicBezTo>
                <a:cubicBezTo>
                  <a:pt x="7442200" y="4590256"/>
                  <a:pt x="7404761" y="4695560"/>
                  <a:pt x="7329884" y="4793853"/>
                </a:cubicBezTo>
                <a:cubicBezTo>
                  <a:pt x="7255139" y="4892013"/>
                  <a:pt x="7147586" y="4969139"/>
                  <a:pt x="7007225" y="5025231"/>
                </a:cubicBezTo>
                <a:lnTo>
                  <a:pt x="7007225" y="7128470"/>
                </a:lnTo>
                <a:cubicBezTo>
                  <a:pt x="7007225" y="7334051"/>
                  <a:pt x="6939359" y="7506956"/>
                  <a:pt x="6803628" y="7647185"/>
                </a:cubicBezTo>
                <a:cubicBezTo>
                  <a:pt x="6667896" y="7787415"/>
                  <a:pt x="6539176" y="7918317"/>
                  <a:pt x="6417468" y="8039893"/>
                </a:cubicBezTo>
                <a:cubicBezTo>
                  <a:pt x="6117960" y="8339005"/>
                  <a:pt x="5764543" y="8556294"/>
                  <a:pt x="5357217" y="8691760"/>
                </a:cubicBezTo>
                <a:cubicBezTo>
                  <a:pt x="4950023" y="8827226"/>
                  <a:pt x="4535752" y="8894960"/>
                  <a:pt x="4114403" y="8894960"/>
                </a:cubicBezTo>
                <a:cubicBezTo>
                  <a:pt x="3431116" y="8894960"/>
                  <a:pt x="2831967" y="8752349"/>
                  <a:pt x="2316956" y="8467129"/>
                </a:cubicBezTo>
                <a:cubicBezTo>
                  <a:pt x="1802077" y="8181908"/>
                  <a:pt x="1373782" y="7821810"/>
                  <a:pt x="1032073" y="7386835"/>
                </a:cubicBezTo>
                <a:cubicBezTo>
                  <a:pt x="690364" y="6951860"/>
                  <a:pt x="432924" y="6477198"/>
                  <a:pt x="259754" y="5962848"/>
                </a:cubicBezTo>
                <a:cubicBezTo>
                  <a:pt x="86584" y="5448366"/>
                  <a:pt x="0" y="4957299"/>
                  <a:pt x="0" y="4489648"/>
                </a:cubicBezTo>
                <a:cubicBezTo>
                  <a:pt x="0" y="4218450"/>
                  <a:pt x="32742" y="3923836"/>
                  <a:pt x="98226" y="3605807"/>
                </a:cubicBezTo>
                <a:cubicBezTo>
                  <a:pt x="163843" y="3287778"/>
                  <a:pt x="264517" y="2974446"/>
                  <a:pt x="400248" y="2665809"/>
                </a:cubicBezTo>
                <a:cubicBezTo>
                  <a:pt x="535979" y="2357172"/>
                  <a:pt x="706768" y="2067256"/>
                  <a:pt x="912614" y="1796057"/>
                </a:cubicBezTo>
                <a:cubicBezTo>
                  <a:pt x="1118592" y="1524727"/>
                  <a:pt x="1362075" y="1300162"/>
                  <a:pt x="1643062" y="1122362"/>
                </a:cubicBezTo>
                <a:cubicBezTo>
                  <a:pt x="2148548" y="795073"/>
                  <a:pt x="2665743" y="526190"/>
                  <a:pt x="3194645" y="315714"/>
                </a:cubicBezTo>
                <a:cubicBezTo>
                  <a:pt x="3723679" y="105237"/>
                  <a:pt x="4264355" y="0"/>
                  <a:pt x="4816673" y="0"/>
                </a:cubicBezTo>
                <a:cubicBezTo>
                  <a:pt x="4975820" y="0"/>
                  <a:pt x="5167709" y="16404"/>
                  <a:pt x="5392340" y="49212"/>
                </a:cubicBezTo>
                <a:cubicBezTo>
                  <a:pt x="5617104" y="81888"/>
                  <a:pt x="5834789" y="133350"/>
                  <a:pt x="6045398" y="203596"/>
                </a:cubicBezTo>
                <a:cubicBezTo>
                  <a:pt x="6256006" y="273711"/>
                  <a:pt x="6436187" y="369556"/>
                  <a:pt x="6585942" y="491132"/>
                </a:cubicBezTo>
                <a:cubicBezTo>
                  <a:pt x="6735828" y="612709"/>
                  <a:pt x="6810771" y="762462"/>
                  <a:pt x="6810771" y="940395"/>
                </a:cubicBezTo>
                <a:cubicBezTo>
                  <a:pt x="6810771" y="1090149"/>
                  <a:pt x="6759244" y="1216487"/>
                  <a:pt x="6656189" y="1319410"/>
                </a:cubicBezTo>
                <a:cubicBezTo>
                  <a:pt x="6553265" y="1422201"/>
                  <a:pt x="6422231" y="1473596"/>
                  <a:pt x="6263084" y="1473596"/>
                </a:cubicBezTo>
                <a:cubicBezTo>
                  <a:pt x="6178814" y="1473596"/>
                  <a:pt x="6080455" y="1454943"/>
                  <a:pt x="5968007" y="1417637"/>
                </a:cubicBezTo>
                <a:cubicBezTo>
                  <a:pt x="5855692" y="1380198"/>
                  <a:pt x="5736299" y="1340379"/>
                  <a:pt x="5609828" y="1298178"/>
                </a:cubicBezTo>
                <a:cubicBezTo>
                  <a:pt x="5483489" y="1255976"/>
                  <a:pt x="5352388" y="1216157"/>
                  <a:pt x="5216525" y="1178718"/>
                </a:cubicBezTo>
                <a:cubicBezTo>
                  <a:pt x="5080793" y="1141280"/>
                  <a:pt x="4947377" y="1122560"/>
                  <a:pt x="4816276" y="1122560"/>
                </a:cubicBezTo>
                <a:cubicBezTo>
                  <a:pt x="4722746" y="1122560"/>
                  <a:pt x="4633846" y="1127257"/>
                  <a:pt x="4549576" y="1136650"/>
                </a:cubicBezTo>
                <a:cubicBezTo>
                  <a:pt x="4465306" y="1146042"/>
                  <a:pt x="4381036" y="1164762"/>
                  <a:pt x="4296767" y="1192807"/>
                </a:cubicBezTo>
                <a:cubicBezTo>
                  <a:pt x="3931642" y="1305123"/>
                  <a:pt x="3561754" y="1438407"/>
                  <a:pt x="3187104" y="1592659"/>
                </a:cubicBezTo>
                <a:cubicBezTo>
                  <a:pt x="2812586" y="1746911"/>
                  <a:pt x="2473126" y="1950309"/>
                  <a:pt x="2168723" y="2202854"/>
                </a:cubicBezTo>
                <a:cubicBezTo>
                  <a:pt x="1864452" y="2455399"/>
                  <a:pt x="1618720" y="2766417"/>
                  <a:pt x="1431528" y="3135907"/>
                </a:cubicBezTo>
                <a:cubicBezTo>
                  <a:pt x="1244335" y="3505266"/>
                  <a:pt x="1150739" y="3965839"/>
                  <a:pt x="1150739" y="4517628"/>
                </a:cubicBezTo>
                <a:cubicBezTo>
                  <a:pt x="1150739" y="4966625"/>
                  <a:pt x="1230312" y="5389893"/>
                  <a:pt x="1389459" y="5787429"/>
                </a:cubicBezTo>
                <a:cubicBezTo>
                  <a:pt x="1548606" y="6184833"/>
                  <a:pt x="1759280" y="6528527"/>
                  <a:pt x="2021482" y="6818510"/>
                </a:cubicBezTo>
                <a:cubicBezTo>
                  <a:pt x="2283684" y="7108362"/>
                  <a:pt x="2588087" y="7337491"/>
                  <a:pt x="2934692" y="7505898"/>
                </a:cubicBezTo>
                <a:cubicBezTo>
                  <a:pt x="3281296" y="7674173"/>
                  <a:pt x="3641857" y="7758310"/>
                  <a:pt x="4016375" y="7758310"/>
                </a:cubicBezTo>
                <a:cubicBezTo>
                  <a:pt x="4344061" y="7758310"/>
                  <a:pt x="4667117" y="7692958"/>
                  <a:pt x="4985543" y="7562254"/>
                </a:cubicBezTo>
                <a:cubicBezTo>
                  <a:pt x="5303969" y="7431418"/>
                  <a:pt x="5594283" y="7235163"/>
                  <a:pt x="5856485" y="6973490"/>
                </a:cubicBezTo>
                <a:lnTo>
                  <a:pt x="5856485" y="5067300"/>
                </a:lnTo>
                <a:cubicBezTo>
                  <a:pt x="5501018" y="5076692"/>
                  <a:pt x="5147799" y="5081389"/>
                  <a:pt x="4796829" y="5081389"/>
                </a:cubicBezTo>
                <a:cubicBezTo>
                  <a:pt x="4445992" y="5081389"/>
                  <a:pt x="4092839" y="5081389"/>
                  <a:pt x="3737371" y="5081389"/>
                </a:cubicBezTo>
                <a:cubicBezTo>
                  <a:pt x="3531525" y="5053343"/>
                  <a:pt x="3379456" y="4983228"/>
                  <a:pt x="3281164" y="4871045"/>
                </a:cubicBezTo>
                <a:cubicBezTo>
                  <a:pt x="3183003" y="4758729"/>
                  <a:pt x="3133923" y="4637087"/>
                  <a:pt x="3133923" y="4506118"/>
                </a:cubicBezTo>
                <a:cubicBezTo>
                  <a:pt x="3133923" y="4375150"/>
                  <a:pt x="3187700" y="4246496"/>
                  <a:pt x="3295253" y="4120157"/>
                </a:cubicBezTo>
                <a:cubicBezTo>
                  <a:pt x="3402938" y="3993819"/>
                  <a:pt x="3564334" y="3930650"/>
                  <a:pt x="3779440" y="3930650"/>
                </a:cubicBezTo>
                <a:cubicBezTo>
                  <a:pt x="3872970" y="3930650"/>
                  <a:pt x="4071739" y="3928335"/>
                  <a:pt x="4375745" y="3923704"/>
                </a:cubicBezTo>
                <a:cubicBezTo>
                  <a:pt x="4679883" y="3918942"/>
                  <a:pt x="5005056" y="3916560"/>
                  <a:pt x="5351264" y="3916560"/>
                </a:cubicBezTo>
                <a:cubicBezTo>
                  <a:pt x="5697471" y="3916560"/>
                  <a:pt x="6022578" y="3914246"/>
                  <a:pt x="6326584" y="3909615"/>
                </a:cubicBezTo>
                <a:cubicBezTo>
                  <a:pt x="6630723" y="3904985"/>
                  <a:pt x="6829557" y="3902670"/>
                  <a:pt x="6923087" y="390267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7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2" name="Freeform 872"/>
          <p:cNvSpPr/>
          <p:nvPr/>
        </p:nvSpPr>
        <p:spPr>
          <a:xfrm rot="0" flipH="0" flipV="0">
            <a:off x="10820801" y="4900600"/>
            <a:ext cx="208059" cy="278784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7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3" name="Freeform 873"/>
          <p:cNvSpPr/>
          <p:nvPr/>
        </p:nvSpPr>
        <p:spPr>
          <a:xfrm rot="0" flipH="0" flipV="0">
            <a:off x="11020695" y="4909668"/>
            <a:ext cx="239004" cy="267836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7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4" name="Freeform 874"/>
          <p:cNvSpPr/>
          <p:nvPr/>
        </p:nvSpPr>
        <p:spPr>
          <a:xfrm rot="0" flipH="0" flipV="0">
            <a:off x="11282921" y="4906132"/>
            <a:ext cx="223377" cy="275145"/>
          </a:xfrm>
          <a:custGeom>
            <a:pathLst>
              <a:path w="5318522" h="6551082">
                <a:moveTo>
                  <a:pt x="4214681" y="376502"/>
                </a:moveTo>
                <a:cubicBezTo>
                  <a:pt x="4308211" y="217487"/>
                  <a:pt x="4418079" y="112249"/>
                  <a:pt x="4544285" y="60788"/>
                </a:cubicBezTo>
                <a:cubicBezTo>
                  <a:pt x="4670624" y="9326"/>
                  <a:pt x="4792266" y="0"/>
                  <a:pt x="4909212" y="32808"/>
                </a:cubicBezTo>
                <a:cubicBezTo>
                  <a:pt x="5026158" y="65484"/>
                  <a:pt x="5124384" y="140295"/>
                  <a:pt x="5203892" y="257241"/>
                </a:cubicBezTo>
                <a:cubicBezTo>
                  <a:pt x="5283399" y="374187"/>
                  <a:pt x="5318522" y="521560"/>
                  <a:pt x="5309262" y="699360"/>
                </a:cubicBezTo>
                <a:cubicBezTo>
                  <a:pt x="5178161" y="1204449"/>
                  <a:pt x="5026092" y="1697897"/>
                  <a:pt x="4853054" y="2179703"/>
                </a:cubicBezTo>
                <a:cubicBezTo>
                  <a:pt x="4680017" y="2661510"/>
                  <a:pt x="4509294" y="3145697"/>
                  <a:pt x="4340887" y="3632266"/>
                </a:cubicBezTo>
                <a:cubicBezTo>
                  <a:pt x="4181872" y="4081264"/>
                  <a:pt x="4025173" y="4523316"/>
                  <a:pt x="3870788" y="4958424"/>
                </a:cubicBezTo>
                <a:cubicBezTo>
                  <a:pt x="3716404" y="5393399"/>
                  <a:pt x="3545682" y="5826059"/>
                  <a:pt x="3358621" y="6256403"/>
                </a:cubicBezTo>
                <a:cubicBezTo>
                  <a:pt x="3190214" y="6462248"/>
                  <a:pt x="3003087" y="6551082"/>
                  <a:pt x="2797242" y="6522904"/>
                </a:cubicBezTo>
                <a:cubicBezTo>
                  <a:pt x="2591396" y="6494858"/>
                  <a:pt x="2432381" y="6363956"/>
                  <a:pt x="2320198" y="6130197"/>
                </a:cubicBezTo>
                <a:cubicBezTo>
                  <a:pt x="1983383" y="5241330"/>
                  <a:pt x="1639557" y="4361921"/>
                  <a:pt x="1288720" y="3491971"/>
                </a:cubicBezTo>
                <a:cubicBezTo>
                  <a:pt x="937882" y="2621889"/>
                  <a:pt x="547291" y="1765829"/>
                  <a:pt x="116946" y="923793"/>
                </a:cubicBezTo>
                <a:cubicBezTo>
                  <a:pt x="23416" y="736732"/>
                  <a:pt x="0" y="570706"/>
                  <a:pt x="46699" y="425714"/>
                </a:cubicBezTo>
                <a:cubicBezTo>
                  <a:pt x="93531" y="280590"/>
                  <a:pt x="173038" y="172971"/>
                  <a:pt x="285221" y="102857"/>
                </a:cubicBezTo>
                <a:cubicBezTo>
                  <a:pt x="397537" y="32742"/>
                  <a:pt x="530887" y="11708"/>
                  <a:pt x="685271" y="39753"/>
                </a:cubicBezTo>
                <a:cubicBezTo>
                  <a:pt x="839656" y="67799"/>
                  <a:pt x="977636" y="166026"/>
                  <a:pt x="1099212" y="334433"/>
                </a:cubicBezTo>
                <a:cubicBezTo>
                  <a:pt x="1426634" y="989277"/>
                  <a:pt x="1735336" y="1653514"/>
                  <a:pt x="2025320" y="2327143"/>
                </a:cubicBezTo>
                <a:cubicBezTo>
                  <a:pt x="2315435" y="3000772"/>
                  <a:pt x="2596158" y="3683727"/>
                  <a:pt x="2867488" y="4376010"/>
                </a:cubicBezTo>
                <a:cubicBezTo>
                  <a:pt x="2932973" y="4198210"/>
                  <a:pt x="2996076" y="4020476"/>
                  <a:pt x="3056798" y="3842808"/>
                </a:cubicBezTo>
                <a:cubicBezTo>
                  <a:pt x="3117652" y="3665008"/>
                  <a:pt x="3180821" y="3487208"/>
                  <a:pt x="3246306" y="3309408"/>
                </a:cubicBezTo>
                <a:cubicBezTo>
                  <a:pt x="3414713" y="2822972"/>
                  <a:pt x="3583120" y="2338850"/>
                  <a:pt x="3751528" y="1857044"/>
                </a:cubicBezTo>
                <a:cubicBezTo>
                  <a:pt x="3919935" y="1375238"/>
                  <a:pt x="4074319" y="881724"/>
                  <a:pt x="4214681" y="3765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7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5" name="Freeform 875"/>
          <p:cNvSpPr/>
          <p:nvPr/>
        </p:nvSpPr>
        <p:spPr>
          <a:xfrm rot="0" flipH="0" flipV="0">
            <a:off x="11557086" y="4798171"/>
            <a:ext cx="57165" cy="378738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7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6" name="Freeform 876"/>
          <p:cNvSpPr/>
          <p:nvPr/>
        </p:nvSpPr>
        <p:spPr>
          <a:xfrm rot="0" flipH="0" flipV="0">
            <a:off x="11660469" y="4796321"/>
            <a:ext cx="186840" cy="37898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7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7" name="Freeform 877"/>
          <p:cNvSpPr/>
          <p:nvPr/>
        </p:nvSpPr>
        <p:spPr>
          <a:xfrm rot="0" flipH="0" flipV="0">
            <a:off x="11878833" y="4901317"/>
            <a:ext cx="252848" cy="391357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7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78" name="Rectangle 878"/>
          <p:cNvSpPr/>
          <p:nvPr/>
        </p:nvSpPr>
        <p:spPr>
          <a:xfrm rot="0" flipH="0" flipV="0">
            <a:off x="1651000" y="2354804"/>
            <a:ext cx="2983260" cy="855654"/>
          </a:xfrm>
          <a:prstGeom prst="rect">
            <a:avLst/>
          </a:prstGeom>
        </p:spPr>
      </p:sp>
      <p:sp>
        <p:nvSpPr>
          <p:cNvPr id="879" name="Freeform 879"/>
          <p:cNvSpPr/>
          <p:nvPr/>
        </p:nvSpPr>
        <p:spPr>
          <a:xfrm rot="0" flipH="0" flipV="0">
            <a:off x="1676376" y="2526480"/>
            <a:ext cx="158184" cy="208140"/>
          </a:xfrm>
          <a:custGeom>
            <a:pathLst>
              <a:path w="6591035" h="8672512">
                <a:moveTo>
                  <a:pt x="5440494" y="561182"/>
                </a:moveTo>
                <a:cubicBezTo>
                  <a:pt x="5487193" y="374121"/>
                  <a:pt x="5562004" y="233826"/>
                  <a:pt x="5664927" y="140296"/>
                </a:cubicBezTo>
                <a:cubicBezTo>
                  <a:pt x="5767850" y="46766"/>
                  <a:pt x="5884796" y="0"/>
                  <a:pt x="6015765" y="0"/>
                </a:cubicBezTo>
                <a:cubicBezTo>
                  <a:pt x="6137341" y="0"/>
                  <a:pt x="6251905" y="42135"/>
                  <a:pt x="6359459" y="126405"/>
                </a:cubicBezTo>
                <a:cubicBezTo>
                  <a:pt x="6467144" y="210543"/>
                  <a:pt x="6544336" y="341445"/>
                  <a:pt x="6591035" y="519113"/>
                </a:cubicBezTo>
                <a:cubicBezTo>
                  <a:pt x="6581774" y="1108605"/>
                  <a:pt x="6565437" y="1728457"/>
                  <a:pt x="6542021" y="2378671"/>
                </a:cubicBezTo>
                <a:cubicBezTo>
                  <a:pt x="6518605" y="3028752"/>
                  <a:pt x="6476471" y="3660180"/>
                  <a:pt x="6415616" y="4272955"/>
                </a:cubicBezTo>
                <a:cubicBezTo>
                  <a:pt x="6354894" y="4885730"/>
                  <a:pt x="6270691" y="5461133"/>
                  <a:pt x="6163005" y="5999163"/>
                </a:cubicBezTo>
                <a:cubicBezTo>
                  <a:pt x="6055452" y="6537061"/>
                  <a:pt x="5908146" y="6993136"/>
                  <a:pt x="5721085" y="7367389"/>
                </a:cubicBezTo>
                <a:cubicBezTo>
                  <a:pt x="5618162" y="7591888"/>
                  <a:pt x="5470789" y="7786026"/>
                  <a:pt x="5278966" y="7949804"/>
                </a:cubicBezTo>
                <a:cubicBezTo>
                  <a:pt x="5087276" y="8113448"/>
                  <a:pt x="4872103" y="8249113"/>
                  <a:pt x="4633449" y="8356799"/>
                </a:cubicBezTo>
                <a:cubicBezTo>
                  <a:pt x="4394927" y="8464352"/>
                  <a:pt x="4144698" y="8543858"/>
                  <a:pt x="3882760" y="8595320"/>
                </a:cubicBezTo>
                <a:cubicBezTo>
                  <a:pt x="3620823" y="8646781"/>
                  <a:pt x="3368145" y="8672512"/>
                  <a:pt x="3124729" y="8672512"/>
                </a:cubicBezTo>
                <a:cubicBezTo>
                  <a:pt x="2834745" y="8672512"/>
                  <a:pt x="2551708" y="8639770"/>
                  <a:pt x="2275615" y="8574285"/>
                </a:cubicBezTo>
                <a:cubicBezTo>
                  <a:pt x="1999654" y="8508801"/>
                  <a:pt x="1742413" y="8408260"/>
                  <a:pt x="1503891" y="8272661"/>
                </a:cubicBezTo>
                <a:cubicBezTo>
                  <a:pt x="1265369" y="8136930"/>
                  <a:pt x="1054893" y="7968523"/>
                  <a:pt x="872463" y="7767439"/>
                </a:cubicBezTo>
                <a:cubicBezTo>
                  <a:pt x="690033" y="7566224"/>
                  <a:pt x="552053" y="7329951"/>
                  <a:pt x="458523" y="7058621"/>
                </a:cubicBezTo>
                <a:cubicBezTo>
                  <a:pt x="299376" y="6609623"/>
                  <a:pt x="189375" y="6116175"/>
                  <a:pt x="128521" y="5578277"/>
                </a:cubicBezTo>
                <a:cubicBezTo>
                  <a:pt x="67799" y="5040247"/>
                  <a:pt x="30427" y="4485879"/>
                  <a:pt x="16404" y="3915172"/>
                </a:cubicBezTo>
                <a:cubicBezTo>
                  <a:pt x="2381" y="3344466"/>
                  <a:pt x="0" y="2778456"/>
                  <a:pt x="9260" y="2217143"/>
                </a:cubicBezTo>
                <a:cubicBezTo>
                  <a:pt x="18653" y="1655829"/>
                  <a:pt x="23349" y="1127258"/>
                  <a:pt x="23349" y="631429"/>
                </a:cubicBezTo>
                <a:cubicBezTo>
                  <a:pt x="70180" y="444368"/>
                  <a:pt x="145057" y="304073"/>
                  <a:pt x="247980" y="210543"/>
                </a:cubicBezTo>
                <a:cubicBezTo>
                  <a:pt x="350903" y="116880"/>
                  <a:pt x="467849" y="70049"/>
                  <a:pt x="598818" y="70049"/>
                </a:cubicBezTo>
                <a:cubicBezTo>
                  <a:pt x="720394" y="70049"/>
                  <a:pt x="834959" y="112184"/>
                  <a:pt x="942512" y="196454"/>
                </a:cubicBezTo>
                <a:cubicBezTo>
                  <a:pt x="1050197" y="280591"/>
                  <a:pt x="1127389" y="411560"/>
                  <a:pt x="1174088" y="589360"/>
                </a:cubicBezTo>
                <a:cubicBezTo>
                  <a:pt x="1174088" y="898129"/>
                  <a:pt x="1169392" y="1251347"/>
                  <a:pt x="1159999" y="1649016"/>
                </a:cubicBezTo>
                <a:cubicBezTo>
                  <a:pt x="1150739" y="2046553"/>
                  <a:pt x="1143727" y="2458178"/>
                  <a:pt x="1138965" y="2883893"/>
                </a:cubicBezTo>
                <a:cubicBezTo>
                  <a:pt x="1134335" y="3309475"/>
                  <a:pt x="1139031" y="3735123"/>
                  <a:pt x="1153054" y="4160838"/>
                </a:cubicBezTo>
                <a:cubicBezTo>
                  <a:pt x="1167077" y="4586420"/>
                  <a:pt x="1195123" y="4986338"/>
                  <a:pt x="1237191" y="5360591"/>
                </a:cubicBezTo>
                <a:cubicBezTo>
                  <a:pt x="1279392" y="5734844"/>
                  <a:pt x="1344877" y="6066962"/>
                  <a:pt x="1433644" y="6356946"/>
                </a:cubicBezTo>
                <a:cubicBezTo>
                  <a:pt x="1522544" y="6646929"/>
                  <a:pt x="1641871" y="6866798"/>
                  <a:pt x="1791626" y="7016552"/>
                </a:cubicBezTo>
                <a:cubicBezTo>
                  <a:pt x="1988079" y="7222398"/>
                  <a:pt x="2210263" y="7360378"/>
                  <a:pt x="2458177" y="7430493"/>
                </a:cubicBezTo>
                <a:cubicBezTo>
                  <a:pt x="2706092" y="7500607"/>
                  <a:pt x="2946995" y="7535664"/>
                  <a:pt x="3180887" y="7535664"/>
                </a:cubicBezTo>
                <a:cubicBezTo>
                  <a:pt x="3461609" y="7535664"/>
                  <a:pt x="3737636" y="7474876"/>
                  <a:pt x="4008966" y="7353300"/>
                </a:cubicBezTo>
                <a:cubicBezTo>
                  <a:pt x="4280297" y="7231724"/>
                  <a:pt x="4523581" y="7035271"/>
                  <a:pt x="4738819" y="6763941"/>
                </a:cubicBezTo>
                <a:cubicBezTo>
                  <a:pt x="4851003" y="6623580"/>
                  <a:pt x="4942152" y="6406092"/>
                  <a:pt x="5012266" y="6111479"/>
                </a:cubicBezTo>
                <a:cubicBezTo>
                  <a:pt x="5082513" y="5816733"/>
                  <a:pt x="5143367" y="5482233"/>
                  <a:pt x="5194829" y="5107980"/>
                </a:cubicBezTo>
                <a:cubicBezTo>
                  <a:pt x="5246290" y="4733727"/>
                  <a:pt x="5286044" y="4333809"/>
                  <a:pt x="5314090" y="3908227"/>
                </a:cubicBezTo>
                <a:cubicBezTo>
                  <a:pt x="5342136" y="3482512"/>
                  <a:pt x="5365485" y="3063875"/>
                  <a:pt x="5384138" y="2652316"/>
                </a:cubicBezTo>
                <a:cubicBezTo>
                  <a:pt x="5402923" y="2240625"/>
                  <a:pt x="5414631" y="1852349"/>
                  <a:pt x="5419262" y="1487488"/>
                </a:cubicBezTo>
                <a:cubicBezTo>
                  <a:pt x="5424024" y="1122627"/>
                  <a:pt x="5431102" y="813859"/>
                  <a:pt x="5440494" y="56118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0" name="Freeform 880"/>
          <p:cNvSpPr/>
          <p:nvPr/>
        </p:nvSpPr>
        <p:spPr>
          <a:xfrm rot="0" flipH="0" flipV="0">
            <a:off x="1871641" y="25799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1" name="Freeform 881"/>
          <p:cNvSpPr/>
          <p:nvPr/>
        </p:nvSpPr>
        <p:spPr>
          <a:xfrm rot="0" flipH="0" flipV="0">
            <a:off x="2024691" y="2575072"/>
            <a:ext cx="120346" cy="160085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2" name="Freeform 882"/>
          <p:cNvSpPr/>
          <p:nvPr/>
        </p:nvSpPr>
        <p:spPr>
          <a:xfrm rot="0" flipH="0" flipV="0">
            <a:off x="2164696" y="25823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3" name="Freeform 883"/>
          <p:cNvSpPr/>
          <p:nvPr/>
        </p:nvSpPr>
        <p:spPr>
          <a:xfrm rot="0" flipH="0" flipV="0">
            <a:off x="2332727" y="25771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4" name="Freeform 884"/>
          <p:cNvSpPr/>
          <p:nvPr/>
        </p:nvSpPr>
        <p:spPr>
          <a:xfrm rot="0" flipH="0" flipV="0">
            <a:off x="2475520" y="25175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5" name="Freeform 885"/>
          <p:cNvSpPr/>
          <p:nvPr/>
        </p:nvSpPr>
        <p:spPr>
          <a:xfrm rot="0" flipH="0" flipV="0">
            <a:off x="2582741" y="25823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6" name="Freeform 886"/>
          <p:cNvSpPr/>
          <p:nvPr/>
        </p:nvSpPr>
        <p:spPr>
          <a:xfrm rot="0" flipH="0" flipV="0">
            <a:off x="2748950" y="25186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7" name="Freeform 887"/>
          <p:cNvSpPr/>
          <p:nvPr/>
        </p:nvSpPr>
        <p:spPr>
          <a:xfrm rot="0" flipH="0" flipV="0">
            <a:off x="2825787" y="25799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8" name="Freeform 888"/>
          <p:cNvSpPr/>
          <p:nvPr/>
        </p:nvSpPr>
        <p:spPr>
          <a:xfrm rot="0" flipH="0" flipV="0">
            <a:off x="2974294" y="25175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89" name="Freeform 889"/>
          <p:cNvSpPr/>
          <p:nvPr/>
        </p:nvSpPr>
        <p:spPr>
          <a:xfrm rot="0" flipH="0" flipV="0">
            <a:off x="3099196" y="2577596"/>
            <a:ext cx="144484" cy="223632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0" name="Freeform 890"/>
          <p:cNvSpPr/>
          <p:nvPr/>
        </p:nvSpPr>
        <p:spPr>
          <a:xfrm rot="0" flipH="0" flipV="0">
            <a:off x="3389884" y="2580953"/>
            <a:ext cx="126644" cy="233062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1" name="Freeform 891"/>
          <p:cNvSpPr/>
          <p:nvPr/>
        </p:nvSpPr>
        <p:spPr>
          <a:xfrm rot="0" flipH="0" flipV="0">
            <a:off x="3538454" y="25771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2" name="Freeform 892"/>
          <p:cNvSpPr/>
          <p:nvPr/>
        </p:nvSpPr>
        <p:spPr>
          <a:xfrm rot="0" flipH="0" flipV="0">
            <a:off x="3683893" y="25186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3" name="Freeform 893"/>
          <p:cNvSpPr/>
          <p:nvPr/>
        </p:nvSpPr>
        <p:spPr>
          <a:xfrm rot="0" flipH="0" flipV="0">
            <a:off x="3760731" y="25799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4" name="Freeform 894"/>
          <p:cNvSpPr/>
          <p:nvPr/>
        </p:nvSpPr>
        <p:spPr>
          <a:xfrm rot="0" flipH="0" flipV="0">
            <a:off x="3913780" y="2575072"/>
            <a:ext cx="120346" cy="160085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5" name="Freeform 895"/>
          <p:cNvSpPr/>
          <p:nvPr/>
        </p:nvSpPr>
        <p:spPr>
          <a:xfrm rot="0" flipH="0" flipV="0">
            <a:off x="4065808" y="25186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6" name="Freeform 896"/>
          <p:cNvSpPr/>
          <p:nvPr/>
        </p:nvSpPr>
        <p:spPr>
          <a:xfrm rot="0" flipH="0" flipV="0">
            <a:off x="4136217" y="2580953"/>
            <a:ext cx="126644" cy="233062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7" name="Freeform 897"/>
          <p:cNvSpPr/>
          <p:nvPr/>
        </p:nvSpPr>
        <p:spPr>
          <a:xfrm rot="0" flipH="0" flipV="0">
            <a:off x="4300837" y="2517702"/>
            <a:ext cx="40081" cy="22301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" name="Freeform 898"/>
          <p:cNvSpPr/>
          <p:nvPr/>
        </p:nvSpPr>
        <p:spPr>
          <a:xfrm rot="0" flipH="0" flipV="0">
            <a:off x="4365656" y="25823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9" name="Freeform 899"/>
          <p:cNvSpPr/>
          <p:nvPr/>
        </p:nvSpPr>
        <p:spPr>
          <a:xfrm rot="0" flipH="0" flipV="0">
            <a:off x="2174695" y="2923761"/>
            <a:ext cx="178236" cy="206787"/>
          </a:xfrm>
          <a:custGeom>
            <a:pathLst>
              <a:path w="7426523" h="8616156">
                <a:moveTo>
                  <a:pt x="1698426" y="8616156"/>
                </a:moveTo>
                <a:cubicBezTo>
                  <a:pt x="1558065" y="8597370"/>
                  <a:pt x="1441053" y="8557550"/>
                  <a:pt x="1347390" y="8496696"/>
                </a:cubicBezTo>
                <a:cubicBezTo>
                  <a:pt x="1253728" y="8435974"/>
                  <a:pt x="1183547" y="8363479"/>
                  <a:pt x="1136848" y="8279210"/>
                </a:cubicBezTo>
                <a:lnTo>
                  <a:pt x="1094581" y="8195072"/>
                </a:lnTo>
                <a:cubicBezTo>
                  <a:pt x="1075928" y="8148373"/>
                  <a:pt x="1057209" y="8099293"/>
                  <a:pt x="1038423" y="8047832"/>
                </a:cubicBezTo>
                <a:cubicBezTo>
                  <a:pt x="1019770" y="7996370"/>
                  <a:pt x="1010443" y="7947224"/>
                  <a:pt x="1010443" y="7900393"/>
                </a:cubicBezTo>
                <a:lnTo>
                  <a:pt x="1010443" y="1599605"/>
                </a:lnTo>
                <a:cubicBezTo>
                  <a:pt x="926306" y="1627651"/>
                  <a:pt x="858506" y="1653382"/>
                  <a:pt x="807045" y="1676797"/>
                </a:cubicBezTo>
                <a:cubicBezTo>
                  <a:pt x="755584" y="1700213"/>
                  <a:pt x="683088" y="1711921"/>
                  <a:pt x="589558" y="1711921"/>
                </a:cubicBezTo>
                <a:cubicBezTo>
                  <a:pt x="411758" y="1711921"/>
                  <a:pt x="269015" y="1660460"/>
                  <a:pt x="161329" y="1557536"/>
                </a:cubicBezTo>
                <a:cubicBezTo>
                  <a:pt x="53776" y="1454613"/>
                  <a:pt x="0" y="1333038"/>
                  <a:pt x="0" y="1192808"/>
                </a:cubicBezTo>
                <a:cubicBezTo>
                  <a:pt x="0" y="986963"/>
                  <a:pt x="119327" y="809229"/>
                  <a:pt x="357981" y="659607"/>
                </a:cubicBezTo>
                <a:cubicBezTo>
                  <a:pt x="596635" y="509852"/>
                  <a:pt x="879739" y="385895"/>
                  <a:pt x="1207293" y="287735"/>
                </a:cubicBezTo>
                <a:cubicBezTo>
                  <a:pt x="1534848" y="189442"/>
                  <a:pt x="1878806" y="116946"/>
                  <a:pt x="2239168" y="70247"/>
                </a:cubicBezTo>
                <a:cubicBezTo>
                  <a:pt x="2599663" y="23416"/>
                  <a:pt x="2896856" y="0"/>
                  <a:pt x="3130748" y="0"/>
                </a:cubicBezTo>
                <a:cubicBezTo>
                  <a:pt x="3813902" y="0"/>
                  <a:pt x="4422246" y="112250"/>
                  <a:pt x="4955778" y="336749"/>
                </a:cubicBezTo>
                <a:cubicBezTo>
                  <a:pt x="5489310" y="561248"/>
                  <a:pt x="5938572" y="862939"/>
                  <a:pt x="6303565" y="1241822"/>
                </a:cubicBezTo>
                <a:cubicBezTo>
                  <a:pt x="6668558" y="1620574"/>
                  <a:pt x="6946966" y="2062560"/>
                  <a:pt x="7138789" y="2567782"/>
                </a:cubicBezTo>
                <a:cubicBezTo>
                  <a:pt x="7330612" y="3073004"/>
                  <a:pt x="7426523" y="3601575"/>
                  <a:pt x="7426523" y="4153496"/>
                </a:cubicBezTo>
                <a:cubicBezTo>
                  <a:pt x="7426523" y="4714809"/>
                  <a:pt x="7323534" y="5264481"/>
                  <a:pt x="7117556" y="5802511"/>
                </a:cubicBezTo>
                <a:cubicBezTo>
                  <a:pt x="6911710" y="6340409"/>
                  <a:pt x="6598179" y="6810508"/>
                  <a:pt x="6176962" y="7212807"/>
                </a:cubicBezTo>
                <a:cubicBezTo>
                  <a:pt x="5886847" y="7493397"/>
                  <a:pt x="5561608" y="7715581"/>
                  <a:pt x="5201245" y="7879358"/>
                </a:cubicBezTo>
                <a:cubicBezTo>
                  <a:pt x="4840883" y="8043135"/>
                  <a:pt x="4464182" y="8174170"/>
                  <a:pt x="4071143" y="8272463"/>
                </a:cubicBezTo>
                <a:cubicBezTo>
                  <a:pt x="3678105" y="8370622"/>
                  <a:pt x="3280304" y="8443052"/>
                  <a:pt x="2877740" y="8489751"/>
                </a:cubicBezTo>
                <a:cubicBezTo>
                  <a:pt x="2475309" y="8536582"/>
                  <a:pt x="2082204" y="8578717"/>
                  <a:pt x="1698426" y="8616156"/>
                </a:cubicBezTo>
                <a:close/>
                <a:moveTo>
                  <a:pt x="3116064" y="1150739"/>
                </a:moveTo>
                <a:cubicBezTo>
                  <a:pt x="2957049" y="1150739"/>
                  <a:pt x="2797902" y="1160066"/>
                  <a:pt x="2638623" y="1178719"/>
                </a:cubicBezTo>
                <a:cubicBezTo>
                  <a:pt x="2479476" y="1197372"/>
                  <a:pt x="2320329" y="1220788"/>
                  <a:pt x="2161183" y="1248966"/>
                </a:cubicBezTo>
                <a:lnTo>
                  <a:pt x="2161183" y="7423547"/>
                </a:lnTo>
                <a:cubicBezTo>
                  <a:pt x="2432645" y="7395369"/>
                  <a:pt x="2720512" y="7362627"/>
                  <a:pt x="3024783" y="7325321"/>
                </a:cubicBezTo>
                <a:cubicBezTo>
                  <a:pt x="3329186" y="7287882"/>
                  <a:pt x="3626445" y="7231724"/>
                  <a:pt x="3916561" y="7156847"/>
                </a:cubicBezTo>
                <a:cubicBezTo>
                  <a:pt x="4206808" y="7081970"/>
                  <a:pt x="4478337" y="6983744"/>
                  <a:pt x="4731147" y="6862168"/>
                </a:cubicBezTo>
                <a:cubicBezTo>
                  <a:pt x="4983956" y="6740592"/>
                  <a:pt x="5194630" y="6586207"/>
                  <a:pt x="5363170" y="6399014"/>
                </a:cubicBezTo>
                <a:cubicBezTo>
                  <a:pt x="5662678" y="6071593"/>
                  <a:pt x="5889691" y="5702102"/>
                  <a:pt x="6044208" y="5290543"/>
                </a:cubicBezTo>
                <a:cubicBezTo>
                  <a:pt x="6198724" y="4878851"/>
                  <a:pt x="6275983" y="4457833"/>
                  <a:pt x="6275983" y="4027488"/>
                </a:cubicBezTo>
                <a:cubicBezTo>
                  <a:pt x="6275983" y="3653235"/>
                  <a:pt x="6208051" y="3293071"/>
                  <a:pt x="6072187" y="2946996"/>
                </a:cubicBezTo>
                <a:cubicBezTo>
                  <a:pt x="5936456" y="2600789"/>
                  <a:pt x="5735174" y="2294401"/>
                  <a:pt x="5468342" y="2027833"/>
                </a:cubicBezTo>
                <a:cubicBezTo>
                  <a:pt x="5201510" y="1761133"/>
                  <a:pt x="4871442" y="1548276"/>
                  <a:pt x="4478139" y="1389261"/>
                </a:cubicBezTo>
                <a:cubicBezTo>
                  <a:pt x="4084968" y="1230247"/>
                  <a:pt x="3630943" y="1150739"/>
                  <a:pt x="3116064" y="115073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0" name="Freeform 900"/>
          <p:cNvSpPr/>
          <p:nvPr/>
        </p:nvSpPr>
        <p:spPr>
          <a:xfrm rot="0" flipH="0" flipV="0">
            <a:off x="2381915" y="2971408"/>
            <a:ext cx="139606" cy="162334"/>
          </a:xfrm>
          <a:custGeom>
            <a:pathLst>
              <a:path w="5816930" h="6763940">
                <a:moveTo>
                  <a:pt x="4811183" y="191757"/>
                </a:moveTo>
                <a:cubicBezTo>
                  <a:pt x="4970198" y="60788"/>
                  <a:pt x="5126897" y="0"/>
                  <a:pt x="5281281" y="9393"/>
                </a:cubicBezTo>
                <a:cubicBezTo>
                  <a:pt x="5435666" y="18653"/>
                  <a:pt x="5559623" y="70115"/>
                  <a:pt x="5653153" y="163778"/>
                </a:cubicBezTo>
                <a:cubicBezTo>
                  <a:pt x="5746684" y="257308"/>
                  <a:pt x="5798145" y="381265"/>
                  <a:pt x="5807538" y="535649"/>
                </a:cubicBezTo>
                <a:cubicBezTo>
                  <a:pt x="5816930" y="689902"/>
                  <a:pt x="5756076" y="846601"/>
                  <a:pt x="5624975" y="1005748"/>
                </a:cubicBezTo>
                <a:cubicBezTo>
                  <a:pt x="5278900" y="1342430"/>
                  <a:pt x="4939770" y="1683875"/>
                  <a:pt x="4607586" y="2030082"/>
                </a:cubicBezTo>
                <a:cubicBezTo>
                  <a:pt x="4275534" y="2376289"/>
                  <a:pt x="3950427" y="2727127"/>
                  <a:pt x="3632266" y="3082595"/>
                </a:cubicBezTo>
                <a:cubicBezTo>
                  <a:pt x="4025304" y="3531593"/>
                  <a:pt x="4397242" y="3992365"/>
                  <a:pt x="4748080" y="4464910"/>
                </a:cubicBezTo>
                <a:cubicBezTo>
                  <a:pt x="5098917" y="4937324"/>
                  <a:pt x="5428654" y="5426142"/>
                  <a:pt x="5737291" y="5931363"/>
                </a:cubicBezTo>
                <a:cubicBezTo>
                  <a:pt x="5793515" y="6109031"/>
                  <a:pt x="5795896" y="6263349"/>
                  <a:pt x="5744435" y="6394317"/>
                </a:cubicBezTo>
                <a:cubicBezTo>
                  <a:pt x="5692973" y="6525286"/>
                  <a:pt x="5615781" y="6621197"/>
                  <a:pt x="5512858" y="6682052"/>
                </a:cubicBezTo>
                <a:cubicBezTo>
                  <a:pt x="5409935" y="6742906"/>
                  <a:pt x="5290608" y="6763940"/>
                  <a:pt x="5154877" y="6745155"/>
                </a:cubicBezTo>
                <a:cubicBezTo>
                  <a:pt x="5019278" y="6726502"/>
                  <a:pt x="4885994" y="6651691"/>
                  <a:pt x="4755025" y="6520722"/>
                </a:cubicBezTo>
                <a:cubicBezTo>
                  <a:pt x="4483695" y="6071593"/>
                  <a:pt x="4188949" y="5634236"/>
                  <a:pt x="3870788" y="5208654"/>
                </a:cubicBezTo>
                <a:cubicBezTo>
                  <a:pt x="3552759" y="4782940"/>
                  <a:pt x="3220706" y="4368933"/>
                  <a:pt x="2874631" y="3966634"/>
                </a:cubicBezTo>
                <a:cubicBezTo>
                  <a:pt x="2257094" y="4724401"/>
                  <a:pt x="1667668" y="5533629"/>
                  <a:pt x="1106355" y="6394317"/>
                </a:cubicBezTo>
                <a:cubicBezTo>
                  <a:pt x="975386" y="6553464"/>
                  <a:pt x="832710" y="6642364"/>
                  <a:pt x="678325" y="6661017"/>
                </a:cubicBezTo>
                <a:cubicBezTo>
                  <a:pt x="523941" y="6679803"/>
                  <a:pt x="390591" y="6649376"/>
                  <a:pt x="278275" y="6569736"/>
                </a:cubicBezTo>
                <a:cubicBezTo>
                  <a:pt x="166092" y="6490229"/>
                  <a:pt x="93596" y="6373349"/>
                  <a:pt x="60788" y="6219098"/>
                </a:cubicBezTo>
                <a:cubicBezTo>
                  <a:pt x="28112" y="6064713"/>
                  <a:pt x="67931" y="5898621"/>
                  <a:pt x="180247" y="5720821"/>
                </a:cubicBezTo>
                <a:cubicBezTo>
                  <a:pt x="470230" y="5262431"/>
                  <a:pt x="776618" y="4813367"/>
                  <a:pt x="1099410" y="4373629"/>
                </a:cubicBezTo>
                <a:cubicBezTo>
                  <a:pt x="1422201" y="3933892"/>
                  <a:pt x="1756635" y="3503547"/>
                  <a:pt x="2102710" y="3082595"/>
                </a:cubicBezTo>
                <a:cubicBezTo>
                  <a:pt x="1803333" y="2755173"/>
                  <a:pt x="1496946" y="2430066"/>
                  <a:pt x="1183547" y="2107274"/>
                </a:cubicBezTo>
                <a:cubicBezTo>
                  <a:pt x="870148" y="1784483"/>
                  <a:pt x="554434" y="1459376"/>
                  <a:pt x="236405" y="1131954"/>
                </a:cubicBezTo>
                <a:cubicBezTo>
                  <a:pt x="86651" y="982332"/>
                  <a:pt x="9392" y="830329"/>
                  <a:pt x="4630" y="675945"/>
                </a:cubicBezTo>
                <a:cubicBezTo>
                  <a:pt x="0" y="521560"/>
                  <a:pt x="42135" y="395288"/>
                  <a:pt x="131035" y="297128"/>
                </a:cubicBezTo>
                <a:cubicBezTo>
                  <a:pt x="219935" y="198835"/>
                  <a:pt x="341577" y="137981"/>
                  <a:pt x="495961" y="114565"/>
                </a:cubicBezTo>
                <a:cubicBezTo>
                  <a:pt x="650345" y="91149"/>
                  <a:pt x="811741" y="140296"/>
                  <a:pt x="980149" y="262004"/>
                </a:cubicBezTo>
                <a:cubicBezTo>
                  <a:pt x="1298178" y="589426"/>
                  <a:pt x="1616207" y="914533"/>
                  <a:pt x="1934236" y="1237324"/>
                </a:cubicBezTo>
                <a:cubicBezTo>
                  <a:pt x="2252397" y="1559984"/>
                  <a:pt x="2561166" y="1885024"/>
                  <a:pt x="2860542" y="2212446"/>
                </a:cubicBezTo>
                <a:cubicBezTo>
                  <a:pt x="3169311" y="1866371"/>
                  <a:pt x="3487406" y="1524927"/>
                  <a:pt x="3814828" y="1188112"/>
                </a:cubicBezTo>
                <a:cubicBezTo>
                  <a:pt x="4142250" y="851297"/>
                  <a:pt x="4474368" y="519179"/>
                  <a:pt x="4811183" y="19175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1" name="Freeform 901"/>
          <p:cNvSpPr/>
          <p:nvPr/>
        </p:nvSpPr>
        <p:spPr>
          <a:xfrm rot="0" flipH="0" flipV="0">
            <a:off x="2654969" y="2923761"/>
            <a:ext cx="178236" cy="206787"/>
          </a:xfrm>
          <a:custGeom>
            <a:pathLst>
              <a:path w="7426523" h="8616156">
                <a:moveTo>
                  <a:pt x="1698426" y="8616156"/>
                </a:moveTo>
                <a:cubicBezTo>
                  <a:pt x="1558065" y="8597370"/>
                  <a:pt x="1441053" y="8557550"/>
                  <a:pt x="1347390" y="8496696"/>
                </a:cubicBezTo>
                <a:cubicBezTo>
                  <a:pt x="1253728" y="8435974"/>
                  <a:pt x="1183547" y="8363479"/>
                  <a:pt x="1136848" y="8279210"/>
                </a:cubicBezTo>
                <a:lnTo>
                  <a:pt x="1094581" y="8195072"/>
                </a:lnTo>
                <a:cubicBezTo>
                  <a:pt x="1075928" y="8148373"/>
                  <a:pt x="1057209" y="8099293"/>
                  <a:pt x="1038423" y="8047832"/>
                </a:cubicBezTo>
                <a:cubicBezTo>
                  <a:pt x="1019770" y="7996370"/>
                  <a:pt x="1010443" y="7947224"/>
                  <a:pt x="1010443" y="7900393"/>
                </a:cubicBezTo>
                <a:lnTo>
                  <a:pt x="1010443" y="1599605"/>
                </a:lnTo>
                <a:cubicBezTo>
                  <a:pt x="926306" y="1627651"/>
                  <a:pt x="858506" y="1653382"/>
                  <a:pt x="807045" y="1676797"/>
                </a:cubicBezTo>
                <a:cubicBezTo>
                  <a:pt x="755584" y="1700213"/>
                  <a:pt x="683088" y="1711921"/>
                  <a:pt x="589558" y="1711921"/>
                </a:cubicBezTo>
                <a:cubicBezTo>
                  <a:pt x="411758" y="1711921"/>
                  <a:pt x="269015" y="1660460"/>
                  <a:pt x="161329" y="1557536"/>
                </a:cubicBezTo>
                <a:cubicBezTo>
                  <a:pt x="53776" y="1454613"/>
                  <a:pt x="0" y="1333038"/>
                  <a:pt x="0" y="1192808"/>
                </a:cubicBezTo>
                <a:cubicBezTo>
                  <a:pt x="0" y="986963"/>
                  <a:pt x="119327" y="809229"/>
                  <a:pt x="357981" y="659607"/>
                </a:cubicBezTo>
                <a:cubicBezTo>
                  <a:pt x="596635" y="509852"/>
                  <a:pt x="879739" y="385895"/>
                  <a:pt x="1207293" y="287735"/>
                </a:cubicBezTo>
                <a:cubicBezTo>
                  <a:pt x="1534848" y="189442"/>
                  <a:pt x="1878806" y="116946"/>
                  <a:pt x="2239168" y="70247"/>
                </a:cubicBezTo>
                <a:cubicBezTo>
                  <a:pt x="2599663" y="23416"/>
                  <a:pt x="2896856" y="0"/>
                  <a:pt x="3130748" y="0"/>
                </a:cubicBezTo>
                <a:cubicBezTo>
                  <a:pt x="3813902" y="0"/>
                  <a:pt x="4422246" y="112250"/>
                  <a:pt x="4955778" y="336749"/>
                </a:cubicBezTo>
                <a:cubicBezTo>
                  <a:pt x="5489310" y="561248"/>
                  <a:pt x="5938572" y="862939"/>
                  <a:pt x="6303565" y="1241822"/>
                </a:cubicBezTo>
                <a:cubicBezTo>
                  <a:pt x="6668558" y="1620574"/>
                  <a:pt x="6946966" y="2062560"/>
                  <a:pt x="7138789" y="2567782"/>
                </a:cubicBezTo>
                <a:cubicBezTo>
                  <a:pt x="7330612" y="3073004"/>
                  <a:pt x="7426523" y="3601575"/>
                  <a:pt x="7426523" y="4153496"/>
                </a:cubicBezTo>
                <a:cubicBezTo>
                  <a:pt x="7426523" y="4714809"/>
                  <a:pt x="7323534" y="5264481"/>
                  <a:pt x="7117556" y="5802511"/>
                </a:cubicBezTo>
                <a:cubicBezTo>
                  <a:pt x="6911710" y="6340409"/>
                  <a:pt x="6598179" y="6810508"/>
                  <a:pt x="6176962" y="7212807"/>
                </a:cubicBezTo>
                <a:cubicBezTo>
                  <a:pt x="5886847" y="7493397"/>
                  <a:pt x="5561608" y="7715581"/>
                  <a:pt x="5201245" y="7879358"/>
                </a:cubicBezTo>
                <a:cubicBezTo>
                  <a:pt x="4840883" y="8043135"/>
                  <a:pt x="4464182" y="8174170"/>
                  <a:pt x="4071143" y="8272463"/>
                </a:cubicBezTo>
                <a:cubicBezTo>
                  <a:pt x="3678105" y="8370622"/>
                  <a:pt x="3280304" y="8443052"/>
                  <a:pt x="2877740" y="8489751"/>
                </a:cubicBezTo>
                <a:cubicBezTo>
                  <a:pt x="2475309" y="8536582"/>
                  <a:pt x="2082204" y="8578717"/>
                  <a:pt x="1698426" y="8616156"/>
                </a:cubicBezTo>
                <a:close/>
                <a:moveTo>
                  <a:pt x="3116064" y="1150739"/>
                </a:moveTo>
                <a:cubicBezTo>
                  <a:pt x="2957049" y="1150739"/>
                  <a:pt x="2797902" y="1160066"/>
                  <a:pt x="2638623" y="1178719"/>
                </a:cubicBezTo>
                <a:cubicBezTo>
                  <a:pt x="2479476" y="1197372"/>
                  <a:pt x="2320329" y="1220788"/>
                  <a:pt x="2161183" y="1248966"/>
                </a:cubicBezTo>
                <a:lnTo>
                  <a:pt x="2161183" y="7423547"/>
                </a:lnTo>
                <a:cubicBezTo>
                  <a:pt x="2432645" y="7395369"/>
                  <a:pt x="2720512" y="7362627"/>
                  <a:pt x="3024783" y="7325321"/>
                </a:cubicBezTo>
                <a:cubicBezTo>
                  <a:pt x="3329186" y="7287882"/>
                  <a:pt x="3626445" y="7231724"/>
                  <a:pt x="3916561" y="7156847"/>
                </a:cubicBezTo>
                <a:cubicBezTo>
                  <a:pt x="4206808" y="7081970"/>
                  <a:pt x="4478337" y="6983744"/>
                  <a:pt x="4731147" y="6862168"/>
                </a:cubicBezTo>
                <a:cubicBezTo>
                  <a:pt x="4983956" y="6740592"/>
                  <a:pt x="5194630" y="6586207"/>
                  <a:pt x="5363170" y="6399014"/>
                </a:cubicBezTo>
                <a:cubicBezTo>
                  <a:pt x="5662678" y="6071593"/>
                  <a:pt x="5889691" y="5702102"/>
                  <a:pt x="6044208" y="5290543"/>
                </a:cubicBezTo>
                <a:cubicBezTo>
                  <a:pt x="6198724" y="4878851"/>
                  <a:pt x="6275983" y="4457833"/>
                  <a:pt x="6275983" y="4027488"/>
                </a:cubicBezTo>
                <a:cubicBezTo>
                  <a:pt x="6275983" y="3653235"/>
                  <a:pt x="6208051" y="3293071"/>
                  <a:pt x="6072187" y="2946996"/>
                </a:cubicBezTo>
                <a:cubicBezTo>
                  <a:pt x="5936456" y="2600789"/>
                  <a:pt x="5735174" y="2294401"/>
                  <a:pt x="5468342" y="2027833"/>
                </a:cubicBezTo>
                <a:cubicBezTo>
                  <a:pt x="5201510" y="1761133"/>
                  <a:pt x="4871442" y="1548276"/>
                  <a:pt x="4478139" y="1389261"/>
                </a:cubicBezTo>
                <a:cubicBezTo>
                  <a:pt x="4084968" y="1230247"/>
                  <a:pt x="3630943" y="1150739"/>
                  <a:pt x="3116064" y="115073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2" name="Freeform 902"/>
          <p:cNvSpPr/>
          <p:nvPr/>
        </p:nvSpPr>
        <p:spPr>
          <a:xfrm rot="0" flipH="0" flipV="0">
            <a:off x="2866857" y="2974653"/>
            <a:ext cx="126644" cy="233062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3" name="Freeform 903"/>
          <p:cNvSpPr/>
          <p:nvPr/>
        </p:nvSpPr>
        <p:spPr>
          <a:xfrm rot="0" flipH="0" flipV="0">
            <a:off x="3138991" y="2976982"/>
            <a:ext cx="107437" cy="148189"/>
          </a:xfrm>
          <a:custGeom>
            <a:pathLst>
              <a:path w="4476551" h="6174581">
                <a:moveTo>
                  <a:pt x="154384" y="5220296"/>
                </a:moveTo>
                <a:cubicBezTo>
                  <a:pt x="341444" y="5080067"/>
                  <a:pt x="558932" y="4918737"/>
                  <a:pt x="806847" y="4736307"/>
                </a:cubicBezTo>
                <a:cubicBezTo>
                  <a:pt x="1054761" y="4553877"/>
                  <a:pt x="1304991" y="4366750"/>
                  <a:pt x="1557536" y="4174927"/>
                </a:cubicBezTo>
                <a:cubicBezTo>
                  <a:pt x="1810213" y="3983104"/>
                  <a:pt x="2060509" y="3795978"/>
                  <a:pt x="2308423" y="3613547"/>
                </a:cubicBezTo>
                <a:cubicBezTo>
                  <a:pt x="2556338" y="3431117"/>
                  <a:pt x="2773891" y="3269721"/>
                  <a:pt x="2961084" y="3129360"/>
                </a:cubicBezTo>
                <a:cubicBezTo>
                  <a:pt x="2801937" y="2998391"/>
                  <a:pt x="2600722" y="2839376"/>
                  <a:pt x="2357437" y="2652316"/>
                </a:cubicBezTo>
                <a:cubicBezTo>
                  <a:pt x="2114285" y="2465256"/>
                  <a:pt x="1861740" y="2268803"/>
                  <a:pt x="1599803" y="2062957"/>
                </a:cubicBezTo>
                <a:cubicBezTo>
                  <a:pt x="1337865" y="1857111"/>
                  <a:pt x="1085254" y="1660658"/>
                  <a:pt x="841970" y="1473597"/>
                </a:cubicBezTo>
                <a:cubicBezTo>
                  <a:pt x="598686" y="1286405"/>
                  <a:pt x="397536" y="1127324"/>
                  <a:pt x="238522" y="996355"/>
                </a:cubicBezTo>
                <a:cubicBezTo>
                  <a:pt x="116946" y="846733"/>
                  <a:pt x="56158" y="692349"/>
                  <a:pt x="56158" y="533202"/>
                </a:cubicBezTo>
                <a:cubicBezTo>
                  <a:pt x="56158" y="383580"/>
                  <a:pt x="107619" y="257308"/>
                  <a:pt x="210542" y="154385"/>
                </a:cubicBezTo>
                <a:cubicBezTo>
                  <a:pt x="313465" y="51462"/>
                  <a:pt x="444434" y="0"/>
                  <a:pt x="603448" y="0"/>
                </a:cubicBezTo>
                <a:cubicBezTo>
                  <a:pt x="687586" y="0"/>
                  <a:pt x="790509" y="23416"/>
                  <a:pt x="912217" y="70247"/>
                </a:cubicBezTo>
                <a:cubicBezTo>
                  <a:pt x="958916" y="98293"/>
                  <a:pt x="1064088" y="180182"/>
                  <a:pt x="1227733" y="315913"/>
                </a:cubicBezTo>
                <a:cubicBezTo>
                  <a:pt x="1391510" y="451512"/>
                  <a:pt x="1590344" y="608211"/>
                  <a:pt x="1824236" y="786011"/>
                </a:cubicBezTo>
                <a:cubicBezTo>
                  <a:pt x="2058127" y="963679"/>
                  <a:pt x="2303727" y="1155436"/>
                  <a:pt x="2561034" y="1361282"/>
                </a:cubicBezTo>
                <a:cubicBezTo>
                  <a:pt x="2818341" y="1567128"/>
                  <a:pt x="3063941" y="1758950"/>
                  <a:pt x="3297833" y="1936750"/>
                </a:cubicBezTo>
                <a:cubicBezTo>
                  <a:pt x="3531724" y="2114418"/>
                  <a:pt x="3730493" y="2268736"/>
                  <a:pt x="3894137" y="2399705"/>
                </a:cubicBezTo>
                <a:cubicBezTo>
                  <a:pt x="4057914" y="2530674"/>
                  <a:pt x="4163218" y="2614878"/>
                  <a:pt x="4210050" y="2652316"/>
                </a:cubicBezTo>
                <a:cubicBezTo>
                  <a:pt x="4387718" y="2792678"/>
                  <a:pt x="4476551" y="2956388"/>
                  <a:pt x="4476551" y="3143449"/>
                </a:cubicBezTo>
                <a:cubicBezTo>
                  <a:pt x="4476551" y="3302463"/>
                  <a:pt x="4401740" y="3456848"/>
                  <a:pt x="4252118" y="3606602"/>
                </a:cubicBezTo>
                <a:cubicBezTo>
                  <a:pt x="4018227" y="3775009"/>
                  <a:pt x="3753908" y="3969147"/>
                  <a:pt x="3459162" y="4189016"/>
                </a:cubicBezTo>
                <a:cubicBezTo>
                  <a:pt x="3164416" y="4408753"/>
                  <a:pt x="2867355" y="4630936"/>
                  <a:pt x="2567979" y="4855568"/>
                </a:cubicBezTo>
                <a:cubicBezTo>
                  <a:pt x="2268603" y="5080067"/>
                  <a:pt x="1973924" y="5299935"/>
                  <a:pt x="1683940" y="5515174"/>
                </a:cubicBezTo>
                <a:cubicBezTo>
                  <a:pt x="1393957" y="5730280"/>
                  <a:pt x="1132020" y="5922037"/>
                  <a:pt x="898128" y="6090444"/>
                </a:cubicBezTo>
                <a:cubicBezTo>
                  <a:pt x="776552" y="6146535"/>
                  <a:pt x="659606" y="6174581"/>
                  <a:pt x="547290" y="6174581"/>
                </a:cubicBezTo>
                <a:cubicBezTo>
                  <a:pt x="388276" y="6174581"/>
                  <a:pt x="257307" y="6125502"/>
                  <a:pt x="154384" y="6027341"/>
                </a:cubicBezTo>
                <a:cubicBezTo>
                  <a:pt x="51461" y="5929048"/>
                  <a:pt x="0" y="5805091"/>
                  <a:pt x="0" y="5655469"/>
                </a:cubicBezTo>
                <a:cubicBezTo>
                  <a:pt x="0" y="5505715"/>
                  <a:pt x="51461" y="5360657"/>
                  <a:pt x="154384" y="522029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4" name="Freeform 904"/>
          <p:cNvSpPr/>
          <p:nvPr/>
        </p:nvSpPr>
        <p:spPr>
          <a:xfrm rot="0" flipH="0" flipV="0">
            <a:off x="3396386" y="2914217"/>
            <a:ext cx="127620" cy="216446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5" name="Freeform 905"/>
          <p:cNvSpPr/>
          <p:nvPr/>
        </p:nvSpPr>
        <p:spPr>
          <a:xfrm rot="0" flipH="0" flipV="0">
            <a:off x="3561891" y="2909717"/>
            <a:ext cx="133454" cy="216954"/>
          </a:xfrm>
          <a:custGeom>
            <a:pathLst>
              <a:path w="5560615" h="9039753">
                <a:moveTo>
                  <a:pt x="947473" y="8712399"/>
                </a:moveTo>
                <a:cubicBezTo>
                  <a:pt x="788458" y="8805929"/>
                  <a:pt x="638704" y="8845683"/>
                  <a:pt x="498210" y="8831660"/>
                </a:cubicBezTo>
                <a:cubicBezTo>
                  <a:pt x="357849" y="8817637"/>
                  <a:pt x="245533" y="8768556"/>
                  <a:pt x="161263" y="8684419"/>
                </a:cubicBezTo>
                <a:cubicBezTo>
                  <a:pt x="77126" y="8600149"/>
                  <a:pt x="28045" y="8487834"/>
                  <a:pt x="14023" y="8347472"/>
                </a:cubicBezTo>
                <a:cubicBezTo>
                  <a:pt x="0" y="8207111"/>
                  <a:pt x="39753" y="8057423"/>
                  <a:pt x="133283" y="7898408"/>
                </a:cubicBezTo>
                <a:lnTo>
                  <a:pt x="175551" y="7856339"/>
                </a:lnTo>
                <a:lnTo>
                  <a:pt x="175551" y="558999"/>
                </a:lnTo>
                <a:cubicBezTo>
                  <a:pt x="212857" y="381331"/>
                  <a:pt x="285287" y="245732"/>
                  <a:pt x="392840" y="152202"/>
                </a:cubicBezTo>
                <a:cubicBezTo>
                  <a:pt x="500525" y="58539"/>
                  <a:pt x="612841" y="9393"/>
                  <a:pt x="729787" y="4763"/>
                </a:cubicBezTo>
                <a:cubicBezTo>
                  <a:pt x="846732" y="0"/>
                  <a:pt x="961297" y="39754"/>
                  <a:pt x="1073480" y="124024"/>
                </a:cubicBezTo>
                <a:cubicBezTo>
                  <a:pt x="1185796" y="208161"/>
                  <a:pt x="1270000" y="339130"/>
                  <a:pt x="1326091" y="516930"/>
                </a:cubicBezTo>
                <a:lnTo>
                  <a:pt x="1326091" y="3856831"/>
                </a:lnTo>
                <a:cubicBezTo>
                  <a:pt x="1531937" y="3660378"/>
                  <a:pt x="1751872" y="3505994"/>
                  <a:pt x="1985896" y="3393678"/>
                </a:cubicBezTo>
                <a:cubicBezTo>
                  <a:pt x="2201135" y="3272102"/>
                  <a:pt x="2404665" y="3185584"/>
                  <a:pt x="2596488" y="3134122"/>
                </a:cubicBezTo>
                <a:cubicBezTo>
                  <a:pt x="2788311" y="3082661"/>
                  <a:pt x="3005931" y="3042907"/>
                  <a:pt x="3249348" y="3014861"/>
                </a:cubicBezTo>
                <a:cubicBezTo>
                  <a:pt x="3492632" y="2977423"/>
                  <a:pt x="3721893" y="3000838"/>
                  <a:pt x="3937132" y="3085108"/>
                </a:cubicBezTo>
                <a:cubicBezTo>
                  <a:pt x="4152370" y="3169246"/>
                  <a:pt x="4362847" y="3272102"/>
                  <a:pt x="4568560" y="3393678"/>
                </a:cubicBezTo>
                <a:cubicBezTo>
                  <a:pt x="4840023" y="3552825"/>
                  <a:pt x="5045934" y="3772760"/>
                  <a:pt x="5186296" y="4053483"/>
                </a:cubicBezTo>
                <a:cubicBezTo>
                  <a:pt x="5326790" y="4334074"/>
                  <a:pt x="5425083" y="4635765"/>
                  <a:pt x="5481174" y="4958556"/>
                </a:cubicBezTo>
                <a:cubicBezTo>
                  <a:pt x="5537266" y="5281216"/>
                  <a:pt x="5560615" y="5608638"/>
                  <a:pt x="5551223" y="5940822"/>
                </a:cubicBezTo>
                <a:cubicBezTo>
                  <a:pt x="5541962" y="6272874"/>
                  <a:pt x="5513916" y="6569869"/>
                  <a:pt x="5467085" y="6831806"/>
                </a:cubicBezTo>
                <a:cubicBezTo>
                  <a:pt x="5448432" y="6981561"/>
                  <a:pt x="5406297" y="7124303"/>
                  <a:pt x="5340680" y="7260035"/>
                </a:cubicBezTo>
                <a:cubicBezTo>
                  <a:pt x="5275196" y="7395634"/>
                  <a:pt x="5205015" y="7528917"/>
                  <a:pt x="5130138" y="7659886"/>
                </a:cubicBezTo>
                <a:cubicBezTo>
                  <a:pt x="4999169" y="7921824"/>
                  <a:pt x="4821369" y="8144008"/>
                  <a:pt x="4596738" y="8326438"/>
                </a:cubicBezTo>
                <a:cubicBezTo>
                  <a:pt x="4372239" y="8508868"/>
                  <a:pt x="4121943" y="8653860"/>
                  <a:pt x="3845851" y="8761413"/>
                </a:cubicBezTo>
                <a:cubicBezTo>
                  <a:pt x="3569890" y="8868966"/>
                  <a:pt x="3284537" y="8943776"/>
                  <a:pt x="2989791" y="8985845"/>
                </a:cubicBezTo>
                <a:cubicBezTo>
                  <a:pt x="2695045" y="9028046"/>
                  <a:pt x="2416637" y="9039753"/>
                  <a:pt x="2154568" y="9020968"/>
                </a:cubicBezTo>
                <a:cubicBezTo>
                  <a:pt x="1939329" y="9002315"/>
                  <a:pt x="1733417" y="8969639"/>
                  <a:pt x="1536832" y="8922941"/>
                </a:cubicBezTo>
                <a:cubicBezTo>
                  <a:pt x="1340379" y="8876110"/>
                  <a:pt x="1148622" y="8796536"/>
                  <a:pt x="961562" y="8684221"/>
                </a:cubicBezTo>
                <a:cubicBezTo>
                  <a:pt x="961562" y="8693613"/>
                  <a:pt x="956865" y="8703006"/>
                  <a:pt x="947473" y="8712399"/>
                </a:cubicBezTo>
                <a:close/>
                <a:moveTo>
                  <a:pt x="1326091" y="5596930"/>
                </a:moveTo>
                <a:lnTo>
                  <a:pt x="1326091" y="7561660"/>
                </a:lnTo>
                <a:cubicBezTo>
                  <a:pt x="1354269" y="7580313"/>
                  <a:pt x="1405731" y="7608359"/>
                  <a:pt x="1480476" y="7645797"/>
                </a:cubicBezTo>
                <a:cubicBezTo>
                  <a:pt x="1499261" y="7664450"/>
                  <a:pt x="1517980" y="7678473"/>
                  <a:pt x="1536633" y="7687866"/>
                </a:cubicBezTo>
                <a:cubicBezTo>
                  <a:pt x="1555419" y="7697259"/>
                  <a:pt x="1574204" y="7711281"/>
                  <a:pt x="1592990" y="7729935"/>
                </a:cubicBezTo>
                <a:cubicBezTo>
                  <a:pt x="2079558" y="7917127"/>
                  <a:pt x="2542778" y="7949936"/>
                  <a:pt x="2982648" y="7828360"/>
                </a:cubicBezTo>
                <a:cubicBezTo>
                  <a:pt x="3422517" y="7706651"/>
                  <a:pt x="3810926" y="7449344"/>
                  <a:pt x="4147873" y="7056438"/>
                </a:cubicBezTo>
                <a:cubicBezTo>
                  <a:pt x="4241535" y="6831939"/>
                  <a:pt x="4309401" y="6623778"/>
                  <a:pt x="4351469" y="6431955"/>
                </a:cubicBezTo>
                <a:cubicBezTo>
                  <a:pt x="4393538" y="6240132"/>
                  <a:pt x="4414573" y="6048375"/>
                  <a:pt x="4414573" y="5856685"/>
                </a:cubicBezTo>
                <a:cubicBezTo>
                  <a:pt x="4414573" y="5664862"/>
                  <a:pt x="4395853" y="5470724"/>
                  <a:pt x="4358415" y="5274271"/>
                </a:cubicBezTo>
                <a:cubicBezTo>
                  <a:pt x="4321108" y="5077685"/>
                  <a:pt x="4260254" y="4867143"/>
                  <a:pt x="4175852" y="4642644"/>
                </a:cubicBezTo>
                <a:cubicBezTo>
                  <a:pt x="4129153" y="4595945"/>
                  <a:pt x="4089400" y="4546865"/>
                  <a:pt x="4056591" y="4495403"/>
                </a:cubicBezTo>
                <a:cubicBezTo>
                  <a:pt x="4023915" y="4443942"/>
                  <a:pt x="3984162" y="4394796"/>
                  <a:pt x="3937330" y="4347964"/>
                </a:cubicBezTo>
                <a:cubicBezTo>
                  <a:pt x="3890499" y="4329311"/>
                  <a:pt x="3846049" y="4305962"/>
                  <a:pt x="3803980" y="4277916"/>
                </a:cubicBezTo>
                <a:cubicBezTo>
                  <a:pt x="3761912" y="4249738"/>
                  <a:pt x="3717462" y="4226322"/>
                  <a:pt x="3670630" y="4207669"/>
                </a:cubicBezTo>
                <a:cubicBezTo>
                  <a:pt x="3623799" y="4198276"/>
                  <a:pt x="3572272" y="4188950"/>
                  <a:pt x="3516048" y="4179689"/>
                </a:cubicBezTo>
                <a:cubicBezTo>
                  <a:pt x="3459956" y="4170296"/>
                  <a:pt x="3408561" y="4160904"/>
                  <a:pt x="3361862" y="4151511"/>
                </a:cubicBezTo>
                <a:cubicBezTo>
                  <a:pt x="2912599" y="4226388"/>
                  <a:pt x="2542910" y="4378457"/>
                  <a:pt x="2252794" y="4607719"/>
                </a:cubicBezTo>
                <a:cubicBezTo>
                  <a:pt x="1962679" y="4836848"/>
                  <a:pt x="1691216" y="5129146"/>
                  <a:pt x="1438407" y="548461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6" name="Freeform 906"/>
          <p:cNvSpPr/>
          <p:nvPr/>
        </p:nvSpPr>
        <p:spPr>
          <a:xfrm rot="0" flipH="0" flipV="0">
            <a:off x="3720417" y="29760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7" name="Freeform 907"/>
          <p:cNvSpPr/>
          <p:nvPr/>
        </p:nvSpPr>
        <p:spPr>
          <a:xfrm rot="0" flipH="0" flipV="0">
            <a:off x="3878255" y="29708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8" name="Rectangle 908"/>
          <p:cNvSpPr/>
          <p:nvPr/>
        </p:nvSpPr>
        <p:spPr>
          <a:xfrm rot="0" flipH="0" flipV="0">
            <a:off x="6756400" y="3002504"/>
            <a:ext cx="3361395" cy="855654"/>
          </a:xfrm>
          <a:prstGeom prst="rect">
            <a:avLst/>
          </a:prstGeom>
        </p:spPr>
      </p:sp>
      <p:sp>
        <p:nvSpPr>
          <p:cNvPr id="909" name="Freeform 909"/>
          <p:cNvSpPr/>
          <p:nvPr/>
        </p:nvSpPr>
        <p:spPr>
          <a:xfrm rot="0" flipH="0" flipV="0">
            <a:off x="6770539" y="3174746"/>
            <a:ext cx="155262" cy="210159"/>
          </a:xfrm>
          <a:custGeom>
            <a:pathLst>
              <a:path w="6469261" h="8756650">
                <a:moveTo>
                  <a:pt x="5332611" y="6188472"/>
                </a:moveTo>
                <a:cubicBezTo>
                  <a:pt x="5482365" y="6066896"/>
                  <a:pt x="5636750" y="6006108"/>
                  <a:pt x="5795765" y="6006108"/>
                </a:cubicBezTo>
                <a:cubicBezTo>
                  <a:pt x="5945386" y="6006108"/>
                  <a:pt x="6071659" y="6057570"/>
                  <a:pt x="6174582" y="6160493"/>
                </a:cubicBezTo>
                <a:cubicBezTo>
                  <a:pt x="6277505" y="6263283"/>
                  <a:pt x="6328966" y="6394252"/>
                  <a:pt x="6328966" y="6553399"/>
                </a:cubicBezTo>
                <a:cubicBezTo>
                  <a:pt x="6328966" y="6637536"/>
                  <a:pt x="6305550" y="6740393"/>
                  <a:pt x="6258719" y="6861969"/>
                </a:cubicBezTo>
                <a:cubicBezTo>
                  <a:pt x="6099705" y="7105254"/>
                  <a:pt x="5924286" y="7341527"/>
                  <a:pt x="5732463" y="7570788"/>
                </a:cubicBezTo>
                <a:cubicBezTo>
                  <a:pt x="5540772" y="7800049"/>
                  <a:pt x="5327981" y="8001265"/>
                  <a:pt x="5094090" y="8174435"/>
                </a:cubicBezTo>
                <a:cubicBezTo>
                  <a:pt x="4860198" y="8347472"/>
                  <a:pt x="4605272" y="8487767"/>
                  <a:pt x="4329311" y="8595320"/>
                </a:cubicBezTo>
                <a:cubicBezTo>
                  <a:pt x="4053351" y="8702873"/>
                  <a:pt x="3746964" y="8756650"/>
                  <a:pt x="3410149" y="8756650"/>
                </a:cubicBezTo>
                <a:cubicBezTo>
                  <a:pt x="2904927" y="8756650"/>
                  <a:pt x="2444155" y="8653793"/>
                  <a:pt x="2027833" y="8448080"/>
                </a:cubicBezTo>
                <a:cubicBezTo>
                  <a:pt x="1611511" y="8242234"/>
                  <a:pt x="1251281" y="7961578"/>
                  <a:pt x="947143" y="7606110"/>
                </a:cubicBezTo>
                <a:cubicBezTo>
                  <a:pt x="643136" y="7250510"/>
                  <a:pt x="409245" y="6831807"/>
                  <a:pt x="245468" y="6350000"/>
                </a:cubicBezTo>
                <a:cubicBezTo>
                  <a:pt x="81823" y="5868194"/>
                  <a:pt x="0" y="5351331"/>
                  <a:pt x="0" y="4799410"/>
                </a:cubicBezTo>
                <a:cubicBezTo>
                  <a:pt x="0" y="4406504"/>
                  <a:pt x="51462" y="4041643"/>
                  <a:pt x="154385" y="3704829"/>
                </a:cubicBezTo>
                <a:cubicBezTo>
                  <a:pt x="294746" y="3255698"/>
                  <a:pt x="458457" y="2862792"/>
                  <a:pt x="645518" y="2526110"/>
                </a:cubicBezTo>
                <a:cubicBezTo>
                  <a:pt x="832710" y="2189295"/>
                  <a:pt x="1054894" y="1892235"/>
                  <a:pt x="1312069" y="1634927"/>
                </a:cubicBezTo>
                <a:cubicBezTo>
                  <a:pt x="1569377" y="1377620"/>
                  <a:pt x="1864056" y="1148424"/>
                  <a:pt x="2196108" y="947341"/>
                </a:cubicBezTo>
                <a:cubicBezTo>
                  <a:pt x="2528293" y="746125"/>
                  <a:pt x="2909557" y="556684"/>
                  <a:pt x="3339902" y="379016"/>
                </a:cubicBezTo>
                <a:cubicBezTo>
                  <a:pt x="3620625" y="257308"/>
                  <a:pt x="3880247" y="163711"/>
                  <a:pt x="4118769" y="98227"/>
                </a:cubicBezTo>
                <a:cubicBezTo>
                  <a:pt x="4357291" y="32743"/>
                  <a:pt x="4584171" y="0"/>
                  <a:pt x="4799410" y="0"/>
                </a:cubicBezTo>
                <a:cubicBezTo>
                  <a:pt x="5126832" y="0"/>
                  <a:pt x="5421511" y="93597"/>
                  <a:pt x="5683449" y="280790"/>
                </a:cubicBezTo>
                <a:cubicBezTo>
                  <a:pt x="5945386" y="467850"/>
                  <a:pt x="6193301" y="785879"/>
                  <a:pt x="6427193" y="1234877"/>
                </a:cubicBezTo>
                <a:cubicBezTo>
                  <a:pt x="6455238" y="1319147"/>
                  <a:pt x="6469261" y="1403350"/>
                  <a:pt x="6469261" y="1487488"/>
                </a:cubicBezTo>
                <a:cubicBezTo>
                  <a:pt x="6469261" y="1655896"/>
                  <a:pt x="6417800" y="1791560"/>
                  <a:pt x="6314877" y="1894483"/>
                </a:cubicBezTo>
                <a:cubicBezTo>
                  <a:pt x="6211954" y="1997406"/>
                  <a:pt x="6085682" y="2048868"/>
                  <a:pt x="5936060" y="2048868"/>
                </a:cubicBezTo>
                <a:cubicBezTo>
                  <a:pt x="5758260" y="2048868"/>
                  <a:pt x="5594549" y="1974057"/>
                  <a:pt x="5444927" y="1824435"/>
                </a:cubicBezTo>
                <a:cubicBezTo>
                  <a:pt x="5313958" y="1571758"/>
                  <a:pt x="5197012" y="1393958"/>
                  <a:pt x="5094090" y="1291035"/>
                </a:cubicBezTo>
                <a:cubicBezTo>
                  <a:pt x="4991167" y="1188112"/>
                  <a:pt x="4874221" y="1136650"/>
                  <a:pt x="4743252" y="1136650"/>
                </a:cubicBezTo>
                <a:cubicBezTo>
                  <a:pt x="4640329" y="1136650"/>
                  <a:pt x="4518687" y="1162381"/>
                  <a:pt x="4378325" y="1213843"/>
                </a:cubicBezTo>
                <a:cubicBezTo>
                  <a:pt x="4237964" y="1265304"/>
                  <a:pt x="4060230" y="1328474"/>
                  <a:pt x="3845124" y="1403350"/>
                </a:cubicBezTo>
                <a:cubicBezTo>
                  <a:pt x="3489656" y="1543712"/>
                  <a:pt x="3148145" y="1714500"/>
                  <a:pt x="2820591" y="1915716"/>
                </a:cubicBezTo>
                <a:cubicBezTo>
                  <a:pt x="2493169" y="2116800"/>
                  <a:pt x="2205501" y="2360018"/>
                  <a:pt x="1957586" y="2645371"/>
                </a:cubicBezTo>
                <a:cubicBezTo>
                  <a:pt x="1709672" y="2930592"/>
                  <a:pt x="1513219" y="3260329"/>
                  <a:pt x="1368227" y="3634582"/>
                </a:cubicBezTo>
                <a:cubicBezTo>
                  <a:pt x="1223235" y="4008835"/>
                  <a:pt x="1150740" y="4434550"/>
                  <a:pt x="1150740" y="4911725"/>
                </a:cubicBezTo>
                <a:cubicBezTo>
                  <a:pt x="1150740" y="5248408"/>
                  <a:pt x="1202201" y="5578145"/>
                  <a:pt x="1305124" y="5900936"/>
                </a:cubicBezTo>
                <a:cubicBezTo>
                  <a:pt x="1408047" y="6223728"/>
                  <a:pt x="1555354" y="6513778"/>
                  <a:pt x="1747044" y="6771085"/>
                </a:cubicBezTo>
                <a:cubicBezTo>
                  <a:pt x="1938867" y="7028260"/>
                  <a:pt x="2175074" y="7234040"/>
                  <a:pt x="2455665" y="7388424"/>
                </a:cubicBezTo>
                <a:cubicBezTo>
                  <a:pt x="2736387" y="7542808"/>
                  <a:pt x="3059179" y="7620000"/>
                  <a:pt x="3424040" y="7620000"/>
                </a:cubicBezTo>
                <a:cubicBezTo>
                  <a:pt x="3639278" y="7620000"/>
                  <a:pt x="3840428" y="7577932"/>
                  <a:pt x="4027488" y="7493794"/>
                </a:cubicBezTo>
                <a:cubicBezTo>
                  <a:pt x="4214681" y="7409524"/>
                  <a:pt x="4387784" y="7297275"/>
                  <a:pt x="4546799" y="7157046"/>
                </a:cubicBezTo>
                <a:cubicBezTo>
                  <a:pt x="4705814" y="7016684"/>
                  <a:pt x="4850805" y="6862300"/>
                  <a:pt x="4981774" y="6693893"/>
                </a:cubicBezTo>
                <a:cubicBezTo>
                  <a:pt x="5112743" y="6525353"/>
                  <a:pt x="5229689" y="6356880"/>
                  <a:pt x="5332611" y="618847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0" name="Freeform 910"/>
          <p:cNvSpPr/>
          <p:nvPr/>
        </p:nvSpPr>
        <p:spPr>
          <a:xfrm rot="0" flipH="0" flipV="0">
            <a:off x="6945162" y="3229785"/>
            <a:ext cx="134942" cy="159697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1" name="Freeform 911"/>
          <p:cNvSpPr/>
          <p:nvPr/>
        </p:nvSpPr>
        <p:spPr>
          <a:xfrm rot="0" flipH="0" flipV="0">
            <a:off x="7111733" y="32276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2" name="Freeform 912"/>
          <p:cNvSpPr/>
          <p:nvPr/>
        </p:nvSpPr>
        <p:spPr>
          <a:xfrm rot="0" flipH="0" flipV="0">
            <a:off x="7254439" y="3222151"/>
            <a:ext cx="112658" cy="162783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3" name="Freeform 913"/>
          <p:cNvSpPr/>
          <p:nvPr/>
        </p:nvSpPr>
        <p:spPr>
          <a:xfrm rot="0" flipH="0" flipV="0">
            <a:off x="7388560" y="31652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4" name="Freeform 914"/>
          <p:cNvSpPr/>
          <p:nvPr/>
        </p:nvSpPr>
        <p:spPr>
          <a:xfrm rot="0" flipH="0" flipV="0">
            <a:off x="7495782" y="32300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5" name="Freeform 915"/>
          <p:cNvSpPr/>
          <p:nvPr/>
        </p:nvSpPr>
        <p:spPr>
          <a:xfrm rot="0" flipH="0" flipV="0">
            <a:off x="7662719" y="32276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6" name="Freeform 916"/>
          <p:cNvSpPr/>
          <p:nvPr/>
        </p:nvSpPr>
        <p:spPr>
          <a:xfrm rot="0" flipH="0" flipV="0">
            <a:off x="7811227" y="31652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7" name="Freeform 917"/>
          <p:cNvSpPr/>
          <p:nvPr/>
        </p:nvSpPr>
        <p:spPr>
          <a:xfrm rot="0" flipH="0" flipV="0">
            <a:off x="8049937" y="3222151"/>
            <a:ext cx="112658" cy="162783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8" name="Freeform 918"/>
          <p:cNvSpPr/>
          <p:nvPr/>
        </p:nvSpPr>
        <p:spPr>
          <a:xfrm rot="0" flipH="0" flipV="0">
            <a:off x="8194812" y="3228653"/>
            <a:ext cx="126644" cy="233062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19" name="Freeform 919"/>
          <p:cNvSpPr/>
          <p:nvPr/>
        </p:nvSpPr>
        <p:spPr>
          <a:xfrm rot="0" flipH="0" flipV="0">
            <a:off x="8352837" y="32300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0" name="Freeform 920"/>
          <p:cNvSpPr/>
          <p:nvPr/>
        </p:nvSpPr>
        <p:spPr>
          <a:xfrm rot="0" flipH="0" flipV="0">
            <a:off x="8513161" y="32300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1" name="Freeform 921"/>
          <p:cNvSpPr/>
          <p:nvPr/>
        </p:nvSpPr>
        <p:spPr>
          <a:xfrm rot="0" flipH="0" flipV="0">
            <a:off x="8675771" y="3162069"/>
            <a:ext cx="139488" cy="221551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2" name="Freeform 922"/>
          <p:cNvSpPr/>
          <p:nvPr/>
        </p:nvSpPr>
        <p:spPr>
          <a:xfrm rot="0" flipH="0" flipV="0">
            <a:off x="8956476" y="3229785"/>
            <a:ext cx="134942" cy="159697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3" name="Freeform 923"/>
          <p:cNvSpPr/>
          <p:nvPr/>
        </p:nvSpPr>
        <p:spPr>
          <a:xfrm rot="0" flipH="0" flipV="0">
            <a:off x="9117010" y="3153563"/>
            <a:ext cx="115857" cy="230100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4" name="Freeform 924"/>
          <p:cNvSpPr/>
          <p:nvPr/>
        </p:nvSpPr>
        <p:spPr>
          <a:xfrm rot="0" flipH="0" flipV="0">
            <a:off x="9367771" y="3165402"/>
            <a:ext cx="40081" cy="22301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5" name="Freeform 925"/>
          <p:cNvSpPr/>
          <p:nvPr/>
        </p:nvSpPr>
        <p:spPr>
          <a:xfrm rot="0" flipH="0" flipV="0">
            <a:off x="9440925" y="31663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6" name="Freeform 926"/>
          <p:cNvSpPr/>
          <p:nvPr/>
        </p:nvSpPr>
        <p:spPr>
          <a:xfrm rot="0" flipH="0" flipV="0">
            <a:off x="9510660" y="3233378"/>
            <a:ext cx="134999" cy="229358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7" name="Freeform 927"/>
          <p:cNvSpPr/>
          <p:nvPr/>
        </p:nvSpPr>
        <p:spPr>
          <a:xfrm rot="0" flipH="0" flipV="0">
            <a:off x="9687234" y="3168217"/>
            <a:ext cx="127620" cy="216446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8" name="Freeform 928"/>
          <p:cNvSpPr/>
          <p:nvPr/>
        </p:nvSpPr>
        <p:spPr>
          <a:xfrm rot="0" flipH="0" flipV="0">
            <a:off x="9842079" y="31652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29" name="Freeform 929"/>
          <p:cNvSpPr/>
          <p:nvPr/>
        </p:nvSpPr>
        <p:spPr>
          <a:xfrm rot="0" flipH="0" flipV="0">
            <a:off x="9929972" y="3339805"/>
            <a:ext cx="51868" cy="79486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0" name="Freeform 930"/>
          <p:cNvSpPr/>
          <p:nvPr/>
        </p:nvSpPr>
        <p:spPr>
          <a:xfrm rot="0" flipH="0" flipV="0">
            <a:off x="7260940" y="3547263"/>
            <a:ext cx="115857" cy="230100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1" name="Freeform 931"/>
          <p:cNvSpPr/>
          <p:nvPr/>
        </p:nvSpPr>
        <p:spPr>
          <a:xfrm rot="0" flipH="0" flipV="0">
            <a:off x="7386199" y="36185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2" name="Freeform 932"/>
          <p:cNvSpPr/>
          <p:nvPr/>
        </p:nvSpPr>
        <p:spPr>
          <a:xfrm rot="0" flipH="0" flipV="0">
            <a:off x="7500485" y="36237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3" name="Freeform 933"/>
          <p:cNvSpPr/>
          <p:nvPr/>
        </p:nvSpPr>
        <p:spPr>
          <a:xfrm rot="0" flipH="0" flipV="0">
            <a:off x="7662733" y="3619434"/>
            <a:ext cx="194648" cy="157953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4" name="Freeform 934"/>
          <p:cNvSpPr/>
          <p:nvPr/>
        </p:nvSpPr>
        <p:spPr>
          <a:xfrm rot="0" flipH="0" flipV="0">
            <a:off x="7893788" y="36237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5" name="Freeform 935"/>
          <p:cNvSpPr/>
          <p:nvPr/>
        </p:nvSpPr>
        <p:spPr>
          <a:xfrm rot="0" flipH="0" flipV="0">
            <a:off x="8175589" y="35600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6" name="Freeform 936"/>
          <p:cNvSpPr/>
          <p:nvPr/>
        </p:nvSpPr>
        <p:spPr>
          <a:xfrm rot="0" flipH="0" flipV="0">
            <a:off x="8252426" y="36213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7" name="Freeform 937"/>
          <p:cNvSpPr/>
          <p:nvPr/>
        </p:nvSpPr>
        <p:spPr>
          <a:xfrm rot="0" flipH="0" flipV="0">
            <a:off x="8403961" y="3555769"/>
            <a:ext cx="139488" cy="221551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8" name="Freeform 938"/>
          <p:cNvSpPr/>
          <p:nvPr/>
        </p:nvSpPr>
        <p:spPr>
          <a:xfrm rot="0" flipH="0" flipV="0">
            <a:off x="8572760" y="36237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39" name="Freeform 939"/>
          <p:cNvSpPr/>
          <p:nvPr/>
        </p:nvSpPr>
        <p:spPr>
          <a:xfrm rot="0" flipH="0" flipV="0">
            <a:off x="8744437" y="3622353"/>
            <a:ext cx="126644" cy="233062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0" name="Freeform 940"/>
          <p:cNvSpPr/>
          <p:nvPr/>
        </p:nvSpPr>
        <p:spPr>
          <a:xfrm rot="0" flipH="0" flipV="0">
            <a:off x="8902462" y="36237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1" name="Freeform 941"/>
          <p:cNvSpPr/>
          <p:nvPr/>
        </p:nvSpPr>
        <p:spPr>
          <a:xfrm rot="0" flipH="0" flipV="0">
            <a:off x="9068468" y="36213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2" name="Freeform 942"/>
          <p:cNvSpPr/>
          <p:nvPr/>
        </p:nvSpPr>
        <p:spPr>
          <a:xfrm rot="0" flipH="0" flipV="0">
            <a:off x="9221516" y="3616472"/>
            <a:ext cx="120346" cy="160085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3" name="Freeform 943"/>
          <p:cNvSpPr/>
          <p:nvPr/>
        </p:nvSpPr>
        <p:spPr>
          <a:xfrm rot="0" flipH="0" flipV="0">
            <a:off x="9361521" y="36237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4" name="Rectangle 944"/>
          <p:cNvSpPr/>
          <p:nvPr/>
        </p:nvSpPr>
        <p:spPr>
          <a:xfrm rot="0" flipH="0" flipV="0">
            <a:off x="9829800" y="5301204"/>
            <a:ext cx="2389357" cy="461954"/>
          </a:xfrm>
          <a:prstGeom prst="rect">
            <a:avLst/>
          </a:prstGeom>
        </p:spPr>
      </p:sp>
      <p:sp>
        <p:nvSpPr>
          <p:cNvPr id="945" name="Freeform 945"/>
          <p:cNvSpPr/>
          <p:nvPr/>
        </p:nvSpPr>
        <p:spPr>
          <a:xfrm rot="0" flipH="0" flipV="0">
            <a:off x="9841992" y="5470127"/>
            <a:ext cx="178612" cy="213479"/>
          </a:xfrm>
          <a:custGeom>
            <a:pathLst>
              <a:path w="7442200" h="8894960">
                <a:moveTo>
                  <a:pt x="6923087" y="3902670"/>
                </a:moveTo>
                <a:cubicBezTo>
                  <a:pt x="7100754" y="3949369"/>
                  <a:pt x="7231657" y="4026561"/>
                  <a:pt x="7315795" y="4134246"/>
                </a:cubicBezTo>
                <a:cubicBezTo>
                  <a:pt x="7400065" y="4241800"/>
                  <a:pt x="7442200" y="4356364"/>
                  <a:pt x="7442200" y="4477940"/>
                </a:cubicBezTo>
                <a:cubicBezTo>
                  <a:pt x="7442200" y="4590256"/>
                  <a:pt x="7404761" y="4695560"/>
                  <a:pt x="7329884" y="4793853"/>
                </a:cubicBezTo>
                <a:cubicBezTo>
                  <a:pt x="7255139" y="4892013"/>
                  <a:pt x="7147586" y="4969139"/>
                  <a:pt x="7007225" y="5025231"/>
                </a:cubicBezTo>
                <a:lnTo>
                  <a:pt x="7007225" y="7128470"/>
                </a:lnTo>
                <a:cubicBezTo>
                  <a:pt x="7007225" y="7334051"/>
                  <a:pt x="6939359" y="7506956"/>
                  <a:pt x="6803628" y="7647185"/>
                </a:cubicBezTo>
                <a:cubicBezTo>
                  <a:pt x="6667896" y="7787415"/>
                  <a:pt x="6539176" y="7918317"/>
                  <a:pt x="6417468" y="8039893"/>
                </a:cubicBezTo>
                <a:cubicBezTo>
                  <a:pt x="6117960" y="8339005"/>
                  <a:pt x="5764543" y="8556294"/>
                  <a:pt x="5357217" y="8691760"/>
                </a:cubicBezTo>
                <a:cubicBezTo>
                  <a:pt x="4950023" y="8827226"/>
                  <a:pt x="4535752" y="8894960"/>
                  <a:pt x="4114403" y="8894960"/>
                </a:cubicBezTo>
                <a:cubicBezTo>
                  <a:pt x="3431116" y="8894960"/>
                  <a:pt x="2831967" y="8752349"/>
                  <a:pt x="2316956" y="8467129"/>
                </a:cubicBezTo>
                <a:cubicBezTo>
                  <a:pt x="1802077" y="8181908"/>
                  <a:pt x="1373782" y="7821810"/>
                  <a:pt x="1032073" y="7386835"/>
                </a:cubicBezTo>
                <a:cubicBezTo>
                  <a:pt x="690364" y="6951860"/>
                  <a:pt x="432924" y="6477198"/>
                  <a:pt x="259754" y="5962848"/>
                </a:cubicBezTo>
                <a:cubicBezTo>
                  <a:pt x="86584" y="5448366"/>
                  <a:pt x="0" y="4957299"/>
                  <a:pt x="0" y="4489648"/>
                </a:cubicBezTo>
                <a:cubicBezTo>
                  <a:pt x="0" y="4218450"/>
                  <a:pt x="32742" y="3923836"/>
                  <a:pt x="98226" y="3605807"/>
                </a:cubicBezTo>
                <a:cubicBezTo>
                  <a:pt x="163843" y="3287778"/>
                  <a:pt x="264517" y="2974446"/>
                  <a:pt x="400248" y="2665809"/>
                </a:cubicBezTo>
                <a:cubicBezTo>
                  <a:pt x="535979" y="2357172"/>
                  <a:pt x="706768" y="2067256"/>
                  <a:pt x="912614" y="1796057"/>
                </a:cubicBezTo>
                <a:cubicBezTo>
                  <a:pt x="1118592" y="1524727"/>
                  <a:pt x="1362075" y="1300162"/>
                  <a:pt x="1643062" y="1122362"/>
                </a:cubicBezTo>
                <a:cubicBezTo>
                  <a:pt x="2148548" y="795073"/>
                  <a:pt x="2665743" y="526190"/>
                  <a:pt x="3194645" y="315714"/>
                </a:cubicBezTo>
                <a:cubicBezTo>
                  <a:pt x="3723679" y="105237"/>
                  <a:pt x="4264355" y="0"/>
                  <a:pt x="4816673" y="0"/>
                </a:cubicBezTo>
                <a:cubicBezTo>
                  <a:pt x="4975820" y="0"/>
                  <a:pt x="5167709" y="16404"/>
                  <a:pt x="5392340" y="49212"/>
                </a:cubicBezTo>
                <a:cubicBezTo>
                  <a:pt x="5617104" y="81888"/>
                  <a:pt x="5834789" y="133350"/>
                  <a:pt x="6045398" y="203596"/>
                </a:cubicBezTo>
                <a:cubicBezTo>
                  <a:pt x="6256006" y="273711"/>
                  <a:pt x="6436187" y="369556"/>
                  <a:pt x="6585942" y="491132"/>
                </a:cubicBezTo>
                <a:cubicBezTo>
                  <a:pt x="6735828" y="612709"/>
                  <a:pt x="6810771" y="762462"/>
                  <a:pt x="6810771" y="940395"/>
                </a:cubicBezTo>
                <a:cubicBezTo>
                  <a:pt x="6810771" y="1090149"/>
                  <a:pt x="6759244" y="1216487"/>
                  <a:pt x="6656189" y="1319410"/>
                </a:cubicBezTo>
                <a:cubicBezTo>
                  <a:pt x="6553265" y="1422201"/>
                  <a:pt x="6422231" y="1473596"/>
                  <a:pt x="6263084" y="1473596"/>
                </a:cubicBezTo>
                <a:cubicBezTo>
                  <a:pt x="6178814" y="1473596"/>
                  <a:pt x="6080455" y="1454943"/>
                  <a:pt x="5968007" y="1417637"/>
                </a:cubicBezTo>
                <a:cubicBezTo>
                  <a:pt x="5855692" y="1380198"/>
                  <a:pt x="5736299" y="1340379"/>
                  <a:pt x="5609828" y="1298178"/>
                </a:cubicBezTo>
                <a:cubicBezTo>
                  <a:pt x="5483489" y="1255976"/>
                  <a:pt x="5352388" y="1216157"/>
                  <a:pt x="5216525" y="1178718"/>
                </a:cubicBezTo>
                <a:cubicBezTo>
                  <a:pt x="5080793" y="1141280"/>
                  <a:pt x="4947377" y="1122560"/>
                  <a:pt x="4816276" y="1122560"/>
                </a:cubicBezTo>
                <a:cubicBezTo>
                  <a:pt x="4722746" y="1122560"/>
                  <a:pt x="4633846" y="1127257"/>
                  <a:pt x="4549576" y="1136650"/>
                </a:cubicBezTo>
                <a:cubicBezTo>
                  <a:pt x="4465306" y="1146042"/>
                  <a:pt x="4381036" y="1164762"/>
                  <a:pt x="4296767" y="1192807"/>
                </a:cubicBezTo>
                <a:cubicBezTo>
                  <a:pt x="3931642" y="1305123"/>
                  <a:pt x="3561754" y="1438407"/>
                  <a:pt x="3187104" y="1592659"/>
                </a:cubicBezTo>
                <a:cubicBezTo>
                  <a:pt x="2812586" y="1746911"/>
                  <a:pt x="2473126" y="1950309"/>
                  <a:pt x="2168723" y="2202854"/>
                </a:cubicBezTo>
                <a:cubicBezTo>
                  <a:pt x="1864452" y="2455399"/>
                  <a:pt x="1618720" y="2766417"/>
                  <a:pt x="1431528" y="3135907"/>
                </a:cubicBezTo>
                <a:cubicBezTo>
                  <a:pt x="1244335" y="3505266"/>
                  <a:pt x="1150739" y="3965839"/>
                  <a:pt x="1150739" y="4517628"/>
                </a:cubicBezTo>
                <a:cubicBezTo>
                  <a:pt x="1150739" y="4966625"/>
                  <a:pt x="1230312" y="5389893"/>
                  <a:pt x="1389459" y="5787429"/>
                </a:cubicBezTo>
                <a:cubicBezTo>
                  <a:pt x="1548606" y="6184833"/>
                  <a:pt x="1759280" y="6528527"/>
                  <a:pt x="2021482" y="6818510"/>
                </a:cubicBezTo>
                <a:cubicBezTo>
                  <a:pt x="2283684" y="7108362"/>
                  <a:pt x="2588087" y="7337491"/>
                  <a:pt x="2934692" y="7505898"/>
                </a:cubicBezTo>
                <a:cubicBezTo>
                  <a:pt x="3281296" y="7674173"/>
                  <a:pt x="3641857" y="7758310"/>
                  <a:pt x="4016375" y="7758310"/>
                </a:cubicBezTo>
                <a:cubicBezTo>
                  <a:pt x="4344061" y="7758310"/>
                  <a:pt x="4667117" y="7692958"/>
                  <a:pt x="4985543" y="7562254"/>
                </a:cubicBezTo>
                <a:cubicBezTo>
                  <a:pt x="5303969" y="7431418"/>
                  <a:pt x="5594283" y="7235163"/>
                  <a:pt x="5856485" y="6973490"/>
                </a:cubicBezTo>
                <a:lnTo>
                  <a:pt x="5856485" y="5067300"/>
                </a:lnTo>
                <a:cubicBezTo>
                  <a:pt x="5501018" y="5076692"/>
                  <a:pt x="5147799" y="5081389"/>
                  <a:pt x="4796829" y="5081389"/>
                </a:cubicBezTo>
                <a:cubicBezTo>
                  <a:pt x="4445992" y="5081389"/>
                  <a:pt x="4092839" y="5081389"/>
                  <a:pt x="3737371" y="5081389"/>
                </a:cubicBezTo>
                <a:cubicBezTo>
                  <a:pt x="3531525" y="5053343"/>
                  <a:pt x="3379456" y="4983228"/>
                  <a:pt x="3281164" y="4871045"/>
                </a:cubicBezTo>
                <a:cubicBezTo>
                  <a:pt x="3183003" y="4758729"/>
                  <a:pt x="3133923" y="4637087"/>
                  <a:pt x="3133923" y="4506118"/>
                </a:cubicBezTo>
                <a:cubicBezTo>
                  <a:pt x="3133923" y="4375150"/>
                  <a:pt x="3187700" y="4246496"/>
                  <a:pt x="3295253" y="4120157"/>
                </a:cubicBezTo>
                <a:cubicBezTo>
                  <a:pt x="3402938" y="3993819"/>
                  <a:pt x="3564334" y="3930650"/>
                  <a:pt x="3779440" y="3930650"/>
                </a:cubicBezTo>
                <a:cubicBezTo>
                  <a:pt x="3872970" y="3930650"/>
                  <a:pt x="4071739" y="3928335"/>
                  <a:pt x="4375745" y="3923704"/>
                </a:cubicBezTo>
                <a:cubicBezTo>
                  <a:pt x="4679883" y="3918942"/>
                  <a:pt x="5005056" y="3916560"/>
                  <a:pt x="5351264" y="3916560"/>
                </a:cubicBezTo>
                <a:cubicBezTo>
                  <a:pt x="5697471" y="3916560"/>
                  <a:pt x="6022578" y="3914246"/>
                  <a:pt x="6326584" y="3909615"/>
                </a:cubicBezTo>
                <a:cubicBezTo>
                  <a:pt x="6630723" y="3904985"/>
                  <a:pt x="6829557" y="3902670"/>
                  <a:pt x="6923087" y="390267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6" name="Freeform 946"/>
          <p:cNvSpPr/>
          <p:nvPr/>
        </p:nvSpPr>
        <p:spPr>
          <a:xfrm rot="0" flipH="0" flipV="0">
            <a:off x="10046773" y="55287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7" name="Freeform 947"/>
          <p:cNvSpPr/>
          <p:nvPr/>
        </p:nvSpPr>
        <p:spPr>
          <a:xfrm rot="0" flipH="0" flipV="0">
            <a:off x="10212778" y="5526348"/>
            <a:ext cx="119891" cy="155933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8" name="Freeform 948"/>
          <p:cNvSpPr/>
          <p:nvPr/>
        </p:nvSpPr>
        <p:spPr>
          <a:xfrm rot="0" flipH="0" flipV="0">
            <a:off x="10367423" y="55287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9" name="Freeform 949"/>
          <p:cNvSpPr/>
          <p:nvPr/>
        </p:nvSpPr>
        <p:spPr>
          <a:xfrm rot="0" flipH="0" flipV="0">
            <a:off x="10535454" y="55235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0" name="Freeform 950"/>
          <p:cNvSpPr/>
          <p:nvPr/>
        </p:nvSpPr>
        <p:spPr>
          <a:xfrm rot="0" flipH="0" flipV="0">
            <a:off x="10649740" y="55287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1" name="Freeform 951"/>
          <p:cNvSpPr/>
          <p:nvPr/>
        </p:nvSpPr>
        <p:spPr>
          <a:xfrm rot="0" flipH="0" flipV="0">
            <a:off x="10818599" y="5464102"/>
            <a:ext cx="40081" cy="22301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2" name="Freeform 952"/>
          <p:cNvSpPr/>
          <p:nvPr/>
        </p:nvSpPr>
        <p:spPr>
          <a:xfrm rot="0" flipH="0" flipV="0">
            <a:off x="11017769" y="55235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3" name="Freeform 953"/>
          <p:cNvSpPr/>
          <p:nvPr/>
        </p:nvSpPr>
        <p:spPr>
          <a:xfrm rot="0" flipH="0" flipV="0">
            <a:off x="11143443" y="55287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4" name="Freeform 954"/>
          <p:cNvSpPr/>
          <p:nvPr/>
        </p:nvSpPr>
        <p:spPr>
          <a:xfrm rot="0" flipH="0" flipV="0">
            <a:off x="11313716" y="5464102"/>
            <a:ext cx="40081" cy="22301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5" name="Freeform 955"/>
          <p:cNvSpPr/>
          <p:nvPr/>
        </p:nvSpPr>
        <p:spPr>
          <a:xfrm rot="0" flipH="0" flipV="0">
            <a:off x="11377267" y="55287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6" name="Freeform 956"/>
          <p:cNvSpPr/>
          <p:nvPr/>
        </p:nvSpPr>
        <p:spPr>
          <a:xfrm rot="0" flipH="0" flipV="0">
            <a:off x="11527693" y="54639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7" name="Freeform 957"/>
          <p:cNvSpPr/>
          <p:nvPr/>
        </p:nvSpPr>
        <p:spPr>
          <a:xfrm rot="0" flipH="0" flipV="0">
            <a:off x="11663720" y="54650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8" name="Freeform 958"/>
          <p:cNvSpPr/>
          <p:nvPr/>
        </p:nvSpPr>
        <p:spPr>
          <a:xfrm rot="0" flipH="0" flipV="0">
            <a:off x="11725261" y="5526747"/>
            <a:ext cx="127644" cy="157225"/>
          </a:xfrm>
          <a:custGeom>
            <a:pathLst>
              <a:path w="5318522" h="6551082">
                <a:moveTo>
                  <a:pt x="4214681" y="376502"/>
                </a:moveTo>
                <a:cubicBezTo>
                  <a:pt x="4308211" y="217487"/>
                  <a:pt x="4418079" y="112249"/>
                  <a:pt x="4544285" y="60788"/>
                </a:cubicBezTo>
                <a:cubicBezTo>
                  <a:pt x="4670624" y="9326"/>
                  <a:pt x="4792266" y="0"/>
                  <a:pt x="4909212" y="32808"/>
                </a:cubicBezTo>
                <a:cubicBezTo>
                  <a:pt x="5026158" y="65484"/>
                  <a:pt x="5124384" y="140295"/>
                  <a:pt x="5203892" y="257241"/>
                </a:cubicBezTo>
                <a:cubicBezTo>
                  <a:pt x="5283399" y="374187"/>
                  <a:pt x="5318522" y="521560"/>
                  <a:pt x="5309262" y="699360"/>
                </a:cubicBezTo>
                <a:cubicBezTo>
                  <a:pt x="5178161" y="1204449"/>
                  <a:pt x="5026092" y="1697897"/>
                  <a:pt x="4853054" y="2179703"/>
                </a:cubicBezTo>
                <a:cubicBezTo>
                  <a:pt x="4680017" y="2661510"/>
                  <a:pt x="4509294" y="3145697"/>
                  <a:pt x="4340887" y="3632266"/>
                </a:cubicBezTo>
                <a:cubicBezTo>
                  <a:pt x="4181872" y="4081264"/>
                  <a:pt x="4025173" y="4523316"/>
                  <a:pt x="3870788" y="4958424"/>
                </a:cubicBezTo>
                <a:cubicBezTo>
                  <a:pt x="3716404" y="5393399"/>
                  <a:pt x="3545682" y="5826059"/>
                  <a:pt x="3358621" y="6256403"/>
                </a:cubicBezTo>
                <a:cubicBezTo>
                  <a:pt x="3190214" y="6462248"/>
                  <a:pt x="3003087" y="6551082"/>
                  <a:pt x="2797242" y="6522904"/>
                </a:cubicBezTo>
                <a:cubicBezTo>
                  <a:pt x="2591396" y="6494858"/>
                  <a:pt x="2432381" y="6363956"/>
                  <a:pt x="2320198" y="6130197"/>
                </a:cubicBezTo>
                <a:cubicBezTo>
                  <a:pt x="1983383" y="5241330"/>
                  <a:pt x="1639557" y="4361921"/>
                  <a:pt x="1288720" y="3491971"/>
                </a:cubicBezTo>
                <a:cubicBezTo>
                  <a:pt x="937882" y="2621889"/>
                  <a:pt x="547291" y="1765829"/>
                  <a:pt x="116946" y="923793"/>
                </a:cubicBezTo>
                <a:cubicBezTo>
                  <a:pt x="23416" y="736732"/>
                  <a:pt x="0" y="570706"/>
                  <a:pt x="46699" y="425714"/>
                </a:cubicBezTo>
                <a:cubicBezTo>
                  <a:pt x="93531" y="280590"/>
                  <a:pt x="173038" y="172971"/>
                  <a:pt x="285221" y="102857"/>
                </a:cubicBezTo>
                <a:cubicBezTo>
                  <a:pt x="397537" y="32742"/>
                  <a:pt x="530887" y="11708"/>
                  <a:pt x="685271" y="39753"/>
                </a:cubicBezTo>
                <a:cubicBezTo>
                  <a:pt x="839656" y="67799"/>
                  <a:pt x="977636" y="166026"/>
                  <a:pt x="1099212" y="334433"/>
                </a:cubicBezTo>
                <a:cubicBezTo>
                  <a:pt x="1426634" y="989277"/>
                  <a:pt x="1735336" y="1653514"/>
                  <a:pt x="2025320" y="2327143"/>
                </a:cubicBezTo>
                <a:cubicBezTo>
                  <a:pt x="2315435" y="3000772"/>
                  <a:pt x="2596158" y="3683727"/>
                  <a:pt x="2867488" y="4376010"/>
                </a:cubicBezTo>
                <a:cubicBezTo>
                  <a:pt x="2932973" y="4198210"/>
                  <a:pt x="2996076" y="4020476"/>
                  <a:pt x="3056798" y="3842808"/>
                </a:cubicBezTo>
                <a:cubicBezTo>
                  <a:pt x="3117652" y="3665008"/>
                  <a:pt x="3180821" y="3487208"/>
                  <a:pt x="3246306" y="3309408"/>
                </a:cubicBezTo>
                <a:cubicBezTo>
                  <a:pt x="3414713" y="2822972"/>
                  <a:pt x="3583120" y="2338850"/>
                  <a:pt x="3751528" y="1857044"/>
                </a:cubicBezTo>
                <a:cubicBezTo>
                  <a:pt x="3919935" y="1375238"/>
                  <a:pt x="4074319" y="881724"/>
                  <a:pt x="4214681" y="3765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59" name="Freeform 959"/>
          <p:cNvSpPr/>
          <p:nvPr/>
        </p:nvSpPr>
        <p:spPr>
          <a:xfrm rot="0" flipH="0" flipV="0">
            <a:off x="11881957" y="54650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0" name="Freeform 960"/>
          <p:cNvSpPr/>
          <p:nvPr/>
        </p:nvSpPr>
        <p:spPr>
          <a:xfrm rot="0" flipH="0" flipV="0">
            <a:off x="11940942" y="54639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1" name="Freeform 961"/>
          <p:cNvSpPr/>
          <p:nvPr/>
        </p:nvSpPr>
        <p:spPr>
          <a:xfrm rot="0" flipH="0" flipV="0">
            <a:off x="12065843" y="5523996"/>
            <a:ext cx="144484" cy="223632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2" name="Rectangle 962"/>
          <p:cNvSpPr/>
          <p:nvPr/>
        </p:nvSpPr>
        <p:spPr>
          <a:xfrm rot="0" flipH="0" flipV="0">
            <a:off x="4114800" y="7409404"/>
            <a:ext cx="2804220" cy="461954"/>
          </a:xfrm>
          <a:prstGeom prst="rect">
            <a:avLst/>
          </a:prstGeom>
        </p:spPr>
      </p:sp>
      <p:sp>
        <p:nvSpPr>
          <p:cNvPr id="963" name="Freeform 963"/>
          <p:cNvSpPr/>
          <p:nvPr/>
        </p:nvSpPr>
        <p:spPr>
          <a:xfrm rot="0" flipH="0" flipV="0">
            <a:off x="4123248" y="7572169"/>
            <a:ext cx="160353" cy="223294"/>
          </a:xfrm>
          <a:custGeom>
            <a:pathLst>
              <a:path w="6681390" h="9303940">
                <a:moveTo>
                  <a:pt x="491132" y="1066601"/>
                </a:moveTo>
                <a:cubicBezTo>
                  <a:pt x="537964" y="879409"/>
                  <a:pt x="612775" y="741428"/>
                  <a:pt x="715565" y="652661"/>
                </a:cubicBezTo>
                <a:cubicBezTo>
                  <a:pt x="818488" y="563761"/>
                  <a:pt x="935566" y="519311"/>
                  <a:pt x="1066800" y="519311"/>
                </a:cubicBezTo>
                <a:cubicBezTo>
                  <a:pt x="1141544" y="519311"/>
                  <a:pt x="1197636" y="528637"/>
                  <a:pt x="1235075" y="547290"/>
                </a:cubicBezTo>
                <a:cubicBezTo>
                  <a:pt x="1590675" y="388276"/>
                  <a:pt x="1964994" y="257307"/>
                  <a:pt x="2358032" y="154384"/>
                </a:cubicBezTo>
                <a:cubicBezTo>
                  <a:pt x="2751071" y="51461"/>
                  <a:pt x="3144110" y="0"/>
                  <a:pt x="3537148" y="0"/>
                </a:cubicBezTo>
                <a:cubicBezTo>
                  <a:pt x="3799086" y="0"/>
                  <a:pt x="4054011" y="25731"/>
                  <a:pt x="4301926" y="77192"/>
                </a:cubicBezTo>
                <a:cubicBezTo>
                  <a:pt x="4549973" y="128653"/>
                  <a:pt x="4791008" y="219869"/>
                  <a:pt x="5025032" y="350837"/>
                </a:cubicBezTo>
                <a:cubicBezTo>
                  <a:pt x="5277577" y="481806"/>
                  <a:pt x="5506772" y="650214"/>
                  <a:pt x="5712618" y="856059"/>
                </a:cubicBezTo>
                <a:cubicBezTo>
                  <a:pt x="5918597" y="1061905"/>
                  <a:pt x="6091766" y="1288786"/>
                  <a:pt x="6232128" y="1536700"/>
                </a:cubicBezTo>
                <a:cubicBezTo>
                  <a:pt x="6372622" y="1784614"/>
                  <a:pt x="6482622" y="2048933"/>
                  <a:pt x="6562129" y="2329656"/>
                </a:cubicBezTo>
                <a:cubicBezTo>
                  <a:pt x="6641637" y="2610247"/>
                  <a:pt x="6681390" y="2890837"/>
                  <a:pt x="6681390" y="3171428"/>
                </a:cubicBezTo>
                <a:cubicBezTo>
                  <a:pt x="6681390" y="3714088"/>
                  <a:pt x="6536332" y="4214614"/>
                  <a:pt x="6246217" y="4673005"/>
                </a:cubicBezTo>
                <a:cubicBezTo>
                  <a:pt x="5937448" y="5150180"/>
                  <a:pt x="5558432" y="5531445"/>
                  <a:pt x="5109170" y="5816798"/>
                </a:cubicBezTo>
                <a:cubicBezTo>
                  <a:pt x="4660040" y="6102151"/>
                  <a:pt x="4145293" y="6268178"/>
                  <a:pt x="3564929" y="6314876"/>
                </a:cubicBezTo>
                <a:cubicBezTo>
                  <a:pt x="3452746" y="6324269"/>
                  <a:pt x="3338115" y="6331347"/>
                  <a:pt x="3221037" y="6336109"/>
                </a:cubicBezTo>
                <a:cubicBezTo>
                  <a:pt x="3104091" y="6340739"/>
                  <a:pt x="2994157" y="6343055"/>
                  <a:pt x="2891234" y="6343055"/>
                </a:cubicBezTo>
                <a:cubicBezTo>
                  <a:pt x="2675863" y="6343055"/>
                  <a:pt x="2465255" y="6333728"/>
                  <a:pt x="2259409" y="6315075"/>
                </a:cubicBezTo>
                <a:cubicBezTo>
                  <a:pt x="2053563" y="6296289"/>
                  <a:pt x="1847717" y="6272874"/>
                  <a:pt x="1641872" y="6244828"/>
                </a:cubicBezTo>
                <a:cubicBezTo>
                  <a:pt x="1641872" y="6600296"/>
                  <a:pt x="1641872" y="7002595"/>
                  <a:pt x="1641872" y="7451725"/>
                </a:cubicBezTo>
                <a:cubicBezTo>
                  <a:pt x="1641872" y="7900723"/>
                  <a:pt x="1646568" y="8302956"/>
                  <a:pt x="1655961" y="8658423"/>
                </a:cubicBezTo>
                <a:cubicBezTo>
                  <a:pt x="1646568" y="8873661"/>
                  <a:pt x="1583399" y="9035057"/>
                  <a:pt x="1466453" y="9142610"/>
                </a:cubicBezTo>
                <a:cubicBezTo>
                  <a:pt x="1349507" y="9250163"/>
                  <a:pt x="1220853" y="9303940"/>
                  <a:pt x="1080492" y="9303940"/>
                </a:cubicBezTo>
                <a:cubicBezTo>
                  <a:pt x="949523" y="9303940"/>
                  <a:pt x="827881" y="9254793"/>
                  <a:pt x="715565" y="9156500"/>
                </a:cubicBezTo>
                <a:cubicBezTo>
                  <a:pt x="603382" y="9058340"/>
                  <a:pt x="533267" y="8906337"/>
                  <a:pt x="505222" y="8700492"/>
                </a:cubicBezTo>
                <a:lnTo>
                  <a:pt x="505222" y="5964039"/>
                </a:lnTo>
                <a:cubicBezTo>
                  <a:pt x="477176" y="5964039"/>
                  <a:pt x="444433" y="5954712"/>
                  <a:pt x="406995" y="5936059"/>
                </a:cubicBezTo>
                <a:cubicBezTo>
                  <a:pt x="266633" y="5861182"/>
                  <a:pt x="163711" y="5772282"/>
                  <a:pt x="98226" y="5669359"/>
                </a:cubicBezTo>
                <a:cubicBezTo>
                  <a:pt x="32742" y="5566436"/>
                  <a:pt x="0" y="5463513"/>
                  <a:pt x="0" y="5360590"/>
                </a:cubicBezTo>
                <a:cubicBezTo>
                  <a:pt x="0" y="5239015"/>
                  <a:pt x="42068" y="5129146"/>
                  <a:pt x="126206" y="5030986"/>
                </a:cubicBezTo>
                <a:cubicBezTo>
                  <a:pt x="210476" y="4932693"/>
                  <a:pt x="332118" y="4864827"/>
                  <a:pt x="491132" y="4827389"/>
                </a:cubicBezTo>
                <a:lnTo>
                  <a:pt x="491132" y="1066601"/>
                </a:lnTo>
                <a:close/>
                <a:moveTo>
                  <a:pt x="4477742" y="1361480"/>
                </a:moveTo>
                <a:cubicBezTo>
                  <a:pt x="4187626" y="1211725"/>
                  <a:pt x="3869399" y="1136848"/>
                  <a:pt x="3523059" y="1136848"/>
                </a:cubicBezTo>
                <a:cubicBezTo>
                  <a:pt x="3195505" y="1136848"/>
                  <a:pt x="2867951" y="1185995"/>
                  <a:pt x="2540397" y="1284287"/>
                </a:cubicBezTo>
                <a:cubicBezTo>
                  <a:pt x="2212842" y="1382448"/>
                  <a:pt x="1913334" y="1497012"/>
                  <a:pt x="1641872" y="1627981"/>
                </a:cubicBezTo>
                <a:lnTo>
                  <a:pt x="1641872" y="5080000"/>
                </a:lnTo>
                <a:cubicBezTo>
                  <a:pt x="1838457" y="5126831"/>
                  <a:pt x="2034976" y="5161955"/>
                  <a:pt x="2231429" y="5185370"/>
                </a:cubicBezTo>
                <a:cubicBezTo>
                  <a:pt x="2428015" y="5208654"/>
                  <a:pt x="2629230" y="5220295"/>
                  <a:pt x="2835076" y="5220295"/>
                </a:cubicBezTo>
                <a:cubicBezTo>
                  <a:pt x="3031661" y="5220295"/>
                  <a:pt x="3228247" y="5206272"/>
                  <a:pt x="3424832" y="5178226"/>
                </a:cubicBezTo>
                <a:cubicBezTo>
                  <a:pt x="3696295" y="5131527"/>
                  <a:pt x="3965376" y="5063728"/>
                  <a:pt x="4232076" y="4974828"/>
                </a:cubicBezTo>
                <a:cubicBezTo>
                  <a:pt x="4498776" y="4885928"/>
                  <a:pt x="4735115" y="4733859"/>
                  <a:pt x="4941093" y="4518620"/>
                </a:cubicBezTo>
                <a:cubicBezTo>
                  <a:pt x="5128154" y="4312907"/>
                  <a:pt x="5268515" y="4088408"/>
                  <a:pt x="5362178" y="3845123"/>
                </a:cubicBezTo>
                <a:cubicBezTo>
                  <a:pt x="5455840" y="3601839"/>
                  <a:pt x="5502672" y="3358621"/>
                  <a:pt x="5502672" y="3115469"/>
                </a:cubicBezTo>
                <a:cubicBezTo>
                  <a:pt x="5502672" y="2760001"/>
                  <a:pt x="5416086" y="2425568"/>
                  <a:pt x="5242917" y="2112169"/>
                </a:cubicBezTo>
                <a:cubicBezTo>
                  <a:pt x="5069747" y="1798770"/>
                  <a:pt x="4814689" y="1548540"/>
                  <a:pt x="4477742" y="136148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4" name="Freeform 964"/>
          <p:cNvSpPr/>
          <p:nvPr/>
        </p:nvSpPr>
        <p:spPr>
          <a:xfrm rot="0" flipH="0" flipV="0">
            <a:off x="4287711" y="76369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5" name="Freeform 965"/>
          <p:cNvSpPr/>
          <p:nvPr/>
        </p:nvSpPr>
        <p:spPr>
          <a:xfrm rot="0" flipH="0" flipV="0">
            <a:off x="4445549" y="7631786"/>
            <a:ext cx="118891" cy="159305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6" name="Freeform 966"/>
          <p:cNvSpPr/>
          <p:nvPr/>
        </p:nvSpPr>
        <p:spPr>
          <a:xfrm rot="0" flipH="0" flipV="0">
            <a:off x="4588343" y="75721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7" name="Freeform 967"/>
          <p:cNvSpPr/>
          <p:nvPr/>
        </p:nvSpPr>
        <p:spPr>
          <a:xfrm rot="0" flipH="0" flipV="0">
            <a:off x="4724369" y="75732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8" name="Freeform 968"/>
          <p:cNvSpPr/>
          <p:nvPr/>
        </p:nvSpPr>
        <p:spPr>
          <a:xfrm rot="0" flipH="0" flipV="0">
            <a:off x="4791584" y="7629672"/>
            <a:ext cx="120346" cy="160085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69" name="Freeform 969"/>
          <p:cNvSpPr/>
          <p:nvPr/>
        </p:nvSpPr>
        <p:spPr>
          <a:xfrm rot="0" flipH="0" flipV="0">
            <a:off x="4948943" y="7572302"/>
            <a:ext cx="40081" cy="22301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0" name="Freeform 970"/>
          <p:cNvSpPr/>
          <p:nvPr/>
        </p:nvSpPr>
        <p:spPr>
          <a:xfrm rot="0" flipH="0" flipV="0">
            <a:off x="5013763" y="76369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1" name="Freeform 971"/>
          <p:cNvSpPr/>
          <p:nvPr/>
        </p:nvSpPr>
        <p:spPr>
          <a:xfrm rot="0" flipH="0" flipV="0">
            <a:off x="5173938" y="7702895"/>
            <a:ext cx="117876" cy="27951"/>
          </a:xfrm>
          <a:custGeom>
            <a:pathLst>
              <a:path w="4911527" h="1164629">
                <a:moveTo>
                  <a:pt x="603448" y="1164629"/>
                </a:moveTo>
                <a:cubicBezTo>
                  <a:pt x="397603" y="1136584"/>
                  <a:pt x="245533" y="1066469"/>
                  <a:pt x="147241" y="954286"/>
                </a:cubicBezTo>
                <a:cubicBezTo>
                  <a:pt x="49080" y="841970"/>
                  <a:pt x="0" y="720328"/>
                  <a:pt x="0" y="589359"/>
                </a:cubicBezTo>
                <a:cubicBezTo>
                  <a:pt x="0" y="458390"/>
                  <a:pt x="53777" y="329737"/>
                  <a:pt x="161330" y="203398"/>
                </a:cubicBezTo>
                <a:cubicBezTo>
                  <a:pt x="268883" y="77060"/>
                  <a:pt x="430279" y="13890"/>
                  <a:pt x="645517" y="13890"/>
                </a:cubicBezTo>
                <a:cubicBezTo>
                  <a:pt x="757833" y="13890"/>
                  <a:pt x="994040" y="13890"/>
                  <a:pt x="1354137" y="13890"/>
                </a:cubicBezTo>
                <a:cubicBezTo>
                  <a:pt x="1714368" y="13890"/>
                  <a:pt x="2102578" y="11575"/>
                  <a:pt x="2518767" y="6945"/>
                </a:cubicBezTo>
                <a:cubicBezTo>
                  <a:pt x="2935089" y="2315"/>
                  <a:pt x="3323299" y="0"/>
                  <a:pt x="3683397" y="0"/>
                </a:cubicBezTo>
                <a:cubicBezTo>
                  <a:pt x="4043627" y="0"/>
                  <a:pt x="4279900" y="0"/>
                  <a:pt x="4392216" y="0"/>
                </a:cubicBezTo>
                <a:cubicBezTo>
                  <a:pt x="4570016" y="46699"/>
                  <a:pt x="4700984" y="123891"/>
                  <a:pt x="4785122" y="231576"/>
                </a:cubicBezTo>
                <a:cubicBezTo>
                  <a:pt x="4869391" y="339129"/>
                  <a:pt x="4911527" y="453694"/>
                  <a:pt x="4911527" y="575270"/>
                </a:cubicBezTo>
                <a:cubicBezTo>
                  <a:pt x="4911527" y="706239"/>
                  <a:pt x="4864695" y="823185"/>
                  <a:pt x="4771033" y="926108"/>
                </a:cubicBezTo>
                <a:cubicBezTo>
                  <a:pt x="4677502" y="1029031"/>
                  <a:pt x="4537207" y="1103908"/>
                  <a:pt x="4350147" y="1150739"/>
                </a:cubicBezTo>
                <a:cubicBezTo>
                  <a:pt x="3723216" y="1150739"/>
                  <a:pt x="3098734" y="1153054"/>
                  <a:pt x="2476698" y="1157684"/>
                </a:cubicBezTo>
                <a:cubicBezTo>
                  <a:pt x="1854663" y="1162314"/>
                  <a:pt x="1230246" y="1164629"/>
                  <a:pt x="603448" y="116462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2" name="Freeform 972"/>
          <p:cNvSpPr/>
          <p:nvPr/>
        </p:nvSpPr>
        <p:spPr>
          <a:xfrm rot="0" flipH="0" flipV="0">
            <a:off x="5323245" y="7557926"/>
            <a:ext cx="133256" cy="230874"/>
          </a:xfrm>
          <a:custGeom>
            <a:pathLst>
              <a:path w="5552348" h="9619786">
                <a:moveTo>
                  <a:pt x="2186848" y="8976651"/>
                </a:moveTo>
                <a:cubicBezTo>
                  <a:pt x="2177455" y="9182497"/>
                  <a:pt x="2116601" y="9339197"/>
                  <a:pt x="2004285" y="9446750"/>
                </a:cubicBezTo>
                <a:cubicBezTo>
                  <a:pt x="1892102" y="9554302"/>
                  <a:pt x="1768144" y="9610394"/>
                  <a:pt x="1632413" y="9615024"/>
                </a:cubicBezTo>
                <a:cubicBezTo>
                  <a:pt x="1496814" y="9619786"/>
                  <a:pt x="1370542" y="9573021"/>
                  <a:pt x="1253596" y="9474729"/>
                </a:cubicBezTo>
                <a:cubicBezTo>
                  <a:pt x="1136650" y="9376569"/>
                  <a:pt x="1064154" y="9224566"/>
                  <a:pt x="1036109" y="9018720"/>
                </a:cubicBezTo>
                <a:lnTo>
                  <a:pt x="1036109" y="5033301"/>
                </a:lnTo>
                <a:lnTo>
                  <a:pt x="601134" y="5033301"/>
                </a:lnTo>
                <a:cubicBezTo>
                  <a:pt x="395288" y="5005256"/>
                  <a:pt x="243218" y="4932760"/>
                  <a:pt x="144926" y="4815814"/>
                </a:cubicBezTo>
                <a:cubicBezTo>
                  <a:pt x="46765" y="4698868"/>
                  <a:pt x="0" y="4572596"/>
                  <a:pt x="4630" y="4436997"/>
                </a:cubicBezTo>
                <a:cubicBezTo>
                  <a:pt x="9261" y="4301266"/>
                  <a:pt x="65352" y="4177308"/>
                  <a:pt x="172905" y="4065125"/>
                </a:cubicBezTo>
                <a:cubicBezTo>
                  <a:pt x="280591" y="3952809"/>
                  <a:pt x="437423" y="3891955"/>
                  <a:pt x="643401" y="3882562"/>
                </a:cubicBezTo>
                <a:lnTo>
                  <a:pt x="1050198" y="3882562"/>
                </a:lnTo>
                <a:lnTo>
                  <a:pt x="1050198" y="2409164"/>
                </a:lnTo>
                <a:lnTo>
                  <a:pt x="1050198" y="1960100"/>
                </a:lnTo>
                <a:cubicBezTo>
                  <a:pt x="1068983" y="1782300"/>
                  <a:pt x="1113433" y="1616208"/>
                  <a:pt x="1183548" y="1461823"/>
                </a:cubicBezTo>
                <a:cubicBezTo>
                  <a:pt x="1253794" y="1307439"/>
                  <a:pt x="1321660" y="1178786"/>
                  <a:pt x="1387144" y="1075862"/>
                </a:cubicBezTo>
                <a:cubicBezTo>
                  <a:pt x="1443236" y="991725"/>
                  <a:pt x="1524992" y="874845"/>
                  <a:pt x="1632413" y="725223"/>
                </a:cubicBezTo>
                <a:cubicBezTo>
                  <a:pt x="1739966" y="575469"/>
                  <a:pt x="1882643" y="449131"/>
                  <a:pt x="2060443" y="346208"/>
                </a:cubicBezTo>
                <a:cubicBezTo>
                  <a:pt x="2331773" y="177800"/>
                  <a:pt x="2610115" y="74878"/>
                  <a:pt x="2895468" y="37439"/>
                </a:cubicBezTo>
                <a:cubicBezTo>
                  <a:pt x="3180821" y="0"/>
                  <a:pt x="3463793" y="14089"/>
                  <a:pt x="3744384" y="79706"/>
                </a:cubicBezTo>
                <a:cubicBezTo>
                  <a:pt x="4025106" y="145191"/>
                  <a:pt x="4291740" y="255125"/>
                  <a:pt x="4544285" y="409509"/>
                </a:cubicBezTo>
                <a:cubicBezTo>
                  <a:pt x="4796962" y="563761"/>
                  <a:pt x="5026158" y="753137"/>
                  <a:pt x="5231871" y="977636"/>
                </a:cubicBezTo>
                <a:cubicBezTo>
                  <a:pt x="5353579" y="1146043"/>
                  <a:pt x="5402726" y="1307439"/>
                  <a:pt x="5379310" y="1461823"/>
                </a:cubicBezTo>
                <a:cubicBezTo>
                  <a:pt x="5355894" y="1616208"/>
                  <a:pt x="5295040" y="1737850"/>
                  <a:pt x="5196748" y="1826750"/>
                </a:cubicBezTo>
                <a:cubicBezTo>
                  <a:pt x="5098587" y="1915650"/>
                  <a:pt x="4972315" y="1957785"/>
                  <a:pt x="4817930" y="1953155"/>
                </a:cubicBezTo>
                <a:cubicBezTo>
                  <a:pt x="4663546" y="1948392"/>
                  <a:pt x="4511543" y="1871200"/>
                  <a:pt x="4361921" y="1721578"/>
                </a:cubicBezTo>
                <a:cubicBezTo>
                  <a:pt x="4240345" y="1590477"/>
                  <a:pt x="4097669" y="1475847"/>
                  <a:pt x="3933891" y="1377686"/>
                </a:cubicBezTo>
                <a:cubicBezTo>
                  <a:pt x="3770114" y="1279393"/>
                  <a:pt x="3599326" y="1213909"/>
                  <a:pt x="3421526" y="1181233"/>
                </a:cubicBezTo>
                <a:cubicBezTo>
                  <a:pt x="3243858" y="1148425"/>
                  <a:pt x="3070820" y="1155436"/>
                  <a:pt x="2902413" y="1202267"/>
                </a:cubicBezTo>
                <a:cubicBezTo>
                  <a:pt x="2734006" y="1249098"/>
                  <a:pt x="2584318" y="1356651"/>
                  <a:pt x="2453349" y="1524926"/>
                </a:cubicBezTo>
                <a:cubicBezTo>
                  <a:pt x="2406650" y="1599803"/>
                  <a:pt x="2362200" y="1667669"/>
                  <a:pt x="2319999" y="1728523"/>
                </a:cubicBezTo>
                <a:cubicBezTo>
                  <a:pt x="2277930" y="1789378"/>
                  <a:pt x="2247569" y="1857177"/>
                  <a:pt x="2228916" y="1931922"/>
                </a:cubicBezTo>
                <a:cubicBezTo>
                  <a:pt x="2210131" y="2006799"/>
                  <a:pt x="2198423" y="2076980"/>
                  <a:pt x="2193793" y="2142464"/>
                </a:cubicBezTo>
                <a:cubicBezTo>
                  <a:pt x="2189163" y="2207948"/>
                  <a:pt x="2186848" y="2278129"/>
                  <a:pt x="2186848" y="2353006"/>
                </a:cubicBezTo>
                <a:lnTo>
                  <a:pt x="2186848" y="3882562"/>
                </a:lnTo>
                <a:lnTo>
                  <a:pt x="5047126" y="3882562"/>
                </a:lnTo>
                <a:cubicBezTo>
                  <a:pt x="5196880" y="3929394"/>
                  <a:pt x="5306814" y="3987933"/>
                  <a:pt x="5376929" y="4058180"/>
                </a:cubicBezTo>
                <a:cubicBezTo>
                  <a:pt x="5447044" y="4128294"/>
                  <a:pt x="5505516" y="4238162"/>
                  <a:pt x="5552348" y="4387784"/>
                </a:cubicBezTo>
                <a:lnTo>
                  <a:pt x="5552348" y="8976651"/>
                </a:lnTo>
                <a:cubicBezTo>
                  <a:pt x="5542955" y="9182497"/>
                  <a:pt x="5482101" y="9339197"/>
                  <a:pt x="5369785" y="9446750"/>
                </a:cubicBezTo>
                <a:cubicBezTo>
                  <a:pt x="5257602" y="9554302"/>
                  <a:pt x="5133644" y="9610394"/>
                  <a:pt x="4997913" y="9615024"/>
                </a:cubicBezTo>
                <a:cubicBezTo>
                  <a:pt x="4862314" y="9619786"/>
                  <a:pt x="4736042" y="9573021"/>
                  <a:pt x="4619096" y="9474729"/>
                </a:cubicBezTo>
                <a:cubicBezTo>
                  <a:pt x="4502150" y="9376569"/>
                  <a:pt x="4429654" y="9224566"/>
                  <a:pt x="4401609" y="9018720"/>
                </a:cubicBezTo>
                <a:lnTo>
                  <a:pt x="4401609" y="5033301"/>
                </a:lnTo>
                <a:lnTo>
                  <a:pt x="2186848" y="5033301"/>
                </a:lnTo>
                <a:lnTo>
                  <a:pt x="2186848" y="897665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3" name="Freeform 973"/>
          <p:cNvSpPr/>
          <p:nvPr/>
        </p:nvSpPr>
        <p:spPr>
          <a:xfrm rot="0" flipH="0" flipV="0">
            <a:off x="5495042" y="7636911"/>
            <a:ext cx="138815" cy="153916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4" name="Freeform 974"/>
          <p:cNvSpPr/>
          <p:nvPr/>
        </p:nvSpPr>
        <p:spPr>
          <a:xfrm rot="0" flipH="0" flipV="0">
            <a:off x="5665314" y="7572302"/>
            <a:ext cx="40081" cy="22301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5" name="Freeform 975"/>
          <p:cNvSpPr/>
          <p:nvPr/>
        </p:nvSpPr>
        <p:spPr>
          <a:xfrm rot="0" flipH="0" flipV="0">
            <a:off x="5734796" y="7568969"/>
            <a:ext cx="139488" cy="221551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6" name="Freeform 976"/>
          <p:cNvSpPr/>
          <p:nvPr/>
        </p:nvSpPr>
        <p:spPr>
          <a:xfrm rot="0" flipH="0" flipV="0">
            <a:off x="6007928" y="7568969"/>
            <a:ext cx="139488" cy="221551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7" name="Freeform 977"/>
          <p:cNvSpPr/>
          <p:nvPr/>
        </p:nvSpPr>
        <p:spPr>
          <a:xfrm rot="0" flipH="0" flipV="0">
            <a:off x="6178378" y="7639606"/>
            <a:ext cx="138436" cy="145494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8" name="Freeform 978"/>
          <p:cNvSpPr/>
          <p:nvPr/>
        </p:nvSpPr>
        <p:spPr>
          <a:xfrm rot="0" flipH="0" flipV="0">
            <a:off x="6339807" y="7636968"/>
            <a:ext cx="136574" cy="15304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9" name="Freeform 979"/>
          <p:cNvSpPr/>
          <p:nvPr/>
        </p:nvSpPr>
        <p:spPr>
          <a:xfrm rot="0" flipH="0" flipV="0">
            <a:off x="6508665" y="7572302"/>
            <a:ext cx="40081" cy="223013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0" name="Freeform 980"/>
          <p:cNvSpPr/>
          <p:nvPr/>
        </p:nvSpPr>
        <p:spPr>
          <a:xfrm rot="0" flipH="0" flipV="0">
            <a:off x="6581820" y="7573255"/>
            <a:ext cx="32665" cy="216422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1" name="Freeform 981"/>
          <p:cNvSpPr/>
          <p:nvPr/>
        </p:nvSpPr>
        <p:spPr>
          <a:xfrm rot="0" flipH="0" flipV="0">
            <a:off x="6640805" y="7572198"/>
            <a:ext cx="106765" cy="21656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82" name="Freeform 982"/>
          <p:cNvSpPr/>
          <p:nvPr/>
        </p:nvSpPr>
        <p:spPr>
          <a:xfrm rot="0" flipH="0" flipV="0">
            <a:off x="6765706" y="7632196"/>
            <a:ext cx="144484" cy="223632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133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pic>
        <p:nvPicPr>
          <p:cNvPr id="983" name="Picture 100"/>
          <p:cNvPicPr>
            <a:picLocks noChangeAspect="0" noChangeArrowheads="1"/>
          </p:cNvPicPr>
          <p:nvPr/>
        </p:nvPicPr>
        <p:blipFill>
          <a:blip r:embed="rId9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13004800" cy="9753600"/>
          </a:xfrm>
          <a:prstGeom prst="rect">
            <a:avLst/>
          </a:prstGeom>
          <a:noFill/>
          <a:extLst/>
        </p:spPr>
      </p:pic>
      <p:pic>
        <p:nvPicPr>
          <p:cNvPr id="984" name="Picture 101"/>
          <p:cNvPicPr>
            <a:picLocks noChangeAspect="0" noChangeArrowheads="1"/>
          </p:cNvPicPr>
          <p:nvPr/>
        </p:nvPicPr>
        <p:blipFill>
          <a:blip r:embed="rId9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78000" y="3287344"/>
            <a:ext cx="254045" cy="234503"/>
          </a:xfrm>
          <a:prstGeom prst="rect">
            <a:avLst/>
          </a:prstGeom>
          <a:noFill/>
          <a:extLst/>
        </p:spPr>
      </p:pic>
      <p:pic>
        <p:nvPicPr>
          <p:cNvPr id="985" name="Picture 101"/>
          <p:cNvPicPr>
            <a:picLocks noChangeAspect="0" noChangeArrowheads="1"/>
          </p:cNvPicPr>
          <p:nvPr/>
        </p:nvPicPr>
        <p:blipFill>
          <a:blip r:embed="rId9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78000" y="4684344"/>
            <a:ext cx="254045" cy="234503"/>
          </a:xfrm>
          <a:prstGeom prst="rect">
            <a:avLst/>
          </a:prstGeom>
          <a:noFill/>
          <a:extLst/>
        </p:spPr>
      </p:pic>
      <p:pic>
        <p:nvPicPr>
          <p:cNvPr id="986" name="Picture 101"/>
          <p:cNvPicPr>
            <a:picLocks noChangeAspect="0" noChangeArrowheads="1"/>
          </p:cNvPicPr>
          <p:nvPr/>
        </p:nvPicPr>
        <p:blipFill>
          <a:blip r:embed="rId9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78000" y="6157544"/>
            <a:ext cx="254045" cy="234503"/>
          </a:xfrm>
          <a:prstGeom prst="rect">
            <a:avLst/>
          </a:prstGeom>
          <a:noFill/>
          <a:extLst/>
        </p:spPr>
      </p:pic>
      <p:pic>
        <p:nvPicPr>
          <p:cNvPr id="987" name="Picture 101"/>
          <p:cNvPicPr>
            <a:picLocks noChangeAspect="0" noChangeArrowheads="1"/>
          </p:cNvPicPr>
          <p:nvPr/>
        </p:nvPicPr>
        <p:blipFill>
          <a:blip r:embed="rId9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78000" y="7630744"/>
            <a:ext cx="254045" cy="234503"/>
          </a:xfrm>
          <a:prstGeom prst="rect">
            <a:avLst/>
          </a:prstGeom>
          <a:noFill/>
          <a:extLst/>
        </p:spPr>
      </p:pic>
      <p:sp>
        <p:nvSpPr>
          <p:cNvPr id="988" name="Rectangle 988"/>
          <p:cNvSpPr/>
          <p:nvPr/>
        </p:nvSpPr>
        <p:spPr>
          <a:xfrm rot="0" flipH="0" flipV="0">
            <a:off x="1587500" y="1028375"/>
            <a:ext cx="10097261" cy="1992294"/>
          </a:xfrm>
          <a:prstGeom prst="rect">
            <a:avLst/>
          </a:prstGeom>
        </p:spPr>
      </p:sp>
      <p:sp>
        <p:nvSpPr>
          <p:cNvPr id="989" name="Freeform 989"/>
          <p:cNvSpPr/>
          <p:nvPr/>
        </p:nvSpPr>
        <p:spPr>
          <a:xfrm rot="0" flipH="0" flipV="0">
            <a:off x="1630857" y="1431263"/>
            <a:ext cx="228795" cy="471907"/>
          </a:xfrm>
          <a:custGeom>
            <a:pathLst>
              <a:path w="4085630" h="8426913">
                <a:moveTo>
                  <a:pt x="3379457" y="7264400"/>
                </a:moveTo>
                <a:cubicBezTo>
                  <a:pt x="3585171" y="7255008"/>
                  <a:pt x="3746500" y="7301773"/>
                  <a:pt x="3863446" y="7404696"/>
                </a:cubicBezTo>
                <a:cubicBezTo>
                  <a:pt x="3980392" y="7507619"/>
                  <a:pt x="4048192" y="7624564"/>
                  <a:pt x="4066845" y="7755533"/>
                </a:cubicBezTo>
                <a:cubicBezTo>
                  <a:pt x="4085630" y="7886502"/>
                  <a:pt x="4050573" y="8015156"/>
                  <a:pt x="3961673" y="8141494"/>
                </a:cubicBezTo>
                <a:cubicBezTo>
                  <a:pt x="3872905" y="8267833"/>
                  <a:pt x="3725599" y="8354351"/>
                  <a:pt x="3519753" y="8401050"/>
                </a:cubicBezTo>
                <a:cubicBezTo>
                  <a:pt x="3033184" y="8419836"/>
                  <a:pt x="2548996" y="8426913"/>
                  <a:pt x="2067190" y="8422283"/>
                </a:cubicBezTo>
                <a:cubicBezTo>
                  <a:pt x="1585516" y="8417521"/>
                  <a:pt x="1101527" y="8415139"/>
                  <a:pt x="615223" y="8415139"/>
                </a:cubicBezTo>
                <a:cubicBezTo>
                  <a:pt x="409377" y="8387094"/>
                  <a:pt x="257308" y="8314598"/>
                  <a:pt x="159015" y="8197652"/>
                </a:cubicBezTo>
                <a:cubicBezTo>
                  <a:pt x="60855" y="8080706"/>
                  <a:pt x="14090" y="7954434"/>
                  <a:pt x="18720" y="7818835"/>
                </a:cubicBezTo>
                <a:cubicBezTo>
                  <a:pt x="23482" y="7683104"/>
                  <a:pt x="79640" y="7559146"/>
                  <a:pt x="187193" y="7446963"/>
                </a:cubicBezTo>
                <a:cubicBezTo>
                  <a:pt x="294746" y="7334647"/>
                  <a:pt x="451446" y="7273793"/>
                  <a:pt x="657292" y="7264400"/>
                </a:cubicBezTo>
                <a:cubicBezTo>
                  <a:pt x="797521" y="7264400"/>
                  <a:pt x="935435" y="7264400"/>
                  <a:pt x="1071034" y="7264400"/>
                </a:cubicBezTo>
                <a:cubicBezTo>
                  <a:pt x="1206765" y="7264400"/>
                  <a:pt x="1344811" y="7269097"/>
                  <a:pt x="1485173" y="7278489"/>
                </a:cubicBezTo>
                <a:lnTo>
                  <a:pt x="1485173" y="1150739"/>
                </a:lnTo>
                <a:lnTo>
                  <a:pt x="601134" y="1150739"/>
                </a:lnTo>
                <a:cubicBezTo>
                  <a:pt x="395288" y="1122694"/>
                  <a:pt x="243219" y="1050198"/>
                  <a:pt x="144926" y="933252"/>
                </a:cubicBezTo>
                <a:cubicBezTo>
                  <a:pt x="46766" y="816306"/>
                  <a:pt x="0" y="690034"/>
                  <a:pt x="4631" y="554435"/>
                </a:cubicBezTo>
                <a:cubicBezTo>
                  <a:pt x="9261" y="418704"/>
                  <a:pt x="65353" y="294746"/>
                  <a:pt x="172906" y="182563"/>
                </a:cubicBezTo>
                <a:cubicBezTo>
                  <a:pt x="280591" y="70247"/>
                  <a:pt x="437357" y="9393"/>
                  <a:pt x="643203" y="0"/>
                </a:cubicBezTo>
                <a:lnTo>
                  <a:pt x="3533842" y="0"/>
                </a:lnTo>
                <a:cubicBezTo>
                  <a:pt x="3711642" y="56092"/>
                  <a:pt x="3842610" y="140296"/>
                  <a:pt x="3926748" y="252611"/>
                </a:cubicBezTo>
                <a:cubicBezTo>
                  <a:pt x="4011018" y="364794"/>
                  <a:pt x="4050771" y="479360"/>
                  <a:pt x="4046009" y="596305"/>
                </a:cubicBezTo>
                <a:cubicBezTo>
                  <a:pt x="4041378" y="713251"/>
                  <a:pt x="3992299" y="825566"/>
                  <a:pt x="3898768" y="933252"/>
                </a:cubicBezTo>
                <a:cubicBezTo>
                  <a:pt x="3805238" y="1040805"/>
                  <a:pt x="3669573" y="1113301"/>
                  <a:pt x="3491773" y="1150739"/>
                </a:cubicBezTo>
                <a:lnTo>
                  <a:pt x="2635714" y="1150739"/>
                </a:lnTo>
                <a:lnTo>
                  <a:pt x="2635714" y="7292380"/>
                </a:lnTo>
                <a:cubicBezTo>
                  <a:pt x="2757289" y="7292380"/>
                  <a:pt x="2878866" y="7290065"/>
                  <a:pt x="3000442" y="7285435"/>
                </a:cubicBezTo>
                <a:cubicBezTo>
                  <a:pt x="3122150" y="7280805"/>
                  <a:pt x="3248489" y="7273793"/>
                  <a:pt x="3379457" y="72644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0" name="Freeform 990"/>
          <p:cNvSpPr/>
          <p:nvPr/>
        </p:nvSpPr>
        <p:spPr>
          <a:xfrm rot="0" flipH="0" flipV="0">
            <a:off x="1949849" y="1553712"/>
            <a:ext cx="279746" cy="363845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1" name="Freeform 991"/>
          <p:cNvSpPr/>
          <p:nvPr/>
        </p:nvSpPr>
        <p:spPr>
          <a:xfrm rot="0" flipH="0" flipV="0">
            <a:off x="2296366" y="1408227"/>
            <a:ext cx="249120" cy="505307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2" name="Freeform 992"/>
          <p:cNvSpPr/>
          <p:nvPr/>
        </p:nvSpPr>
        <p:spPr>
          <a:xfrm rot="0" flipH="0" flipV="0">
            <a:off x="2562878" y="1559224"/>
            <a:ext cx="323903" cy="359137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3" name="Freeform 993"/>
          <p:cNvSpPr/>
          <p:nvPr/>
        </p:nvSpPr>
        <p:spPr>
          <a:xfrm rot="0" flipH="0" flipV="0">
            <a:off x="2954950" y="1547267"/>
            <a:ext cx="277412" cy="371713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4" name="Freeform 994"/>
          <p:cNvSpPr/>
          <p:nvPr/>
        </p:nvSpPr>
        <p:spPr>
          <a:xfrm rot="0" flipH="0" flipV="0">
            <a:off x="3221619" y="1559357"/>
            <a:ext cx="318673" cy="357114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5" name="Freeform 995"/>
          <p:cNvSpPr/>
          <p:nvPr/>
        </p:nvSpPr>
        <p:spPr>
          <a:xfrm rot="0" flipH="0" flipV="0">
            <a:off x="3583213" y="1542333"/>
            <a:ext cx="280809" cy="373531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6" name="Freeform 996"/>
          <p:cNvSpPr/>
          <p:nvPr/>
        </p:nvSpPr>
        <p:spPr>
          <a:xfrm rot="0" flipH="0" flipV="0">
            <a:off x="3924730" y="1408227"/>
            <a:ext cx="249120" cy="505307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7" name="Freeform 997"/>
          <p:cNvSpPr/>
          <p:nvPr/>
        </p:nvSpPr>
        <p:spPr>
          <a:xfrm rot="0" flipH="0" flipV="0">
            <a:off x="4242124" y="1410694"/>
            <a:ext cx="76220" cy="504985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8" name="Freeform 998"/>
          <p:cNvSpPr/>
          <p:nvPr/>
        </p:nvSpPr>
        <p:spPr>
          <a:xfrm rot="0" flipH="0" flipV="0">
            <a:off x="4397379" y="1558698"/>
            <a:ext cx="314865" cy="372628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9" name="Freeform 999"/>
          <p:cNvSpPr/>
          <p:nvPr/>
        </p:nvSpPr>
        <p:spPr>
          <a:xfrm rot="0" flipH="0" flipV="0">
            <a:off x="4786044" y="1553712"/>
            <a:ext cx="279746" cy="363845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0" name="Freeform 1000"/>
          <p:cNvSpPr/>
          <p:nvPr/>
        </p:nvSpPr>
        <p:spPr>
          <a:xfrm rot="0" flipH="0" flipV="0">
            <a:off x="5119026" y="1540885"/>
            <a:ext cx="262869" cy="379828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1" name="Freeform 1001"/>
          <p:cNvSpPr/>
          <p:nvPr/>
        </p:nvSpPr>
        <p:spPr>
          <a:xfrm rot="0" flipH="0" flipV="0">
            <a:off x="5730308" y="1404538"/>
            <a:ext cx="311394" cy="506226"/>
          </a:xfrm>
          <a:custGeom>
            <a:pathLst>
              <a:path w="5560615" h="9039753">
                <a:moveTo>
                  <a:pt x="947473" y="8712399"/>
                </a:moveTo>
                <a:cubicBezTo>
                  <a:pt x="788458" y="8805929"/>
                  <a:pt x="638704" y="8845683"/>
                  <a:pt x="498210" y="8831660"/>
                </a:cubicBezTo>
                <a:cubicBezTo>
                  <a:pt x="357849" y="8817637"/>
                  <a:pt x="245533" y="8768556"/>
                  <a:pt x="161263" y="8684419"/>
                </a:cubicBezTo>
                <a:cubicBezTo>
                  <a:pt x="77126" y="8600149"/>
                  <a:pt x="28045" y="8487834"/>
                  <a:pt x="14023" y="8347472"/>
                </a:cubicBezTo>
                <a:cubicBezTo>
                  <a:pt x="0" y="8207111"/>
                  <a:pt x="39753" y="8057423"/>
                  <a:pt x="133283" y="7898408"/>
                </a:cubicBezTo>
                <a:lnTo>
                  <a:pt x="175551" y="7856339"/>
                </a:lnTo>
                <a:lnTo>
                  <a:pt x="175551" y="558999"/>
                </a:lnTo>
                <a:cubicBezTo>
                  <a:pt x="212857" y="381331"/>
                  <a:pt x="285287" y="245732"/>
                  <a:pt x="392840" y="152202"/>
                </a:cubicBezTo>
                <a:cubicBezTo>
                  <a:pt x="500525" y="58539"/>
                  <a:pt x="612841" y="9393"/>
                  <a:pt x="729787" y="4763"/>
                </a:cubicBezTo>
                <a:cubicBezTo>
                  <a:pt x="846732" y="0"/>
                  <a:pt x="961297" y="39754"/>
                  <a:pt x="1073480" y="124024"/>
                </a:cubicBezTo>
                <a:cubicBezTo>
                  <a:pt x="1185796" y="208161"/>
                  <a:pt x="1270000" y="339130"/>
                  <a:pt x="1326091" y="516930"/>
                </a:cubicBezTo>
                <a:lnTo>
                  <a:pt x="1326091" y="3856831"/>
                </a:lnTo>
                <a:cubicBezTo>
                  <a:pt x="1531937" y="3660378"/>
                  <a:pt x="1751872" y="3505994"/>
                  <a:pt x="1985896" y="3393678"/>
                </a:cubicBezTo>
                <a:cubicBezTo>
                  <a:pt x="2201135" y="3272102"/>
                  <a:pt x="2404665" y="3185584"/>
                  <a:pt x="2596488" y="3134122"/>
                </a:cubicBezTo>
                <a:cubicBezTo>
                  <a:pt x="2788311" y="3082661"/>
                  <a:pt x="3005931" y="3042907"/>
                  <a:pt x="3249348" y="3014861"/>
                </a:cubicBezTo>
                <a:cubicBezTo>
                  <a:pt x="3492632" y="2977423"/>
                  <a:pt x="3721893" y="3000838"/>
                  <a:pt x="3937132" y="3085108"/>
                </a:cubicBezTo>
                <a:cubicBezTo>
                  <a:pt x="4152370" y="3169246"/>
                  <a:pt x="4362847" y="3272102"/>
                  <a:pt x="4568560" y="3393678"/>
                </a:cubicBezTo>
                <a:cubicBezTo>
                  <a:pt x="4840023" y="3552825"/>
                  <a:pt x="5045934" y="3772760"/>
                  <a:pt x="5186296" y="4053483"/>
                </a:cubicBezTo>
                <a:cubicBezTo>
                  <a:pt x="5326790" y="4334074"/>
                  <a:pt x="5425083" y="4635765"/>
                  <a:pt x="5481174" y="4958556"/>
                </a:cubicBezTo>
                <a:cubicBezTo>
                  <a:pt x="5537266" y="5281216"/>
                  <a:pt x="5560615" y="5608638"/>
                  <a:pt x="5551223" y="5940822"/>
                </a:cubicBezTo>
                <a:cubicBezTo>
                  <a:pt x="5541962" y="6272874"/>
                  <a:pt x="5513916" y="6569869"/>
                  <a:pt x="5467085" y="6831806"/>
                </a:cubicBezTo>
                <a:cubicBezTo>
                  <a:pt x="5448432" y="6981561"/>
                  <a:pt x="5406297" y="7124303"/>
                  <a:pt x="5340680" y="7260035"/>
                </a:cubicBezTo>
                <a:cubicBezTo>
                  <a:pt x="5275196" y="7395634"/>
                  <a:pt x="5205015" y="7528917"/>
                  <a:pt x="5130138" y="7659886"/>
                </a:cubicBezTo>
                <a:cubicBezTo>
                  <a:pt x="4999169" y="7921824"/>
                  <a:pt x="4821369" y="8144008"/>
                  <a:pt x="4596738" y="8326438"/>
                </a:cubicBezTo>
                <a:cubicBezTo>
                  <a:pt x="4372239" y="8508868"/>
                  <a:pt x="4121943" y="8653860"/>
                  <a:pt x="3845851" y="8761413"/>
                </a:cubicBezTo>
                <a:cubicBezTo>
                  <a:pt x="3569890" y="8868966"/>
                  <a:pt x="3284537" y="8943776"/>
                  <a:pt x="2989791" y="8985845"/>
                </a:cubicBezTo>
                <a:cubicBezTo>
                  <a:pt x="2695045" y="9028046"/>
                  <a:pt x="2416637" y="9039753"/>
                  <a:pt x="2154568" y="9020968"/>
                </a:cubicBezTo>
                <a:cubicBezTo>
                  <a:pt x="1939329" y="9002315"/>
                  <a:pt x="1733417" y="8969639"/>
                  <a:pt x="1536832" y="8922941"/>
                </a:cubicBezTo>
                <a:cubicBezTo>
                  <a:pt x="1340379" y="8876110"/>
                  <a:pt x="1148622" y="8796536"/>
                  <a:pt x="961562" y="8684221"/>
                </a:cubicBezTo>
                <a:cubicBezTo>
                  <a:pt x="961562" y="8693613"/>
                  <a:pt x="956865" y="8703006"/>
                  <a:pt x="947473" y="8712399"/>
                </a:cubicBezTo>
                <a:close/>
                <a:moveTo>
                  <a:pt x="1326091" y="5596930"/>
                </a:moveTo>
                <a:lnTo>
                  <a:pt x="1326091" y="7561660"/>
                </a:lnTo>
                <a:cubicBezTo>
                  <a:pt x="1354269" y="7580313"/>
                  <a:pt x="1405731" y="7608359"/>
                  <a:pt x="1480476" y="7645797"/>
                </a:cubicBezTo>
                <a:cubicBezTo>
                  <a:pt x="1499261" y="7664450"/>
                  <a:pt x="1517980" y="7678473"/>
                  <a:pt x="1536633" y="7687866"/>
                </a:cubicBezTo>
                <a:cubicBezTo>
                  <a:pt x="1555419" y="7697259"/>
                  <a:pt x="1574204" y="7711281"/>
                  <a:pt x="1592990" y="7729935"/>
                </a:cubicBezTo>
                <a:cubicBezTo>
                  <a:pt x="2079558" y="7917127"/>
                  <a:pt x="2542778" y="7949936"/>
                  <a:pt x="2982648" y="7828360"/>
                </a:cubicBezTo>
                <a:cubicBezTo>
                  <a:pt x="3422517" y="7706651"/>
                  <a:pt x="3810926" y="7449344"/>
                  <a:pt x="4147873" y="7056438"/>
                </a:cubicBezTo>
                <a:cubicBezTo>
                  <a:pt x="4241535" y="6831939"/>
                  <a:pt x="4309401" y="6623778"/>
                  <a:pt x="4351469" y="6431955"/>
                </a:cubicBezTo>
                <a:cubicBezTo>
                  <a:pt x="4393538" y="6240132"/>
                  <a:pt x="4414573" y="6048375"/>
                  <a:pt x="4414573" y="5856685"/>
                </a:cubicBezTo>
                <a:cubicBezTo>
                  <a:pt x="4414573" y="5664862"/>
                  <a:pt x="4395853" y="5470724"/>
                  <a:pt x="4358415" y="5274271"/>
                </a:cubicBezTo>
                <a:cubicBezTo>
                  <a:pt x="4321108" y="5077685"/>
                  <a:pt x="4260254" y="4867143"/>
                  <a:pt x="4175852" y="4642644"/>
                </a:cubicBezTo>
                <a:cubicBezTo>
                  <a:pt x="4129153" y="4595945"/>
                  <a:pt x="4089400" y="4546865"/>
                  <a:pt x="4056591" y="4495403"/>
                </a:cubicBezTo>
                <a:cubicBezTo>
                  <a:pt x="4023915" y="4443942"/>
                  <a:pt x="3984162" y="4394796"/>
                  <a:pt x="3937330" y="4347964"/>
                </a:cubicBezTo>
                <a:cubicBezTo>
                  <a:pt x="3890499" y="4329311"/>
                  <a:pt x="3846049" y="4305962"/>
                  <a:pt x="3803980" y="4277916"/>
                </a:cubicBezTo>
                <a:cubicBezTo>
                  <a:pt x="3761912" y="4249738"/>
                  <a:pt x="3717462" y="4226322"/>
                  <a:pt x="3670630" y="4207669"/>
                </a:cubicBezTo>
                <a:cubicBezTo>
                  <a:pt x="3623799" y="4198276"/>
                  <a:pt x="3572272" y="4188950"/>
                  <a:pt x="3516048" y="4179689"/>
                </a:cubicBezTo>
                <a:cubicBezTo>
                  <a:pt x="3459956" y="4170296"/>
                  <a:pt x="3408561" y="4160904"/>
                  <a:pt x="3361862" y="4151511"/>
                </a:cubicBezTo>
                <a:cubicBezTo>
                  <a:pt x="2912599" y="4226388"/>
                  <a:pt x="2542910" y="4378457"/>
                  <a:pt x="2252794" y="4607719"/>
                </a:cubicBezTo>
                <a:cubicBezTo>
                  <a:pt x="1962679" y="4836848"/>
                  <a:pt x="1691216" y="5129146"/>
                  <a:pt x="1438407" y="548461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2" name="Freeform 1002"/>
          <p:cNvSpPr/>
          <p:nvPr/>
        </p:nvSpPr>
        <p:spPr>
          <a:xfrm rot="0" flipH="0" flipV="0">
            <a:off x="6111837" y="1559224"/>
            <a:ext cx="323903" cy="359137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3" name="Freeform 1003"/>
          <p:cNvSpPr/>
          <p:nvPr/>
        </p:nvSpPr>
        <p:spPr>
          <a:xfrm rot="0" flipH="0" flipV="0">
            <a:off x="6477937" y="1408227"/>
            <a:ext cx="249120" cy="505307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4" name="Freeform 1004"/>
          <p:cNvSpPr/>
          <p:nvPr/>
        </p:nvSpPr>
        <p:spPr>
          <a:xfrm rot="0" flipH="0" flipV="0">
            <a:off x="6774982" y="1552942"/>
            <a:ext cx="475966" cy="359919"/>
          </a:xfrm>
          <a:custGeom>
            <a:pathLst>
              <a:path w="8499409" h="6427125">
                <a:moveTo>
                  <a:pt x="7395435" y="406863"/>
                </a:moveTo>
                <a:cubicBezTo>
                  <a:pt x="7488965" y="247848"/>
                  <a:pt x="7598900" y="142610"/>
                  <a:pt x="7725238" y="91149"/>
                </a:cubicBezTo>
                <a:cubicBezTo>
                  <a:pt x="7851577" y="39687"/>
                  <a:pt x="7973219" y="30361"/>
                  <a:pt x="8090165" y="63169"/>
                </a:cubicBezTo>
                <a:cubicBezTo>
                  <a:pt x="8207110" y="95845"/>
                  <a:pt x="8305337" y="170656"/>
                  <a:pt x="8384845" y="287602"/>
                </a:cubicBezTo>
                <a:cubicBezTo>
                  <a:pt x="8464352" y="404548"/>
                  <a:pt x="8499409" y="551921"/>
                  <a:pt x="8490016" y="729721"/>
                </a:cubicBezTo>
                <a:cubicBezTo>
                  <a:pt x="8218686" y="1637109"/>
                  <a:pt x="7940345" y="2546879"/>
                  <a:pt x="7654991" y="3459030"/>
                </a:cubicBezTo>
                <a:cubicBezTo>
                  <a:pt x="7369638" y="4371181"/>
                  <a:pt x="7021182" y="5257602"/>
                  <a:pt x="6609623" y="6118291"/>
                </a:cubicBezTo>
                <a:cubicBezTo>
                  <a:pt x="6469261" y="6286698"/>
                  <a:pt x="6314877" y="6375597"/>
                  <a:pt x="6146470" y="6384990"/>
                </a:cubicBezTo>
                <a:cubicBezTo>
                  <a:pt x="5978062" y="6394383"/>
                  <a:pt x="5814351" y="6319572"/>
                  <a:pt x="5655337" y="6160558"/>
                </a:cubicBezTo>
                <a:cubicBezTo>
                  <a:pt x="5393399" y="5636551"/>
                  <a:pt x="5150115" y="5107913"/>
                  <a:pt x="4925484" y="4574646"/>
                </a:cubicBezTo>
                <a:cubicBezTo>
                  <a:pt x="4700985" y="4041378"/>
                  <a:pt x="4481182" y="3503480"/>
                  <a:pt x="4266076" y="2960952"/>
                </a:cubicBezTo>
                <a:cubicBezTo>
                  <a:pt x="4228637" y="2886075"/>
                  <a:pt x="4193514" y="2808883"/>
                  <a:pt x="4160706" y="2729375"/>
                </a:cubicBezTo>
                <a:cubicBezTo>
                  <a:pt x="4128030" y="2649868"/>
                  <a:pt x="4097669" y="2567979"/>
                  <a:pt x="4069623" y="2483710"/>
                </a:cubicBezTo>
                <a:cubicBezTo>
                  <a:pt x="3948047" y="2783086"/>
                  <a:pt x="3831101" y="3075450"/>
                  <a:pt x="3718785" y="3360804"/>
                </a:cubicBezTo>
                <a:cubicBezTo>
                  <a:pt x="3606470" y="3646157"/>
                  <a:pt x="3494154" y="3936206"/>
                  <a:pt x="3381838" y="4230952"/>
                </a:cubicBezTo>
                <a:cubicBezTo>
                  <a:pt x="3269655" y="4525566"/>
                  <a:pt x="3152709" y="4827257"/>
                  <a:pt x="3031001" y="5136025"/>
                </a:cubicBezTo>
                <a:cubicBezTo>
                  <a:pt x="2909425" y="5444794"/>
                  <a:pt x="2778522" y="5776912"/>
                  <a:pt x="2638293" y="6132380"/>
                </a:cubicBezTo>
                <a:cubicBezTo>
                  <a:pt x="2469886" y="6338225"/>
                  <a:pt x="2282759" y="6427125"/>
                  <a:pt x="2076913" y="6399079"/>
                </a:cubicBezTo>
                <a:cubicBezTo>
                  <a:pt x="1871068" y="6371033"/>
                  <a:pt x="1711987" y="6240066"/>
                  <a:pt x="1599671" y="6006174"/>
                </a:cubicBezTo>
                <a:cubicBezTo>
                  <a:pt x="1384565" y="5491559"/>
                  <a:pt x="1195123" y="4974630"/>
                  <a:pt x="1031346" y="4455385"/>
                </a:cubicBezTo>
                <a:cubicBezTo>
                  <a:pt x="867701" y="3936140"/>
                  <a:pt x="706372" y="3409884"/>
                  <a:pt x="547357" y="2876616"/>
                </a:cubicBezTo>
                <a:cubicBezTo>
                  <a:pt x="435041" y="2521148"/>
                  <a:pt x="334434" y="2167996"/>
                  <a:pt x="245534" y="1817158"/>
                </a:cubicBezTo>
                <a:cubicBezTo>
                  <a:pt x="156634" y="1466321"/>
                  <a:pt x="84138" y="1113168"/>
                  <a:pt x="28046" y="757700"/>
                </a:cubicBezTo>
                <a:cubicBezTo>
                  <a:pt x="0" y="551854"/>
                  <a:pt x="32742" y="385829"/>
                  <a:pt x="126273" y="259622"/>
                </a:cubicBezTo>
                <a:cubicBezTo>
                  <a:pt x="219803" y="133284"/>
                  <a:pt x="332052" y="56092"/>
                  <a:pt x="463021" y="28046"/>
                </a:cubicBezTo>
                <a:cubicBezTo>
                  <a:pt x="593990" y="0"/>
                  <a:pt x="727274" y="25731"/>
                  <a:pt x="862873" y="105238"/>
                </a:cubicBezTo>
                <a:cubicBezTo>
                  <a:pt x="998604" y="184745"/>
                  <a:pt x="1094515" y="322725"/>
                  <a:pt x="1150607" y="519179"/>
                </a:cubicBezTo>
                <a:cubicBezTo>
                  <a:pt x="1253530" y="1145976"/>
                  <a:pt x="1391510" y="1772775"/>
                  <a:pt x="1564548" y="2399572"/>
                </a:cubicBezTo>
                <a:cubicBezTo>
                  <a:pt x="1737718" y="3026370"/>
                  <a:pt x="1931856" y="3648538"/>
                  <a:pt x="2146962" y="4266075"/>
                </a:cubicBezTo>
                <a:cubicBezTo>
                  <a:pt x="2268670" y="3957307"/>
                  <a:pt x="2383301" y="3667257"/>
                  <a:pt x="2490854" y="3395927"/>
                </a:cubicBezTo>
                <a:cubicBezTo>
                  <a:pt x="2598407" y="3124597"/>
                  <a:pt x="2705960" y="2853333"/>
                  <a:pt x="2813513" y="2582135"/>
                </a:cubicBezTo>
                <a:cubicBezTo>
                  <a:pt x="2921199" y="2310804"/>
                  <a:pt x="3038145" y="2020755"/>
                  <a:pt x="3164351" y="1711986"/>
                </a:cubicBezTo>
                <a:cubicBezTo>
                  <a:pt x="3290689" y="1403218"/>
                  <a:pt x="3428736" y="1057076"/>
                  <a:pt x="3578490" y="673563"/>
                </a:cubicBezTo>
                <a:cubicBezTo>
                  <a:pt x="3653235" y="542594"/>
                  <a:pt x="3744384" y="449064"/>
                  <a:pt x="3851937" y="392972"/>
                </a:cubicBezTo>
                <a:cubicBezTo>
                  <a:pt x="3959622" y="336748"/>
                  <a:pt x="4067241" y="315648"/>
                  <a:pt x="4174795" y="329671"/>
                </a:cubicBezTo>
                <a:cubicBezTo>
                  <a:pt x="4282480" y="343694"/>
                  <a:pt x="4383088" y="390459"/>
                  <a:pt x="4476618" y="469966"/>
                </a:cubicBezTo>
                <a:cubicBezTo>
                  <a:pt x="4570148" y="549473"/>
                  <a:pt x="4640263" y="664104"/>
                  <a:pt x="4686962" y="813858"/>
                </a:cubicBezTo>
                <a:cubicBezTo>
                  <a:pt x="4771231" y="1113234"/>
                  <a:pt x="4871839" y="1405599"/>
                  <a:pt x="4988785" y="1690952"/>
                </a:cubicBezTo>
                <a:cubicBezTo>
                  <a:pt x="5105731" y="1976305"/>
                  <a:pt x="5220362" y="2259277"/>
                  <a:pt x="5332677" y="2539868"/>
                </a:cubicBezTo>
                <a:cubicBezTo>
                  <a:pt x="5454253" y="2858029"/>
                  <a:pt x="5578145" y="3173809"/>
                  <a:pt x="5704351" y="3487208"/>
                </a:cubicBezTo>
                <a:cubicBezTo>
                  <a:pt x="5830689" y="3800607"/>
                  <a:pt x="5959343" y="4111625"/>
                  <a:pt x="6090312" y="4420261"/>
                </a:cubicBezTo>
                <a:cubicBezTo>
                  <a:pt x="6352249" y="3765418"/>
                  <a:pt x="6583760" y="3101247"/>
                  <a:pt x="6784843" y="2427750"/>
                </a:cubicBezTo>
                <a:cubicBezTo>
                  <a:pt x="6986059" y="1754121"/>
                  <a:pt x="7189590" y="1080492"/>
                  <a:pt x="7395435" y="40686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5" name="Freeform 1005"/>
          <p:cNvSpPr/>
          <p:nvPr/>
        </p:nvSpPr>
        <p:spPr>
          <a:xfrm rot="0" flipH="0" flipV="0">
            <a:off x="7292216" y="1559224"/>
            <a:ext cx="323903" cy="359137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6" name="Freeform 1006"/>
          <p:cNvSpPr/>
          <p:nvPr/>
        </p:nvSpPr>
        <p:spPr>
          <a:xfrm rot="0" flipH="0" flipV="0">
            <a:off x="7666308" y="1559224"/>
            <a:ext cx="323903" cy="359137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7" name="Freeform 1007"/>
          <p:cNvSpPr/>
          <p:nvPr/>
        </p:nvSpPr>
        <p:spPr>
          <a:xfrm rot="0" flipH="0" flipV="0">
            <a:off x="8053652" y="1553712"/>
            <a:ext cx="279746" cy="363845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8" name="Freeform 1008"/>
          <p:cNvSpPr/>
          <p:nvPr/>
        </p:nvSpPr>
        <p:spPr>
          <a:xfrm rot="0" flipH="0" flipV="0">
            <a:off x="8690112" y="1556057"/>
            <a:ext cx="295503" cy="543812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09" name="Freeform 1009"/>
          <p:cNvSpPr/>
          <p:nvPr/>
        </p:nvSpPr>
        <p:spPr>
          <a:xfrm rot="0" flipH="0" flipV="0">
            <a:off x="9055877" y="1559357"/>
            <a:ext cx="318673" cy="357114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0" name="Freeform 1010"/>
          <p:cNvSpPr/>
          <p:nvPr/>
        </p:nvSpPr>
        <p:spPr>
          <a:xfrm rot="0" flipH="0" flipV="0">
            <a:off x="9424168" y="1547267"/>
            <a:ext cx="277412" cy="371713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1" name="Freeform 1011"/>
          <p:cNvSpPr/>
          <p:nvPr/>
        </p:nvSpPr>
        <p:spPr>
          <a:xfrm rot="0" flipH="0" flipV="0">
            <a:off x="9757352" y="1408227"/>
            <a:ext cx="249120" cy="505307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2" name="Freeform 1012"/>
          <p:cNvSpPr/>
          <p:nvPr/>
        </p:nvSpPr>
        <p:spPr>
          <a:xfrm rot="0" flipH="0" flipV="0">
            <a:off x="10074748" y="1410694"/>
            <a:ext cx="76220" cy="504985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3" name="Freeform 1013"/>
          <p:cNvSpPr/>
          <p:nvPr/>
        </p:nvSpPr>
        <p:spPr>
          <a:xfrm rot="0" flipH="0" flipV="0">
            <a:off x="10231581" y="1542333"/>
            <a:ext cx="280809" cy="373531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4" name="Freeform 1014"/>
          <p:cNvSpPr/>
          <p:nvPr/>
        </p:nvSpPr>
        <p:spPr>
          <a:xfrm rot="0" flipH="0" flipV="0">
            <a:off x="10598752" y="1408472"/>
            <a:ext cx="93522" cy="520365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5" name="Freeform 1015"/>
          <p:cNvSpPr/>
          <p:nvPr/>
        </p:nvSpPr>
        <p:spPr>
          <a:xfrm rot="0" flipH="0" flipV="0">
            <a:off x="10749999" y="1559224"/>
            <a:ext cx="323903" cy="359137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6" name="Freeform 1016"/>
          <p:cNvSpPr/>
          <p:nvPr/>
        </p:nvSpPr>
        <p:spPr>
          <a:xfrm rot="0" flipH="0" flipV="0">
            <a:off x="11123759" y="1540885"/>
            <a:ext cx="262869" cy="379828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7" name="Freeform 1017"/>
          <p:cNvSpPr/>
          <p:nvPr/>
        </p:nvSpPr>
        <p:spPr>
          <a:xfrm rot="0" flipH="0" flipV="0">
            <a:off x="4324607" y="2322627"/>
            <a:ext cx="249120" cy="505307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8" name="Freeform 1018"/>
          <p:cNvSpPr/>
          <p:nvPr/>
        </p:nvSpPr>
        <p:spPr>
          <a:xfrm rot="0" flipH="0" flipV="0">
            <a:off x="4643069" y="2329439"/>
            <a:ext cx="297781" cy="505040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9" name="Freeform 1019"/>
          <p:cNvSpPr/>
          <p:nvPr/>
        </p:nvSpPr>
        <p:spPr>
          <a:xfrm rot="0" flipH="0" flipV="0">
            <a:off x="5015408" y="2461667"/>
            <a:ext cx="277412" cy="371713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0" name="Freeform 1020"/>
          <p:cNvSpPr/>
          <p:nvPr/>
        </p:nvSpPr>
        <p:spPr>
          <a:xfrm rot="0" flipH="0" flipV="0">
            <a:off x="5303346" y="2473098"/>
            <a:ext cx="314865" cy="372628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1" name="Freeform 1021"/>
          <p:cNvSpPr/>
          <p:nvPr/>
        </p:nvSpPr>
        <p:spPr>
          <a:xfrm rot="0" flipH="0" flipV="0">
            <a:off x="5686521" y="2479914"/>
            <a:ext cx="323018" cy="339486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2" name="Freeform 1022"/>
          <p:cNvSpPr/>
          <p:nvPr/>
        </p:nvSpPr>
        <p:spPr>
          <a:xfrm rot="0" flipH="0" flipV="0">
            <a:off x="6055006" y="2481480"/>
            <a:ext cx="314998" cy="535170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3" name="Freeform 1023"/>
          <p:cNvSpPr/>
          <p:nvPr/>
        </p:nvSpPr>
        <p:spPr>
          <a:xfrm rot="0" flipH="0" flipV="0">
            <a:off x="6467012" y="2329439"/>
            <a:ext cx="297781" cy="505040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4" name="Freeform 1024"/>
          <p:cNvSpPr/>
          <p:nvPr/>
        </p:nvSpPr>
        <p:spPr>
          <a:xfrm rot="0" flipH="0" flipV="0">
            <a:off x="7118341" y="2289327"/>
            <a:ext cx="310931" cy="538708"/>
          </a:xfrm>
          <a:custGeom>
            <a:pathLst>
              <a:path w="5552348" h="9619786">
                <a:moveTo>
                  <a:pt x="2186848" y="8976651"/>
                </a:moveTo>
                <a:cubicBezTo>
                  <a:pt x="2177455" y="9182497"/>
                  <a:pt x="2116601" y="9339197"/>
                  <a:pt x="2004285" y="9446750"/>
                </a:cubicBezTo>
                <a:cubicBezTo>
                  <a:pt x="1892102" y="9554302"/>
                  <a:pt x="1768144" y="9610394"/>
                  <a:pt x="1632413" y="9615024"/>
                </a:cubicBezTo>
                <a:cubicBezTo>
                  <a:pt x="1496814" y="9619786"/>
                  <a:pt x="1370542" y="9573021"/>
                  <a:pt x="1253596" y="9474729"/>
                </a:cubicBezTo>
                <a:cubicBezTo>
                  <a:pt x="1136650" y="9376569"/>
                  <a:pt x="1064154" y="9224566"/>
                  <a:pt x="1036109" y="9018720"/>
                </a:cubicBezTo>
                <a:lnTo>
                  <a:pt x="1036109" y="5033301"/>
                </a:lnTo>
                <a:lnTo>
                  <a:pt x="601134" y="5033301"/>
                </a:lnTo>
                <a:cubicBezTo>
                  <a:pt x="395288" y="5005256"/>
                  <a:pt x="243218" y="4932760"/>
                  <a:pt x="144926" y="4815814"/>
                </a:cubicBezTo>
                <a:cubicBezTo>
                  <a:pt x="46765" y="4698868"/>
                  <a:pt x="0" y="4572596"/>
                  <a:pt x="4630" y="4436997"/>
                </a:cubicBezTo>
                <a:cubicBezTo>
                  <a:pt x="9261" y="4301266"/>
                  <a:pt x="65352" y="4177308"/>
                  <a:pt x="172905" y="4065125"/>
                </a:cubicBezTo>
                <a:cubicBezTo>
                  <a:pt x="280591" y="3952809"/>
                  <a:pt x="437423" y="3891955"/>
                  <a:pt x="643401" y="3882562"/>
                </a:cubicBezTo>
                <a:lnTo>
                  <a:pt x="1050198" y="3882562"/>
                </a:lnTo>
                <a:lnTo>
                  <a:pt x="1050198" y="2409164"/>
                </a:lnTo>
                <a:lnTo>
                  <a:pt x="1050198" y="1960100"/>
                </a:lnTo>
                <a:cubicBezTo>
                  <a:pt x="1068983" y="1782300"/>
                  <a:pt x="1113433" y="1616208"/>
                  <a:pt x="1183548" y="1461823"/>
                </a:cubicBezTo>
                <a:cubicBezTo>
                  <a:pt x="1253794" y="1307439"/>
                  <a:pt x="1321660" y="1178786"/>
                  <a:pt x="1387144" y="1075862"/>
                </a:cubicBezTo>
                <a:cubicBezTo>
                  <a:pt x="1443236" y="991725"/>
                  <a:pt x="1524992" y="874845"/>
                  <a:pt x="1632413" y="725223"/>
                </a:cubicBezTo>
                <a:cubicBezTo>
                  <a:pt x="1739966" y="575469"/>
                  <a:pt x="1882643" y="449131"/>
                  <a:pt x="2060443" y="346208"/>
                </a:cubicBezTo>
                <a:cubicBezTo>
                  <a:pt x="2331773" y="177800"/>
                  <a:pt x="2610115" y="74878"/>
                  <a:pt x="2895468" y="37439"/>
                </a:cubicBezTo>
                <a:cubicBezTo>
                  <a:pt x="3180821" y="0"/>
                  <a:pt x="3463793" y="14089"/>
                  <a:pt x="3744384" y="79706"/>
                </a:cubicBezTo>
                <a:cubicBezTo>
                  <a:pt x="4025106" y="145191"/>
                  <a:pt x="4291740" y="255125"/>
                  <a:pt x="4544285" y="409509"/>
                </a:cubicBezTo>
                <a:cubicBezTo>
                  <a:pt x="4796962" y="563761"/>
                  <a:pt x="5026158" y="753137"/>
                  <a:pt x="5231871" y="977636"/>
                </a:cubicBezTo>
                <a:cubicBezTo>
                  <a:pt x="5353579" y="1146043"/>
                  <a:pt x="5402726" y="1307439"/>
                  <a:pt x="5379310" y="1461823"/>
                </a:cubicBezTo>
                <a:cubicBezTo>
                  <a:pt x="5355894" y="1616208"/>
                  <a:pt x="5295040" y="1737850"/>
                  <a:pt x="5196748" y="1826750"/>
                </a:cubicBezTo>
                <a:cubicBezTo>
                  <a:pt x="5098587" y="1915650"/>
                  <a:pt x="4972315" y="1957785"/>
                  <a:pt x="4817930" y="1953155"/>
                </a:cubicBezTo>
                <a:cubicBezTo>
                  <a:pt x="4663546" y="1948392"/>
                  <a:pt x="4511543" y="1871200"/>
                  <a:pt x="4361921" y="1721578"/>
                </a:cubicBezTo>
                <a:cubicBezTo>
                  <a:pt x="4240345" y="1590477"/>
                  <a:pt x="4097669" y="1475847"/>
                  <a:pt x="3933891" y="1377686"/>
                </a:cubicBezTo>
                <a:cubicBezTo>
                  <a:pt x="3770114" y="1279393"/>
                  <a:pt x="3599326" y="1213909"/>
                  <a:pt x="3421526" y="1181233"/>
                </a:cubicBezTo>
                <a:cubicBezTo>
                  <a:pt x="3243858" y="1148425"/>
                  <a:pt x="3070820" y="1155436"/>
                  <a:pt x="2902413" y="1202267"/>
                </a:cubicBezTo>
                <a:cubicBezTo>
                  <a:pt x="2734006" y="1249098"/>
                  <a:pt x="2584318" y="1356651"/>
                  <a:pt x="2453349" y="1524926"/>
                </a:cubicBezTo>
                <a:cubicBezTo>
                  <a:pt x="2406650" y="1599803"/>
                  <a:pt x="2362200" y="1667669"/>
                  <a:pt x="2319999" y="1728523"/>
                </a:cubicBezTo>
                <a:cubicBezTo>
                  <a:pt x="2277930" y="1789378"/>
                  <a:pt x="2247569" y="1857177"/>
                  <a:pt x="2228916" y="1931922"/>
                </a:cubicBezTo>
                <a:cubicBezTo>
                  <a:pt x="2210131" y="2006799"/>
                  <a:pt x="2198423" y="2076980"/>
                  <a:pt x="2193793" y="2142464"/>
                </a:cubicBezTo>
                <a:cubicBezTo>
                  <a:pt x="2189163" y="2207948"/>
                  <a:pt x="2186848" y="2278129"/>
                  <a:pt x="2186848" y="2353006"/>
                </a:cubicBezTo>
                <a:lnTo>
                  <a:pt x="2186848" y="3882562"/>
                </a:lnTo>
                <a:lnTo>
                  <a:pt x="5047126" y="3882562"/>
                </a:lnTo>
                <a:cubicBezTo>
                  <a:pt x="5196880" y="3929394"/>
                  <a:pt x="5306814" y="3987933"/>
                  <a:pt x="5376929" y="4058180"/>
                </a:cubicBezTo>
                <a:cubicBezTo>
                  <a:pt x="5447044" y="4128294"/>
                  <a:pt x="5505516" y="4238162"/>
                  <a:pt x="5552348" y="4387784"/>
                </a:cubicBezTo>
                <a:lnTo>
                  <a:pt x="5552348" y="8976651"/>
                </a:lnTo>
                <a:cubicBezTo>
                  <a:pt x="5542955" y="9182497"/>
                  <a:pt x="5482101" y="9339197"/>
                  <a:pt x="5369785" y="9446750"/>
                </a:cubicBezTo>
                <a:cubicBezTo>
                  <a:pt x="5257602" y="9554302"/>
                  <a:pt x="5133644" y="9610394"/>
                  <a:pt x="4997913" y="9615024"/>
                </a:cubicBezTo>
                <a:cubicBezTo>
                  <a:pt x="4862314" y="9619786"/>
                  <a:pt x="4736042" y="9573021"/>
                  <a:pt x="4619096" y="9474729"/>
                </a:cubicBezTo>
                <a:cubicBezTo>
                  <a:pt x="4502150" y="9376569"/>
                  <a:pt x="4429654" y="9224566"/>
                  <a:pt x="4401609" y="9018720"/>
                </a:cubicBezTo>
                <a:lnTo>
                  <a:pt x="4401609" y="5033301"/>
                </a:lnTo>
                <a:lnTo>
                  <a:pt x="2186848" y="5033301"/>
                </a:lnTo>
                <a:lnTo>
                  <a:pt x="2186848" y="897665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5" name="Freeform 1025"/>
          <p:cNvSpPr/>
          <p:nvPr/>
        </p:nvSpPr>
        <p:spPr>
          <a:xfrm rot="0" flipH="0" flipV="0">
            <a:off x="7519201" y="2473624"/>
            <a:ext cx="323903" cy="359137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6" name="Freeform 1026"/>
          <p:cNvSpPr/>
          <p:nvPr/>
        </p:nvSpPr>
        <p:spPr>
          <a:xfrm rot="0" flipH="0" flipV="0">
            <a:off x="7916502" y="2322872"/>
            <a:ext cx="93522" cy="520365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7" name="Freeform 1027"/>
          <p:cNvSpPr/>
          <p:nvPr/>
        </p:nvSpPr>
        <p:spPr>
          <a:xfrm rot="0" flipH="0" flipV="0">
            <a:off x="8078627" y="2315093"/>
            <a:ext cx="325473" cy="516953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8" name="Freeform 1028"/>
          <p:cNvSpPr/>
          <p:nvPr/>
        </p:nvSpPr>
        <p:spPr>
          <a:xfrm rot="0" flipH="0" flipV="0">
            <a:off x="8455661" y="2455285"/>
            <a:ext cx="262869" cy="379828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71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9" name="Rectangle 1029"/>
          <p:cNvSpPr/>
          <p:nvPr/>
        </p:nvSpPr>
        <p:spPr>
          <a:xfrm rot="0" flipH="0" flipV="0">
            <a:off x="2209800" y="2985664"/>
            <a:ext cx="8630986" cy="1122658"/>
          </a:xfrm>
          <a:prstGeom prst="rect">
            <a:avLst/>
          </a:prstGeom>
        </p:spPr>
      </p:sp>
      <p:sp>
        <p:nvSpPr>
          <p:cNvPr id="1030" name="Freeform 1030"/>
          <p:cNvSpPr/>
          <p:nvPr/>
        </p:nvSpPr>
        <p:spPr>
          <a:xfrm rot="0" flipH="0" flipV="0">
            <a:off x="2230769" y="3230776"/>
            <a:ext cx="194348" cy="286326"/>
          </a:xfrm>
          <a:custGeom>
            <a:pathLst>
              <a:path w="5716125" h="8421357">
                <a:moveTo>
                  <a:pt x="4967685" y="6983346"/>
                </a:moveTo>
                <a:cubicBezTo>
                  <a:pt x="5145485" y="6974086"/>
                  <a:pt x="5292792" y="7009209"/>
                  <a:pt x="5409605" y="7088717"/>
                </a:cubicBezTo>
                <a:cubicBezTo>
                  <a:pt x="5526551" y="7168224"/>
                  <a:pt x="5601362" y="7266450"/>
                  <a:pt x="5634038" y="7383396"/>
                </a:cubicBezTo>
                <a:cubicBezTo>
                  <a:pt x="5666846" y="7500210"/>
                  <a:pt x="5657520" y="7621786"/>
                  <a:pt x="5606058" y="7748124"/>
                </a:cubicBezTo>
                <a:cubicBezTo>
                  <a:pt x="5554729" y="7874331"/>
                  <a:pt x="5449491" y="7984133"/>
                  <a:pt x="5290344" y="8077531"/>
                </a:cubicBezTo>
                <a:cubicBezTo>
                  <a:pt x="4953662" y="8171193"/>
                  <a:pt x="4593498" y="8246070"/>
                  <a:pt x="4209852" y="8302162"/>
                </a:cubicBezTo>
                <a:cubicBezTo>
                  <a:pt x="3826338" y="8358254"/>
                  <a:pt x="3438062" y="8393311"/>
                  <a:pt x="3045024" y="8407334"/>
                </a:cubicBezTo>
                <a:cubicBezTo>
                  <a:pt x="2652117" y="8421357"/>
                  <a:pt x="2263841" y="8414345"/>
                  <a:pt x="1880196" y="8386299"/>
                </a:cubicBezTo>
                <a:cubicBezTo>
                  <a:pt x="1496682" y="8358254"/>
                  <a:pt x="1131888" y="8302162"/>
                  <a:pt x="785813" y="8218024"/>
                </a:cubicBezTo>
                <a:cubicBezTo>
                  <a:pt x="636059" y="8143147"/>
                  <a:pt x="528439" y="8051932"/>
                  <a:pt x="462955" y="7944379"/>
                </a:cubicBezTo>
                <a:cubicBezTo>
                  <a:pt x="397471" y="7836826"/>
                  <a:pt x="369425" y="7731588"/>
                  <a:pt x="378817" y="7628665"/>
                </a:cubicBezTo>
                <a:lnTo>
                  <a:pt x="378817" y="7614774"/>
                </a:lnTo>
                <a:lnTo>
                  <a:pt x="378817" y="1454878"/>
                </a:lnTo>
                <a:cubicBezTo>
                  <a:pt x="257241" y="1417439"/>
                  <a:pt x="163711" y="1351954"/>
                  <a:pt x="98227" y="1258424"/>
                </a:cubicBezTo>
                <a:cubicBezTo>
                  <a:pt x="32742" y="1164894"/>
                  <a:pt x="0" y="1062037"/>
                  <a:pt x="0" y="949854"/>
                </a:cubicBezTo>
                <a:cubicBezTo>
                  <a:pt x="0" y="837538"/>
                  <a:pt x="37373" y="727538"/>
                  <a:pt x="112117" y="619853"/>
                </a:cubicBezTo>
                <a:cubicBezTo>
                  <a:pt x="186995" y="512167"/>
                  <a:pt x="303940" y="430279"/>
                  <a:pt x="462955" y="374187"/>
                </a:cubicBezTo>
                <a:cubicBezTo>
                  <a:pt x="827815" y="261871"/>
                  <a:pt x="1199687" y="184679"/>
                  <a:pt x="1578571" y="142610"/>
                </a:cubicBezTo>
                <a:cubicBezTo>
                  <a:pt x="1957454" y="100542"/>
                  <a:pt x="2338652" y="72496"/>
                  <a:pt x="2722166" y="58473"/>
                </a:cubicBezTo>
                <a:cubicBezTo>
                  <a:pt x="3105812" y="44450"/>
                  <a:pt x="3489392" y="37438"/>
                  <a:pt x="3872905" y="37438"/>
                </a:cubicBezTo>
                <a:cubicBezTo>
                  <a:pt x="4256551" y="37438"/>
                  <a:pt x="4635500" y="28046"/>
                  <a:pt x="5009753" y="9260"/>
                </a:cubicBezTo>
                <a:cubicBezTo>
                  <a:pt x="5215599" y="0"/>
                  <a:pt x="5376995" y="46831"/>
                  <a:pt x="5493941" y="149754"/>
                </a:cubicBezTo>
                <a:cubicBezTo>
                  <a:pt x="5610887" y="252545"/>
                  <a:pt x="5678686" y="369490"/>
                  <a:pt x="5697339" y="500592"/>
                </a:cubicBezTo>
                <a:cubicBezTo>
                  <a:pt x="5716125" y="631560"/>
                  <a:pt x="5681067" y="760214"/>
                  <a:pt x="5592167" y="886553"/>
                </a:cubicBezTo>
                <a:cubicBezTo>
                  <a:pt x="5503267" y="1012759"/>
                  <a:pt x="5355895" y="1099278"/>
                  <a:pt x="5150049" y="1146109"/>
                </a:cubicBezTo>
                <a:cubicBezTo>
                  <a:pt x="4588735" y="1174154"/>
                  <a:pt x="3992298" y="1183481"/>
                  <a:pt x="3360738" y="1174088"/>
                </a:cubicBezTo>
                <a:cubicBezTo>
                  <a:pt x="2729310" y="1164696"/>
                  <a:pt x="2118916" y="1206831"/>
                  <a:pt x="1529557" y="1300493"/>
                </a:cubicBezTo>
                <a:lnTo>
                  <a:pt x="1529557" y="3771238"/>
                </a:lnTo>
                <a:cubicBezTo>
                  <a:pt x="2015993" y="3789892"/>
                  <a:pt x="2504811" y="3787577"/>
                  <a:pt x="2996010" y="3764293"/>
                </a:cubicBezTo>
                <a:cubicBezTo>
                  <a:pt x="3487209" y="3740878"/>
                  <a:pt x="3980723" y="3705754"/>
                  <a:pt x="4476552" y="3658923"/>
                </a:cubicBezTo>
                <a:cubicBezTo>
                  <a:pt x="4682398" y="3649530"/>
                  <a:pt x="4843727" y="3696295"/>
                  <a:pt x="4960541" y="3799218"/>
                </a:cubicBezTo>
                <a:cubicBezTo>
                  <a:pt x="5077487" y="3902141"/>
                  <a:pt x="5145286" y="4019087"/>
                  <a:pt x="5163939" y="4150056"/>
                </a:cubicBezTo>
                <a:cubicBezTo>
                  <a:pt x="5182725" y="4281024"/>
                  <a:pt x="5147667" y="4409678"/>
                  <a:pt x="5058767" y="4536017"/>
                </a:cubicBezTo>
                <a:cubicBezTo>
                  <a:pt x="4970000" y="4662355"/>
                  <a:pt x="4822693" y="4748874"/>
                  <a:pt x="4616847" y="4795573"/>
                </a:cubicBezTo>
                <a:cubicBezTo>
                  <a:pt x="4102232" y="4842404"/>
                  <a:pt x="3585303" y="4879843"/>
                  <a:pt x="3066058" y="4907888"/>
                </a:cubicBezTo>
                <a:cubicBezTo>
                  <a:pt x="2546946" y="4935934"/>
                  <a:pt x="2034778" y="4940631"/>
                  <a:pt x="1529557" y="4921978"/>
                </a:cubicBezTo>
                <a:lnTo>
                  <a:pt x="1529557" y="7193690"/>
                </a:lnTo>
                <a:cubicBezTo>
                  <a:pt x="2090870" y="7277828"/>
                  <a:pt x="2673218" y="7298862"/>
                  <a:pt x="3276600" y="7256793"/>
                </a:cubicBezTo>
                <a:cubicBezTo>
                  <a:pt x="3880115" y="7214592"/>
                  <a:pt x="4443810" y="7123443"/>
                  <a:pt x="4967685" y="69833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1" name="Freeform 1031"/>
          <p:cNvSpPr/>
          <p:nvPr/>
        </p:nvSpPr>
        <p:spPr>
          <a:xfrm rot="0" flipH="0" flipV="0">
            <a:off x="2480707" y="3216437"/>
            <a:ext cx="56781" cy="315935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2" name="Freeform 1032"/>
          <p:cNvSpPr/>
          <p:nvPr/>
        </p:nvSpPr>
        <p:spPr>
          <a:xfrm rot="0" flipH="0" flipV="0">
            <a:off x="2572535" y="3307965"/>
            <a:ext cx="196655" cy="218047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3" name="Freeform 1033"/>
          <p:cNvSpPr/>
          <p:nvPr/>
        </p:nvSpPr>
        <p:spPr>
          <a:xfrm rot="0" flipH="0" flipV="0">
            <a:off x="2794810" y="3216288"/>
            <a:ext cx="151251" cy="306793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4" name="Freeform 1034"/>
          <p:cNvSpPr/>
          <p:nvPr/>
        </p:nvSpPr>
        <p:spPr>
          <a:xfrm rot="0" flipH="0" flipV="0">
            <a:off x="2979499" y="3300705"/>
            <a:ext cx="168429" cy="225682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5" name="Freeform 1035"/>
          <p:cNvSpPr/>
          <p:nvPr/>
        </p:nvSpPr>
        <p:spPr>
          <a:xfrm rot="0" flipH="0" flipV="0">
            <a:off x="3154318" y="3307645"/>
            <a:ext cx="191168" cy="226238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6" name="Freeform 1036"/>
          <p:cNvSpPr/>
          <p:nvPr/>
        </p:nvSpPr>
        <p:spPr>
          <a:xfrm rot="0" flipH="0" flipV="0">
            <a:off x="3385360" y="3401443"/>
            <a:ext cx="166991" cy="39597"/>
          </a:xfrm>
          <a:custGeom>
            <a:pathLst>
              <a:path w="4911527" h="1164629">
                <a:moveTo>
                  <a:pt x="603448" y="1164629"/>
                </a:moveTo>
                <a:cubicBezTo>
                  <a:pt x="397603" y="1136584"/>
                  <a:pt x="245533" y="1066469"/>
                  <a:pt x="147241" y="954286"/>
                </a:cubicBezTo>
                <a:cubicBezTo>
                  <a:pt x="49080" y="841970"/>
                  <a:pt x="0" y="720328"/>
                  <a:pt x="0" y="589359"/>
                </a:cubicBezTo>
                <a:cubicBezTo>
                  <a:pt x="0" y="458390"/>
                  <a:pt x="53777" y="329737"/>
                  <a:pt x="161330" y="203398"/>
                </a:cubicBezTo>
                <a:cubicBezTo>
                  <a:pt x="268883" y="77060"/>
                  <a:pt x="430279" y="13890"/>
                  <a:pt x="645517" y="13890"/>
                </a:cubicBezTo>
                <a:cubicBezTo>
                  <a:pt x="757833" y="13890"/>
                  <a:pt x="994040" y="13890"/>
                  <a:pt x="1354137" y="13890"/>
                </a:cubicBezTo>
                <a:cubicBezTo>
                  <a:pt x="1714368" y="13890"/>
                  <a:pt x="2102578" y="11575"/>
                  <a:pt x="2518767" y="6945"/>
                </a:cubicBezTo>
                <a:cubicBezTo>
                  <a:pt x="2935089" y="2315"/>
                  <a:pt x="3323299" y="0"/>
                  <a:pt x="3683397" y="0"/>
                </a:cubicBezTo>
                <a:cubicBezTo>
                  <a:pt x="4043627" y="0"/>
                  <a:pt x="4279900" y="0"/>
                  <a:pt x="4392216" y="0"/>
                </a:cubicBezTo>
                <a:cubicBezTo>
                  <a:pt x="4570016" y="46699"/>
                  <a:pt x="4700984" y="123891"/>
                  <a:pt x="4785122" y="231576"/>
                </a:cubicBezTo>
                <a:cubicBezTo>
                  <a:pt x="4869391" y="339129"/>
                  <a:pt x="4911527" y="453694"/>
                  <a:pt x="4911527" y="575270"/>
                </a:cubicBezTo>
                <a:cubicBezTo>
                  <a:pt x="4911527" y="706239"/>
                  <a:pt x="4864695" y="823185"/>
                  <a:pt x="4771033" y="926108"/>
                </a:cubicBezTo>
                <a:cubicBezTo>
                  <a:pt x="4677502" y="1029031"/>
                  <a:pt x="4537207" y="1103908"/>
                  <a:pt x="4350147" y="1150739"/>
                </a:cubicBezTo>
                <a:cubicBezTo>
                  <a:pt x="3723216" y="1150739"/>
                  <a:pt x="3098734" y="1153054"/>
                  <a:pt x="2476698" y="1157684"/>
                </a:cubicBezTo>
                <a:cubicBezTo>
                  <a:pt x="1854663" y="1162314"/>
                  <a:pt x="1230246" y="1164629"/>
                  <a:pt x="603448" y="116462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7" name="Freeform 1037"/>
          <p:cNvSpPr/>
          <p:nvPr/>
        </p:nvSpPr>
        <p:spPr>
          <a:xfrm rot="0" flipH="0" flipV="0">
            <a:off x="3592596" y="3301906"/>
            <a:ext cx="275751" cy="223766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8" name="Freeform 1038"/>
          <p:cNvSpPr/>
          <p:nvPr/>
        </p:nvSpPr>
        <p:spPr>
          <a:xfrm rot="0" flipH="0" flipV="0">
            <a:off x="3912384" y="3308046"/>
            <a:ext cx="193480" cy="21681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39" name="Freeform 1039"/>
          <p:cNvSpPr/>
          <p:nvPr/>
        </p:nvSpPr>
        <p:spPr>
          <a:xfrm rot="0" flipH="0" flipV="0">
            <a:off x="4139293" y="3312735"/>
            <a:ext cx="191249" cy="324924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0" name="Freeform 1040"/>
          <p:cNvSpPr/>
          <p:nvPr/>
        </p:nvSpPr>
        <p:spPr>
          <a:xfrm rot="0" flipH="0" flipV="0">
            <a:off x="4383131" y="3304618"/>
            <a:ext cx="169845" cy="220906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1" name="Freeform 1041"/>
          <p:cNvSpPr/>
          <p:nvPr/>
        </p:nvSpPr>
        <p:spPr>
          <a:xfrm rot="0" flipH="0" flipV="0">
            <a:off x="4602211" y="3307965"/>
            <a:ext cx="196655" cy="218047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2" name="Freeform 1042"/>
          <p:cNvSpPr/>
          <p:nvPr/>
        </p:nvSpPr>
        <p:spPr>
          <a:xfrm rot="0" flipH="0" flipV="0">
            <a:off x="4824486" y="3216288"/>
            <a:ext cx="151251" cy="306793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3" name="Freeform 1043"/>
          <p:cNvSpPr/>
          <p:nvPr/>
        </p:nvSpPr>
        <p:spPr>
          <a:xfrm rot="0" flipH="0" flipV="0">
            <a:off x="5017191" y="3217786"/>
            <a:ext cx="46276" cy="306598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4" name="Freeform 1044"/>
          <p:cNvSpPr/>
          <p:nvPr/>
        </p:nvSpPr>
        <p:spPr>
          <a:xfrm rot="0" flipH="0" flipV="0">
            <a:off x="5107777" y="3296830"/>
            <a:ext cx="159599" cy="230610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5" name="Freeform 1045"/>
          <p:cNvSpPr/>
          <p:nvPr/>
        </p:nvSpPr>
        <p:spPr>
          <a:xfrm rot="0" flipH="0" flipV="0">
            <a:off x="5305460" y="3301906"/>
            <a:ext cx="275751" cy="223766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6" name="Freeform 1046"/>
          <p:cNvSpPr/>
          <p:nvPr/>
        </p:nvSpPr>
        <p:spPr>
          <a:xfrm rot="0" flipH="0" flipV="0">
            <a:off x="5631172" y="3315420"/>
            <a:ext cx="58684" cy="204423"/>
          </a:xfrm>
          <a:custGeom>
            <a:pathLst>
              <a:path w="1726010" h="6012457">
                <a:moveTo>
                  <a:pt x="1697832" y="856059"/>
                </a:moveTo>
                <a:cubicBezTo>
                  <a:pt x="1697832" y="1108736"/>
                  <a:pt x="1615943" y="1316963"/>
                  <a:pt x="1452166" y="1480740"/>
                </a:cubicBezTo>
                <a:cubicBezTo>
                  <a:pt x="1288521" y="1644385"/>
                  <a:pt x="1089753" y="1726207"/>
                  <a:pt x="855861" y="1726207"/>
                </a:cubicBezTo>
                <a:cubicBezTo>
                  <a:pt x="621970" y="1726207"/>
                  <a:pt x="420820" y="1644385"/>
                  <a:pt x="252413" y="1480740"/>
                </a:cubicBezTo>
                <a:cubicBezTo>
                  <a:pt x="84138" y="1316963"/>
                  <a:pt x="0" y="1108736"/>
                  <a:pt x="0" y="856059"/>
                </a:cubicBezTo>
                <a:cubicBezTo>
                  <a:pt x="0" y="622168"/>
                  <a:pt x="84138" y="421018"/>
                  <a:pt x="252413" y="252611"/>
                </a:cubicBezTo>
                <a:cubicBezTo>
                  <a:pt x="420820" y="84203"/>
                  <a:pt x="621970" y="0"/>
                  <a:pt x="855861" y="0"/>
                </a:cubicBezTo>
                <a:cubicBezTo>
                  <a:pt x="1089753" y="0"/>
                  <a:pt x="1288521" y="84203"/>
                  <a:pt x="1452166" y="252611"/>
                </a:cubicBezTo>
                <a:cubicBezTo>
                  <a:pt x="1615943" y="421018"/>
                  <a:pt x="1697832" y="622168"/>
                  <a:pt x="1697832" y="856059"/>
                </a:cubicBezTo>
                <a:close/>
                <a:moveTo>
                  <a:pt x="1726010" y="5184378"/>
                </a:moveTo>
                <a:cubicBezTo>
                  <a:pt x="1726010" y="5409009"/>
                  <a:pt x="1648817" y="5603213"/>
                  <a:pt x="1494433" y="5766990"/>
                </a:cubicBezTo>
                <a:cubicBezTo>
                  <a:pt x="1340049" y="5930635"/>
                  <a:pt x="1145911" y="6012457"/>
                  <a:pt x="912019" y="6012457"/>
                </a:cubicBezTo>
                <a:cubicBezTo>
                  <a:pt x="687520" y="6012457"/>
                  <a:pt x="493382" y="5930635"/>
                  <a:pt x="329605" y="5766990"/>
                </a:cubicBezTo>
                <a:cubicBezTo>
                  <a:pt x="165960" y="5603213"/>
                  <a:pt x="84138" y="5409009"/>
                  <a:pt x="84138" y="5184378"/>
                </a:cubicBezTo>
                <a:cubicBezTo>
                  <a:pt x="84138" y="4941226"/>
                  <a:pt x="165960" y="4740142"/>
                  <a:pt x="329605" y="4581128"/>
                </a:cubicBezTo>
                <a:cubicBezTo>
                  <a:pt x="493382" y="4421981"/>
                  <a:pt x="687520" y="4342407"/>
                  <a:pt x="912019" y="4342407"/>
                </a:cubicBezTo>
                <a:cubicBezTo>
                  <a:pt x="1145911" y="4342407"/>
                  <a:pt x="1340049" y="4421981"/>
                  <a:pt x="1494433" y="4581128"/>
                </a:cubicBezTo>
                <a:cubicBezTo>
                  <a:pt x="1648817" y="4740142"/>
                  <a:pt x="1726010" y="4941226"/>
                  <a:pt x="1726010" y="518437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7" name="Freeform 1047"/>
          <p:cNvSpPr/>
          <p:nvPr/>
        </p:nvSpPr>
        <p:spPr>
          <a:xfrm rot="0" flipH="0" flipV="0">
            <a:off x="5908076" y="3332663"/>
            <a:ext cx="173519" cy="192395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8" name="Freeform 1048"/>
          <p:cNvSpPr/>
          <p:nvPr/>
        </p:nvSpPr>
        <p:spPr>
          <a:xfrm rot="0" flipH="0" flipV="0">
            <a:off x="6120916" y="3251903"/>
            <a:ext cx="50101" cy="278766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9" name="Freeform 1049"/>
          <p:cNvSpPr/>
          <p:nvPr/>
        </p:nvSpPr>
        <p:spPr>
          <a:xfrm rot="0" flipH="0" flipV="0">
            <a:off x="6201941" y="3332663"/>
            <a:ext cx="173519" cy="192395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0" name="Freeform 1050"/>
          <p:cNvSpPr/>
          <p:nvPr/>
        </p:nvSpPr>
        <p:spPr>
          <a:xfrm rot="0" flipH="0" flipV="0">
            <a:off x="6412545" y="3323614"/>
            <a:ext cx="150433" cy="200106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1" name="Freeform 1051"/>
          <p:cNvSpPr/>
          <p:nvPr/>
        </p:nvSpPr>
        <p:spPr>
          <a:xfrm rot="0" flipH="0" flipV="0">
            <a:off x="6595500" y="3251772"/>
            <a:ext cx="133457" cy="27070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2" name="Freeform 1052"/>
          <p:cNvSpPr/>
          <p:nvPr/>
        </p:nvSpPr>
        <p:spPr>
          <a:xfrm rot="0" flipH="0" flipV="0">
            <a:off x="6758461" y="3326257"/>
            <a:ext cx="148613" cy="199132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3" name="Freeform 1053"/>
          <p:cNvSpPr/>
          <p:nvPr/>
        </p:nvSpPr>
        <p:spPr>
          <a:xfrm rot="0" flipH="0" flipV="0">
            <a:off x="6940260" y="3253094"/>
            <a:ext cx="40832" cy="270527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4" name="Freeform 1054"/>
          <p:cNvSpPr/>
          <p:nvPr/>
        </p:nvSpPr>
        <p:spPr>
          <a:xfrm rot="0" flipH="0" flipV="0">
            <a:off x="7024278" y="3323614"/>
            <a:ext cx="150433" cy="200106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5" name="Freeform 1055"/>
          <p:cNvSpPr/>
          <p:nvPr/>
        </p:nvSpPr>
        <p:spPr>
          <a:xfrm rot="0" flipH="0" flipV="0">
            <a:off x="7207938" y="3415144"/>
            <a:ext cx="147345" cy="34938"/>
          </a:xfrm>
          <a:custGeom>
            <a:pathLst>
              <a:path w="4911527" h="1164629">
                <a:moveTo>
                  <a:pt x="603448" y="1164629"/>
                </a:moveTo>
                <a:cubicBezTo>
                  <a:pt x="397603" y="1136584"/>
                  <a:pt x="245533" y="1066469"/>
                  <a:pt x="147241" y="954286"/>
                </a:cubicBezTo>
                <a:cubicBezTo>
                  <a:pt x="49080" y="841970"/>
                  <a:pt x="0" y="720328"/>
                  <a:pt x="0" y="589359"/>
                </a:cubicBezTo>
                <a:cubicBezTo>
                  <a:pt x="0" y="458390"/>
                  <a:pt x="53777" y="329737"/>
                  <a:pt x="161330" y="203398"/>
                </a:cubicBezTo>
                <a:cubicBezTo>
                  <a:pt x="268883" y="77060"/>
                  <a:pt x="430279" y="13890"/>
                  <a:pt x="645517" y="13890"/>
                </a:cubicBezTo>
                <a:cubicBezTo>
                  <a:pt x="757833" y="13890"/>
                  <a:pt x="994040" y="13890"/>
                  <a:pt x="1354137" y="13890"/>
                </a:cubicBezTo>
                <a:cubicBezTo>
                  <a:pt x="1714368" y="13890"/>
                  <a:pt x="2102578" y="11575"/>
                  <a:pt x="2518767" y="6945"/>
                </a:cubicBezTo>
                <a:cubicBezTo>
                  <a:pt x="2935089" y="2315"/>
                  <a:pt x="3323299" y="0"/>
                  <a:pt x="3683397" y="0"/>
                </a:cubicBezTo>
                <a:cubicBezTo>
                  <a:pt x="4043627" y="0"/>
                  <a:pt x="4279900" y="0"/>
                  <a:pt x="4392216" y="0"/>
                </a:cubicBezTo>
                <a:cubicBezTo>
                  <a:pt x="4570016" y="46699"/>
                  <a:pt x="4700984" y="123891"/>
                  <a:pt x="4785122" y="231576"/>
                </a:cubicBezTo>
                <a:cubicBezTo>
                  <a:pt x="4869391" y="339129"/>
                  <a:pt x="4911527" y="453694"/>
                  <a:pt x="4911527" y="575270"/>
                </a:cubicBezTo>
                <a:cubicBezTo>
                  <a:pt x="4911527" y="706239"/>
                  <a:pt x="4864695" y="823185"/>
                  <a:pt x="4771033" y="926108"/>
                </a:cubicBezTo>
                <a:cubicBezTo>
                  <a:pt x="4677502" y="1029031"/>
                  <a:pt x="4537207" y="1103908"/>
                  <a:pt x="4350147" y="1150739"/>
                </a:cubicBezTo>
                <a:cubicBezTo>
                  <a:pt x="3723216" y="1150739"/>
                  <a:pt x="3098734" y="1153054"/>
                  <a:pt x="2476698" y="1157684"/>
                </a:cubicBezTo>
                <a:cubicBezTo>
                  <a:pt x="1854663" y="1162314"/>
                  <a:pt x="1230246" y="1164629"/>
                  <a:pt x="603448" y="116462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6" name="Freeform 1056"/>
          <p:cNvSpPr/>
          <p:nvPr/>
        </p:nvSpPr>
        <p:spPr>
          <a:xfrm rot="0" flipH="0" flipV="0">
            <a:off x="7537818" y="3332734"/>
            <a:ext cx="170717" cy="191311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7" name="Freeform 1057"/>
          <p:cNvSpPr/>
          <p:nvPr/>
        </p:nvSpPr>
        <p:spPr>
          <a:xfrm rot="0" flipH="0" flipV="0">
            <a:off x="7746490" y="3329710"/>
            <a:ext cx="149863" cy="194917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8" name="Freeform 1058"/>
          <p:cNvSpPr/>
          <p:nvPr/>
        </p:nvSpPr>
        <p:spPr>
          <a:xfrm rot="0" flipH="0" flipV="0">
            <a:off x="7935908" y="3247736"/>
            <a:ext cx="174361" cy="276939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9" name="Freeform 1059"/>
          <p:cNvSpPr/>
          <p:nvPr/>
        </p:nvSpPr>
        <p:spPr>
          <a:xfrm rot="0" flipH="0" flipV="0">
            <a:off x="8293801" y="3327317"/>
            <a:ext cx="243310" cy="197441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0" name="Freeform 1060"/>
          <p:cNvSpPr/>
          <p:nvPr/>
        </p:nvSpPr>
        <p:spPr>
          <a:xfrm rot="0" flipH="0" flipV="0">
            <a:off x="8575967" y="3332734"/>
            <a:ext cx="170717" cy="191311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1" name="Freeform 1061"/>
          <p:cNvSpPr/>
          <p:nvPr/>
        </p:nvSpPr>
        <p:spPr>
          <a:xfrm rot="0" flipH="0" flipV="0">
            <a:off x="8776180" y="3336872"/>
            <a:ext cx="168749" cy="286698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2" name="Freeform 1062"/>
          <p:cNvSpPr/>
          <p:nvPr/>
        </p:nvSpPr>
        <p:spPr>
          <a:xfrm rot="0" flipH="0" flipV="0">
            <a:off x="8991332" y="3329710"/>
            <a:ext cx="149863" cy="194917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3" name="Freeform 1063"/>
          <p:cNvSpPr/>
          <p:nvPr/>
        </p:nvSpPr>
        <p:spPr>
          <a:xfrm rot="0" flipH="0" flipV="0">
            <a:off x="9184638" y="3332663"/>
            <a:ext cx="173519" cy="192395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4" name="Freeform 1064"/>
          <p:cNvSpPr/>
          <p:nvPr/>
        </p:nvSpPr>
        <p:spPr>
          <a:xfrm rot="0" flipH="0" flipV="0">
            <a:off x="9380762" y="3251772"/>
            <a:ext cx="133457" cy="27070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5" name="Freeform 1065"/>
          <p:cNvSpPr/>
          <p:nvPr/>
        </p:nvSpPr>
        <p:spPr>
          <a:xfrm rot="0" flipH="0" flipV="0">
            <a:off x="9550796" y="3253094"/>
            <a:ext cx="40832" cy="270527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6" name="Freeform 1066"/>
          <p:cNvSpPr/>
          <p:nvPr/>
        </p:nvSpPr>
        <p:spPr>
          <a:xfrm rot="0" flipH="0" flipV="0">
            <a:off x="9634815" y="3323614"/>
            <a:ext cx="150433" cy="200106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7" name="Freeform 1067"/>
          <p:cNvSpPr/>
          <p:nvPr/>
        </p:nvSpPr>
        <p:spPr>
          <a:xfrm rot="0" flipH="0" flipV="0">
            <a:off x="9969330" y="3233932"/>
            <a:ext cx="166570" cy="288593"/>
          </a:xfrm>
          <a:custGeom>
            <a:pathLst>
              <a:path w="5552348" h="9619786">
                <a:moveTo>
                  <a:pt x="2186848" y="8976651"/>
                </a:moveTo>
                <a:cubicBezTo>
                  <a:pt x="2177455" y="9182497"/>
                  <a:pt x="2116601" y="9339197"/>
                  <a:pt x="2004285" y="9446750"/>
                </a:cubicBezTo>
                <a:cubicBezTo>
                  <a:pt x="1892102" y="9554302"/>
                  <a:pt x="1768144" y="9610394"/>
                  <a:pt x="1632413" y="9615024"/>
                </a:cubicBezTo>
                <a:cubicBezTo>
                  <a:pt x="1496814" y="9619786"/>
                  <a:pt x="1370542" y="9573021"/>
                  <a:pt x="1253596" y="9474729"/>
                </a:cubicBezTo>
                <a:cubicBezTo>
                  <a:pt x="1136650" y="9376569"/>
                  <a:pt x="1064154" y="9224566"/>
                  <a:pt x="1036109" y="9018720"/>
                </a:cubicBezTo>
                <a:lnTo>
                  <a:pt x="1036109" y="5033301"/>
                </a:lnTo>
                <a:lnTo>
                  <a:pt x="601134" y="5033301"/>
                </a:lnTo>
                <a:cubicBezTo>
                  <a:pt x="395288" y="5005256"/>
                  <a:pt x="243218" y="4932760"/>
                  <a:pt x="144926" y="4815814"/>
                </a:cubicBezTo>
                <a:cubicBezTo>
                  <a:pt x="46765" y="4698868"/>
                  <a:pt x="0" y="4572596"/>
                  <a:pt x="4630" y="4436997"/>
                </a:cubicBezTo>
                <a:cubicBezTo>
                  <a:pt x="9261" y="4301266"/>
                  <a:pt x="65352" y="4177308"/>
                  <a:pt x="172905" y="4065125"/>
                </a:cubicBezTo>
                <a:cubicBezTo>
                  <a:pt x="280591" y="3952809"/>
                  <a:pt x="437423" y="3891955"/>
                  <a:pt x="643401" y="3882562"/>
                </a:cubicBezTo>
                <a:lnTo>
                  <a:pt x="1050198" y="3882562"/>
                </a:lnTo>
                <a:lnTo>
                  <a:pt x="1050198" y="2409164"/>
                </a:lnTo>
                <a:lnTo>
                  <a:pt x="1050198" y="1960100"/>
                </a:lnTo>
                <a:cubicBezTo>
                  <a:pt x="1068983" y="1782300"/>
                  <a:pt x="1113433" y="1616208"/>
                  <a:pt x="1183548" y="1461823"/>
                </a:cubicBezTo>
                <a:cubicBezTo>
                  <a:pt x="1253794" y="1307439"/>
                  <a:pt x="1321660" y="1178786"/>
                  <a:pt x="1387144" y="1075862"/>
                </a:cubicBezTo>
                <a:cubicBezTo>
                  <a:pt x="1443236" y="991725"/>
                  <a:pt x="1524992" y="874845"/>
                  <a:pt x="1632413" y="725223"/>
                </a:cubicBezTo>
                <a:cubicBezTo>
                  <a:pt x="1739966" y="575469"/>
                  <a:pt x="1882643" y="449131"/>
                  <a:pt x="2060443" y="346208"/>
                </a:cubicBezTo>
                <a:cubicBezTo>
                  <a:pt x="2331773" y="177800"/>
                  <a:pt x="2610115" y="74878"/>
                  <a:pt x="2895468" y="37439"/>
                </a:cubicBezTo>
                <a:cubicBezTo>
                  <a:pt x="3180821" y="0"/>
                  <a:pt x="3463793" y="14089"/>
                  <a:pt x="3744384" y="79706"/>
                </a:cubicBezTo>
                <a:cubicBezTo>
                  <a:pt x="4025106" y="145191"/>
                  <a:pt x="4291740" y="255125"/>
                  <a:pt x="4544285" y="409509"/>
                </a:cubicBezTo>
                <a:cubicBezTo>
                  <a:pt x="4796962" y="563761"/>
                  <a:pt x="5026158" y="753137"/>
                  <a:pt x="5231871" y="977636"/>
                </a:cubicBezTo>
                <a:cubicBezTo>
                  <a:pt x="5353579" y="1146043"/>
                  <a:pt x="5402726" y="1307439"/>
                  <a:pt x="5379310" y="1461823"/>
                </a:cubicBezTo>
                <a:cubicBezTo>
                  <a:pt x="5355894" y="1616208"/>
                  <a:pt x="5295040" y="1737850"/>
                  <a:pt x="5196748" y="1826750"/>
                </a:cubicBezTo>
                <a:cubicBezTo>
                  <a:pt x="5098587" y="1915650"/>
                  <a:pt x="4972315" y="1957785"/>
                  <a:pt x="4817930" y="1953155"/>
                </a:cubicBezTo>
                <a:cubicBezTo>
                  <a:pt x="4663546" y="1948392"/>
                  <a:pt x="4511543" y="1871200"/>
                  <a:pt x="4361921" y="1721578"/>
                </a:cubicBezTo>
                <a:cubicBezTo>
                  <a:pt x="4240345" y="1590477"/>
                  <a:pt x="4097669" y="1475847"/>
                  <a:pt x="3933891" y="1377686"/>
                </a:cubicBezTo>
                <a:cubicBezTo>
                  <a:pt x="3770114" y="1279393"/>
                  <a:pt x="3599326" y="1213909"/>
                  <a:pt x="3421526" y="1181233"/>
                </a:cubicBezTo>
                <a:cubicBezTo>
                  <a:pt x="3243858" y="1148425"/>
                  <a:pt x="3070820" y="1155436"/>
                  <a:pt x="2902413" y="1202267"/>
                </a:cubicBezTo>
                <a:cubicBezTo>
                  <a:pt x="2734006" y="1249098"/>
                  <a:pt x="2584318" y="1356651"/>
                  <a:pt x="2453349" y="1524926"/>
                </a:cubicBezTo>
                <a:cubicBezTo>
                  <a:pt x="2406650" y="1599803"/>
                  <a:pt x="2362200" y="1667669"/>
                  <a:pt x="2319999" y="1728523"/>
                </a:cubicBezTo>
                <a:cubicBezTo>
                  <a:pt x="2277930" y="1789378"/>
                  <a:pt x="2247569" y="1857177"/>
                  <a:pt x="2228916" y="1931922"/>
                </a:cubicBezTo>
                <a:cubicBezTo>
                  <a:pt x="2210131" y="2006799"/>
                  <a:pt x="2198423" y="2076980"/>
                  <a:pt x="2193793" y="2142464"/>
                </a:cubicBezTo>
                <a:cubicBezTo>
                  <a:pt x="2189163" y="2207948"/>
                  <a:pt x="2186848" y="2278129"/>
                  <a:pt x="2186848" y="2353006"/>
                </a:cubicBezTo>
                <a:lnTo>
                  <a:pt x="2186848" y="3882562"/>
                </a:lnTo>
                <a:lnTo>
                  <a:pt x="5047126" y="3882562"/>
                </a:lnTo>
                <a:cubicBezTo>
                  <a:pt x="5196880" y="3929394"/>
                  <a:pt x="5306814" y="3987933"/>
                  <a:pt x="5376929" y="4058180"/>
                </a:cubicBezTo>
                <a:cubicBezTo>
                  <a:pt x="5447044" y="4128294"/>
                  <a:pt x="5505516" y="4238162"/>
                  <a:pt x="5552348" y="4387784"/>
                </a:cubicBezTo>
                <a:lnTo>
                  <a:pt x="5552348" y="8976651"/>
                </a:lnTo>
                <a:cubicBezTo>
                  <a:pt x="5542955" y="9182497"/>
                  <a:pt x="5482101" y="9339197"/>
                  <a:pt x="5369785" y="9446750"/>
                </a:cubicBezTo>
                <a:cubicBezTo>
                  <a:pt x="5257602" y="9554302"/>
                  <a:pt x="5133644" y="9610394"/>
                  <a:pt x="4997913" y="9615024"/>
                </a:cubicBezTo>
                <a:cubicBezTo>
                  <a:pt x="4862314" y="9619786"/>
                  <a:pt x="4736042" y="9573021"/>
                  <a:pt x="4619096" y="9474729"/>
                </a:cubicBezTo>
                <a:cubicBezTo>
                  <a:pt x="4502150" y="9376569"/>
                  <a:pt x="4429654" y="9224566"/>
                  <a:pt x="4401609" y="9018720"/>
                </a:cubicBezTo>
                <a:lnTo>
                  <a:pt x="4401609" y="5033301"/>
                </a:lnTo>
                <a:lnTo>
                  <a:pt x="2186848" y="5033301"/>
                </a:lnTo>
                <a:lnTo>
                  <a:pt x="2186848" y="897665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8" name="Freeform 1068"/>
          <p:cNvSpPr/>
          <p:nvPr/>
        </p:nvSpPr>
        <p:spPr>
          <a:xfrm rot="0" flipH="0" flipV="0">
            <a:off x="10184077" y="3332663"/>
            <a:ext cx="173519" cy="192395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69" name="Freeform 1069"/>
          <p:cNvSpPr/>
          <p:nvPr/>
        </p:nvSpPr>
        <p:spPr>
          <a:xfrm rot="0" flipH="0" flipV="0">
            <a:off x="10396917" y="3251903"/>
            <a:ext cx="50101" cy="278766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0" name="Freeform 1070"/>
          <p:cNvSpPr/>
          <p:nvPr/>
        </p:nvSpPr>
        <p:spPr>
          <a:xfrm rot="0" flipH="0" flipV="0">
            <a:off x="10483770" y="3247736"/>
            <a:ext cx="174361" cy="276939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1" name="Freeform 1071"/>
          <p:cNvSpPr/>
          <p:nvPr/>
        </p:nvSpPr>
        <p:spPr>
          <a:xfrm rot="0" flipH="0" flipV="0">
            <a:off x="10685752" y="3322838"/>
            <a:ext cx="140823" cy="203479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2" name="Freeform 1072"/>
          <p:cNvSpPr/>
          <p:nvPr/>
        </p:nvSpPr>
        <p:spPr>
          <a:xfrm rot="0" flipH="0" flipV="0">
            <a:off x="6007424" y="3734336"/>
            <a:ext cx="200441" cy="279118"/>
          </a:xfrm>
          <a:custGeom>
            <a:pathLst>
              <a:path w="6681390" h="9303940">
                <a:moveTo>
                  <a:pt x="491132" y="1066601"/>
                </a:moveTo>
                <a:cubicBezTo>
                  <a:pt x="537964" y="879409"/>
                  <a:pt x="612775" y="741428"/>
                  <a:pt x="715565" y="652661"/>
                </a:cubicBezTo>
                <a:cubicBezTo>
                  <a:pt x="818488" y="563761"/>
                  <a:pt x="935566" y="519311"/>
                  <a:pt x="1066800" y="519311"/>
                </a:cubicBezTo>
                <a:cubicBezTo>
                  <a:pt x="1141544" y="519311"/>
                  <a:pt x="1197636" y="528637"/>
                  <a:pt x="1235075" y="547290"/>
                </a:cubicBezTo>
                <a:cubicBezTo>
                  <a:pt x="1590675" y="388276"/>
                  <a:pt x="1964994" y="257307"/>
                  <a:pt x="2358032" y="154384"/>
                </a:cubicBezTo>
                <a:cubicBezTo>
                  <a:pt x="2751071" y="51461"/>
                  <a:pt x="3144110" y="0"/>
                  <a:pt x="3537148" y="0"/>
                </a:cubicBezTo>
                <a:cubicBezTo>
                  <a:pt x="3799086" y="0"/>
                  <a:pt x="4054011" y="25731"/>
                  <a:pt x="4301926" y="77192"/>
                </a:cubicBezTo>
                <a:cubicBezTo>
                  <a:pt x="4549973" y="128653"/>
                  <a:pt x="4791008" y="219869"/>
                  <a:pt x="5025032" y="350837"/>
                </a:cubicBezTo>
                <a:cubicBezTo>
                  <a:pt x="5277577" y="481806"/>
                  <a:pt x="5506772" y="650214"/>
                  <a:pt x="5712618" y="856059"/>
                </a:cubicBezTo>
                <a:cubicBezTo>
                  <a:pt x="5918597" y="1061905"/>
                  <a:pt x="6091766" y="1288786"/>
                  <a:pt x="6232128" y="1536700"/>
                </a:cubicBezTo>
                <a:cubicBezTo>
                  <a:pt x="6372622" y="1784614"/>
                  <a:pt x="6482622" y="2048933"/>
                  <a:pt x="6562129" y="2329656"/>
                </a:cubicBezTo>
                <a:cubicBezTo>
                  <a:pt x="6641637" y="2610247"/>
                  <a:pt x="6681390" y="2890837"/>
                  <a:pt x="6681390" y="3171428"/>
                </a:cubicBezTo>
                <a:cubicBezTo>
                  <a:pt x="6681390" y="3714088"/>
                  <a:pt x="6536332" y="4214614"/>
                  <a:pt x="6246217" y="4673005"/>
                </a:cubicBezTo>
                <a:cubicBezTo>
                  <a:pt x="5937448" y="5150180"/>
                  <a:pt x="5558432" y="5531445"/>
                  <a:pt x="5109170" y="5816798"/>
                </a:cubicBezTo>
                <a:cubicBezTo>
                  <a:pt x="4660040" y="6102151"/>
                  <a:pt x="4145293" y="6268178"/>
                  <a:pt x="3564929" y="6314876"/>
                </a:cubicBezTo>
                <a:cubicBezTo>
                  <a:pt x="3452746" y="6324269"/>
                  <a:pt x="3338115" y="6331347"/>
                  <a:pt x="3221037" y="6336109"/>
                </a:cubicBezTo>
                <a:cubicBezTo>
                  <a:pt x="3104091" y="6340739"/>
                  <a:pt x="2994157" y="6343055"/>
                  <a:pt x="2891234" y="6343055"/>
                </a:cubicBezTo>
                <a:cubicBezTo>
                  <a:pt x="2675863" y="6343055"/>
                  <a:pt x="2465255" y="6333728"/>
                  <a:pt x="2259409" y="6315075"/>
                </a:cubicBezTo>
                <a:cubicBezTo>
                  <a:pt x="2053563" y="6296289"/>
                  <a:pt x="1847717" y="6272874"/>
                  <a:pt x="1641872" y="6244828"/>
                </a:cubicBezTo>
                <a:cubicBezTo>
                  <a:pt x="1641872" y="6600296"/>
                  <a:pt x="1641872" y="7002595"/>
                  <a:pt x="1641872" y="7451725"/>
                </a:cubicBezTo>
                <a:cubicBezTo>
                  <a:pt x="1641872" y="7900723"/>
                  <a:pt x="1646568" y="8302956"/>
                  <a:pt x="1655961" y="8658423"/>
                </a:cubicBezTo>
                <a:cubicBezTo>
                  <a:pt x="1646568" y="8873661"/>
                  <a:pt x="1583399" y="9035057"/>
                  <a:pt x="1466453" y="9142610"/>
                </a:cubicBezTo>
                <a:cubicBezTo>
                  <a:pt x="1349507" y="9250163"/>
                  <a:pt x="1220853" y="9303940"/>
                  <a:pt x="1080492" y="9303940"/>
                </a:cubicBezTo>
                <a:cubicBezTo>
                  <a:pt x="949523" y="9303940"/>
                  <a:pt x="827881" y="9254793"/>
                  <a:pt x="715565" y="9156500"/>
                </a:cubicBezTo>
                <a:cubicBezTo>
                  <a:pt x="603382" y="9058340"/>
                  <a:pt x="533267" y="8906337"/>
                  <a:pt x="505222" y="8700492"/>
                </a:cubicBezTo>
                <a:lnTo>
                  <a:pt x="505222" y="5964039"/>
                </a:lnTo>
                <a:cubicBezTo>
                  <a:pt x="477176" y="5964039"/>
                  <a:pt x="444433" y="5954712"/>
                  <a:pt x="406995" y="5936059"/>
                </a:cubicBezTo>
                <a:cubicBezTo>
                  <a:pt x="266633" y="5861182"/>
                  <a:pt x="163711" y="5772282"/>
                  <a:pt x="98226" y="5669359"/>
                </a:cubicBezTo>
                <a:cubicBezTo>
                  <a:pt x="32742" y="5566436"/>
                  <a:pt x="0" y="5463513"/>
                  <a:pt x="0" y="5360590"/>
                </a:cubicBezTo>
                <a:cubicBezTo>
                  <a:pt x="0" y="5239015"/>
                  <a:pt x="42068" y="5129146"/>
                  <a:pt x="126206" y="5030986"/>
                </a:cubicBezTo>
                <a:cubicBezTo>
                  <a:pt x="210476" y="4932693"/>
                  <a:pt x="332118" y="4864827"/>
                  <a:pt x="491132" y="4827389"/>
                </a:cubicBezTo>
                <a:lnTo>
                  <a:pt x="491132" y="1066601"/>
                </a:lnTo>
                <a:close/>
                <a:moveTo>
                  <a:pt x="4477742" y="1361480"/>
                </a:moveTo>
                <a:cubicBezTo>
                  <a:pt x="4187626" y="1211725"/>
                  <a:pt x="3869399" y="1136848"/>
                  <a:pt x="3523059" y="1136848"/>
                </a:cubicBezTo>
                <a:cubicBezTo>
                  <a:pt x="3195505" y="1136848"/>
                  <a:pt x="2867951" y="1185995"/>
                  <a:pt x="2540397" y="1284287"/>
                </a:cubicBezTo>
                <a:cubicBezTo>
                  <a:pt x="2212842" y="1382448"/>
                  <a:pt x="1913334" y="1497012"/>
                  <a:pt x="1641872" y="1627981"/>
                </a:cubicBezTo>
                <a:lnTo>
                  <a:pt x="1641872" y="5080000"/>
                </a:lnTo>
                <a:cubicBezTo>
                  <a:pt x="1838457" y="5126831"/>
                  <a:pt x="2034976" y="5161955"/>
                  <a:pt x="2231429" y="5185370"/>
                </a:cubicBezTo>
                <a:cubicBezTo>
                  <a:pt x="2428015" y="5208654"/>
                  <a:pt x="2629230" y="5220295"/>
                  <a:pt x="2835076" y="5220295"/>
                </a:cubicBezTo>
                <a:cubicBezTo>
                  <a:pt x="3031661" y="5220295"/>
                  <a:pt x="3228247" y="5206272"/>
                  <a:pt x="3424832" y="5178226"/>
                </a:cubicBezTo>
                <a:cubicBezTo>
                  <a:pt x="3696295" y="5131527"/>
                  <a:pt x="3965376" y="5063728"/>
                  <a:pt x="4232076" y="4974828"/>
                </a:cubicBezTo>
                <a:cubicBezTo>
                  <a:pt x="4498776" y="4885928"/>
                  <a:pt x="4735115" y="4733859"/>
                  <a:pt x="4941093" y="4518620"/>
                </a:cubicBezTo>
                <a:cubicBezTo>
                  <a:pt x="5128154" y="4312907"/>
                  <a:pt x="5268515" y="4088408"/>
                  <a:pt x="5362178" y="3845123"/>
                </a:cubicBezTo>
                <a:cubicBezTo>
                  <a:pt x="5455840" y="3601839"/>
                  <a:pt x="5502672" y="3358621"/>
                  <a:pt x="5502672" y="3115469"/>
                </a:cubicBezTo>
                <a:cubicBezTo>
                  <a:pt x="5502672" y="2760001"/>
                  <a:pt x="5416086" y="2425568"/>
                  <a:pt x="5242917" y="2112169"/>
                </a:cubicBezTo>
                <a:cubicBezTo>
                  <a:pt x="5069747" y="1798770"/>
                  <a:pt x="4814689" y="1548540"/>
                  <a:pt x="4477742" y="136148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3" name="Freeform 1073"/>
          <p:cNvSpPr/>
          <p:nvPr/>
        </p:nvSpPr>
        <p:spPr>
          <a:xfrm rot="0" flipH="0" flipV="0">
            <a:off x="6244513" y="3738021"/>
            <a:ext cx="159525" cy="270557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4" name="Freeform 1074"/>
          <p:cNvSpPr/>
          <p:nvPr/>
        </p:nvSpPr>
        <p:spPr>
          <a:xfrm rot="0" flipH="0" flipV="0">
            <a:off x="6436994" y="3814981"/>
            <a:ext cx="168677" cy="199622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5" name="Freeform 1075"/>
          <p:cNvSpPr/>
          <p:nvPr/>
        </p:nvSpPr>
        <p:spPr>
          <a:xfrm rot="0" flipH="0" flipV="0">
            <a:off x="6627082" y="3734372"/>
            <a:ext cx="133457" cy="27070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6" name="Freeform 1076"/>
          <p:cNvSpPr/>
          <p:nvPr/>
        </p:nvSpPr>
        <p:spPr>
          <a:xfrm rot="0" flipH="0" flipV="0">
            <a:off x="6766217" y="3814981"/>
            <a:ext cx="168677" cy="199622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7" name="Freeform 1077"/>
          <p:cNvSpPr/>
          <p:nvPr/>
        </p:nvSpPr>
        <p:spPr>
          <a:xfrm rot="0" flipH="0" flipV="0">
            <a:off x="6974430" y="3812310"/>
            <a:ext cx="149863" cy="194917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38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8" name="Rectangle 1078"/>
          <p:cNvSpPr/>
          <p:nvPr/>
        </p:nvSpPr>
        <p:spPr>
          <a:xfrm rot="0" flipH="0" flipV="0">
            <a:off x="2209800" y="4382664"/>
            <a:ext cx="8596879" cy="1200535"/>
          </a:xfrm>
          <a:prstGeom prst="rect">
            <a:avLst/>
          </a:prstGeom>
        </p:spPr>
      </p:sp>
      <p:sp>
        <p:nvSpPr>
          <p:cNvPr id="1079" name="Freeform 1079"/>
          <p:cNvSpPr/>
          <p:nvPr/>
        </p:nvSpPr>
        <p:spPr>
          <a:xfrm rot="0" flipH="0" flipV="0">
            <a:off x="2239391" y="4631377"/>
            <a:ext cx="205617" cy="294676"/>
          </a:xfrm>
          <a:custGeom>
            <a:pathLst>
              <a:path w="6047582" h="8666956">
                <a:moveTo>
                  <a:pt x="84138" y="7276704"/>
                </a:moveTo>
                <a:cubicBezTo>
                  <a:pt x="28046" y="7145603"/>
                  <a:pt x="0" y="7023960"/>
                  <a:pt x="0" y="6911777"/>
                </a:cubicBezTo>
                <a:cubicBezTo>
                  <a:pt x="0" y="6752630"/>
                  <a:pt x="49081" y="6623910"/>
                  <a:pt x="147241" y="6525618"/>
                </a:cubicBezTo>
                <a:cubicBezTo>
                  <a:pt x="245534" y="6427193"/>
                  <a:pt x="369491" y="6377980"/>
                  <a:pt x="519113" y="6377980"/>
                </a:cubicBezTo>
                <a:cubicBezTo>
                  <a:pt x="668735" y="6377980"/>
                  <a:pt x="813660" y="6429508"/>
                  <a:pt x="953889" y="6532563"/>
                </a:cubicBezTo>
                <a:cubicBezTo>
                  <a:pt x="1113036" y="6720020"/>
                  <a:pt x="1297782" y="6876984"/>
                  <a:pt x="1508125" y="7003455"/>
                </a:cubicBezTo>
                <a:cubicBezTo>
                  <a:pt x="1718601" y="7129794"/>
                  <a:pt x="1943100" y="7228086"/>
                  <a:pt x="2181622" y="7298333"/>
                </a:cubicBezTo>
                <a:cubicBezTo>
                  <a:pt x="2420276" y="7368580"/>
                  <a:pt x="2663495" y="7417793"/>
                  <a:pt x="2911277" y="7445971"/>
                </a:cubicBezTo>
                <a:cubicBezTo>
                  <a:pt x="3159192" y="7474017"/>
                  <a:pt x="3400095" y="7488039"/>
                  <a:pt x="3633986" y="7488039"/>
                </a:cubicBezTo>
                <a:cubicBezTo>
                  <a:pt x="3793001" y="7431816"/>
                  <a:pt x="3902869" y="7396692"/>
                  <a:pt x="3963591" y="7382669"/>
                </a:cubicBezTo>
                <a:cubicBezTo>
                  <a:pt x="4024445" y="7368646"/>
                  <a:pt x="4073592" y="7352308"/>
                  <a:pt x="4111030" y="7333655"/>
                </a:cubicBezTo>
                <a:cubicBezTo>
                  <a:pt x="4148468" y="7314870"/>
                  <a:pt x="4190537" y="7286758"/>
                  <a:pt x="4237236" y="7249319"/>
                </a:cubicBezTo>
                <a:cubicBezTo>
                  <a:pt x="4284068" y="7211748"/>
                  <a:pt x="4372968" y="7146132"/>
                  <a:pt x="4503936" y="7052469"/>
                </a:cubicBezTo>
                <a:cubicBezTo>
                  <a:pt x="4550768" y="6986853"/>
                  <a:pt x="4592836" y="6925932"/>
                  <a:pt x="4630143" y="6869708"/>
                </a:cubicBezTo>
                <a:cubicBezTo>
                  <a:pt x="4667581" y="6813484"/>
                  <a:pt x="4709716" y="6752630"/>
                  <a:pt x="4756547" y="6687146"/>
                </a:cubicBezTo>
                <a:lnTo>
                  <a:pt x="4882754" y="6307733"/>
                </a:lnTo>
                <a:cubicBezTo>
                  <a:pt x="4882754" y="6242117"/>
                  <a:pt x="4882754" y="6178881"/>
                  <a:pt x="4882754" y="6118027"/>
                </a:cubicBezTo>
                <a:cubicBezTo>
                  <a:pt x="4882754" y="6057041"/>
                  <a:pt x="4878123" y="5989175"/>
                  <a:pt x="4868863" y="5914430"/>
                </a:cubicBezTo>
                <a:cubicBezTo>
                  <a:pt x="4850078" y="5848813"/>
                  <a:pt x="4826662" y="5785578"/>
                  <a:pt x="4798616" y="5724724"/>
                </a:cubicBezTo>
                <a:cubicBezTo>
                  <a:pt x="4770570" y="5663737"/>
                  <a:pt x="4742524" y="5600502"/>
                  <a:pt x="4714479" y="5535018"/>
                </a:cubicBezTo>
                <a:cubicBezTo>
                  <a:pt x="4658387" y="5469401"/>
                  <a:pt x="4604610" y="5408547"/>
                  <a:pt x="4553149" y="5352455"/>
                </a:cubicBezTo>
                <a:cubicBezTo>
                  <a:pt x="4501687" y="5296231"/>
                  <a:pt x="4447845" y="5235377"/>
                  <a:pt x="4391621" y="5169893"/>
                </a:cubicBezTo>
                <a:cubicBezTo>
                  <a:pt x="4307615" y="5123061"/>
                  <a:pt x="4223478" y="5071534"/>
                  <a:pt x="4139208" y="5015310"/>
                </a:cubicBezTo>
                <a:cubicBezTo>
                  <a:pt x="4055071" y="4959086"/>
                  <a:pt x="3961540" y="4916885"/>
                  <a:pt x="3858618" y="4888707"/>
                </a:cubicBezTo>
                <a:cubicBezTo>
                  <a:pt x="3475104" y="4757606"/>
                  <a:pt x="3121951" y="4666325"/>
                  <a:pt x="2799160" y="4614863"/>
                </a:cubicBezTo>
                <a:cubicBezTo>
                  <a:pt x="2476500" y="4563269"/>
                  <a:pt x="2172494" y="4497719"/>
                  <a:pt x="1887141" y="4418211"/>
                </a:cubicBezTo>
                <a:cubicBezTo>
                  <a:pt x="1601788" y="4338572"/>
                  <a:pt x="1332839" y="4214482"/>
                  <a:pt x="1080294" y="4045943"/>
                </a:cubicBezTo>
                <a:cubicBezTo>
                  <a:pt x="827749" y="3877271"/>
                  <a:pt x="579901" y="3605676"/>
                  <a:pt x="336749" y="3231158"/>
                </a:cubicBezTo>
                <a:cubicBezTo>
                  <a:pt x="289918" y="3156281"/>
                  <a:pt x="261806" y="3100123"/>
                  <a:pt x="252413" y="3062685"/>
                </a:cubicBezTo>
                <a:cubicBezTo>
                  <a:pt x="243152" y="3025114"/>
                  <a:pt x="233826" y="2959497"/>
                  <a:pt x="224433" y="2865835"/>
                </a:cubicBezTo>
                <a:cubicBezTo>
                  <a:pt x="215040" y="2790958"/>
                  <a:pt x="208029" y="2718396"/>
                  <a:pt x="203399" y="2648149"/>
                </a:cubicBezTo>
                <a:cubicBezTo>
                  <a:pt x="198769" y="2577902"/>
                  <a:pt x="196454" y="2509970"/>
                  <a:pt x="196454" y="2444354"/>
                </a:cubicBezTo>
                <a:cubicBezTo>
                  <a:pt x="196454" y="2275814"/>
                  <a:pt x="212792" y="2125994"/>
                  <a:pt x="245468" y="1994893"/>
                </a:cubicBezTo>
                <a:cubicBezTo>
                  <a:pt x="278276" y="1863792"/>
                  <a:pt x="327422" y="1737387"/>
                  <a:pt x="392907" y="1615679"/>
                </a:cubicBezTo>
                <a:cubicBezTo>
                  <a:pt x="458391" y="1493970"/>
                  <a:pt x="542529" y="1369880"/>
                  <a:pt x="645319" y="1243410"/>
                </a:cubicBezTo>
                <a:cubicBezTo>
                  <a:pt x="748242" y="1116939"/>
                  <a:pt x="869884" y="978827"/>
                  <a:pt x="1010246" y="829072"/>
                </a:cubicBezTo>
                <a:cubicBezTo>
                  <a:pt x="1169128" y="660400"/>
                  <a:pt x="1351492" y="522222"/>
                  <a:pt x="1557338" y="414536"/>
                </a:cubicBezTo>
                <a:cubicBezTo>
                  <a:pt x="1763184" y="306719"/>
                  <a:pt x="1978356" y="222383"/>
                  <a:pt x="2202855" y="161529"/>
                </a:cubicBezTo>
                <a:cubicBezTo>
                  <a:pt x="2427486" y="100674"/>
                  <a:pt x="2658997" y="58539"/>
                  <a:pt x="2897386" y="35124"/>
                </a:cubicBezTo>
                <a:cubicBezTo>
                  <a:pt x="3135908" y="11708"/>
                  <a:pt x="3367418" y="0"/>
                  <a:pt x="3591918" y="0"/>
                </a:cubicBezTo>
                <a:cubicBezTo>
                  <a:pt x="3666795" y="0"/>
                  <a:pt x="3734594" y="0"/>
                  <a:pt x="3795316" y="0"/>
                </a:cubicBezTo>
                <a:cubicBezTo>
                  <a:pt x="3856170" y="0"/>
                  <a:pt x="3919406" y="4697"/>
                  <a:pt x="3985022" y="14089"/>
                </a:cubicBezTo>
                <a:cubicBezTo>
                  <a:pt x="4200129" y="32875"/>
                  <a:pt x="4403527" y="84336"/>
                  <a:pt x="4595218" y="168474"/>
                </a:cubicBezTo>
                <a:cubicBezTo>
                  <a:pt x="4786908" y="252611"/>
                  <a:pt x="4985676" y="322858"/>
                  <a:pt x="5191522" y="379214"/>
                </a:cubicBezTo>
                <a:cubicBezTo>
                  <a:pt x="5406761" y="528836"/>
                  <a:pt x="5514380" y="711266"/>
                  <a:pt x="5514380" y="926505"/>
                </a:cubicBezTo>
                <a:cubicBezTo>
                  <a:pt x="5514380" y="1066999"/>
                  <a:pt x="5460537" y="1191022"/>
                  <a:pt x="5352852" y="1298575"/>
                </a:cubicBezTo>
                <a:cubicBezTo>
                  <a:pt x="5245299" y="1406129"/>
                  <a:pt x="5093296" y="1459905"/>
                  <a:pt x="4896843" y="1459905"/>
                </a:cubicBezTo>
                <a:cubicBezTo>
                  <a:pt x="4878189" y="1459905"/>
                  <a:pt x="4857155" y="1457590"/>
                  <a:pt x="4833739" y="1452960"/>
                </a:cubicBezTo>
                <a:cubicBezTo>
                  <a:pt x="4810324" y="1448197"/>
                  <a:pt x="4789289" y="1445816"/>
                  <a:pt x="4770636" y="1445816"/>
                </a:cubicBezTo>
                <a:cubicBezTo>
                  <a:pt x="4471260" y="1352154"/>
                  <a:pt x="4207008" y="1279591"/>
                  <a:pt x="3977879" y="1228130"/>
                </a:cubicBezTo>
                <a:cubicBezTo>
                  <a:pt x="3748749" y="1176536"/>
                  <a:pt x="3526565" y="1150739"/>
                  <a:pt x="3311327" y="1150739"/>
                </a:cubicBezTo>
                <a:cubicBezTo>
                  <a:pt x="3086960" y="1150739"/>
                  <a:pt x="2857831" y="1188244"/>
                  <a:pt x="2623939" y="1263254"/>
                </a:cubicBezTo>
                <a:cubicBezTo>
                  <a:pt x="2390048" y="1338130"/>
                  <a:pt x="2118784" y="1464535"/>
                  <a:pt x="1810147" y="1642468"/>
                </a:cubicBezTo>
                <a:cubicBezTo>
                  <a:pt x="1754056" y="1717477"/>
                  <a:pt x="1697898" y="1785409"/>
                  <a:pt x="1641674" y="1846263"/>
                </a:cubicBezTo>
                <a:cubicBezTo>
                  <a:pt x="1585582" y="1907117"/>
                  <a:pt x="1529491" y="1970419"/>
                  <a:pt x="1473399" y="2036168"/>
                </a:cubicBezTo>
                <a:cubicBezTo>
                  <a:pt x="1445353" y="2092259"/>
                  <a:pt x="1419622" y="2148417"/>
                  <a:pt x="1396207" y="2204641"/>
                </a:cubicBezTo>
                <a:cubicBezTo>
                  <a:pt x="1372791" y="2260733"/>
                  <a:pt x="1351757" y="2316957"/>
                  <a:pt x="1333104" y="2373313"/>
                </a:cubicBezTo>
                <a:cubicBezTo>
                  <a:pt x="1333104" y="2429537"/>
                  <a:pt x="1335419" y="2485761"/>
                  <a:pt x="1340049" y="2541985"/>
                </a:cubicBezTo>
                <a:cubicBezTo>
                  <a:pt x="1344679" y="2598209"/>
                  <a:pt x="1351691" y="2649670"/>
                  <a:pt x="1361083" y="2696369"/>
                </a:cubicBezTo>
                <a:cubicBezTo>
                  <a:pt x="1398522" y="2743200"/>
                  <a:pt x="1431264" y="2790032"/>
                  <a:pt x="1459310" y="2836863"/>
                </a:cubicBezTo>
                <a:cubicBezTo>
                  <a:pt x="1487356" y="2883694"/>
                  <a:pt x="1520098" y="2930525"/>
                  <a:pt x="1557536" y="2977357"/>
                </a:cubicBezTo>
                <a:lnTo>
                  <a:pt x="2146896" y="3314502"/>
                </a:lnTo>
                <a:cubicBezTo>
                  <a:pt x="2427486" y="3380119"/>
                  <a:pt x="2689358" y="3436343"/>
                  <a:pt x="2932510" y="3483174"/>
                </a:cubicBezTo>
                <a:cubicBezTo>
                  <a:pt x="3175794" y="3530005"/>
                  <a:pt x="3409686" y="3583848"/>
                  <a:pt x="3634185" y="3644702"/>
                </a:cubicBezTo>
                <a:cubicBezTo>
                  <a:pt x="3858684" y="3705424"/>
                  <a:pt x="4080868" y="3777986"/>
                  <a:pt x="4300736" y="3862388"/>
                </a:cubicBezTo>
                <a:cubicBezTo>
                  <a:pt x="4520605" y="3946658"/>
                  <a:pt x="4756812" y="4059039"/>
                  <a:pt x="5009357" y="4199533"/>
                </a:cubicBezTo>
                <a:cubicBezTo>
                  <a:pt x="5140325" y="4274543"/>
                  <a:pt x="5252509" y="4370586"/>
                  <a:pt x="5345907" y="4487664"/>
                </a:cubicBezTo>
                <a:cubicBezTo>
                  <a:pt x="5439437" y="4604610"/>
                  <a:pt x="5528337" y="4714611"/>
                  <a:pt x="5612607" y="4817666"/>
                </a:cubicBezTo>
                <a:cubicBezTo>
                  <a:pt x="5762229" y="4995598"/>
                  <a:pt x="5872097" y="5196946"/>
                  <a:pt x="5942211" y="5421710"/>
                </a:cubicBezTo>
                <a:cubicBezTo>
                  <a:pt x="6012458" y="5646473"/>
                  <a:pt x="6047582" y="5880630"/>
                  <a:pt x="6047582" y="6124179"/>
                </a:cubicBezTo>
                <a:cubicBezTo>
                  <a:pt x="6047582" y="6461258"/>
                  <a:pt x="5982097" y="6789010"/>
                  <a:pt x="5851129" y="7107436"/>
                </a:cubicBezTo>
                <a:cubicBezTo>
                  <a:pt x="5720160" y="7425862"/>
                  <a:pt x="5533099" y="7688131"/>
                  <a:pt x="5289947" y="7894241"/>
                </a:cubicBezTo>
                <a:cubicBezTo>
                  <a:pt x="5205810" y="7969118"/>
                  <a:pt x="5119291" y="8036984"/>
                  <a:pt x="5030391" y="8097838"/>
                </a:cubicBezTo>
                <a:cubicBezTo>
                  <a:pt x="4941491" y="8158692"/>
                  <a:pt x="4854972" y="8217231"/>
                  <a:pt x="4770835" y="8273455"/>
                </a:cubicBezTo>
                <a:cubicBezTo>
                  <a:pt x="4574382" y="8404555"/>
                  <a:pt x="4354513" y="8502914"/>
                  <a:pt x="4111229" y="8568531"/>
                </a:cubicBezTo>
                <a:cubicBezTo>
                  <a:pt x="3867944" y="8634147"/>
                  <a:pt x="3610637" y="8666956"/>
                  <a:pt x="3339307" y="8666956"/>
                </a:cubicBezTo>
                <a:cubicBezTo>
                  <a:pt x="3030803" y="8666956"/>
                  <a:pt x="2719851" y="8631832"/>
                  <a:pt x="2406452" y="8561585"/>
                </a:cubicBezTo>
                <a:cubicBezTo>
                  <a:pt x="2093053" y="8491339"/>
                  <a:pt x="1791362" y="8393046"/>
                  <a:pt x="1501379" y="8266708"/>
                </a:cubicBezTo>
                <a:cubicBezTo>
                  <a:pt x="1211395" y="8140237"/>
                  <a:pt x="944761" y="7992798"/>
                  <a:pt x="701477" y="7824391"/>
                </a:cubicBezTo>
                <a:cubicBezTo>
                  <a:pt x="458325" y="7655851"/>
                  <a:pt x="252545" y="7473289"/>
                  <a:pt x="84138" y="7276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0" name="Freeform 1080"/>
          <p:cNvSpPr/>
          <p:nvPr/>
        </p:nvSpPr>
        <p:spPr>
          <a:xfrm rot="0" flipH="0" flipV="0">
            <a:off x="2498466" y="4613288"/>
            <a:ext cx="151251" cy="306793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1" name="Freeform 1081"/>
          <p:cNvSpPr/>
          <p:nvPr/>
        </p:nvSpPr>
        <p:spPr>
          <a:xfrm rot="0" flipH="0" flipV="0">
            <a:off x="2683155" y="4697705"/>
            <a:ext cx="168429" cy="225682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2" name="Freeform 1082"/>
          <p:cNvSpPr/>
          <p:nvPr/>
        </p:nvSpPr>
        <p:spPr>
          <a:xfrm rot="0" flipH="0" flipV="0">
            <a:off x="2857974" y="4704645"/>
            <a:ext cx="191168" cy="226238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3" name="Freeform 1083"/>
          <p:cNvSpPr/>
          <p:nvPr/>
        </p:nvSpPr>
        <p:spPr>
          <a:xfrm rot="0" flipH="0" flipV="0">
            <a:off x="3093949" y="4701618"/>
            <a:ext cx="169845" cy="220906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4" name="Freeform 1084"/>
          <p:cNvSpPr/>
          <p:nvPr/>
        </p:nvSpPr>
        <p:spPr>
          <a:xfrm rot="0" flipH="0" flipV="0">
            <a:off x="3311014" y="4709735"/>
            <a:ext cx="191249" cy="324924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5" name="Freeform 1085"/>
          <p:cNvSpPr/>
          <p:nvPr/>
        </p:nvSpPr>
        <p:spPr>
          <a:xfrm rot="0" flipH="0" flipV="0">
            <a:off x="3716170" y="4596664"/>
            <a:ext cx="164131" cy="325975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6" name="Freeform 1086"/>
          <p:cNvSpPr/>
          <p:nvPr/>
        </p:nvSpPr>
        <p:spPr>
          <a:xfrm rot="0" flipH="0" flipV="0">
            <a:off x="3872359" y="4704645"/>
            <a:ext cx="191168" cy="226238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7" name="Freeform 1087"/>
          <p:cNvSpPr/>
          <p:nvPr/>
        </p:nvSpPr>
        <p:spPr>
          <a:xfrm rot="0" flipH="0" flipV="0">
            <a:off x="4097386" y="4697705"/>
            <a:ext cx="168429" cy="225682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8" name="Freeform 1088"/>
          <p:cNvSpPr/>
          <p:nvPr/>
        </p:nvSpPr>
        <p:spPr>
          <a:xfrm rot="0" flipH="0" flipV="0">
            <a:off x="4284132" y="4694709"/>
            <a:ext cx="170491" cy="22678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9" name="Freeform 1089"/>
          <p:cNvSpPr/>
          <p:nvPr/>
        </p:nvSpPr>
        <p:spPr>
          <a:xfrm rot="0" flipH="0" flipV="0">
            <a:off x="4482473" y="4704965"/>
            <a:ext cx="196655" cy="218047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0" name="Freeform 1090"/>
          <p:cNvSpPr/>
          <p:nvPr/>
        </p:nvSpPr>
        <p:spPr>
          <a:xfrm rot="0" flipH="0" flipV="0">
            <a:off x="4718477" y="4712420"/>
            <a:ext cx="58684" cy="204423"/>
          </a:xfrm>
          <a:custGeom>
            <a:pathLst>
              <a:path w="1726010" h="6012457">
                <a:moveTo>
                  <a:pt x="1697832" y="856059"/>
                </a:moveTo>
                <a:cubicBezTo>
                  <a:pt x="1697832" y="1108736"/>
                  <a:pt x="1615943" y="1316963"/>
                  <a:pt x="1452166" y="1480740"/>
                </a:cubicBezTo>
                <a:cubicBezTo>
                  <a:pt x="1288521" y="1644385"/>
                  <a:pt x="1089753" y="1726207"/>
                  <a:pt x="855861" y="1726207"/>
                </a:cubicBezTo>
                <a:cubicBezTo>
                  <a:pt x="621970" y="1726207"/>
                  <a:pt x="420820" y="1644385"/>
                  <a:pt x="252413" y="1480740"/>
                </a:cubicBezTo>
                <a:cubicBezTo>
                  <a:pt x="84138" y="1316963"/>
                  <a:pt x="0" y="1108736"/>
                  <a:pt x="0" y="856059"/>
                </a:cubicBezTo>
                <a:cubicBezTo>
                  <a:pt x="0" y="622168"/>
                  <a:pt x="84138" y="421018"/>
                  <a:pt x="252413" y="252611"/>
                </a:cubicBezTo>
                <a:cubicBezTo>
                  <a:pt x="420820" y="84203"/>
                  <a:pt x="621970" y="0"/>
                  <a:pt x="855861" y="0"/>
                </a:cubicBezTo>
                <a:cubicBezTo>
                  <a:pt x="1089753" y="0"/>
                  <a:pt x="1288521" y="84203"/>
                  <a:pt x="1452166" y="252611"/>
                </a:cubicBezTo>
                <a:cubicBezTo>
                  <a:pt x="1615943" y="421018"/>
                  <a:pt x="1697832" y="622168"/>
                  <a:pt x="1697832" y="856059"/>
                </a:cubicBezTo>
                <a:close/>
                <a:moveTo>
                  <a:pt x="1726010" y="5184378"/>
                </a:moveTo>
                <a:cubicBezTo>
                  <a:pt x="1726010" y="5409009"/>
                  <a:pt x="1648817" y="5603213"/>
                  <a:pt x="1494433" y="5766990"/>
                </a:cubicBezTo>
                <a:cubicBezTo>
                  <a:pt x="1340049" y="5930635"/>
                  <a:pt x="1145911" y="6012457"/>
                  <a:pt x="912019" y="6012457"/>
                </a:cubicBezTo>
                <a:cubicBezTo>
                  <a:pt x="687520" y="6012457"/>
                  <a:pt x="493382" y="5930635"/>
                  <a:pt x="329605" y="5766990"/>
                </a:cubicBezTo>
                <a:cubicBezTo>
                  <a:pt x="165960" y="5603213"/>
                  <a:pt x="84138" y="5409009"/>
                  <a:pt x="84138" y="5184378"/>
                </a:cubicBezTo>
                <a:cubicBezTo>
                  <a:pt x="84138" y="4941226"/>
                  <a:pt x="165960" y="4740142"/>
                  <a:pt x="329605" y="4581128"/>
                </a:cubicBezTo>
                <a:cubicBezTo>
                  <a:pt x="493382" y="4421981"/>
                  <a:pt x="687520" y="4342407"/>
                  <a:pt x="912019" y="4342407"/>
                </a:cubicBezTo>
                <a:cubicBezTo>
                  <a:pt x="1145911" y="4342407"/>
                  <a:pt x="1340049" y="4421981"/>
                  <a:pt x="1494433" y="4581128"/>
                </a:cubicBezTo>
                <a:cubicBezTo>
                  <a:pt x="1648817" y="4740142"/>
                  <a:pt x="1726010" y="4941226"/>
                  <a:pt x="1726010" y="518437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1" name="Freeform 1091"/>
          <p:cNvSpPr/>
          <p:nvPr/>
        </p:nvSpPr>
        <p:spPr>
          <a:xfrm rot="0" flipH="0" flipV="0">
            <a:off x="5002216" y="4694709"/>
            <a:ext cx="170491" cy="22678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2" name="Freeform 1092"/>
          <p:cNvSpPr/>
          <p:nvPr/>
        </p:nvSpPr>
        <p:spPr>
          <a:xfrm rot="0" flipH="0" flipV="0">
            <a:off x="5221086" y="4617424"/>
            <a:ext cx="180795" cy="306631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3" name="Freeform 1093"/>
          <p:cNvSpPr/>
          <p:nvPr/>
        </p:nvSpPr>
        <p:spPr>
          <a:xfrm rot="0" flipH="0" flipV="0">
            <a:off x="5447150" y="4697705"/>
            <a:ext cx="168429" cy="225682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4" name="Freeform 1094"/>
          <p:cNvSpPr/>
          <p:nvPr/>
        </p:nvSpPr>
        <p:spPr>
          <a:xfrm rot="0" flipH="0" flipV="0">
            <a:off x="5621969" y="4704645"/>
            <a:ext cx="191168" cy="226238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5" name="Freeform 1095"/>
          <p:cNvSpPr/>
          <p:nvPr/>
        </p:nvSpPr>
        <p:spPr>
          <a:xfrm rot="0" flipH="0" flipV="0">
            <a:off x="5853673" y="4698906"/>
            <a:ext cx="275751" cy="223766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6" name="Freeform 1096"/>
          <p:cNvSpPr/>
          <p:nvPr/>
        </p:nvSpPr>
        <p:spPr>
          <a:xfrm rot="0" flipH="0" flipV="0">
            <a:off x="6163964" y="4704645"/>
            <a:ext cx="191168" cy="226238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7" name="Freeform 1097"/>
          <p:cNvSpPr/>
          <p:nvPr/>
        </p:nvSpPr>
        <p:spPr>
          <a:xfrm rot="0" flipH="0" flipV="0">
            <a:off x="6395006" y="4798443"/>
            <a:ext cx="166991" cy="39597"/>
          </a:xfrm>
          <a:custGeom>
            <a:pathLst>
              <a:path w="4911527" h="1164629">
                <a:moveTo>
                  <a:pt x="603448" y="1164629"/>
                </a:moveTo>
                <a:cubicBezTo>
                  <a:pt x="397603" y="1136584"/>
                  <a:pt x="245533" y="1066469"/>
                  <a:pt x="147241" y="954286"/>
                </a:cubicBezTo>
                <a:cubicBezTo>
                  <a:pt x="49080" y="841970"/>
                  <a:pt x="0" y="720328"/>
                  <a:pt x="0" y="589359"/>
                </a:cubicBezTo>
                <a:cubicBezTo>
                  <a:pt x="0" y="458390"/>
                  <a:pt x="53777" y="329737"/>
                  <a:pt x="161330" y="203398"/>
                </a:cubicBezTo>
                <a:cubicBezTo>
                  <a:pt x="268883" y="77060"/>
                  <a:pt x="430279" y="13890"/>
                  <a:pt x="645517" y="13890"/>
                </a:cubicBezTo>
                <a:cubicBezTo>
                  <a:pt x="757833" y="13890"/>
                  <a:pt x="994040" y="13890"/>
                  <a:pt x="1354137" y="13890"/>
                </a:cubicBezTo>
                <a:cubicBezTo>
                  <a:pt x="1714368" y="13890"/>
                  <a:pt x="2102578" y="11575"/>
                  <a:pt x="2518767" y="6945"/>
                </a:cubicBezTo>
                <a:cubicBezTo>
                  <a:pt x="2935089" y="2315"/>
                  <a:pt x="3323299" y="0"/>
                  <a:pt x="3683397" y="0"/>
                </a:cubicBezTo>
                <a:cubicBezTo>
                  <a:pt x="4043627" y="0"/>
                  <a:pt x="4279900" y="0"/>
                  <a:pt x="4392216" y="0"/>
                </a:cubicBezTo>
                <a:cubicBezTo>
                  <a:pt x="4570016" y="46699"/>
                  <a:pt x="4700984" y="123891"/>
                  <a:pt x="4785122" y="231576"/>
                </a:cubicBezTo>
                <a:cubicBezTo>
                  <a:pt x="4869391" y="339129"/>
                  <a:pt x="4911527" y="453694"/>
                  <a:pt x="4911527" y="575270"/>
                </a:cubicBezTo>
                <a:cubicBezTo>
                  <a:pt x="4911527" y="706239"/>
                  <a:pt x="4864695" y="823185"/>
                  <a:pt x="4771033" y="926108"/>
                </a:cubicBezTo>
                <a:cubicBezTo>
                  <a:pt x="4677502" y="1029031"/>
                  <a:pt x="4537207" y="1103908"/>
                  <a:pt x="4350147" y="1150739"/>
                </a:cubicBezTo>
                <a:cubicBezTo>
                  <a:pt x="3723216" y="1150739"/>
                  <a:pt x="3098734" y="1153054"/>
                  <a:pt x="2476698" y="1157684"/>
                </a:cubicBezTo>
                <a:cubicBezTo>
                  <a:pt x="1854663" y="1162314"/>
                  <a:pt x="1230246" y="1164629"/>
                  <a:pt x="603448" y="116462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8" name="Freeform 1098"/>
          <p:cNvSpPr/>
          <p:nvPr/>
        </p:nvSpPr>
        <p:spPr>
          <a:xfrm rot="0" flipH="0" flipV="0">
            <a:off x="6600840" y="4704965"/>
            <a:ext cx="196655" cy="218047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9" name="Freeform 1099"/>
          <p:cNvSpPr/>
          <p:nvPr/>
        </p:nvSpPr>
        <p:spPr>
          <a:xfrm rot="0" flipH="0" flipV="0">
            <a:off x="6842059" y="4613437"/>
            <a:ext cx="56781" cy="315935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0" name="Freeform 1100"/>
          <p:cNvSpPr/>
          <p:nvPr/>
        </p:nvSpPr>
        <p:spPr>
          <a:xfrm rot="0" flipH="0" flipV="0">
            <a:off x="6933888" y="4704965"/>
            <a:ext cx="196655" cy="218047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1" name="Freeform 1101"/>
          <p:cNvSpPr/>
          <p:nvPr/>
        </p:nvSpPr>
        <p:spPr>
          <a:xfrm rot="0" flipH="0" flipV="0">
            <a:off x="7172572" y="4694709"/>
            <a:ext cx="170491" cy="22678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2" name="Freeform 1102"/>
          <p:cNvSpPr/>
          <p:nvPr/>
        </p:nvSpPr>
        <p:spPr>
          <a:xfrm rot="0" flipH="0" flipV="0">
            <a:off x="7379922" y="4613288"/>
            <a:ext cx="151251" cy="306793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3" name="Freeform 1103"/>
          <p:cNvSpPr/>
          <p:nvPr/>
        </p:nvSpPr>
        <p:spPr>
          <a:xfrm rot="0" flipH="0" flipV="0">
            <a:off x="7564611" y="4697705"/>
            <a:ext cx="168429" cy="225682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4" name="Freeform 1104"/>
          <p:cNvSpPr/>
          <p:nvPr/>
        </p:nvSpPr>
        <p:spPr>
          <a:xfrm rot="0" flipH="0" flipV="0">
            <a:off x="7770649" y="4614786"/>
            <a:ext cx="46276" cy="306598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5" name="Freeform 1105"/>
          <p:cNvSpPr/>
          <p:nvPr/>
        </p:nvSpPr>
        <p:spPr>
          <a:xfrm rot="0" flipH="0" flipV="0">
            <a:off x="7865870" y="4694709"/>
            <a:ext cx="170491" cy="22678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6" name="Freeform 1106"/>
          <p:cNvSpPr/>
          <p:nvPr/>
        </p:nvSpPr>
        <p:spPr>
          <a:xfrm rot="0" flipH="0" flipV="0">
            <a:off x="8242259" y="4705046"/>
            <a:ext cx="193480" cy="21681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7" name="Freeform 1107"/>
          <p:cNvSpPr/>
          <p:nvPr/>
        </p:nvSpPr>
        <p:spPr>
          <a:xfrm rot="0" flipH="0" flipV="0">
            <a:off x="8478754" y="4701618"/>
            <a:ext cx="169845" cy="220906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8" name="Freeform 1108"/>
          <p:cNvSpPr/>
          <p:nvPr/>
        </p:nvSpPr>
        <p:spPr>
          <a:xfrm rot="0" flipH="0" flipV="0">
            <a:off x="8693428" y="4608714"/>
            <a:ext cx="197609" cy="313864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9" name="Freeform 1109"/>
          <p:cNvSpPr/>
          <p:nvPr/>
        </p:nvSpPr>
        <p:spPr>
          <a:xfrm rot="0" flipH="0" flipV="0">
            <a:off x="9099039" y="4698906"/>
            <a:ext cx="275751" cy="223766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0" name="Freeform 1110"/>
          <p:cNvSpPr/>
          <p:nvPr/>
        </p:nvSpPr>
        <p:spPr>
          <a:xfrm rot="0" flipH="0" flipV="0">
            <a:off x="9418827" y="4705046"/>
            <a:ext cx="193480" cy="21681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1" name="Freeform 1111"/>
          <p:cNvSpPr/>
          <p:nvPr/>
        </p:nvSpPr>
        <p:spPr>
          <a:xfrm rot="0" flipH="0" flipV="0">
            <a:off x="9645736" y="4709735"/>
            <a:ext cx="191249" cy="324924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2" name="Freeform 1112"/>
          <p:cNvSpPr/>
          <p:nvPr/>
        </p:nvSpPr>
        <p:spPr>
          <a:xfrm rot="0" flipH="0" flipV="0">
            <a:off x="9889575" y="4701618"/>
            <a:ext cx="169845" cy="220906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3" name="Freeform 1113"/>
          <p:cNvSpPr/>
          <p:nvPr/>
        </p:nvSpPr>
        <p:spPr>
          <a:xfrm rot="0" flipH="0" flipV="0">
            <a:off x="10108654" y="4704965"/>
            <a:ext cx="196655" cy="218047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4" name="Freeform 1114"/>
          <p:cNvSpPr/>
          <p:nvPr/>
        </p:nvSpPr>
        <p:spPr>
          <a:xfrm rot="0" flipH="0" flipV="0">
            <a:off x="10330929" y="4613288"/>
            <a:ext cx="151251" cy="306793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5" name="Freeform 1115"/>
          <p:cNvSpPr/>
          <p:nvPr/>
        </p:nvSpPr>
        <p:spPr>
          <a:xfrm rot="0" flipH="0" flipV="0">
            <a:off x="10523634" y="4614786"/>
            <a:ext cx="46276" cy="306598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6" name="Freeform 1116"/>
          <p:cNvSpPr/>
          <p:nvPr/>
        </p:nvSpPr>
        <p:spPr>
          <a:xfrm rot="0" flipH="0" flipV="0">
            <a:off x="10618855" y="4694709"/>
            <a:ext cx="170491" cy="22678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7" name="Freeform 1117"/>
          <p:cNvSpPr/>
          <p:nvPr/>
        </p:nvSpPr>
        <p:spPr>
          <a:xfrm rot="0" flipH="0" flipV="0">
            <a:off x="5034717" y="5255835"/>
            <a:ext cx="191249" cy="324924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8" name="Freeform 1118"/>
          <p:cNvSpPr/>
          <p:nvPr/>
        </p:nvSpPr>
        <p:spPr>
          <a:xfrm rot="0" flipH="0" flipV="0">
            <a:off x="5278511" y="5159537"/>
            <a:ext cx="56781" cy="315935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9" name="Freeform 1119"/>
          <p:cNvSpPr/>
          <p:nvPr/>
        </p:nvSpPr>
        <p:spPr>
          <a:xfrm rot="0" flipH="0" flipV="0">
            <a:off x="5373111" y="5254883"/>
            <a:ext cx="196118" cy="206117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0" name="Freeform 1120"/>
          <p:cNvSpPr/>
          <p:nvPr/>
        </p:nvSpPr>
        <p:spPr>
          <a:xfrm rot="0" flipH="0" flipV="0">
            <a:off x="5592348" y="5250745"/>
            <a:ext cx="191168" cy="226238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1" name="Freeform 1121"/>
          <p:cNvSpPr/>
          <p:nvPr/>
        </p:nvSpPr>
        <p:spPr>
          <a:xfrm rot="0" flipH="0" flipV="0">
            <a:off x="5828150" y="5247718"/>
            <a:ext cx="169845" cy="220906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2" name="Rectangle 1122"/>
          <p:cNvSpPr/>
          <p:nvPr/>
        </p:nvSpPr>
        <p:spPr>
          <a:xfrm rot="0" flipH="0" flipV="0">
            <a:off x="2209800" y="5855864"/>
            <a:ext cx="4976776" cy="1200535"/>
          </a:xfrm>
          <a:prstGeom prst="rect">
            <a:avLst/>
          </a:prstGeom>
        </p:spPr>
      </p:sp>
      <p:sp>
        <p:nvSpPr>
          <p:cNvPr id="1123" name="Freeform 1123"/>
          <p:cNvSpPr/>
          <p:nvPr/>
        </p:nvSpPr>
        <p:spPr>
          <a:xfrm rot="0" flipH="0" flipV="0">
            <a:off x="2227454" y="6174350"/>
            <a:ext cx="288979" cy="218522"/>
          </a:xfrm>
          <a:custGeom>
            <a:pathLst>
              <a:path w="8499409" h="6427125">
                <a:moveTo>
                  <a:pt x="7395435" y="406863"/>
                </a:moveTo>
                <a:cubicBezTo>
                  <a:pt x="7488965" y="247848"/>
                  <a:pt x="7598900" y="142610"/>
                  <a:pt x="7725238" y="91149"/>
                </a:cubicBezTo>
                <a:cubicBezTo>
                  <a:pt x="7851577" y="39687"/>
                  <a:pt x="7973219" y="30361"/>
                  <a:pt x="8090165" y="63169"/>
                </a:cubicBezTo>
                <a:cubicBezTo>
                  <a:pt x="8207110" y="95845"/>
                  <a:pt x="8305337" y="170656"/>
                  <a:pt x="8384845" y="287602"/>
                </a:cubicBezTo>
                <a:cubicBezTo>
                  <a:pt x="8464352" y="404548"/>
                  <a:pt x="8499409" y="551921"/>
                  <a:pt x="8490016" y="729721"/>
                </a:cubicBezTo>
                <a:cubicBezTo>
                  <a:pt x="8218686" y="1637109"/>
                  <a:pt x="7940345" y="2546879"/>
                  <a:pt x="7654991" y="3459030"/>
                </a:cubicBezTo>
                <a:cubicBezTo>
                  <a:pt x="7369638" y="4371181"/>
                  <a:pt x="7021182" y="5257602"/>
                  <a:pt x="6609623" y="6118291"/>
                </a:cubicBezTo>
                <a:cubicBezTo>
                  <a:pt x="6469261" y="6286698"/>
                  <a:pt x="6314877" y="6375597"/>
                  <a:pt x="6146470" y="6384990"/>
                </a:cubicBezTo>
                <a:cubicBezTo>
                  <a:pt x="5978062" y="6394383"/>
                  <a:pt x="5814351" y="6319572"/>
                  <a:pt x="5655337" y="6160558"/>
                </a:cubicBezTo>
                <a:cubicBezTo>
                  <a:pt x="5393399" y="5636551"/>
                  <a:pt x="5150115" y="5107913"/>
                  <a:pt x="4925484" y="4574646"/>
                </a:cubicBezTo>
                <a:cubicBezTo>
                  <a:pt x="4700985" y="4041378"/>
                  <a:pt x="4481182" y="3503480"/>
                  <a:pt x="4266076" y="2960952"/>
                </a:cubicBezTo>
                <a:cubicBezTo>
                  <a:pt x="4228637" y="2886075"/>
                  <a:pt x="4193514" y="2808883"/>
                  <a:pt x="4160706" y="2729375"/>
                </a:cubicBezTo>
                <a:cubicBezTo>
                  <a:pt x="4128030" y="2649868"/>
                  <a:pt x="4097669" y="2567979"/>
                  <a:pt x="4069623" y="2483710"/>
                </a:cubicBezTo>
                <a:cubicBezTo>
                  <a:pt x="3948047" y="2783086"/>
                  <a:pt x="3831101" y="3075450"/>
                  <a:pt x="3718785" y="3360804"/>
                </a:cubicBezTo>
                <a:cubicBezTo>
                  <a:pt x="3606470" y="3646157"/>
                  <a:pt x="3494154" y="3936206"/>
                  <a:pt x="3381838" y="4230952"/>
                </a:cubicBezTo>
                <a:cubicBezTo>
                  <a:pt x="3269655" y="4525566"/>
                  <a:pt x="3152709" y="4827257"/>
                  <a:pt x="3031001" y="5136025"/>
                </a:cubicBezTo>
                <a:cubicBezTo>
                  <a:pt x="2909425" y="5444794"/>
                  <a:pt x="2778522" y="5776912"/>
                  <a:pt x="2638293" y="6132380"/>
                </a:cubicBezTo>
                <a:cubicBezTo>
                  <a:pt x="2469886" y="6338225"/>
                  <a:pt x="2282759" y="6427125"/>
                  <a:pt x="2076913" y="6399079"/>
                </a:cubicBezTo>
                <a:cubicBezTo>
                  <a:pt x="1871068" y="6371033"/>
                  <a:pt x="1711987" y="6240066"/>
                  <a:pt x="1599671" y="6006174"/>
                </a:cubicBezTo>
                <a:cubicBezTo>
                  <a:pt x="1384565" y="5491559"/>
                  <a:pt x="1195123" y="4974630"/>
                  <a:pt x="1031346" y="4455385"/>
                </a:cubicBezTo>
                <a:cubicBezTo>
                  <a:pt x="867701" y="3936140"/>
                  <a:pt x="706372" y="3409884"/>
                  <a:pt x="547357" y="2876616"/>
                </a:cubicBezTo>
                <a:cubicBezTo>
                  <a:pt x="435041" y="2521148"/>
                  <a:pt x="334434" y="2167996"/>
                  <a:pt x="245534" y="1817158"/>
                </a:cubicBezTo>
                <a:cubicBezTo>
                  <a:pt x="156634" y="1466321"/>
                  <a:pt x="84138" y="1113168"/>
                  <a:pt x="28046" y="757700"/>
                </a:cubicBezTo>
                <a:cubicBezTo>
                  <a:pt x="0" y="551854"/>
                  <a:pt x="32742" y="385829"/>
                  <a:pt x="126273" y="259622"/>
                </a:cubicBezTo>
                <a:cubicBezTo>
                  <a:pt x="219803" y="133284"/>
                  <a:pt x="332052" y="56092"/>
                  <a:pt x="463021" y="28046"/>
                </a:cubicBezTo>
                <a:cubicBezTo>
                  <a:pt x="593990" y="0"/>
                  <a:pt x="727274" y="25731"/>
                  <a:pt x="862873" y="105238"/>
                </a:cubicBezTo>
                <a:cubicBezTo>
                  <a:pt x="998604" y="184745"/>
                  <a:pt x="1094515" y="322725"/>
                  <a:pt x="1150607" y="519179"/>
                </a:cubicBezTo>
                <a:cubicBezTo>
                  <a:pt x="1253530" y="1145976"/>
                  <a:pt x="1391510" y="1772775"/>
                  <a:pt x="1564548" y="2399572"/>
                </a:cubicBezTo>
                <a:cubicBezTo>
                  <a:pt x="1737718" y="3026370"/>
                  <a:pt x="1931856" y="3648538"/>
                  <a:pt x="2146962" y="4266075"/>
                </a:cubicBezTo>
                <a:cubicBezTo>
                  <a:pt x="2268670" y="3957307"/>
                  <a:pt x="2383301" y="3667257"/>
                  <a:pt x="2490854" y="3395927"/>
                </a:cubicBezTo>
                <a:cubicBezTo>
                  <a:pt x="2598407" y="3124597"/>
                  <a:pt x="2705960" y="2853333"/>
                  <a:pt x="2813513" y="2582135"/>
                </a:cubicBezTo>
                <a:cubicBezTo>
                  <a:pt x="2921199" y="2310804"/>
                  <a:pt x="3038145" y="2020755"/>
                  <a:pt x="3164351" y="1711986"/>
                </a:cubicBezTo>
                <a:cubicBezTo>
                  <a:pt x="3290689" y="1403218"/>
                  <a:pt x="3428736" y="1057076"/>
                  <a:pt x="3578490" y="673563"/>
                </a:cubicBezTo>
                <a:cubicBezTo>
                  <a:pt x="3653235" y="542594"/>
                  <a:pt x="3744384" y="449064"/>
                  <a:pt x="3851937" y="392972"/>
                </a:cubicBezTo>
                <a:cubicBezTo>
                  <a:pt x="3959622" y="336748"/>
                  <a:pt x="4067241" y="315648"/>
                  <a:pt x="4174795" y="329671"/>
                </a:cubicBezTo>
                <a:cubicBezTo>
                  <a:pt x="4282480" y="343694"/>
                  <a:pt x="4383088" y="390459"/>
                  <a:pt x="4476618" y="469966"/>
                </a:cubicBezTo>
                <a:cubicBezTo>
                  <a:pt x="4570148" y="549473"/>
                  <a:pt x="4640263" y="664104"/>
                  <a:pt x="4686962" y="813858"/>
                </a:cubicBezTo>
                <a:cubicBezTo>
                  <a:pt x="4771231" y="1113234"/>
                  <a:pt x="4871839" y="1405599"/>
                  <a:pt x="4988785" y="1690952"/>
                </a:cubicBezTo>
                <a:cubicBezTo>
                  <a:pt x="5105731" y="1976305"/>
                  <a:pt x="5220362" y="2259277"/>
                  <a:pt x="5332677" y="2539868"/>
                </a:cubicBezTo>
                <a:cubicBezTo>
                  <a:pt x="5454253" y="2858029"/>
                  <a:pt x="5578145" y="3173809"/>
                  <a:pt x="5704351" y="3487208"/>
                </a:cubicBezTo>
                <a:cubicBezTo>
                  <a:pt x="5830689" y="3800607"/>
                  <a:pt x="5959343" y="4111625"/>
                  <a:pt x="6090312" y="4420261"/>
                </a:cubicBezTo>
                <a:cubicBezTo>
                  <a:pt x="6352249" y="3765418"/>
                  <a:pt x="6583760" y="3101247"/>
                  <a:pt x="6784843" y="2427750"/>
                </a:cubicBezTo>
                <a:cubicBezTo>
                  <a:pt x="6986059" y="1754121"/>
                  <a:pt x="7189590" y="1080492"/>
                  <a:pt x="7395435" y="40686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4" name="Freeform 1124"/>
          <p:cNvSpPr/>
          <p:nvPr/>
        </p:nvSpPr>
        <p:spPr>
          <a:xfrm rot="0" flipH="0" flipV="0">
            <a:off x="2541489" y="6178165"/>
            <a:ext cx="196655" cy="218047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5" name="Freeform 1125"/>
          <p:cNvSpPr/>
          <p:nvPr/>
        </p:nvSpPr>
        <p:spPr>
          <a:xfrm rot="0" flipH="0" flipV="0">
            <a:off x="2771569" y="6178246"/>
            <a:ext cx="193480" cy="21681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6" name="Freeform 1126"/>
          <p:cNvSpPr/>
          <p:nvPr/>
        </p:nvSpPr>
        <p:spPr>
          <a:xfrm rot="0" flipH="0" flipV="0">
            <a:off x="3008068" y="6081388"/>
            <a:ext cx="180910" cy="311402"/>
          </a:xfrm>
          <a:custGeom>
            <a:pathLst>
              <a:path w="5320903" h="9158882">
                <a:moveTo>
                  <a:pt x="1150739" y="8515747"/>
                </a:moveTo>
                <a:cubicBezTo>
                  <a:pt x="1141478" y="8721592"/>
                  <a:pt x="1080690" y="8878292"/>
                  <a:pt x="968375" y="8985845"/>
                </a:cubicBezTo>
                <a:cubicBezTo>
                  <a:pt x="856059" y="9093397"/>
                  <a:pt x="732102" y="9149489"/>
                  <a:pt x="596503" y="9154119"/>
                </a:cubicBezTo>
                <a:cubicBezTo>
                  <a:pt x="460904" y="9158882"/>
                  <a:pt x="334631" y="9112183"/>
                  <a:pt x="217685" y="9014023"/>
                </a:cubicBezTo>
                <a:cubicBezTo>
                  <a:pt x="100740" y="8915730"/>
                  <a:pt x="28178" y="8763727"/>
                  <a:pt x="0" y="8558014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172" y="58473"/>
                  <a:pt x="437488" y="9392"/>
                  <a:pt x="554434" y="4762"/>
                </a:cubicBezTo>
                <a:cubicBezTo>
                  <a:pt x="671380" y="0"/>
                  <a:pt x="785944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4628554"/>
                </a:lnTo>
                <a:cubicBezTo>
                  <a:pt x="1394023" y="4488193"/>
                  <a:pt x="1611510" y="4343201"/>
                  <a:pt x="1803201" y="4193579"/>
                </a:cubicBezTo>
                <a:cubicBezTo>
                  <a:pt x="1995024" y="4043825"/>
                  <a:pt x="2184466" y="3880114"/>
                  <a:pt x="2371526" y="3702447"/>
                </a:cubicBezTo>
                <a:cubicBezTo>
                  <a:pt x="2558719" y="3524647"/>
                  <a:pt x="2748227" y="3330508"/>
                  <a:pt x="2940050" y="3120033"/>
                </a:cubicBezTo>
                <a:cubicBezTo>
                  <a:pt x="3131872" y="2909557"/>
                  <a:pt x="3340033" y="2677980"/>
                  <a:pt x="3564532" y="2425303"/>
                </a:cubicBezTo>
                <a:cubicBezTo>
                  <a:pt x="3723547" y="2294334"/>
                  <a:pt x="3880246" y="2233546"/>
                  <a:pt x="4034631" y="2242939"/>
                </a:cubicBezTo>
                <a:cubicBezTo>
                  <a:pt x="4189015" y="2252331"/>
                  <a:pt x="4312972" y="2303793"/>
                  <a:pt x="4406503" y="2397323"/>
                </a:cubicBezTo>
                <a:cubicBezTo>
                  <a:pt x="4500033" y="2490853"/>
                  <a:pt x="4551494" y="2614811"/>
                  <a:pt x="4560887" y="2769195"/>
                </a:cubicBezTo>
                <a:cubicBezTo>
                  <a:pt x="4570280" y="2923579"/>
                  <a:pt x="4509425" y="3080279"/>
                  <a:pt x="4378325" y="3239293"/>
                </a:cubicBezTo>
                <a:cubicBezTo>
                  <a:pt x="4022857" y="3650985"/>
                  <a:pt x="3695435" y="4008834"/>
                  <a:pt x="3396059" y="4312840"/>
                </a:cubicBezTo>
                <a:cubicBezTo>
                  <a:pt x="3096683" y="4616847"/>
                  <a:pt x="2778588" y="4890492"/>
                  <a:pt x="2441773" y="5133776"/>
                </a:cubicBezTo>
                <a:cubicBezTo>
                  <a:pt x="2918949" y="5667044"/>
                  <a:pt x="3370328" y="6169951"/>
                  <a:pt x="3795910" y="6642497"/>
                </a:cubicBezTo>
                <a:cubicBezTo>
                  <a:pt x="4221625" y="7114910"/>
                  <a:pt x="4673070" y="7617685"/>
                  <a:pt x="5150246" y="8150820"/>
                </a:cubicBezTo>
                <a:cubicBezTo>
                  <a:pt x="5271822" y="8319227"/>
                  <a:pt x="5320903" y="8480623"/>
                  <a:pt x="5297487" y="8635008"/>
                </a:cubicBezTo>
                <a:cubicBezTo>
                  <a:pt x="5274204" y="8789392"/>
                  <a:pt x="5213416" y="8911034"/>
                  <a:pt x="5115123" y="8999934"/>
                </a:cubicBezTo>
                <a:cubicBezTo>
                  <a:pt x="5016963" y="9088833"/>
                  <a:pt x="4890690" y="9130902"/>
                  <a:pt x="4736306" y="9126139"/>
                </a:cubicBezTo>
                <a:cubicBezTo>
                  <a:pt x="4581921" y="9121509"/>
                  <a:pt x="4429852" y="9044383"/>
                  <a:pt x="4280098" y="8894762"/>
                </a:cubicBezTo>
                <a:cubicBezTo>
                  <a:pt x="3784269" y="8342709"/>
                  <a:pt x="3316485" y="7818768"/>
                  <a:pt x="2876748" y="7322939"/>
                </a:cubicBezTo>
                <a:cubicBezTo>
                  <a:pt x="2437143" y="6827110"/>
                  <a:pt x="1969426" y="6307865"/>
                  <a:pt x="1473596" y="5765204"/>
                </a:cubicBezTo>
                <a:cubicBezTo>
                  <a:pt x="1417505" y="5793383"/>
                  <a:pt x="1363728" y="5821495"/>
                  <a:pt x="1312267" y="5849540"/>
                </a:cubicBezTo>
                <a:cubicBezTo>
                  <a:pt x="1260805" y="5877586"/>
                  <a:pt x="1206962" y="5905632"/>
                  <a:pt x="1150739" y="5933678"/>
                </a:cubicBezTo>
                <a:lnTo>
                  <a:pt x="1150739" y="851574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7" name="Freeform 1127"/>
          <p:cNvSpPr/>
          <p:nvPr/>
        </p:nvSpPr>
        <p:spPr>
          <a:xfrm rot="0" flipH="0" flipV="0">
            <a:off x="3400784" y="6069864"/>
            <a:ext cx="164131" cy="325975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8" name="Freeform 1128"/>
          <p:cNvSpPr/>
          <p:nvPr/>
        </p:nvSpPr>
        <p:spPr>
          <a:xfrm rot="0" flipH="0" flipV="0">
            <a:off x="3556972" y="6177845"/>
            <a:ext cx="191168" cy="226238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9" name="Freeform 1129"/>
          <p:cNvSpPr/>
          <p:nvPr/>
        </p:nvSpPr>
        <p:spPr>
          <a:xfrm rot="0" flipH="0" flipV="0">
            <a:off x="3782000" y="6170905"/>
            <a:ext cx="168429" cy="225682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0" name="Freeform 1130"/>
          <p:cNvSpPr/>
          <p:nvPr/>
        </p:nvSpPr>
        <p:spPr>
          <a:xfrm rot="0" flipH="0" flipV="0">
            <a:off x="3968746" y="6167909"/>
            <a:ext cx="170491" cy="22678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1" name="Freeform 1131"/>
          <p:cNvSpPr/>
          <p:nvPr/>
        </p:nvSpPr>
        <p:spPr>
          <a:xfrm rot="0" flipH="0" flipV="0">
            <a:off x="4167086" y="6178165"/>
            <a:ext cx="196655" cy="218047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2" name="Freeform 1132"/>
          <p:cNvSpPr/>
          <p:nvPr/>
        </p:nvSpPr>
        <p:spPr>
          <a:xfrm rot="0" flipH="0" flipV="0">
            <a:off x="4403090" y="6185620"/>
            <a:ext cx="58684" cy="204423"/>
          </a:xfrm>
          <a:custGeom>
            <a:pathLst>
              <a:path w="1726010" h="6012457">
                <a:moveTo>
                  <a:pt x="1697832" y="856059"/>
                </a:moveTo>
                <a:cubicBezTo>
                  <a:pt x="1697832" y="1108736"/>
                  <a:pt x="1615943" y="1316963"/>
                  <a:pt x="1452166" y="1480740"/>
                </a:cubicBezTo>
                <a:cubicBezTo>
                  <a:pt x="1288521" y="1644385"/>
                  <a:pt x="1089753" y="1726207"/>
                  <a:pt x="855861" y="1726207"/>
                </a:cubicBezTo>
                <a:cubicBezTo>
                  <a:pt x="621970" y="1726207"/>
                  <a:pt x="420820" y="1644385"/>
                  <a:pt x="252413" y="1480740"/>
                </a:cubicBezTo>
                <a:cubicBezTo>
                  <a:pt x="84138" y="1316963"/>
                  <a:pt x="0" y="1108736"/>
                  <a:pt x="0" y="856059"/>
                </a:cubicBezTo>
                <a:cubicBezTo>
                  <a:pt x="0" y="622168"/>
                  <a:pt x="84138" y="421018"/>
                  <a:pt x="252413" y="252611"/>
                </a:cubicBezTo>
                <a:cubicBezTo>
                  <a:pt x="420820" y="84203"/>
                  <a:pt x="621970" y="0"/>
                  <a:pt x="855861" y="0"/>
                </a:cubicBezTo>
                <a:cubicBezTo>
                  <a:pt x="1089753" y="0"/>
                  <a:pt x="1288521" y="84203"/>
                  <a:pt x="1452166" y="252611"/>
                </a:cubicBezTo>
                <a:cubicBezTo>
                  <a:pt x="1615943" y="421018"/>
                  <a:pt x="1697832" y="622168"/>
                  <a:pt x="1697832" y="856059"/>
                </a:cubicBezTo>
                <a:close/>
                <a:moveTo>
                  <a:pt x="1726010" y="5184378"/>
                </a:moveTo>
                <a:cubicBezTo>
                  <a:pt x="1726010" y="5409009"/>
                  <a:pt x="1648817" y="5603213"/>
                  <a:pt x="1494433" y="5766990"/>
                </a:cubicBezTo>
                <a:cubicBezTo>
                  <a:pt x="1340049" y="5930635"/>
                  <a:pt x="1145911" y="6012457"/>
                  <a:pt x="912019" y="6012457"/>
                </a:cubicBezTo>
                <a:cubicBezTo>
                  <a:pt x="687520" y="6012457"/>
                  <a:pt x="493382" y="5930635"/>
                  <a:pt x="329605" y="5766990"/>
                </a:cubicBezTo>
                <a:cubicBezTo>
                  <a:pt x="165960" y="5603213"/>
                  <a:pt x="84138" y="5409009"/>
                  <a:pt x="84138" y="5184378"/>
                </a:cubicBezTo>
                <a:cubicBezTo>
                  <a:pt x="84138" y="4941226"/>
                  <a:pt x="165960" y="4740142"/>
                  <a:pt x="329605" y="4581128"/>
                </a:cubicBezTo>
                <a:cubicBezTo>
                  <a:pt x="493382" y="4421981"/>
                  <a:pt x="687520" y="4342407"/>
                  <a:pt x="912019" y="4342407"/>
                </a:cubicBezTo>
                <a:cubicBezTo>
                  <a:pt x="1145911" y="4342407"/>
                  <a:pt x="1340049" y="4421981"/>
                  <a:pt x="1494433" y="4581128"/>
                </a:cubicBezTo>
                <a:cubicBezTo>
                  <a:pt x="1648817" y="4740142"/>
                  <a:pt x="1726010" y="4941226"/>
                  <a:pt x="1726010" y="518437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3" name="Freeform 1133"/>
          <p:cNvSpPr/>
          <p:nvPr/>
        </p:nvSpPr>
        <p:spPr>
          <a:xfrm rot="0" flipH="0" flipV="0">
            <a:off x="4620292" y="6045049"/>
            <a:ext cx="150293" cy="127866"/>
          </a:xfrm>
          <a:custGeom>
            <a:pathLst>
              <a:path w="4420393" h="3760788">
                <a:moveTo>
                  <a:pt x="3353990" y="364728"/>
                </a:moveTo>
                <a:cubicBezTo>
                  <a:pt x="3531658" y="720328"/>
                  <a:pt x="3707011" y="1080558"/>
                  <a:pt x="3880048" y="1445419"/>
                </a:cubicBezTo>
                <a:cubicBezTo>
                  <a:pt x="4053218" y="1810280"/>
                  <a:pt x="4228703" y="2170444"/>
                  <a:pt x="4406503" y="2525911"/>
                </a:cubicBezTo>
                <a:cubicBezTo>
                  <a:pt x="4415763" y="2572610"/>
                  <a:pt x="4420393" y="2638094"/>
                  <a:pt x="4420393" y="2722364"/>
                </a:cubicBezTo>
                <a:cubicBezTo>
                  <a:pt x="4420393" y="2900164"/>
                  <a:pt x="4368932" y="3042841"/>
                  <a:pt x="4266009" y="3150394"/>
                </a:cubicBezTo>
                <a:cubicBezTo>
                  <a:pt x="4163086" y="3257947"/>
                  <a:pt x="4041510" y="3311724"/>
                  <a:pt x="3901281" y="3311724"/>
                </a:cubicBezTo>
                <a:cubicBezTo>
                  <a:pt x="3817011" y="3311724"/>
                  <a:pt x="3728111" y="3290689"/>
                  <a:pt x="3634581" y="3248621"/>
                </a:cubicBezTo>
                <a:cubicBezTo>
                  <a:pt x="3541051" y="3206552"/>
                  <a:pt x="3456847" y="3134056"/>
                  <a:pt x="3381970" y="3031133"/>
                </a:cubicBezTo>
                <a:cubicBezTo>
                  <a:pt x="3204170" y="2675533"/>
                  <a:pt x="3028751" y="2315303"/>
                  <a:pt x="2855714" y="1950443"/>
                </a:cubicBezTo>
                <a:cubicBezTo>
                  <a:pt x="2682676" y="1585582"/>
                  <a:pt x="2507258" y="1225418"/>
                  <a:pt x="2329458" y="869950"/>
                </a:cubicBezTo>
                <a:cubicBezTo>
                  <a:pt x="2282759" y="748374"/>
                  <a:pt x="2259409" y="645452"/>
                  <a:pt x="2259409" y="561182"/>
                </a:cubicBezTo>
                <a:cubicBezTo>
                  <a:pt x="2259409" y="392774"/>
                  <a:pt x="2315501" y="257175"/>
                  <a:pt x="2427684" y="154385"/>
                </a:cubicBezTo>
                <a:cubicBezTo>
                  <a:pt x="2540000" y="51462"/>
                  <a:pt x="2666338" y="0"/>
                  <a:pt x="2806700" y="0"/>
                </a:cubicBezTo>
                <a:cubicBezTo>
                  <a:pt x="3021806" y="0"/>
                  <a:pt x="3204236" y="121577"/>
                  <a:pt x="3353990" y="364728"/>
                </a:cubicBezTo>
                <a:close/>
                <a:moveTo>
                  <a:pt x="1094581" y="813793"/>
                </a:moveTo>
                <a:cubicBezTo>
                  <a:pt x="1272381" y="1169393"/>
                  <a:pt x="1447800" y="1529623"/>
                  <a:pt x="1620837" y="1894483"/>
                </a:cubicBezTo>
                <a:cubicBezTo>
                  <a:pt x="1793875" y="2259344"/>
                  <a:pt x="1969293" y="2619508"/>
                  <a:pt x="2147093" y="2974975"/>
                </a:cubicBezTo>
                <a:cubicBezTo>
                  <a:pt x="2156486" y="3021674"/>
                  <a:pt x="2161183" y="3087158"/>
                  <a:pt x="2161183" y="3171428"/>
                </a:cubicBezTo>
                <a:cubicBezTo>
                  <a:pt x="2161183" y="3349228"/>
                  <a:pt x="2109721" y="3491905"/>
                  <a:pt x="2006798" y="3599458"/>
                </a:cubicBezTo>
                <a:cubicBezTo>
                  <a:pt x="1903875" y="3707011"/>
                  <a:pt x="1782233" y="3760788"/>
                  <a:pt x="1641872" y="3760788"/>
                </a:cubicBezTo>
                <a:cubicBezTo>
                  <a:pt x="1557734" y="3760788"/>
                  <a:pt x="1468834" y="3739753"/>
                  <a:pt x="1375172" y="3697685"/>
                </a:cubicBezTo>
                <a:cubicBezTo>
                  <a:pt x="1281641" y="3655616"/>
                  <a:pt x="1197438" y="3583120"/>
                  <a:pt x="1122561" y="3480197"/>
                </a:cubicBezTo>
                <a:cubicBezTo>
                  <a:pt x="944893" y="3124597"/>
                  <a:pt x="769474" y="2764367"/>
                  <a:pt x="596304" y="2399507"/>
                </a:cubicBezTo>
                <a:cubicBezTo>
                  <a:pt x="423267" y="2034646"/>
                  <a:pt x="247914" y="1674482"/>
                  <a:pt x="70247" y="1319014"/>
                </a:cubicBezTo>
                <a:cubicBezTo>
                  <a:pt x="23415" y="1197438"/>
                  <a:pt x="0" y="1094516"/>
                  <a:pt x="0" y="1010246"/>
                </a:cubicBezTo>
                <a:cubicBezTo>
                  <a:pt x="0" y="841838"/>
                  <a:pt x="56091" y="706239"/>
                  <a:pt x="168275" y="603449"/>
                </a:cubicBezTo>
                <a:cubicBezTo>
                  <a:pt x="280590" y="500526"/>
                  <a:pt x="406929" y="449064"/>
                  <a:pt x="547290" y="449064"/>
                </a:cubicBezTo>
                <a:cubicBezTo>
                  <a:pt x="762529" y="449064"/>
                  <a:pt x="944959" y="570641"/>
                  <a:pt x="1094581" y="81379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4" name="Freeform 1134"/>
          <p:cNvSpPr/>
          <p:nvPr/>
        </p:nvSpPr>
        <p:spPr>
          <a:xfrm rot="0" flipH="0" flipV="0">
            <a:off x="4793013" y="6104577"/>
            <a:ext cx="205617" cy="294676"/>
          </a:xfrm>
          <a:custGeom>
            <a:pathLst>
              <a:path w="6047582" h="8666956">
                <a:moveTo>
                  <a:pt x="84138" y="7276704"/>
                </a:moveTo>
                <a:cubicBezTo>
                  <a:pt x="28046" y="7145603"/>
                  <a:pt x="0" y="7023960"/>
                  <a:pt x="0" y="6911777"/>
                </a:cubicBezTo>
                <a:cubicBezTo>
                  <a:pt x="0" y="6752630"/>
                  <a:pt x="49081" y="6623910"/>
                  <a:pt x="147241" y="6525618"/>
                </a:cubicBezTo>
                <a:cubicBezTo>
                  <a:pt x="245534" y="6427193"/>
                  <a:pt x="369491" y="6377980"/>
                  <a:pt x="519113" y="6377980"/>
                </a:cubicBezTo>
                <a:cubicBezTo>
                  <a:pt x="668735" y="6377980"/>
                  <a:pt x="813660" y="6429508"/>
                  <a:pt x="953889" y="6532563"/>
                </a:cubicBezTo>
                <a:cubicBezTo>
                  <a:pt x="1113036" y="6720020"/>
                  <a:pt x="1297782" y="6876984"/>
                  <a:pt x="1508125" y="7003455"/>
                </a:cubicBezTo>
                <a:cubicBezTo>
                  <a:pt x="1718601" y="7129794"/>
                  <a:pt x="1943100" y="7228086"/>
                  <a:pt x="2181622" y="7298333"/>
                </a:cubicBezTo>
                <a:cubicBezTo>
                  <a:pt x="2420276" y="7368580"/>
                  <a:pt x="2663495" y="7417793"/>
                  <a:pt x="2911277" y="7445971"/>
                </a:cubicBezTo>
                <a:cubicBezTo>
                  <a:pt x="3159192" y="7474017"/>
                  <a:pt x="3400095" y="7488039"/>
                  <a:pt x="3633986" y="7488039"/>
                </a:cubicBezTo>
                <a:cubicBezTo>
                  <a:pt x="3793001" y="7431816"/>
                  <a:pt x="3902869" y="7396692"/>
                  <a:pt x="3963591" y="7382669"/>
                </a:cubicBezTo>
                <a:cubicBezTo>
                  <a:pt x="4024445" y="7368646"/>
                  <a:pt x="4073592" y="7352308"/>
                  <a:pt x="4111030" y="7333655"/>
                </a:cubicBezTo>
                <a:cubicBezTo>
                  <a:pt x="4148468" y="7314870"/>
                  <a:pt x="4190537" y="7286758"/>
                  <a:pt x="4237236" y="7249319"/>
                </a:cubicBezTo>
                <a:cubicBezTo>
                  <a:pt x="4284068" y="7211748"/>
                  <a:pt x="4372968" y="7146132"/>
                  <a:pt x="4503936" y="7052469"/>
                </a:cubicBezTo>
                <a:cubicBezTo>
                  <a:pt x="4550768" y="6986853"/>
                  <a:pt x="4592836" y="6925932"/>
                  <a:pt x="4630143" y="6869708"/>
                </a:cubicBezTo>
                <a:cubicBezTo>
                  <a:pt x="4667581" y="6813484"/>
                  <a:pt x="4709716" y="6752630"/>
                  <a:pt x="4756547" y="6687146"/>
                </a:cubicBezTo>
                <a:lnTo>
                  <a:pt x="4882754" y="6307733"/>
                </a:lnTo>
                <a:cubicBezTo>
                  <a:pt x="4882754" y="6242117"/>
                  <a:pt x="4882754" y="6178881"/>
                  <a:pt x="4882754" y="6118027"/>
                </a:cubicBezTo>
                <a:cubicBezTo>
                  <a:pt x="4882754" y="6057041"/>
                  <a:pt x="4878123" y="5989175"/>
                  <a:pt x="4868863" y="5914430"/>
                </a:cubicBezTo>
                <a:cubicBezTo>
                  <a:pt x="4850078" y="5848813"/>
                  <a:pt x="4826662" y="5785578"/>
                  <a:pt x="4798616" y="5724724"/>
                </a:cubicBezTo>
                <a:cubicBezTo>
                  <a:pt x="4770570" y="5663737"/>
                  <a:pt x="4742524" y="5600502"/>
                  <a:pt x="4714479" y="5535018"/>
                </a:cubicBezTo>
                <a:cubicBezTo>
                  <a:pt x="4658387" y="5469401"/>
                  <a:pt x="4604610" y="5408547"/>
                  <a:pt x="4553149" y="5352455"/>
                </a:cubicBezTo>
                <a:cubicBezTo>
                  <a:pt x="4501687" y="5296231"/>
                  <a:pt x="4447845" y="5235377"/>
                  <a:pt x="4391621" y="5169893"/>
                </a:cubicBezTo>
                <a:cubicBezTo>
                  <a:pt x="4307615" y="5123061"/>
                  <a:pt x="4223478" y="5071534"/>
                  <a:pt x="4139208" y="5015310"/>
                </a:cubicBezTo>
                <a:cubicBezTo>
                  <a:pt x="4055071" y="4959086"/>
                  <a:pt x="3961540" y="4916885"/>
                  <a:pt x="3858618" y="4888707"/>
                </a:cubicBezTo>
                <a:cubicBezTo>
                  <a:pt x="3475104" y="4757606"/>
                  <a:pt x="3121951" y="4666325"/>
                  <a:pt x="2799160" y="4614863"/>
                </a:cubicBezTo>
                <a:cubicBezTo>
                  <a:pt x="2476500" y="4563269"/>
                  <a:pt x="2172494" y="4497719"/>
                  <a:pt x="1887141" y="4418211"/>
                </a:cubicBezTo>
                <a:cubicBezTo>
                  <a:pt x="1601788" y="4338572"/>
                  <a:pt x="1332839" y="4214482"/>
                  <a:pt x="1080294" y="4045943"/>
                </a:cubicBezTo>
                <a:cubicBezTo>
                  <a:pt x="827749" y="3877271"/>
                  <a:pt x="579901" y="3605676"/>
                  <a:pt x="336749" y="3231158"/>
                </a:cubicBezTo>
                <a:cubicBezTo>
                  <a:pt x="289918" y="3156281"/>
                  <a:pt x="261806" y="3100123"/>
                  <a:pt x="252413" y="3062685"/>
                </a:cubicBezTo>
                <a:cubicBezTo>
                  <a:pt x="243152" y="3025114"/>
                  <a:pt x="233826" y="2959497"/>
                  <a:pt x="224433" y="2865835"/>
                </a:cubicBezTo>
                <a:cubicBezTo>
                  <a:pt x="215040" y="2790958"/>
                  <a:pt x="208029" y="2718396"/>
                  <a:pt x="203399" y="2648149"/>
                </a:cubicBezTo>
                <a:cubicBezTo>
                  <a:pt x="198769" y="2577902"/>
                  <a:pt x="196454" y="2509970"/>
                  <a:pt x="196454" y="2444354"/>
                </a:cubicBezTo>
                <a:cubicBezTo>
                  <a:pt x="196454" y="2275814"/>
                  <a:pt x="212792" y="2125994"/>
                  <a:pt x="245468" y="1994893"/>
                </a:cubicBezTo>
                <a:cubicBezTo>
                  <a:pt x="278276" y="1863792"/>
                  <a:pt x="327422" y="1737387"/>
                  <a:pt x="392907" y="1615679"/>
                </a:cubicBezTo>
                <a:cubicBezTo>
                  <a:pt x="458391" y="1493970"/>
                  <a:pt x="542529" y="1369880"/>
                  <a:pt x="645319" y="1243410"/>
                </a:cubicBezTo>
                <a:cubicBezTo>
                  <a:pt x="748242" y="1116939"/>
                  <a:pt x="869884" y="978827"/>
                  <a:pt x="1010246" y="829072"/>
                </a:cubicBezTo>
                <a:cubicBezTo>
                  <a:pt x="1169128" y="660400"/>
                  <a:pt x="1351492" y="522222"/>
                  <a:pt x="1557338" y="414536"/>
                </a:cubicBezTo>
                <a:cubicBezTo>
                  <a:pt x="1763184" y="306719"/>
                  <a:pt x="1978356" y="222383"/>
                  <a:pt x="2202855" y="161529"/>
                </a:cubicBezTo>
                <a:cubicBezTo>
                  <a:pt x="2427486" y="100674"/>
                  <a:pt x="2658997" y="58539"/>
                  <a:pt x="2897386" y="35124"/>
                </a:cubicBezTo>
                <a:cubicBezTo>
                  <a:pt x="3135908" y="11708"/>
                  <a:pt x="3367418" y="0"/>
                  <a:pt x="3591918" y="0"/>
                </a:cubicBezTo>
                <a:cubicBezTo>
                  <a:pt x="3666795" y="0"/>
                  <a:pt x="3734594" y="0"/>
                  <a:pt x="3795316" y="0"/>
                </a:cubicBezTo>
                <a:cubicBezTo>
                  <a:pt x="3856170" y="0"/>
                  <a:pt x="3919406" y="4697"/>
                  <a:pt x="3985022" y="14089"/>
                </a:cubicBezTo>
                <a:cubicBezTo>
                  <a:pt x="4200129" y="32875"/>
                  <a:pt x="4403527" y="84336"/>
                  <a:pt x="4595218" y="168474"/>
                </a:cubicBezTo>
                <a:cubicBezTo>
                  <a:pt x="4786908" y="252611"/>
                  <a:pt x="4985676" y="322858"/>
                  <a:pt x="5191522" y="379214"/>
                </a:cubicBezTo>
                <a:cubicBezTo>
                  <a:pt x="5406761" y="528836"/>
                  <a:pt x="5514380" y="711266"/>
                  <a:pt x="5514380" y="926505"/>
                </a:cubicBezTo>
                <a:cubicBezTo>
                  <a:pt x="5514380" y="1066999"/>
                  <a:pt x="5460537" y="1191022"/>
                  <a:pt x="5352852" y="1298575"/>
                </a:cubicBezTo>
                <a:cubicBezTo>
                  <a:pt x="5245299" y="1406129"/>
                  <a:pt x="5093296" y="1459905"/>
                  <a:pt x="4896843" y="1459905"/>
                </a:cubicBezTo>
                <a:cubicBezTo>
                  <a:pt x="4878189" y="1459905"/>
                  <a:pt x="4857155" y="1457590"/>
                  <a:pt x="4833739" y="1452960"/>
                </a:cubicBezTo>
                <a:cubicBezTo>
                  <a:pt x="4810324" y="1448197"/>
                  <a:pt x="4789289" y="1445816"/>
                  <a:pt x="4770636" y="1445816"/>
                </a:cubicBezTo>
                <a:cubicBezTo>
                  <a:pt x="4471260" y="1352154"/>
                  <a:pt x="4207008" y="1279591"/>
                  <a:pt x="3977879" y="1228130"/>
                </a:cubicBezTo>
                <a:cubicBezTo>
                  <a:pt x="3748749" y="1176536"/>
                  <a:pt x="3526565" y="1150739"/>
                  <a:pt x="3311327" y="1150739"/>
                </a:cubicBezTo>
                <a:cubicBezTo>
                  <a:pt x="3086960" y="1150739"/>
                  <a:pt x="2857831" y="1188244"/>
                  <a:pt x="2623939" y="1263254"/>
                </a:cubicBezTo>
                <a:cubicBezTo>
                  <a:pt x="2390048" y="1338130"/>
                  <a:pt x="2118784" y="1464535"/>
                  <a:pt x="1810147" y="1642468"/>
                </a:cubicBezTo>
                <a:cubicBezTo>
                  <a:pt x="1754056" y="1717477"/>
                  <a:pt x="1697898" y="1785409"/>
                  <a:pt x="1641674" y="1846263"/>
                </a:cubicBezTo>
                <a:cubicBezTo>
                  <a:pt x="1585582" y="1907117"/>
                  <a:pt x="1529491" y="1970419"/>
                  <a:pt x="1473399" y="2036168"/>
                </a:cubicBezTo>
                <a:cubicBezTo>
                  <a:pt x="1445353" y="2092259"/>
                  <a:pt x="1419622" y="2148417"/>
                  <a:pt x="1396207" y="2204641"/>
                </a:cubicBezTo>
                <a:cubicBezTo>
                  <a:pt x="1372791" y="2260733"/>
                  <a:pt x="1351757" y="2316957"/>
                  <a:pt x="1333104" y="2373313"/>
                </a:cubicBezTo>
                <a:cubicBezTo>
                  <a:pt x="1333104" y="2429537"/>
                  <a:pt x="1335419" y="2485761"/>
                  <a:pt x="1340049" y="2541985"/>
                </a:cubicBezTo>
                <a:cubicBezTo>
                  <a:pt x="1344679" y="2598209"/>
                  <a:pt x="1351691" y="2649670"/>
                  <a:pt x="1361083" y="2696369"/>
                </a:cubicBezTo>
                <a:cubicBezTo>
                  <a:pt x="1398522" y="2743200"/>
                  <a:pt x="1431264" y="2790032"/>
                  <a:pt x="1459310" y="2836863"/>
                </a:cubicBezTo>
                <a:cubicBezTo>
                  <a:pt x="1487356" y="2883694"/>
                  <a:pt x="1520098" y="2930525"/>
                  <a:pt x="1557536" y="2977357"/>
                </a:cubicBezTo>
                <a:lnTo>
                  <a:pt x="2146896" y="3314502"/>
                </a:lnTo>
                <a:cubicBezTo>
                  <a:pt x="2427486" y="3380119"/>
                  <a:pt x="2689358" y="3436343"/>
                  <a:pt x="2932510" y="3483174"/>
                </a:cubicBezTo>
                <a:cubicBezTo>
                  <a:pt x="3175794" y="3530005"/>
                  <a:pt x="3409686" y="3583848"/>
                  <a:pt x="3634185" y="3644702"/>
                </a:cubicBezTo>
                <a:cubicBezTo>
                  <a:pt x="3858684" y="3705424"/>
                  <a:pt x="4080868" y="3777986"/>
                  <a:pt x="4300736" y="3862388"/>
                </a:cubicBezTo>
                <a:cubicBezTo>
                  <a:pt x="4520605" y="3946658"/>
                  <a:pt x="4756812" y="4059039"/>
                  <a:pt x="5009357" y="4199533"/>
                </a:cubicBezTo>
                <a:cubicBezTo>
                  <a:pt x="5140325" y="4274543"/>
                  <a:pt x="5252509" y="4370586"/>
                  <a:pt x="5345907" y="4487664"/>
                </a:cubicBezTo>
                <a:cubicBezTo>
                  <a:pt x="5439437" y="4604610"/>
                  <a:pt x="5528337" y="4714611"/>
                  <a:pt x="5612607" y="4817666"/>
                </a:cubicBezTo>
                <a:cubicBezTo>
                  <a:pt x="5762229" y="4995598"/>
                  <a:pt x="5872097" y="5196946"/>
                  <a:pt x="5942211" y="5421710"/>
                </a:cubicBezTo>
                <a:cubicBezTo>
                  <a:pt x="6012458" y="5646473"/>
                  <a:pt x="6047582" y="5880630"/>
                  <a:pt x="6047582" y="6124179"/>
                </a:cubicBezTo>
                <a:cubicBezTo>
                  <a:pt x="6047582" y="6461258"/>
                  <a:pt x="5982097" y="6789010"/>
                  <a:pt x="5851129" y="7107436"/>
                </a:cubicBezTo>
                <a:cubicBezTo>
                  <a:pt x="5720160" y="7425862"/>
                  <a:pt x="5533099" y="7688131"/>
                  <a:pt x="5289947" y="7894241"/>
                </a:cubicBezTo>
                <a:cubicBezTo>
                  <a:pt x="5205810" y="7969118"/>
                  <a:pt x="5119291" y="8036984"/>
                  <a:pt x="5030391" y="8097838"/>
                </a:cubicBezTo>
                <a:cubicBezTo>
                  <a:pt x="4941491" y="8158692"/>
                  <a:pt x="4854972" y="8217231"/>
                  <a:pt x="4770835" y="8273455"/>
                </a:cubicBezTo>
                <a:cubicBezTo>
                  <a:pt x="4574382" y="8404555"/>
                  <a:pt x="4354513" y="8502914"/>
                  <a:pt x="4111229" y="8568531"/>
                </a:cubicBezTo>
                <a:cubicBezTo>
                  <a:pt x="3867944" y="8634147"/>
                  <a:pt x="3610637" y="8666956"/>
                  <a:pt x="3339307" y="8666956"/>
                </a:cubicBezTo>
                <a:cubicBezTo>
                  <a:pt x="3030803" y="8666956"/>
                  <a:pt x="2719851" y="8631832"/>
                  <a:pt x="2406452" y="8561585"/>
                </a:cubicBezTo>
                <a:cubicBezTo>
                  <a:pt x="2093053" y="8491339"/>
                  <a:pt x="1791362" y="8393046"/>
                  <a:pt x="1501379" y="8266708"/>
                </a:cubicBezTo>
                <a:cubicBezTo>
                  <a:pt x="1211395" y="8140237"/>
                  <a:pt x="944761" y="7992798"/>
                  <a:pt x="701477" y="7824391"/>
                </a:cubicBezTo>
                <a:cubicBezTo>
                  <a:pt x="458325" y="7655851"/>
                  <a:pt x="252545" y="7473289"/>
                  <a:pt x="84138" y="7276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5" name="Freeform 1135"/>
          <p:cNvSpPr/>
          <p:nvPr/>
        </p:nvSpPr>
        <p:spPr>
          <a:xfrm rot="0" flipH="0" flipV="0">
            <a:off x="5053183" y="6099071"/>
            <a:ext cx="224095" cy="294865"/>
          </a:xfrm>
          <a:custGeom>
            <a:pathLst>
              <a:path w="6591035" h="8672512">
                <a:moveTo>
                  <a:pt x="5440494" y="561182"/>
                </a:moveTo>
                <a:cubicBezTo>
                  <a:pt x="5487193" y="374121"/>
                  <a:pt x="5562004" y="233826"/>
                  <a:pt x="5664927" y="140296"/>
                </a:cubicBezTo>
                <a:cubicBezTo>
                  <a:pt x="5767850" y="46766"/>
                  <a:pt x="5884796" y="0"/>
                  <a:pt x="6015765" y="0"/>
                </a:cubicBezTo>
                <a:cubicBezTo>
                  <a:pt x="6137341" y="0"/>
                  <a:pt x="6251905" y="42135"/>
                  <a:pt x="6359459" y="126405"/>
                </a:cubicBezTo>
                <a:cubicBezTo>
                  <a:pt x="6467144" y="210543"/>
                  <a:pt x="6544336" y="341445"/>
                  <a:pt x="6591035" y="519113"/>
                </a:cubicBezTo>
                <a:cubicBezTo>
                  <a:pt x="6581774" y="1108605"/>
                  <a:pt x="6565437" y="1728457"/>
                  <a:pt x="6542021" y="2378671"/>
                </a:cubicBezTo>
                <a:cubicBezTo>
                  <a:pt x="6518605" y="3028752"/>
                  <a:pt x="6476471" y="3660180"/>
                  <a:pt x="6415616" y="4272955"/>
                </a:cubicBezTo>
                <a:cubicBezTo>
                  <a:pt x="6354894" y="4885730"/>
                  <a:pt x="6270691" y="5461133"/>
                  <a:pt x="6163005" y="5999163"/>
                </a:cubicBezTo>
                <a:cubicBezTo>
                  <a:pt x="6055452" y="6537061"/>
                  <a:pt x="5908146" y="6993136"/>
                  <a:pt x="5721085" y="7367389"/>
                </a:cubicBezTo>
                <a:cubicBezTo>
                  <a:pt x="5618162" y="7591888"/>
                  <a:pt x="5470789" y="7786026"/>
                  <a:pt x="5278966" y="7949804"/>
                </a:cubicBezTo>
                <a:cubicBezTo>
                  <a:pt x="5087276" y="8113448"/>
                  <a:pt x="4872103" y="8249113"/>
                  <a:pt x="4633449" y="8356799"/>
                </a:cubicBezTo>
                <a:cubicBezTo>
                  <a:pt x="4394927" y="8464352"/>
                  <a:pt x="4144698" y="8543858"/>
                  <a:pt x="3882760" y="8595320"/>
                </a:cubicBezTo>
                <a:cubicBezTo>
                  <a:pt x="3620823" y="8646781"/>
                  <a:pt x="3368145" y="8672512"/>
                  <a:pt x="3124729" y="8672512"/>
                </a:cubicBezTo>
                <a:cubicBezTo>
                  <a:pt x="2834745" y="8672512"/>
                  <a:pt x="2551708" y="8639770"/>
                  <a:pt x="2275615" y="8574285"/>
                </a:cubicBezTo>
                <a:cubicBezTo>
                  <a:pt x="1999654" y="8508801"/>
                  <a:pt x="1742413" y="8408260"/>
                  <a:pt x="1503891" y="8272661"/>
                </a:cubicBezTo>
                <a:cubicBezTo>
                  <a:pt x="1265369" y="8136930"/>
                  <a:pt x="1054893" y="7968523"/>
                  <a:pt x="872463" y="7767439"/>
                </a:cubicBezTo>
                <a:cubicBezTo>
                  <a:pt x="690033" y="7566224"/>
                  <a:pt x="552053" y="7329951"/>
                  <a:pt x="458523" y="7058621"/>
                </a:cubicBezTo>
                <a:cubicBezTo>
                  <a:pt x="299376" y="6609623"/>
                  <a:pt x="189375" y="6116175"/>
                  <a:pt x="128521" y="5578277"/>
                </a:cubicBezTo>
                <a:cubicBezTo>
                  <a:pt x="67799" y="5040247"/>
                  <a:pt x="30427" y="4485879"/>
                  <a:pt x="16404" y="3915172"/>
                </a:cubicBezTo>
                <a:cubicBezTo>
                  <a:pt x="2381" y="3344466"/>
                  <a:pt x="0" y="2778456"/>
                  <a:pt x="9260" y="2217143"/>
                </a:cubicBezTo>
                <a:cubicBezTo>
                  <a:pt x="18653" y="1655829"/>
                  <a:pt x="23349" y="1127258"/>
                  <a:pt x="23349" y="631429"/>
                </a:cubicBezTo>
                <a:cubicBezTo>
                  <a:pt x="70180" y="444368"/>
                  <a:pt x="145057" y="304073"/>
                  <a:pt x="247980" y="210543"/>
                </a:cubicBezTo>
                <a:cubicBezTo>
                  <a:pt x="350903" y="116880"/>
                  <a:pt x="467849" y="70049"/>
                  <a:pt x="598818" y="70049"/>
                </a:cubicBezTo>
                <a:cubicBezTo>
                  <a:pt x="720394" y="70049"/>
                  <a:pt x="834959" y="112184"/>
                  <a:pt x="942512" y="196454"/>
                </a:cubicBezTo>
                <a:cubicBezTo>
                  <a:pt x="1050197" y="280591"/>
                  <a:pt x="1127389" y="411560"/>
                  <a:pt x="1174088" y="589360"/>
                </a:cubicBezTo>
                <a:cubicBezTo>
                  <a:pt x="1174088" y="898129"/>
                  <a:pt x="1169392" y="1251347"/>
                  <a:pt x="1159999" y="1649016"/>
                </a:cubicBezTo>
                <a:cubicBezTo>
                  <a:pt x="1150739" y="2046553"/>
                  <a:pt x="1143727" y="2458178"/>
                  <a:pt x="1138965" y="2883893"/>
                </a:cubicBezTo>
                <a:cubicBezTo>
                  <a:pt x="1134335" y="3309475"/>
                  <a:pt x="1139031" y="3735123"/>
                  <a:pt x="1153054" y="4160838"/>
                </a:cubicBezTo>
                <a:cubicBezTo>
                  <a:pt x="1167077" y="4586420"/>
                  <a:pt x="1195123" y="4986338"/>
                  <a:pt x="1237191" y="5360591"/>
                </a:cubicBezTo>
                <a:cubicBezTo>
                  <a:pt x="1279392" y="5734844"/>
                  <a:pt x="1344877" y="6066962"/>
                  <a:pt x="1433644" y="6356946"/>
                </a:cubicBezTo>
                <a:cubicBezTo>
                  <a:pt x="1522544" y="6646929"/>
                  <a:pt x="1641871" y="6866798"/>
                  <a:pt x="1791626" y="7016552"/>
                </a:cubicBezTo>
                <a:cubicBezTo>
                  <a:pt x="1988079" y="7222398"/>
                  <a:pt x="2210263" y="7360378"/>
                  <a:pt x="2458177" y="7430493"/>
                </a:cubicBezTo>
                <a:cubicBezTo>
                  <a:pt x="2706092" y="7500607"/>
                  <a:pt x="2946995" y="7535664"/>
                  <a:pt x="3180887" y="7535664"/>
                </a:cubicBezTo>
                <a:cubicBezTo>
                  <a:pt x="3461609" y="7535664"/>
                  <a:pt x="3737636" y="7474876"/>
                  <a:pt x="4008966" y="7353300"/>
                </a:cubicBezTo>
                <a:cubicBezTo>
                  <a:pt x="4280297" y="7231724"/>
                  <a:pt x="4523581" y="7035271"/>
                  <a:pt x="4738819" y="6763941"/>
                </a:cubicBezTo>
                <a:cubicBezTo>
                  <a:pt x="4851003" y="6623580"/>
                  <a:pt x="4942152" y="6406092"/>
                  <a:pt x="5012266" y="6111479"/>
                </a:cubicBezTo>
                <a:cubicBezTo>
                  <a:pt x="5082513" y="5816733"/>
                  <a:pt x="5143367" y="5482233"/>
                  <a:pt x="5194829" y="5107980"/>
                </a:cubicBezTo>
                <a:cubicBezTo>
                  <a:pt x="5246290" y="4733727"/>
                  <a:pt x="5286044" y="4333809"/>
                  <a:pt x="5314090" y="3908227"/>
                </a:cubicBezTo>
                <a:cubicBezTo>
                  <a:pt x="5342136" y="3482512"/>
                  <a:pt x="5365485" y="3063875"/>
                  <a:pt x="5384138" y="2652316"/>
                </a:cubicBezTo>
                <a:cubicBezTo>
                  <a:pt x="5402923" y="2240625"/>
                  <a:pt x="5414631" y="1852349"/>
                  <a:pt x="5419262" y="1487488"/>
                </a:cubicBezTo>
                <a:cubicBezTo>
                  <a:pt x="5424024" y="1122627"/>
                  <a:pt x="5431102" y="813859"/>
                  <a:pt x="5440494" y="56118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6" name="Freeform 1136"/>
          <p:cNvSpPr/>
          <p:nvPr/>
        </p:nvSpPr>
        <p:spPr>
          <a:xfrm rot="0" flipH="0" flipV="0">
            <a:off x="5316491" y="6055228"/>
            <a:ext cx="107275" cy="405397"/>
          </a:xfrm>
          <a:custGeom>
            <a:pathLst>
              <a:path w="3155156" h="11923446">
                <a:moveTo>
                  <a:pt x="3000772" y="10941115"/>
                </a:moveTo>
                <a:cubicBezTo>
                  <a:pt x="3103694" y="11090736"/>
                  <a:pt x="3155156" y="11235728"/>
                  <a:pt x="3155156" y="11376090"/>
                </a:cubicBezTo>
                <a:cubicBezTo>
                  <a:pt x="3155156" y="11516451"/>
                  <a:pt x="3115336" y="11631082"/>
                  <a:pt x="3035697" y="11719982"/>
                </a:cubicBezTo>
                <a:cubicBezTo>
                  <a:pt x="2956190" y="11808882"/>
                  <a:pt x="2848636" y="11867355"/>
                  <a:pt x="2713037" y="11895401"/>
                </a:cubicBezTo>
                <a:cubicBezTo>
                  <a:pt x="2577438" y="11923446"/>
                  <a:pt x="2425435" y="11895334"/>
                  <a:pt x="2257028" y="11811065"/>
                </a:cubicBezTo>
                <a:cubicBezTo>
                  <a:pt x="2144712" y="11708274"/>
                  <a:pt x="2027700" y="11610047"/>
                  <a:pt x="1905992" y="11516385"/>
                </a:cubicBezTo>
                <a:cubicBezTo>
                  <a:pt x="1784416" y="11422855"/>
                  <a:pt x="1681559" y="11315302"/>
                  <a:pt x="1597422" y="11193726"/>
                </a:cubicBezTo>
                <a:cubicBezTo>
                  <a:pt x="1195123" y="10651065"/>
                  <a:pt x="870016" y="10040605"/>
                  <a:pt x="622101" y="9362347"/>
                </a:cubicBezTo>
                <a:cubicBezTo>
                  <a:pt x="374187" y="8684087"/>
                  <a:pt x="203464" y="7982479"/>
                  <a:pt x="109934" y="7257520"/>
                </a:cubicBezTo>
                <a:cubicBezTo>
                  <a:pt x="16404" y="6532430"/>
                  <a:pt x="0" y="5805024"/>
                  <a:pt x="60722" y="5075303"/>
                </a:cubicBezTo>
                <a:cubicBezTo>
                  <a:pt x="121576" y="4345582"/>
                  <a:pt x="259556" y="3653234"/>
                  <a:pt x="474662" y="2998258"/>
                </a:cubicBezTo>
                <a:cubicBezTo>
                  <a:pt x="568325" y="2727060"/>
                  <a:pt x="671248" y="2472200"/>
                  <a:pt x="783431" y="2233678"/>
                </a:cubicBezTo>
                <a:cubicBezTo>
                  <a:pt x="895747" y="1995024"/>
                  <a:pt x="1017389" y="1763447"/>
                  <a:pt x="1148358" y="1538948"/>
                </a:cubicBezTo>
                <a:cubicBezTo>
                  <a:pt x="1279326" y="1314317"/>
                  <a:pt x="1419622" y="1092133"/>
                  <a:pt x="1569244" y="872397"/>
                </a:cubicBezTo>
                <a:cubicBezTo>
                  <a:pt x="1718998" y="652528"/>
                  <a:pt x="1873382" y="425648"/>
                  <a:pt x="2032397" y="191756"/>
                </a:cubicBezTo>
                <a:cubicBezTo>
                  <a:pt x="2172758" y="79441"/>
                  <a:pt x="2310738" y="18653"/>
                  <a:pt x="2446337" y="9392"/>
                </a:cubicBezTo>
                <a:cubicBezTo>
                  <a:pt x="2582069" y="0"/>
                  <a:pt x="2699014" y="30361"/>
                  <a:pt x="2797175" y="100475"/>
                </a:cubicBezTo>
                <a:cubicBezTo>
                  <a:pt x="2895468" y="170589"/>
                  <a:pt x="2963333" y="273512"/>
                  <a:pt x="3000772" y="409244"/>
                </a:cubicBezTo>
                <a:cubicBezTo>
                  <a:pt x="3038210" y="544842"/>
                  <a:pt x="3024187" y="696846"/>
                  <a:pt x="2958703" y="865253"/>
                </a:cubicBezTo>
                <a:cubicBezTo>
                  <a:pt x="2808949" y="1099145"/>
                  <a:pt x="2666206" y="1312002"/>
                  <a:pt x="2530475" y="1503825"/>
                </a:cubicBezTo>
                <a:cubicBezTo>
                  <a:pt x="2394876" y="1695648"/>
                  <a:pt x="2270919" y="1887471"/>
                  <a:pt x="2158603" y="2079294"/>
                </a:cubicBezTo>
                <a:cubicBezTo>
                  <a:pt x="2046420" y="2270984"/>
                  <a:pt x="1938867" y="2469753"/>
                  <a:pt x="1835944" y="2675598"/>
                </a:cubicBezTo>
                <a:cubicBezTo>
                  <a:pt x="1733021" y="2881444"/>
                  <a:pt x="1639490" y="3115336"/>
                  <a:pt x="1555353" y="3377273"/>
                </a:cubicBezTo>
                <a:cubicBezTo>
                  <a:pt x="1396206" y="3863710"/>
                  <a:pt x="1286206" y="4429720"/>
                  <a:pt x="1225351" y="5075303"/>
                </a:cubicBezTo>
                <a:cubicBezTo>
                  <a:pt x="1164630" y="5720754"/>
                  <a:pt x="1169326" y="6375598"/>
                  <a:pt x="1239440" y="7039834"/>
                </a:cubicBezTo>
                <a:cubicBezTo>
                  <a:pt x="1309687" y="7704071"/>
                  <a:pt x="1445352" y="8340261"/>
                  <a:pt x="1646436" y="8948406"/>
                </a:cubicBezTo>
                <a:cubicBezTo>
                  <a:pt x="1847651" y="9556551"/>
                  <a:pt x="2125993" y="10061706"/>
                  <a:pt x="2481461" y="10463872"/>
                </a:cubicBezTo>
                <a:cubicBezTo>
                  <a:pt x="2556338" y="10548142"/>
                  <a:pt x="2640542" y="10630031"/>
                  <a:pt x="2734072" y="10709538"/>
                </a:cubicBezTo>
                <a:cubicBezTo>
                  <a:pt x="2827602" y="10789045"/>
                  <a:pt x="2916502" y="10866237"/>
                  <a:pt x="3000772" y="1094111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7" name="Freeform 1137"/>
          <p:cNvSpPr/>
          <p:nvPr/>
        </p:nvSpPr>
        <p:spPr>
          <a:xfrm rot="0" flipH="0" flipV="0">
            <a:off x="5486618" y="6094288"/>
            <a:ext cx="186557" cy="295243"/>
          </a:xfrm>
          <a:custGeom>
            <a:pathLst>
              <a:path w="5486996" h="8683624">
                <a:moveTo>
                  <a:pt x="3690740" y="1880196"/>
                </a:moveTo>
                <a:cubicBezTo>
                  <a:pt x="3615862" y="1711788"/>
                  <a:pt x="3515254" y="1571493"/>
                  <a:pt x="3388916" y="1459310"/>
                </a:cubicBezTo>
                <a:cubicBezTo>
                  <a:pt x="3262578" y="1347127"/>
                  <a:pt x="3133924" y="1281642"/>
                  <a:pt x="3002955" y="1262856"/>
                </a:cubicBezTo>
                <a:cubicBezTo>
                  <a:pt x="2591396" y="1262856"/>
                  <a:pt x="2217209" y="1372725"/>
                  <a:pt x="1880394" y="1592461"/>
                </a:cubicBezTo>
                <a:cubicBezTo>
                  <a:pt x="1543580" y="1812197"/>
                  <a:pt x="1234877" y="2071688"/>
                  <a:pt x="954286" y="2370931"/>
                </a:cubicBezTo>
                <a:cubicBezTo>
                  <a:pt x="823185" y="2464462"/>
                  <a:pt x="682824" y="2511227"/>
                  <a:pt x="533202" y="2511227"/>
                </a:cubicBezTo>
                <a:cubicBezTo>
                  <a:pt x="374187" y="2511227"/>
                  <a:pt x="245534" y="2457450"/>
                  <a:pt x="147241" y="2349897"/>
                </a:cubicBezTo>
                <a:cubicBezTo>
                  <a:pt x="49081" y="2242344"/>
                  <a:pt x="0" y="2104430"/>
                  <a:pt x="0" y="1936155"/>
                </a:cubicBezTo>
                <a:cubicBezTo>
                  <a:pt x="0" y="1786401"/>
                  <a:pt x="42069" y="1641343"/>
                  <a:pt x="126207" y="1500981"/>
                </a:cubicBezTo>
                <a:cubicBezTo>
                  <a:pt x="304007" y="1314053"/>
                  <a:pt x="495763" y="1129374"/>
                  <a:pt x="701477" y="946944"/>
                </a:cubicBezTo>
                <a:cubicBezTo>
                  <a:pt x="907323" y="764514"/>
                  <a:pt x="1127192" y="603184"/>
                  <a:pt x="1361083" y="462955"/>
                </a:cubicBezTo>
                <a:cubicBezTo>
                  <a:pt x="1594975" y="322594"/>
                  <a:pt x="1835878" y="210344"/>
                  <a:pt x="2083793" y="126206"/>
                </a:cubicBezTo>
                <a:cubicBezTo>
                  <a:pt x="2331707" y="42069"/>
                  <a:pt x="2586633" y="0"/>
                  <a:pt x="2848571" y="0"/>
                </a:cubicBezTo>
                <a:cubicBezTo>
                  <a:pt x="3147947" y="0"/>
                  <a:pt x="3428604" y="63103"/>
                  <a:pt x="3690541" y="189310"/>
                </a:cubicBezTo>
                <a:cubicBezTo>
                  <a:pt x="3952611" y="315516"/>
                  <a:pt x="4179491" y="493183"/>
                  <a:pt x="4371182" y="722313"/>
                </a:cubicBezTo>
                <a:cubicBezTo>
                  <a:pt x="4563004" y="951442"/>
                  <a:pt x="4715008" y="1225021"/>
                  <a:pt x="4827191" y="1543050"/>
                </a:cubicBezTo>
                <a:cubicBezTo>
                  <a:pt x="4939507" y="1860947"/>
                  <a:pt x="4995665" y="2206956"/>
                  <a:pt x="4995665" y="2581077"/>
                </a:cubicBezTo>
                <a:cubicBezTo>
                  <a:pt x="4995665" y="2702653"/>
                  <a:pt x="4981642" y="2828859"/>
                  <a:pt x="4953596" y="2959696"/>
                </a:cubicBezTo>
                <a:cubicBezTo>
                  <a:pt x="4850673" y="3389908"/>
                  <a:pt x="4693973" y="3740679"/>
                  <a:pt x="4483497" y="4012010"/>
                </a:cubicBezTo>
                <a:cubicBezTo>
                  <a:pt x="4273021" y="4283207"/>
                  <a:pt x="4039129" y="4514652"/>
                  <a:pt x="3781822" y="4706342"/>
                </a:cubicBezTo>
                <a:cubicBezTo>
                  <a:pt x="3524647" y="4898033"/>
                  <a:pt x="3258014" y="5071071"/>
                  <a:pt x="2981921" y="5225455"/>
                </a:cubicBezTo>
                <a:cubicBezTo>
                  <a:pt x="2705960" y="5379707"/>
                  <a:pt x="2448719" y="5550363"/>
                  <a:pt x="2210197" y="5737424"/>
                </a:cubicBezTo>
                <a:cubicBezTo>
                  <a:pt x="1971675" y="5924484"/>
                  <a:pt x="1763515" y="6151298"/>
                  <a:pt x="1585715" y="6417866"/>
                </a:cubicBezTo>
                <a:cubicBezTo>
                  <a:pt x="1407915" y="6684301"/>
                  <a:pt x="1290969" y="7023233"/>
                  <a:pt x="1234877" y="7434660"/>
                </a:cubicBezTo>
                <a:lnTo>
                  <a:pt x="3901083" y="7434660"/>
                </a:lnTo>
                <a:cubicBezTo>
                  <a:pt x="4013399" y="7434660"/>
                  <a:pt x="4097603" y="7418322"/>
                  <a:pt x="4153694" y="7385646"/>
                </a:cubicBezTo>
                <a:cubicBezTo>
                  <a:pt x="4209918" y="7352837"/>
                  <a:pt x="4252053" y="7327106"/>
                  <a:pt x="4280099" y="7308453"/>
                </a:cubicBezTo>
                <a:cubicBezTo>
                  <a:pt x="4298752" y="7289668"/>
                  <a:pt x="4347832" y="7233576"/>
                  <a:pt x="4427340" y="7140178"/>
                </a:cubicBezTo>
                <a:cubicBezTo>
                  <a:pt x="4506847" y="7046648"/>
                  <a:pt x="4565320" y="6990556"/>
                  <a:pt x="4602758" y="6971903"/>
                </a:cubicBezTo>
                <a:cubicBezTo>
                  <a:pt x="4649590" y="6943725"/>
                  <a:pt x="4703366" y="6925006"/>
                  <a:pt x="4764088" y="6915746"/>
                </a:cubicBezTo>
                <a:cubicBezTo>
                  <a:pt x="4824942" y="6906353"/>
                  <a:pt x="4878785" y="6901656"/>
                  <a:pt x="4925616" y="6901656"/>
                </a:cubicBezTo>
                <a:cubicBezTo>
                  <a:pt x="5094024" y="6901656"/>
                  <a:pt x="5229688" y="6960129"/>
                  <a:pt x="5332611" y="7077075"/>
                </a:cubicBezTo>
                <a:cubicBezTo>
                  <a:pt x="5435535" y="7194021"/>
                  <a:pt x="5486996" y="7332001"/>
                  <a:pt x="5486996" y="7491016"/>
                </a:cubicBezTo>
                <a:cubicBezTo>
                  <a:pt x="5486996" y="7593939"/>
                  <a:pt x="5475288" y="7673446"/>
                  <a:pt x="5451872" y="7729538"/>
                </a:cubicBezTo>
                <a:cubicBezTo>
                  <a:pt x="5428457" y="7785629"/>
                  <a:pt x="5407356" y="7823002"/>
                  <a:pt x="5388571" y="7841655"/>
                </a:cubicBezTo>
                <a:cubicBezTo>
                  <a:pt x="5210903" y="8094200"/>
                  <a:pt x="5002742" y="8297664"/>
                  <a:pt x="4764088" y="8452049"/>
                </a:cubicBezTo>
                <a:cubicBezTo>
                  <a:pt x="4525566" y="8606433"/>
                  <a:pt x="4251987" y="8683624"/>
                  <a:pt x="3943350" y="8683624"/>
                </a:cubicBezTo>
                <a:lnTo>
                  <a:pt x="603449" y="8683624"/>
                </a:lnTo>
                <a:cubicBezTo>
                  <a:pt x="238588" y="8646186"/>
                  <a:pt x="37439" y="8426318"/>
                  <a:pt x="0" y="8024019"/>
                </a:cubicBezTo>
                <a:cubicBezTo>
                  <a:pt x="28046" y="7715515"/>
                  <a:pt x="70115" y="7413956"/>
                  <a:pt x="126207" y="7119342"/>
                </a:cubicBezTo>
                <a:cubicBezTo>
                  <a:pt x="182298" y="6824729"/>
                  <a:pt x="261806" y="6539508"/>
                  <a:pt x="364729" y="6263680"/>
                </a:cubicBezTo>
                <a:cubicBezTo>
                  <a:pt x="467652" y="5987852"/>
                  <a:pt x="598620" y="5730677"/>
                  <a:pt x="757635" y="5492155"/>
                </a:cubicBezTo>
                <a:cubicBezTo>
                  <a:pt x="916782" y="5253633"/>
                  <a:pt x="1117931" y="5036212"/>
                  <a:pt x="1361083" y="4839891"/>
                </a:cubicBezTo>
                <a:cubicBezTo>
                  <a:pt x="1576322" y="4671484"/>
                  <a:pt x="1824236" y="4512469"/>
                  <a:pt x="2104827" y="4362847"/>
                </a:cubicBezTo>
                <a:cubicBezTo>
                  <a:pt x="2385550" y="4213225"/>
                  <a:pt x="2652184" y="4047265"/>
                  <a:pt x="2904729" y="3864967"/>
                </a:cubicBezTo>
                <a:cubicBezTo>
                  <a:pt x="3157406" y="3682537"/>
                  <a:pt x="3372578" y="3469812"/>
                  <a:pt x="3550246" y="3226792"/>
                </a:cubicBezTo>
                <a:cubicBezTo>
                  <a:pt x="3728046" y="2983640"/>
                  <a:pt x="3816946" y="2689093"/>
                  <a:pt x="3816946" y="2343150"/>
                </a:cubicBezTo>
                <a:cubicBezTo>
                  <a:pt x="3816946" y="2249488"/>
                  <a:pt x="3798226" y="2151261"/>
                  <a:pt x="3760788" y="2048471"/>
                </a:cubicBezTo>
                <a:cubicBezTo>
                  <a:pt x="3723350" y="1945680"/>
                  <a:pt x="3700000" y="1889588"/>
                  <a:pt x="3690740" y="188019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8" name="Freeform 1138"/>
          <p:cNvSpPr/>
          <p:nvPr/>
        </p:nvSpPr>
        <p:spPr>
          <a:xfrm rot="0" flipH="0" flipV="0">
            <a:off x="5699073" y="6055228"/>
            <a:ext cx="107273" cy="405397"/>
          </a:xfrm>
          <a:custGeom>
            <a:pathLst>
              <a:path w="3155090" h="11923446">
                <a:moveTo>
                  <a:pt x="154385" y="10941115"/>
                </a:moveTo>
                <a:cubicBezTo>
                  <a:pt x="238654" y="10866237"/>
                  <a:pt x="327554" y="10789045"/>
                  <a:pt x="421085" y="10709538"/>
                </a:cubicBezTo>
                <a:cubicBezTo>
                  <a:pt x="514615" y="10630031"/>
                  <a:pt x="598818" y="10548142"/>
                  <a:pt x="673696" y="10463872"/>
                </a:cubicBezTo>
                <a:cubicBezTo>
                  <a:pt x="1029163" y="10061706"/>
                  <a:pt x="1307439" y="9556551"/>
                  <a:pt x="1508522" y="8948406"/>
                </a:cubicBezTo>
                <a:cubicBezTo>
                  <a:pt x="1709738" y="8340261"/>
                  <a:pt x="1845403" y="7704071"/>
                  <a:pt x="1915517" y="7039834"/>
                </a:cubicBezTo>
                <a:cubicBezTo>
                  <a:pt x="1985764" y="6375598"/>
                  <a:pt x="1990461" y="5720754"/>
                  <a:pt x="1929607" y="5075303"/>
                </a:cubicBezTo>
                <a:cubicBezTo>
                  <a:pt x="1868885" y="4429720"/>
                  <a:pt x="1758950" y="3863710"/>
                  <a:pt x="1599803" y="3377273"/>
                </a:cubicBezTo>
                <a:cubicBezTo>
                  <a:pt x="1515666" y="3115336"/>
                  <a:pt x="1422136" y="2881444"/>
                  <a:pt x="1319213" y="2675598"/>
                </a:cubicBezTo>
                <a:cubicBezTo>
                  <a:pt x="1216290" y="2469753"/>
                  <a:pt x="1108671" y="2270984"/>
                  <a:pt x="996355" y="2079294"/>
                </a:cubicBezTo>
                <a:cubicBezTo>
                  <a:pt x="884172" y="1887471"/>
                  <a:pt x="762596" y="1695648"/>
                  <a:pt x="631627" y="1503825"/>
                </a:cubicBezTo>
                <a:cubicBezTo>
                  <a:pt x="500658" y="1312002"/>
                  <a:pt x="355600" y="1099145"/>
                  <a:pt x="196453" y="865253"/>
                </a:cubicBezTo>
                <a:cubicBezTo>
                  <a:pt x="130969" y="696846"/>
                  <a:pt x="116946" y="544842"/>
                  <a:pt x="154385" y="409244"/>
                </a:cubicBezTo>
                <a:cubicBezTo>
                  <a:pt x="191823" y="273512"/>
                  <a:pt x="259623" y="170589"/>
                  <a:pt x="357783" y="100475"/>
                </a:cubicBezTo>
                <a:cubicBezTo>
                  <a:pt x="456076" y="30361"/>
                  <a:pt x="573022" y="0"/>
                  <a:pt x="708621" y="9392"/>
                </a:cubicBezTo>
                <a:cubicBezTo>
                  <a:pt x="844352" y="18653"/>
                  <a:pt x="982398" y="79441"/>
                  <a:pt x="1122760" y="191756"/>
                </a:cubicBezTo>
                <a:cubicBezTo>
                  <a:pt x="1281774" y="425648"/>
                  <a:pt x="1436092" y="652528"/>
                  <a:pt x="1585714" y="872397"/>
                </a:cubicBezTo>
                <a:cubicBezTo>
                  <a:pt x="1735469" y="1092133"/>
                  <a:pt x="1875830" y="1314317"/>
                  <a:pt x="2006799" y="1538948"/>
                </a:cubicBezTo>
                <a:cubicBezTo>
                  <a:pt x="2137767" y="1763447"/>
                  <a:pt x="2259344" y="1995024"/>
                  <a:pt x="2371527" y="2233678"/>
                </a:cubicBezTo>
                <a:cubicBezTo>
                  <a:pt x="2483842" y="2472200"/>
                  <a:pt x="2586832" y="2727060"/>
                  <a:pt x="2680494" y="2998258"/>
                </a:cubicBezTo>
                <a:cubicBezTo>
                  <a:pt x="2895600" y="3653234"/>
                  <a:pt x="3033514" y="4345582"/>
                  <a:pt x="3094236" y="5075303"/>
                </a:cubicBezTo>
                <a:cubicBezTo>
                  <a:pt x="3155090" y="5805024"/>
                  <a:pt x="3138752" y="6532430"/>
                  <a:pt x="3045222" y="7257520"/>
                </a:cubicBezTo>
                <a:cubicBezTo>
                  <a:pt x="2951692" y="7982479"/>
                  <a:pt x="2780970" y="8684087"/>
                  <a:pt x="2533055" y="9362347"/>
                </a:cubicBezTo>
                <a:cubicBezTo>
                  <a:pt x="2285140" y="10040605"/>
                  <a:pt x="1960034" y="10651065"/>
                  <a:pt x="1557735" y="11193726"/>
                </a:cubicBezTo>
                <a:cubicBezTo>
                  <a:pt x="1473597" y="11315302"/>
                  <a:pt x="1370674" y="11422855"/>
                  <a:pt x="1248966" y="11516385"/>
                </a:cubicBezTo>
                <a:cubicBezTo>
                  <a:pt x="1127390" y="11610047"/>
                  <a:pt x="1010444" y="11708274"/>
                  <a:pt x="898128" y="11811065"/>
                </a:cubicBezTo>
                <a:cubicBezTo>
                  <a:pt x="729721" y="11895334"/>
                  <a:pt x="577718" y="11923446"/>
                  <a:pt x="442119" y="11895401"/>
                </a:cubicBezTo>
                <a:cubicBezTo>
                  <a:pt x="306520" y="11867355"/>
                  <a:pt x="198901" y="11808882"/>
                  <a:pt x="119261" y="11719982"/>
                </a:cubicBezTo>
                <a:cubicBezTo>
                  <a:pt x="39754" y="11631082"/>
                  <a:pt x="0" y="11516451"/>
                  <a:pt x="0" y="11376090"/>
                </a:cubicBezTo>
                <a:cubicBezTo>
                  <a:pt x="0" y="11235728"/>
                  <a:pt x="51462" y="11090736"/>
                  <a:pt x="154385" y="1094111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39" name="Freeform 1139"/>
          <p:cNvSpPr/>
          <p:nvPr/>
        </p:nvSpPr>
        <p:spPr>
          <a:xfrm rot="0" flipH="0" flipV="0">
            <a:off x="5846975" y="6045049"/>
            <a:ext cx="150300" cy="127866"/>
          </a:xfrm>
          <a:custGeom>
            <a:pathLst>
              <a:path w="4420592" h="3760788">
                <a:moveTo>
                  <a:pt x="1080690" y="364728"/>
                </a:moveTo>
                <a:cubicBezTo>
                  <a:pt x="1155435" y="233760"/>
                  <a:pt x="1239573" y="140230"/>
                  <a:pt x="1333103" y="84138"/>
                </a:cubicBezTo>
                <a:cubicBezTo>
                  <a:pt x="1426765" y="28046"/>
                  <a:pt x="1525058" y="0"/>
                  <a:pt x="1627981" y="0"/>
                </a:cubicBezTo>
                <a:cubicBezTo>
                  <a:pt x="1768210" y="0"/>
                  <a:pt x="1892101" y="51462"/>
                  <a:pt x="1999654" y="154385"/>
                </a:cubicBezTo>
                <a:cubicBezTo>
                  <a:pt x="2107340" y="257175"/>
                  <a:pt x="2161183" y="392774"/>
                  <a:pt x="2161183" y="561182"/>
                </a:cubicBezTo>
                <a:cubicBezTo>
                  <a:pt x="2161183" y="664105"/>
                  <a:pt x="2142463" y="767027"/>
                  <a:pt x="2105025" y="869950"/>
                </a:cubicBezTo>
                <a:cubicBezTo>
                  <a:pt x="1927225" y="1225418"/>
                  <a:pt x="1751806" y="1585582"/>
                  <a:pt x="1578769" y="1950443"/>
                </a:cubicBezTo>
                <a:cubicBezTo>
                  <a:pt x="1405731" y="2315303"/>
                  <a:pt x="1230312" y="2675533"/>
                  <a:pt x="1052512" y="3031133"/>
                </a:cubicBezTo>
                <a:cubicBezTo>
                  <a:pt x="977635" y="3134056"/>
                  <a:pt x="893431" y="3206552"/>
                  <a:pt x="799901" y="3248621"/>
                </a:cubicBezTo>
                <a:cubicBezTo>
                  <a:pt x="706371" y="3290689"/>
                  <a:pt x="617537" y="3311724"/>
                  <a:pt x="533400" y="3311724"/>
                </a:cubicBezTo>
                <a:cubicBezTo>
                  <a:pt x="393038" y="3311724"/>
                  <a:pt x="269015" y="3257947"/>
                  <a:pt x="161329" y="3150394"/>
                </a:cubicBezTo>
                <a:cubicBezTo>
                  <a:pt x="53776" y="3042841"/>
                  <a:pt x="0" y="2900164"/>
                  <a:pt x="0" y="2722364"/>
                </a:cubicBezTo>
                <a:cubicBezTo>
                  <a:pt x="0" y="2684926"/>
                  <a:pt x="2315" y="2652183"/>
                  <a:pt x="6945" y="2624138"/>
                </a:cubicBezTo>
                <a:cubicBezTo>
                  <a:pt x="11708" y="2596092"/>
                  <a:pt x="18785" y="2563350"/>
                  <a:pt x="28178" y="2525911"/>
                </a:cubicBezTo>
                <a:cubicBezTo>
                  <a:pt x="205846" y="2170444"/>
                  <a:pt x="381198" y="1810280"/>
                  <a:pt x="554236" y="1445419"/>
                </a:cubicBezTo>
                <a:cubicBezTo>
                  <a:pt x="727405" y="1080558"/>
                  <a:pt x="902890" y="720328"/>
                  <a:pt x="1080690" y="364728"/>
                </a:cubicBezTo>
                <a:close/>
                <a:moveTo>
                  <a:pt x="3339901" y="813793"/>
                </a:moveTo>
                <a:cubicBezTo>
                  <a:pt x="3414779" y="682824"/>
                  <a:pt x="3498982" y="589294"/>
                  <a:pt x="3592512" y="533202"/>
                </a:cubicBezTo>
                <a:cubicBezTo>
                  <a:pt x="3686043" y="477110"/>
                  <a:pt x="3784269" y="449064"/>
                  <a:pt x="3887192" y="449064"/>
                </a:cubicBezTo>
                <a:cubicBezTo>
                  <a:pt x="4027554" y="449064"/>
                  <a:pt x="4151511" y="500526"/>
                  <a:pt x="4259064" y="603449"/>
                </a:cubicBezTo>
                <a:cubicBezTo>
                  <a:pt x="4366749" y="706239"/>
                  <a:pt x="4420592" y="841838"/>
                  <a:pt x="4420592" y="1010246"/>
                </a:cubicBezTo>
                <a:cubicBezTo>
                  <a:pt x="4420592" y="1113169"/>
                  <a:pt x="4401873" y="1216091"/>
                  <a:pt x="4364434" y="1319014"/>
                </a:cubicBezTo>
                <a:cubicBezTo>
                  <a:pt x="4186634" y="1674482"/>
                  <a:pt x="4011215" y="2034646"/>
                  <a:pt x="3838178" y="2399507"/>
                </a:cubicBezTo>
                <a:cubicBezTo>
                  <a:pt x="3665140" y="2764367"/>
                  <a:pt x="3489722" y="3124597"/>
                  <a:pt x="3311922" y="3480197"/>
                </a:cubicBezTo>
                <a:cubicBezTo>
                  <a:pt x="3237044" y="3583120"/>
                  <a:pt x="3152841" y="3655616"/>
                  <a:pt x="3059311" y="3697685"/>
                </a:cubicBezTo>
                <a:cubicBezTo>
                  <a:pt x="2965780" y="3739753"/>
                  <a:pt x="2876880" y="3760788"/>
                  <a:pt x="2792611" y="3760788"/>
                </a:cubicBezTo>
                <a:cubicBezTo>
                  <a:pt x="2652382" y="3760788"/>
                  <a:pt x="2528424" y="3707011"/>
                  <a:pt x="2420739" y="3599458"/>
                </a:cubicBezTo>
                <a:cubicBezTo>
                  <a:pt x="2313186" y="3491905"/>
                  <a:pt x="2259409" y="3349228"/>
                  <a:pt x="2259409" y="3171428"/>
                </a:cubicBezTo>
                <a:cubicBezTo>
                  <a:pt x="2259409" y="3133990"/>
                  <a:pt x="2261724" y="3101248"/>
                  <a:pt x="2266354" y="3073202"/>
                </a:cubicBezTo>
                <a:cubicBezTo>
                  <a:pt x="2271117" y="3045156"/>
                  <a:pt x="2278128" y="3012414"/>
                  <a:pt x="2287389" y="2974975"/>
                </a:cubicBezTo>
                <a:cubicBezTo>
                  <a:pt x="2465189" y="2619508"/>
                  <a:pt x="2640608" y="2259344"/>
                  <a:pt x="2813645" y="1894483"/>
                </a:cubicBezTo>
                <a:cubicBezTo>
                  <a:pt x="2986815" y="1529623"/>
                  <a:pt x="3162233" y="1169393"/>
                  <a:pt x="3339901" y="81379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0" name="Freeform 1140"/>
          <p:cNvSpPr/>
          <p:nvPr/>
        </p:nvSpPr>
        <p:spPr>
          <a:xfrm rot="0" flipH="0" flipV="0">
            <a:off x="6166217" y="6066270"/>
            <a:ext cx="188779" cy="327072"/>
          </a:xfrm>
          <a:custGeom>
            <a:pathLst>
              <a:path w="5552348" h="9619786">
                <a:moveTo>
                  <a:pt x="2186848" y="8976651"/>
                </a:moveTo>
                <a:cubicBezTo>
                  <a:pt x="2177455" y="9182497"/>
                  <a:pt x="2116601" y="9339197"/>
                  <a:pt x="2004285" y="9446750"/>
                </a:cubicBezTo>
                <a:cubicBezTo>
                  <a:pt x="1892102" y="9554302"/>
                  <a:pt x="1768144" y="9610394"/>
                  <a:pt x="1632413" y="9615024"/>
                </a:cubicBezTo>
                <a:cubicBezTo>
                  <a:pt x="1496814" y="9619786"/>
                  <a:pt x="1370542" y="9573021"/>
                  <a:pt x="1253596" y="9474729"/>
                </a:cubicBezTo>
                <a:cubicBezTo>
                  <a:pt x="1136650" y="9376569"/>
                  <a:pt x="1064154" y="9224566"/>
                  <a:pt x="1036109" y="9018720"/>
                </a:cubicBezTo>
                <a:lnTo>
                  <a:pt x="1036109" y="5033301"/>
                </a:lnTo>
                <a:lnTo>
                  <a:pt x="601134" y="5033301"/>
                </a:lnTo>
                <a:cubicBezTo>
                  <a:pt x="395288" y="5005256"/>
                  <a:pt x="243218" y="4932760"/>
                  <a:pt x="144926" y="4815814"/>
                </a:cubicBezTo>
                <a:cubicBezTo>
                  <a:pt x="46765" y="4698868"/>
                  <a:pt x="0" y="4572596"/>
                  <a:pt x="4630" y="4436997"/>
                </a:cubicBezTo>
                <a:cubicBezTo>
                  <a:pt x="9261" y="4301266"/>
                  <a:pt x="65352" y="4177308"/>
                  <a:pt x="172905" y="4065125"/>
                </a:cubicBezTo>
                <a:cubicBezTo>
                  <a:pt x="280591" y="3952809"/>
                  <a:pt x="437423" y="3891955"/>
                  <a:pt x="643401" y="3882562"/>
                </a:cubicBezTo>
                <a:lnTo>
                  <a:pt x="1050198" y="3882562"/>
                </a:lnTo>
                <a:lnTo>
                  <a:pt x="1050198" y="2409164"/>
                </a:lnTo>
                <a:lnTo>
                  <a:pt x="1050198" y="1960100"/>
                </a:lnTo>
                <a:cubicBezTo>
                  <a:pt x="1068983" y="1782300"/>
                  <a:pt x="1113433" y="1616208"/>
                  <a:pt x="1183548" y="1461823"/>
                </a:cubicBezTo>
                <a:cubicBezTo>
                  <a:pt x="1253794" y="1307439"/>
                  <a:pt x="1321660" y="1178786"/>
                  <a:pt x="1387144" y="1075862"/>
                </a:cubicBezTo>
                <a:cubicBezTo>
                  <a:pt x="1443236" y="991725"/>
                  <a:pt x="1524992" y="874845"/>
                  <a:pt x="1632413" y="725223"/>
                </a:cubicBezTo>
                <a:cubicBezTo>
                  <a:pt x="1739966" y="575469"/>
                  <a:pt x="1882643" y="449131"/>
                  <a:pt x="2060443" y="346208"/>
                </a:cubicBezTo>
                <a:cubicBezTo>
                  <a:pt x="2331773" y="177800"/>
                  <a:pt x="2610115" y="74878"/>
                  <a:pt x="2895468" y="37439"/>
                </a:cubicBezTo>
                <a:cubicBezTo>
                  <a:pt x="3180821" y="0"/>
                  <a:pt x="3463793" y="14089"/>
                  <a:pt x="3744384" y="79706"/>
                </a:cubicBezTo>
                <a:cubicBezTo>
                  <a:pt x="4025106" y="145191"/>
                  <a:pt x="4291740" y="255125"/>
                  <a:pt x="4544285" y="409509"/>
                </a:cubicBezTo>
                <a:cubicBezTo>
                  <a:pt x="4796962" y="563761"/>
                  <a:pt x="5026158" y="753137"/>
                  <a:pt x="5231871" y="977636"/>
                </a:cubicBezTo>
                <a:cubicBezTo>
                  <a:pt x="5353579" y="1146043"/>
                  <a:pt x="5402726" y="1307439"/>
                  <a:pt x="5379310" y="1461823"/>
                </a:cubicBezTo>
                <a:cubicBezTo>
                  <a:pt x="5355894" y="1616208"/>
                  <a:pt x="5295040" y="1737850"/>
                  <a:pt x="5196748" y="1826750"/>
                </a:cubicBezTo>
                <a:cubicBezTo>
                  <a:pt x="5098587" y="1915650"/>
                  <a:pt x="4972315" y="1957785"/>
                  <a:pt x="4817930" y="1953155"/>
                </a:cubicBezTo>
                <a:cubicBezTo>
                  <a:pt x="4663546" y="1948392"/>
                  <a:pt x="4511543" y="1871200"/>
                  <a:pt x="4361921" y="1721578"/>
                </a:cubicBezTo>
                <a:cubicBezTo>
                  <a:pt x="4240345" y="1590477"/>
                  <a:pt x="4097669" y="1475847"/>
                  <a:pt x="3933891" y="1377686"/>
                </a:cubicBezTo>
                <a:cubicBezTo>
                  <a:pt x="3770114" y="1279393"/>
                  <a:pt x="3599326" y="1213909"/>
                  <a:pt x="3421526" y="1181233"/>
                </a:cubicBezTo>
                <a:cubicBezTo>
                  <a:pt x="3243858" y="1148425"/>
                  <a:pt x="3070820" y="1155436"/>
                  <a:pt x="2902413" y="1202267"/>
                </a:cubicBezTo>
                <a:cubicBezTo>
                  <a:pt x="2734006" y="1249098"/>
                  <a:pt x="2584318" y="1356651"/>
                  <a:pt x="2453349" y="1524926"/>
                </a:cubicBezTo>
                <a:cubicBezTo>
                  <a:pt x="2406650" y="1599803"/>
                  <a:pt x="2362200" y="1667669"/>
                  <a:pt x="2319999" y="1728523"/>
                </a:cubicBezTo>
                <a:cubicBezTo>
                  <a:pt x="2277930" y="1789378"/>
                  <a:pt x="2247569" y="1857177"/>
                  <a:pt x="2228916" y="1931922"/>
                </a:cubicBezTo>
                <a:cubicBezTo>
                  <a:pt x="2210131" y="2006799"/>
                  <a:pt x="2198423" y="2076980"/>
                  <a:pt x="2193793" y="2142464"/>
                </a:cubicBezTo>
                <a:cubicBezTo>
                  <a:pt x="2189163" y="2207948"/>
                  <a:pt x="2186848" y="2278129"/>
                  <a:pt x="2186848" y="2353006"/>
                </a:cubicBezTo>
                <a:lnTo>
                  <a:pt x="2186848" y="3882562"/>
                </a:lnTo>
                <a:lnTo>
                  <a:pt x="5047126" y="3882562"/>
                </a:lnTo>
                <a:cubicBezTo>
                  <a:pt x="5196880" y="3929394"/>
                  <a:pt x="5306814" y="3987933"/>
                  <a:pt x="5376929" y="4058180"/>
                </a:cubicBezTo>
                <a:cubicBezTo>
                  <a:pt x="5447044" y="4128294"/>
                  <a:pt x="5505516" y="4238162"/>
                  <a:pt x="5552348" y="4387784"/>
                </a:cubicBezTo>
                <a:lnTo>
                  <a:pt x="5552348" y="8976651"/>
                </a:lnTo>
                <a:cubicBezTo>
                  <a:pt x="5542955" y="9182497"/>
                  <a:pt x="5482101" y="9339197"/>
                  <a:pt x="5369785" y="9446750"/>
                </a:cubicBezTo>
                <a:cubicBezTo>
                  <a:pt x="5257602" y="9554302"/>
                  <a:pt x="5133644" y="9610394"/>
                  <a:pt x="4997913" y="9615024"/>
                </a:cubicBezTo>
                <a:cubicBezTo>
                  <a:pt x="4862314" y="9619786"/>
                  <a:pt x="4736042" y="9573021"/>
                  <a:pt x="4619096" y="9474729"/>
                </a:cubicBezTo>
                <a:cubicBezTo>
                  <a:pt x="4502150" y="9376569"/>
                  <a:pt x="4429654" y="9224566"/>
                  <a:pt x="4401609" y="9018720"/>
                </a:cubicBezTo>
                <a:lnTo>
                  <a:pt x="4401609" y="5033301"/>
                </a:lnTo>
                <a:lnTo>
                  <a:pt x="2186848" y="5033301"/>
                </a:lnTo>
                <a:lnTo>
                  <a:pt x="2186848" y="897665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1" name="Freeform 1141"/>
          <p:cNvSpPr/>
          <p:nvPr/>
        </p:nvSpPr>
        <p:spPr>
          <a:xfrm rot="0" flipH="0" flipV="0">
            <a:off x="6409597" y="6178165"/>
            <a:ext cx="196655" cy="218047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2" name="Freeform 1142"/>
          <p:cNvSpPr/>
          <p:nvPr/>
        </p:nvSpPr>
        <p:spPr>
          <a:xfrm rot="0" flipH="0" flipV="0">
            <a:off x="6650815" y="6086637"/>
            <a:ext cx="56781" cy="315935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3" name="Freeform 1143"/>
          <p:cNvSpPr/>
          <p:nvPr/>
        </p:nvSpPr>
        <p:spPr>
          <a:xfrm rot="0" flipH="0" flipV="0">
            <a:off x="6749248" y="6081914"/>
            <a:ext cx="197609" cy="313864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4" name="Freeform 1144"/>
          <p:cNvSpPr/>
          <p:nvPr/>
        </p:nvSpPr>
        <p:spPr>
          <a:xfrm rot="0" flipH="0" flipV="0">
            <a:off x="6978162" y="6167030"/>
            <a:ext cx="159599" cy="230610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5" name="Freeform 1145"/>
          <p:cNvSpPr/>
          <p:nvPr/>
        </p:nvSpPr>
        <p:spPr>
          <a:xfrm rot="0" flipH="0" flipV="0">
            <a:off x="4823979" y="6641723"/>
            <a:ext cx="398403" cy="303926"/>
          </a:xfrm>
          <a:custGeom>
            <a:pathLst>
              <a:path w="11717735" h="8939013">
                <a:moveTo>
                  <a:pt x="10581085" y="561181"/>
                </a:moveTo>
                <a:cubicBezTo>
                  <a:pt x="10627783" y="374120"/>
                  <a:pt x="10704910" y="236140"/>
                  <a:pt x="10812463" y="147240"/>
                </a:cubicBezTo>
                <a:cubicBezTo>
                  <a:pt x="10920148" y="58340"/>
                  <a:pt x="11039475" y="13890"/>
                  <a:pt x="11170444" y="13890"/>
                </a:cubicBezTo>
                <a:cubicBezTo>
                  <a:pt x="11310805" y="13890"/>
                  <a:pt x="11437078" y="67667"/>
                  <a:pt x="11549261" y="175220"/>
                </a:cubicBezTo>
                <a:cubicBezTo>
                  <a:pt x="11661577" y="282773"/>
                  <a:pt x="11717735" y="439473"/>
                  <a:pt x="11717735" y="645319"/>
                </a:cubicBezTo>
                <a:lnTo>
                  <a:pt x="11717735" y="701476"/>
                </a:lnTo>
                <a:cubicBezTo>
                  <a:pt x="11605419" y="1403151"/>
                  <a:pt x="11434630" y="2109523"/>
                  <a:pt x="11205369" y="2820590"/>
                </a:cubicBezTo>
                <a:cubicBezTo>
                  <a:pt x="10976239" y="3531526"/>
                  <a:pt x="10735403" y="4214415"/>
                  <a:pt x="10482858" y="4869259"/>
                </a:cubicBezTo>
                <a:cubicBezTo>
                  <a:pt x="10258227" y="5468144"/>
                  <a:pt x="10026650" y="6109097"/>
                  <a:pt x="9788128" y="6792119"/>
                </a:cubicBezTo>
                <a:cubicBezTo>
                  <a:pt x="9549606" y="7475008"/>
                  <a:pt x="9285288" y="8101806"/>
                  <a:pt x="8995172" y="8672511"/>
                </a:cubicBezTo>
                <a:cubicBezTo>
                  <a:pt x="8845550" y="8850179"/>
                  <a:pt x="8681839" y="8939013"/>
                  <a:pt x="8504039" y="8939013"/>
                </a:cubicBezTo>
                <a:cubicBezTo>
                  <a:pt x="8270147" y="8939013"/>
                  <a:pt x="8087717" y="8808044"/>
                  <a:pt x="7956749" y="8546108"/>
                </a:cubicBezTo>
                <a:cubicBezTo>
                  <a:pt x="7750903" y="8012840"/>
                  <a:pt x="7561461" y="7517011"/>
                  <a:pt x="7388424" y="7058620"/>
                </a:cubicBezTo>
                <a:cubicBezTo>
                  <a:pt x="7215386" y="6600230"/>
                  <a:pt x="7051675" y="6155862"/>
                  <a:pt x="6897291" y="5725517"/>
                </a:cubicBezTo>
                <a:cubicBezTo>
                  <a:pt x="6742906" y="5295172"/>
                  <a:pt x="6588522" y="4869524"/>
                  <a:pt x="6434138" y="4448572"/>
                </a:cubicBezTo>
                <a:cubicBezTo>
                  <a:pt x="6279885" y="4027487"/>
                  <a:pt x="6113860" y="3597076"/>
                  <a:pt x="5936060" y="3157339"/>
                </a:cubicBezTo>
                <a:cubicBezTo>
                  <a:pt x="5823744" y="3512939"/>
                  <a:pt x="5704417" y="3863843"/>
                  <a:pt x="5578078" y="4210050"/>
                </a:cubicBezTo>
                <a:cubicBezTo>
                  <a:pt x="5451872" y="4556125"/>
                  <a:pt x="5323285" y="4902200"/>
                  <a:pt x="5192316" y="5248275"/>
                </a:cubicBezTo>
                <a:cubicBezTo>
                  <a:pt x="4986470" y="5800328"/>
                  <a:pt x="4773613" y="6375731"/>
                  <a:pt x="4553744" y="6974483"/>
                </a:cubicBezTo>
                <a:cubicBezTo>
                  <a:pt x="4333875" y="7573235"/>
                  <a:pt x="4088276" y="8134548"/>
                  <a:pt x="3816945" y="8658422"/>
                </a:cubicBezTo>
                <a:cubicBezTo>
                  <a:pt x="3667324" y="8836222"/>
                  <a:pt x="3503613" y="8925122"/>
                  <a:pt x="3325813" y="8925122"/>
                </a:cubicBezTo>
                <a:cubicBezTo>
                  <a:pt x="3091921" y="8925122"/>
                  <a:pt x="2909491" y="8794087"/>
                  <a:pt x="2778522" y="8532019"/>
                </a:cubicBezTo>
                <a:cubicBezTo>
                  <a:pt x="2563416" y="7671329"/>
                  <a:pt x="2313186" y="6827044"/>
                  <a:pt x="2027833" y="5999162"/>
                </a:cubicBezTo>
                <a:cubicBezTo>
                  <a:pt x="1742480" y="5171149"/>
                  <a:pt x="1440789" y="4345516"/>
                  <a:pt x="1122760" y="3522265"/>
                </a:cubicBezTo>
                <a:cubicBezTo>
                  <a:pt x="963613" y="3101313"/>
                  <a:pt x="802151" y="2659327"/>
                  <a:pt x="638374" y="2196306"/>
                </a:cubicBezTo>
                <a:cubicBezTo>
                  <a:pt x="474729" y="1733153"/>
                  <a:pt x="289983" y="1300427"/>
                  <a:pt x="84138" y="898128"/>
                </a:cubicBezTo>
                <a:cubicBezTo>
                  <a:pt x="28046" y="767159"/>
                  <a:pt x="0" y="650214"/>
                  <a:pt x="0" y="547290"/>
                </a:cubicBezTo>
                <a:cubicBezTo>
                  <a:pt x="0" y="388276"/>
                  <a:pt x="51462" y="257307"/>
                  <a:pt x="154385" y="154384"/>
                </a:cubicBezTo>
                <a:cubicBezTo>
                  <a:pt x="257307" y="51461"/>
                  <a:pt x="383580" y="0"/>
                  <a:pt x="533202" y="0"/>
                </a:cubicBezTo>
                <a:cubicBezTo>
                  <a:pt x="626864" y="0"/>
                  <a:pt x="720461" y="23415"/>
                  <a:pt x="813991" y="70247"/>
                </a:cubicBezTo>
                <a:cubicBezTo>
                  <a:pt x="907521" y="116945"/>
                  <a:pt x="991725" y="196453"/>
                  <a:pt x="1066602" y="308769"/>
                </a:cubicBezTo>
                <a:cubicBezTo>
                  <a:pt x="1281708" y="739114"/>
                  <a:pt x="1480476" y="1199886"/>
                  <a:pt x="1662906" y="1691084"/>
                </a:cubicBezTo>
                <a:cubicBezTo>
                  <a:pt x="1845337" y="2182151"/>
                  <a:pt x="2020755" y="2652183"/>
                  <a:pt x="2189163" y="3101181"/>
                </a:cubicBezTo>
                <a:cubicBezTo>
                  <a:pt x="2432447" y="3737504"/>
                  <a:pt x="2656946" y="4343400"/>
                  <a:pt x="2862660" y="4918869"/>
                </a:cubicBezTo>
                <a:cubicBezTo>
                  <a:pt x="3068505" y="5494205"/>
                  <a:pt x="3260328" y="6085880"/>
                  <a:pt x="3438128" y="6693892"/>
                </a:cubicBezTo>
                <a:cubicBezTo>
                  <a:pt x="3559704" y="6394516"/>
                  <a:pt x="3671954" y="6097521"/>
                  <a:pt x="3774877" y="5802908"/>
                </a:cubicBezTo>
                <a:cubicBezTo>
                  <a:pt x="3877799" y="5508162"/>
                  <a:pt x="3985419" y="5215797"/>
                  <a:pt x="4097735" y="4925814"/>
                </a:cubicBezTo>
                <a:cubicBezTo>
                  <a:pt x="4331626" y="4308276"/>
                  <a:pt x="4556125" y="3662693"/>
                  <a:pt x="4771231" y="2989064"/>
                </a:cubicBezTo>
                <a:cubicBezTo>
                  <a:pt x="4986470" y="2315435"/>
                  <a:pt x="5168900" y="1655828"/>
                  <a:pt x="5318522" y="1010245"/>
                </a:cubicBezTo>
                <a:cubicBezTo>
                  <a:pt x="5458884" y="776353"/>
                  <a:pt x="5636684" y="659408"/>
                  <a:pt x="5851922" y="659408"/>
                </a:cubicBezTo>
                <a:cubicBezTo>
                  <a:pt x="6057635" y="659408"/>
                  <a:pt x="6230673" y="762331"/>
                  <a:pt x="6371035" y="968176"/>
                </a:cubicBezTo>
                <a:cubicBezTo>
                  <a:pt x="6586273" y="1529490"/>
                  <a:pt x="6785108" y="2060442"/>
                  <a:pt x="6967538" y="2561034"/>
                </a:cubicBezTo>
                <a:cubicBezTo>
                  <a:pt x="7149968" y="3061494"/>
                  <a:pt x="7327702" y="3552693"/>
                  <a:pt x="7500739" y="4034631"/>
                </a:cubicBezTo>
                <a:cubicBezTo>
                  <a:pt x="7673777" y="4516437"/>
                  <a:pt x="7844499" y="4991232"/>
                  <a:pt x="8012906" y="5459015"/>
                </a:cubicBezTo>
                <a:cubicBezTo>
                  <a:pt x="8181314" y="5926799"/>
                  <a:pt x="8363744" y="6403909"/>
                  <a:pt x="8560197" y="6890345"/>
                </a:cubicBezTo>
                <a:cubicBezTo>
                  <a:pt x="8709951" y="6544270"/>
                  <a:pt x="8852628" y="6153745"/>
                  <a:pt x="8988227" y="5718770"/>
                </a:cubicBezTo>
                <a:cubicBezTo>
                  <a:pt x="9123825" y="5283663"/>
                  <a:pt x="9257175" y="4893005"/>
                  <a:pt x="9388277" y="4546798"/>
                </a:cubicBezTo>
                <a:cubicBezTo>
                  <a:pt x="9631429" y="3919868"/>
                  <a:pt x="9862939" y="3267273"/>
                  <a:pt x="10082808" y="2589014"/>
                </a:cubicBezTo>
                <a:cubicBezTo>
                  <a:pt x="10302677" y="1910755"/>
                  <a:pt x="10468769" y="1234811"/>
                  <a:pt x="10581085" y="56118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6" name="Freeform 1146"/>
          <p:cNvSpPr/>
          <p:nvPr/>
        </p:nvSpPr>
        <p:spPr>
          <a:xfrm rot="0" flipH="0" flipV="0">
            <a:off x="5201778" y="6879807"/>
            <a:ext cx="73480" cy="112605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7" name="Freeform 1147"/>
          <p:cNvSpPr/>
          <p:nvPr/>
        </p:nvSpPr>
        <p:spPr>
          <a:xfrm rot="0" flipH="0" flipV="0">
            <a:off x="5314014" y="6663543"/>
            <a:ext cx="250970" cy="272006"/>
          </a:xfrm>
          <a:custGeom>
            <a:pathLst>
              <a:path w="7381478" h="8000205">
                <a:moveTo>
                  <a:pt x="547290" y="8000205"/>
                </a:moveTo>
                <a:cubicBezTo>
                  <a:pt x="332184" y="8000205"/>
                  <a:pt x="177800" y="7906676"/>
                  <a:pt x="84137" y="7719615"/>
                </a:cubicBezTo>
                <a:cubicBezTo>
                  <a:pt x="28045" y="7635346"/>
                  <a:pt x="0" y="7541683"/>
                  <a:pt x="0" y="7438628"/>
                </a:cubicBezTo>
                <a:cubicBezTo>
                  <a:pt x="0" y="7335837"/>
                  <a:pt x="28045" y="7242307"/>
                  <a:pt x="84137" y="7158037"/>
                </a:cubicBezTo>
                <a:cubicBezTo>
                  <a:pt x="93530" y="7139384"/>
                  <a:pt x="100541" y="7120731"/>
                  <a:pt x="105171" y="7102078"/>
                </a:cubicBezTo>
                <a:cubicBezTo>
                  <a:pt x="109934" y="7083292"/>
                  <a:pt x="121642" y="7064507"/>
                  <a:pt x="140295" y="7045722"/>
                </a:cubicBezTo>
                <a:cubicBezTo>
                  <a:pt x="776486" y="5978922"/>
                  <a:pt x="1517914" y="4954323"/>
                  <a:pt x="2364581" y="3971925"/>
                </a:cubicBezTo>
                <a:cubicBezTo>
                  <a:pt x="3211380" y="2989527"/>
                  <a:pt x="4065124" y="2049132"/>
                  <a:pt x="4925814" y="1150739"/>
                </a:cubicBezTo>
                <a:cubicBezTo>
                  <a:pt x="4401939" y="1159999"/>
                  <a:pt x="3885075" y="1169326"/>
                  <a:pt x="3375223" y="1178718"/>
                </a:cubicBezTo>
                <a:cubicBezTo>
                  <a:pt x="2865371" y="1188111"/>
                  <a:pt x="2348507" y="1192808"/>
                  <a:pt x="1824632" y="1192808"/>
                </a:cubicBezTo>
                <a:cubicBezTo>
                  <a:pt x="1628047" y="1192808"/>
                  <a:pt x="1429213" y="1192808"/>
                  <a:pt x="1228129" y="1192808"/>
                </a:cubicBezTo>
                <a:cubicBezTo>
                  <a:pt x="1027046" y="1192808"/>
                  <a:pt x="828212" y="1188111"/>
                  <a:pt x="631626" y="1178718"/>
                </a:cubicBezTo>
                <a:cubicBezTo>
                  <a:pt x="425780" y="1150673"/>
                  <a:pt x="273711" y="1080558"/>
                  <a:pt x="175418" y="968375"/>
                </a:cubicBezTo>
                <a:cubicBezTo>
                  <a:pt x="77258" y="856059"/>
                  <a:pt x="28178" y="734417"/>
                  <a:pt x="28178" y="603448"/>
                </a:cubicBezTo>
                <a:cubicBezTo>
                  <a:pt x="28178" y="463087"/>
                  <a:pt x="81954" y="334433"/>
                  <a:pt x="189507" y="217487"/>
                </a:cubicBezTo>
                <a:cubicBezTo>
                  <a:pt x="297061" y="100542"/>
                  <a:pt x="458456" y="37372"/>
                  <a:pt x="673695" y="27979"/>
                </a:cubicBezTo>
                <a:cubicBezTo>
                  <a:pt x="944893" y="46765"/>
                  <a:pt x="1211461" y="56158"/>
                  <a:pt x="1473398" y="56158"/>
                </a:cubicBezTo>
                <a:cubicBezTo>
                  <a:pt x="1735468" y="56158"/>
                  <a:pt x="1997471" y="56158"/>
                  <a:pt x="2259409" y="56158"/>
                </a:cubicBezTo>
                <a:cubicBezTo>
                  <a:pt x="2970477" y="56158"/>
                  <a:pt x="3681544" y="46831"/>
                  <a:pt x="4392612" y="28178"/>
                </a:cubicBezTo>
                <a:cubicBezTo>
                  <a:pt x="5103680" y="9392"/>
                  <a:pt x="5809985" y="0"/>
                  <a:pt x="6511528" y="0"/>
                </a:cubicBezTo>
                <a:cubicBezTo>
                  <a:pt x="6838950" y="102923"/>
                  <a:pt x="7002661" y="289983"/>
                  <a:pt x="7002661" y="561181"/>
                </a:cubicBezTo>
                <a:cubicBezTo>
                  <a:pt x="7002661" y="636058"/>
                  <a:pt x="6988571" y="711001"/>
                  <a:pt x="6960393" y="786011"/>
                </a:cubicBezTo>
                <a:cubicBezTo>
                  <a:pt x="6932348" y="860888"/>
                  <a:pt x="6885582" y="935698"/>
                  <a:pt x="6820098" y="1010443"/>
                </a:cubicBezTo>
                <a:cubicBezTo>
                  <a:pt x="6080984" y="1590675"/>
                  <a:pt x="5402725" y="2234009"/>
                  <a:pt x="4785320" y="2940447"/>
                </a:cubicBezTo>
                <a:cubicBezTo>
                  <a:pt x="4167915" y="3646884"/>
                  <a:pt x="3564466" y="4365029"/>
                  <a:pt x="2974975" y="5094883"/>
                </a:cubicBezTo>
                <a:cubicBezTo>
                  <a:pt x="2759868" y="5366345"/>
                  <a:pt x="2544696" y="5637808"/>
                  <a:pt x="2329457" y="5909270"/>
                </a:cubicBezTo>
                <a:cubicBezTo>
                  <a:pt x="2114351" y="6180600"/>
                  <a:pt x="1908571" y="6456627"/>
                  <a:pt x="1712118" y="6737350"/>
                </a:cubicBezTo>
                <a:lnTo>
                  <a:pt x="2020887" y="6737350"/>
                </a:lnTo>
                <a:cubicBezTo>
                  <a:pt x="2469885" y="6737350"/>
                  <a:pt x="2921264" y="6751373"/>
                  <a:pt x="3375025" y="6779418"/>
                </a:cubicBezTo>
                <a:cubicBezTo>
                  <a:pt x="3828785" y="6807464"/>
                  <a:pt x="4284861" y="6821487"/>
                  <a:pt x="4743251" y="6821487"/>
                </a:cubicBezTo>
                <a:cubicBezTo>
                  <a:pt x="5070673" y="6821487"/>
                  <a:pt x="5395780" y="6807464"/>
                  <a:pt x="5718571" y="6779418"/>
                </a:cubicBezTo>
                <a:cubicBezTo>
                  <a:pt x="6041363" y="6751373"/>
                  <a:pt x="6366470" y="6695215"/>
                  <a:pt x="6693892" y="6610945"/>
                </a:cubicBezTo>
                <a:lnTo>
                  <a:pt x="6735961" y="6610945"/>
                </a:lnTo>
                <a:cubicBezTo>
                  <a:pt x="6941806" y="6610945"/>
                  <a:pt x="7100821" y="6664788"/>
                  <a:pt x="7213004" y="6772473"/>
                </a:cubicBezTo>
                <a:cubicBezTo>
                  <a:pt x="7325320" y="6880026"/>
                  <a:pt x="7381478" y="7008614"/>
                  <a:pt x="7381478" y="7158236"/>
                </a:cubicBezTo>
                <a:cubicBezTo>
                  <a:pt x="7381478" y="7261159"/>
                  <a:pt x="7353365" y="7359385"/>
                  <a:pt x="7297142" y="7452915"/>
                </a:cubicBezTo>
                <a:cubicBezTo>
                  <a:pt x="7241050" y="7546446"/>
                  <a:pt x="7147520" y="7630649"/>
                  <a:pt x="7016551" y="7705526"/>
                </a:cubicBezTo>
                <a:cubicBezTo>
                  <a:pt x="6801445" y="7761618"/>
                  <a:pt x="6590969" y="7813079"/>
                  <a:pt x="6385123" y="7859911"/>
                </a:cubicBezTo>
                <a:cubicBezTo>
                  <a:pt x="6179277" y="7906742"/>
                  <a:pt x="5968801" y="7939484"/>
                  <a:pt x="5753695" y="7958137"/>
                </a:cubicBezTo>
                <a:cubicBezTo>
                  <a:pt x="5622726" y="7976789"/>
                  <a:pt x="5491691" y="7986116"/>
                  <a:pt x="5360590" y="7986116"/>
                </a:cubicBezTo>
                <a:cubicBezTo>
                  <a:pt x="5229621" y="7986116"/>
                  <a:pt x="5098653" y="7986116"/>
                  <a:pt x="4967684" y="7986116"/>
                </a:cubicBezTo>
                <a:cubicBezTo>
                  <a:pt x="4490640" y="7986116"/>
                  <a:pt x="4011215" y="7967463"/>
                  <a:pt x="3529409" y="7930158"/>
                </a:cubicBezTo>
                <a:cubicBezTo>
                  <a:pt x="3047603" y="7892719"/>
                  <a:pt x="2568112" y="7874000"/>
                  <a:pt x="2090936" y="7874000"/>
                </a:cubicBezTo>
                <a:cubicBezTo>
                  <a:pt x="1847783" y="7874000"/>
                  <a:pt x="1599869" y="7883392"/>
                  <a:pt x="1347192" y="7902178"/>
                </a:cubicBezTo>
                <a:cubicBezTo>
                  <a:pt x="1094647" y="7920831"/>
                  <a:pt x="846732" y="7953507"/>
                  <a:pt x="603448" y="800020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8" name="Freeform 1148"/>
          <p:cNvSpPr/>
          <p:nvPr/>
        </p:nvSpPr>
        <p:spPr>
          <a:xfrm rot="0" flipH="0" flipV="0">
            <a:off x="5772752" y="6630348"/>
            <a:ext cx="189060" cy="307351"/>
          </a:xfrm>
          <a:custGeom>
            <a:pathLst>
              <a:path w="5560615" h="9039753">
                <a:moveTo>
                  <a:pt x="947473" y="8712399"/>
                </a:moveTo>
                <a:cubicBezTo>
                  <a:pt x="788458" y="8805929"/>
                  <a:pt x="638704" y="8845683"/>
                  <a:pt x="498210" y="8831660"/>
                </a:cubicBezTo>
                <a:cubicBezTo>
                  <a:pt x="357849" y="8817637"/>
                  <a:pt x="245533" y="8768556"/>
                  <a:pt x="161263" y="8684419"/>
                </a:cubicBezTo>
                <a:cubicBezTo>
                  <a:pt x="77126" y="8600149"/>
                  <a:pt x="28045" y="8487834"/>
                  <a:pt x="14023" y="8347472"/>
                </a:cubicBezTo>
                <a:cubicBezTo>
                  <a:pt x="0" y="8207111"/>
                  <a:pt x="39753" y="8057423"/>
                  <a:pt x="133283" y="7898408"/>
                </a:cubicBezTo>
                <a:lnTo>
                  <a:pt x="175551" y="7856339"/>
                </a:lnTo>
                <a:lnTo>
                  <a:pt x="175551" y="558999"/>
                </a:lnTo>
                <a:cubicBezTo>
                  <a:pt x="212857" y="381331"/>
                  <a:pt x="285287" y="245732"/>
                  <a:pt x="392840" y="152202"/>
                </a:cubicBezTo>
                <a:cubicBezTo>
                  <a:pt x="500525" y="58539"/>
                  <a:pt x="612841" y="9393"/>
                  <a:pt x="729787" y="4763"/>
                </a:cubicBezTo>
                <a:cubicBezTo>
                  <a:pt x="846732" y="0"/>
                  <a:pt x="961297" y="39754"/>
                  <a:pt x="1073480" y="124024"/>
                </a:cubicBezTo>
                <a:cubicBezTo>
                  <a:pt x="1185796" y="208161"/>
                  <a:pt x="1270000" y="339130"/>
                  <a:pt x="1326091" y="516930"/>
                </a:cubicBezTo>
                <a:lnTo>
                  <a:pt x="1326091" y="3856831"/>
                </a:lnTo>
                <a:cubicBezTo>
                  <a:pt x="1531937" y="3660378"/>
                  <a:pt x="1751872" y="3505994"/>
                  <a:pt x="1985896" y="3393678"/>
                </a:cubicBezTo>
                <a:cubicBezTo>
                  <a:pt x="2201135" y="3272102"/>
                  <a:pt x="2404665" y="3185584"/>
                  <a:pt x="2596488" y="3134122"/>
                </a:cubicBezTo>
                <a:cubicBezTo>
                  <a:pt x="2788311" y="3082661"/>
                  <a:pt x="3005931" y="3042907"/>
                  <a:pt x="3249348" y="3014861"/>
                </a:cubicBezTo>
                <a:cubicBezTo>
                  <a:pt x="3492632" y="2977423"/>
                  <a:pt x="3721893" y="3000838"/>
                  <a:pt x="3937132" y="3085108"/>
                </a:cubicBezTo>
                <a:cubicBezTo>
                  <a:pt x="4152370" y="3169246"/>
                  <a:pt x="4362847" y="3272102"/>
                  <a:pt x="4568560" y="3393678"/>
                </a:cubicBezTo>
                <a:cubicBezTo>
                  <a:pt x="4840023" y="3552825"/>
                  <a:pt x="5045934" y="3772760"/>
                  <a:pt x="5186296" y="4053483"/>
                </a:cubicBezTo>
                <a:cubicBezTo>
                  <a:pt x="5326790" y="4334074"/>
                  <a:pt x="5425083" y="4635765"/>
                  <a:pt x="5481174" y="4958556"/>
                </a:cubicBezTo>
                <a:cubicBezTo>
                  <a:pt x="5537266" y="5281216"/>
                  <a:pt x="5560615" y="5608638"/>
                  <a:pt x="5551223" y="5940822"/>
                </a:cubicBezTo>
                <a:cubicBezTo>
                  <a:pt x="5541962" y="6272874"/>
                  <a:pt x="5513916" y="6569869"/>
                  <a:pt x="5467085" y="6831806"/>
                </a:cubicBezTo>
                <a:cubicBezTo>
                  <a:pt x="5448432" y="6981561"/>
                  <a:pt x="5406297" y="7124303"/>
                  <a:pt x="5340680" y="7260035"/>
                </a:cubicBezTo>
                <a:cubicBezTo>
                  <a:pt x="5275196" y="7395634"/>
                  <a:pt x="5205015" y="7528917"/>
                  <a:pt x="5130138" y="7659886"/>
                </a:cubicBezTo>
                <a:cubicBezTo>
                  <a:pt x="4999169" y="7921824"/>
                  <a:pt x="4821369" y="8144008"/>
                  <a:pt x="4596738" y="8326438"/>
                </a:cubicBezTo>
                <a:cubicBezTo>
                  <a:pt x="4372239" y="8508868"/>
                  <a:pt x="4121943" y="8653860"/>
                  <a:pt x="3845851" y="8761413"/>
                </a:cubicBezTo>
                <a:cubicBezTo>
                  <a:pt x="3569890" y="8868966"/>
                  <a:pt x="3284537" y="8943776"/>
                  <a:pt x="2989791" y="8985845"/>
                </a:cubicBezTo>
                <a:cubicBezTo>
                  <a:pt x="2695045" y="9028046"/>
                  <a:pt x="2416637" y="9039753"/>
                  <a:pt x="2154568" y="9020968"/>
                </a:cubicBezTo>
                <a:cubicBezTo>
                  <a:pt x="1939329" y="9002315"/>
                  <a:pt x="1733417" y="8969639"/>
                  <a:pt x="1536832" y="8922941"/>
                </a:cubicBezTo>
                <a:cubicBezTo>
                  <a:pt x="1340379" y="8876110"/>
                  <a:pt x="1148622" y="8796536"/>
                  <a:pt x="961562" y="8684221"/>
                </a:cubicBezTo>
                <a:cubicBezTo>
                  <a:pt x="961562" y="8693613"/>
                  <a:pt x="956865" y="8703006"/>
                  <a:pt x="947473" y="8712399"/>
                </a:cubicBezTo>
                <a:close/>
                <a:moveTo>
                  <a:pt x="1326091" y="5596930"/>
                </a:moveTo>
                <a:lnTo>
                  <a:pt x="1326091" y="7561660"/>
                </a:lnTo>
                <a:cubicBezTo>
                  <a:pt x="1354269" y="7580313"/>
                  <a:pt x="1405731" y="7608359"/>
                  <a:pt x="1480476" y="7645797"/>
                </a:cubicBezTo>
                <a:cubicBezTo>
                  <a:pt x="1499261" y="7664450"/>
                  <a:pt x="1517980" y="7678473"/>
                  <a:pt x="1536633" y="7687866"/>
                </a:cubicBezTo>
                <a:cubicBezTo>
                  <a:pt x="1555419" y="7697259"/>
                  <a:pt x="1574204" y="7711281"/>
                  <a:pt x="1592990" y="7729935"/>
                </a:cubicBezTo>
                <a:cubicBezTo>
                  <a:pt x="2079558" y="7917127"/>
                  <a:pt x="2542778" y="7949936"/>
                  <a:pt x="2982648" y="7828360"/>
                </a:cubicBezTo>
                <a:cubicBezTo>
                  <a:pt x="3422517" y="7706651"/>
                  <a:pt x="3810926" y="7449344"/>
                  <a:pt x="4147873" y="7056438"/>
                </a:cubicBezTo>
                <a:cubicBezTo>
                  <a:pt x="4241535" y="6831939"/>
                  <a:pt x="4309401" y="6623778"/>
                  <a:pt x="4351469" y="6431955"/>
                </a:cubicBezTo>
                <a:cubicBezTo>
                  <a:pt x="4393538" y="6240132"/>
                  <a:pt x="4414573" y="6048375"/>
                  <a:pt x="4414573" y="5856685"/>
                </a:cubicBezTo>
                <a:cubicBezTo>
                  <a:pt x="4414573" y="5664862"/>
                  <a:pt x="4395853" y="5470724"/>
                  <a:pt x="4358415" y="5274271"/>
                </a:cubicBezTo>
                <a:cubicBezTo>
                  <a:pt x="4321108" y="5077685"/>
                  <a:pt x="4260254" y="4867143"/>
                  <a:pt x="4175852" y="4642644"/>
                </a:cubicBezTo>
                <a:cubicBezTo>
                  <a:pt x="4129153" y="4595945"/>
                  <a:pt x="4089400" y="4546865"/>
                  <a:pt x="4056591" y="4495403"/>
                </a:cubicBezTo>
                <a:cubicBezTo>
                  <a:pt x="4023915" y="4443942"/>
                  <a:pt x="3984162" y="4394796"/>
                  <a:pt x="3937330" y="4347964"/>
                </a:cubicBezTo>
                <a:cubicBezTo>
                  <a:pt x="3890499" y="4329311"/>
                  <a:pt x="3846049" y="4305962"/>
                  <a:pt x="3803980" y="4277916"/>
                </a:cubicBezTo>
                <a:cubicBezTo>
                  <a:pt x="3761912" y="4249738"/>
                  <a:pt x="3717462" y="4226322"/>
                  <a:pt x="3670630" y="4207669"/>
                </a:cubicBezTo>
                <a:cubicBezTo>
                  <a:pt x="3623799" y="4198276"/>
                  <a:pt x="3572272" y="4188950"/>
                  <a:pt x="3516048" y="4179689"/>
                </a:cubicBezTo>
                <a:cubicBezTo>
                  <a:pt x="3459956" y="4170296"/>
                  <a:pt x="3408561" y="4160904"/>
                  <a:pt x="3361862" y="4151511"/>
                </a:cubicBezTo>
                <a:cubicBezTo>
                  <a:pt x="2912599" y="4226388"/>
                  <a:pt x="2542910" y="4378457"/>
                  <a:pt x="2252794" y="4607719"/>
                </a:cubicBezTo>
                <a:cubicBezTo>
                  <a:pt x="1962679" y="4836848"/>
                  <a:pt x="1691216" y="5129146"/>
                  <a:pt x="1438407" y="548461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49" name="Freeform 1149"/>
          <p:cNvSpPr/>
          <p:nvPr/>
        </p:nvSpPr>
        <p:spPr>
          <a:xfrm rot="0" flipH="0" flipV="0">
            <a:off x="5997937" y="6723945"/>
            <a:ext cx="191168" cy="226238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0" name="Freeform 1150"/>
          <p:cNvSpPr/>
          <p:nvPr/>
        </p:nvSpPr>
        <p:spPr>
          <a:xfrm rot="0" flipH="0" flipV="0">
            <a:off x="6208997" y="6713130"/>
            <a:ext cx="159599" cy="230610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1" name="Freeform 1151"/>
          <p:cNvSpPr/>
          <p:nvPr/>
        </p:nvSpPr>
        <p:spPr>
          <a:xfrm rot="0" flipH="0" flipV="0">
            <a:off x="6398907" y="6723945"/>
            <a:ext cx="191168" cy="226238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2" name="Freeform 1152"/>
          <p:cNvSpPr/>
          <p:nvPr/>
        </p:nvSpPr>
        <p:spPr>
          <a:xfrm rot="0" flipH="0" flipV="0">
            <a:off x="6634709" y="6720918"/>
            <a:ext cx="169845" cy="220906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3" name="Freeform 1153"/>
          <p:cNvSpPr/>
          <p:nvPr/>
        </p:nvSpPr>
        <p:spPr>
          <a:xfrm rot="0" flipH="0" flipV="0">
            <a:off x="6836790" y="6713130"/>
            <a:ext cx="159599" cy="230610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4" name="Rectangle 1154"/>
          <p:cNvSpPr/>
          <p:nvPr/>
        </p:nvSpPr>
        <p:spPr>
          <a:xfrm rot="0" flipH="0" flipV="0">
            <a:off x="2209800" y="7329064"/>
            <a:ext cx="6667940" cy="1200535"/>
          </a:xfrm>
          <a:prstGeom prst="rect">
            <a:avLst/>
          </a:prstGeom>
        </p:spPr>
      </p:sp>
      <p:sp>
        <p:nvSpPr>
          <p:cNvPr id="1155" name="Freeform 1155"/>
          <p:cNvSpPr/>
          <p:nvPr/>
        </p:nvSpPr>
        <p:spPr>
          <a:xfrm rot="0" flipH="0" flipV="0">
            <a:off x="2228405" y="7656135"/>
            <a:ext cx="191249" cy="324924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6" name="Freeform 1156"/>
          <p:cNvSpPr/>
          <p:nvPr/>
        </p:nvSpPr>
        <p:spPr>
          <a:xfrm rot="0" flipH="0" flipV="0">
            <a:off x="2471789" y="7644105"/>
            <a:ext cx="168429" cy="225682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7" name="Freeform 1157"/>
          <p:cNvSpPr/>
          <p:nvPr/>
        </p:nvSpPr>
        <p:spPr>
          <a:xfrm rot="0" flipH="0" flipV="0">
            <a:off x="2633479" y="7651446"/>
            <a:ext cx="193480" cy="21681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8" name="Freeform 1158"/>
          <p:cNvSpPr/>
          <p:nvPr/>
        </p:nvSpPr>
        <p:spPr>
          <a:xfrm rot="0" flipH="0" flipV="0">
            <a:off x="2846059" y="7648583"/>
            <a:ext cx="180829" cy="222736"/>
          </a:xfrm>
          <a:custGeom>
            <a:pathLst>
              <a:path w="5318522" h="6551082">
                <a:moveTo>
                  <a:pt x="4214681" y="376502"/>
                </a:moveTo>
                <a:cubicBezTo>
                  <a:pt x="4308211" y="217487"/>
                  <a:pt x="4418079" y="112249"/>
                  <a:pt x="4544285" y="60788"/>
                </a:cubicBezTo>
                <a:cubicBezTo>
                  <a:pt x="4670624" y="9326"/>
                  <a:pt x="4792266" y="0"/>
                  <a:pt x="4909212" y="32808"/>
                </a:cubicBezTo>
                <a:cubicBezTo>
                  <a:pt x="5026158" y="65484"/>
                  <a:pt x="5124384" y="140295"/>
                  <a:pt x="5203892" y="257241"/>
                </a:cubicBezTo>
                <a:cubicBezTo>
                  <a:pt x="5283399" y="374187"/>
                  <a:pt x="5318522" y="521560"/>
                  <a:pt x="5309262" y="699360"/>
                </a:cubicBezTo>
                <a:cubicBezTo>
                  <a:pt x="5178161" y="1204449"/>
                  <a:pt x="5026092" y="1697897"/>
                  <a:pt x="4853054" y="2179703"/>
                </a:cubicBezTo>
                <a:cubicBezTo>
                  <a:pt x="4680017" y="2661510"/>
                  <a:pt x="4509294" y="3145697"/>
                  <a:pt x="4340887" y="3632266"/>
                </a:cubicBezTo>
                <a:cubicBezTo>
                  <a:pt x="4181872" y="4081264"/>
                  <a:pt x="4025173" y="4523316"/>
                  <a:pt x="3870788" y="4958424"/>
                </a:cubicBezTo>
                <a:cubicBezTo>
                  <a:pt x="3716404" y="5393399"/>
                  <a:pt x="3545682" y="5826059"/>
                  <a:pt x="3358621" y="6256403"/>
                </a:cubicBezTo>
                <a:cubicBezTo>
                  <a:pt x="3190214" y="6462248"/>
                  <a:pt x="3003087" y="6551082"/>
                  <a:pt x="2797242" y="6522904"/>
                </a:cubicBezTo>
                <a:cubicBezTo>
                  <a:pt x="2591396" y="6494858"/>
                  <a:pt x="2432381" y="6363956"/>
                  <a:pt x="2320198" y="6130197"/>
                </a:cubicBezTo>
                <a:cubicBezTo>
                  <a:pt x="1983383" y="5241330"/>
                  <a:pt x="1639557" y="4361921"/>
                  <a:pt x="1288720" y="3491971"/>
                </a:cubicBezTo>
                <a:cubicBezTo>
                  <a:pt x="937882" y="2621889"/>
                  <a:pt x="547291" y="1765829"/>
                  <a:pt x="116946" y="923793"/>
                </a:cubicBezTo>
                <a:cubicBezTo>
                  <a:pt x="23416" y="736732"/>
                  <a:pt x="0" y="570706"/>
                  <a:pt x="46699" y="425714"/>
                </a:cubicBezTo>
                <a:cubicBezTo>
                  <a:pt x="93531" y="280590"/>
                  <a:pt x="173038" y="172971"/>
                  <a:pt x="285221" y="102857"/>
                </a:cubicBezTo>
                <a:cubicBezTo>
                  <a:pt x="397537" y="32742"/>
                  <a:pt x="530887" y="11708"/>
                  <a:pt x="685271" y="39753"/>
                </a:cubicBezTo>
                <a:cubicBezTo>
                  <a:pt x="839656" y="67799"/>
                  <a:pt x="977636" y="166026"/>
                  <a:pt x="1099212" y="334433"/>
                </a:cubicBezTo>
                <a:cubicBezTo>
                  <a:pt x="1426634" y="989277"/>
                  <a:pt x="1735336" y="1653514"/>
                  <a:pt x="2025320" y="2327143"/>
                </a:cubicBezTo>
                <a:cubicBezTo>
                  <a:pt x="2315435" y="3000772"/>
                  <a:pt x="2596158" y="3683727"/>
                  <a:pt x="2867488" y="4376010"/>
                </a:cubicBezTo>
                <a:cubicBezTo>
                  <a:pt x="2932973" y="4198210"/>
                  <a:pt x="2996076" y="4020476"/>
                  <a:pt x="3056798" y="3842808"/>
                </a:cubicBezTo>
                <a:cubicBezTo>
                  <a:pt x="3117652" y="3665008"/>
                  <a:pt x="3180821" y="3487208"/>
                  <a:pt x="3246306" y="3309408"/>
                </a:cubicBezTo>
                <a:cubicBezTo>
                  <a:pt x="3414713" y="2822972"/>
                  <a:pt x="3583120" y="2338850"/>
                  <a:pt x="3751528" y="1857044"/>
                </a:cubicBezTo>
                <a:cubicBezTo>
                  <a:pt x="3919935" y="1375238"/>
                  <a:pt x="4074319" y="881724"/>
                  <a:pt x="4214681" y="3765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9" name="Freeform 1159"/>
          <p:cNvSpPr/>
          <p:nvPr/>
        </p:nvSpPr>
        <p:spPr>
          <a:xfrm rot="0" flipH="0" flipV="0">
            <a:off x="3067872" y="7561186"/>
            <a:ext cx="46276" cy="306598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0" name="Freeform 1160"/>
          <p:cNvSpPr/>
          <p:nvPr/>
        </p:nvSpPr>
        <p:spPr>
          <a:xfrm rot="0" flipH="0" flipV="0">
            <a:off x="3151434" y="7559688"/>
            <a:ext cx="151251" cy="306793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1" name="Freeform 1161"/>
          <p:cNvSpPr/>
          <p:nvPr/>
        </p:nvSpPr>
        <p:spPr>
          <a:xfrm rot="0" flipH="0" flipV="0">
            <a:off x="3328507" y="7644685"/>
            <a:ext cx="204686" cy="316813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2" name="Freeform 1162"/>
          <p:cNvSpPr/>
          <p:nvPr/>
        </p:nvSpPr>
        <p:spPr>
          <a:xfrm rot="0" flipH="0" flipV="0">
            <a:off x="3572091" y="7658820"/>
            <a:ext cx="58684" cy="204423"/>
          </a:xfrm>
          <a:custGeom>
            <a:pathLst>
              <a:path w="1726010" h="6012457">
                <a:moveTo>
                  <a:pt x="1697832" y="856059"/>
                </a:moveTo>
                <a:cubicBezTo>
                  <a:pt x="1697832" y="1108736"/>
                  <a:pt x="1615943" y="1316963"/>
                  <a:pt x="1452166" y="1480740"/>
                </a:cubicBezTo>
                <a:cubicBezTo>
                  <a:pt x="1288521" y="1644385"/>
                  <a:pt x="1089753" y="1726207"/>
                  <a:pt x="855861" y="1726207"/>
                </a:cubicBezTo>
                <a:cubicBezTo>
                  <a:pt x="621970" y="1726207"/>
                  <a:pt x="420820" y="1644385"/>
                  <a:pt x="252413" y="1480740"/>
                </a:cubicBezTo>
                <a:cubicBezTo>
                  <a:pt x="84138" y="1316963"/>
                  <a:pt x="0" y="1108736"/>
                  <a:pt x="0" y="856059"/>
                </a:cubicBezTo>
                <a:cubicBezTo>
                  <a:pt x="0" y="622168"/>
                  <a:pt x="84138" y="421018"/>
                  <a:pt x="252413" y="252611"/>
                </a:cubicBezTo>
                <a:cubicBezTo>
                  <a:pt x="420820" y="84203"/>
                  <a:pt x="621970" y="0"/>
                  <a:pt x="855861" y="0"/>
                </a:cubicBezTo>
                <a:cubicBezTo>
                  <a:pt x="1089753" y="0"/>
                  <a:pt x="1288521" y="84203"/>
                  <a:pt x="1452166" y="252611"/>
                </a:cubicBezTo>
                <a:cubicBezTo>
                  <a:pt x="1615943" y="421018"/>
                  <a:pt x="1697832" y="622168"/>
                  <a:pt x="1697832" y="856059"/>
                </a:cubicBezTo>
                <a:close/>
                <a:moveTo>
                  <a:pt x="1726010" y="5184378"/>
                </a:moveTo>
                <a:cubicBezTo>
                  <a:pt x="1726010" y="5409009"/>
                  <a:pt x="1648817" y="5603213"/>
                  <a:pt x="1494433" y="5766990"/>
                </a:cubicBezTo>
                <a:cubicBezTo>
                  <a:pt x="1340049" y="5930635"/>
                  <a:pt x="1145911" y="6012457"/>
                  <a:pt x="912019" y="6012457"/>
                </a:cubicBezTo>
                <a:cubicBezTo>
                  <a:pt x="687520" y="6012457"/>
                  <a:pt x="493382" y="5930635"/>
                  <a:pt x="329605" y="5766990"/>
                </a:cubicBezTo>
                <a:cubicBezTo>
                  <a:pt x="165960" y="5603213"/>
                  <a:pt x="84138" y="5409009"/>
                  <a:pt x="84138" y="5184378"/>
                </a:cubicBezTo>
                <a:cubicBezTo>
                  <a:pt x="84138" y="4941226"/>
                  <a:pt x="165960" y="4740142"/>
                  <a:pt x="329605" y="4581128"/>
                </a:cubicBezTo>
                <a:cubicBezTo>
                  <a:pt x="493382" y="4421981"/>
                  <a:pt x="687520" y="4342407"/>
                  <a:pt x="912019" y="4342407"/>
                </a:cubicBezTo>
                <a:cubicBezTo>
                  <a:pt x="1145911" y="4342407"/>
                  <a:pt x="1340049" y="4421981"/>
                  <a:pt x="1494433" y="4581128"/>
                </a:cubicBezTo>
                <a:cubicBezTo>
                  <a:pt x="1648817" y="4740142"/>
                  <a:pt x="1726010" y="4941226"/>
                  <a:pt x="1726010" y="518437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3" name="Freeform 1163"/>
          <p:cNvSpPr/>
          <p:nvPr/>
        </p:nvSpPr>
        <p:spPr>
          <a:xfrm rot="0" flipH="0" flipV="0">
            <a:off x="3849683" y="7656135"/>
            <a:ext cx="191249" cy="324924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4" name="Freeform 1164"/>
          <p:cNvSpPr/>
          <p:nvPr/>
        </p:nvSpPr>
        <p:spPr>
          <a:xfrm rot="0" flipH="0" flipV="0">
            <a:off x="4093067" y="7644105"/>
            <a:ext cx="168429" cy="225682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5" name="Freeform 1165"/>
          <p:cNvSpPr/>
          <p:nvPr/>
        </p:nvSpPr>
        <p:spPr>
          <a:xfrm rot="0" flipH="0" flipV="0">
            <a:off x="4254973" y="7651446"/>
            <a:ext cx="193480" cy="21681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6" name="Freeform 1166"/>
          <p:cNvSpPr/>
          <p:nvPr/>
        </p:nvSpPr>
        <p:spPr>
          <a:xfrm rot="0" flipH="0" flipV="0">
            <a:off x="4467423" y="7648583"/>
            <a:ext cx="180829" cy="222736"/>
          </a:xfrm>
          <a:custGeom>
            <a:pathLst>
              <a:path w="5318522" h="6551082">
                <a:moveTo>
                  <a:pt x="4214681" y="376502"/>
                </a:moveTo>
                <a:cubicBezTo>
                  <a:pt x="4308211" y="217487"/>
                  <a:pt x="4418079" y="112249"/>
                  <a:pt x="4544285" y="60788"/>
                </a:cubicBezTo>
                <a:cubicBezTo>
                  <a:pt x="4670624" y="9326"/>
                  <a:pt x="4792266" y="0"/>
                  <a:pt x="4909212" y="32808"/>
                </a:cubicBezTo>
                <a:cubicBezTo>
                  <a:pt x="5026158" y="65484"/>
                  <a:pt x="5124384" y="140295"/>
                  <a:pt x="5203892" y="257241"/>
                </a:cubicBezTo>
                <a:cubicBezTo>
                  <a:pt x="5283399" y="374187"/>
                  <a:pt x="5318522" y="521560"/>
                  <a:pt x="5309262" y="699360"/>
                </a:cubicBezTo>
                <a:cubicBezTo>
                  <a:pt x="5178161" y="1204449"/>
                  <a:pt x="5026092" y="1697897"/>
                  <a:pt x="4853054" y="2179703"/>
                </a:cubicBezTo>
                <a:cubicBezTo>
                  <a:pt x="4680017" y="2661510"/>
                  <a:pt x="4509294" y="3145697"/>
                  <a:pt x="4340887" y="3632266"/>
                </a:cubicBezTo>
                <a:cubicBezTo>
                  <a:pt x="4181872" y="4081264"/>
                  <a:pt x="4025173" y="4523316"/>
                  <a:pt x="3870788" y="4958424"/>
                </a:cubicBezTo>
                <a:cubicBezTo>
                  <a:pt x="3716404" y="5393399"/>
                  <a:pt x="3545682" y="5826059"/>
                  <a:pt x="3358621" y="6256403"/>
                </a:cubicBezTo>
                <a:cubicBezTo>
                  <a:pt x="3190214" y="6462248"/>
                  <a:pt x="3003087" y="6551082"/>
                  <a:pt x="2797242" y="6522904"/>
                </a:cubicBezTo>
                <a:cubicBezTo>
                  <a:pt x="2591396" y="6494858"/>
                  <a:pt x="2432381" y="6363956"/>
                  <a:pt x="2320198" y="6130197"/>
                </a:cubicBezTo>
                <a:cubicBezTo>
                  <a:pt x="1983383" y="5241330"/>
                  <a:pt x="1639557" y="4361921"/>
                  <a:pt x="1288720" y="3491971"/>
                </a:cubicBezTo>
                <a:cubicBezTo>
                  <a:pt x="937882" y="2621889"/>
                  <a:pt x="547291" y="1765829"/>
                  <a:pt x="116946" y="923793"/>
                </a:cubicBezTo>
                <a:cubicBezTo>
                  <a:pt x="23416" y="736732"/>
                  <a:pt x="0" y="570706"/>
                  <a:pt x="46699" y="425714"/>
                </a:cubicBezTo>
                <a:cubicBezTo>
                  <a:pt x="93531" y="280590"/>
                  <a:pt x="173038" y="172971"/>
                  <a:pt x="285221" y="102857"/>
                </a:cubicBezTo>
                <a:cubicBezTo>
                  <a:pt x="397537" y="32742"/>
                  <a:pt x="530887" y="11708"/>
                  <a:pt x="685271" y="39753"/>
                </a:cubicBezTo>
                <a:cubicBezTo>
                  <a:pt x="839656" y="67799"/>
                  <a:pt x="977636" y="166026"/>
                  <a:pt x="1099212" y="334433"/>
                </a:cubicBezTo>
                <a:cubicBezTo>
                  <a:pt x="1426634" y="989277"/>
                  <a:pt x="1735336" y="1653514"/>
                  <a:pt x="2025320" y="2327143"/>
                </a:cubicBezTo>
                <a:cubicBezTo>
                  <a:pt x="2315435" y="3000772"/>
                  <a:pt x="2596158" y="3683727"/>
                  <a:pt x="2867488" y="4376010"/>
                </a:cubicBezTo>
                <a:cubicBezTo>
                  <a:pt x="2932973" y="4198210"/>
                  <a:pt x="2996076" y="4020476"/>
                  <a:pt x="3056798" y="3842808"/>
                </a:cubicBezTo>
                <a:cubicBezTo>
                  <a:pt x="3117652" y="3665008"/>
                  <a:pt x="3180821" y="3487208"/>
                  <a:pt x="3246306" y="3309408"/>
                </a:cubicBezTo>
                <a:cubicBezTo>
                  <a:pt x="3414713" y="2822972"/>
                  <a:pt x="3583120" y="2338850"/>
                  <a:pt x="3751528" y="1857044"/>
                </a:cubicBezTo>
                <a:cubicBezTo>
                  <a:pt x="3919935" y="1375238"/>
                  <a:pt x="4074319" y="881724"/>
                  <a:pt x="4214681" y="3765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7" name="Freeform 1167"/>
          <p:cNvSpPr/>
          <p:nvPr/>
        </p:nvSpPr>
        <p:spPr>
          <a:xfrm rot="0" flipH="0" flipV="0">
            <a:off x="4689410" y="7561186"/>
            <a:ext cx="46276" cy="306598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8" name="Freeform 1168"/>
          <p:cNvSpPr/>
          <p:nvPr/>
        </p:nvSpPr>
        <p:spPr>
          <a:xfrm rot="0" flipH="0" flipV="0">
            <a:off x="4772971" y="7559688"/>
            <a:ext cx="151251" cy="306793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69" name="Freeform 1169"/>
          <p:cNvSpPr/>
          <p:nvPr/>
        </p:nvSpPr>
        <p:spPr>
          <a:xfrm rot="0" flipH="0" flipV="0">
            <a:off x="4924868" y="7651446"/>
            <a:ext cx="193480" cy="21681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0" name="Freeform 1170"/>
          <p:cNvSpPr/>
          <p:nvPr/>
        </p:nvSpPr>
        <p:spPr>
          <a:xfrm rot="0" flipH="0" flipV="0">
            <a:off x="5137972" y="7559688"/>
            <a:ext cx="151251" cy="306793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1" name="Freeform 1171"/>
          <p:cNvSpPr/>
          <p:nvPr/>
        </p:nvSpPr>
        <p:spPr>
          <a:xfrm rot="0" flipH="0" flipV="0">
            <a:off x="5330676" y="7561186"/>
            <a:ext cx="46276" cy="306598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2" name="Freeform 1172"/>
          <p:cNvSpPr/>
          <p:nvPr/>
        </p:nvSpPr>
        <p:spPr>
          <a:xfrm rot="0" flipH="0" flipV="0">
            <a:off x="5424937" y="7651045"/>
            <a:ext cx="191168" cy="226238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3" name="Freeform 1173"/>
          <p:cNvSpPr/>
          <p:nvPr/>
        </p:nvSpPr>
        <p:spPr>
          <a:xfrm rot="0" flipH="0" flipV="0">
            <a:off x="5660912" y="7648018"/>
            <a:ext cx="169845" cy="220906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4" name="Freeform 1174"/>
          <p:cNvSpPr/>
          <p:nvPr/>
        </p:nvSpPr>
        <p:spPr>
          <a:xfrm rot="0" flipH="0" flipV="0">
            <a:off x="5876252" y="7651446"/>
            <a:ext cx="193480" cy="21681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5" name="Freeform 1175"/>
          <p:cNvSpPr/>
          <p:nvPr/>
        </p:nvSpPr>
        <p:spPr>
          <a:xfrm rot="0" flipH="0" flipV="0">
            <a:off x="6115468" y="7559837"/>
            <a:ext cx="56781" cy="315935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6" name="Freeform 1176"/>
          <p:cNvSpPr/>
          <p:nvPr/>
        </p:nvSpPr>
        <p:spPr>
          <a:xfrm rot="0" flipH="0" flipV="0">
            <a:off x="6401936" y="7539470"/>
            <a:ext cx="188779" cy="327072"/>
          </a:xfrm>
          <a:custGeom>
            <a:pathLst>
              <a:path w="5552348" h="9619786">
                <a:moveTo>
                  <a:pt x="2186848" y="8976651"/>
                </a:moveTo>
                <a:cubicBezTo>
                  <a:pt x="2177455" y="9182497"/>
                  <a:pt x="2116601" y="9339197"/>
                  <a:pt x="2004285" y="9446750"/>
                </a:cubicBezTo>
                <a:cubicBezTo>
                  <a:pt x="1892102" y="9554302"/>
                  <a:pt x="1768144" y="9610394"/>
                  <a:pt x="1632413" y="9615024"/>
                </a:cubicBezTo>
                <a:cubicBezTo>
                  <a:pt x="1496814" y="9619786"/>
                  <a:pt x="1370542" y="9573021"/>
                  <a:pt x="1253596" y="9474729"/>
                </a:cubicBezTo>
                <a:cubicBezTo>
                  <a:pt x="1136650" y="9376569"/>
                  <a:pt x="1064154" y="9224566"/>
                  <a:pt x="1036109" y="9018720"/>
                </a:cubicBezTo>
                <a:lnTo>
                  <a:pt x="1036109" y="5033301"/>
                </a:lnTo>
                <a:lnTo>
                  <a:pt x="601134" y="5033301"/>
                </a:lnTo>
                <a:cubicBezTo>
                  <a:pt x="395288" y="5005256"/>
                  <a:pt x="243218" y="4932760"/>
                  <a:pt x="144926" y="4815814"/>
                </a:cubicBezTo>
                <a:cubicBezTo>
                  <a:pt x="46765" y="4698868"/>
                  <a:pt x="0" y="4572596"/>
                  <a:pt x="4630" y="4436997"/>
                </a:cubicBezTo>
                <a:cubicBezTo>
                  <a:pt x="9261" y="4301266"/>
                  <a:pt x="65352" y="4177308"/>
                  <a:pt x="172905" y="4065125"/>
                </a:cubicBezTo>
                <a:cubicBezTo>
                  <a:pt x="280591" y="3952809"/>
                  <a:pt x="437423" y="3891955"/>
                  <a:pt x="643401" y="3882562"/>
                </a:cubicBezTo>
                <a:lnTo>
                  <a:pt x="1050198" y="3882562"/>
                </a:lnTo>
                <a:lnTo>
                  <a:pt x="1050198" y="2409164"/>
                </a:lnTo>
                <a:lnTo>
                  <a:pt x="1050198" y="1960100"/>
                </a:lnTo>
                <a:cubicBezTo>
                  <a:pt x="1068983" y="1782300"/>
                  <a:pt x="1113433" y="1616208"/>
                  <a:pt x="1183548" y="1461823"/>
                </a:cubicBezTo>
                <a:cubicBezTo>
                  <a:pt x="1253794" y="1307439"/>
                  <a:pt x="1321660" y="1178786"/>
                  <a:pt x="1387144" y="1075862"/>
                </a:cubicBezTo>
                <a:cubicBezTo>
                  <a:pt x="1443236" y="991725"/>
                  <a:pt x="1524992" y="874845"/>
                  <a:pt x="1632413" y="725223"/>
                </a:cubicBezTo>
                <a:cubicBezTo>
                  <a:pt x="1739966" y="575469"/>
                  <a:pt x="1882643" y="449131"/>
                  <a:pt x="2060443" y="346208"/>
                </a:cubicBezTo>
                <a:cubicBezTo>
                  <a:pt x="2331773" y="177800"/>
                  <a:pt x="2610115" y="74878"/>
                  <a:pt x="2895468" y="37439"/>
                </a:cubicBezTo>
                <a:cubicBezTo>
                  <a:pt x="3180821" y="0"/>
                  <a:pt x="3463793" y="14089"/>
                  <a:pt x="3744384" y="79706"/>
                </a:cubicBezTo>
                <a:cubicBezTo>
                  <a:pt x="4025106" y="145191"/>
                  <a:pt x="4291740" y="255125"/>
                  <a:pt x="4544285" y="409509"/>
                </a:cubicBezTo>
                <a:cubicBezTo>
                  <a:pt x="4796962" y="563761"/>
                  <a:pt x="5026158" y="753137"/>
                  <a:pt x="5231871" y="977636"/>
                </a:cubicBezTo>
                <a:cubicBezTo>
                  <a:pt x="5353579" y="1146043"/>
                  <a:pt x="5402726" y="1307439"/>
                  <a:pt x="5379310" y="1461823"/>
                </a:cubicBezTo>
                <a:cubicBezTo>
                  <a:pt x="5355894" y="1616208"/>
                  <a:pt x="5295040" y="1737850"/>
                  <a:pt x="5196748" y="1826750"/>
                </a:cubicBezTo>
                <a:cubicBezTo>
                  <a:pt x="5098587" y="1915650"/>
                  <a:pt x="4972315" y="1957785"/>
                  <a:pt x="4817930" y="1953155"/>
                </a:cubicBezTo>
                <a:cubicBezTo>
                  <a:pt x="4663546" y="1948392"/>
                  <a:pt x="4511543" y="1871200"/>
                  <a:pt x="4361921" y="1721578"/>
                </a:cubicBezTo>
                <a:cubicBezTo>
                  <a:pt x="4240345" y="1590477"/>
                  <a:pt x="4097669" y="1475847"/>
                  <a:pt x="3933891" y="1377686"/>
                </a:cubicBezTo>
                <a:cubicBezTo>
                  <a:pt x="3770114" y="1279393"/>
                  <a:pt x="3599326" y="1213909"/>
                  <a:pt x="3421526" y="1181233"/>
                </a:cubicBezTo>
                <a:cubicBezTo>
                  <a:pt x="3243858" y="1148425"/>
                  <a:pt x="3070820" y="1155436"/>
                  <a:pt x="2902413" y="1202267"/>
                </a:cubicBezTo>
                <a:cubicBezTo>
                  <a:pt x="2734006" y="1249098"/>
                  <a:pt x="2584318" y="1356651"/>
                  <a:pt x="2453349" y="1524926"/>
                </a:cubicBezTo>
                <a:cubicBezTo>
                  <a:pt x="2406650" y="1599803"/>
                  <a:pt x="2362200" y="1667669"/>
                  <a:pt x="2319999" y="1728523"/>
                </a:cubicBezTo>
                <a:cubicBezTo>
                  <a:pt x="2277930" y="1789378"/>
                  <a:pt x="2247569" y="1857177"/>
                  <a:pt x="2228916" y="1931922"/>
                </a:cubicBezTo>
                <a:cubicBezTo>
                  <a:pt x="2210131" y="2006799"/>
                  <a:pt x="2198423" y="2076980"/>
                  <a:pt x="2193793" y="2142464"/>
                </a:cubicBezTo>
                <a:cubicBezTo>
                  <a:pt x="2189163" y="2207948"/>
                  <a:pt x="2186848" y="2278129"/>
                  <a:pt x="2186848" y="2353006"/>
                </a:cubicBezTo>
                <a:lnTo>
                  <a:pt x="2186848" y="3882562"/>
                </a:lnTo>
                <a:lnTo>
                  <a:pt x="5047126" y="3882562"/>
                </a:lnTo>
                <a:cubicBezTo>
                  <a:pt x="5196880" y="3929394"/>
                  <a:pt x="5306814" y="3987933"/>
                  <a:pt x="5376929" y="4058180"/>
                </a:cubicBezTo>
                <a:cubicBezTo>
                  <a:pt x="5447044" y="4128294"/>
                  <a:pt x="5505516" y="4238162"/>
                  <a:pt x="5552348" y="4387784"/>
                </a:cubicBezTo>
                <a:lnTo>
                  <a:pt x="5552348" y="8976651"/>
                </a:lnTo>
                <a:cubicBezTo>
                  <a:pt x="5542955" y="9182497"/>
                  <a:pt x="5482101" y="9339197"/>
                  <a:pt x="5369785" y="9446750"/>
                </a:cubicBezTo>
                <a:cubicBezTo>
                  <a:pt x="5257602" y="9554302"/>
                  <a:pt x="5133644" y="9610394"/>
                  <a:pt x="4997913" y="9615024"/>
                </a:cubicBezTo>
                <a:cubicBezTo>
                  <a:pt x="4862314" y="9619786"/>
                  <a:pt x="4736042" y="9573021"/>
                  <a:pt x="4619096" y="9474729"/>
                </a:cubicBezTo>
                <a:cubicBezTo>
                  <a:pt x="4502150" y="9376569"/>
                  <a:pt x="4429654" y="9224566"/>
                  <a:pt x="4401609" y="9018720"/>
                </a:cubicBezTo>
                <a:lnTo>
                  <a:pt x="4401609" y="5033301"/>
                </a:lnTo>
                <a:lnTo>
                  <a:pt x="2186848" y="5033301"/>
                </a:lnTo>
                <a:lnTo>
                  <a:pt x="2186848" y="897665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7" name="Freeform 1177"/>
          <p:cNvSpPr/>
          <p:nvPr/>
        </p:nvSpPr>
        <p:spPr>
          <a:xfrm rot="0" flipH="0" flipV="0">
            <a:off x="6645315" y="7651365"/>
            <a:ext cx="196655" cy="218047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8" name="Freeform 1178"/>
          <p:cNvSpPr/>
          <p:nvPr/>
        </p:nvSpPr>
        <p:spPr>
          <a:xfrm rot="0" flipH="0" flipV="0">
            <a:off x="6886533" y="7559837"/>
            <a:ext cx="56781" cy="315935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9" name="Freeform 1179"/>
          <p:cNvSpPr/>
          <p:nvPr/>
        </p:nvSpPr>
        <p:spPr>
          <a:xfrm rot="0" flipH="0" flipV="0">
            <a:off x="6984966" y="7555114"/>
            <a:ext cx="197609" cy="313864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0" name="Freeform 1180"/>
          <p:cNvSpPr/>
          <p:nvPr/>
        </p:nvSpPr>
        <p:spPr>
          <a:xfrm rot="0" flipH="0" flipV="0">
            <a:off x="7383905" y="7528428"/>
            <a:ext cx="107275" cy="405397"/>
          </a:xfrm>
          <a:custGeom>
            <a:pathLst>
              <a:path w="3155156" h="11923446">
                <a:moveTo>
                  <a:pt x="3000772" y="10941115"/>
                </a:moveTo>
                <a:cubicBezTo>
                  <a:pt x="3103694" y="11090736"/>
                  <a:pt x="3155156" y="11235728"/>
                  <a:pt x="3155156" y="11376090"/>
                </a:cubicBezTo>
                <a:cubicBezTo>
                  <a:pt x="3155156" y="11516451"/>
                  <a:pt x="3115336" y="11631082"/>
                  <a:pt x="3035697" y="11719982"/>
                </a:cubicBezTo>
                <a:cubicBezTo>
                  <a:pt x="2956190" y="11808882"/>
                  <a:pt x="2848636" y="11867355"/>
                  <a:pt x="2713037" y="11895401"/>
                </a:cubicBezTo>
                <a:cubicBezTo>
                  <a:pt x="2577438" y="11923446"/>
                  <a:pt x="2425435" y="11895334"/>
                  <a:pt x="2257028" y="11811065"/>
                </a:cubicBezTo>
                <a:cubicBezTo>
                  <a:pt x="2144712" y="11708274"/>
                  <a:pt x="2027700" y="11610047"/>
                  <a:pt x="1905992" y="11516385"/>
                </a:cubicBezTo>
                <a:cubicBezTo>
                  <a:pt x="1784416" y="11422855"/>
                  <a:pt x="1681559" y="11315302"/>
                  <a:pt x="1597422" y="11193726"/>
                </a:cubicBezTo>
                <a:cubicBezTo>
                  <a:pt x="1195123" y="10651065"/>
                  <a:pt x="870016" y="10040605"/>
                  <a:pt x="622101" y="9362347"/>
                </a:cubicBezTo>
                <a:cubicBezTo>
                  <a:pt x="374187" y="8684087"/>
                  <a:pt x="203464" y="7982479"/>
                  <a:pt x="109934" y="7257520"/>
                </a:cubicBezTo>
                <a:cubicBezTo>
                  <a:pt x="16404" y="6532430"/>
                  <a:pt x="0" y="5805024"/>
                  <a:pt x="60722" y="5075303"/>
                </a:cubicBezTo>
                <a:cubicBezTo>
                  <a:pt x="121576" y="4345582"/>
                  <a:pt x="259556" y="3653234"/>
                  <a:pt x="474662" y="2998258"/>
                </a:cubicBezTo>
                <a:cubicBezTo>
                  <a:pt x="568325" y="2727060"/>
                  <a:pt x="671248" y="2472200"/>
                  <a:pt x="783431" y="2233678"/>
                </a:cubicBezTo>
                <a:cubicBezTo>
                  <a:pt x="895747" y="1995024"/>
                  <a:pt x="1017389" y="1763447"/>
                  <a:pt x="1148358" y="1538948"/>
                </a:cubicBezTo>
                <a:cubicBezTo>
                  <a:pt x="1279326" y="1314317"/>
                  <a:pt x="1419622" y="1092133"/>
                  <a:pt x="1569244" y="872397"/>
                </a:cubicBezTo>
                <a:cubicBezTo>
                  <a:pt x="1718998" y="652528"/>
                  <a:pt x="1873382" y="425648"/>
                  <a:pt x="2032397" y="191756"/>
                </a:cubicBezTo>
                <a:cubicBezTo>
                  <a:pt x="2172758" y="79441"/>
                  <a:pt x="2310738" y="18653"/>
                  <a:pt x="2446337" y="9392"/>
                </a:cubicBezTo>
                <a:cubicBezTo>
                  <a:pt x="2582069" y="0"/>
                  <a:pt x="2699014" y="30361"/>
                  <a:pt x="2797175" y="100475"/>
                </a:cubicBezTo>
                <a:cubicBezTo>
                  <a:pt x="2895468" y="170589"/>
                  <a:pt x="2963333" y="273512"/>
                  <a:pt x="3000772" y="409244"/>
                </a:cubicBezTo>
                <a:cubicBezTo>
                  <a:pt x="3038210" y="544842"/>
                  <a:pt x="3024187" y="696846"/>
                  <a:pt x="2958703" y="865253"/>
                </a:cubicBezTo>
                <a:cubicBezTo>
                  <a:pt x="2808949" y="1099145"/>
                  <a:pt x="2666206" y="1312002"/>
                  <a:pt x="2530475" y="1503825"/>
                </a:cubicBezTo>
                <a:cubicBezTo>
                  <a:pt x="2394876" y="1695648"/>
                  <a:pt x="2270919" y="1887471"/>
                  <a:pt x="2158603" y="2079294"/>
                </a:cubicBezTo>
                <a:cubicBezTo>
                  <a:pt x="2046420" y="2270984"/>
                  <a:pt x="1938867" y="2469753"/>
                  <a:pt x="1835944" y="2675598"/>
                </a:cubicBezTo>
                <a:cubicBezTo>
                  <a:pt x="1733021" y="2881444"/>
                  <a:pt x="1639490" y="3115336"/>
                  <a:pt x="1555353" y="3377273"/>
                </a:cubicBezTo>
                <a:cubicBezTo>
                  <a:pt x="1396206" y="3863710"/>
                  <a:pt x="1286206" y="4429720"/>
                  <a:pt x="1225351" y="5075303"/>
                </a:cubicBezTo>
                <a:cubicBezTo>
                  <a:pt x="1164630" y="5720754"/>
                  <a:pt x="1169326" y="6375598"/>
                  <a:pt x="1239440" y="7039834"/>
                </a:cubicBezTo>
                <a:cubicBezTo>
                  <a:pt x="1309687" y="7704071"/>
                  <a:pt x="1445352" y="8340261"/>
                  <a:pt x="1646436" y="8948406"/>
                </a:cubicBezTo>
                <a:cubicBezTo>
                  <a:pt x="1847651" y="9556551"/>
                  <a:pt x="2125993" y="10061706"/>
                  <a:pt x="2481461" y="10463872"/>
                </a:cubicBezTo>
                <a:cubicBezTo>
                  <a:pt x="2556338" y="10548142"/>
                  <a:pt x="2640542" y="10630031"/>
                  <a:pt x="2734072" y="10709538"/>
                </a:cubicBezTo>
                <a:cubicBezTo>
                  <a:pt x="2827602" y="10789045"/>
                  <a:pt x="2916502" y="10866237"/>
                  <a:pt x="3000772" y="1094111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1" name="Freeform 1181"/>
          <p:cNvSpPr/>
          <p:nvPr/>
        </p:nvSpPr>
        <p:spPr>
          <a:xfrm rot="0" flipH="0" flipV="0">
            <a:off x="7526552" y="7645306"/>
            <a:ext cx="275751" cy="223766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2" name="Freeform 1182"/>
          <p:cNvSpPr/>
          <p:nvPr/>
        </p:nvSpPr>
        <p:spPr>
          <a:xfrm rot="0" flipH="0" flipV="0">
            <a:off x="7853880" y="7651365"/>
            <a:ext cx="196655" cy="218047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3" name="Freeform 1183"/>
          <p:cNvSpPr/>
          <p:nvPr/>
        </p:nvSpPr>
        <p:spPr>
          <a:xfrm rot="0" flipH="0" flipV="0">
            <a:off x="8076154" y="7559688"/>
            <a:ext cx="151251" cy="306793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4" name="Freeform 1184"/>
          <p:cNvSpPr/>
          <p:nvPr/>
        </p:nvSpPr>
        <p:spPr>
          <a:xfrm rot="0" flipH="0" flipV="0">
            <a:off x="8260843" y="7644105"/>
            <a:ext cx="168429" cy="225682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5" name="Freeform 1185"/>
          <p:cNvSpPr/>
          <p:nvPr/>
        </p:nvSpPr>
        <p:spPr>
          <a:xfrm rot="0" flipH="0" flipV="0">
            <a:off x="8466882" y="7561186"/>
            <a:ext cx="46276" cy="306598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6" name="Freeform 1186"/>
          <p:cNvSpPr/>
          <p:nvPr/>
        </p:nvSpPr>
        <p:spPr>
          <a:xfrm rot="0" flipH="0" flipV="0">
            <a:off x="8562104" y="7641109"/>
            <a:ext cx="170491" cy="22678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7" name="Freeform 1187"/>
          <p:cNvSpPr/>
          <p:nvPr/>
        </p:nvSpPr>
        <p:spPr>
          <a:xfrm rot="0" flipH="0" flipV="0">
            <a:off x="8757943" y="7528428"/>
            <a:ext cx="107273" cy="405397"/>
          </a:xfrm>
          <a:custGeom>
            <a:pathLst>
              <a:path w="3155090" h="11923446">
                <a:moveTo>
                  <a:pt x="154385" y="10941115"/>
                </a:moveTo>
                <a:cubicBezTo>
                  <a:pt x="238654" y="10866237"/>
                  <a:pt x="327554" y="10789045"/>
                  <a:pt x="421085" y="10709538"/>
                </a:cubicBezTo>
                <a:cubicBezTo>
                  <a:pt x="514615" y="10630031"/>
                  <a:pt x="598818" y="10548142"/>
                  <a:pt x="673696" y="10463872"/>
                </a:cubicBezTo>
                <a:cubicBezTo>
                  <a:pt x="1029163" y="10061706"/>
                  <a:pt x="1307439" y="9556551"/>
                  <a:pt x="1508522" y="8948406"/>
                </a:cubicBezTo>
                <a:cubicBezTo>
                  <a:pt x="1709738" y="8340261"/>
                  <a:pt x="1845403" y="7704071"/>
                  <a:pt x="1915517" y="7039834"/>
                </a:cubicBezTo>
                <a:cubicBezTo>
                  <a:pt x="1985764" y="6375598"/>
                  <a:pt x="1990461" y="5720754"/>
                  <a:pt x="1929607" y="5075303"/>
                </a:cubicBezTo>
                <a:cubicBezTo>
                  <a:pt x="1868885" y="4429720"/>
                  <a:pt x="1758950" y="3863710"/>
                  <a:pt x="1599803" y="3377273"/>
                </a:cubicBezTo>
                <a:cubicBezTo>
                  <a:pt x="1515666" y="3115336"/>
                  <a:pt x="1422136" y="2881444"/>
                  <a:pt x="1319213" y="2675598"/>
                </a:cubicBezTo>
                <a:cubicBezTo>
                  <a:pt x="1216290" y="2469753"/>
                  <a:pt x="1108671" y="2270984"/>
                  <a:pt x="996355" y="2079294"/>
                </a:cubicBezTo>
                <a:cubicBezTo>
                  <a:pt x="884172" y="1887471"/>
                  <a:pt x="762596" y="1695648"/>
                  <a:pt x="631627" y="1503825"/>
                </a:cubicBezTo>
                <a:cubicBezTo>
                  <a:pt x="500658" y="1312002"/>
                  <a:pt x="355600" y="1099145"/>
                  <a:pt x="196453" y="865253"/>
                </a:cubicBezTo>
                <a:cubicBezTo>
                  <a:pt x="130969" y="696846"/>
                  <a:pt x="116946" y="544842"/>
                  <a:pt x="154385" y="409244"/>
                </a:cubicBezTo>
                <a:cubicBezTo>
                  <a:pt x="191823" y="273512"/>
                  <a:pt x="259623" y="170589"/>
                  <a:pt x="357783" y="100475"/>
                </a:cubicBezTo>
                <a:cubicBezTo>
                  <a:pt x="456076" y="30361"/>
                  <a:pt x="573022" y="0"/>
                  <a:pt x="708621" y="9392"/>
                </a:cubicBezTo>
                <a:cubicBezTo>
                  <a:pt x="844352" y="18653"/>
                  <a:pt x="982398" y="79441"/>
                  <a:pt x="1122760" y="191756"/>
                </a:cubicBezTo>
                <a:cubicBezTo>
                  <a:pt x="1281774" y="425648"/>
                  <a:pt x="1436092" y="652528"/>
                  <a:pt x="1585714" y="872397"/>
                </a:cubicBezTo>
                <a:cubicBezTo>
                  <a:pt x="1735469" y="1092133"/>
                  <a:pt x="1875830" y="1314317"/>
                  <a:pt x="2006799" y="1538948"/>
                </a:cubicBezTo>
                <a:cubicBezTo>
                  <a:pt x="2137767" y="1763447"/>
                  <a:pt x="2259344" y="1995024"/>
                  <a:pt x="2371527" y="2233678"/>
                </a:cubicBezTo>
                <a:cubicBezTo>
                  <a:pt x="2483842" y="2472200"/>
                  <a:pt x="2586832" y="2727060"/>
                  <a:pt x="2680494" y="2998258"/>
                </a:cubicBezTo>
                <a:cubicBezTo>
                  <a:pt x="2895600" y="3653234"/>
                  <a:pt x="3033514" y="4345582"/>
                  <a:pt x="3094236" y="5075303"/>
                </a:cubicBezTo>
                <a:cubicBezTo>
                  <a:pt x="3155090" y="5805024"/>
                  <a:pt x="3138752" y="6532430"/>
                  <a:pt x="3045222" y="7257520"/>
                </a:cubicBezTo>
                <a:cubicBezTo>
                  <a:pt x="2951692" y="7982479"/>
                  <a:pt x="2780970" y="8684087"/>
                  <a:pt x="2533055" y="9362347"/>
                </a:cubicBezTo>
                <a:cubicBezTo>
                  <a:pt x="2285140" y="10040605"/>
                  <a:pt x="1960034" y="10651065"/>
                  <a:pt x="1557735" y="11193726"/>
                </a:cubicBezTo>
                <a:cubicBezTo>
                  <a:pt x="1473597" y="11315302"/>
                  <a:pt x="1370674" y="11422855"/>
                  <a:pt x="1248966" y="11516385"/>
                </a:cubicBezTo>
                <a:cubicBezTo>
                  <a:pt x="1127390" y="11610047"/>
                  <a:pt x="1010444" y="11708274"/>
                  <a:pt x="898128" y="11811065"/>
                </a:cubicBezTo>
                <a:cubicBezTo>
                  <a:pt x="729721" y="11895334"/>
                  <a:pt x="577718" y="11923446"/>
                  <a:pt x="442119" y="11895401"/>
                </a:cubicBezTo>
                <a:cubicBezTo>
                  <a:pt x="306520" y="11867355"/>
                  <a:pt x="198901" y="11808882"/>
                  <a:pt x="119261" y="11719982"/>
                </a:cubicBezTo>
                <a:cubicBezTo>
                  <a:pt x="39754" y="11631082"/>
                  <a:pt x="0" y="11516451"/>
                  <a:pt x="0" y="11376090"/>
                </a:cubicBezTo>
                <a:cubicBezTo>
                  <a:pt x="0" y="11235728"/>
                  <a:pt x="51462" y="11090736"/>
                  <a:pt x="154385" y="1094111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8" name="Freeform 1188"/>
          <p:cNvSpPr/>
          <p:nvPr/>
        </p:nvSpPr>
        <p:spPr>
          <a:xfrm rot="0" flipH="0" flipV="0">
            <a:off x="3879176" y="8202235"/>
            <a:ext cx="191249" cy="324924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89" name="Freeform 1189"/>
          <p:cNvSpPr/>
          <p:nvPr/>
        </p:nvSpPr>
        <p:spPr>
          <a:xfrm rot="0" flipH="0" flipV="0">
            <a:off x="4122776" y="8190205"/>
            <a:ext cx="168429" cy="225682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0" name="Freeform 1190"/>
          <p:cNvSpPr/>
          <p:nvPr/>
        </p:nvSpPr>
        <p:spPr>
          <a:xfrm rot="0" flipH="0" flipV="0">
            <a:off x="4284682" y="8197546"/>
            <a:ext cx="193480" cy="216819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1" name="Freeform 1191"/>
          <p:cNvSpPr/>
          <p:nvPr/>
        </p:nvSpPr>
        <p:spPr>
          <a:xfrm rot="0" flipH="0" flipV="0">
            <a:off x="4497046" y="8194683"/>
            <a:ext cx="180829" cy="222736"/>
          </a:xfrm>
          <a:custGeom>
            <a:pathLst>
              <a:path w="5318522" h="6551082">
                <a:moveTo>
                  <a:pt x="4214681" y="376502"/>
                </a:moveTo>
                <a:cubicBezTo>
                  <a:pt x="4308211" y="217487"/>
                  <a:pt x="4418079" y="112249"/>
                  <a:pt x="4544285" y="60788"/>
                </a:cubicBezTo>
                <a:cubicBezTo>
                  <a:pt x="4670624" y="9326"/>
                  <a:pt x="4792266" y="0"/>
                  <a:pt x="4909212" y="32808"/>
                </a:cubicBezTo>
                <a:cubicBezTo>
                  <a:pt x="5026158" y="65484"/>
                  <a:pt x="5124384" y="140295"/>
                  <a:pt x="5203892" y="257241"/>
                </a:cubicBezTo>
                <a:cubicBezTo>
                  <a:pt x="5283399" y="374187"/>
                  <a:pt x="5318522" y="521560"/>
                  <a:pt x="5309262" y="699360"/>
                </a:cubicBezTo>
                <a:cubicBezTo>
                  <a:pt x="5178161" y="1204449"/>
                  <a:pt x="5026092" y="1697897"/>
                  <a:pt x="4853054" y="2179703"/>
                </a:cubicBezTo>
                <a:cubicBezTo>
                  <a:pt x="4680017" y="2661510"/>
                  <a:pt x="4509294" y="3145697"/>
                  <a:pt x="4340887" y="3632266"/>
                </a:cubicBezTo>
                <a:cubicBezTo>
                  <a:pt x="4181872" y="4081264"/>
                  <a:pt x="4025173" y="4523316"/>
                  <a:pt x="3870788" y="4958424"/>
                </a:cubicBezTo>
                <a:cubicBezTo>
                  <a:pt x="3716404" y="5393399"/>
                  <a:pt x="3545682" y="5826059"/>
                  <a:pt x="3358621" y="6256403"/>
                </a:cubicBezTo>
                <a:cubicBezTo>
                  <a:pt x="3190214" y="6462248"/>
                  <a:pt x="3003087" y="6551082"/>
                  <a:pt x="2797242" y="6522904"/>
                </a:cubicBezTo>
                <a:cubicBezTo>
                  <a:pt x="2591396" y="6494858"/>
                  <a:pt x="2432381" y="6363956"/>
                  <a:pt x="2320198" y="6130197"/>
                </a:cubicBezTo>
                <a:cubicBezTo>
                  <a:pt x="1983383" y="5241330"/>
                  <a:pt x="1639557" y="4361921"/>
                  <a:pt x="1288720" y="3491971"/>
                </a:cubicBezTo>
                <a:cubicBezTo>
                  <a:pt x="937882" y="2621889"/>
                  <a:pt x="547291" y="1765829"/>
                  <a:pt x="116946" y="923793"/>
                </a:cubicBezTo>
                <a:cubicBezTo>
                  <a:pt x="23416" y="736732"/>
                  <a:pt x="0" y="570706"/>
                  <a:pt x="46699" y="425714"/>
                </a:cubicBezTo>
                <a:cubicBezTo>
                  <a:pt x="93531" y="280590"/>
                  <a:pt x="173038" y="172971"/>
                  <a:pt x="285221" y="102857"/>
                </a:cubicBezTo>
                <a:cubicBezTo>
                  <a:pt x="397537" y="32742"/>
                  <a:pt x="530887" y="11708"/>
                  <a:pt x="685271" y="39753"/>
                </a:cubicBezTo>
                <a:cubicBezTo>
                  <a:pt x="839656" y="67799"/>
                  <a:pt x="977636" y="166026"/>
                  <a:pt x="1099212" y="334433"/>
                </a:cubicBezTo>
                <a:cubicBezTo>
                  <a:pt x="1426634" y="989277"/>
                  <a:pt x="1735336" y="1653514"/>
                  <a:pt x="2025320" y="2327143"/>
                </a:cubicBezTo>
                <a:cubicBezTo>
                  <a:pt x="2315435" y="3000772"/>
                  <a:pt x="2596158" y="3683727"/>
                  <a:pt x="2867488" y="4376010"/>
                </a:cubicBezTo>
                <a:cubicBezTo>
                  <a:pt x="2932973" y="4198210"/>
                  <a:pt x="2996076" y="4020476"/>
                  <a:pt x="3056798" y="3842808"/>
                </a:cubicBezTo>
                <a:cubicBezTo>
                  <a:pt x="3117652" y="3665008"/>
                  <a:pt x="3180821" y="3487208"/>
                  <a:pt x="3246306" y="3309408"/>
                </a:cubicBezTo>
                <a:cubicBezTo>
                  <a:pt x="3414713" y="2822972"/>
                  <a:pt x="3583120" y="2338850"/>
                  <a:pt x="3751528" y="1857044"/>
                </a:cubicBezTo>
                <a:cubicBezTo>
                  <a:pt x="3919935" y="1375238"/>
                  <a:pt x="4074319" y="881724"/>
                  <a:pt x="4214681" y="3765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2" name="Freeform 1192"/>
          <p:cNvSpPr/>
          <p:nvPr/>
        </p:nvSpPr>
        <p:spPr>
          <a:xfrm rot="0" flipH="0" flipV="0">
            <a:off x="4719075" y="8107286"/>
            <a:ext cx="46276" cy="306598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3" name="Freeform 1193"/>
          <p:cNvSpPr/>
          <p:nvPr/>
        </p:nvSpPr>
        <p:spPr>
          <a:xfrm rot="0" flipH="0" flipV="0">
            <a:off x="4802421" y="8105788"/>
            <a:ext cx="151251" cy="306793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4" name="Freeform 1194"/>
          <p:cNvSpPr/>
          <p:nvPr/>
        </p:nvSpPr>
        <p:spPr>
          <a:xfrm rot="0" flipH="0" flipV="0">
            <a:off x="4960106" y="8197145"/>
            <a:ext cx="191168" cy="226238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5" name="Freeform 1195"/>
          <p:cNvSpPr/>
          <p:nvPr/>
        </p:nvSpPr>
        <p:spPr>
          <a:xfrm rot="0" flipH="0" flipV="0">
            <a:off x="5195908" y="8194118"/>
            <a:ext cx="169845" cy="220906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96" name="Freeform 1196"/>
          <p:cNvSpPr/>
          <p:nvPr/>
        </p:nvSpPr>
        <p:spPr>
          <a:xfrm rot="0" flipH="0" flipV="0">
            <a:off x="5397212" y="8114980"/>
            <a:ext cx="168505" cy="297170"/>
          </a:xfrm>
          <a:custGeom>
            <a:pathLst>
              <a:path w="4956042" h="8740312">
                <a:moveTo>
                  <a:pt x="2874499" y="5400411"/>
                </a:moveTo>
                <a:cubicBezTo>
                  <a:pt x="3070952" y="5456635"/>
                  <a:pt x="3208932" y="5552546"/>
                  <a:pt x="3288440" y="5688145"/>
                </a:cubicBezTo>
                <a:cubicBezTo>
                  <a:pt x="3367947" y="5823744"/>
                  <a:pt x="3393678" y="5957028"/>
                  <a:pt x="3365632" y="6087997"/>
                </a:cubicBezTo>
                <a:cubicBezTo>
                  <a:pt x="3337586" y="6218966"/>
                  <a:pt x="3260394" y="6331281"/>
                  <a:pt x="3134055" y="6424944"/>
                </a:cubicBezTo>
                <a:cubicBezTo>
                  <a:pt x="3007717" y="6518474"/>
                  <a:pt x="2841624" y="6551216"/>
                  <a:pt x="2635779" y="6523170"/>
                </a:cubicBezTo>
                <a:cubicBezTo>
                  <a:pt x="2355188" y="6466946"/>
                  <a:pt x="2121296" y="6357012"/>
                  <a:pt x="1934104" y="6193367"/>
                </a:cubicBezTo>
                <a:cubicBezTo>
                  <a:pt x="1747043" y="6029590"/>
                  <a:pt x="1611378" y="5840148"/>
                  <a:pt x="1527108" y="5625042"/>
                </a:cubicBezTo>
                <a:cubicBezTo>
                  <a:pt x="1442971" y="5409804"/>
                  <a:pt x="1419621" y="5175912"/>
                  <a:pt x="1457060" y="4923367"/>
                </a:cubicBezTo>
                <a:cubicBezTo>
                  <a:pt x="1494499" y="4670690"/>
                  <a:pt x="1602118" y="4427406"/>
                  <a:pt x="1779918" y="4193514"/>
                </a:cubicBezTo>
                <a:cubicBezTo>
                  <a:pt x="1892101" y="4043892"/>
                  <a:pt x="2044104" y="3891889"/>
                  <a:pt x="2235927" y="3737505"/>
                </a:cubicBezTo>
                <a:cubicBezTo>
                  <a:pt x="2427750" y="3583120"/>
                  <a:pt x="2621888" y="3428802"/>
                  <a:pt x="2818341" y="3274550"/>
                </a:cubicBezTo>
                <a:cubicBezTo>
                  <a:pt x="3014794" y="3120166"/>
                  <a:pt x="3197225" y="2963466"/>
                  <a:pt x="3365632" y="2804452"/>
                </a:cubicBezTo>
                <a:cubicBezTo>
                  <a:pt x="3534039" y="2645305"/>
                  <a:pt x="3653300" y="2479212"/>
                  <a:pt x="3723415" y="2306175"/>
                </a:cubicBezTo>
                <a:cubicBezTo>
                  <a:pt x="3793529" y="2133137"/>
                  <a:pt x="3798159" y="1955403"/>
                  <a:pt x="3737305" y="1772973"/>
                </a:cubicBezTo>
                <a:cubicBezTo>
                  <a:pt x="3676583" y="1590543"/>
                  <a:pt x="3510557" y="1401036"/>
                  <a:pt x="3239227" y="1204450"/>
                </a:cubicBezTo>
                <a:cubicBezTo>
                  <a:pt x="3211181" y="1195189"/>
                  <a:pt x="3183136" y="1185863"/>
                  <a:pt x="3155090" y="1176470"/>
                </a:cubicBezTo>
                <a:cubicBezTo>
                  <a:pt x="3127044" y="1167078"/>
                  <a:pt x="3094301" y="1157751"/>
                  <a:pt x="3056863" y="1148491"/>
                </a:cubicBezTo>
                <a:cubicBezTo>
                  <a:pt x="2654564" y="1167144"/>
                  <a:pt x="2285007" y="1288786"/>
                  <a:pt x="1948193" y="1513417"/>
                </a:cubicBezTo>
                <a:cubicBezTo>
                  <a:pt x="1611378" y="1737916"/>
                  <a:pt x="1321395" y="2009180"/>
                  <a:pt x="1078243" y="2327209"/>
                </a:cubicBezTo>
                <a:cubicBezTo>
                  <a:pt x="947274" y="2486224"/>
                  <a:pt x="804597" y="2575124"/>
                  <a:pt x="650213" y="2593909"/>
                </a:cubicBezTo>
                <a:cubicBezTo>
                  <a:pt x="495829" y="2612562"/>
                  <a:pt x="362479" y="2582135"/>
                  <a:pt x="250163" y="2502628"/>
                </a:cubicBezTo>
                <a:cubicBezTo>
                  <a:pt x="137980" y="2423121"/>
                  <a:pt x="65484" y="2306175"/>
                  <a:pt x="32676" y="2151791"/>
                </a:cubicBezTo>
                <a:cubicBezTo>
                  <a:pt x="0" y="1997406"/>
                  <a:pt x="39753" y="1831314"/>
                  <a:pt x="151937" y="1653514"/>
                </a:cubicBezTo>
                <a:cubicBezTo>
                  <a:pt x="339129" y="1410362"/>
                  <a:pt x="561313" y="1176536"/>
                  <a:pt x="818488" y="952037"/>
                </a:cubicBezTo>
                <a:cubicBezTo>
                  <a:pt x="1075795" y="727406"/>
                  <a:pt x="1351756" y="540280"/>
                  <a:pt x="1646369" y="390658"/>
                </a:cubicBezTo>
                <a:cubicBezTo>
                  <a:pt x="1941115" y="240903"/>
                  <a:pt x="2242872" y="133284"/>
                  <a:pt x="2551641" y="67800"/>
                </a:cubicBezTo>
                <a:cubicBezTo>
                  <a:pt x="2860410" y="2316"/>
                  <a:pt x="3155090" y="0"/>
                  <a:pt x="3435680" y="60855"/>
                </a:cubicBezTo>
                <a:cubicBezTo>
                  <a:pt x="3716403" y="121709"/>
                  <a:pt x="3976026" y="255059"/>
                  <a:pt x="4214547" y="460905"/>
                </a:cubicBezTo>
                <a:cubicBezTo>
                  <a:pt x="4453201" y="666618"/>
                  <a:pt x="4652036" y="965928"/>
                  <a:pt x="4811051" y="1358834"/>
                </a:cubicBezTo>
                <a:cubicBezTo>
                  <a:pt x="4913973" y="1611511"/>
                  <a:pt x="4956042" y="1854796"/>
                  <a:pt x="4937257" y="2088687"/>
                </a:cubicBezTo>
                <a:cubicBezTo>
                  <a:pt x="4918604" y="2322579"/>
                  <a:pt x="4862446" y="2547144"/>
                  <a:pt x="4768783" y="2762383"/>
                </a:cubicBezTo>
                <a:cubicBezTo>
                  <a:pt x="4675253" y="2977489"/>
                  <a:pt x="4548981" y="3176257"/>
                  <a:pt x="4389966" y="3358687"/>
                </a:cubicBezTo>
                <a:cubicBezTo>
                  <a:pt x="4230951" y="3541118"/>
                  <a:pt x="4053218" y="3711840"/>
                  <a:pt x="3856765" y="3870855"/>
                </a:cubicBezTo>
                <a:cubicBezTo>
                  <a:pt x="3791280" y="3926946"/>
                  <a:pt x="3676650" y="4008835"/>
                  <a:pt x="3512872" y="4116520"/>
                </a:cubicBezTo>
                <a:cubicBezTo>
                  <a:pt x="3349228" y="4224073"/>
                  <a:pt x="3192528" y="4345716"/>
                  <a:pt x="3042774" y="4481447"/>
                </a:cubicBezTo>
                <a:cubicBezTo>
                  <a:pt x="2893152" y="4617046"/>
                  <a:pt x="2773891" y="4757341"/>
                  <a:pt x="2684991" y="4902333"/>
                </a:cubicBezTo>
                <a:cubicBezTo>
                  <a:pt x="2596091" y="5047324"/>
                  <a:pt x="2584383" y="5190001"/>
                  <a:pt x="2649868" y="5330362"/>
                </a:cubicBezTo>
                <a:cubicBezTo>
                  <a:pt x="2668653" y="5349016"/>
                  <a:pt x="2682676" y="5358342"/>
                  <a:pt x="2691937" y="5358342"/>
                </a:cubicBezTo>
                <a:cubicBezTo>
                  <a:pt x="2719982" y="5377128"/>
                  <a:pt x="2750343" y="5386520"/>
                  <a:pt x="2783019" y="5386520"/>
                </a:cubicBezTo>
                <a:cubicBezTo>
                  <a:pt x="2815828" y="5386520"/>
                  <a:pt x="2846321" y="5391150"/>
                  <a:pt x="2874499" y="5400411"/>
                </a:cubicBezTo>
                <a:close/>
                <a:moveTo>
                  <a:pt x="1698162" y="7954500"/>
                </a:moveTo>
                <a:cubicBezTo>
                  <a:pt x="1698162" y="7739261"/>
                  <a:pt x="1772972" y="7556831"/>
                  <a:pt x="1922594" y="7407209"/>
                </a:cubicBezTo>
                <a:cubicBezTo>
                  <a:pt x="2072349" y="7257455"/>
                  <a:pt x="2254845" y="7182578"/>
                  <a:pt x="2470083" y="7182578"/>
                </a:cubicBezTo>
                <a:cubicBezTo>
                  <a:pt x="2685190" y="7182578"/>
                  <a:pt x="2869935" y="7257455"/>
                  <a:pt x="3024319" y="7407209"/>
                </a:cubicBezTo>
                <a:cubicBezTo>
                  <a:pt x="3178704" y="7556831"/>
                  <a:pt x="3255896" y="7739261"/>
                  <a:pt x="3255896" y="7954500"/>
                </a:cubicBezTo>
                <a:cubicBezTo>
                  <a:pt x="3255896" y="8169606"/>
                  <a:pt x="3178704" y="8354352"/>
                  <a:pt x="3024319" y="8508736"/>
                </a:cubicBezTo>
                <a:cubicBezTo>
                  <a:pt x="2869935" y="8663119"/>
                  <a:pt x="2685190" y="8740312"/>
                  <a:pt x="2470083" y="8740312"/>
                </a:cubicBezTo>
                <a:cubicBezTo>
                  <a:pt x="2254845" y="8740312"/>
                  <a:pt x="2072349" y="8663119"/>
                  <a:pt x="1922594" y="8508736"/>
                </a:cubicBezTo>
                <a:cubicBezTo>
                  <a:pt x="1772972" y="8354352"/>
                  <a:pt x="1698162" y="8169606"/>
                  <a:pt x="1698162" y="7954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3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/>
      </p:grpSpPr>
      <p:pic>
        <p:nvPicPr>
          <p:cNvPr id="1197" name="Picture 100"/>
          <p:cNvPicPr>
            <a:picLocks noChangeAspect="0" noChangeArrowheads="1"/>
          </p:cNvPicPr>
          <p:nvPr/>
        </p:nvPicPr>
        <p:blipFill>
          <a:blip r:embed="rId11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0"/>
            <a:ext cx="13004800" cy="9753600"/>
          </a:xfrm>
          <a:prstGeom prst="rect">
            <a:avLst/>
          </a:prstGeom>
          <a:noFill/>
          <a:extLst/>
        </p:spPr>
      </p:pic>
      <p:pic>
        <p:nvPicPr>
          <p:cNvPr id="1198" name="Picture 101"/>
          <p:cNvPicPr>
            <a:picLocks noChangeAspect="0" noChangeArrowheads="1"/>
          </p:cNvPicPr>
          <p:nvPr/>
        </p:nvPicPr>
        <p:blipFill>
          <a:blip r:embed="rId11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78000" y="1955970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1199" name="Picture 101"/>
          <p:cNvPicPr>
            <a:picLocks noChangeAspect="0" noChangeArrowheads="1"/>
          </p:cNvPicPr>
          <p:nvPr/>
        </p:nvPicPr>
        <p:blipFill>
          <a:blip r:embed="rId11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78000" y="3479970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1200" name="Picture 101"/>
          <p:cNvPicPr>
            <a:picLocks noChangeAspect="0" noChangeArrowheads="1"/>
          </p:cNvPicPr>
          <p:nvPr/>
        </p:nvPicPr>
        <p:blipFill>
          <a:blip r:embed="rId12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1778000" y="4432470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1201" name="Picture 101"/>
          <p:cNvPicPr>
            <a:picLocks noChangeAspect="0" noChangeArrowheads="1"/>
          </p:cNvPicPr>
          <p:nvPr/>
        </p:nvPicPr>
        <p:blipFill>
          <a:blip r:embed="rId12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429000" y="5384970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1202" name="Picture 101"/>
          <p:cNvPicPr>
            <a:picLocks noChangeAspect="0" noChangeArrowheads="1"/>
          </p:cNvPicPr>
          <p:nvPr/>
        </p:nvPicPr>
        <p:blipFill>
          <a:blip r:embed="rId12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3429000" y="6908971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1203" name="Picture 101"/>
          <p:cNvPicPr>
            <a:picLocks noChangeAspect="0" noChangeArrowheads="1"/>
          </p:cNvPicPr>
          <p:nvPr/>
        </p:nvPicPr>
        <p:blipFill>
          <a:blip r:embed="rId12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4013200" y="7861471"/>
            <a:ext cx="268989" cy="248297"/>
          </a:xfrm>
          <a:prstGeom prst="rect">
            <a:avLst/>
          </a:prstGeom>
          <a:noFill/>
          <a:extLst/>
        </p:spPr>
      </p:pic>
      <p:pic>
        <p:nvPicPr>
          <p:cNvPr id="1204" name="Picture 1204"/>
          <p:cNvPicPr>
            <a:picLocks noChangeAspect="0" noChangeArrowheads="1"/>
          </p:cNvPicPr>
          <p:nvPr/>
        </p:nvPicPr>
        <p:blipFill>
          <a:blip r:embed="rId12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 flipH="0" flipV="0">
            <a:off x="0" y="5295900"/>
            <a:ext cx="3213100" cy="4241800"/>
          </a:xfrm>
          <a:prstGeom prst="rect">
            <a:avLst/>
          </a:prstGeom>
          <a:noFill/>
          <a:extLst/>
        </p:spPr>
      </p:pic>
      <p:sp>
        <p:nvSpPr>
          <p:cNvPr id="1205" name="Rectangle 1205"/>
          <p:cNvSpPr/>
          <p:nvPr/>
        </p:nvSpPr>
        <p:spPr>
          <a:xfrm rot="0" flipH="0" flipV="0">
            <a:off x="2908300" y="460411"/>
            <a:ext cx="7190109" cy="1385864"/>
          </a:xfrm>
          <a:prstGeom prst="rect">
            <a:avLst/>
          </a:prstGeom>
        </p:spPr>
      </p:sp>
      <p:sp>
        <p:nvSpPr>
          <p:cNvPr id="1206" name="Freeform 1206"/>
          <p:cNvSpPr/>
          <p:nvPr/>
        </p:nvSpPr>
        <p:spPr>
          <a:xfrm rot="0" flipH="0" flipV="0">
            <a:off x="2950719" y="977138"/>
            <a:ext cx="465786" cy="630478"/>
          </a:xfrm>
          <a:custGeom>
            <a:pathLst>
              <a:path w="6469261" h="8756650">
                <a:moveTo>
                  <a:pt x="5332611" y="6188472"/>
                </a:moveTo>
                <a:cubicBezTo>
                  <a:pt x="5482365" y="6066896"/>
                  <a:pt x="5636750" y="6006108"/>
                  <a:pt x="5795765" y="6006108"/>
                </a:cubicBezTo>
                <a:cubicBezTo>
                  <a:pt x="5945386" y="6006108"/>
                  <a:pt x="6071659" y="6057570"/>
                  <a:pt x="6174582" y="6160493"/>
                </a:cubicBezTo>
                <a:cubicBezTo>
                  <a:pt x="6277505" y="6263283"/>
                  <a:pt x="6328966" y="6394252"/>
                  <a:pt x="6328966" y="6553399"/>
                </a:cubicBezTo>
                <a:cubicBezTo>
                  <a:pt x="6328966" y="6637536"/>
                  <a:pt x="6305550" y="6740393"/>
                  <a:pt x="6258719" y="6861969"/>
                </a:cubicBezTo>
                <a:cubicBezTo>
                  <a:pt x="6099705" y="7105254"/>
                  <a:pt x="5924286" y="7341527"/>
                  <a:pt x="5732463" y="7570788"/>
                </a:cubicBezTo>
                <a:cubicBezTo>
                  <a:pt x="5540772" y="7800049"/>
                  <a:pt x="5327981" y="8001265"/>
                  <a:pt x="5094090" y="8174435"/>
                </a:cubicBezTo>
                <a:cubicBezTo>
                  <a:pt x="4860198" y="8347472"/>
                  <a:pt x="4605272" y="8487767"/>
                  <a:pt x="4329311" y="8595320"/>
                </a:cubicBezTo>
                <a:cubicBezTo>
                  <a:pt x="4053351" y="8702873"/>
                  <a:pt x="3746964" y="8756650"/>
                  <a:pt x="3410149" y="8756650"/>
                </a:cubicBezTo>
                <a:cubicBezTo>
                  <a:pt x="2904927" y="8756650"/>
                  <a:pt x="2444155" y="8653793"/>
                  <a:pt x="2027833" y="8448080"/>
                </a:cubicBezTo>
                <a:cubicBezTo>
                  <a:pt x="1611511" y="8242234"/>
                  <a:pt x="1251281" y="7961578"/>
                  <a:pt x="947143" y="7606110"/>
                </a:cubicBezTo>
                <a:cubicBezTo>
                  <a:pt x="643136" y="7250510"/>
                  <a:pt x="409245" y="6831807"/>
                  <a:pt x="245468" y="6350000"/>
                </a:cubicBezTo>
                <a:cubicBezTo>
                  <a:pt x="81823" y="5868194"/>
                  <a:pt x="0" y="5351331"/>
                  <a:pt x="0" y="4799410"/>
                </a:cubicBezTo>
                <a:cubicBezTo>
                  <a:pt x="0" y="4406504"/>
                  <a:pt x="51462" y="4041643"/>
                  <a:pt x="154385" y="3704829"/>
                </a:cubicBezTo>
                <a:cubicBezTo>
                  <a:pt x="294746" y="3255698"/>
                  <a:pt x="458457" y="2862792"/>
                  <a:pt x="645518" y="2526110"/>
                </a:cubicBezTo>
                <a:cubicBezTo>
                  <a:pt x="832710" y="2189295"/>
                  <a:pt x="1054894" y="1892235"/>
                  <a:pt x="1312069" y="1634927"/>
                </a:cubicBezTo>
                <a:cubicBezTo>
                  <a:pt x="1569377" y="1377620"/>
                  <a:pt x="1864056" y="1148424"/>
                  <a:pt x="2196108" y="947341"/>
                </a:cubicBezTo>
                <a:cubicBezTo>
                  <a:pt x="2528293" y="746125"/>
                  <a:pt x="2909557" y="556684"/>
                  <a:pt x="3339902" y="379016"/>
                </a:cubicBezTo>
                <a:cubicBezTo>
                  <a:pt x="3620625" y="257308"/>
                  <a:pt x="3880247" y="163711"/>
                  <a:pt x="4118769" y="98227"/>
                </a:cubicBezTo>
                <a:cubicBezTo>
                  <a:pt x="4357291" y="32743"/>
                  <a:pt x="4584171" y="0"/>
                  <a:pt x="4799410" y="0"/>
                </a:cubicBezTo>
                <a:cubicBezTo>
                  <a:pt x="5126832" y="0"/>
                  <a:pt x="5421511" y="93597"/>
                  <a:pt x="5683449" y="280790"/>
                </a:cubicBezTo>
                <a:cubicBezTo>
                  <a:pt x="5945386" y="467850"/>
                  <a:pt x="6193301" y="785879"/>
                  <a:pt x="6427193" y="1234877"/>
                </a:cubicBezTo>
                <a:cubicBezTo>
                  <a:pt x="6455238" y="1319147"/>
                  <a:pt x="6469261" y="1403350"/>
                  <a:pt x="6469261" y="1487488"/>
                </a:cubicBezTo>
                <a:cubicBezTo>
                  <a:pt x="6469261" y="1655896"/>
                  <a:pt x="6417800" y="1791560"/>
                  <a:pt x="6314877" y="1894483"/>
                </a:cubicBezTo>
                <a:cubicBezTo>
                  <a:pt x="6211954" y="1997406"/>
                  <a:pt x="6085682" y="2048868"/>
                  <a:pt x="5936060" y="2048868"/>
                </a:cubicBezTo>
                <a:cubicBezTo>
                  <a:pt x="5758260" y="2048868"/>
                  <a:pt x="5594549" y="1974057"/>
                  <a:pt x="5444927" y="1824435"/>
                </a:cubicBezTo>
                <a:cubicBezTo>
                  <a:pt x="5313958" y="1571758"/>
                  <a:pt x="5197012" y="1393958"/>
                  <a:pt x="5094090" y="1291035"/>
                </a:cubicBezTo>
                <a:cubicBezTo>
                  <a:pt x="4991167" y="1188112"/>
                  <a:pt x="4874221" y="1136650"/>
                  <a:pt x="4743252" y="1136650"/>
                </a:cubicBezTo>
                <a:cubicBezTo>
                  <a:pt x="4640329" y="1136650"/>
                  <a:pt x="4518687" y="1162381"/>
                  <a:pt x="4378325" y="1213843"/>
                </a:cubicBezTo>
                <a:cubicBezTo>
                  <a:pt x="4237964" y="1265304"/>
                  <a:pt x="4060230" y="1328474"/>
                  <a:pt x="3845124" y="1403350"/>
                </a:cubicBezTo>
                <a:cubicBezTo>
                  <a:pt x="3489656" y="1543712"/>
                  <a:pt x="3148145" y="1714500"/>
                  <a:pt x="2820591" y="1915716"/>
                </a:cubicBezTo>
                <a:cubicBezTo>
                  <a:pt x="2493169" y="2116800"/>
                  <a:pt x="2205501" y="2360018"/>
                  <a:pt x="1957586" y="2645371"/>
                </a:cubicBezTo>
                <a:cubicBezTo>
                  <a:pt x="1709672" y="2930592"/>
                  <a:pt x="1513219" y="3260329"/>
                  <a:pt x="1368227" y="3634582"/>
                </a:cubicBezTo>
                <a:cubicBezTo>
                  <a:pt x="1223235" y="4008835"/>
                  <a:pt x="1150740" y="4434550"/>
                  <a:pt x="1150740" y="4911725"/>
                </a:cubicBezTo>
                <a:cubicBezTo>
                  <a:pt x="1150740" y="5248408"/>
                  <a:pt x="1202201" y="5578145"/>
                  <a:pt x="1305124" y="5900936"/>
                </a:cubicBezTo>
                <a:cubicBezTo>
                  <a:pt x="1408047" y="6223728"/>
                  <a:pt x="1555354" y="6513778"/>
                  <a:pt x="1747044" y="6771085"/>
                </a:cubicBezTo>
                <a:cubicBezTo>
                  <a:pt x="1938867" y="7028260"/>
                  <a:pt x="2175074" y="7234040"/>
                  <a:pt x="2455665" y="7388424"/>
                </a:cubicBezTo>
                <a:cubicBezTo>
                  <a:pt x="2736387" y="7542808"/>
                  <a:pt x="3059179" y="7620000"/>
                  <a:pt x="3424040" y="7620000"/>
                </a:cubicBezTo>
                <a:cubicBezTo>
                  <a:pt x="3639278" y="7620000"/>
                  <a:pt x="3840428" y="7577932"/>
                  <a:pt x="4027488" y="7493794"/>
                </a:cubicBezTo>
                <a:cubicBezTo>
                  <a:pt x="4214681" y="7409524"/>
                  <a:pt x="4387784" y="7297275"/>
                  <a:pt x="4546799" y="7157046"/>
                </a:cubicBezTo>
                <a:cubicBezTo>
                  <a:pt x="4705814" y="7016684"/>
                  <a:pt x="4850805" y="6862300"/>
                  <a:pt x="4981774" y="6693893"/>
                </a:cubicBezTo>
                <a:cubicBezTo>
                  <a:pt x="5112743" y="6525353"/>
                  <a:pt x="5229689" y="6356880"/>
                  <a:pt x="5332611" y="618847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7" name="Freeform 1207"/>
          <p:cNvSpPr/>
          <p:nvPr/>
        </p:nvSpPr>
        <p:spPr>
          <a:xfrm rot="0" flipH="0" flipV="0">
            <a:off x="3509700" y="957550"/>
            <a:ext cx="382862" cy="649338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8" name="Freeform 1208"/>
          <p:cNvSpPr/>
          <p:nvPr/>
        </p:nvSpPr>
        <p:spPr>
          <a:xfrm rot="0" flipH="0" flipV="0">
            <a:off x="3991766" y="1143102"/>
            <a:ext cx="409722" cy="459147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9" name="Freeform 1209"/>
          <p:cNvSpPr/>
          <p:nvPr/>
        </p:nvSpPr>
        <p:spPr>
          <a:xfrm rot="0" flipH="0" flipV="0">
            <a:off x="4498341" y="949106"/>
            <a:ext cx="120243" cy="66904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0" name="Freeform 1210"/>
          <p:cNvSpPr/>
          <p:nvPr/>
        </p:nvSpPr>
        <p:spPr>
          <a:xfrm rot="0" flipH="0" flipV="0">
            <a:off x="4759037" y="949106"/>
            <a:ext cx="120243" cy="66904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1" name="Freeform 1211"/>
          <p:cNvSpPr/>
          <p:nvPr/>
        </p:nvSpPr>
        <p:spPr>
          <a:xfrm rot="0" flipH="0" flipV="0">
            <a:off x="4953497" y="1142931"/>
            <a:ext cx="416447" cy="461748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2" name="Freeform 1212"/>
          <p:cNvSpPr/>
          <p:nvPr/>
        </p:nvSpPr>
        <p:spPr>
          <a:xfrm rot="0" flipH="0" flipV="0">
            <a:off x="5451512" y="1135844"/>
            <a:ext cx="359673" cy="467801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3" name="Freeform 1213"/>
          <p:cNvSpPr/>
          <p:nvPr/>
        </p:nvSpPr>
        <p:spPr>
          <a:xfrm rot="0" flipH="0" flipV="0">
            <a:off x="5911178" y="1153032"/>
            <a:ext cx="404998" cy="688076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4" name="Freeform 1214"/>
          <p:cNvSpPr/>
          <p:nvPr/>
        </p:nvSpPr>
        <p:spPr>
          <a:xfrm rot="0" flipH="0" flipV="0">
            <a:off x="6411508" y="1142931"/>
            <a:ext cx="416447" cy="461748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5" name="Freeform 1215"/>
          <p:cNvSpPr/>
          <p:nvPr/>
        </p:nvSpPr>
        <p:spPr>
          <a:xfrm rot="0" flipH="0" flipV="0">
            <a:off x="6892056" y="1119351"/>
            <a:ext cx="337975" cy="488351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6" name="Freeform 1216"/>
          <p:cNvSpPr/>
          <p:nvPr/>
        </p:nvSpPr>
        <p:spPr>
          <a:xfrm rot="0" flipH="0" flipV="0">
            <a:off x="7643428" y="1142254"/>
            <a:ext cx="404826" cy="479093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7" name="Freeform 1217"/>
          <p:cNvSpPr/>
          <p:nvPr/>
        </p:nvSpPr>
        <p:spPr>
          <a:xfrm rot="0" flipH="0" flipV="0">
            <a:off x="8125029" y="913588"/>
            <a:ext cx="347572" cy="690300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8" name="Freeform 1218"/>
          <p:cNvSpPr/>
          <p:nvPr/>
        </p:nvSpPr>
        <p:spPr>
          <a:xfrm rot="0" flipH="0" flipV="0">
            <a:off x="8866467" y="987097"/>
            <a:ext cx="435425" cy="624020"/>
          </a:xfrm>
          <a:custGeom>
            <a:pathLst>
              <a:path w="6047582" h="8666956">
                <a:moveTo>
                  <a:pt x="84138" y="7276704"/>
                </a:moveTo>
                <a:cubicBezTo>
                  <a:pt x="28046" y="7145603"/>
                  <a:pt x="0" y="7023960"/>
                  <a:pt x="0" y="6911777"/>
                </a:cubicBezTo>
                <a:cubicBezTo>
                  <a:pt x="0" y="6752630"/>
                  <a:pt x="49081" y="6623910"/>
                  <a:pt x="147241" y="6525618"/>
                </a:cubicBezTo>
                <a:cubicBezTo>
                  <a:pt x="245534" y="6427193"/>
                  <a:pt x="369491" y="6377980"/>
                  <a:pt x="519113" y="6377980"/>
                </a:cubicBezTo>
                <a:cubicBezTo>
                  <a:pt x="668735" y="6377980"/>
                  <a:pt x="813660" y="6429508"/>
                  <a:pt x="953889" y="6532563"/>
                </a:cubicBezTo>
                <a:cubicBezTo>
                  <a:pt x="1113036" y="6720020"/>
                  <a:pt x="1297782" y="6876984"/>
                  <a:pt x="1508125" y="7003455"/>
                </a:cubicBezTo>
                <a:cubicBezTo>
                  <a:pt x="1718601" y="7129794"/>
                  <a:pt x="1943100" y="7228086"/>
                  <a:pt x="2181622" y="7298333"/>
                </a:cubicBezTo>
                <a:cubicBezTo>
                  <a:pt x="2420276" y="7368580"/>
                  <a:pt x="2663495" y="7417793"/>
                  <a:pt x="2911277" y="7445971"/>
                </a:cubicBezTo>
                <a:cubicBezTo>
                  <a:pt x="3159192" y="7474017"/>
                  <a:pt x="3400095" y="7488039"/>
                  <a:pt x="3633986" y="7488039"/>
                </a:cubicBezTo>
                <a:cubicBezTo>
                  <a:pt x="3793001" y="7431816"/>
                  <a:pt x="3902869" y="7396692"/>
                  <a:pt x="3963591" y="7382669"/>
                </a:cubicBezTo>
                <a:cubicBezTo>
                  <a:pt x="4024445" y="7368646"/>
                  <a:pt x="4073592" y="7352308"/>
                  <a:pt x="4111030" y="7333655"/>
                </a:cubicBezTo>
                <a:cubicBezTo>
                  <a:pt x="4148468" y="7314870"/>
                  <a:pt x="4190537" y="7286758"/>
                  <a:pt x="4237236" y="7249319"/>
                </a:cubicBezTo>
                <a:cubicBezTo>
                  <a:pt x="4284068" y="7211748"/>
                  <a:pt x="4372968" y="7146132"/>
                  <a:pt x="4503936" y="7052469"/>
                </a:cubicBezTo>
                <a:cubicBezTo>
                  <a:pt x="4550768" y="6986853"/>
                  <a:pt x="4592836" y="6925932"/>
                  <a:pt x="4630143" y="6869708"/>
                </a:cubicBezTo>
                <a:cubicBezTo>
                  <a:pt x="4667581" y="6813484"/>
                  <a:pt x="4709716" y="6752630"/>
                  <a:pt x="4756547" y="6687146"/>
                </a:cubicBezTo>
                <a:lnTo>
                  <a:pt x="4882754" y="6307733"/>
                </a:lnTo>
                <a:cubicBezTo>
                  <a:pt x="4882754" y="6242117"/>
                  <a:pt x="4882754" y="6178881"/>
                  <a:pt x="4882754" y="6118027"/>
                </a:cubicBezTo>
                <a:cubicBezTo>
                  <a:pt x="4882754" y="6057041"/>
                  <a:pt x="4878123" y="5989175"/>
                  <a:pt x="4868863" y="5914430"/>
                </a:cubicBezTo>
                <a:cubicBezTo>
                  <a:pt x="4850078" y="5848813"/>
                  <a:pt x="4826662" y="5785578"/>
                  <a:pt x="4798616" y="5724724"/>
                </a:cubicBezTo>
                <a:cubicBezTo>
                  <a:pt x="4770570" y="5663737"/>
                  <a:pt x="4742524" y="5600502"/>
                  <a:pt x="4714479" y="5535018"/>
                </a:cubicBezTo>
                <a:cubicBezTo>
                  <a:pt x="4658387" y="5469401"/>
                  <a:pt x="4604610" y="5408547"/>
                  <a:pt x="4553149" y="5352455"/>
                </a:cubicBezTo>
                <a:cubicBezTo>
                  <a:pt x="4501687" y="5296231"/>
                  <a:pt x="4447845" y="5235377"/>
                  <a:pt x="4391621" y="5169893"/>
                </a:cubicBezTo>
                <a:cubicBezTo>
                  <a:pt x="4307615" y="5123061"/>
                  <a:pt x="4223478" y="5071534"/>
                  <a:pt x="4139208" y="5015310"/>
                </a:cubicBezTo>
                <a:cubicBezTo>
                  <a:pt x="4055071" y="4959086"/>
                  <a:pt x="3961540" y="4916885"/>
                  <a:pt x="3858618" y="4888707"/>
                </a:cubicBezTo>
                <a:cubicBezTo>
                  <a:pt x="3475104" y="4757606"/>
                  <a:pt x="3121951" y="4666325"/>
                  <a:pt x="2799160" y="4614863"/>
                </a:cubicBezTo>
                <a:cubicBezTo>
                  <a:pt x="2476500" y="4563269"/>
                  <a:pt x="2172494" y="4497719"/>
                  <a:pt x="1887141" y="4418211"/>
                </a:cubicBezTo>
                <a:cubicBezTo>
                  <a:pt x="1601788" y="4338572"/>
                  <a:pt x="1332839" y="4214482"/>
                  <a:pt x="1080294" y="4045943"/>
                </a:cubicBezTo>
                <a:cubicBezTo>
                  <a:pt x="827749" y="3877271"/>
                  <a:pt x="579901" y="3605676"/>
                  <a:pt x="336749" y="3231158"/>
                </a:cubicBezTo>
                <a:cubicBezTo>
                  <a:pt x="289918" y="3156281"/>
                  <a:pt x="261806" y="3100123"/>
                  <a:pt x="252413" y="3062685"/>
                </a:cubicBezTo>
                <a:cubicBezTo>
                  <a:pt x="243152" y="3025114"/>
                  <a:pt x="233826" y="2959497"/>
                  <a:pt x="224433" y="2865835"/>
                </a:cubicBezTo>
                <a:cubicBezTo>
                  <a:pt x="215040" y="2790958"/>
                  <a:pt x="208029" y="2718396"/>
                  <a:pt x="203399" y="2648149"/>
                </a:cubicBezTo>
                <a:cubicBezTo>
                  <a:pt x="198769" y="2577902"/>
                  <a:pt x="196454" y="2509970"/>
                  <a:pt x="196454" y="2444354"/>
                </a:cubicBezTo>
                <a:cubicBezTo>
                  <a:pt x="196454" y="2275814"/>
                  <a:pt x="212792" y="2125994"/>
                  <a:pt x="245468" y="1994893"/>
                </a:cubicBezTo>
                <a:cubicBezTo>
                  <a:pt x="278276" y="1863792"/>
                  <a:pt x="327422" y="1737387"/>
                  <a:pt x="392907" y="1615679"/>
                </a:cubicBezTo>
                <a:cubicBezTo>
                  <a:pt x="458391" y="1493970"/>
                  <a:pt x="542529" y="1369880"/>
                  <a:pt x="645319" y="1243410"/>
                </a:cubicBezTo>
                <a:cubicBezTo>
                  <a:pt x="748242" y="1116939"/>
                  <a:pt x="869884" y="978827"/>
                  <a:pt x="1010246" y="829072"/>
                </a:cubicBezTo>
                <a:cubicBezTo>
                  <a:pt x="1169128" y="660400"/>
                  <a:pt x="1351492" y="522222"/>
                  <a:pt x="1557338" y="414536"/>
                </a:cubicBezTo>
                <a:cubicBezTo>
                  <a:pt x="1763184" y="306719"/>
                  <a:pt x="1978356" y="222383"/>
                  <a:pt x="2202855" y="161529"/>
                </a:cubicBezTo>
                <a:cubicBezTo>
                  <a:pt x="2427486" y="100674"/>
                  <a:pt x="2658997" y="58539"/>
                  <a:pt x="2897386" y="35124"/>
                </a:cubicBezTo>
                <a:cubicBezTo>
                  <a:pt x="3135908" y="11708"/>
                  <a:pt x="3367418" y="0"/>
                  <a:pt x="3591918" y="0"/>
                </a:cubicBezTo>
                <a:cubicBezTo>
                  <a:pt x="3666795" y="0"/>
                  <a:pt x="3734594" y="0"/>
                  <a:pt x="3795316" y="0"/>
                </a:cubicBezTo>
                <a:cubicBezTo>
                  <a:pt x="3856170" y="0"/>
                  <a:pt x="3919406" y="4697"/>
                  <a:pt x="3985022" y="14089"/>
                </a:cubicBezTo>
                <a:cubicBezTo>
                  <a:pt x="4200129" y="32875"/>
                  <a:pt x="4403527" y="84336"/>
                  <a:pt x="4595218" y="168474"/>
                </a:cubicBezTo>
                <a:cubicBezTo>
                  <a:pt x="4786908" y="252611"/>
                  <a:pt x="4985676" y="322858"/>
                  <a:pt x="5191522" y="379214"/>
                </a:cubicBezTo>
                <a:cubicBezTo>
                  <a:pt x="5406761" y="528836"/>
                  <a:pt x="5514380" y="711266"/>
                  <a:pt x="5514380" y="926505"/>
                </a:cubicBezTo>
                <a:cubicBezTo>
                  <a:pt x="5514380" y="1066999"/>
                  <a:pt x="5460537" y="1191022"/>
                  <a:pt x="5352852" y="1298575"/>
                </a:cubicBezTo>
                <a:cubicBezTo>
                  <a:pt x="5245299" y="1406129"/>
                  <a:pt x="5093296" y="1459905"/>
                  <a:pt x="4896843" y="1459905"/>
                </a:cubicBezTo>
                <a:cubicBezTo>
                  <a:pt x="4878189" y="1459905"/>
                  <a:pt x="4857155" y="1457590"/>
                  <a:pt x="4833739" y="1452960"/>
                </a:cubicBezTo>
                <a:cubicBezTo>
                  <a:pt x="4810324" y="1448197"/>
                  <a:pt x="4789289" y="1445816"/>
                  <a:pt x="4770636" y="1445816"/>
                </a:cubicBezTo>
                <a:cubicBezTo>
                  <a:pt x="4471260" y="1352154"/>
                  <a:pt x="4207008" y="1279591"/>
                  <a:pt x="3977879" y="1228130"/>
                </a:cubicBezTo>
                <a:cubicBezTo>
                  <a:pt x="3748749" y="1176536"/>
                  <a:pt x="3526565" y="1150739"/>
                  <a:pt x="3311327" y="1150739"/>
                </a:cubicBezTo>
                <a:cubicBezTo>
                  <a:pt x="3086960" y="1150739"/>
                  <a:pt x="2857831" y="1188244"/>
                  <a:pt x="2623939" y="1263254"/>
                </a:cubicBezTo>
                <a:cubicBezTo>
                  <a:pt x="2390048" y="1338130"/>
                  <a:pt x="2118784" y="1464535"/>
                  <a:pt x="1810147" y="1642468"/>
                </a:cubicBezTo>
                <a:cubicBezTo>
                  <a:pt x="1754056" y="1717477"/>
                  <a:pt x="1697898" y="1785409"/>
                  <a:pt x="1641674" y="1846263"/>
                </a:cubicBezTo>
                <a:cubicBezTo>
                  <a:pt x="1585582" y="1907117"/>
                  <a:pt x="1529491" y="1970419"/>
                  <a:pt x="1473399" y="2036168"/>
                </a:cubicBezTo>
                <a:cubicBezTo>
                  <a:pt x="1445353" y="2092259"/>
                  <a:pt x="1419622" y="2148417"/>
                  <a:pt x="1396207" y="2204641"/>
                </a:cubicBezTo>
                <a:cubicBezTo>
                  <a:pt x="1372791" y="2260733"/>
                  <a:pt x="1351757" y="2316957"/>
                  <a:pt x="1333104" y="2373313"/>
                </a:cubicBezTo>
                <a:cubicBezTo>
                  <a:pt x="1333104" y="2429537"/>
                  <a:pt x="1335419" y="2485761"/>
                  <a:pt x="1340049" y="2541985"/>
                </a:cubicBezTo>
                <a:cubicBezTo>
                  <a:pt x="1344679" y="2598209"/>
                  <a:pt x="1351691" y="2649670"/>
                  <a:pt x="1361083" y="2696369"/>
                </a:cubicBezTo>
                <a:cubicBezTo>
                  <a:pt x="1398522" y="2743200"/>
                  <a:pt x="1431264" y="2790032"/>
                  <a:pt x="1459310" y="2836863"/>
                </a:cubicBezTo>
                <a:cubicBezTo>
                  <a:pt x="1487356" y="2883694"/>
                  <a:pt x="1520098" y="2930525"/>
                  <a:pt x="1557536" y="2977357"/>
                </a:cubicBezTo>
                <a:lnTo>
                  <a:pt x="2146896" y="3314502"/>
                </a:lnTo>
                <a:cubicBezTo>
                  <a:pt x="2427486" y="3380119"/>
                  <a:pt x="2689358" y="3436343"/>
                  <a:pt x="2932510" y="3483174"/>
                </a:cubicBezTo>
                <a:cubicBezTo>
                  <a:pt x="3175794" y="3530005"/>
                  <a:pt x="3409686" y="3583848"/>
                  <a:pt x="3634185" y="3644702"/>
                </a:cubicBezTo>
                <a:cubicBezTo>
                  <a:pt x="3858684" y="3705424"/>
                  <a:pt x="4080868" y="3777986"/>
                  <a:pt x="4300736" y="3862388"/>
                </a:cubicBezTo>
                <a:cubicBezTo>
                  <a:pt x="4520605" y="3946658"/>
                  <a:pt x="4756812" y="4059039"/>
                  <a:pt x="5009357" y="4199533"/>
                </a:cubicBezTo>
                <a:cubicBezTo>
                  <a:pt x="5140325" y="4274543"/>
                  <a:pt x="5252509" y="4370586"/>
                  <a:pt x="5345907" y="4487664"/>
                </a:cubicBezTo>
                <a:cubicBezTo>
                  <a:pt x="5439437" y="4604610"/>
                  <a:pt x="5528337" y="4714611"/>
                  <a:pt x="5612607" y="4817666"/>
                </a:cubicBezTo>
                <a:cubicBezTo>
                  <a:pt x="5762229" y="4995598"/>
                  <a:pt x="5872097" y="5196946"/>
                  <a:pt x="5942211" y="5421710"/>
                </a:cubicBezTo>
                <a:cubicBezTo>
                  <a:pt x="6012458" y="5646473"/>
                  <a:pt x="6047582" y="5880630"/>
                  <a:pt x="6047582" y="6124179"/>
                </a:cubicBezTo>
                <a:cubicBezTo>
                  <a:pt x="6047582" y="6461258"/>
                  <a:pt x="5982097" y="6789010"/>
                  <a:pt x="5851129" y="7107436"/>
                </a:cubicBezTo>
                <a:cubicBezTo>
                  <a:pt x="5720160" y="7425862"/>
                  <a:pt x="5533099" y="7688131"/>
                  <a:pt x="5289947" y="7894241"/>
                </a:cubicBezTo>
                <a:cubicBezTo>
                  <a:pt x="5205810" y="7969118"/>
                  <a:pt x="5119291" y="8036984"/>
                  <a:pt x="5030391" y="8097838"/>
                </a:cubicBezTo>
                <a:cubicBezTo>
                  <a:pt x="4941491" y="8158692"/>
                  <a:pt x="4854972" y="8217231"/>
                  <a:pt x="4770835" y="8273455"/>
                </a:cubicBezTo>
                <a:cubicBezTo>
                  <a:pt x="4574382" y="8404555"/>
                  <a:pt x="4354513" y="8502914"/>
                  <a:pt x="4111229" y="8568531"/>
                </a:cubicBezTo>
                <a:cubicBezTo>
                  <a:pt x="3867944" y="8634147"/>
                  <a:pt x="3610637" y="8666956"/>
                  <a:pt x="3339307" y="8666956"/>
                </a:cubicBezTo>
                <a:cubicBezTo>
                  <a:pt x="3030803" y="8666956"/>
                  <a:pt x="2719851" y="8631832"/>
                  <a:pt x="2406452" y="8561585"/>
                </a:cubicBezTo>
                <a:cubicBezTo>
                  <a:pt x="2093053" y="8491339"/>
                  <a:pt x="1791362" y="8393046"/>
                  <a:pt x="1501379" y="8266708"/>
                </a:cubicBezTo>
                <a:cubicBezTo>
                  <a:pt x="1211395" y="8140237"/>
                  <a:pt x="944761" y="7992798"/>
                  <a:pt x="701477" y="7824391"/>
                </a:cubicBezTo>
                <a:cubicBezTo>
                  <a:pt x="458325" y="7655851"/>
                  <a:pt x="252545" y="7473289"/>
                  <a:pt x="84138" y="7276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9" name="Freeform 1219"/>
          <p:cNvSpPr/>
          <p:nvPr/>
        </p:nvSpPr>
        <p:spPr>
          <a:xfrm rot="0" flipH="0" flipV="0">
            <a:off x="9370590" y="974195"/>
            <a:ext cx="704230" cy="633507"/>
          </a:xfrm>
          <a:custGeom>
            <a:pathLst>
              <a:path w="9780984" h="8798718">
                <a:moveTo>
                  <a:pt x="9780984" y="8097044"/>
                </a:moveTo>
                <a:cubicBezTo>
                  <a:pt x="9771724" y="8312283"/>
                  <a:pt x="9708620" y="8473678"/>
                  <a:pt x="9591675" y="8581231"/>
                </a:cubicBezTo>
                <a:cubicBezTo>
                  <a:pt x="9474729" y="8688784"/>
                  <a:pt x="9346075" y="8742560"/>
                  <a:pt x="9205714" y="8742560"/>
                </a:cubicBezTo>
                <a:cubicBezTo>
                  <a:pt x="9074745" y="8742560"/>
                  <a:pt x="8950788" y="8693414"/>
                  <a:pt x="8833842" y="8595121"/>
                </a:cubicBezTo>
                <a:cubicBezTo>
                  <a:pt x="8716896" y="8496962"/>
                  <a:pt x="8649097" y="8345025"/>
                  <a:pt x="8630444" y="8139311"/>
                </a:cubicBezTo>
                <a:cubicBezTo>
                  <a:pt x="8583612" y="7690181"/>
                  <a:pt x="8525073" y="7215386"/>
                  <a:pt x="8454826" y="6714927"/>
                </a:cubicBezTo>
                <a:cubicBezTo>
                  <a:pt x="8384712" y="6214335"/>
                  <a:pt x="8305205" y="5709113"/>
                  <a:pt x="8216305" y="5199261"/>
                </a:cubicBezTo>
                <a:cubicBezTo>
                  <a:pt x="8127537" y="4689409"/>
                  <a:pt x="8029310" y="4186568"/>
                  <a:pt x="7921625" y="3690739"/>
                </a:cubicBezTo>
                <a:cubicBezTo>
                  <a:pt x="7814072" y="3194910"/>
                  <a:pt x="7699507" y="2731823"/>
                  <a:pt x="7577931" y="2301478"/>
                </a:cubicBezTo>
                <a:cubicBezTo>
                  <a:pt x="7400131" y="2731823"/>
                  <a:pt x="7222331" y="3183203"/>
                  <a:pt x="7044531" y="3655616"/>
                </a:cubicBezTo>
                <a:cubicBezTo>
                  <a:pt x="6866864" y="4128029"/>
                  <a:pt x="6686814" y="4605139"/>
                  <a:pt x="6504384" y="5086946"/>
                </a:cubicBezTo>
                <a:cubicBezTo>
                  <a:pt x="6321954" y="5568752"/>
                  <a:pt x="6141839" y="6048243"/>
                  <a:pt x="5964039" y="6525419"/>
                </a:cubicBezTo>
                <a:cubicBezTo>
                  <a:pt x="5786239" y="7002595"/>
                  <a:pt x="5603809" y="7456356"/>
                  <a:pt x="5416748" y="7886700"/>
                </a:cubicBezTo>
                <a:cubicBezTo>
                  <a:pt x="5267126" y="8064368"/>
                  <a:pt x="5103415" y="8153202"/>
                  <a:pt x="4925615" y="8153202"/>
                </a:cubicBezTo>
                <a:cubicBezTo>
                  <a:pt x="4785254" y="8153202"/>
                  <a:pt x="4630869" y="8078391"/>
                  <a:pt x="4462462" y="7928769"/>
                </a:cubicBezTo>
                <a:lnTo>
                  <a:pt x="1683940" y="2497932"/>
                </a:lnTo>
                <a:cubicBezTo>
                  <a:pt x="1637109" y="2946929"/>
                  <a:pt x="1590278" y="3419343"/>
                  <a:pt x="1543447" y="3915172"/>
                </a:cubicBezTo>
                <a:cubicBezTo>
                  <a:pt x="1496748" y="4411001"/>
                  <a:pt x="1452364" y="4911527"/>
                  <a:pt x="1410295" y="5416749"/>
                </a:cubicBezTo>
                <a:cubicBezTo>
                  <a:pt x="1368226" y="5921971"/>
                  <a:pt x="1323776" y="6422496"/>
                  <a:pt x="1276945" y="6918325"/>
                </a:cubicBezTo>
                <a:cubicBezTo>
                  <a:pt x="1230246" y="7414155"/>
                  <a:pt x="1183481" y="7886634"/>
                  <a:pt x="1136650" y="8335764"/>
                </a:cubicBezTo>
                <a:cubicBezTo>
                  <a:pt x="1071165" y="8494779"/>
                  <a:pt x="986962" y="8611658"/>
                  <a:pt x="884039" y="8686403"/>
                </a:cubicBezTo>
                <a:cubicBezTo>
                  <a:pt x="781116" y="8761280"/>
                  <a:pt x="673563" y="8798718"/>
                  <a:pt x="561380" y="8798718"/>
                </a:cubicBezTo>
                <a:cubicBezTo>
                  <a:pt x="430411" y="8798718"/>
                  <a:pt x="308769" y="8747257"/>
                  <a:pt x="196453" y="8644334"/>
                </a:cubicBezTo>
                <a:cubicBezTo>
                  <a:pt x="84137" y="8541543"/>
                  <a:pt x="18653" y="8391856"/>
                  <a:pt x="0" y="8195271"/>
                </a:cubicBezTo>
                <a:cubicBezTo>
                  <a:pt x="56091" y="7596651"/>
                  <a:pt x="114498" y="6976931"/>
                  <a:pt x="175220" y="6336110"/>
                </a:cubicBezTo>
                <a:cubicBezTo>
                  <a:pt x="236074" y="5695157"/>
                  <a:pt x="296928" y="5049573"/>
                  <a:pt x="357783" y="4399360"/>
                </a:cubicBezTo>
                <a:cubicBezTo>
                  <a:pt x="418637" y="3749146"/>
                  <a:pt x="479425" y="3101314"/>
                  <a:pt x="540147" y="2455863"/>
                </a:cubicBezTo>
                <a:cubicBezTo>
                  <a:pt x="601001" y="1810280"/>
                  <a:pt x="659474" y="1188112"/>
                  <a:pt x="715565" y="589360"/>
                </a:cubicBezTo>
                <a:cubicBezTo>
                  <a:pt x="753004" y="420952"/>
                  <a:pt x="825500" y="289983"/>
                  <a:pt x="933053" y="196453"/>
                </a:cubicBezTo>
                <a:cubicBezTo>
                  <a:pt x="1040738" y="102924"/>
                  <a:pt x="1160065" y="56158"/>
                  <a:pt x="1291034" y="56158"/>
                </a:cubicBezTo>
                <a:cubicBezTo>
                  <a:pt x="1496880" y="56158"/>
                  <a:pt x="1669917" y="159081"/>
                  <a:pt x="1810147" y="364927"/>
                </a:cubicBezTo>
                <a:cubicBezTo>
                  <a:pt x="2062824" y="823318"/>
                  <a:pt x="2315435" y="1302808"/>
                  <a:pt x="2567980" y="1803400"/>
                </a:cubicBezTo>
                <a:cubicBezTo>
                  <a:pt x="2820657" y="2303860"/>
                  <a:pt x="3073268" y="2809015"/>
                  <a:pt x="3325812" y="3318868"/>
                </a:cubicBezTo>
                <a:cubicBezTo>
                  <a:pt x="3578357" y="3828720"/>
                  <a:pt x="3833283" y="4333942"/>
                  <a:pt x="4090590" y="4834533"/>
                </a:cubicBezTo>
                <a:cubicBezTo>
                  <a:pt x="4347898" y="5334993"/>
                  <a:pt x="4602824" y="5814418"/>
                  <a:pt x="4855369" y="6272808"/>
                </a:cubicBezTo>
                <a:cubicBezTo>
                  <a:pt x="5042561" y="5814418"/>
                  <a:pt x="5232003" y="5334993"/>
                  <a:pt x="5423694" y="4834533"/>
                </a:cubicBezTo>
                <a:cubicBezTo>
                  <a:pt x="5615516" y="4333942"/>
                  <a:pt x="5807340" y="3828720"/>
                  <a:pt x="5999162" y="3318868"/>
                </a:cubicBezTo>
                <a:cubicBezTo>
                  <a:pt x="6190985" y="2809015"/>
                  <a:pt x="6382742" y="2301478"/>
                  <a:pt x="6574433" y="1796257"/>
                </a:cubicBezTo>
                <a:cubicBezTo>
                  <a:pt x="6766256" y="1291035"/>
                  <a:pt x="6960394" y="809228"/>
                  <a:pt x="7156847" y="350838"/>
                </a:cubicBezTo>
                <a:cubicBezTo>
                  <a:pt x="7231724" y="229262"/>
                  <a:pt x="7315928" y="140428"/>
                  <a:pt x="7409458" y="84336"/>
                </a:cubicBezTo>
                <a:cubicBezTo>
                  <a:pt x="7502988" y="28113"/>
                  <a:pt x="7601214" y="0"/>
                  <a:pt x="7704137" y="0"/>
                </a:cubicBezTo>
                <a:cubicBezTo>
                  <a:pt x="7816453" y="0"/>
                  <a:pt x="7926387" y="42135"/>
                  <a:pt x="8033940" y="126405"/>
                </a:cubicBezTo>
                <a:cubicBezTo>
                  <a:pt x="8141494" y="210543"/>
                  <a:pt x="8218686" y="332119"/>
                  <a:pt x="8265517" y="491133"/>
                </a:cubicBezTo>
                <a:cubicBezTo>
                  <a:pt x="8433925" y="1080493"/>
                  <a:pt x="8595254" y="1693268"/>
                  <a:pt x="8749506" y="2329458"/>
                </a:cubicBezTo>
                <a:cubicBezTo>
                  <a:pt x="8903890" y="2965649"/>
                  <a:pt x="9048882" y="3608851"/>
                  <a:pt x="9184481" y="4259064"/>
                </a:cubicBezTo>
                <a:cubicBezTo>
                  <a:pt x="9320212" y="4909278"/>
                  <a:pt x="9439539" y="5559491"/>
                  <a:pt x="9542462" y="6209705"/>
                </a:cubicBezTo>
                <a:cubicBezTo>
                  <a:pt x="9645385" y="6859919"/>
                  <a:pt x="9724892" y="7489032"/>
                  <a:pt x="9780984" y="809704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14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0" name="Rectangle 1220"/>
          <p:cNvSpPr/>
          <p:nvPr/>
        </p:nvSpPr>
        <p:spPr>
          <a:xfrm rot="0" flipH="0" flipV="0">
            <a:off x="2209800" y="1633556"/>
            <a:ext cx="9527819" cy="692931"/>
          </a:xfrm>
          <a:prstGeom prst="rect">
            <a:avLst/>
          </a:prstGeom>
        </p:spPr>
      </p:sp>
      <p:sp>
        <p:nvSpPr>
          <p:cNvPr id="1221" name="Freeform 1221"/>
          <p:cNvSpPr/>
          <p:nvPr/>
        </p:nvSpPr>
        <p:spPr>
          <a:xfrm rot="0" flipH="0" flipV="0">
            <a:off x="2216815" y="1887419"/>
            <a:ext cx="421838" cy="321804"/>
          </a:xfrm>
          <a:custGeom>
            <a:pathLst>
              <a:path w="11717735" h="8939013">
                <a:moveTo>
                  <a:pt x="10581085" y="561181"/>
                </a:moveTo>
                <a:cubicBezTo>
                  <a:pt x="10627783" y="374120"/>
                  <a:pt x="10704910" y="236140"/>
                  <a:pt x="10812463" y="147240"/>
                </a:cubicBezTo>
                <a:cubicBezTo>
                  <a:pt x="10920148" y="58340"/>
                  <a:pt x="11039475" y="13890"/>
                  <a:pt x="11170444" y="13890"/>
                </a:cubicBezTo>
                <a:cubicBezTo>
                  <a:pt x="11310805" y="13890"/>
                  <a:pt x="11437078" y="67667"/>
                  <a:pt x="11549261" y="175220"/>
                </a:cubicBezTo>
                <a:cubicBezTo>
                  <a:pt x="11661577" y="282773"/>
                  <a:pt x="11717735" y="439473"/>
                  <a:pt x="11717735" y="645319"/>
                </a:cubicBezTo>
                <a:lnTo>
                  <a:pt x="11717735" y="701476"/>
                </a:lnTo>
                <a:cubicBezTo>
                  <a:pt x="11605419" y="1403151"/>
                  <a:pt x="11434630" y="2109523"/>
                  <a:pt x="11205369" y="2820590"/>
                </a:cubicBezTo>
                <a:cubicBezTo>
                  <a:pt x="10976239" y="3531526"/>
                  <a:pt x="10735403" y="4214415"/>
                  <a:pt x="10482858" y="4869259"/>
                </a:cubicBezTo>
                <a:cubicBezTo>
                  <a:pt x="10258227" y="5468144"/>
                  <a:pt x="10026650" y="6109097"/>
                  <a:pt x="9788128" y="6792119"/>
                </a:cubicBezTo>
                <a:cubicBezTo>
                  <a:pt x="9549606" y="7475008"/>
                  <a:pt x="9285288" y="8101806"/>
                  <a:pt x="8995172" y="8672511"/>
                </a:cubicBezTo>
                <a:cubicBezTo>
                  <a:pt x="8845550" y="8850179"/>
                  <a:pt x="8681839" y="8939013"/>
                  <a:pt x="8504039" y="8939013"/>
                </a:cubicBezTo>
                <a:cubicBezTo>
                  <a:pt x="8270147" y="8939013"/>
                  <a:pt x="8087717" y="8808044"/>
                  <a:pt x="7956749" y="8546108"/>
                </a:cubicBezTo>
                <a:cubicBezTo>
                  <a:pt x="7750903" y="8012840"/>
                  <a:pt x="7561461" y="7517011"/>
                  <a:pt x="7388424" y="7058620"/>
                </a:cubicBezTo>
                <a:cubicBezTo>
                  <a:pt x="7215386" y="6600230"/>
                  <a:pt x="7051675" y="6155862"/>
                  <a:pt x="6897291" y="5725517"/>
                </a:cubicBezTo>
                <a:cubicBezTo>
                  <a:pt x="6742906" y="5295172"/>
                  <a:pt x="6588522" y="4869524"/>
                  <a:pt x="6434138" y="4448572"/>
                </a:cubicBezTo>
                <a:cubicBezTo>
                  <a:pt x="6279885" y="4027487"/>
                  <a:pt x="6113860" y="3597076"/>
                  <a:pt x="5936060" y="3157339"/>
                </a:cubicBezTo>
                <a:cubicBezTo>
                  <a:pt x="5823744" y="3512939"/>
                  <a:pt x="5704417" y="3863843"/>
                  <a:pt x="5578078" y="4210050"/>
                </a:cubicBezTo>
                <a:cubicBezTo>
                  <a:pt x="5451872" y="4556125"/>
                  <a:pt x="5323285" y="4902200"/>
                  <a:pt x="5192316" y="5248275"/>
                </a:cubicBezTo>
                <a:cubicBezTo>
                  <a:pt x="4986470" y="5800328"/>
                  <a:pt x="4773613" y="6375731"/>
                  <a:pt x="4553744" y="6974483"/>
                </a:cubicBezTo>
                <a:cubicBezTo>
                  <a:pt x="4333875" y="7573235"/>
                  <a:pt x="4088276" y="8134548"/>
                  <a:pt x="3816945" y="8658422"/>
                </a:cubicBezTo>
                <a:cubicBezTo>
                  <a:pt x="3667324" y="8836222"/>
                  <a:pt x="3503613" y="8925122"/>
                  <a:pt x="3325813" y="8925122"/>
                </a:cubicBezTo>
                <a:cubicBezTo>
                  <a:pt x="3091921" y="8925122"/>
                  <a:pt x="2909491" y="8794087"/>
                  <a:pt x="2778522" y="8532019"/>
                </a:cubicBezTo>
                <a:cubicBezTo>
                  <a:pt x="2563416" y="7671329"/>
                  <a:pt x="2313186" y="6827044"/>
                  <a:pt x="2027833" y="5999162"/>
                </a:cubicBezTo>
                <a:cubicBezTo>
                  <a:pt x="1742480" y="5171149"/>
                  <a:pt x="1440789" y="4345516"/>
                  <a:pt x="1122760" y="3522265"/>
                </a:cubicBezTo>
                <a:cubicBezTo>
                  <a:pt x="963613" y="3101313"/>
                  <a:pt x="802151" y="2659327"/>
                  <a:pt x="638374" y="2196306"/>
                </a:cubicBezTo>
                <a:cubicBezTo>
                  <a:pt x="474729" y="1733153"/>
                  <a:pt x="289983" y="1300427"/>
                  <a:pt x="84138" y="898128"/>
                </a:cubicBezTo>
                <a:cubicBezTo>
                  <a:pt x="28046" y="767159"/>
                  <a:pt x="0" y="650214"/>
                  <a:pt x="0" y="547290"/>
                </a:cubicBezTo>
                <a:cubicBezTo>
                  <a:pt x="0" y="388276"/>
                  <a:pt x="51462" y="257307"/>
                  <a:pt x="154385" y="154384"/>
                </a:cubicBezTo>
                <a:cubicBezTo>
                  <a:pt x="257307" y="51461"/>
                  <a:pt x="383580" y="0"/>
                  <a:pt x="533202" y="0"/>
                </a:cubicBezTo>
                <a:cubicBezTo>
                  <a:pt x="626864" y="0"/>
                  <a:pt x="720461" y="23415"/>
                  <a:pt x="813991" y="70247"/>
                </a:cubicBezTo>
                <a:cubicBezTo>
                  <a:pt x="907521" y="116945"/>
                  <a:pt x="991725" y="196453"/>
                  <a:pt x="1066602" y="308769"/>
                </a:cubicBezTo>
                <a:cubicBezTo>
                  <a:pt x="1281708" y="739114"/>
                  <a:pt x="1480476" y="1199886"/>
                  <a:pt x="1662906" y="1691084"/>
                </a:cubicBezTo>
                <a:cubicBezTo>
                  <a:pt x="1845337" y="2182151"/>
                  <a:pt x="2020755" y="2652183"/>
                  <a:pt x="2189163" y="3101181"/>
                </a:cubicBezTo>
                <a:cubicBezTo>
                  <a:pt x="2432447" y="3737504"/>
                  <a:pt x="2656946" y="4343400"/>
                  <a:pt x="2862660" y="4918869"/>
                </a:cubicBezTo>
                <a:cubicBezTo>
                  <a:pt x="3068505" y="5494205"/>
                  <a:pt x="3260328" y="6085880"/>
                  <a:pt x="3438128" y="6693892"/>
                </a:cubicBezTo>
                <a:cubicBezTo>
                  <a:pt x="3559704" y="6394516"/>
                  <a:pt x="3671954" y="6097521"/>
                  <a:pt x="3774877" y="5802908"/>
                </a:cubicBezTo>
                <a:cubicBezTo>
                  <a:pt x="3877799" y="5508162"/>
                  <a:pt x="3985419" y="5215797"/>
                  <a:pt x="4097735" y="4925814"/>
                </a:cubicBezTo>
                <a:cubicBezTo>
                  <a:pt x="4331626" y="4308276"/>
                  <a:pt x="4556125" y="3662693"/>
                  <a:pt x="4771231" y="2989064"/>
                </a:cubicBezTo>
                <a:cubicBezTo>
                  <a:pt x="4986470" y="2315435"/>
                  <a:pt x="5168900" y="1655828"/>
                  <a:pt x="5318522" y="1010245"/>
                </a:cubicBezTo>
                <a:cubicBezTo>
                  <a:pt x="5458884" y="776353"/>
                  <a:pt x="5636684" y="659408"/>
                  <a:pt x="5851922" y="659408"/>
                </a:cubicBezTo>
                <a:cubicBezTo>
                  <a:pt x="6057635" y="659408"/>
                  <a:pt x="6230673" y="762331"/>
                  <a:pt x="6371035" y="968176"/>
                </a:cubicBezTo>
                <a:cubicBezTo>
                  <a:pt x="6586273" y="1529490"/>
                  <a:pt x="6785108" y="2060442"/>
                  <a:pt x="6967538" y="2561034"/>
                </a:cubicBezTo>
                <a:cubicBezTo>
                  <a:pt x="7149968" y="3061494"/>
                  <a:pt x="7327702" y="3552693"/>
                  <a:pt x="7500739" y="4034631"/>
                </a:cubicBezTo>
                <a:cubicBezTo>
                  <a:pt x="7673777" y="4516437"/>
                  <a:pt x="7844499" y="4991232"/>
                  <a:pt x="8012906" y="5459015"/>
                </a:cubicBezTo>
                <a:cubicBezTo>
                  <a:pt x="8181314" y="5926799"/>
                  <a:pt x="8363744" y="6403909"/>
                  <a:pt x="8560197" y="6890345"/>
                </a:cubicBezTo>
                <a:cubicBezTo>
                  <a:pt x="8709951" y="6544270"/>
                  <a:pt x="8852628" y="6153745"/>
                  <a:pt x="8988227" y="5718770"/>
                </a:cubicBezTo>
                <a:cubicBezTo>
                  <a:pt x="9123825" y="5283663"/>
                  <a:pt x="9257175" y="4893005"/>
                  <a:pt x="9388277" y="4546798"/>
                </a:cubicBezTo>
                <a:cubicBezTo>
                  <a:pt x="9631429" y="3919868"/>
                  <a:pt x="9862939" y="3267273"/>
                  <a:pt x="10082808" y="2589014"/>
                </a:cubicBezTo>
                <a:cubicBezTo>
                  <a:pt x="10302677" y="1910755"/>
                  <a:pt x="10468769" y="1234811"/>
                  <a:pt x="10581085" y="56118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2" name="Freeform 1222"/>
          <p:cNvSpPr/>
          <p:nvPr/>
        </p:nvSpPr>
        <p:spPr>
          <a:xfrm rot="0" flipH="0" flipV="0">
            <a:off x="2694432" y="1882125"/>
            <a:ext cx="191431" cy="324669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3" name="Freeform 1223"/>
          <p:cNvSpPr/>
          <p:nvPr/>
        </p:nvSpPr>
        <p:spPr>
          <a:xfrm rot="0" flipH="0" flipV="0">
            <a:off x="2932338" y="1974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4" name="Freeform 1224"/>
          <p:cNvSpPr/>
          <p:nvPr/>
        </p:nvSpPr>
        <p:spPr>
          <a:xfrm rot="0" flipH="0" flipV="0">
            <a:off x="3184384" y="19671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5" name="Freeform 1225"/>
          <p:cNvSpPr/>
          <p:nvPr/>
        </p:nvSpPr>
        <p:spPr>
          <a:xfrm rot="0" flipH="0" flipV="0">
            <a:off x="3372896" y="1974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6" name="Freeform 1226"/>
          <p:cNvSpPr/>
          <p:nvPr/>
        </p:nvSpPr>
        <p:spPr>
          <a:xfrm rot="0" flipH="0" flipV="0">
            <a:off x="3769880" y="1872903"/>
            <a:ext cx="209233" cy="332327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7" name="Freeform 1227"/>
          <p:cNvSpPr/>
          <p:nvPr/>
        </p:nvSpPr>
        <p:spPr>
          <a:xfrm rot="0" flipH="0" flipV="0">
            <a:off x="4016150" y="19744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8" name="Freeform 1228"/>
          <p:cNvSpPr/>
          <p:nvPr/>
        </p:nvSpPr>
        <p:spPr>
          <a:xfrm rot="0" flipH="0" flipV="0">
            <a:off x="4248891" y="1974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9" name="Freeform 1229"/>
          <p:cNvSpPr/>
          <p:nvPr/>
        </p:nvSpPr>
        <p:spPr>
          <a:xfrm rot="0" flipH="0" flipV="0">
            <a:off x="4489165" y="19630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0" name="Freeform 1230"/>
          <p:cNvSpPr/>
          <p:nvPr/>
        </p:nvSpPr>
        <p:spPr>
          <a:xfrm rot="0" flipH="0" flipV="0">
            <a:off x="4886851" y="18777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1" name="Freeform 1231"/>
          <p:cNvSpPr/>
          <p:nvPr/>
        </p:nvSpPr>
        <p:spPr>
          <a:xfrm rot="0" flipH="0" flipV="0">
            <a:off x="5091577" y="1882125"/>
            <a:ext cx="191431" cy="324669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2" name="Freeform 1232"/>
          <p:cNvSpPr/>
          <p:nvPr/>
        </p:nvSpPr>
        <p:spPr>
          <a:xfrm rot="0" flipH="0" flipV="0">
            <a:off x="5329483" y="1974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3" name="Freeform 1233"/>
          <p:cNvSpPr/>
          <p:nvPr/>
        </p:nvSpPr>
        <p:spPr>
          <a:xfrm rot="0" flipH="0" flipV="0">
            <a:off x="5733937" y="19630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4" name="Freeform 1234"/>
          <p:cNvSpPr/>
          <p:nvPr/>
        </p:nvSpPr>
        <p:spPr>
          <a:xfrm rot="0" flipH="0" flipV="0">
            <a:off x="5935119" y="18777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5" name="Freeform 1235"/>
          <p:cNvSpPr/>
          <p:nvPr/>
        </p:nvSpPr>
        <p:spPr>
          <a:xfrm rot="0" flipH="0" flipV="0">
            <a:off x="6130673" y="19671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6" name="Freeform 1236"/>
          <p:cNvSpPr/>
          <p:nvPr/>
        </p:nvSpPr>
        <p:spPr>
          <a:xfrm rot="0" flipH="0" flipV="0">
            <a:off x="6344383" y="1978859"/>
            <a:ext cx="207654" cy="218241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7" name="Freeform 1237"/>
          <p:cNvSpPr/>
          <p:nvPr/>
        </p:nvSpPr>
        <p:spPr>
          <a:xfrm rot="0" flipH="0" flipV="0">
            <a:off x="6588094" y="19639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8" name="Freeform 1238"/>
          <p:cNvSpPr/>
          <p:nvPr/>
        </p:nvSpPr>
        <p:spPr>
          <a:xfrm rot="0" flipH="0" flipV="0">
            <a:off x="6807640" y="18777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9" name="Freeform 1239"/>
          <p:cNvSpPr/>
          <p:nvPr/>
        </p:nvSpPr>
        <p:spPr>
          <a:xfrm rot="0" flipH="0" flipV="0">
            <a:off x="7004215" y="1978859"/>
            <a:ext cx="207654" cy="218241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0" name="Freeform 1240"/>
          <p:cNvSpPr/>
          <p:nvPr/>
        </p:nvSpPr>
        <p:spPr>
          <a:xfrm rot="0" flipH="0" flipV="0">
            <a:off x="7251727" y="19671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1" name="Freeform 1241"/>
          <p:cNvSpPr/>
          <p:nvPr/>
        </p:nvSpPr>
        <p:spPr>
          <a:xfrm rot="0" flipH="0" flipV="0">
            <a:off x="7440239" y="1974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2" name="Freeform 1242"/>
          <p:cNvSpPr/>
          <p:nvPr/>
        </p:nvSpPr>
        <p:spPr>
          <a:xfrm rot="0" flipH="0" flipV="0">
            <a:off x="7848584" y="19744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3" name="Freeform 1243"/>
          <p:cNvSpPr/>
          <p:nvPr/>
        </p:nvSpPr>
        <p:spPr>
          <a:xfrm rot="0" flipH="0" flipV="0">
            <a:off x="8089385" y="1860144"/>
            <a:ext cx="173786" cy="345150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4" name="Freeform 1244"/>
          <p:cNvSpPr/>
          <p:nvPr/>
        </p:nvSpPr>
        <p:spPr>
          <a:xfrm rot="0" flipH="0" flipV="0">
            <a:off x="8384847" y="1833869"/>
            <a:ext cx="159134" cy="135388"/>
          </a:xfrm>
          <a:custGeom>
            <a:pathLst>
              <a:path w="4420393" h="3760788">
                <a:moveTo>
                  <a:pt x="3353990" y="364728"/>
                </a:moveTo>
                <a:cubicBezTo>
                  <a:pt x="3531658" y="720328"/>
                  <a:pt x="3707011" y="1080558"/>
                  <a:pt x="3880048" y="1445419"/>
                </a:cubicBezTo>
                <a:cubicBezTo>
                  <a:pt x="4053218" y="1810280"/>
                  <a:pt x="4228703" y="2170444"/>
                  <a:pt x="4406503" y="2525911"/>
                </a:cubicBezTo>
                <a:cubicBezTo>
                  <a:pt x="4415763" y="2572610"/>
                  <a:pt x="4420393" y="2638094"/>
                  <a:pt x="4420393" y="2722364"/>
                </a:cubicBezTo>
                <a:cubicBezTo>
                  <a:pt x="4420393" y="2900164"/>
                  <a:pt x="4368932" y="3042841"/>
                  <a:pt x="4266009" y="3150394"/>
                </a:cubicBezTo>
                <a:cubicBezTo>
                  <a:pt x="4163086" y="3257947"/>
                  <a:pt x="4041510" y="3311724"/>
                  <a:pt x="3901281" y="3311724"/>
                </a:cubicBezTo>
                <a:cubicBezTo>
                  <a:pt x="3817011" y="3311724"/>
                  <a:pt x="3728111" y="3290689"/>
                  <a:pt x="3634581" y="3248621"/>
                </a:cubicBezTo>
                <a:cubicBezTo>
                  <a:pt x="3541051" y="3206552"/>
                  <a:pt x="3456847" y="3134056"/>
                  <a:pt x="3381970" y="3031133"/>
                </a:cubicBezTo>
                <a:cubicBezTo>
                  <a:pt x="3204170" y="2675533"/>
                  <a:pt x="3028751" y="2315303"/>
                  <a:pt x="2855714" y="1950443"/>
                </a:cubicBezTo>
                <a:cubicBezTo>
                  <a:pt x="2682676" y="1585582"/>
                  <a:pt x="2507258" y="1225418"/>
                  <a:pt x="2329458" y="869950"/>
                </a:cubicBezTo>
                <a:cubicBezTo>
                  <a:pt x="2282759" y="748374"/>
                  <a:pt x="2259409" y="645452"/>
                  <a:pt x="2259409" y="561182"/>
                </a:cubicBezTo>
                <a:cubicBezTo>
                  <a:pt x="2259409" y="392774"/>
                  <a:pt x="2315501" y="257175"/>
                  <a:pt x="2427684" y="154385"/>
                </a:cubicBezTo>
                <a:cubicBezTo>
                  <a:pt x="2540000" y="51462"/>
                  <a:pt x="2666338" y="0"/>
                  <a:pt x="2806700" y="0"/>
                </a:cubicBezTo>
                <a:cubicBezTo>
                  <a:pt x="3021806" y="0"/>
                  <a:pt x="3204236" y="121577"/>
                  <a:pt x="3353990" y="364728"/>
                </a:cubicBezTo>
                <a:close/>
                <a:moveTo>
                  <a:pt x="1094581" y="813793"/>
                </a:moveTo>
                <a:cubicBezTo>
                  <a:pt x="1272381" y="1169393"/>
                  <a:pt x="1447800" y="1529623"/>
                  <a:pt x="1620837" y="1894483"/>
                </a:cubicBezTo>
                <a:cubicBezTo>
                  <a:pt x="1793875" y="2259344"/>
                  <a:pt x="1969293" y="2619508"/>
                  <a:pt x="2147093" y="2974975"/>
                </a:cubicBezTo>
                <a:cubicBezTo>
                  <a:pt x="2156486" y="3021674"/>
                  <a:pt x="2161183" y="3087158"/>
                  <a:pt x="2161183" y="3171428"/>
                </a:cubicBezTo>
                <a:cubicBezTo>
                  <a:pt x="2161183" y="3349228"/>
                  <a:pt x="2109721" y="3491905"/>
                  <a:pt x="2006798" y="3599458"/>
                </a:cubicBezTo>
                <a:cubicBezTo>
                  <a:pt x="1903875" y="3707011"/>
                  <a:pt x="1782233" y="3760788"/>
                  <a:pt x="1641872" y="3760788"/>
                </a:cubicBezTo>
                <a:cubicBezTo>
                  <a:pt x="1557734" y="3760788"/>
                  <a:pt x="1468834" y="3739753"/>
                  <a:pt x="1375172" y="3697685"/>
                </a:cubicBezTo>
                <a:cubicBezTo>
                  <a:pt x="1281641" y="3655616"/>
                  <a:pt x="1197438" y="3583120"/>
                  <a:pt x="1122561" y="3480197"/>
                </a:cubicBezTo>
                <a:cubicBezTo>
                  <a:pt x="944893" y="3124597"/>
                  <a:pt x="769474" y="2764367"/>
                  <a:pt x="596304" y="2399507"/>
                </a:cubicBezTo>
                <a:cubicBezTo>
                  <a:pt x="423267" y="2034646"/>
                  <a:pt x="247914" y="1674482"/>
                  <a:pt x="70247" y="1319014"/>
                </a:cubicBezTo>
                <a:cubicBezTo>
                  <a:pt x="23415" y="1197438"/>
                  <a:pt x="0" y="1094516"/>
                  <a:pt x="0" y="1010246"/>
                </a:cubicBezTo>
                <a:cubicBezTo>
                  <a:pt x="0" y="841838"/>
                  <a:pt x="56091" y="706239"/>
                  <a:pt x="168275" y="603449"/>
                </a:cubicBezTo>
                <a:cubicBezTo>
                  <a:pt x="280590" y="500526"/>
                  <a:pt x="406929" y="449064"/>
                  <a:pt x="547290" y="449064"/>
                </a:cubicBezTo>
                <a:cubicBezTo>
                  <a:pt x="762529" y="449064"/>
                  <a:pt x="944959" y="570641"/>
                  <a:pt x="1094581" y="81379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5" name="Freeform 1245"/>
          <p:cNvSpPr/>
          <p:nvPr/>
        </p:nvSpPr>
        <p:spPr>
          <a:xfrm rot="0" flipH="0" flipV="0">
            <a:off x="8595009" y="1972780"/>
            <a:ext cx="189966" cy="349593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6" name="Freeform 1246"/>
          <p:cNvSpPr/>
          <p:nvPr/>
        </p:nvSpPr>
        <p:spPr>
          <a:xfrm rot="0" flipH="0" flipV="0">
            <a:off x="8832047" y="1974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7" name="Freeform 1247"/>
          <p:cNvSpPr/>
          <p:nvPr/>
        </p:nvSpPr>
        <p:spPr>
          <a:xfrm rot="0" flipH="0" flipV="0">
            <a:off x="9084093" y="19671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8" name="Freeform 1248"/>
          <p:cNvSpPr/>
          <p:nvPr/>
        </p:nvSpPr>
        <p:spPr>
          <a:xfrm rot="0" flipH="0" flipV="0">
            <a:off x="9302252" y="18793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9" name="Freeform 1249"/>
          <p:cNvSpPr/>
          <p:nvPr/>
        </p:nvSpPr>
        <p:spPr>
          <a:xfrm rot="0" flipH="0" flipV="0">
            <a:off x="9402058" y="19744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0" name="Freeform 1250"/>
          <p:cNvSpPr/>
          <p:nvPr/>
        </p:nvSpPr>
        <p:spPr>
          <a:xfrm rot="0" flipH="0" flipV="0">
            <a:off x="9636214" y="1872903"/>
            <a:ext cx="209233" cy="332327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1" name="Freeform 1251"/>
          <p:cNvSpPr/>
          <p:nvPr/>
        </p:nvSpPr>
        <p:spPr>
          <a:xfrm rot="0" flipH="0" flipV="0">
            <a:off x="9896840" y="18793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2" name="Freeform 1252"/>
          <p:cNvSpPr/>
          <p:nvPr/>
        </p:nvSpPr>
        <p:spPr>
          <a:xfrm rot="0" flipH="0" flipV="0">
            <a:off x="9997662" y="19639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3" name="Freeform 1253"/>
          <p:cNvSpPr/>
          <p:nvPr/>
        </p:nvSpPr>
        <p:spPr>
          <a:xfrm rot="0" flipH="0" flipV="0">
            <a:off x="10226247" y="1833869"/>
            <a:ext cx="159141" cy="135388"/>
          </a:xfrm>
          <a:custGeom>
            <a:pathLst>
              <a:path w="4420592" h="3760788">
                <a:moveTo>
                  <a:pt x="1080690" y="364728"/>
                </a:moveTo>
                <a:cubicBezTo>
                  <a:pt x="1155435" y="233760"/>
                  <a:pt x="1239573" y="140230"/>
                  <a:pt x="1333103" y="84138"/>
                </a:cubicBezTo>
                <a:cubicBezTo>
                  <a:pt x="1426765" y="28046"/>
                  <a:pt x="1525058" y="0"/>
                  <a:pt x="1627981" y="0"/>
                </a:cubicBezTo>
                <a:cubicBezTo>
                  <a:pt x="1768210" y="0"/>
                  <a:pt x="1892101" y="51462"/>
                  <a:pt x="1999654" y="154385"/>
                </a:cubicBezTo>
                <a:cubicBezTo>
                  <a:pt x="2107340" y="257175"/>
                  <a:pt x="2161183" y="392774"/>
                  <a:pt x="2161183" y="561182"/>
                </a:cubicBezTo>
                <a:cubicBezTo>
                  <a:pt x="2161183" y="664105"/>
                  <a:pt x="2142463" y="767027"/>
                  <a:pt x="2105025" y="869950"/>
                </a:cubicBezTo>
                <a:cubicBezTo>
                  <a:pt x="1927225" y="1225418"/>
                  <a:pt x="1751806" y="1585582"/>
                  <a:pt x="1578769" y="1950443"/>
                </a:cubicBezTo>
                <a:cubicBezTo>
                  <a:pt x="1405731" y="2315303"/>
                  <a:pt x="1230312" y="2675533"/>
                  <a:pt x="1052512" y="3031133"/>
                </a:cubicBezTo>
                <a:cubicBezTo>
                  <a:pt x="977635" y="3134056"/>
                  <a:pt x="893431" y="3206552"/>
                  <a:pt x="799901" y="3248621"/>
                </a:cubicBezTo>
                <a:cubicBezTo>
                  <a:pt x="706371" y="3290689"/>
                  <a:pt x="617537" y="3311724"/>
                  <a:pt x="533400" y="3311724"/>
                </a:cubicBezTo>
                <a:cubicBezTo>
                  <a:pt x="393038" y="3311724"/>
                  <a:pt x="269015" y="3257947"/>
                  <a:pt x="161329" y="3150394"/>
                </a:cubicBezTo>
                <a:cubicBezTo>
                  <a:pt x="53776" y="3042841"/>
                  <a:pt x="0" y="2900164"/>
                  <a:pt x="0" y="2722364"/>
                </a:cubicBezTo>
                <a:cubicBezTo>
                  <a:pt x="0" y="2684926"/>
                  <a:pt x="2315" y="2652183"/>
                  <a:pt x="6945" y="2624138"/>
                </a:cubicBezTo>
                <a:cubicBezTo>
                  <a:pt x="11708" y="2596092"/>
                  <a:pt x="18785" y="2563350"/>
                  <a:pt x="28178" y="2525911"/>
                </a:cubicBezTo>
                <a:cubicBezTo>
                  <a:pt x="205846" y="2170444"/>
                  <a:pt x="381198" y="1810280"/>
                  <a:pt x="554236" y="1445419"/>
                </a:cubicBezTo>
                <a:cubicBezTo>
                  <a:pt x="727405" y="1080558"/>
                  <a:pt x="902890" y="720328"/>
                  <a:pt x="1080690" y="364728"/>
                </a:cubicBezTo>
                <a:close/>
                <a:moveTo>
                  <a:pt x="3339901" y="813793"/>
                </a:moveTo>
                <a:cubicBezTo>
                  <a:pt x="3414779" y="682824"/>
                  <a:pt x="3498982" y="589294"/>
                  <a:pt x="3592512" y="533202"/>
                </a:cubicBezTo>
                <a:cubicBezTo>
                  <a:pt x="3686043" y="477110"/>
                  <a:pt x="3784269" y="449064"/>
                  <a:pt x="3887192" y="449064"/>
                </a:cubicBezTo>
                <a:cubicBezTo>
                  <a:pt x="4027554" y="449064"/>
                  <a:pt x="4151511" y="500526"/>
                  <a:pt x="4259064" y="603449"/>
                </a:cubicBezTo>
                <a:cubicBezTo>
                  <a:pt x="4366749" y="706239"/>
                  <a:pt x="4420592" y="841838"/>
                  <a:pt x="4420592" y="1010246"/>
                </a:cubicBezTo>
                <a:cubicBezTo>
                  <a:pt x="4420592" y="1113169"/>
                  <a:pt x="4401873" y="1216091"/>
                  <a:pt x="4364434" y="1319014"/>
                </a:cubicBezTo>
                <a:cubicBezTo>
                  <a:pt x="4186634" y="1674482"/>
                  <a:pt x="4011215" y="2034646"/>
                  <a:pt x="3838178" y="2399507"/>
                </a:cubicBezTo>
                <a:cubicBezTo>
                  <a:pt x="3665140" y="2764367"/>
                  <a:pt x="3489722" y="3124597"/>
                  <a:pt x="3311922" y="3480197"/>
                </a:cubicBezTo>
                <a:cubicBezTo>
                  <a:pt x="3237044" y="3583120"/>
                  <a:pt x="3152841" y="3655616"/>
                  <a:pt x="3059311" y="3697685"/>
                </a:cubicBezTo>
                <a:cubicBezTo>
                  <a:pt x="2965780" y="3739753"/>
                  <a:pt x="2876880" y="3760788"/>
                  <a:pt x="2792611" y="3760788"/>
                </a:cubicBezTo>
                <a:cubicBezTo>
                  <a:pt x="2652382" y="3760788"/>
                  <a:pt x="2528424" y="3707011"/>
                  <a:pt x="2420739" y="3599458"/>
                </a:cubicBezTo>
                <a:cubicBezTo>
                  <a:pt x="2313186" y="3491905"/>
                  <a:pt x="2259409" y="3349228"/>
                  <a:pt x="2259409" y="3171428"/>
                </a:cubicBezTo>
                <a:cubicBezTo>
                  <a:pt x="2259409" y="3133990"/>
                  <a:pt x="2261724" y="3101248"/>
                  <a:pt x="2266354" y="3073202"/>
                </a:cubicBezTo>
                <a:cubicBezTo>
                  <a:pt x="2271117" y="3045156"/>
                  <a:pt x="2278128" y="3012414"/>
                  <a:pt x="2287389" y="2974975"/>
                </a:cubicBezTo>
                <a:cubicBezTo>
                  <a:pt x="2465189" y="2619508"/>
                  <a:pt x="2640608" y="2259344"/>
                  <a:pt x="2813645" y="1894483"/>
                </a:cubicBezTo>
                <a:cubicBezTo>
                  <a:pt x="2986815" y="1529623"/>
                  <a:pt x="3162233" y="1169393"/>
                  <a:pt x="3339901" y="81379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4" name="Freeform 1254"/>
          <p:cNvSpPr/>
          <p:nvPr/>
        </p:nvSpPr>
        <p:spPr>
          <a:xfrm rot="0" flipH="0" flipV="0">
            <a:off x="10573322" y="18777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5" name="Freeform 1255"/>
          <p:cNvSpPr/>
          <p:nvPr/>
        </p:nvSpPr>
        <p:spPr>
          <a:xfrm rot="0" flipH="0" flipV="0">
            <a:off x="10734153" y="19749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6" name="Freeform 1256"/>
          <p:cNvSpPr/>
          <p:nvPr/>
        </p:nvSpPr>
        <p:spPr>
          <a:xfrm rot="0" flipH="0" flipV="0">
            <a:off x="10986895" y="1875375"/>
            <a:ext cx="200182" cy="325431"/>
          </a:xfrm>
          <a:custGeom>
            <a:pathLst>
              <a:path w="5560615" h="9039753">
                <a:moveTo>
                  <a:pt x="947473" y="8712399"/>
                </a:moveTo>
                <a:cubicBezTo>
                  <a:pt x="788458" y="8805929"/>
                  <a:pt x="638704" y="8845683"/>
                  <a:pt x="498210" y="8831660"/>
                </a:cubicBezTo>
                <a:cubicBezTo>
                  <a:pt x="357849" y="8817637"/>
                  <a:pt x="245533" y="8768556"/>
                  <a:pt x="161263" y="8684419"/>
                </a:cubicBezTo>
                <a:cubicBezTo>
                  <a:pt x="77126" y="8600149"/>
                  <a:pt x="28045" y="8487834"/>
                  <a:pt x="14023" y="8347472"/>
                </a:cubicBezTo>
                <a:cubicBezTo>
                  <a:pt x="0" y="8207111"/>
                  <a:pt x="39753" y="8057423"/>
                  <a:pt x="133283" y="7898408"/>
                </a:cubicBezTo>
                <a:lnTo>
                  <a:pt x="175551" y="7856339"/>
                </a:lnTo>
                <a:lnTo>
                  <a:pt x="175551" y="558999"/>
                </a:lnTo>
                <a:cubicBezTo>
                  <a:pt x="212857" y="381331"/>
                  <a:pt x="285287" y="245732"/>
                  <a:pt x="392840" y="152202"/>
                </a:cubicBezTo>
                <a:cubicBezTo>
                  <a:pt x="500525" y="58539"/>
                  <a:pt x="612841" y="9393"/>
                  <a:pt x="729787" y="4763"/>
                </a:cubicBezTo>
                <a:cubicBezTo>
                  <a:pt x="846732" y="0"/>
                  <a:pt x="961297" y="39754"/>
                  <a:pt x="1073480" y="124024"/>
                </a:cubicBezTo>
                <a:cubicBezTo>
                  <a:pt x="1185796" y="208161"/>
                  <a:pt x="1270000" y="339130"/>
                  <a:pt x="1326091" y="516930"/>
                </a:cubicBezTo>
                <a:lnTo>
                  <a:pt x="1326091" y="3856831"/>
                </a:lnTo>
                <a:cubicBezTo>
                  <a:pt x="1531937" y="3660378"/>
                  <a:pt x="1751872" y="3505994"/>
                  <a:pt x="1985896" y="3393678"/>
                </a:cubicBezTo>
                <a:cubicBezTo>
                  <a:pt x="2201135" y="3272102"/>
                  <a:pt x="2404665" y="3185584"/>
                  <a:pt x="2596488" y="3134122"/>
                </a:cubicBezTo>
                <a:cubicBezTo>
                  <a:pt x="2788311" y="3082661"/>
                  <a:pt x="3005931" y="3042907"/>
                  <a:pt x="3249348" y="3014861"/>
                </a:cubicBezTo>
                <a:cubicBezTo>
                  <a:pt x="3492632" y="2977423"/>
                  <a:pt x="3721893" y="3000838"/>
                  <a:pt x="3937132" y="3085108"/>
                </a:cubicBezTo>
                <a:cubicBezTo>
                  <a:pt x="4152370" y="3169246"/>
                  <a:pt x="4362847" y="3272102"/>
                  <a:pt x="4568560" y="3393678"/>
                </a:cubicBezTo>
                <a:cubicBezTo>
                  <a:pt x="4840023" y="3552825"/>
                  <a:pt x="5045934" y="3772760"/>
                  <a:pt x="5186296" y="4053483"/>
                </a:cubicBezTo>
                <a:cubicBezTo>
                  <a:pt x="5326790" y="4334074"/>
                  <a:pt x="5425083" y="4635765"/>
                  <a:pt x="5481174" y="4958556"/>
                </a:cubicBezTo>
                <a:cubicBezTo>
                  <a:pt x="5537266" y="5281216"/>
                  <a:pt x="5560615" y="5608638"/>
                  <a:pt x="5551223" y="5940822"/>
                </a:cubicBezTo>
                <a:cubicBezTo>
                  <a:pt x="5541962" y="6272874"/>
                  <a:pt x="5513916" y="6569869"/>
                  <a:pt x="5467085" y="6831806"/>
                </a:cubicBezTo>
                <a:cubicBezTo>
                  <a:pt x="5448432" y="6981561"/>
                  <a:pt x="5406297" y="7124303"/>
                  <a:pt x="5340680" y="7260035"/>
                </a:cubicBezTo>
                <a:cubicBezTo>
                  <a:pt x="5275196" y="7395634"/>
                  <a:pt x="5205015" y="7528917"/>
                  <a:pt x="5130138" y="7659886"/>
                </a:cubicBezTo>
                <a:cubicBezTo>
                  <a:pt x="4999169" y="7921824"/>
                  <a:pt x="4821369" y="8144008"/>
                  <a:pt x="4596738" y="8326438"/>
                </a:cubicBezTo>
                <a:cubicBezTo>
                  <a:pt x="4372239" y="8508868"/>
                  <a:pt x="4121943" y="8653860"/>
                  <a:pt x="3845851" y="8761413"/>
                </a:cubicBezTo>
                <a:cubicBezTo>
                  <a:pt x="3569890" y="8868966"/>
                  <a:pt x="3284537" y="8943776"/>
                  <a:pt x="2989791" y="8985845"/>
                </a:cubicBezTo>
                <a:cubicBezTo>
                  <a:pt x="2695045" y="9028046"/>
                  <a:pt x="2416637" y="9039753"/>
                  <a:pt x="2154568" y="9020968"/>
                </a:cubicBezTo>
                <a:cubicBezTo>
                  <a:pt x="1939329" y="9002315"/>
                  <a:pt x="1733417" y="8969639"/>
                  <a:pt x="1536832" y="8922941"/>
                </a:cubicBezTo>
                <a:cubicBezTo>
                  <a:pt x="1340379" y="8876110"/>
                  <a:pt x="1148622" y="8796536"/>
                  <a:pt x="961562" y="8684221"/>
                </a:cubicBezTo>
                <a:cubicBezTo>
                  <a:pt x="961562" y="8693613"/>
                  <a:pt x="956865" y="8703006"/>
                  <a:pt x="947473" y="8712399"/>
                </a:cubicBezTo>
                <a:close/>
                <a:moveTo>
                  <a:pt x="1326091" y="5596930"/>
                </a:moveTo>
                <a:lnTo>
                  <a:pt x="1326091" y="7561660"/>
                </a:lnTo>
                <a:cubicBezTo>
                  <a:pt x="1354269" y="7580313"/>
                  <a:pt x="1405731" y="7608359"/>
                  <a:pt x="1480476" y="7645797"/>
                </a:cubicBezTo>
                <a:cubicBezTo>
                  <a:pt x="1499261" y="7664450"/>
                  <a:pt x="1517980" y="7678473"/>
                  <a:pt x="1536633" y="7687866"/>
                </a:cubicBezTo>
                <a:cubicBezTo>
                  <a:pt x="1555419" y="7697259"/>
                  <a:pt x="1574204" y="7711281"/>
                  <a:pt x="1592990" y="7729935"/>
                </a:cubicBezTo>
                <a:cubicBezTo>
                  <a:pt x="2079558" y="7917127"/>
                  <a:pt x="2542778" y="7949936"/>
                  <a:pt x="2982648" y="7828360"/>
                </a:cubicBezTo>
                <a:cubicBezTo>
                  <a:pt x="3422517" y="7706651"/>
                  <a:pt x="3810926" y="7449344"/>
                  <a:pt x="4147873" y="7056438"/>
                </a:cubicBezTo>
                <a:cubicBezTo>
                  <a:pt x="4241535" y="6831939"/>
                  <a:pt x="4309401" y="6623778"/>
                  <a:pt x="4351469" y="6431955"/>
                </a:cubicBezTo>
                <a:cubicBezTo>
                  <a:pt x="4393538" y="6240132"/>
                  <a:pt x="4414573" y="6048375"/>
                  <a:pt x="4414573" y="5856685"/>
                </a:cubicBezTo>
                <a:cubicBezTo>
                  <a:pt x="4414573" y="5664862"/>
                  <a:pt x="4395853" y="5470724"/>
                  <a:pt x="4358415" y="5274271"/>
                </a:cubicBezTo>
                <a:cubicBezTo>
                  <a:pt x="4321108" y="5077685"/>
                  <a:pt x="4260254" y="4867143"/>
                  <a:pt x="4175852" y="4642644"/>
                </a:cubicBezTo>
                <a:cubicBezTo>
                  <a:pt x="4129153" y="4595945"/>
                  <a:pt x="4089400" y="4546865"/>
                  <a:pt x="4056591" y="4495403"/>
                </a:cubicBezTo>
                <a:cubicBezTo>
                  <a:pt x="4023915" y="4443942"/>
                  <a:pt x="3984162" y="4394796"/>
                  <a:pt x="3937330" y="4347964"/>
                </a:cubicBezTo>
                <a:cubicBezTo>
                  <a:pt x="3890499" y="4329311"/>
                  <a:pt x="3846049" y="4305962"/>
                  <a:pt x="3803980" y="4277916"/>
                </a:cubicBezTo>
                <a:cubicBezTo>
                  <a:pt x="3761912" y="4249738"/>
                  <a:pt x="3717462" y="4226322"/>
                  <a:pt x="3670630" y="4207669"/>
                </a:cubicBezTo>
                <a:cubicBezTo>
                  <a:pt x="3623799" y="4198276"/>
                  <a:pt x="3572272" y="4188950"/>
                  <a:pt x="3516048" y="4179689"/>
                </a:cubicBezTo>
                <a:cubicBezTo>
                  <a:pt x="3459956" y="4170296"/>
                  <a:pt x="3408561" y="4160904"/>
                  <a:pt x="3361862" y="4151511"/>
                </a:cubicBezTo>
                <a:cubicBezTo>
                  <a:pt x="2912599" y="4226388"/>
                  <a:pt x="2542910" y="4378457"/>
                  <a:pt x="2252794" y="4607719"/>
                </a:cubicBezTo>
                <a:cubicBezTo>
                  <a:pt x="1962679" y="4836848"/>
                  <a:pt x="1691216" y="5129146"/>
                  <a:pt x="1438407" y="548461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7" name="Freeform 1257"/>
          <p:cNvSpPr/>
          <p:nvPr/>
        </p:nvSpPr>
        <p:spPr>
          <a:xfrm rot="0" flipH="0" flipV="0">
            <a:off x="11247085" y="18779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8" name="Freeform 1258"/>
          <p:cNvSpPr/>
          <p:nvPr/>
        </p:nvSpPr>
        <p:spPr>
          <a:xfrm rot="0" flipH="0" flipV="0">
            <a:off x="11344315" y="1974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59" name="Rectangle 1259"/>
          <p:cNvSpPr/>
          <p:nvPr/>
        </p:nvSpPr>
        <p:spPr>
          <a:xfrm rot="0" flipH="0" flipV="0">
            <a:off x="2209800" y="2205056"/>
            <a:ext cx="1186555" cy="692931"/>
          </a:xfrm>
          <a:prstGeom prst="rect">
            <a:avLst/>
          </a:prstGeom>
        </p:spPr>
      </p:sp>
      <p:sp>
        <p:nvSpPr>
          <p:cNvPr id="1260" name="Freeform 1260"/>
          <p:cNvSpPr/>
          <p:nvPr/>
        </p:nvSpPr>
        <p:spPr>
          <a:xfrm rot="0" flipH="0" flipV="0">
            <a:off x="2234760" y="25464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1" name="Freeform 1261"/>
          <p:cNvSpPr/>
          <p:nvPr/>
        </p:nvSpPr>
        <p:spPr>
          <a:xfrm rot="0" flipH="0" flipV="0">
            <a:off x="2471518" y="25386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2" name="Freeform 1262"/>
          <p:cNvSpPr/>
          <p:nvPr/>
        </p:nvSpPr>
        <p:spPr>
          <a:xfrm rot="0" flipH="0" flipV="0">
            <a:off x="2689860" y="24508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3" name="Freeform 1263"/>
          <p:cNvSpPr/>
          <p:nvPr/>
        </p:nvSpPr>
        <p:spPr>
          <a:xfrm rot="0" flipH="0" flipV="0">
            <a:off x="2785683" y="25345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4" name="Freeform 1264"/>
          <p:cNvSpPr/>
          <p:nvPr/>
        </p:nvSpPr>
        <p:spPr>
          <a:xfrm rot="0" flipH="0" flipV="0">
            <a:off x="2993328" y="25463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5" name="Rectangle 1265"/>
          <p:cNvSpPr/>
          <p:nvPr/>
        </p:nvSpPr>
        <p:spPr>
          <a:xfrm rot="0" flipH="0" flipV="0">
            <a:off x="2209800" y="3157556"/>
            <a:ext cx="6287492" cy="1645431"/>
          </a:xfrm>
          <a:prstGeom prst="rect">
            <a:avLst/>
          </a:prstGeom>
        </p:spPr>
      </p:sp>
      <p:sp>
        <p:nvSpPr>
          <p:cNvPr id="1266" name="Freeform 1266"/>
          <p:cNvSpPr/>
          <p:nvPr/>
        </p:nvSpPr>
        <p:spPr>
          <a:xfrm rot="0" flipH="0" flipV="0">
            <a:off x="2233545" y="3411576"/>
            <a:ext cx="250066" cy="316246"/>
          </a:xfrm>
          <a:custGeom>
            <a:pathLst>
              <a:path w="6946304" h="8784629">
                <a:moveTo>
                  <a:pt x="6300787" y="4041577"/>
                </a:moveTo>
                <a:cubicBezTo>
                  <a:pt x="6572117" y="4041577"/>
                  <a:pt x="6747536" y="4107061"/>
                  <a:pt x="6827044" y="4238030"/>
                </a:cubicBezTo>
                <a:cubicBezTo>
                  <a:pt x="6906551" y="4368999"/>
                  <a:pt x="6946304" y="4513990"/>
                  <a:pt x="6946304" y="4673005"/>
                </a:cubicBezTo>
                <a:cubicBezTo>
                  <a:pt x="6946304" y="4832020"/>
                  <a:pt x="6906551" y="4977011"/>
                  <a:pt x="6827044" y="5107980"/>
                </a:cubicBezTo>
                <a:cubicBezTo>
                  <a:pt x="6747536" y="5238949"/>
                  <a:pt x="6572117" y="5309130"/>
                  <a:pt x="6300787" y="5318522"/>
                </a:cubicBezTo>
                <a:lnTo>
                  <a:pt x="6300787" y="8040886"/>
                </a:lnTo>
                <a:cubicBezTo>
                  <a:pt x="6300787" y="8331002"/>
                  <a:pt x="6228292" y="8527455"/>
                  <a:pt x="6083300" y="8630245"/>
                </a:cubicBezTo>
                <a:cubicBezTo>
                  <a:pt x="5938308" y="8733168"/>
                  <a:pt x="5781608" y="8784629"/>
                  <a:pt x="5613201" y="8784629"/>
                </a:cubicBezTo>
                <a:cubicBezTo>
                  <a:pt x="5472840" y="8784629"/>
                  <a:pt x="5344186" y="8723841"/>
                  <a:pt x="5227240" y="8602265"/>
                </a:cubicBezTo>
                <a:cubicBezTo>
                  <a:pt x="5110294" y="8480690"/>
                  <a:pt x="5051822" y="8293564"/>
                  <a:pt x="5051822" y="8040886"/>
                </a:cubicBezTo>
                <a:lnTo>
                  <a:pt x="5051822" y="5318522"/>
                </a:lnTo>
                <a:lnTo>
                  <a:pt x="1220787" y="5318522"/>
                </a:lnTo>
                <a:lnTo>
                  <a:pt x="1220787" y="8026797"/>
                </a:lnTo>
                <a:cubicBezTo>
                  <a:pt x="1220787" y="8316781"/>
                  <a:pt x="1148291" y="8513234"/>
                  <a:pt x="1003300" y="8616156"/>
                </a:cubicBezTo>
                <a:cubicBezTo>
                  <a:pt x="858308" y="8719079"/>
                  <a:pt x="706305" y="8770540"/>
                  <a:pt x="547290" y="8770540"/>
                </a:cubicBezTo>
                <a:cubicBezTo>
                  <a:pt x="406929" y="8770540"/>
                  <a:pt x="280590" y="8709752"/>
                  <a:pt x="168275" y="8588177"/>
                </a:cubicBezTo>
                <a:cubicBezTo>
                  <a:pt x="56091" y="8466469"/>
                  <a:pt x="0" y="8279342"/>
                  <a:pt x="0" y="8026797"/>
                </a:cubicBezTo>
                <a:lnTo>
                  <a:pt x="0" y="771724"/>
                </a:lnTo>
                <a:cubicBezTo>
                  <a:pt x="0" y="612710"/>
                  <a:pt x="23349" y="481741"/>
                  <a:pt x="70048" y="378818"/>
                </a:cubicBezTo>
                <a:cubicBezTo>
                  <a:pt x="116879" y="275895"/>
                  <a:pt x="180049" y="196388"/>
                  <a:pt x="259556" y="140296"/>
                </a:cubicBezTo>
                <a:cubicBezTo>
                  <a:pt x="339063" y="84204"/>
                  <a:pt x="425582" y="46832"/>
                  <a:pt x="519112" y="28179"/>
                </a:cubicBezTo>
                <a:cubicBezTo>
                  <a:pt x="612775" y="9393"/>
                  <a:pt x="701675" y="0"/>
                  <a:pt x="785812" y="0"/>
                </a:cubicBezTo>
                <a:cubicBezTo>
                  <a:pt x="907388" y="0"/>
                  <a:pt x="1010245" y="51462"/>
                  <a:pt x="1094383" y="154385"/>
                </a:cubicBezTo>
                <a:cubicBezTo>
                  <a:pt x="1178652" y="257308"/>
                  <a:pt x="1220787" y="416322"/>
                  <a:pt x="1220787" y="631429"/>
                </a:cubicBezTo>
                <a:lnTo>
                  <a:pt x="1220787" y="4041577"/>
                </a:lnTo>
                <a:lnTo>
                  <a:pt x="5051822" y="4041577"/>
                </a:lnTo>
                <a:lnTo>
                  <a:pt x="5051822" y="771724"/>
                </a:lnTo>
                <a:cubicBezTo>
                  <a:pt x="5051822" y="612710"/>
                  <a:pt x="5077552" y="481741"/>
                  <a:pt x="5129014" y="378818"/>
                </a:cubicBezTo>
                <a:cubicBezTo>
                  <a:pt x="5180475" y="275895"/>
                  <a:pt x="5243644" y="196388"/>
                  <a:pt x="5318522" y="140296"/>
                </a:cubicBezTo>
                <a:cubicBezTo>
                  <a:pt x="5393399" y="84204"/>
                  <a:pt x="5479918" y="46832"/>
                  <a:pt x="5578078" y="28179"/>
                </a:cubicBezTo>
                <a:cubicBezTo>
                  <a:pt x="5676371" y="9393"/>
                  <a:pt x="5767586" y="0"/>
                  <a:pt x="5851723" y="0"/>
                </a:cubicBezTo>
                <a:cubicBezTo>
                  <a:pt x="5982692" y="0"/>
                  <a:pt x="6090245" y="51462"/>
                  <a:pt x="6174383" y="154385"/>
                </a:cubicBezTo>
                <a:cubicBezTo>
                  <a:pt x="6258653" y="257308"/>
                  <a:pt x="6300787" y="416322"/>
                  <a:pt x="6300787" y="63142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7" name="Freeform 1267"/>
          <p:cNvSpPr/>
          <p:nvPr/>
        </p:nvSpPr>
        <p:spPr>
          <a:xfrm rot="0" flipH="0" flipV="0">
            <a:off x="2509128" y="34984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8" name="Freeform 1268"/>
          <p:cNvSpPr/>
          <p:nvPr/>
        </p:nvSpPr>
        <p:spPr>
          <a:xfrm rot="0" flipH="0" flipV="0">
            <a:off x="2746820" y="3494777"/>
            <a:ext cx="305978" cy="231376"/>
          </a:xfrm>
          <a:custGeom>
            <a:pathLst>
              <a:path w="8499409" h="6427125">
                <a:moveTo>
                  <a:pt x="7395435" y="406863"/>
                </a:moveTo>
                <a:cubicBezTo>
                  <a:pt x="7488965" y="247848"/>
                  <a:pt x="7598900" y="142610"/>
                  <a:pt x="7725238" y="91149"/>
                </a:cubicBezTo>
                <a:cubicBezTo>
                  <a:pt x="7851577" y="39687"/>
                  <a:pt x="7973219" y="30361"/>
                  <a:pt x="8090165" y="63169"/>
                </a:cubicBezTo>
                <a:cubicBezTo>
                  <a:pt x="8207110" y="95845"/>
                  <a:pt x="8305337" y="170656"/>
                  <a:pt x="8384845" y="287602"/>
                </a:cubicBezTo>
                <a:cubicBezTo>
                  <a:pt x="8464352" y="404548"/>
                  <a:pt x="8499409" y="551921"/>
                  <a:pt x="8490016" y="729721"/>
                </a:cubicBezTo>
                <a:cubicBezTo>
                  <a:pt x="8218686" y="1637109"/>
                  <a:pt x="7940345" y="2546879"/>
                  <a:pt x="7654991" y="3459030"/>
                </a:cubicBezTo>
                <a:cubicBezTo>
                  <a:pt x="7369638" y="4371181"/>
                  <a:pt x="7021182" y="5257602"/>
                  <a:pt x="6609623" y="6118291"/>
                </a:cubicBezTo>
                <a:cubicBezTo>
                  <a:pt x="6469261" y="6286698"/>
                  <a:pt x="6314877" y="6375597"/>
                  <a:pt x="6146470" y="6384990"/>
                </a:cubicBezTo>
                <a:cubicBezTo>
                  <a:pt x="5978062" y="6394383"/>
                  <a:pt x="5814351" y="6319572"/>
                  <a:pt x="5655337" y="6160558"/>
                </a:cubicBezTo>
                <a:cubicBezTo>
                  <a:pt x="5393399" y="5636551"/>
                  <a:pt x="5150115" y="5107913"/>
                  <a:pt x="4925484" y="4574646"/>
                </a:cubicBezTo>
                <a:cubicBezTo>
                  <a:pt x="4700985" y="4041378"/>
                  <a:pt x="4481182" y="3503480"/>
                  <a:pt x="4266076" y="2960952"/>
                </a:cubicBezTo>
                <a:cubicBezTo>
                  <a:pt x="4228637" y="2886075"/>
                  <a:pt x="4193514" y="2808883"/>
                  <a:pt x="4160706" y="2729375"/>
                </a:cubicBezTo>
                <a:cubicBezTo>
                  <a:pt x="4128030" y="2649868"/>
                  <a:pt x="4097669" y="2567979"/>
                  <a:pt x="4069623" y="2483710"/>
                </a:cubicBezTo>
                <a:cubicBezTo>
                  <a:pt x="3948047" y="2783086"/>
                  <a:pt x="3831101" y="3075450"/>
                  <a:pt x="3718785" y="3360804"/>
                </a:cubicBezTo>
                <a:cubicBezTo>
                  <a:pt x="3606470" y="3646157"/>
                  <a:pt x="3494154" y="3936206"/>
                  <a:pt x="3381838" y="4230952"/>
                </a:cubicBezTo>
                <a:cubicBezTo>
                  <a:pt x="3269655" y="4525566"/>
                  <a:pt x="3152709" y="4827257"/>
                  <a:pt x="3031001" y="5136025"/>
                </a:cubicBezTo>
                <a:cubicBezTo>
                  <a:pt x="2909425" y="5444794"/>
                  <a:pt x="2778522" y="5776912"/>
                  <a:pt x="2638293" y="6132380"/>
                </a:cubicBezTo>
                <a:cubicBezTo>
                  <a:pt x="2469886" y="6338225"/>
                  <a:pt x="2282759" y="6427125"/>
                  <a:pt x="2076913" y="6399079"/>
                </a:cubicBezTo>
                <a:cubicBezTo>
                  <a:pt x="1871068" y="6371033"/>
                  <a:pt x="1711987" y="6240066"/>
                  <a:pt x="1599671" y="6006174"/>
                </a:cubicBezTo>
                <a:cubicBezTo>
                  <a:pt x="1384565" y="5491559"/>
                  <a:pt x="1195123" y="4974630"/>
                  <a:pt x="1031346" y="4455385"/>
                </a:cubicBezTo>
                <a:cubicBezTo>
                  <a:pt x="867701" y="3936140"/>
                  <a:pt x="706372" y="3409884"/>
                  <a:pt x="547357" y="2876616"/>
                </a:cubicBezTo>
                <a:cubicBezTo>
                  <a:pt x="435041" y="2521148"/>
                  <a:pt x="334434" y="2167996"/>
                  <a:pt x="245534" y="1817158"/>
                </a:cubicBezTo>
                <a:cubicBezTo>
                  <a:pt x="156634" y="1466321"/>
                  <a:pt x="84138" y="1113168"/>
                  <a:pt x="28046" y="757700"/>
                </a:cubicBezTo>
                <a:cubicBezTo>
                  <a:pt x="0" y="551854"/>
                  <a:pt x="32742" y="385829"/>
                  <a:pt x="126273" y="259622"/>
                </a:cubicBezTo>
                <a:cubicBezTo>
                  <a:pt x="219803" y="133284"/>
                  <a:pt x="332052" y="56092"/>
                  <a:pt x="463021" y="28046"/>
                </a:cubicBezTo>
                <a:cubicBezTo>
                  <a:pt x="593990" y="0"/>
                  <a:pt x="727274" y="25731"/>
                  <a:pt x="862873" y="105238"/>
                </a:cubicBezTo>
                <a:cubicBezTo>
                  <a:pt x="998604" y="184745"/>
                  <a:pt x="1094515" y="322725"/>
                  <a:pt x="1150607" y="519179"/>
                </a:cubicBezTo>
                <a:cubicBezTo>
                  <a:pt x="1253530" y="1145976"/>
                  <a:pt x="1391510" y="1772775"/>
                  <a:pt x="1564548" y="2399572"/>
                </a:cubicBezTo>
                <a:cubicBezTo>
                  <a:pt x="1737718" y="3026370"/>
                  <a:pt x="1931856" y="3648538"/>
                  <a:pt x="2146962" y="4266075"/>
                </a:cubicBezTo>
                <a:cubicBezTo>
                  <a:pt x="2268670" y="3957307"/>
                  <a:pt x="2383301" y="3667257"/>
                  <a:pt x="2490854" y="3395927"/>
                </a:cubicBezTo>
                <a:cubicBezTo>
                  <a:pt x="2598407" y="3124597"/>
                  <a:pt x="2705960" y="2853333"/>
                  <a:pt x="2813513" y="2582135"/>
                </a:cubicBezTo>
                <a:cubicBezTo>
                  <a:pt x="2921199" y="2310804"/>
                  <a:pt x="3038145" y="2020755"/>
                  <a:pt x="3164351" y="1711986"/>
                </a:cubicBezTo>
                <a:cubicBezTo>
                  <a:pt x="3290689" y="1403218"/>
                  <a:pt x="3428736" y="1057076"/>
                  <a:pt x="3578490" y="673563"/>
                </a:cubicBezTo>
                <a:cubicBezTo>
                  <a:pt x="3653235" y="542594"/>
                  <a:pt x="3744384" y="449064"/>
                  <a:pt x="3851937" y="392972"/>
                </a:cubicBezTo>
                <a:cubicBezTo>
                  <a:pt x="3959622" y="336748"/>
                  <a:pt x="4067241" y="315648"/>
                  <a:pt x="4174795" y="329671"/>
                </a:cubicBezTo>
                <a:cubicBezTo>
                  <a:pt x="4282480" y="343694"/>
                  <a:pt x="4383088" y="390459"/>
                  <a:pt x="4476618" y="469966"/>
                </a:cubicBezTo>
                <a:cubicBezTo>
                  <a:pt x="4570148" y="549473"/>
                  <a:pt x="4640263" y="664104"/>
                  <a:pt x="4686962" y="813858"/>
                </a:cubicBezTo>
                <a:cubicBezTo>
                  <a:pt x="4771231" y="1113234"/>
                  <a:pt x="4871839" y="1405599"/>
                  <a:pt x="4988785" y="1690952"/>
                </a:cubicBezTo>
                <a:cubicBezTo>
                  <a:pt x="5105731" y="1976305"/>
                  <a:pt x="5220362" y="2259277"/>
                  <a:pt x="5332677" y="2539868"/>
                </a:cubicBezTo>
                <a:cubicBezTo>
                  <a:pt x="5454253" y="2858029"/>
                  <a:pt x="5578145" y="3173809"/>
                  <a:pt x="5704351" y="3487208"/>
                </a:cubicBezTo>
                <a:cubicBezTo>
                  <a:pt x="5830689" y="3800607"/>
                  <a:pt x="5959343" y="4111625"/>
                  <a:pt x="6090312" y="4420261"/>
                </a:cubicBezTo>
                <a:cubicBezTo>
                  <a:pt x="6352249" y="3765418"/>
                  <a:pt x="6583760" y="3101247"/>
                  <a:pt x="6784843" y="2427750"/>
                </a:cubicBezTo>
                <a:cubicBezTo>
                  <a:pt x="6986059" y="1754121"/>
                  <a:pt x="7189590" y="1080492"/>
                  <a:pt x="7395435" y="40686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69" name="Freeform 1269"/>
          <p:cNvSpPr/>
          <p:nvPr/>
        </p:nvSpPr>
        <p:spPr>
          <a:xfrm rot="0" flipH="0" flipV="0">
            <a:off x="3269186" y="34017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0" name="Freeform 1270"/>
          <p:cNvSpPr/>
          <p:nvPr/>
        </p:nvSpPr>
        <p:spPr>
          <a:xfrm rot="0" flipH="0" flipV="0">
            <a:off x="3436146" y="34984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1" name="Freeform 1271"/>
          <p:cNvSpPr/>
          <p:nvPr/>
        </p:nvSpPr>
        <p:spPr>
          <a:xfrm rot="0" flipH="0" flipV="0">
            <a:off x="3845351" y="34879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2" name="Freeform 1272"/>
          <p:cNvSpPr/>
          <p:nvPr/>
        </p:nvSpPr>
        <p:spPr>
          <a:xfrm rot="0" flipH="0" flipV="0">
            <a:off x="4044908" y="34984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3" name="Freeform 1273"/>
          <p:cNvSpPr/>
          <p:nvPr/>
        </p:nvSpPr>
        <p:spPr>
          <a:xfrm rot="0" flipH="0" flipV="0">
            <a:off x="4290242" y="3492400"/>
            <a:ext cx="291972" cy="236929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4" name="Freeform 1274"/>
          <p:cNvSpPr/>
          <p:nvPr/>
        </p:nvSpPr>
        <p:spPr>
          <a:xfrm rot="0" flipH="0" flipV="0">
            <a:off x="4636067" y="3399375"/>
            <a:ext cx="200182" cy="325431"/>
          </a:xfrm>
          <a:custGeom>
            <a:pathLst>
              <a:path w="5560615" h="9039753">
                <a:moveTo>
                  <a:pt x="947473" y="8712399"/>
                </a:moveTo>
                <a:cubicBezTo>
                  <a:pt x="788458" y="8805929"/>
                  <a:pt x="638704" y="8845683"/>
                  <a:pt x="498210" y="8831660"/>
                </a:cubicBezTo>
                <a:cubicBezTo>
                  <a:pt x="357849" y="8817637"/>
                  <a:pt x="245533" y="8768556"/>
                  <a:pt x="161263" y="8684419"/>
                </a:cubicBezTo>
                <a:cubicBezTo>
                  <a:pt x="77126" y="8600149"/>
                  <a:pt x="28045" y="8487834"/>
                  <a:pt x="14023" y="8347472"/>
                </a:cubicBezTo>
                <a:cubicBezTo>
                  <a:pt x="0" y="8207111"/>
                  <a:pt x="39753" y="8057423"/>
                  <a:pt x="133283" y="7898408"/>
                </a:cubicBezTo>
                <a:lnTo>
                  <a:pt x="175551" y="7856339"/>
                </a:lnTo>
                <a:lnTo>
                  <a:pt x="175551" y="558999"/>
                </a:lnTo>
                <a:cubicBezTo>
                  <a:pt x="212857" y="381331"/>
                  <a:pt x="285287" y="245732"/>
                  <a:pt x="392840" y="152202"/>
                </a:cubicBezTo>
                <a:cubicBezTo>
                  <a:pt x="500525" y="58539"/>
                  <a:pt x="612841" y="9393"/>
                  <a:pt x="729787" y="4763"/>
                </a:cubicBezTo>
                <a:cubicBezTo>
                  <a:pt x="846732" y="0"/>
                  <a:pt x="961297" y="39754"/>
                  <a:pt x="1073480" y="124024"/>
                </a:cubicBezTo>
                <a:cubicBezTo>
                  <a:pt x="1185796" y="208161"/>
                  <a:pt x="1270000" y="339130"/>
                  <a:pt x="1326091" y="516930"/>
                </a:cubicBezTo>
                <a:lnTo>
                  <a:pt x="1326091" y="3856831"/>
                </a:lnTo>
                <a:cubicBezTo>
                  <a:pt x="1531937" y="3660378"/>
                  <a:pt x="1751872" y="3505994"/>
                  <a:pt x="1985896" y="3393678"/>
                </a:cubicBezTo>
                <a:cubicBezTo>
                  <a:pt x="2201135" y="3272102"/>
                  <a:pt x="2404665" y="3185584"/>
                  <a:pt x="2596488" y="3134122"/>
                </a:cubicBezTo>
                <a:cubicBezTo>
                  <a:pt x="2788311" y="3082661"/>
                  <a:pt x="3005931" y="3042907"/>
                  <a:pt x="3249348" y="3014861"/>
                </a:cubicBezTo>
                <a:cubicBezTo>
                  <a:pt x="3492632" y="2977423"/>
                  <a:pt x="3721893" y="3000838"/>
                  <a:pt x="3937132" y="3085108"/>
                </a:cubicBezTo>
                <a:cubicBezTo>
                  <a:pt x="4152370" y="3169246"/>
                  <a:pt x="4362847" y="3272102"/>
                  <a:pt x="4568560" y="3393678"/>
                </a:cubicBezTo>
                <a:cubicBezTo>
                  <a:pt x="4840023" y="3552825"/>
                  <a:pt x="5045934" y="3772760"/>
                  <a:pt x="5186296" y="4053483"/>
                </a:cubicBezTo>
                <a:cubicBezTo>
                  <a:pt x="5326790" y="4334074"/>
                  <a:pt x="5425083" y="4635765"/>
                  <a:pt x="5481174" y="4958556"/>
                </a:cubicBezTo>
                <a:cubicBezTo>
                  <a:pt x="5537266" y="5281216"/>
                  <a:pt x="5560615" y="5608638"/>
                  <a:pt x="5551223" y="5940822"/>
                </a:cubicBezTo>
                <a:cubicBezTo>
                  <a:pt x="5541962" y="6272874"/>
                  <a:pt x="5513916" y="6569869"/>
                  <a:pt x="5467085" y="6831806"/>
                </a:cubicBezTo>
                <a:cubicBezTo>
                  <a:pt x="5448432" y="6981561"/>
                  <a:pt x="5406297" y="7124303"/>
                  <a:pt x="5340680" y="7260035"/>
                </a:cubicBezTo>
                <a:cubicBezTo>
                  <a:pt x="5275196" y="7395634"/>
                  <a:pt x="5205015" y="7528917"/>
                  <a:pt x="5130138" y="7659886"/>
                </a:cubicBezTo>
                <a:cubicBezTo>
                  <a:pt x="4999169" y="7921824"/>
                  <a:pt x="4821369" y="8144008"/>
                  <a:pt x="4596738" y="8326438"/>
                </a:cubicBezTo>
                <a:cubicBezTo>
                  <a:pt x="4372239" y="8508868"/>
                  <a:pt x="4121943" y="8653860"/>
                  <a:pt x="3845851" y="8761413"/>
                </a:cubicBezTo>
                <a:cubicBezTo>
                  <a:pt x="3569890" y="8868966"/>
                  <a:pt x="3284537" y="8943776"/>
                  <a:pt x="2989791" y="8985845"/>
                </a:cubicBezTo>
                <a:cubicBezTo>
                  <a:pt x="2695045" y="9028046"/>
                  <a:pt x="2416637" y="9039753"/>
                  <a:pt x="2154568" y="9020968"/>
                </a:cubicBezTo>
                <a:cubicBezTo>
                  <a:pt x="1939329" y="9002315"/>
                  <a:pt x="1733417" y="8969639"/>
                  <a:pt x="1536832" y="8922941"/>
                </a:cubicBezTo>
                <a:cubicBezTo>
                  <a:pt x="1340379" y="8876110"/>
                  <a:pt x="1148622" y="8796536"/>
                  <a:pt x="961562" y="8684221"/>
                </a:cubicBezTo>
                <a:cubicBezTo>
                  <a:pt x="961562" y="8693613"/>
                  <a:pt x="956865" y="8703006"/>
                  <a:pt x="947473" y="8712399"/>
                </a:cubicBezTo>
                <a:close/>
                <a:moveTo>
                  <a:pt x="1326091" y="5596930"/>
                </a:moveTo>
                <a:lnTo>
                  <a:pt x="1326091" y="7561660"/>
                </a:lnTo>
                <a:cubicBezTo>
                  <a:pt x="1354269" y="7580313"/>
                  <a:pt x="1405731" y="7608359"/>
                  <a:pt x="1480476" y="7645797"/>
                </a:cubicBezTo>
                <a:cubicBezTo>
                  <a:pt x="1499261" y="7664450"/>
                  <a:pt x="1517980" y="7678473"/>
                  <a:pt x="1536633" y="7687866"/>
                </a:cubicBezTo>
                <a:cubicBezTo>
                  <a:pt x="1555419" y="7697259"/>
                  <a:pt x="1574204" y="7711281"/>
                  <a:pt x="1592990" y="7729935"/>
                </a:cubicBezTo>
                <a:cubicBezTo>
                  <a:pt x="2079558" y="7917127"/>
                  <a:pt x="2542778" y="7949936"/>
                  <a:pt x="2982648" y="7828360"/>
                </a:cubicBezTo>
                <a:cubicBezTo>
                  <a:pt x="3422517" y="7706651"/>
                  <a:pt x="3810926" y="7449344"/>
                  <a:pt x="4147873" y="7056438"/>
                </a:cubicBezTo>
                <a:cubicBezTo>
                  <a:pt x="4241535" y="6831939"/>
                  <a:pt x="4309401" y="6623778"/>
                  <a:pt x="4351469" y="6431955"/>
                </a:cubicBezTo>
                <a:cubicBezTo>
                  <a:pt x="4393538" y="6240132"/>
                  <a:pt x="4414573" y="6048375"/>
                  <a:pt x="4414573" y="5856685"/>
                </a:cubicBezTo>
                <a:cubicBezTo>
                  <a:pt x="4414573" y="5664862"/>
                  <a:pt x="4395853" y="5470724"/>
                  <a:pt x="4358415" y="5274271"/>
                </a:cubicBezTo>
                <a:cubicBezTo>
                  <a:pt x="4321108" y="5077685"/>
                  <a:pt x="4260254" y="4867143"/>
                  <a:pt x="4175852" y="4642644"/>
                </a:cubicBezTo>
                <a:cubicBezTo>
                  <a:pt x="4129153" y="4595945"/>
                  <a:pt x="4089400" y="4546865"/>
                  <a:pt x="4056591" y="4495403"/>
                </a:cubicBezTo>
                <a:cubicBezTo>
                  <a:pt x="4023915" y="4443942"/>
                  <a:pt x="3984162" y="4394796"/>
                  <a:pt x="3937330" y="4347964"/>
                </a:cubicBezTo>
                <a:cubicBezTo>
                  <a:pt x="3890499" y="4329311"/>
                  <a:pt x="3846049" y="4305962"/>
                  <a:pt x="3803980" y="4277916"/>
                </a:cubicBezTo>
                <a:cubicBezTo>
                  <a:pt x="3761912" y="4249738"/>
                  <a:pt x="3717462" y="4226322"/>
                  <a:pt x="3670630" y="4207669"/>
                </a:cubicBezTo>
                <a:cubicBezTo>
                  <a:pt x="3623799" y="4198276"/>
                  <a:pt x="3572272" y="4188950"/>
                  <a:pt x="3516048" y="4179689"/>
                </a:cubicBezTo>
                <a:cubicBezTo>
                  <a:pt x="3459956" y="4170296"/>
                  <a:pt x="3408561" y="4160904"/>
                  <a:pt x="3361862" y="4151511"/>
                </a:cubicBezTo>
                <a:cubicBezTo>
                  <a:pt x="2912599" y="4226388"/>
                  <a:pt x="2542910" y="4378457"/>
                  <a:pt x="2252794" y="4607719"/>
                </a:cubicBezTo>
                <a:cubicBezTo>
                  <a:pt x="1962679" y="4836848"/>
                  <a:pt x="1691216" y="5129146"/>
                  <a:pt x="1438407" y="548461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5" name="Freeform 1275"/>
          <p:cNvSpPr/>
          <p:nvPr/>
        </p:nvSpPr>
        <p:spPr>
          <a:xfrm rot="0" flipH="0" flipV="0">
            <a:off x="4888763" y="34033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6" name="Freeform 1276"/>
          <p:cNvSpPr/>
          <p:nvPr/>
        </p:nvSpPr>
        <p:spPr>
          <a:xfrm rot="0" flipH="0" flipV="0">
            <a:off x="5004019" y="34952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7" name="Freeform 1277"/>
          <p:cNvSpPr/>
          <p:nvPr/>
        </p:nvSpPr>
        <p:spPr>
          <a:xfrm rot="0" flipH="0" flipV="0">
            <a:off x="5235986" y="3498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8" name="Freeform 1278"/>
          <p:cNvSpPr/>
          <p:nvPr/>
        </p:nvSpPr>
        <p:spPr>
          <a:xfrm rot="0" flipH="0" flipV="0">
            <a:off x="5648120" y="3494777"/>
            <a:ext cx="305978" cy="231376"/>
          </a:xfrm>
          <a:custGeom>
            <a:pathLst>
              <a:path w="8499409" h="6427125">
                <a:moveTo>
                  <a:pt x="7395435" y="406863"/>
                </a:moveTo>
                <a:cubicBezTo>
                  <a:pt x="7488965" y="247848"/>
                  <a:pt x="7598900" y="142610"/>
                  <a:pt x="7725238" y="91149"/>
                </a:cubicBezTo>
                <a:cubicBezTo>
                  <a:pt x="7851577" y="39687"/>
                  <a:pt x="7973219" y="30361"/>
                  <a:pt x="8090165" y="63169"/>
                </a:cubicBezTo>
                <a:cubicBezTo>
                  <a:pt x="8207110" y="95845"/>
                  <a:pt x="8305337" y="170656"/>
                  <a:pt x="8384845" y="287602"/>
                </a:cubicBezTo>
                <a:cubicBezTo>
                  <a:pt x="8464352" y="404548"/>
                  <a:pt x="8499409" y="551921"/>
                  <a:pt x="8490016" y="729721"/>
                </a:cubicBezTo>
                <a:cubicBezTo>
                  <a:pt x="8218686" y="1637109"/>
                  <a:pt x="7940345" y="2546879"/>
                  <a:pt x="7654991" y="3459030"/>
                </a:cubicBezTo>
                <a:cubicBezTo>
                  <a:pt x="7369638" y="4371181"/>
                  <a:pt x="7021182" y="5257602"/>
                  <a:pt x="6609623" y="6118291"/>
                </a:cubicBezTo>
                <a:cubicBezTo>
                  <a:pt x="6469261" y="6286698"/>
                  <a:pt x="6314877" y="6375597"/>
                  <a:pt x="6146470" y="6384990"/>
                </a:cubicBezTo>
                <a:cubicBezTo>
                  <a:pt x="5978062" y="6394383"/>
                  <a:pt x="5814351" y="6319572"/>
                  <a:pt x="5655337" y="6160558"/>
                </a:cubicBezTo>
                <a:cubicBezTo>
                  <a:pt x="5393399" y="5636551"/>
                  <a:pt x="5150115" y="5107913"/>
                  <a:pt x="4925484" y="4574646"/>
                </a:cubicBezTo>
                <a:cubicBezTo>
                  <a:pt x="4700985" y="4041378"/>
                  <a:pt x="4481182" y="3503480"/>
                  <a:pt x="4266076" y="2960952"/>
                </a:cubicBezTo>
                <a:cubicBezTo>
                  <a:pt x="4228637" y="2886075"/>
                  <a:pt x="4193514" y="2808883"/>
                  <a:pt x="4160706" y="2729375"/>
                </a:cubicBezTo>
                <a:cubicBezTo>
                  <a:pt x="4128030" y="2649868"/>
                  <a:pt x="4097669" y="2567979"/>
                  <a:pt x="4069623" y="2483710"/>
                </a:cubicBezTo>
                <a:cubicBezTo>
                  <a:pt x="3948047" y="2783086"/>
                  <a:pt x="3831101" y="3075450"/>
                  <a:pt x="3718785" y="3360804"/>
                </a:cubicBezTo>
                <a:cubicBezTo>
                  <a:pt x="3606470" y="3646157"/>
                  <a:pt x="3494154" y="3936206"/>
                  <a:pt x="3381838" y="4230952"/>
                </a:cubicBezTo>
                <a:cubicBezTo>
                  <a:pt x="3269655" y="4525566"/>
                  <a:pt x="3152709" y="4827257"/>
                  <a:pt x="3031001" y="5136025"/>
                </a:cubicBezTo>
                <a:cubicBezTo>
                  <a:pt x="2909425" y="5444794"/>
                  <a:pt x="2778522" y="5776912"/>
                  <a:pt x="2638293" y="6132380"/>
                </a:cubicBezTo>
                <a:cubicBezTo>
                  <a:pt x="2469886" y="6338225"/>
                  <a:pt x="2282759" y="6427125"/>
                  <a:pt x="2076913" y="6399079"/>
                </a:cubicBezTo>
                <a:cubicBezTo>
                  <a:pt x="1871068" y="6371033"/>
                  <a:pt x="1711987" y="6240066"/>
                  <a:pt x="1599671" y="6006174"/>
                </a:cubicBezTo>
                <a:cubicBezTo>
                  <a:pt x="1384565" y="5491559"/>
                  <a:pt x="1195123" y="4974630"/>
                  <a:pt x="1031346" y="4455385"/>
                </a:cubicBezTo>
                <a:cubicBezTo>
                  <a:pt x="867701" y="3936140"/>
                  <a:pt x="706372" y="3409884"/>
                  <a:pt x="547357" y="2876616"/>
                </a:cubicBezTo>
                <a:cubicBezTo>
                  <a:pt x="435041" y="2521148"/>
                  <a:pt x="334434" y="2167996"/>
                  <a:pt x="245534" y="1817158"/>
                </a:cubicBezTo>
                <a:cubicBezTo>
                  <a:pt x="156634" y="1466321"/>
                  <a:pt x="84138" y="1113168"/>
                  <a:pt x="28046" y="757700"/>
                </a:cubicBezTo>
                <a:cubicBezTo>
                  <a:pt x="0" y="551854"/>
                  <a:pt x="32742" y="385829"/>
                  <a:pt x="126273" y="259622"/>
                </a:cubicBezTo>
                <a:cubicBezTo>
                  <a:pt x="219803" y="133284"/>
                  <a:pt x="332052" y="56092"/>
                  <a:pt x="463021" y="28046"/>
                </a:cubicBezTo>
                <a:cubicBezTo>
                  <a:pt x="593990" y="0"/>
                  <a:pt x="727274" y="25731"/>
                  <a:pt x="862873" y="105238"/>
                </a:cubicBezTo>
                <a:cubicBezTo>
                  <a:pt x="998604" y="184745"/>
                  <a:pt x="1094515" y="322725"/>
                  <a:pt x="1150607" y="519179"/>
                </a:cubicBezTo>
                <a:cubicBezTo>
                  <a:pt x="1253530" y="1145976"/>
                  <a:pt x="1391510" y="1772775"/>
                  <a:pt x="1564548" y="2399572"/>
                </a:cubicBezTo>
                <a:cubicBezTo>
                  <a:pt x="1737718" y="3026370"/>
                  <a:pt x="1931856" y="3648538"/>
                  <a:pt x="2146962" y="4266075"/>
                </a:cubicBezTo>
                <a:cubicBezTo>
                  <a:pt x="2268670" y="3957307"/>
                  <a:pt x="2383301" y="3667257"/>
                  <a:pt x="2490854" y="3395927"/>
                </a:cubicBezTo>
                <a:cubicBezTo>
                  <a:pt x="2598407" y="3124597"/>
                  <a:pt x="2705960" y="2853333"/>
                  <a:pt x="2813513" y="2582135"/>
                </a:cubicBezTo>
                <a:cubicBezTo>
                  <a:pt x="2921199" y="2310804"/>
                  <a:pt x="3038145" y="2020755"/>
                  <a:pt x="3164351" y="1711986"/>
                </a:cubicBezTo>
                <a:cubicBezTo>
                  <a:pt x="3290689" y="1403218"/>
                  <a:pt x="3428736" y="1057076"/>
                  <a:pt x="3578490" y="673563"/>
                </a:cubicBezTo>
                <a:cubicBezTo>
                  <a:pt x="3653235" y="542594"/>
                  <a:pt x="3744384" y="449064"/>
                  <a:pt x="3851937" y="392972"/>
                </a:cubicBezTo>
                <a:cubicBezTo>
                  <a:pt x="3959622" y="336748"/>
                  <a:pt x="4067241" y="315648"/>
                  <a:pt x="4174795" y="329671"/>
                </a:cubicBezTo>
                <a:cubicBezTo>
                  <a:pt x="4282480" y="343694"/>
                  <a:pt x="4383088" y="390459"/>
                  <a:pt x="4476618" y="469966"/>
                </a:cubicBezTo>
                <a:cubicBezTo>
                  <a:pt x="4570148" y="549473"/>
                  <a:pt x="4640263" y="664104"/>
                  <a:pt x="4686962" y="813858"/>
                </a:cubicBezTo>
                <a:cubicBezTo>
                  <a:pt x="4771231" y="1113234"/>
                  <a:pt x="4871839" y="1405599"/>
                  <a:pt x="4988785" y="1690952"/>
                </a:cubicBezTo>
                <a:cubicBezTo>
                  <a:pt x="5105731" y="1976305"/>
                  <a:pt x="5220362" y="2259277"/>
                  <a:pt x="5332677" y="2539868"/>
                </a:cubicBezTo>
                <a:cubicBezTo>
                  <a:pt x="5454253" y="2858029"/>
                  <a:pt x="5578145" y="3173809"/>
                  <a:pt x="5704351" y="3487208"/>
                </a:cubicBezTo>
                <a:cubicBezTo>
                  <a:pt x="5830689" y="3800607"/>
                  <a:pt x="5959343" y="4111625"/>
                  <a:pt x="6090312" y="4420261"/>
                </a:cubicBezTo>
                <a:cubicBezTo>
                  <a:pt x="6352249" y="3765418"/>
                  <a:pt x="6583760" y="3101247"/>
                  <a:pt x="6784843" y="2427750"/>
                </a:cubicBezTo>
                <a:cubicBezTo>
                  <a:pt x="6986059" y="1754121"/>
                  <a:pt x="7189590" y="1080492"/>
                  <a:pt x="7395435" y="40686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79" name="Freeform 1279"/>
          <p:cNvSpPr/>
          <p:nvPr/>
        </p:nvSpPr>
        <p:spPr>
          <a:xfrm rot="0" flipH="0" flipV="0">
            <a:off x="6005748" y="34033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0" name="Freeform 1280"/>
          <p:cNvSpPr/>
          <p:nvPr/>
        </p:nvSpPr>
        <p:spPr>
          <a:xfrm rot="0" flipH="0" flipV="0">
            <a:off x="6094225" y="34017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1" name="Freeform 1281"/>
          <p:cNvSpPr/>
          <p:nvPr/>
        </p:nvSpPr>
        <p:spPr>
          <a:xfrm rot="0" flipH="0" flipV="0">
            <a:off x="6298951" y="3406125"/>
            <a:ext cx="191431" cy="324669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2" name="Freeform 1282"/>
          <p:cNvSpPr/>
          <p:nvPr/>
        </p:nvSpPr>
        <p:spPr>
          <a:xfrm rot="0" flipH="0" flipV="0">
            <a:off x="6709511" y="3503866"/>
            <a:ext cx="202499" cy="344038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3" name="Freeform 1283"/>
          <p:cNvSpPr/>
          <p:nvPr/>
        </p:nvSpPr>
        <p:spPr>
          <a:xfrm rot="0" flipH="0" flipV="0">
            <a:off x="6967212" y="34911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4" name="Freeform 1284"/>
          <p:cNvSpPr/>
          <p:nvPr/>
        </p:nvSpPr>
        <p:spPr>
          <a:xfrm rot="0" flipH="0" flipV="0">
            <a:off x="7138641" y="34989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5" name="Freeform 1285"/>
          <p:cNvSpPr/>
          <p:nvPr/>
        </p:nvSpPr>
        <p:spPr>
          <a:xfrm rot="0" flipH="0" flipV="0">
            <a:off x="7363588" y="3495870"/>
            <a:ext cx="191466" cy="235838"/>
          </a:xfrm>
          <a:custGeom>
            <a:pathLst>
              <a:path w="5318522" h="6551082">
                <a:moveTo>
                  <a:pt x="4214681" y="376502"/>
                </a:moveTo>
                <a:cubicBezTo>
                  <a:pt x="4308211" y="217487"/>
                  <a:pt x="4418079" y="112249"/>
                  <a:pt x="4544285" y="60788"/>
                </a:cubicBezTo>
                <a:cubicBezTo>
                  <a:pt x="4670624" y="9326"/>
                  <a:pt x="4792266" y="0"/>
                  <a:pt x="4909212" y="32808"/>
                </a:cubicBezTo>
                <a:cubicBezTo>
                  <a:pt x="5026158" y="65484"/>
                  <a:pt x="5124384" y="140295"/>
                  <a:pt x="5203892" y="257241"/>
                </a:cubicBezTo>
                <a:cubicBezTo>
                  <a:pt x="5283399" y="374187"/>
                  <a:pt x="5318522" y="521560"/>
                  <a:pt x="5309262" y="699360"/>
                </a:cubicBezTo>
                <a:cubicBezTo>
                  <a:pt x="5178161" y="1204449"/>
                  <a:pt x="5026092" y="1697897"/>
                  <a:pt x="4853054" y="2179703"/>
                </a:cubicBezTo>
                <a:cubicBezTo>
                  <a:pt x="4680017" y="2661510"/>
                  <a:pt x="4509294" y="3145697"/>
                  <a:pt x="4340887" y="3632266"/>
                </a:cubicBezTo>
                <a:cubicBezTo>
                  <a:pt x="4181872" y="4081264"/>
                  <a:pt x="4025173" y="4523316"/>
                  <a:pt x="3870788" y="4958424"/>
                </a:cubicBezTo>
                <a:cubicBezTo>
                  <a:pt x="3716404" y="5393399"/>
                  <a:pt x="3545682" y="5826059"/>
                  <a:pt x="3358621" y="6256403"/>
                </a:cubicBezTo>
                <a:cubicBezTo>
                  <a:pt x="3190214" y="6462248"/>
                  <a:pt x="3003087" y="6551082"/>
                  <a:pt x="2797242" y="6522904"/>
                </a:cubicBezTo>
                <a:cubicBezTo>
                  <a:pt x="2591396" y="6494858"/>
                  <a:pt x="2432381" y="6363956"/>
                  <a:pt x="2320198" y="6130197"/>
                </a:cubicBezTo>
                <a:cubicBezTo>
                  <a:pt x="1983383" y="5241330"/>
                  <a:pt x="1639557" y="4361921"/>
                  <a:pt x="1288720" y="3491971"/>
                </a:cubicBezTo>
                <a:cubicBezTo>
                  <a:pt x="937882" y="2621889"/>
                  <a:pt x="547291" y="1765829"/>
                  <a:pt x="116946" y="923793"/>
                </a:cubicBezTo>
                <a:cubicBezTo>
                  <a:pt x="23416" y="736732"/>
                  <a:pt x="0" y="570706"/>
                  <a:pt x="46699" y="425714"/>
                </a:cubicBezTo>
                <a:cubicBezTo>
                  <a:pt x="93531" y="280590"/>
                  <a:pt x="173038" y="172971"/>
                  <a:pt x="285221" y="102857"/>
                </a:cubicBezTo>
                <a:cubicBezTo>
                  <a:pt x="397537" y="32742"/>
                  <a:pt x="530887" y="11708"/>
                  <a:pt x="685271" y="39753"/>
                </a:cubicBezTo>
                <a:cubicBezTo>
                  <a:pt x="839656" y="67799"/>
                  <a:pt x="977636" y="166026"/>
                  <a:pt x="1099212" y="334433"/>
                </a:cubicBezTo>
                <a:cubicBezTo>
                  <a:pt x="1426634" y="989277"/>
                  <a:pt x="1735336" y="1653514"/>
                  <a:pt x="2025320" y="2327143"/>
                </a:cubicBezTo>
                <a:cubicBezTo>
                  <a:pt x="2315435" y="3000772"/>
                  <a:pt x="2596158" y="3683727"/>
                  <a:pt x="2867488" y="4376010"/>
                </a:cubicBezTo>
                <a:cubicBezTo>
                  <a:pt x="2932973" y="4198210"/>
                  <a:pt x="2996076" y="4020476"/>
                  <a:pt x="3056798" y="3842808"/>
                </a:cubicBezTo>
                <a:cubicBezTo>
                  <a:pt x="3117652" y="3665008"/>
                  <a:pt x="3180821" y="3487208"/>
                  <a:pt x="3246306" y="3309408"/>
                </a:cubicBezTo>
                <a:cubicBezTo>
                  <a:pt x="3414713" y="2822972"/>
                  <a:pt x="3583120" y="2338850"/>
                  <a:pt x="3751528" y="1857044"/>
                </a:cubicBezTo>
                <a:cubicBezTo>
                  <a:pt x="3919935" y="1375238"/>
                  <a:pt x="4074319" y="881724"/>
                  <a:pt x="4214681" y="3765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6" name="Freeform 1286"/>
          <p:cNvSpPr/>
          <p:nvPr/>
        </p:nvSpPr>
        <p:spPr>
          <a:xfrm rot="0" flipH="0" flipV="0">
            <a:off x="7598633" y="34033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7" name="Freeform 1287"/>
          <p:cNvSpPr/>
          <p:nvPr/>
        </p:nvSpPr>
        <p:spPr>
          <a:xfrm rot="0" flipH="0" flipV="0">
            <a:off x="7687110" y="34017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8" name="Freeform 1288"/>
          <p:cNvSpPr/>
          <p:nvPr/>
        </p:nvSpPr>
        <p:spPr>
          <a:xfrm rot="0" flipH="0" flipV="0">
            <a:off x="7874462" y="3491743"/>
            <a:ext cx="216727" cy="335449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89" name="Freeform 1289"/>
          <p:cNvSpPr/>
          <p:nvPr/>
        </p:nvSpPr>
        <p:spPr>
          <a:xfrm rot="0" flipH="0" flipV="0">
            <a:off x="8117595" y="3411478"/>
            <a:ext cx="178417" cy="314651"/>
          </a:xfrm>
          <a:custGeom>
            <a:pathLst>
              <a:path w="4956042" h="8740312">
                <a:moveTo>
                  <a:pt x="2874499" y="5400411"/>
                </a:moveTo>
                <a:cubicBezTo>
                  <a:pt x="3070952" y="5456635"/>
                  <a:pt x="3208932" y="5552546"/>
                  <a:pt x="3288440" y="5688145"/>
                </a:cubicBezTo>
                <a:cubicBezTo>
                  <a:pt x="3367947" y="5823744"/>
                  <a:pt x="3393678" y="5957028"/>
                  <a:pt x="3365632" y="6087997"/>
                </a:cubicBezTo>
                <a:cubicBezTo>
                  <a:pt x="3337586" y="6218966"/>
                  <a:pt x="3260394" y="6331281"/>
                  <a:pt x="3134055" y="6424944"/>
                </a:cubicBezTo>
                <a:cubicBezTo>
                  <a:pt x="3007717" y="6518474"/>
                  <a:pt x="2841624" y="6551216"/>
                  <a:pt x="2635779" y="6523170"/>
                </a:cubicBezTo>
                <a:cubicBezTo>
                  <a:pt x="2355188" y="6466946"/>
                  <a:pt x="2121296" y="6357012"/>
                  <a:pt x="1934104" y="6193367"/>
                </a:cubicBezTo>
                <a:cubicBezTo>
                  <a:pt x="1747043" y="6029590"/>
                  <a:pt x="1611378" y="5840148"/>
                  <a:pt x="1527108" y="5625042"/>
                </a:cubicBezTo>
                <a:cubicBezTo>
                  <a:pt x="1442971" y="5409804"/>
                  <a:pt x="1419621" y="5175912"/>
                  <a:pt x="1457060" y="4923367"/>
                </a:cubicBezTo>
                <a:cubicBezTo>
                  <a:pt x="1494499" y="4670690"/>
                  <a:pt x="1602118" y="4427406"/>
                  <a:pt x="1779918" y="4193514"/>
                </a:cubicBezTo>
                <a:cubicBezTo>
                  <a:pt x="1892101" y="4043892"/>
                  <a:pt x="2044104" y="3891889"/>
                  <a:pt x="2235927" y="3737505"/>
                </a:cubicBezTo>
                <a:cubicBezTo>
                  <a:pt x="2427750" y="3583120"/>
                  <a:pt x="2621888" y="3428802"/>
                  <a:pt x="2818341" y="3274550"/>
                </a:cubicBezTo>
                <a:cubicBezTo>
                  <a:pt x="3014794" y="3120166"/>
                  <a:pt x="3197225" y="2963466"/>
                  <a:pt x="3365632" y="2804452"/>
                </a:cubicBezTo>
                <a:cubicBezTo>
                  <a:pt x="3534039" y="2645305"/>
                  <a:pt x="3653300" y="2479212"/>
                  <a:pt x="3723415" y="2306175"/>
                </a:cubicBezTo>
                <a:cubicBezTo>
                  <a:pt x="3793529" y="2133137"/>
                  <a:pt x="3798159" y="1955403"/>
                  <a:pt x="3737305" y="1772973"/>
                </a:cubicBezTo>
                <a:cubicBezTo>
                  <a:pt x="3676583" y="1590543"/>
                  <a:pt x="3510557" y="1401036"/>
                  <a:pt x="3239227" y="1204450"/>
                </a:cubicBezTo>
                <a:cubicBezTo>
                  <a:pt x="3211181" y="1195189"/>
                  <a:pt x="3183136" y="1185863"/>
                  <a:pt x="3155090" y="1176470"/>
                </a:cubicBezTo>
                <a:cubicBezTo>
                  <a:pt x="3127044" y="1167078"/>
                  <a:pt x="3094301" y="1157751"/>
                  <a:pt x="3056863" y="1148491"/>
                </a:cubicBezTo>
                <a:cubicBezTo>
                  <a:pt x="2654564" y="1167144"/>
                  <a:pt x="2285007" y="1288786"/>
                  <a:pt x="1948193" y="1513417"/>
                </a:cubicBezTo>
                <a:cubicBezTo>
                  <a:pt x="1611378" y="1737916"/>
                  <a:pt x="1321395" y="2009180"/>
                  <a:pt x="1078243" y="2327209"/>
                </a:cubicBezTo>
                <a:cubicBezTo>
                  <a:pt x="947274" y="2486224"/>
                  <a:pt x="804597" y="2575124"/>
                  <a:pt x="650213" y="2593909"/>
                </a:cubicBezTo>
                <a:cubicBezTo>
                  <a:pt x="495829" y="2612562"/>
                  <a:pt x="362479" y="2582135"/>
                  <a:pt x="250163" y="2502628"/>
                </a:cubicBezTo>
                <a:cubicBezTo>
                  <a:pt x="137980" y="2423121"/>
                  <a:pt x="65484" y="2306175"/>
                  <a:pt x="32676" y="2151791"/>
                </a:cubicBezTo>
                <a:cubicBezTo>
                  <a:pt x="0" y="1997406"/>
                  <a:pt x="39753" y="1831314"/>
                  <a:pt x="151937" y="1653514"/>
                </a:cubicBezTo>
                <a:cubicBezTo>
                  <a:pt x="339129" y="1410362"/>
                  <a:pt x="561313" y="1176536"/>
                  <a:pt x="818488" y="952037"/>
                </a:cubicBezTo>
                <a:cubicBezTo>
                  <a:pt x="1075795" y="727406"/>
                  <a:pt x="1351756" y="540280"/>
                  <a:pt x="1646369" y="390658"/>
                </a:cubicBezTo>
                <a:cubicBezTo>
                  <a:pt x="1941115" y="240903"/>
                  <a:pt x="2242872" y="133284"/>
                  <a:pt x="2551641" y="67800"/>
                </a:cubicBezTo>
                <a:cubicBezTo>
                  <a:pt x="2860410" y="2316"/>
                  <a:pt x="3155090" y="0"/>
                  <a:pt x="3435680" y="60855"/>
                </a:cubicBezTo>
                <a:cubicBezTo>
                  <a:pt x="3716403" y="121709"/>
                  <a:pt x="3976026" y="255059"/>
                  <a:pt x="4214547" y="460905"/>
                </a:cubicBezTo>
                <a:cubicBezTo>
                  <a:pt x="4453201" y="666618"/>
                  <a:pt x="4652036" y="965928"/>
                  <a:pt x="4811051" y="1358834"/>
                </a:cubicBezTo>
                <a:cubicBezTo>
                  <a:pt x="4913973" y="1611511"/>
                  <a:pt x="4956042" y="1854796"/>
                  <a:pt x="4937257" y="2088687"/>
                </a:cubicBezTo>
                <a:cubicBezTo>
                  <a:pt x="4918604" y="2322579"/>
                  <a:pt x="4862446" y="2547144"/>
                  <a:pt x="4768783" y="2762383"/>
                </a:cubicBezTo>
                <a:cubicBezTo>
                  <a:pt x="4675253" y="2977489"/>
                  <a:pt x="4548981" y="3176257"/>
                  <a:pt x="4389966" y="3358687"/>
                </a:cubicBezTo>
                <a:cubicBezTo>
                  <a:pt x="4230951" y="3541118"/>
                  <a:pt x="4053218" y="3711840"/>
                  <a:pt x="3856765" y="3870855"/>
                </a:cubicBezTo>
                <a:cubicBezTo>
                  <a:pt x="3791280" y="3926946"/>
                  <a:pt x="3676650" y="4008835"/>
                  <a:pt x="3512872" y="4116520"/>
                </a:cubicBezTo>
                <a:cubicBezTo>
                  <a:pt x="3349228" y="4224073"/>
                  <a:pt x="3192528" y="4345716"/>
                  <a:pt x="3042774" y="4481447"/>
                </a:cubicBezTo>
                <a:cubicBezTo>
                  <a:pt x="2893152" y="4617046"/>
                  <a:pt x="2773891" y="4757341"/>
                  <a:pt x="2684991" y="4902333"/>
                </a:cubicBezTo>
                <a:cubicBezTo>
                  <a:pt x="2596091" y="5047324"/>
                  <a:pt x="2584383" y="5190001"/>
                  <a:pt x="2649868" y="5330362"/>
                </a:cubicBezTo>
                <a:cubicBezTo>
                  <a:pt x="2668653" y="5349016"/>
                  <a:pt x="2682676" y="5358342"/>
                  <a:pt x="2691937" y="5358342"/>
                </a:cubicBezTo>
                <a:cubicBezTo>
                  <a:pt x="2719982" y="5377128"/>
                  <a:pt x="2750343" y="5386520"/>
                  <a:pt x="2783019" y="5386520"/>
                </a:cubicBezTo>
                <a:cubicBezTo>
                  <a:pt x="2815828" y="5386520"/>
                  <a:pt x="2846321" y="5391150"/>
                  <a:pt x="2874499" y="5400411"/>
                </a:cubicBezTo>
                <a:close/>
                <a:moveTo>
                  <a:pt x="1698162" y="7954500"/>
                </a:moveTo>
                <a:cubicBezTo>
                  <a:pt x="1698162" y="7739261"/>
                  <a:pt x="1772972" y="7556831"/>
                  <a:pt x="1922594" y="7407209"/>
                </a:cubicBezTo>
                <a:cubicBezTo>
                  <a:pt x="2072349" y="7257455"/>
                  <a:pt x="2254845" y="7182578"/>
                  <a:pt x="2470083" y="7182578"/>
                </a:cubicBezTo>
                <a:cubicBezTo>
                  <a:pt x="2685190" y="7182578"/>
                  <a:pt x="2869935" y="7257455"/>
                  <a:pt x="3024319" y="7407209"/>
                </a:cubicBezTo>
                <a:cubicBezTo>
                  <a:pt x="3178704" y="7556831"/>
                  <a:pt x="3255896" y="7739261"/>
                  <a:pt x="3255896" y="7954500"/>
                </a:cubicBezTo>
                <a:cubicBezTo>
                  <a:pt x="3255896" y="8169606"/>
                  <a:pt x="3178704" y="8354352"/>
                  <a:pt x="3024319" y="8508736"/>
                </a:cubicBezTo>
                <a:cubicBezTo>
                  <a:pt x="2869935" y="8663119"/>
                  <a:pt x="2685190" y="8740312"/>
                  <a:pt x="2470083" y="8740312"/>
                </a:cubicBezTo>
                <a:cubicBezTo>
                  <a:pt x="2254845" y="8740312"/>
                  <a:pt x="2072349" y="8663119"/>
                  <a:pt x="1922594" y="8508736"/>
                </a:cubicBezTo>
                <a:cubicBezTo>
                  <a:pt x="1772972" y="8354352"/>
                  <a:pt x="1698162" y="8169606"/>
                  <a:pt x="1698162" y="7954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0" name="Freeform 1290"/>
          <p:cNvSpPr/>
          <p:nvPr/>
        </p:nvSpPr>
        <p:spPr>
          <a:xfrm rot="0" flipH="0" flipV="0">
            <a:off x="2231009" y="4368419"/>
            <a:ext cx="232893" cy="315239"/>
          </a:xfrm>
          <a:custGeom>
            <a:pathLst>
              <a:path w="6469261" h="8756650">
                <a:moveTo>
                  <a:pt x="5332611" y="6188472"/>
                </a:moveTo>
                <a:cubicBezTo>
                  <a:pt x="5482365" y="6066896"/>
                  <a:pt x="5636750" y="6006108"/>
                  <a:pt x="5795765" y="6006108"/>
                </a:cubicBezTo>
                <a:cubicBezTo>
                  <a:pt x="5945386" y="6006108"/>
                  <a:pt x="6071659" y="6057570"/>
                  <a:pt x="6174582" y="6160493"/>
                </a:cubicBezTo>
                <a:cubicBezTo>
                  <a:pt x="6277505" y="6263283"/>
                  <a:pt x="6328966" y="6394252"/>
                  <a:pt x="6328966" y="6553399"/>
                </a:cubicBezTo>
                <a:cubicBezTo>
                  <a:pt x="6328966" y="6637536"/>
                  <a:pt x="6305550" y="6740393"/>
                  <a:pt x="6258719" y="6861969"/>
                </a:cubicBezTo>
                <a:cubicBezTo>
                  <a:pt x="6099705" y="7105254"/>
                  <a:pt x="5924286" y="7341527"/>
                  <a:pt x="5732463" y="7570788"/>
                </a:cubicBezTo>
                <a:cubicBezTo>
                  <a:pt x="5540772" y="7800049"/>
                  <a:pt x="5327981" y="8001265"/>
                  <a:pt x="5094090" y="8174435"/>
                </a:cubicBezTo>
                <a:cubicBezTo>
                  <a:pt x="4860198" y="8347472"/>
                  <a:pt x="4605272" y="8487767"/>
                  <a:pt x="4329311" y="8595320"/>
                </a:cubicBezTo>
                <a:cubicBezTo>
                  <a:pt x="4053351" y="8702873"/>
                  <a:pt x="3746964" y="8756650"/>
                  <a:pt x="3410149" y="8756650"/>
                </a:cubicBezTo>
                <a:cubicBezTo>
                  <a:pt x="2904927" y="8756650"/>
                  <a:pt x="2444155" y="8653793"/>
                  <a:pt x="2027833" y="8448080"/>
                </a:cubicBezTo>
                <a:cubicBezTo>
                  <a:pt x="1611511" y="8242234"/>
                  <a:pt x="1251281" y="7961578"/>
                  <a:pt x="947143" y="7606110"/>
                </a:cubicBezTo>
                <a:cubicBezTo>
                  <a:pt x="643136" y="7250510"/>
                  <a:pt x="409245" y="6831807"/>
                  <a:pt x="245468" y="6350000"/>
                </a:cubicBezTo>
                <a:cubicBezTo>
                  <a:pt x="81823" y="5868194"/>
                  <a:pt x="0" y="5351331"/>
                  <a:pt x="0" y="4799410"/>
                </a:cubicBezTo>
                <a:cubicBezTo>
                  <a:pt x="0" y="4406504"/>
                  <a:pt x="51462" y="4041643"/>
                  <a:pt x="154385" y="3704829"/>
                </a:cubicBezTo>
                <a:cubicBezTo>
                  <a:pt x="294746" y="3255698"/>
                  <a:pt x="458457" y="2862792"/>
                  <a:pt x="645518" y="2526110"/>
                </a:cubicBezTo>
                <a:cubicBezTo>
                  <a:pt x="832710" y="2189295"/>
                  <a:pt x="1054894" y="1892235"/>
                  <a:pt x="1312069" y="1634927"/>
                </a:cubicBezTo>
                <a:cubicBezTo>
                  <a:pt x="1569377" y="1377620"/>
                  <a:pt x="1864056" y="1148424"/>
                  <a:pt x="2196108" y="947341"/>
                </a:cubicBezTo>
                <a:cubicBezTo>
                  <a:pt x="2528293" y="746125"/>
                  <a:pt x="2909557" y="556684"/>
                  <a:pt x="3339902" y="379016"/>
                </a:cubicBezTo>
                <a:cubicBezTo>
                  <a:pt x="3620625" y="257308"/>
                  <a:pt x="3880247" y="163711"/>
                  <a:pt x="4118769" y="98227"/>
                </a:cubicBezTo>
                <a:cubicBezTo>
                  <a:pt x="4357291" y="32743"/>
                  <a:pt x="4584171" y="0"/>
                  <a:pt x="4799410" y="0"/>
                </a:cubicBezTo>
                <a:cubicBezTo>
                  <a:pt x="5126832" y="0"/>
                  <a:pt x="5421511" y="93597"/>
                  <a:pt x="5683449" y="280790"/>
                </a:cubicBezTo>
                <a:cubicBezTo>
                  <a:pt x="5945386" y="467850"/>
                  <a:pt x="6193301" y="785879"/>
                  <a:pt x="6427193" y="1234877"/>
                </a:cubicBezTo>
                <a:cubicBezTo>
                  <a:pt x="6455238" y="1319147"/>
                  <a:pt x="6469261" y="1403350"/>
                  <a:pt x="6469261" y="1487488"/>
                </a:cubicBezTo>
                <a:cubicBezTo>
                  <a:pt x="6469261" y="1655896"/>
                  <a:pt x="6417800" y="1791560"/>
                  <a:pt x="6314877" y="1894483"/>
                </a:cubicBezTo>
                <a:cubicBezTo>
                  <a:pt x="6211954" y="1997406"/>
                  <a:pt x="6085682" y="2048868"/>
                  <a:pt x="5936060" y="2048868"/>
                </a:cubicBezTo>
                <a:cubicBezTo>
                  <a:pt x="5758260" y="2048868"/>
                  <a:pt x="5594549" y="1974057"/>
                  <a:pt x="5444927" y="1824435"/>
                </a:cubicBezTo>
                <a:cubicBezTo>
                  <a:pt x="5313958" y="1571758"/>
                  <a:pt x="5197012" y="1393958"/>
                  <a:pt x="5094090" y="1291035"/>
                </a:cubicBezTo>
                <a:cubicBezTo>
                  <a:pt x="4991167" y="1188112"/>
                  <a:pt x="4874221" y="1136650"/>
                  <a:pt x="4743252" y="1136650"/>
                </a:cubicBezTo>
                <a:cubicBezTo>
                  <a:pt x="4640329" y="1136650"/>
                  <a:pt x="4518687" y="1162381"/>
                  <a:pt x="4378325" y="1213843"/>
                </a:cubicBezTo>
                <a:cubicBezTo>
                  <a:pt x="4237964" y="1265304"/>
                  <a:pt x="4060230" y="1328474"/>
                  <a:pt x="3845124" y="1403350"/>
                </a:cubicBezTo>
                <a:cubicBezTo>
                  <a:pt x="3489656" y="1543712"/>
                  <a:pt x="3148145" y="1714500"/>
                  <a:pt x="2820591" y="1915716"/>
                </a:cubicBezTo>
                <a:cubicBezTo>
                  <a:pt x="2493169" y="2116800"/>
                  <a:pt x="2205501" y="2360018"/>
                  <a:pt x="1957586" y="2645371"/>
                </a:cubicBezTo>
                <a:cubicBezTo>
                  <a:pt x="1709672" y="2930592"/>
                  <a:pt x="1513219" y="3260329"/>
                  <a:pt x="1368227" y="3634582"/>
                </a:cubicBezTo>
                <a:cubicBezTo>
                  <a:pt x="1223235" y="4008835"/>
                  <a:pt x="1150740" y="4434550"/>
                  <a:pt x="1150740" y="4911725"/>
                </a:cubicBezTo>
                <a:cubicBezTo>
                  <a:pt x="1150740" y="5248408"/>
                  <a:pt x="1202201" y="5578145"/>
                  <a:pt x="1305124" y="5900936"/>
                </a:cubicBezTo>
                <a:cubicBezTo>
                  <a:pt x="1408047" y="6223728"/>
                  <a:pt x="1555354" y="6513778"/>
                  <a:pt x="1747044" y="6771085"/>
                </a:cubicBezTo>
                <a:cubicBezTo>
                  <a:pt x="1938867" y="7028260"/>
                  <a:pt x="2175074" y="7234040"/>
                  <a:pt x="2455665" y="7388424"/>
                </a:cubicBezTo>
                <a:cubicBezTo>
                  <a:pt x="2736387" y="7542808"/>
                  <a:pt x="3059179" y="7620000"/>
                  <a:pt x="3424040" y="7620000"/>
                </a:cubicBezTo>
                <a:cubicBezTo>
                  <a:pt x="3639278" y="7620000"/>
                  <a:pt x="3840428" y="7577932"/>
                  <a:pt x="4027488" y="7493794"/>
                </a:cubicBezTo>
                <a:cubicBezTo>
                  <a:pt x="4214681" y="7409524"/>
                  <a:pt x="4387784" y="7297275"/>
                  <a:pt x="4546799" y="7157046"/>
                </a:cubicBezTo>
                <a:cubicBezTo>
                  <a:pt x="4705814" y="7016684"/>
                  <a:pt x="4850805" y="6862300"/>
                  <a:pt x="4981774" y="6693893"/>
                </a:cubicBezTo>
                <a:cubicBezTo>
                  <a:pt x="5112743" y="6525353"/>
                  <a:pt x="5229689" y="6356880"/>
                  <a:pt x="5332611" y="618847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1" name="Freeform 1291"/>
          <p:cNvSpPr/>
          <p:nvPr/>
        </p:nvSpPr>
        <p:spPr>
          <a:xfrm rot="0" flipH="0" flipV="0">
            <a:off x="2492943" y="44509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2" name="Freeform 1292"/>
          <p:cNvSpPr/>
          <p:nvPr/>
        </p:nvSpPr>
        <p:spPr>
          <a:xfrm rot="0" flipH="0" flipV="0">
            <a:off x="2716372" y="44395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3" name="Freeform 1293"/>
          <p:cNvSpPr/>
          <p:nvPr/>
        </p:nvSpPr>
        <p:spPr>
          <a:xfrm rot="0" flipH="0" flipV="0">
            <a:off x="2925683" y="4444900"/>
            <a:ext cx="291972" cy="236929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4" name="Freeform 1294"/>
          <p:cNvSpPr/>
          <p:nvPr/>
        </p:nvSpPr>
        <p:spPr>
          <a:xfrm rot="0" flipH="0" flipV="0">
            <a:off x="3254227" y="44509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5" name="Freeform 1295"/>
          <p:cNvSpPr/>
          <p:nvPr/>
        </p:nvSpPr>
        <p:spPr>
          <a:xfrm rot="0" flipH="0" flipV="0">
            <a:off x="3491420" y="4315920"/>
            <a:ext cx="192474" cy="393041"/>
          </a:xfrm>
          <a:custGeom>
            <a:pathLst>
              <a:path w="5346502" h="10917832">
                <a:moveTo>
                  <a:pt x="4251920" y="364927"/>
                </a:moveTo>
                <a:cubicBezTo>
                  <a:pt x="4401674" y="121642"/>
                  <a:pt x="4584105" y="0"/>
                  <a:pt x="4799211" y="0"/>
                </a:cubicBezTo>
                <a:cubicBezTo>
                  <a:pt x="4939573" y="0"/>
                  <a:pt x="5065845" y="51462"/>
                  <a:pt x="5178028" y="154385"/>
                </a:cubicBezTo>
                <a:cubicBezTo>
                  <a:pt x="5290344" y="257308"/>
                  <a:pt x="5346502" y="392972"/>
                  <a:pt x="5346502" y="561380"/>
                </a:cubicBezTo>
                <a:cubicBezTo>
                  <a:pt x="5346502" y="645650"/>
                  <a:pt x="5323152" y="748572"/>
                  <a:pt x="5276453" y="870149"/>
                </a:cubicBezTo>
                <a:cubicBezTo>
                  <a:pt x="4574778" y="2507391"/>
                  <a:pt x="3870722" y="4135239"/>
                  <a:pt x="3164285" y="5753696"/>
                </a:cubicBezTo>
                <a:cubicBezTo>
                  <a:pt x="2457979" y="7372152"/>
                  <a:pt x="1749359" y="9000001"/>
                  <a:pt x="1038424" y="10637242"/>
                </a:cubicBezTo>
                <a:cubicBezTo>
                  <a:pt x="963547" y="10740164"/>
                  <a:pt x="879343" y="10812660"/>
                  <a:pt x="785813" y="10854729"/>
                </a:cubicBezTo>
                <a:cubicBezTo>
                  <a:pt x="692282" y="10896798"/>
                  <a:pt x="603382" y="10917832"/>
                  <a:pt x="519113" y="10917832"/>
                </a:cubicBezTo>
                <a:cubicBezTo>
                  <a:pt x="378751" y="10917832"/>
                  <a:pt x="257109" y="10866371"/>
                  <a:pt x="154186" y="10763448"/>
                </a:cubicBezTo>
                <a:cubicBezTo>
                  <a:pt x="51395" y="10660525"/>
                  <a:pt x="0" y="10515533"/>
                  <a:pt x="0" y="10328473"/>
                </a:cubicBezTo>
                <a:cubicBezTo>
                  <a:pt x="0" y="10300427"/>
                  <a:pt x="0" y="10270000"/>
                  <a:pt x="0" y="10237192"/>
                </a:cubicBezTo>
                <a:cubicBezTo>
                  <a:pt x="0" y="10204515"/>
                  <a:pt x="4630" y="10169458"/>
                  <a:pt x="13891" y="10132020"/>
                </a:cubicBezTo>
                <a:cubicBezTo>
                  <a:pt x="715566" y="8494779"/>
                  <a:pt x="1419556" y="6866930"/>
                  <a:pt x="2125861" y="5248474"/>
                </a:cubicBezTo>
                <a:cubicBezTo>
                  <a:pt x="2832299" y="3630017"/>
                  <a:pt x="3540985" y="2002169"/>
                  <a:pt x="4251920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6" name="Freeform 1296"/>
          <p:cNvSpPr/>
          <p:nvPr/>
        </p:nvSpPr>
        <p:spPr>
          <a:xfrm rot="0" flipH="0" flipV="0">
            <a:off x="3672471" y="44514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7" name="Freeform 1297"/>
          <p:cNvSpPr/>
          <p:nvPr/>
        </p:nvSpPr>
        <p:spPr>
          <a:xfrm rot="0" flipH="0" flipV="0">
            <a:off x="3909115" y="44395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8" name="Freeform 1298"/>
          <p:cNvSpPr/>
          <p:nvPr/>
        </p:nvSpPr>
        <p:spPr>
          <a:xfrm rot="0" flipH="0" flipV="0">
            <a:off x="4110297" y="43542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9" name="Freeform 1299"/>
          <p:cNvSpPr/>
          <p:nvPr/>
        </p:nvSpPr>
        <p:spPr>
          <a:xfrm rot="0" flipH="0" flipV="0">
            <a:off x="4305850" y="44436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0" name="Freeform 1300"/>
          <p:cNvSpPr/>
          <p:nvPr/>
        </p:nvSpPr>
        <p:spPr>
          <a:xfrm rot="0" flipH="0" flipV="0">
            <a:off x="4490953" y="44509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1" name="Freeform 1301"/>
          <p:cNvSpPr/>
          <p:nvPr/>
        </p:nvSpPr>
        <p:spPr>
          <a:xfrm rot="0" flipH="0" flipV="0">
            <a:off x="4730075" y="4459209"/>
            <a:ext cx="62136" cy="216448"/>
          </a:xfrm>
          <a:custGeom>
            <a:pathLst>
              <a:path w="1726010" h="6012457">
                <a:moveTo>
                  <a:pt x="1697832" y="856059"/>
                </a:moveTo>
                <a:cubicBezTo>
                  <a:pt x="1697832" y="1108736"/>
                  <a:pt x="1615943" y="1316963"/>
                  <a:pt x="1452166" y="1480740"/>
                </a:cubicBezTo>
                <a:cubicBezTo>
                  <a:pt x="1288521" y="1644385"/>
                  <a:pt x="1089753" y="1726207"/>
                  <a:pt x="855861" y="1726207"/>
                </a:cubicBezTo>
                <a:cubicBezTo>
                  <a:pt x="621970" y="1726207"/>
                  <a:pt x="420820" y="1644385"/>
                  <a:pt x="252413" y="1480740"/>
                </a:cubicBezTo>
                <a:cubicBezTo>
                  <a:pt x="84138" y="1316963"/>
                  <a:pt x="0" y="1108736"/>
                  <a:pt x="0" y="856059"/>
                </a:cubicBezTo>
                <a:cubicBezTo>
                  <a:pt x="0" y="622168"/>
                  <a:pt x="84138" y="421018"/>
                  <a:pt x="252413" y="252611"/>
                </a:cubicBezTo>
                <a:cubicBezTo>
                  <a:pt x="420820" y="84203"/>
                  <a:pt x="621970" y="0"/>
                  <a:pt x="855861" y="0"/>
                </a:cubicBezTo>
                <a:cubicBezTo>
                  <a:pt x="1089753" y="0"/>
                  <a:pt x="1288521" y="84203"/>
                  <a:pt x="1452166" y="252611"/>
                </a:cubicBezTo>
                <a:cubicBezTo>
                  <a:pt x="1615943" y="421018"/>
                  <a:pt x="1697832" y="622168"/>
                  <a:pt x="1697832" y="856059"/>
                </a:cubicBezTo>
                <a:close/>
                <a:moveTo>
                  <a:pt x="1726010" y="5184378"/>
                </a:moveTo>
                <a:cubicBezTo>
                  <a:pt x="1726010" y="5409009"/>
                  <a:pt x="1648817" y="5603213"/>
                  <a:pt x="1494433" y="5766990"/>
                </a:cubicBezTo>
                <a:cubicBezTo>
                  <a:pt x="1340049" y="5930635"/>
                  <a:pt x="1145911" y="6012457"/>
                  <a:pt x="912019" y="6012457"/>
                </a:cubicBezTo>
                <a:cubicBezTo>
                  <a:pt x="687520" y="6012457"/>
                  <a:pt x="493382" y="5930635"/>
                  <a:pt x="329605" y="5766990"/>
                </a:cubicBezTo>
                <a:cubicBezTo>
                  <a:pt x="165960" y="5603213"/>
                  <a:pt x="84138" y="5409009"/>
                  <a:pt x="84138" y="5184378"/>
                </a:cubicBezTo>
                <a:cubicBezTo>
                  <a:pt x="84138" y="4941226"/>
                  <a:pt x="165960" y="4740142"/>
                  <a:pt x="329605" y="4581128"/>
                </a:cubicBezTo>
                <a:cubicBezTo>
                  <a:pt x="493382" y="4421981"/>
                  <a:pt x="687520" y="4342407"/>
                  <a:pt x="912019" y="4342407"/>
                </a:cubicBezTo>
                <a:cubicBezTo>
                  <a:pt x="1145911" y="4342407"/>
                  <a:pt x="1340049" y="4421981"/>
                  <a:pt x="1494433" y="4581128"/>
                </a:cubicBezTo>
                <a:cubicBezTo>
                  <a:pt x="1648817" y="4740142"/>
                  <a:pt x="1726010" y="4941226"/>
                  <a:pt x="1726010" y="518437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2" name="Rectangle 1302"/>
          <p:cNvSpPr/>
          <p:nvPr/>
        </p:nvSpPr>
        <p:spPr>
          <a:xfrm rot="0" flipH="0" flipV="0">
            <a:off x="3860800" y="5062556"/>
            <a:ext cx="7749997" cy="1264431"/>
          </a:xfrm>
          <a:prstGeom prst="rect">
            <a:avLst/>
          </a:prstGeom>
        </p:spPr>
      </p:sp>
      <p:sp>
        <p:nvSpPr>
          <p:cNvPr id="1303" name="Freeform 1303"/>
          <p:cNvSpPr/>
          <p:nvPr/>
        </p:nvSpPr>
        <p:spPr>
          <a:xfrm rot="0" flipH="0" flipV="0">
            <a:off x="3867815" y="5316419"/>
            <a:ext cx="421838" cy="321804"/>
          </a:xfrm>
          <a:custGeom>
            <a:pathLst>
              <a:path w="11717735" h="8939013">
                <a:moveTo>
                  <a:pt x="10581085" y="561181"/>
                </a:moveTo>
                <a:cubicBezTo>
                  <a:pt x="10627783" y="374120"/>
                  <a:pt x="10704910" y="236140"/>
                  <a:pt x="10812463" y="147240"/>
                </a:cubicBezTo>
                <a:cubicBezTo>
                  <a:pt x="10920148" y="58340"/>
                  <a:pt x="11039475" y="13890"/>
                  <a:pt x="11170444" y="13890"/>
                </a:cubicBezTo>
                <a:cubicBezTo>
                  <a:pt x="11310805" y="13890"/>
                  <a:pt x="11437078" y="67667"/>
                  <a:pt x="11549261" y="175220"/>
                </a:cubicBezTo>
                <a:cubicBezTo>
                  <a:pt x="11661577" y="282773"/>
                  <a:pt x="11717735" y="439473"/>
                  <a:pt x="11717735" y="645319"/>
                </a:cubicBezTo>
                <a:lnTo>
                  <a:pt x="11717735" y="701476"/>
                </a:lnTo>
                <a:cubicBezTo>
                  <a:pt x="11605419" y="1403151"/>
                  <a:pt x="11434630" y="2109523"/>
                  <a:pt x="11205369" y="2820590"/>
                </a:cubicBezTo>
                <a:cubicBezTo>
                  <a:pt x="10976239" y="3531526"/>
                  <a:pt x="10735403" y="4214415"/>
                  <a:pt x="10482858" y="4869259"/>
                </a:cubicBezTo>
                <a:cubicBezTo>
                  <a:pt x="10258227" y="5468144"/>
                  <a:pt x="10026650" y="6109097"/>
                  <a:pt x="9788128" y="6792119"/>
                </a:cubicBezTo>
                <a:cubicBezTo>
                  <a:pt x="9549606" y="7475008"/>
                  <a:pt x="9285288" y="8101806"/>
                  <a:pt x="8995172" y="8672511"/>
                </a:cubicBezTo>
                <a:cubicBezTo>
                  <a:pt x="8845550" y="8850179"/>
                  <a:pt x="8681839" y="8939013"/>
                  <a:pt x="8504039" y="8939013"/>
                </a:cubicBezTo>
                <a:cubicBezTo>
                  <a:pt x="8270147" y="8939013"/>
                  <a:pt x="8087717" y="8808044"/>
                  <a:pt x="7956749" y="8546108"/>
                </a:cubicBezTo>
                <a:cubicBezTo>
                  <a:pt x="7750903" y="8012840"/>
                  <a:pt x="7561461" y="7517011"/>
                  <a:pt x="7388424" y="7058620"/>
                </a:cubicBezTo>
                <a:cubicBezTo>
                  <a:pt x="7215386" y="6600230"/>
                  <a:pt x="7051675" y="6155862"/>
                  <a:pt x="6897291" y="5725517"/>
                </a:cubicBezTo>
                <a:cubicBezTo>
                  <a:pt x="6742906" y="5295172"/>
                  <a:pt x="6588522" y="4869524"/>
                  <a:pt x="6434138" y="4448572"/>
                </a:cubicBezTo>
                <a:cubicBezTo>
                  <a:pt x="6279885" y="4027487"/>
                  <a:pt x="6113860" y="3597076"/>
                  <a:pt x="5936060" y="3157339"/>
                </a:cubicBezTo>
                <a:cubicBezTo>
                  <a:pt x="5823744" y="3512939"/>
                  <a:pt x="5704417" y="3863843"/>
                  <a:pt x="5578078" y="4210050"/>
                </a:cubicBezTo>
                <a:cubicBezTo>
                  <a:pt x="5451872" y="4556125"/>
                  <a:pt x="5323285" y="4902200"/>
                  <a:pt x="5192316" y="5248275"/>
                </a:cubicBezTo>
                <a:cubicBezTo>
                  <a:pt x="4986470" y="5800328"/>
                  <a:pt x="4773613" y="6375731"/>
                  <a:pt x="4553744" y="6974483"/>
                </a:cubicBezTo>
                <a:cubicBezTo>
                  <a:pt x="4333875" y="7573235"/>
                  <a:pt x="4088276" y="8134548"/>
                  <a:pt x="3816945" y="8658422"/>
                </a:cubicBezTo>
                <a:cubicBezTo>
                  <a:pt x="3667324" y="8836222"/>
                  <a:pt x="3503613" y="8925122"/>
                  <a:pt x="3325813" y="8925122"/>
                </a:cubicBezTo>
                <a:cubicBezTo>
                  <a:pt x="3091921" y="8925122"/>
                  <a:pt x="2909491" y="8794087"/>
                  <a:pt x="2778522" y="8532019"/>
                </a:cubicBezTo>
                <a:cubicBezTo>
                  <a:pt x="2563416" y="7671329"/>
                  <a:pt x="2313186" y="6827044"/>
                  <a:pt x="2027833" y="5999162"/>
                </a:cubicBezTo>
                <a:cubicBezTo>
                  <a:pt x="1742480" y="5171149"/>
                  <a:pt x="1440789" y="4345516"/>
                  <a:pt x="1122760" y="3522265"/>
                </a:cubicBezTo>
                <a:cubicBezTo>
                  <a:pt x="963613" y="3101313"/>
                  <a:pt x="802151" y="2659327"/>
                  <a:pt x="638374" y="2196306"/>
                </a:cubicBezTo>
                <a:cubicBezTo>
                  <a:pt x="474729" y="1733153"/>
                  <a:pt x="289983" y="1300427"/>
                  <a:pt x="84138" y="898128"/>
                </a:cubicBezTo>
                <a:cubicBezTo>
                  <a:pt x="28046" y="767159"/>
                  <a:pt x="0" y="650214"/>
                  <a:pt x="0" y="547290"/>
                </a:cubicBezTo>
                <a:cubicBezTo>
                  <a:pt x="0" y="388276"/>
                  <a:pt x="51462" y="257307"/>
                  <a:pt x="154385" y="154384"/>
                </a:cubicBezTo>
                <a:cubicBezTo>
                  <a:pt x="257307" y="51461"/>
                  <a:pt x="383580" y="0"/>
                  <a:pt x="533202" y="0"/>
                </a:cubicBezTo>
                <a:cubicBezTo>
                  <a:pt x="626864" y="0"/>
                  <a:pt x="720461" y="23415"/>
                  <a:pt x="813991" y="70247"/>
                </a:cubicBezTo>
                <a:cubicBezTo>
                  <a:pt x="907521" y="116945"/>
                  <a:pt x="991725" y="196453"/>
                  <a:pt x="1066602" y="308769"/>
                </a:cubicBezTo>
                <a:cubicBezTo>
                  <a:pt x="1281708" y="739114"/>
                  <a:pt x="1480476" y="1199886"/>
                  <a:pt x="1662906" y="1691084"/>
                </a:cubicBezTo>
                <a:cubicBezTo>
                  <a:pt x="1845337" y="2182151"/>
                  <a:pt x="2020755" y="2652183"/>
                  <a:pt x="2189163" y="3101181"/>
                </a:cubicBezTo>
                <a:cubicBezTo>
                  <a:pt x="2432447" y="3737504"/>
                  <a:pt x="2656946" y="4343400"/>
                  <a:pt x="2862660" y="4918869"/>
                </a:cubicBezTo>
                <a:cubicBezTo>
                  <a:pt x="3068505" y="5494205"/>
                  <a:pt x="3260328" y="6085880"/>
                  <a:pt x="3438128" y="6693892"/>
                </a:cubicBezTo>
                <a:cubicBezTo>
                  <a:pt x="3559704" y="6394516"/>
                  <a:pt x="3671954" y="6097521"/>
                  <a:pt x="3774877" y="5802908"/>
                </a:cubicBezTo>
                <a:cubicBezTo>
                  <a:pt x="3877799" y="5508162"/>
                  <a:pt x="3985419" y="5215797"/>
                  <a:pt x="4097735" y="4925814"/>
                </a:cubicBezTo>
                <a:cubicBezTo>
                  <a:pt x="4331626" y="4308276"/>
                  <a:pt x="4556125" y="3662693"/>
                  <a:pt x="4771231" y="2989064"/>
                </a:cubicBezTo>
                <a:cubicBezTo>
                  <a:pt x="4986470" y="2315435"/>
                  <a:pt x="5168900" y="1655828"/>
                  <a:pt x="5318522" y="1010245"/>
                </a:cubicBezTo>
                <a:cubicBezTo>
                  <a:pt x="5458884" y="776353"/>
                  <a:pt x="5636684" y="659408"/>
                  <a:pt x="5851922" y="659408"/>
                </a:cubicBezTo>
                <a:cubicBezTo>
                  <a:pt x="6057635" y="659408"/>
                  <a:pt x="6230673" y="762331"/>
                  <a:pt x="6371035" y="968176"/>
                </a:cubicBezTo>
                <a:cubicBezTo>
                  <a:pt x="6586273" y="1529490"/>
                  <a:pt x="6785108" y="2060442"/>
                  <a:pt x="6967538" y="2561034"/>
                </a:cubicBezTo>
                <a:cubicBezTo>
                  <a:pt x="7149968" y="3061494"/>
                  <a:pt x="7327702" y="3552693"/>
                  <a:pt x="7500739" y="4034631"/>
                </a:cubicBezTo>
                <a:cubicBezTo>
                  <a:pt x="7673777" y="4516437"/>
                  <a:pt x="7844499" y="4991232"/>
                  <a:pt x="8012906" y="5459015"/>
                </a:cubicBezTo>
                <a:cubicBezTo>
                  <a:pt x="8181314" y="5926799"/>
                  <a:pt x="8363744" y="6403909"/>
                  <a:pt x="8560197" y="6890345"/>
                </a:cubicBezTo>
                <a:cubicBezTo>
                  <a:pt x="8709951" y="6544270"/>
                  <a:pt x="8852628" y="6153745"/>
                  <a:pt x="8988227" y="5718770"/>
                </a:cubicBezTo>
                <a:cubicBezTo>
                  <a:pt x="9123825" y="5283663"/>
                  <a:pt x="9257175" y="4893005"/>
                  <a:pt x="9388277" y="4546798"/>
                </a:cubicBezTo>
                <a:cubicBezTo>
                  <a:pt x="9631429" y="3919868"/>
                  <a:pt x="9862939" y="3267273"/>
                  <a:pt x="10082808" y="2589014"/>
                </a:cubicBezTo>
                <a:cubicBezTo>
                  <a:pt x="10302677" y="1910755"/>
                  <a:pt x="10468769" y="1234811"/>
                  <a:pt x="10581085" y="56118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4" name="Freeform 1304"/>
          <p:cNvSpPr/>
          <p:nvPr/>
        </p:nvSpPr>
        <p:spPr>
          <a:xfrm rot="0" flipH="0" flipV="0">
            <a:off x="4345432" y="5311125"/>
            <a:ext cx="191431" cy="324669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5" name="Freeform 1305"/>
          <p:cNvSpPr/>
          <p:nvPr/>
        </p:nvSpPr>
        <p:spPr>
          <a:xfrm rot="0" flipH="0" flipV="0">
            <a:off x="4577140" y="5396743"/>
            <a:ext cx="216727" cy="335449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6" name="Freeform 1306"/>
          <p:cNvSpPr/>
          <p:nvPr/>
        </p:nvSpPr>
        <p:spPr>
          <a:xfrm rot="0" flipH="0" flipV="0">
            <a:off x="5005171" y="5397400"/>
            <a:ext cx="291972" cy="236929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7" name="Freeform 1307"/>
          <p:cNvSpPr/>
          <p:nvPr/>
        </p:nvSpPr>
        <p:spPr>
          <a:xfrm rot="0" flipH="0" flipV="0">
            <a:off x="5333714" y="54034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8" name="Freeform 1308"/>
          <p:cNvSpPr/>
          <p:nvPr/>
        </p:nvSpPr>
        <p:spPr>
          <a:xfrm rot="0" flipH="0" flipV="0">
            <a:off x="5571979" y="53961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9" name="Freeform 1309"/>
          <p:cNvSpPr/>
          <p:nvPr/>
        </p:nvSpPr>
        <p:spPr>
          <a:xfrm rot="0" flipH="0" flipV="0">
            <a:off x="5760491" y="5403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0" name="Freeform 1310"/>
          <p:cNvSpPr/>
          <p:nvPr/>
        </p:nvSpPr>
        <p:spPr>
          <a:xfrm rot="0" flipH="0" flipV="0">
            <a:off x="6177249" y="5397400"/>
            <a:ext cx="291972" cy="236929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1" name="Freeform 1311"/>
          <p:cNvSpPr/>
          <p:nvPr/>
        </p:nvSpPr>
        <p:spPr>
          <a:xfrm rot="0" flipH="0" flipV="0">
            <a:off x="6515849" y="54039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2" name="Freeform 1312"/>
          <p:cNvSpPr/>
          <p:nvPr/>
        </p:nvSpPr>
        <p:spPr>
          <a:xfrm rot="0" flipH="0" flipV="0">
            <a:off x="6741488" y="53067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3" name="Freeform 1313"/>
          <p:cNvSpPr/>
          <p:nvPr/>
        </p:nvSpPr>
        <p:spPr>
          <a:xfrm rot="0" flipH="0" flipV="0">
            <a:off x="6936987" y="53067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4" name="Freeform 1314"/>
          <p:cNvSpPr/>
          <p:nvPr/>
        </p:nvSpPr>
        <p:spPr>
          <a:xfrm rot="0" flipH="0" flipV="0">
            <a:off x="7108317" y="5403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5" name="Freeform 1315"/>
          <p:cNvSpPr/>
          <p:nvPr/>
        </p:nvSpPr>
        <p:spPr>
          <a:xfrm rot="0" flipH="0" flipV="0">
            <a:off x="7360363" y="53961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6" name="Freeform 1316"/>
          <p:cNvSpPr/>
          <p:nvPr/>
        </p:nvSpPr>
        <p:spPr>
          <a:xfrm rot="0" flipH="0" flipV="0">
            <a:off x="7748836" y="53067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7" name="Freeform 1317"/>
          <p:cNvSpPr/>
          <p:nvPr/>
        </p:nvSpPr>
        <p:spPr>
          <a:xfrm rot="0" flipH="0" flipV="0">
            <a:off x="7953562" y="5311125"/>
            <a:ext cx="191431" cy="324669"/>
          </a:xfrm>
          <a:custGeom>
            <a:pathLst>
              <a:path w="5317529" h="9018586">
                <a:moveTo>
                  <a:pt x="1150739" y="8319293"/>
                </a:moveTo>
                <a:cubicBezTo>
                  <a:pt x="1141346" y="8525139"/>
                  <a:pt x="1080492" y="8681839"/>
                  <a:pt x="968176" y="8789391"/>
                </a:cubicBezTo>
                <a:cubicBezTo>
                  <a:pt x="855993" y="8896944"/>
                  <a:pt x="732035" y="8953036"/>
                  <a:pt x="596304" y="8957666"/>
                </a:cubicBezTo>
                <a:cubicBezTo>
                  <a:pt x="460705" y="8962428"/>
                  <a:pt x="334433" y="8915663"/>
                  <a:pt x="217487" y="8817371"/>
                </a:cubicBezTo>
                <a:cubicBezTo>
                  <a:pt x="100541" y="8719211"/>
                  <a:pt x="28045" y="8567208"/>
                  <a:pt x="0" y="8361362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040" y="58473"/>
                  <a:pt x="437290" y="9392"/>
                  <a:pt x="554235" y="4762"/>
                </a:cubicBezTo>
                <a:cubicBezTo>
                  <a:pt x="671181" y="0"/>
                  <a:pt x="785812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3814762"/>
                </a:lnTo>
                <a:cubicBezTo>
                  <a:pt x="1291100" y="3674401"/>
                  <a:pt x="1422069" y="3562151"/>
                  <a:pt x="1543645" y="3478014"/>
                </a:cubicBezTo>
                <a:cubicBezTo>
                  <a:pt x="1730573" y="3347045"/>
                  <a:pt x="1905859" y="3241807"/>
                  <a:pt x="2069504" y="3162300"/>
                </a:cubicBezTo>
                <a:cubicBezTo>
                  <a:pt x="2233281" y="3082793"/>
                  <a:pt x="2422723" y="3019623"/>
                  <a:pt x="2637829" y="2972792"/>
                </a:cubicBezTo>
                <a:cubicBezTo>
                  <a:pt x="2806236" y="2925961"/>
                  <a:pt x="2976893" y="2916634"/>
                  <a:pt x="3149798" y="2944812"/>
                </a:cubicBezTo>
                <a:cubicBezTo>
                  <a:pt x="3322835" y="2972858"/>
                  <a:pt x="3493558" y="3010230"/>
                  <a:pt x="3661965" y="3056929"/>
                </a:cubicBezTo>
                <a:cubicBezTo>
                  <a:pt x="3942556" y="3141199"/>
                  <a:pt x="4183393" y="3276930"/>
                  <a:pt x="4384476" y="3464123"/>
                </a:cubicBezTo>
                <a:cubicBezTo>
                  <a:pt x="4585692" y="3651183"/>
                  <a:pt x="4754099" y="3868671"/>
                  <a:pt x="4889698" y="4116586"/>
                </a:cubicBezTo>
                <a:cubicBezTo>
                  <a:pt x="5025297" y="4364500"/>
                  <a:pt x="5125839" y="4628819"/>
                  <a:pt x="5191323" y="4909542"/>
                </a:cubicBezTo>
                <a:cubicBezTo>
                  <a:pt x="5256807" y="5190132"/>
                  <a:pt x="5294180" y="5461397"/>
                  <a:pt x="5303440" y="5723334"/>
                </a:cubicBezTo>
                <a:cubicBezTo>
                  <a:pt x="5312833" y="6172332"/>
                  <a:pt x="5315148" y="6614318"/>
                  <a:pt x="5310385" y="7049293"/>
                </a:cubicBezTo>
                <a:cubicBezTo>
                  <a:pt x="5305755" y="7484268"/>
                  <a:pt x="5308136" y="7926321"/>
                  <a:pt x="5317529" y="8375451"/>
                </a:cubicBezTo>
                <a:cubicBezTo>
                  <a:pt x="5308136" y="8581165"/>
                  <a:pt x="5247282" y="8737798"/>
                  <a:pt x="5134967" y="8845350"/>
                </a:cubicBezTo>
                <a:cubicBezTo>
                  <a:pt x="5022783" y="8953036"/>
                  <a:pt x="4898826" y="9009193"/>
                  <a:pt x="4763095" y="9013824"/>
                </a:cubicBezTo>
                <a:cubicBezTo>
                  <a:pt x="4627496" y="9018586"/>
                  <a:pt x="4501224" y="8971821"/>
                  <a:pt x="4384278" y="8873528"/>
                </a:cubicBezTo>
                <a:cubicBezTo>
                  <a:pt x="4267332" y="8775368"/>
                  <a:pt x="4194836" y="8623366"/>
                  <a:pt x="4166790" y="8417520"/>
                </a:cubicBezTo>
                <a:cubicBezTo>
                  <a:pt x="4166790" y="7968390"/>
                  <a:pt x="4166790" y="7526337"/>
                  <a:pt x="4166790" y="7091362"/>
                </a:cubicBezTo>
                <a:cubicBezTo>
                  <a:pt x="4166790" y="6656255"/>
                  <a:pt x="4162160" y="6214202"/>
                  <a:pt x="4152900" y="5765204"/>
                </a:cubicBezTo>
                <a:cubicBezTo>
                  <a:pt x="4143507" y="5428390"/>
                  <a:pt x="4080338" y="5124383"/>
                  <a:pt x="3963392" y="4853186"/>
                </a:cubicBezTo>
                <a:cubicBezTo>
                  <a:pt x="3846578" y="4581855"/>
                  <a:pt x="3643180" y="4352594"/>
                  <a:pt x="3353196" y="4165401"/>
                </a:cubicBezTo>
                <a:cubicBezTo>
                  <a:pt x="3110044" y="4099917"/>
                  <a:pt x="2890242" y="4099917"/>
                  <a:pt x="2693789" y="4165401"/>
                </a:cubicBezTo>
                <a:cubicBezTo>
                  <a:pt x="2497468" y="4230886"/>
                  <a:pt x="2317485" y="4331493"/>
                  <a:pt x="2153840" y="4467225"/>
                </a:cubicBezTo>
                <a:cubicBezTo>
                  <a:pt x="1990195" y="4602824"/>
                  <a:pt x="1838192" y="4759523"/>
                  <a:pt x="1697831" y="4937323"/>
                </a:cubicBezTo>
                <a:cubicBezTo>
                  <a:pt x="1557469" y="5114991"/>
                  <a:pt x="1421870" y="5288028"/>
                  <a:pt x="1291034" y="5456436"/>
                </a:cubicBezTo>
                <a:cubicBezTo>
                  <a:pt x="1272381" y="5484482"/>
                  <a:pt x="1248965" y="5510212"/>
                  <a:pt x="1220787" y="5533628"/>
                </a:cubicBezTo>
                <a:cubicBezTo>
                  <a:pt x="1192741" y="5557043"/>
                  <a:pt x="1169392" y="5578078"/>
                  <a:pt x="1150739" y="5596731"/>
                </a:cubicBezTo>
                <a:lnTo>
                  <a:pt x="1150739" y="8319293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8" name="Freeform 1318"/>
          <p:cNvSpPr/>
          <p:nvPr/>
        </p:nvSpPr>
        <p:spPr>
          <a:xfrm rot="0" flipH="0" flipV="0">
            <a:off x="8194596" y="54039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9" name="Freeform 1319"/>
          <p:cNvSpPr/>
          <p:nvPr/>
        </p:nvSpPr>
        <p:spPr>
          <a:xfrm rot="0" flipH="0" flipV="0">
            <a:off x="8445002" y="54002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0" name="Freeform 1320"/>
          <p:cNvSpPr/>
          <p:nvPr/>
        </p:nvSpPr>
        <p:spPr>
          <a:xfrm rot="0" flipH="0" flipV="0">
            <a:off x="8847797" y="54039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1" name="Freeform 1321"/>
          <p:cNvSpPr/>
          <p:nvPr/>
        </p:nvSpPr>
        <p:spPr>
          <a:xfrm rot="0" flipH="0" flipV="0">
            <a:off x="9098204" y="54002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2" name="Freeform 1322"/>
          <p:cNvSpPr/>
          <p:nvPr/>
        </p:nvSpPr>
        <p:spPr>
          <a:xfrm rot="0" flipH="0" flipV="0">
            <a:off x="9320965" y="53067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3" name="Freeform 1323"/>
          <p:cNvSpPr/>
          <p:nvPr/>
        </p:nvSpPr>
        <p:spPr>
          <a:xfrm rot="0" flipH="0" flipV="0">
            <a:off x="9525005" y="53083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4" name="Freeform 1324"/>
          <p:cNvSpPr/>
          <p:nvPr/>
        </p:nvSpPr>
        <p:spPr>
          <a:xfrm rot="0" flipH="0" flipV="0">
            <a:off x="9631517" y="5502792"/>
            <a:ext cx="176814" cy="41926"/>
          </a:xfrm>
          <a:custGeom>
            <a:pathLst>
              <a:path w="4911527" h="1164629">
                <a:moveTo>
                  <a:pt x="603448" y="1164629"/>
                </a:moveTo>
                <a:cubicBezTo>
                  <a:pt x="397603" y="1136584"/>
                  <a:pt x="245533" y="1066469"/>
                  <a:pt x="147241" y="954286"/>
                </a:cubicBezTo>
                <a:cubicBezTo>
                  <a:pt x="49080" y="841970"/>
                  <a:pt x="0" y="720328"/>
                  <a:pt x="0" y="589359"/>
                </a:cubicBezTo>
                <a:cubicBezTo>
                  <a:pt x="0" y="458390"/>
                  <a:pt x="53777" y="329737"/>
                  <a:pt x="161330" y="203398"/>
                </a:cubicBezTo>
                <a:cubicBezTo>
                  <a:pt x="268883" y="77060"/>
                  <a:pt x="430279" y="13890"/>
                  <a:pt x="645517" y="13890"/>
                </a:cubicBezTo>
                <a:cubicBezTo>
                  <a:pt x="757833" y="13890"/>
                  <a:pt x="994040" y="13890"/>
                  <a:pt x="1354137" y="13890"/>
                </a:cubicBezTo>
                <a:cubicBezTo>
                  <a:pt x="1714368" y="13890"/>
                  <a:pt x="2102578" y="11575"/>
                  <a:pt x="2518767" y="6945"/>
                </a:cubicBezTo>
                <a:cubicBezTo>
                  <a:pt x="2935089" y="2315"/>
                  <a:pt x="3323299" y="0"/>
                  <a:pt x="3683397" y="0"/>
                </a:cubicBezTo>
                <a:cubicBezTo>
                  <a:pt x="4043627" y="0"/>
                  <a:pt x="4279900" y="0"/>
                  <a:pt x="4392216" y="0"/>
                </a:cubicBezTo>
                <a:cubicBezTo>
                  <a:pt x="4570016" y="46699"/>
                  <a:pt x="4700984" y="123891"/>
                  <a:pt x="4785122" y="231576"/>
                </a:cubicBezTo>
                <a:cubicBezTo>
                  <a:pt x="4869391" y="339129"/>
                  <a:pt x="4911527" y="453694"/>
                  <a:pt x="4911527" y="575270"/>
                </a:cubicBezTo>
                <a:cubicBezTo>
                  <a:pt x="4911527" y="706239"/>
                  <a:pt x="4864695" y="823185"/>
                  <a:pt x="4771033" y="926108"/>
                </a:cubicBezTo>
                <a:cubicBezTo>
                  <a:pt x="4677502" y="1029031"/>
                  <a:pt x="4537207" y="1103908"/>
                  <a:pt x="4350147" y="1150739"/>
                </a:cubicBezTo>
                <a:cubicBezTo>
                  <a:pt x="3723216" y="1150739"/>
                  <a:pt x="3098734" y="1153054"/>
                  <a:pt x="2476698" y="1157684"/>
                </a:cubicBezTo>
                <a:cubicBezTo>
                  <a:pt x="1854663" y="1162314"/>
                  <a:pt x="1230246" y="1164629"/>
                  <a:pt x="603448" y="116462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5" name="Freeform 1325"/>
          <p:cNvSpPr/>
          <p:nvPr/>
        </p:nvSpPr>
        <p:spPr>
          <a:xfrm rot="0" flipH="0" flipV="0">
            <a:off x="9850942" y="5397400"/>
            <a:ext cx="291972" cy="236929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6" name="Freeform 1326"/>
          <p:cNvSpPr/>
          <p:nvPr/>
        </p:nvSpPr>
        <p:spPr>
          <a:xfrm rot="0" flipH="0" flipV="0">
            <a:off x="10189542" y="54039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7" name="Freeform 1327"/>
          <p:cNvSpPr/>
          <p:nvPr/>
        </p:nvSpPr>
        <p:spPr>
          <a:xfrm rot="0" flipH="0" flipV="0">
            <a:off x="10415181" y="53067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8" name="Freeform 1328"/>
          <p:cNvSpPr/>
          <p:nvPr/>
        </p:nvSpPr>
        <p:spPr>
          <a:xfrm rot="0" flipH="0" flipV="0">
            <a:off x="10610680" y="53067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9" name="Freeform 1329"/>
          <p:cNvSpPr/>
          <p:nvPr/>
        </p:nvSpPr>
        <p:spPr>
          <a:xfrm rot="0" flipH="0" flipV="0">
            <a:off x="10782010" y="5403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0" name="Freeform 1330"/>
          <p:cNvSpPr/>
          <p:nvPr/>
        </p:nvSpPr>
        <p:spPr>
          <a:xfrm rot="0" flipH="0" flipV="0">
            <a:off x="11034056" y="53961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1" name="Freeform 1331"/>
          <p:cNvSpPr/>
          <p:nvPr/>
        </p:nvSpPr>
        <p:spPr>
          <a:xfrm rot="0" flipH="0" flipV="0">
            <a:off x="11240733" y="5316478"/>
            <a:ext cx="178417" cy="314651"/>
          </a:xfrm>
          <a:custGeom>
            <a:pathLst>
              <a:path w="4956042" h="8740312">
                <a:moveTo>
                  <a:pt x="2874499" y="5400411"/>
                </a:moveTo>
                <a:cubicBezTo>
                  <a:pt x="3070952" y="5456635"/>
                  <a:pt x="3208932" y="5552546"/>
                  <a:pt x="3288440" y="5688145"/>
                </a:cubicBezTo>
                <a:cubicBezTo>
                  <a:pt x="3367947" y="5823744"/>
                  <a:pt x="3393678" y="5957028"/>
                  <a:pt x="3365632" y="6087997"/>
                </a:cubicBezTo>
                <a:cubicBezTo>
                  <a:pt x="3337586" y="6218966"/>
                  <a:pt x="3260394" y="6331281"/>
                  <a:pt x="3134055" y="6424944"/>
                </a:cubicBezTo>
                <a:cubicBezTo>
                  <a:pt x="3007717" y="6518474"/>
                  <a:pt x="2841624" y="6551216"/>
                  <a:pt x="2635779" y="6523170"/>
                </a:cubicBezTo>
                <a:cubicBezTo>
                  <a:pt x="2355188" y="6466946"/>
                  <a:pt x="2121296" y="6357012"/>
                  <a:pt x="1934104" y="6193367"/>
                </a:cubicBezTo>
                <a:cubicBezTo>
                  <a:pt x="1747043" y="6029590"/>
                  <a:pt x="1611378" y="5840148"/>
                  <a:pt x="1527108" y="5625042"/>
                </a:cubicBezTo>
                <a:cubicBezTo>
                  <a:pt x="1442971" y="5409804"/>
                  <a:pt x="1419621" y="5175912"/>
                  <a:pt x="1457060" y="4923367"/>
                </a:cubicBezTo>
                <a:cubicBezTo>
                  <a:pt x="1494499" y="4670690"/>
                  <a:pt x="1602118" y="4427406"/>
                  <a:pt x="1779918" y="4193514"/>
                </a:cubicBezTo>
                <a:cubicBezTo>
                  <a:pt x="1892101" y="4043892"/>
                  <a:pt x="2044104" y="3891889"/>
                  <a:pt x="2235927" y="3737505"/>
                </a:cubicBezTo>
                <a:cubicBezTo>
                  <a:pt x="2427750" y="3583120"/>
                  <a:pt x="2621888" y="3428802"/>
                  <a:pt x="2818341" y="3274550"/>
                </a:cubicBezTo>
                <a:cubicBezTo>
                  <a:pt x="3014794" y="3120166"/>
                  <a:pt x="3197225" y="2963466"/>
                  <a:pt x="3365632" y="2804452"/>
                </a:cubicBezTo>
                <a:cubicBezTo>
                  <a:pt x="3534039" y="2645305"/>
                  <a:pt x="3653300" y="2479212"/>
                  <a:pt x="3723415" y="2306175"/>
                </a:cubicBezTo>
                <a:cubicBezTo>
                  <a:pt x="3793529" y="2133137"/>
                  <a:pt x="3798159" y="1955403"/>
                  <a:pt x="3737305" y="1772973"/>
                </a:cubicBezTo>
                <a:cubicBezTo>
                  <a:pt x="3676583" y="1590543"/>
                  <a:pt x="3510557" y="1401036"/>
                  <a:pt x="3239227" y="1204450"/>
                </a:cubicBezTo>
                <a:cubicBezTo>
                  <a:pt x="3211181" y="1195189"/>
                  <a:pt x="3183136" y="1185863"/>
                  <a:pt x="3155090" y="1176470"/>
                </a:cubicBezTo>
                <a:cubicBezTo>
                  <a:pt x="3127044" y="1167078"/>
                  <a:pt x="3094301" y="1157751"/>
                  <a:pt x="3056863" y="1148491"/>
                </a:cubicBezTo>
                <a:cubicBezTo>
                  <a:pt x="2654564" y="1167144"/>
                  <a:pt x="2285007" y="1288786"/>
                  <a:pt x="1948193" y="1513417"/>
                </a:cubicBezTo>
                <a:cubicBezTo>
                  <a:pt x="1611378" y="1737916"/>
                  <a:pt x="1321395" y="2009180"/>
                  <a:pt x="1078243" y="2327209"/>
                </a:cubicBezTo>
                <a:cubicBezTo>
                  <a:pt x="947274" y="2486224"/>
                  <a:pt x="804597" y="2575124"/>
                  <a:pt x="650213" y="2593909"/>
                </a:cubicBezTo>
                <a:cubicBezTo>
                  <a:pt x="495829" y="2612562"/>
                  <a:pt x="362479" y="2582135"/>
                  <a:pt x="250163" y="2502628"/>
                </a:cubicBezTo>
                <a:cubicBezTo>
                  <a:pt x="137980" y="2423121"/>
                  <a:pt x="65484" y="2306175"/>
                  <a:pt x="32676" y="2151791"/>
                </a:cubicBezTo>
                <a:cubicBezTo>
                  <a:pt x="0" y="1997406"/>
                  <a:pt x="39753" y="1831314"/>
                  <a:pt x="151937" y="1653514"/>
                </a:cubicBezTo>
                <a:cubicBezTo>
                  <a:pt x="339129" y="1410362"/>
                  <a:pt x="561313" y="1176536"/>
                  <a:pt x="818488" y="952037"/>
                </a:cubicBezTo>
                <a:cubicBezTo>
                  <a:pt x="1075795" y="727406"/>
                  <a:pt x="1351756" y="540280"/>
                  <a:pt x="1646369" y="390658"/>
                </a:cubicBezTo>
                <a:cubicBezTo>
                  <a:pt x="1941115" y="240903"/>
                  <a:pt x="2242872" y="133284"/>
                  <a:pt x="2551641" y="67800"/>
                </a:cubicBezTo>
                <a:cubicBezTo>
                  <a:pt x="2860410" y="2316"/>
                  <a:pt x="3155090" y="0"/>
                  <a:pt x="3435680" y="60855"/>
                </a:cubicBezTo>
                <a:cubicBezTo>
                  <a:pt x="3716403" y="121709"/>
                  <a:pt x="3976026" y="255059"/>
                  <a:pt x="4214547" y="460905"/>
                </a:cubicBezTo>
                <a:cubicBezTo>
                  <a:pt x="4453201" y="666618"/>
                  <a:pt x="4652036" y="965928"/>
                  <a:pt x="4811051" y="1358834"/>
                </a:cubicBezTo>
                <a:cubicBezTo>
                  <a:pt x="4913973" y="1611511"/>
                  <a:pt x="4956042" y="1854796"/>
                  <a:pt x="4937257" y="2088687"/>
                </a:cubicBezTo>
                <a:cubicBezTo>
                  <a:pt x="4918604" y="2322579"/>
                  <a:pt x="4862446" y="2547144"/>
                  <a:pt x="4768783" y="2762383"/>
                </a:cubicBezTo>
                <a:cubicBezTo>
                  <a:pt x="4675253" y="2977489"/>
                  <a:pt x="4548981" y="3176257"/>
                  <a:pt x="4389966" y="3358687"/>
                </a:cubicBezTo>
                <a:cubicBezTo>
                  <a:pt x="4230951" y="3541118"/>
                  <a:pt x="4053218" y="3711840"/>
                  <a:pt x="3856765" y="3870855"/>
                </a:cubicBezTo>
                <a:cubicBezTo>
                  <a:pt x="3791280" y="3926946"/>
                  <a:pt x="3676650" y="4008835"/>
                  <a:pt x="3512872" y="4116520"/>
                </a:cubicBezTo>
                <a:cubicBezTo>
                  <a:pt x="3349228" y="4224073"/>
                  <a:pt x="3192528" y="4345716"/>
                  <a:pt x="3042774" y="4481447"/>
                </a:cubicBezTo>
                <a:cubicBezTo>
                  <a:pt x="2893152" y="4617046"/>
                  <a:pt x="2773891" y="4757341"/>
                  <a:pt x="2684991" y="4902333"/>
                </a:cubicBezTo>
                <a:cubicBezTo>
                  <a:pt x="2596091" y="5047324"/>
                  <a:pt x="2584383" y="5190001"/>
                  <a:pt x="2649868" y="5330362"/>
                </a:cubicBezTo>
                <a:cubicBezTo>
                  <a:pt x="2668653" y="5349016"/>
                  <a:pt x="2682676" y="5358342"/>
                  <a:pt x="2691937" y="5358342"/>
                </a:cubicBezTo>
                <a:cubicBezTo>
                  <a:pt x="2719982" y="5377128"/>
                  <a:pt x="2750343" y="5386520"/>
                  <a:pt x="2783019" y="5386520"/>
                </a:cubicBezTo>
                <a:cubicBezTo>
                  <a:pt x="2815828" y="5386520"/>
                  <a:pt x="2846321" y="5391150"/>
                  <a:pt x="2874499" y="5400411"/>
                </a:cubicBezTo>
                <a:close/>
                <a:moveTo>
                  <a:pt x="1698162" y="7954500"/>
                </a:moveTo>
                <a:cubicBezTo>
                  <a:pt x="1698162" y="7739261"/>
                  <a:pt x="1772972" y="7556831"/>
                  <a:pt x="1922594" y="7407209"/>
                </a:cubicBezTo>
                <a:cubicBezTo>
                  <a:pt x="2072349" y="7257455"/>
                  <a:pt x="2254845" y="7182578"/>
                  <a:pt x="2470083" y="7182578"/>
                </a:cubicBezTo>
                <a:cubicBezTo>
                  <a:pt x="2685190" y="7182578"/>
                  <a:pt x="2869935" y="7257455"/>
                  <a:pt x="3024319" y="7407209"/>
                </a:cubicBezTo>
                <a:cubicBezTo>
                  <a:pt x="3178704" y="7556831"/>
                  <a:pt x="3255896" y="7739261"/>
                  <a:pt x="3255896" y="7954500"/>
                </a:cubicBezTo>
                <a:cubicBezTo>
                  <a:pt x="3255896" y="8169606"/>
                  <a:pt x="3178704" y="8354352"/>
                  <a:pt x="3024319" y="8508736"/>
                </a:cubicBezTo>
                <a:cubicBezTo>
                  <a:pt x="2869935" y="8663119"/>
                  <a:pt x="2685190" y="8740312"/>
                  <a:pt x="2470083" y="8740312"/>
                </a:cubicBezTo>
                <a:cubicBezTo>
                  <a:pt x="2254845" y="8740312"/>
                  <a:pt x="2072349" y="8663119"/>
                  <a:pt x="1922594" y="8508736"/>
                </a:cubicBezTo>
                <a:cubicBezTo>
                  <a:pt x="1772972" y="8354352"/>
                  <a:pt x="1698162" y="8169606"/>
                  <a:pt x="1698162" y="795450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2" name="Freeform 1332"/>
          <p:cNvSpPr/>
          <p:nvPr/>
        </p:nvSpPr>
        <p:spPr>
          <a:xfrm rot="0" flipH="0" flipV="0">
            <a:off x="3878409" y="5882268"/>
            <a:ext cx="219277" cy="318396"/>
          </a:xfrm>
          <a:custGeom>
            <a:pathLst>
              <a:path w="6091039" h="8844358">
                <a:moveTo>
                  <a:pt x="1333103" y="8830468"/>
                </a:moveTo>
                <a:cubicBezTo>
                  <a:pt x="1127390" y="8811682"/>
                  <a:pt x="975386" y="8743818"/>
                  <a:pt x="877094" y="8626872"/>
                </a:cubicBezTo>
                <a:cubicBezTo>
                  <a:pt x="778801" y="8509926"/>
                  <a:pt x="729655" y="8385969"/>
                  <a:pt x="729655" y="8255000"/>
                </a:cubicBezTo>
                <a:cubicBezTo>
                  <a:pt x="729655" y="8189515"/>
                  <a:pt x="748374" y="8110008"/>
                  <a:pt x="785812" y="8016478"/>
                </a:cubicBezTo>
                <a:lnTo>
                  <a:pt x="785812" y="1951434"/>
                </a:lnTo>
                <a:cubicBezTo>
                  <a:pt x="701675" y="1979480"/>
                  <a:pt x="617471" y="1993503"/>
                  <a:pt x="533202" y="1993503"/>
                </a:cubicBezTo>
                <a:cubicBezTo>
                  <a:pt x="374187" y="1993503"/>
                  <a:pt x="245533" y="1942042"/>
                  <a:pt x="147241" y="1839119"/>
                </a:cubicBezTo>
                <a:cubicBezTo>
                  <a:pt x="49080" y="1736064"/>
                  <a:pt x="0" y="1614355"/>
                  <a:pt x="0" y="1473994"/>
                </a:cubicBezTo>
                <a:cubicBezTo>
                  <a:pt x="0" y="1268015"/>
                  <a:pt x="112249" y="1076126"/>
                  <a:pt x="336748" y="898326"/>
                </a:cubicBezTo>
                <a:cubicBezTo>
                  <a:pt x="561380" y="720526"/>
                  <a:pt x="832710" y="563761"/>
                  <a:pt x="1150739" y="428029"/>
                </a:cubicBezTo>
                <a:cubicBezTo>
                  <a:pt x="1468900" y="292298"/>
                  <a:pt x="1798704" y="187060"/>
                  <a:pt x="2140148" y="112315"/>
                </a:cubicBezTo>
                <a:cubicBezTo>
                  <a:pt x="2481725" y="37439"/>
                  <a:pt x="2769526" y="0"/>
                  <a:pt x="3003550" y="0"/>
                </a:cubicBezTo>
                <a:cubicBezTo>
                  <a:pt x="3424502" y="0"/>
                  <a:pt x="3805766" y="70181"/>
                  <a:pt x="4147344" y="210542"/>
                </a:cubicBezTo>
                <a:cubicBezTo>
                  <a:pt x="4488921" y="350903"/>
                  <a:pt x="4778970" y="531084"/>
                  <a:pt x="5017492" y="751086"/>
                </a:cubicBezTo>
                <a:cubicBezTo>
                  <a:pt x="5256014" y="971087"/>
                  <a:pt x="5438444" y="1214503"/>
                  <a:pt x="5564783" y="1481336"/>
                </a:cubicBezTo>
                <a:cubicBezTo>
                  <a:pt x="5691121" y="1748168"/>
                  <a:pt x="5754291" y="2007923"/>
                  <a:pt x="5754291" y="2260600"/>
                </a:cubicBezTo>
                <a:cubicBezTo>
                  <a:pt x="5754291" y="2616465"/>
                  <a:pt x="5663076" y="2960555"/>
                  <a:pt x="5480645" y="3292872"/>
                </a:cubicBezTo>
                <a:cubicBezTo>
                  <a:pt x="5298347" y="3625188"/>
                  <a:pt x="5043421" y="3912989"/>
                  <a:pt x="4715867" y="4156273"/>
                </a:cubicBezTo>
                <a:cubicBezTo>
                  <a:pt x="5183651" y="4390165"/>
                  <a:pt x="5529791" y="4687292"/>
                  <a:pt x="5754291" y="5047654"/>
                </a:cubicBezTo>
                <a:cubicBezTo>
                  <a:pt x="5978790" y="5407885"/>
                  <a:pt x="6091039" y="5784519"/>
                  <a:pt x="6091039" y="6177558"/>
                </a:cubicBezTo>
                <a:cubicBezTo>
                  <a:pt x="6091039" y="6439627"/>
                  <a:pt x="6044208" y="6694620"/>
                  <a:pt x="5950545" y="6942534"/>
                </a:cubicBezTo>
                <a:cubicBezTo>
                  <a:pt x="5857015" y="7190449"/>
                  <a:pt x="5728362" y="7422025"/>
                  <a:pt x="5564584" y="7637264"/>
                </a:cubicBezTo>
                <a:cubicBezTo>
                  <a:pt x="5400807" y="7852502"/>
                  <a:pt x="5206669" y="8042010"/>
                  <a:pt x="4982170" y="8205787"/>
                </a:cubicBezTo>
                <a:cubicBezTo>
                  <a:pt x="4757671" y="8369564"/>
                  <a:pt x="4509757" y="8493588"/>
                  <a:pt x="4238427" y="8577858"/>
                </a:cubicBezTo>
                <a:cubicBezTo>
                  <a:pt x="3892219" y="8690041"/>
                  <a:pt x="3539001" y="8762470"/>
                  <a:pt x="3178770" y="8795146"/>
                </a:cubicBezTo>
                <a:cubicBezTo>
                  <a:pt x="2818540" y="8827954"/>
                  <a:pt x="2460691" y="8844358"/>
                  <a:pt x="2105223" y="8844358"/>
                </a:cubicBezTo>
                <a:cubicBezTo>
                  <a:pt x="1974255" y="8844358"/>
                  <a:pt x="1845535" y="8844358"/>
                  <a:pt x="1719064" y="8844358"/>
                </a:cubicBezTo>
                <a:cubicBezTo>
                  <a:pt x="1592725" y="8844358"/>
                  <a:pt x="1464072" y="8839728"/>
                  <a:pt x="1333103" y="8830468"/>
                </a:cubicBezTo>
                <a:close/>
                <a:moveTo>
                  <a:pt x="4407098" y="5307211"/>
                </a:moveTo>
                <a:cubicBezTo>
                  <a:pt x="4191860" y="5157457"/>
                  <a:pt x="3955587" y="5047522"/>
                  <a:pt x="3698280" y="4977408"/>
                </a:cubicBezTo>
                <a:cubicBezTo>
                  <a:pt x="3440972" y="4907161"/>
                  <a:pt x="3176587" y="4858015"/>
                  <a:pt x="2905125" y="4829969"/>
                </a:cubicBezTo>
                <a:cubicBezTo>
                  <a:pt x="2746110" y="4848622"/>
                  <a:pt x="2584648" y="4864960"/>
                  <a:pt x="2420739" y="4878983"/>
                </a:cubicBezTo>
                <a:cubicBezTo>
                  <a:pt x="2256962" y="4893005"/>
                  <a:pt x="2095566" y="4900017"/>
                  <a:pt x="1936552" y="4900017"/>
                </a:cubicBezTo>
                <a:lnTo>
                  <a:pt x="1936552" y="7707709"/>
                </a:lnTo>
                <a:cubicBezTo>
                  <a:pt x="2133005" y="7707709"/>
                  <a:pt x="2399705" y="7698383"/>
                  <a:pt x="2736652" y="7679729"/>
                </a:cubicBezTo>
                <a:cubicBezTo>
                  <a:pt x="3073598" y="7660944"/>
                  <a:pt x="3403468" y="7607168"/>
                  <a:pt x="3726259" y="7518400"/>
                </a:cubicBezTo>
                <a:cubicBezTo>
                  <a:pt x="4049183" y="7429500"/>
                  <a:pt x="4329906" y="7286757"/>
                  <a:pt x="4568428" y="7090172"/>
                </a:cubicBezTo>
                <a:cubicBezTo>
                  <a:pt x="4807082" y="6893454"/>
                  <a:pt x="4926409" y="6617295"/>
                  <a:pt x="4926409" y="6261695"/>
                </a:cubicBezTo>
                <a:cubicBezTo>
                  <a:pt x="4926409" y="6074635"/>
                  <a:pt x="4884274" y="5896901"/>
                  <a:pt x="4800005" y="5728494"/>
                </a:cubicBezTo>
                <a:cubicBezTo>
                  <a:pt x="4715867" y="5559954"/>
                  <a:pt x="4584898" y="5419526"/>
                  <a:pt x="4407098" y="5307211"/>
                </a:cubicBezTo>
                <a:close/>
                <a:moveTo>
                  <a:pt x="1936552" y="3651250"/>
                </a:moveTo>
                <a:cubicBezTo>
                  <a:pt x="2086306" y="3651250"/>
                  <a:pt x="2233679" y="3653565"/>
                  <a:pt x="2378670" y="3658195"/>
                </a:cubicBezTo>
                <a:cubicBezTo>
                  <a:pt x="2523662" y="3662825"/>
                  <a:pt x="2671035" y="3669837"/>
                  <a:pt x="2820789" y="3679229"/>
                </a:cubicBezTo>
                <a:cubicBezTo>
                  <a:pt x="2951758" y="3669837"/>
                  <a:pt x="3120165" y="3634713"/>
                  <a:pt x="3326011" y="3573859"/>
                </a:cubicBezTo>
                <a:cubicBezTo>
                  <a:pt x="3531857" y="3513005"/>
                  <a:pt x="3728376" y="3428735"/>
                  <a:pt x="3915569" y="3321050"/>
                </a:cubicBezTo>
                <a:cubicBezTo>
                  <a:pt x="4102762" y="3213232"/>
                  <a:pt x="4264223" y="3079750"/>
                  <a:pt x="4399955" y="2920603"/>
                </a:cubicBezTo>
                <a:cubicBezTo>
                  <a:pt x="4535686" y="2761456"/>
                  <a:pt x="4603552" y="2574131"/>
                  <a:pt x="4603552" y="2358628"/>
                </a:cubicBezTo>
                <a:cubicBezTo>
                  <a:pt x="4603552" y="2152782"/>
                  <a:pt x="4552090" y="1974916"/>
                  <a:pt x="4449167" y="1825029"/>
                </a:cubicBezTo>
                <a:cubicBezTo>
                  <a:pt x="4346244" y="1675143"/>
                  <a:pt x="4215209" y="1551053"/>
                  <a:pt x="4056062" y="1452761"/>
                </a:cubicBezTo>
                <a:cubicBezTo>
                  <a:pt x="3896916" y="1354468"/>
                  <a:pt x="3716734" y="1281906"/>
                  <a:pt x="3515519" y="1235075"/>
                </a:cubicBezTo>
                <a:cubicBezTo>
                  <a:pt x="3314435" y="1188111"/>
                  <a:pt x="3120297" y="1164629"/>
                  <a:pt x="2933105" y="1164629"/>
                </a:cubicBezTo>
                <a:cubicBezTo>
                  <a:pt x="2577637" y="1164629"/>
                  <a:pt x="2245453" y="1225484"/>
                  <a:pt x="1936552" y="1347192"/>
                </a:cubicBezTo>
                <a:lnTo>
                  <a:pt x="1936552" y="3651250"/>
                </a:lnTo>
                <a:close/>
              </a:path>
            </a:pathLst>
          </a:custGeom>
          <a:solidFill>
            <a:srgbClr val="F9D3E0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3" name="Freeform 1333"/>
          <p:cNvSpPr/>
          <p:nvPr/>
        </p:nvSpPr>
        <p:spPr>
          <a:xfrm rot="0" flipH="0" flipV="0">
            <a:off x="4146455" y="59754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9D3E0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4" name="Freeform 1334"/>
          <p:cNvSpPr/>
          <p:nvPr/>
        </p:nvSpPr>
        <p:spPr>
          <a:xfrm rot="0" flipH="0" flipV="0">
            <a:off x="4383213" y="59676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9D3E0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5" name="Freeform 1335"/>
          <p:cNvSpPr/>
          <p:nvPr/>
        </p:nvSpPr>
        <p:spPr>
          <a:xfrm rot="0" flipH="0" flipV="0">
            <a:off x="4591725" y="5968243"/>
            <a:ext cx="216727" cy="335449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9D3E0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6" name="Freeform 1336"/>
          <p:cNvSpPr/>
          <p:nvPr/>
        </p:nvSpPr>
        <p:spPr>
          <a:xfrm rot="0" flipH="0" flipV="0">
            <a:off x="4823937" y="59749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9D3E0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7" name="Freeform 1337"/>
          <p:cNvSpPr/>
          <p:nvPr/>
        </p:nvSpPr>
        <p:spPr>
          <a:xfrm rot="0" flipH="0" flipV="0">
            <a:off x="5058613" y="5980366"/>
            <a:ext cx="202499" cy="344038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9D3E0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8" name="Freeform 1338"/>
          <p:cNvSpPr/>
          <p:nvPr/>
        </p:nvSpPr>
        <p:spPr>
          <a:xfrm rot="0" flipH="0" flipV="0">
            <a:off x="5308777" y="59753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9D3E0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9" name="Freeform 1339"/>
          <p:cNvSpPr/>
          <p:nvPr/>
        </p:nvSpPr>
        <p:spPr>
          <a:xfrm rot="0" flipH="0" flipV="0">
            <a:off x="5557785" y="59717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9D3E0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0" name="Freeform 1340"/>
          <p:cNvSpPr/>
          <p:nvPr/>
        </p:nvSpPr>
        <p:spPr>
          <a:xfrm rot="0" flipH="0" flipV="0">
            <a:off x="5789752" y="59753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9D3E0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1" name="Freeform 1341"/>
          <p:cNvSpPr/>
          <p:nvPr/>
        </p:nvSpPr>
        <p:spPr>
          <a:xfrm rot="0" flipH="0" flipV="0">
            <a:off x="6030025" y="59635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9D3E0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2" name="Freeform 1342"/>
          <p:cNvSpPr/>
          <p:nvPr/>
        </p:nvSpPr>
        <p:spPr>
          <a:xfrm rot="0" flipH="0" flipV="0">
            <a:off x="6245280" y="58798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9D3E0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3" name="Freeform 1343"/>
          <p:cNvSpPr/>
          <p:nvPr/>
        </p:nvSpPr>
        <p:spPr>
          <a:xfrm rot="0" flipH="0" flipV="0">
            <a:off x="6341196" y="59635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9D3E0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4" name="Rectangle 1344"/>
          <p:cNvSpPr/>
          <p:nvPr/>
        </p:nvSpPr>
        <p:spPr>
          <a:xfrm rot="0" flipH="0" flipV="0">
            <a:off x="3860800" y="6586556"/>
            <a:ext cx="7147535" cy="1645431"/>
          </a:xfrm>
          <a:prstGeom prst="rect">
            <a:avLst/>
          </a:prstGeom>
        </p:spPr>
      </p:sp>
      <p:sp>
        <p:nvSpPr>
          <p:cNvPr id="1345" name="Freeform 1345"/>
          <p:cNvSpPr/>
          <p:nvPr/>
        </p:nvSpPr>
        <p:spPr>
          <a:xfrm rot="0" flipH="0" flipV="0">
            <a:off x="3875451" y="6843448"/>
            <a:ext cx="352115" cy="316753"/>
          </a:xfrm>
          <a:custGeom>
            <a:pathLst>
              <a:path w="9780984" h="8798718">
                <a:moveTo>
                  <a:pt x="9780984" y="8097044"/>
                </a:moveTo>
                <a:cubicBezTo>
                  <a:pt x="9771724" y="8312283"/>
                  <a:pt x="9708620" y="8473678"/>
                  <a:pt x="9591675" y="8581231"/>
                </a:cubicBezTo>
                <a:cubicBezTo>
                  <a:pt x="9474729" y="8688784"/>
                  <a:pt x="9346075" y="8742560"/>
                  <a:pt x="9205714" y="8742560"/>
                </a:cubicBezTo>
                <a:cubicBezTo>
                  <a:pt x="9074745" y="8742560"/>
                  <a:pt x="8950788" y="8693414"/>
                  <a:pt x="8833842" y="8595121"/>
                </a:cubicBezTo>
                <a:cubicBezTo>
                  <a:pt x="8716896" y="8496962"/>
                  <a:pt x="8649097" y="8345025"/>
                  <a:pt x="8630444" y="8139311"/>
                </a:cubicBezTo>
                <a:cubicBezTo>
                  <a:pt x="8583612" y="7690181"/>
                  <a:pt x="8525073" y="7215386"/>
                  <a:pt x="8454826" y="6714927"/>
                </a:cubicBezTo>
                <a:cubicBezTo>
                  <a:pt x="8384712" y="6214335"/>
                  <a:pt x="8305205" y="5709113"/>
                  <a:pt x="8216305" y="5199261"/>
                </a:cubicBezTo>
                <a:cubicBezTo>
                  <a:pt x="8127537" y="4689409"/>
                  <a:pt x="8029310" y="4186568"/>
                  <a:pt x="7921625" y="3690739"/>
                </a:cubicBezTo>
                <a:cubicBezTo>
                  <a:pt x="7814072" y="3194910"/>
                  <a:pt x="7699507" y="2731823"/>
                  <a:pt x="7577931" y="2301478"/>
                </a:cubicBezTo>
                <a:cubicBezTo>
                  <a:pt x="7400131" y="2731823"/>
                  <a:pt x="7222331" y="3183203"/>
                  <a:pt x="7044531" y="3655616"/>
                </a:cubicBezTo>
                <a:cubicBezTo>
                  <a:pt x="6866864" y="4128029"/>
                  <a:pt x="6686814" y="4605139"/>
                  <a:pt x="6504384" y="5086946"/>
                </a:cubicBezTo>
                <a:cubicBezTo>
                  <a:pt x="6321954" y="5568752"/>
                  <a:pt x="6141839" y="6048243"/>
                  <a:pt x="5964039" y="6525419"/>
                </a:cubicBezTo>
                <a:cubicBezTo>
                  <a:pt x="5786239" y="7002595"/>
                  <a:pt x="5603809" y="7456356"/>
                  <a:pt x="5416748" y="7886700"/>
                </a:cubicBezTo>
                <a:cubicBezTo>
                  <a:pt x="5267126" y="8064368"/>
                  <a:pt x="5103415" y="8153202"/>
                  <a:pt x="4925615" y="8153202"/>
                </a:cubicBezTo>
                <a:cubicBezTo>
                  <a:pt x="4785254" y="8153202"/>
                  <a:pt x="4630869" y="8078391"/>
                  <a:pt x="4462462" y="7928769"/>
                </a:cubicBezTo>
                <a:lnTo>
                  <a:pt x="1683940" y="2497932"/>
                </a:lnTo>
                <a:cubicBezTo>
                  <a:pt x="1637109" y="2946929"/>
                  <a:pt x="1590278" y="3419343"/>
                  <a:pt x="1543447" y="3915172"/>
                </a:cubicBezTo>
                <a:cubicBezTo>
                  <a:pt x="1496748" y="4411001"/>
                  <a:pt x="1452364" y="4911527"/>
                  <a:pt x="1410295" y="5416749"/>
                </a:cubicBezTo>
                <a:cubicBezTo>
                  <a:pt x="1368226" y="5921971"/>
                  <a:pt x="1323776" y="6422496"/>
                  <a:pt x="1276945" y="6918325"/>
                </a:cubicBezTo>
                <a:cubicBezTo>
                  <a:pt x="1230246" y="7414155"/>
                  <a:pt x="1183481" y="7886634"/>
                  <a:pt x="1136650" y="8335764"/>
                </a:cubicBezTo>
                <a:cubicBezTo>
                  <a:pt x="1071165" y="8494779"/>
                  <a:pt x="986962" y="8611658"/>
                  <a:pt x="884039" y="8686403"/>
                </a:cubicBezTo>
                <a:cubicBezTo>
                  <a:pt x="781116" y="8761280"/>
                  <a:pt x="673563" y="8798718"/>
                  <a:pt x="561380" y="8798718"/>
                </a:cubicBezTo>
                <a:cubicBezTo>
                  <a:pt x="430411" y="8798718"/>
                  <a:pt x="308769" y="8747257"/>
                  <a:pt x="196453" y="8644334"/>
                </a:cubicBezTo>
                <a:cubicBezTo>
                  <a:pt x="84137" y="8541543"/>
                  <a:pt x="18653" y="8391856"/>
                  <a:pt x="0" y="8195271"/>
                </a:cubicBezTo>
                <a:cubicBezTo>
                  <a:pt x="56091" y="7596651"/>
                  <a:pt x="114498" y="6976931"/>
                  <a:pt x="175220" y="6336110"/>
                </a:cubicBezTo>
                <a:cubicBezTo>
                  <a:pt x="236074" y="5695157"/>
                  <a:pt x="296928" y="5049573"/>
                  <a:pt x="357783" y="4399360"/>
                </a:cubicBezTo>
                <a:cubicBezTo>
                  <a:pt x="418637" y="3749146"/>
                  <a:pt x="479425" y="3101314"/>
                  <a:pt x="540147" y="2455863"/>
                </a:cubicBezTo>
                <a:cubicBezTo>
                  <a:pt x="601001" y="1810280"/>
                  <a:pt x="659474" y="1188112"/>
                  <a:pt x="715565" y="589360"/>
                </a:cubicBezTo>
                <a:cubicBezTo>
                  <a:pt x="753004" y="420952"/>
                  <a:pt x="825500" y="289983"/>
                  <a:pt x="933053" y="196453"/>
                </a:cubicBezTo>
                <a:cubicBezTo>
                  <a:pt x="1040738" y="102924"/>
                  <a:pt x="1160065" y="56158"/>
                  <a:pt x="1291034" y="56158"/>
                </a:cubicBezTo>
                <a:cubicBezTo>
                  <a:pt x="1496880" y="56158"/>
                  <a:pt x="1669917" y="159081"/>
                  <a:pt x="1810147" y="364927"/>
                </a:cubicBezTo>
                <a:cubicBezTo>
                  <a:pt x="2062824" y="823318"/>
                  <a:pt x="2315435" y="1302808"/>
                  <a:pt x="2567980" y="1803400"/>
                </a:cubicBezTo>
                <a:cubicBezTo>
                  <a:pt x="2820657" y="2303860"/>
                  <a:pt x="3073268" y="2809015"/>
                  <a:pt x="3325812" y="3318868"/>
                </a:cubicBezTo>
                <a:cubicBezTo>
                  <a:pt x="3578357" y="3828720"/>
                  <a:pt x="3833283" y="4333942"/>
                  <a:pt x="4090590" y="4834533"/>
                </a:cubicBezTo>
                <a:cubicBezTo>
                  <a:pt x="4347898" y="5334993"/>
                  <a:pt x="4602824" y="5814418"/>
                  <a:pt x="4855369" y="6272808"/>
                </a:cubicBezTo>
                <a:cubicBezTo>
                  <a:pt x="5042561" y="5814418"/>
                  <a:pt x="5232003" y="5334993"/>
                  <a:pt x="5423694" y="4834533"/>
                </a:cubicBezTo>
                <a:cubicBezTo>
                  <a:pt x="5615516" y="4333942"/>
                  <a:pt x="5807340" y="3828720"/>
                  <a:pt x="5999162" y="3318868"/>
                </a:cubicBezTo>
                <a:cubicBezTo>
                  <a:pt x="6190985" y="2809015"/>
                  <a:pt x="6382742" y="2301478"/>
                  <a:pt x="6574433" y="1796257"/>
                </a:cubicBezTo>
                <a:cubicBezTo>
                  <a:pt x="6766256" y="1291035"/>
                  <a:pt x="6960394" y="809228"/>
                  <a:pt x="7156847" y="350838"/>
                </a:cubicBezTo>
                <a:cubicBezTo>
                  <a:pt x="7231724" y="229262"/>
                  <a:pt x="7315928" y="140428"/>
                  <a:pt x="7409458" y="84336"/>
                </a:cubicBezTo>
                <a:cubicBezTo>
                  <a:pt x="7502988" y="28113"/>
                  <a:pt x="7601214" y="0"/>
                  <a:pt x="7704137" y="0"/>
                </a:cubicBezTo>
                <a:cubicBezTo>
                  <a:pt x="7816453" y="0"/>
                  <a:pt x="7926387" y="42135"/>
                  <a:pt x="8033940" y="126405"/>
                </a:cubicBezTo>
                <a:cubicBezTo>
                  <a:pt x="8141494" y="210543"/>
                  <a:pt x="8218686" y="332119"/>
                  <a:pt x="8265517" y="491133"/>
                </a:cubicBezTo>
                <a:cubicBezTo>
                  <a:pt x="8433925" y="1080493"/>
                  <a:pt x="8595254" y="1693268"/>
                  <a:pt x="8749506" y="2329458"/>
                </a:cubicBezTo>
                <a:cubicBezTo>
                  <a:pt x="8903890" y="2965649"/>
                  <a:pt x="9048882" y="3608851"/>
                  <a:pt x="9184481" y="4259064"/>
                </a:cubicBezTo>
                <a:cubicBezTo>
                  <a:pt x="9320212" y="4909278"/>
                  <a:pt x="9439539" y="5559491"/>
                  <a:pt x="9542462" y="6209705"/>
                </a:cubicBezTo>
                <a:cubicBezTo>
                  <a:pt x="9645385" y="6859919"/>
                  <a:pt x="9724892" y="7489032"/>
                  <a:pt x="9780984" y="809704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6" name="Freeform 1346"/>
          <p:cNvSpPr/>
          <p:nvPr/>
        </p:nvSpPr>
        <p:spPr>
          <a:xfrm rot="0" flipH="0" flipV="0">
            <a:off x="4266701" y="69274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7" name="Freeform 1347"/>
          <p:cNvSpPr/>
          <p:nvPr/>
        </p:nvSpPr>
        <p:spPr>
          <a:xfrm rot="0" flipH="0" flipV="0">
            <a:off x="4490130" y="69160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8" name="Freeform 1348"/>
          <p:cNvSpPr/>
          <p:nvPr/>
        </p:nvSpPr>
        <p:spPr>
          <a:xfrm rot="0" flipH="0" flipV="0">
            <a:off x="4691312" y="68307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9" name="Freeform 1349"/>
          <p:cNvSpPr/>
          <p:nvPr/>
        </p:nvSpPr>
        <p:spPr>
          <a:xfrm rot="0" flipH="0" flipV="0">
            <a:off x="5053268" y="69274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0" name="Freeform 1350"/>
          <p:cNvSpPr/>
          <p:nvPr/>
        </p:nvSpPr>
        <p:spPr>
          <a:xfrm rot="0" flipH="0" flipV="0">
            <a:off x="5294069" y="6813144"/>
            <a:ext cx="173786" cy="345150"/>
          </a:xfrm>
          <a:custGeom>
            <a:pathLst>
              <a:path w="4827389" h="9587507">
                <a:moveTo>
                  <a:pt x="2048867" y="8941991"/>
                </a:moveTo>
                <a:cubicBezTo>
                  <a:pt x="2039475" y="9157230"/>
                  <a:pt x="1976305" y="9318625"/>
                  <a:pt x="1859359" y="9426178"/>
                </a:cubicBezTo>
                <a:cubicBezTo>
                  <a:pt x="1742414" y="9533731"/>
                  <a:pt x="1613760" y="9587507"/>
                  <a:pt x="1473399" y="9587507"/>
                </a:cubicBezTo>
                <a:cubicBezTo>
                  <a:pt x="1342430" y="9587507"/>
                  <a:pt x="1220788" y="9538361"/>
                  <a:pt x="1108472" y="9440068"/>
                </a:cubicBezTo>
                <a:cubicBezTo>
                  <a:pt x="996289" y="9341909"/>
                  <a:pt x="926174" y="9189906"/>
                  <a:pt x="898128" y="8984060"/>
                </a:cubicBezTo>
                <a:lnTo>
                  <a:pt x="898128" y="4998840"/>
                </a:lnTo>
                <a:lnTo>
                  <a:pt x="603449" y="4998840"/>
                </a:lnTo>
                <a:cubicBezTo>
                  <a:pt x="397603" y="4970661"/>
                  <a:pt x="245533" y="4900481"/>
                  <a:pt x="147241" y="4788297"/>
                </a:cubicBezTo>
                <a:cubicBezTo>
                  <a:pt x="49080" y="4675982"/>
                  <a:pt x="0" y="4554340"/>
                  <a:pt x="0" y="4423371"/>
                </a:cubicBezTo>
                <a:cubicBezTo>
                  <a:pt x="0" y="4292402"/>
                  <a:pt x="53777" y="4163815"/>
                  <a:pt x="161330" y="4037608"/>
                </a:cubicBezTo>
                <a:cubicBezTo>
                  <a:pt x="268883" y="3911270"/>
                  <a:pt x="430279" y="3848100"/>
                  <a:pt x="645517" y="3848100"/>
                </a:cubicBezTo>
                <a:lnTo>
                  <a:pt x="898128" y="3848100"/>
                </a:lnTo>
                <a:lnTo>
                  <a:pt x="898128" y="2275086"/>
                </a:lnTo>
                <a:cubicBezTo>
                  <a:pt x="898128" y="1947400"/>
                  <a:pt x="949524" y="1643129"/>
                  <a:pt x="1052314" y="1362274"/>
                </a:cubicBezTo>
                <a:cubicBezTo>
                  <a:pt x="1155237" y="1081419"/>
                  <a:pt x="1297914" y="840317"/>
                  <a:pt x="1480344" y="638969"/>
                </a:cubicBezTo>
                <a:cubicBezTo>
                  <a:pt x="1662774" y="437621"/>
                  <a:pt x="1880261" y="280790"/>
                  <a:pt x="2132806" y="168474"/>
                </a:cubicBezTo>
                <a:cubicBezTo>
                  <a:pt x="2385484" y="56158"/>
                  <a:pt x="2666206" y="0"/>
                  <a:pt x="2974975" y="0"/>
                </a:cubicBezTo>
                <a:cubicBezTo>
                  <a:pt x="3105944" y="0"/>
                  <a:pt x="3276666" y="21035"/>
                  <a:pt x="3487142" y="63104"/>
                </a:cubicBezTo>
                <a:cubicBezTo>
                  <a:pt x="3697618" y="105172"/>
                  <a:pt x="3901083" y="168341"/>
                  <a:pt x="4097536" y="252611"/>
                </a:cubicBezTo>
                <a:cubicBezTo>
                  <a:pt x="4293989" y="336749"/>
                  <a:pt x="4464712" y="442053"/>
                  <a:pt x="4609703" y="568524"/>
                </a:cubicBezTo>
                <a:cubicBezTo>
                  <a:pt x="4754827" y="694863"/>
                  <a:pt x="4827389" y="842235"/>
                  <a:pt x="4827389" y="1010643"/>
                </a:cubicBezTo>
                <a:cubicBezTo>
                  <a:pt x="4827389" y="1160397"/>
                  <a:pt x="4775928" y="1286735"/>
                  <a:pt x="4673005" y="1389658"/>
                </a:cubicBezTo>
                <a:cubicBezTo>
                  <a:pt x="4570082" y="1492581"/>
                  <a:pt x="4439113" y="1544043"/>
                  <a:pt x="4280099" y="1544043"/>
                </a:cubicBezTo>
                <a:cubicBezTo>
                  <a:pt x="4186568" y="1544043"/>
                  <a:pt x="4088342" y="1522942"/>
                  <a:pt x="3985419" y="1480741"/>
                </a:cubicBezTo>
                <a:cubicBezTo>
                  <a:pt x="3882496" y="1438540"/>
                  <a:pt x="3774877" y="1394090"/>
                  <a:pt x="3662561" y="1347391"/>
                </a:cubicBezTo>
                <a:cubicBezTo>
                  <a:pt x="3550378" y="1300560"/>
                  <a:pt x="3433432" y="1256110"/>
                  <a:pt x="3311724" y="1214041"/>
                </a:cubicBezTo>
                <a:cubicBezTo>
                  <a:pt x="3190148" y="1171840"/>
                  <a:pt x="3073202" y="1150740"/>
                  <a:pt x="2960886" y="1150740"/>
                </a:cubicBezTo>
                <a:cubicBezTo>
                  <a:pt x="2717734" y="1150740"/>
                  <a:pt x="2518966" y="1232694"/>
                  <a:pt x="2364581" y="1396604"/>
                </a:cubicBezTo>
                <a:cubicBezTo>
                  <a:pt x="2210197" y="1560513"/>
                  <a:pt x="2104959" y="1820400"/>
                  <a:pt x="2048867" y="2176265"/>
                </a:cubicBezTo>
                <a:lnTo>
                  <a:pt x="2048867" y="3819922"/>
                </a:lnTo>
                <a:cubicBezTo>
                  <a:pt x="2310805" y="3810662"/>
                  <a:pt x="2593777" y="3803717"/>
                  <a:pt x="2897783" y="3799086"/>
                </a:cubicBezTo>
                <a:cubicBezTo>
                  <a:pt x="3201789" y="3794324"/>
                  <a:pt x="3489457" y="3787246"/>
                  <a:pt x="3760788" y="3777854"/>
                </a:cubicBezTo>
                <a:cubicBezTo>
                  <a:pt x="3938588" y="3824685"/>
                  <a:pt x="4069556" y="3901877"/>
                  <a:pt x="4153694" y="4009430"/>
                </a:cubicBezTo>
                <a:cubicBezTo>
                  <a:pt x="4237963" y="4116983"/>
                  <a:pt x="4280099" y="4231614"/>
                  <a:pt x="4280099" y="4353322"/>
                </a:cubicBezTo>
                <a:cubicBezTo>
                  <a:pt x="4280099" y="4540515"/>
                  <a:pt x="4200525" y="4676246"/>
                  <a:pt x="4041378" y="4760516"/>
                </a:cubicBezTo>
                <a:cubicBezTo>
                  <a:pt x="3882363" y="4844654"/>
                  <a:pt x="3685910" y="4900745"/>
                  <a:pt x="3452019" y="4928791"/>
                </a:cubicBezTo>
                <a:cubicBezTo>
                  <a:pt x="3218127" y="4956837"/>
                  <a:pt x="2974909" y="4968545"/>
                  <a:pt x="2722364" y="4963915"/>
                </a:cubicBezTo>
                <a:cubicBezTo>
                  <a:pt x="2469819" y="4959152"/>
                  <a:pt x="2245320" y="4961467"/>
                  <a:pt x="2048867" y="4970860"/>
                </a:cubicBezTo>
                <a:lnTo>
                  <a:pt x="2048867" y="894199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1" name="Freeform 1351"/>
          <p:cNvSpPr/>
          <p:nvPr/>
        </p:nvSpPr>
        <p:spPr>
          <a:xfrm rot="0" flipH="0" flipV="0">
            <a:off x="5655289" y="6927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2" name="Freeform 1352"/>
          <p:cNvSpPr/>
          <p:nvPr/>
        </p:nvSpPr>
        <p:spPr>
          <a:xfrm rot="0" flipH="0" flipV="0">
            <a:off x="5904296" y="69242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3" name="Freeform 1353"/>
          <p:cNvSpPr/>
          <p:nvPr/>
        </p:nvSpPr>
        <p:spPr>
          <a:xfrm rot="0" flipH="0" flipV="0">
            <a:off x="6136263" y="6927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4" name="Freeform 1354"/>
          <p:cNvSpPr/>
          <p:nvPr/>
        </p:nvSpPr>
        <p:spPr>
          <a:xfrm rot="0" flipH="0" flipV="0">
            <a:off x="6388310" y="69201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5" name="Freeform 1355"/>
          <p:cNvSpPr/>
          <p:nvPr/>
        </p:nvSpPr>
        <p:spPr>
          <a:xfrm rot="0" flipH="0" flipV="0">
            <a:off x="6578208" y="6932866"/>
            <a:ext cx="202499" cy="344038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6" name="Freeform 1356"/>
          <p:cNvSpPr/>
          <p:nvPr/>
        </p:nvSpPr>
        <p:spPr>
          <a:xfrm rot="0" flipH="0" flipV="0">
            <a:off x="6815089" y="6920743"/>
            <a:ext cx="216727" cy="335449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7" name="Freeform 1357"/>
          <p:cNvSpPr/>
          <p:nvPr/>
        </p:nvSpPr>
        <p:spPr>
          <a:xfrm rot="0" flipH="0" flipV="0">
            <a:off x="7251987" y="6828375"/>
            <a:ext cx="200182" cy="325431"/>
          </a:xfrm>
          <a:custGeom>
            <a:pathLst>
              <a:path w="5560615" h="9039753">
                <a:moveTo>
                  <a:pt x="947473" y="8712399"/>
                </a:moveTo>
                <a:cubicBezTo>
                  <a:pt x="788458" y="8805929"/>
                  <a:pt x="638704" y="8845683"/>
                  <a:pt x="498210" y="8831660"/>
                </a:cubicBezTo>
                <a:cubicBezTo>
                  <a:pt x="357849" y="8817637"/>
                  <a:pt x="245533" y="8768556"/>
                  <a:pt x="161263" y="8684419"/>
                </a:cubicBezTo>
                <a:cubicBezTo>
                  <a:pt x="77126" y="8600149"/>
                  <a:pt x="28045" y="8487834"/>
                  <a:pt x="14023" y="8347472"/>
                </a:cubicBezTo>
                <a:cubicBezTo>
                  <a:pt x="0" y="8207111"/>
                  <a:pt x="39753" y="8057423"/>
                  <a:pt x="133283" y="7898408"/>
                </a:cubicBezTo>
                <a:lnTo>
                  <a:pt x="175551" y="7856339"/>
                </a:lnTo>
                <a:lnTo>
                  <a:pt x="175551" y="558999"/>
                </a:lnTo>
                <a:cubicBezTo>
                  <a:pt x="212857" y="381331"/>
                  <a:pt x="285287" y="245732"/>
                  <a:pt x="392840" y="152202"/>
                </a:cubicBezTo>
                <a:cubicBezTo>
                  <a:pt x="500525" y="58539"/>
                  <a:pt x="612841" y="9393"/>
                  <a:pt x="729787" y="4763"/>
                </a:cubicBezTo>
                <a:cubicBezTo>
                  <a:pt x="846732" y="0"/>
                  <a:pt x="961297" y="39754"/>
                  <a:pt x="1073480" y="124024"/>
                </a:cubicBezTo>
                <a:cubicBezTo>
                  <a:pt x="1185796" y="208161"/>
                  <a:pt x="1270000" y="339130"/>
                  <a:pt x="1326091" y="516930"/>
                </a:cubicBezTo>
                <a:lnTo>
                  <a:pt x="1326091" y="3856831"/>
                </a:lnTo>
                <a:cubicBezTo>
                  <a:pt x="1531937" y="3660378"/>
                  <a:pt x="1751872" y="3505994"/>
                  <a:pt x="1985896" y="3393678"/>
                </a:cubicBezTo>
                <a:cubicBezTo>
                  <a:pt x="2201135" y="3272102"/>
                  <a:pt x="2404665" y="3185584"/>
                  <a:pt x="2596488" y="3134122"/>
                </a:cubicBezTo>
                <a:cubicBezTo>
                  <a:pt x="2788311" y="3082661"/>
                  <a:pt x="3005931" y="3042907"/>
                  <a:pt x="3249348" y="3014861"/>
                </a:cubicBezTo>
                <a:cubicBezTo>
                  <a:pt x="3492632" y="2977423"/>
                  <a:pt x="3721893" y="3000838"/>
                  <a:pt x="3937132" y="3085108"/>
                </a:cubicBezTo>
                <a:cubicBezTo>
                  <a:pt x="4152370" y="3169246"/>
                  <a:pt x="4362847" y="3272102"/>
                  <a:pt x="4568560" y="3393678"/>
                </a:cubicBezTo>
                <a:cubicBezTo>
                  <a:pt x="4840023" y="3552825"/>
                  <a:pt x="5045934" y="3772760"/>
                  <a:pt x="5186296" y="4053483"/>
                </a:cubicBezTo>
                <a:cubicBezTo>
                  <a:pt x="5326790" y="4334074"/>
                  <a:pt x="5425083" y="4635765"/>
                  <a:pt x="5481174" y="4958556"/>
                </a:cubicBezTo>
                <a:cubicBezTo>
                  <a:pt x="5537266" y="5281216"/>
                  <a:pt x="5560615" y="5608638"/>
                  <a:pt x="5551223" y="5940822"/>
                </a:cubicBezTo>
                <a:cubicBezTo>
                  <a:pt x="5541962" y="6272874"/>
                  <a:pt x="5513916" y="6569869"/>
                  <a:pt x="5467085" y="6831806"/>
                </a:cubicBezTo>
                <a:cubicBezTo>
                  <a:pt x="5448432" y="6981561"/>
                  <a:pt x="5406297" y="7124303"/>
                  <a:pt x="5340680" y="7260035"/>
                </a:cubicBezTo>
                <a:cubicBezTo>
                  <a:pt x="5275196" y="7395634"/>
                  <a:pt x="5205015" y="7528917"/>
                  <a:pt x="5130138" y="7659886"/>
                </a:cubicBezTo>
                <a:cubicBezTo>
                  <a:pt x="4999169" y="7921824"/>
                  <a:pt x="4821369" y="8144008"/>
                  <a:pt x="4596738" y="8326438"/>
                </a:cubicBezTo>
                <a:cubicBezTo>
                  <a:pt x="4372239" y="8508868"/>
                  <a:pt x="4121943" y="8653860"/>
                  <a:pt x="3845851" y="8761413"/>
                </a:cubicBezTo>
                <a:cubicBezTo>
                  <a:pt x="3569890" y="8868966"/>
                  <a:pt x="3284537" y="8943776"/>
                  <a:pt x="2989791" y="8985845"/>
                </a:cubicBezTo>
                <a:cubicBezTo>
                  <a:pt x="2695045" y="9028046"/>
                  <a:pt x="2416637" y="9039753"/>
                  <a:pt x="2154568" y="9020968"/>
                </a:cubicBezTo>
                <a:cubicBezTo>
                  <a:pt x="1939329" y="9002315"/>
                  <a:pt x="1733417" y="8969639"/>
                  <a:pt x="1536832" y="8922941"/>
                </a:cubicBezTo>
                <a:cubicBezTo>
                  <a:pt x="1340379" y="8876110"/>
                  <a:pt x="1148622" y="8796536"/>
                  <a:pt x="961562" y="8684221"/>
                </a:cubicBezTo>
                <a:cubicBezTo>
                  <a:pt x="961562" y="8693613"/>
                  <a:pt x="956865" y="8703006"/>
                  <a:pt x="947473" y="8712399"/>
                </a:cubicBezTo>
                <a:close/>
                <a:moveTo>
                  <a:pt x="1326091" y="5596930"/>
                </a:moveTo>
                <a:lnTo>
                  <a:pt x="1326091" y="7561660"/>
                </a:lnTo>
                <a:cubicBezTo>
                  <a:pt x="1354269" y="7580313"/>
                  <a:pt x="1405731" y="7608359"/>
                  <a:pt x="1480476" y="7645797"/>
                </a:cubicBezTo>
                <a:cubicBezTo>
                  <a:pt x="1499261" y="7664450"/>
                  <a:pt x="1517980" y="7678473"/>
                  <a:pt x="1536633" y="7687866"/>
                </a:cubicBezTo>
                <a:cubicBezTo>
                  <a:pt x="1555419" y="7697259"/>
                  <a:pt x="1574204" y="7711281"/>
                  <a:pt x="1592990" y="7729935"/>
                </a:cubicBezTo>
                <a:cubicBezTo>
                  <a:pt x="2079558" y="7917127"/>
                  <a:pt x="2542778" y="7949936"/>
                  <a:pt x="2982648" y="7828360"/>
                </a:cubicBezTo>
                <a:cubicBezTo>
                  <a:pt x="3422517" y="7706651"/>
                  <a:pt x="3810926" y="7449344"/>
                  <a:pt x="4147873" y="7056438"/>
                </a:cubicBezTo>
                <a:cubicBezTo>
                  <a:pt x="4241535" y="6831939"/>
                  <a:pt x="4309401" y="6623778"/>
                  <a:pt x="4351469" y="6431955"/>
                </a:cubicBezTo>
                <a:cubicBezTo>
                  <a:pt x="4393538" y="6240132"/>
                  <a:pt x="4414573" y="6048375"/>
                  <a:pt x="4414573" y="5856685"/>
                </a:cubicBezTo>
                <a:cubicBezTo>
                  <a:pt x="4414573" y="5664862"/>
                  <a:pt x="4395853" y="5470724"/>
                  <a:pt x="4358415" y="5274271"/>
                </a:cubicBezTo>
                <a:cubicBezTo>
                  <a:pt x="4321108" y="5077685"/>
                  <a:pt x="4260254" y="4867143"/>
                  <a:pt x="4175852" y="4642644"/>
                </a:cubicBezTo>
                <a:cubicBezTo>
                  <a:pt x="4129153" y="4595945"/>
                  <a:pt x="4089400" y="4546865"/>
                  <a:pt x="4056591" y="4495403"/>
                </a:cubicBezTo>
                <a:cubicBezTo>
                  <a:pt x="4023915" y="4443942"/>
                  <a:pt x="3984162" y="4394796"/>
                  <a:pt x="3937330" y="4347964"/>
                </a:cubicBezTo>
                <a:cubicBezTo>
                  <a:pt x="3890499" y="4329311"/>
                  <a:pt x="3846049" y="4305962"/>
                  <a:pt x="3803980" y="4277916"/>
                </a:cubicBezTo>
                <a:cubicBezTo>
                  <a:pt x="3761912" y="4249738"/>
                  <a:pt x="3717462" y="4226322"/>
                  <a:pt x="3670630" y="4207669"/>
                </a:cubicBezTo>
                <a:cubicBezTo>
                  <a:pt x="3623799" y="4198276"/>
                  <a:pt x="3572272" y="4188950"/>
                  <a:pt x="3516048" y="4179689"/>
                </a:cubicBezTo>
                <a:cubicBezTo>
                  <a:pt x="3459956" y="4170296"/>
                  <a:pt x="3408561" y="4160904"/>
                  <a:pt x="3361862" y="4151511"/>
                </a:cubicBezTo>
                <a:cubicBezTo>
                  <a:pt x="2912599" y="4226388"/>
                  <a:pt x="2542910" y="4378457"/>
                  <a:pt x="2252794" y="4607719"/>
                </a:cubicBezTo>
                <a:cubicBezTo>
                  <a:pt x="1962679" y="4836848"/>
                  <a:pt x="1691216" y="5129146"/>
                  <a:pt x="1438407" y="548461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8" name="Freeform 1358"/>
          <p:cNvSpPr/>
          <p:nvPr/>
        </p:nvSpPr>
        <p:spPr>
          <a:xfrm rot="0" flipH="0" flipV="0">
            <a:off x="7500236" y="6931859"/>
            <a:ext cx="207654" cy="218241"/>
          </a:xfrm>
          <a:custGeom>
            <a:pathLst>
              <a:path w="5768182" h="6062265">
                <a:moveTo>
                  <a:pt x="5613797" y="5093890"/>
                </a:moveTo>
                <a:cubicBezTo>
                  <a:pt x="5716720" y="5224859"/>
                  <a:pt x="5768182" y="5369917"/>
                  <a:pt x="5768182" y="5529064"/>
                </a:cubicBezTo>
                <a:cubicBezTo>
                  <a:pt x="5768182" y="5688079"/>
                  <a:pt x="5716720" y="5816732"/>
                  <a:pt x="5613797" y="5915025"/>
                </a:cubicBezTo>
                <a:cubicBezTo>
                  <a:pt x="5510874" y="6013185"/>
                  <a:pt x="5384536" y="6062265"/>
                  <a:pt x="5234782" y="6062265"/>
                </a:cubicBezTo>
                <a:cubicBezTo>
                  <a:pt x="5029068" y="6062265"/>
                  <a:pt x="4851334" y="5966420"/>
                  <a:pt x="4701580" y="5774730"/>
                </a:cubicBezTo>
                <a:cubicBezTo>
                  <a:pt x="4551958" y="5582907"/>
                  <a:pt x="4425686" y="5365353"/>
                  <a:pt x="4322763" y="5122069"/>
                </a:cubicBezTo>
                <a:cubicBezTo>
                  <a:pt x="4079478" y="5384006"/>
                  <a:pt x="3794059" y="5606190"/>
                  <a:pt x="3466505" y="5788620"/>
                </a:cubicBezTo>
                <a:cubicBezTo>
                  <a:pt x="3139083" y="5971050"/>
                  <a:pt x="2802268" y="6062265"/>
                  <a:pt x="2456061" y="6062265"/>
                </a:cubicBezTo>
                <a:cubicBezTo>
                  <a:pt x="2203516" y="6062265"/>
                  <a:pt x="1960298" y="6017815"/>
                  <a:pt x="1726407" y="5928915"/>
                </a:cubicBezTo>
                <a:cubicBezTo>
                  <a:pt x="1492515" y="5840015"/>
                  <a:pt x="1274961" y="5718439"/>
                  <a:pt x="1073746" y="5564187"/>
                </a:cubicBezTo>
                <a:cubicBezTo>
                  <a:pt x="872530" y="5409803"/>
                  <a:pt x="694730" y="5229688"/>
                  <a:pt x="540346" y="5023842"/>
                </a:cubicBezTo>
                <a:cubicBezTo>
                  <a:pt x="385961" y="4817996"/>
                  <a:pt x="271397" y="4602824"/>
                  <a:pt x="196652" y="4378325"/>
                </a:cubicBezTo>
                <a:cubicBezTo>
                  <a:pt x="121775" y="4135040"/>
                  <a:pt x="70247" y="3866092"/>
                  <a:pt x="42069" y="3571478"/>
                </a:cubicBezTo>
                <a:cubicBezTo>
                  <a:pt x="14023" y="3276732"/>
                  <a:pt x="0" y="2970278"/>
                  <a:pt x="0" y="2652117"/>
                </a:cubicBezTo>
                <a:cubicBezTo>
                  <a:pt x="0" y="2268604"/>
                  <a:pt x="9327" y="1894416"/>
                  <a:pt x="27980" y="1529556"/>
                </a:cubicBezTo>
                <a:cubicBezTo>
                  <a:pt x="46765" y="1164696"/>
                  <a:pt x="56158" y="841904"/>
                  <a:pt x="56158" y="561181"/>
                </a:cubicBezTo>
                <a:cubicBezTo>
                  <a:pt x="102989" y="374121"/>
                  <a:pt x="177866" y="233826"/>
                  <a:pt x="280789" y="140295"/>
                </a:cubicBezTo>
                <a:cubicBezTo>
                  <a:pt x="383712" y="46765"/>
                  <a:pt x="500658" y="0"/>
                  <a:pt x="631627" y="0"/>
                </a:cubicBezTo>
                <a:cubicBezTo>
                  <a:pt x="753203" y="0"/>
                  <a:pt x="867768" y="42135"/>
                  <a:pt x="975321" y="126405"/>
                </a:cubicBezTo>
                <a:cubicBezTo>
                  <a:pt x="1083006" y="210542"/>
                  <a:pt x="1160198" y="341445"/>
                  <a:pt x="1206897" y="519112"/>
                </a:cubicBezTo>
                <a:cubicBezTo>
                  <a:pt x="1206897" y="958850"/>
                  <a:pt x="1199886" y="1382249"/>
                  <a:pt x="1185863" y="1789311"/>
                </a:cubicBezTo>
                <a:cubicBezTo>
                  <a:pt x="1171840" y="2196240"/>
                  <a:pt x="1164828" y="2628900"/>
                  <a:pt x="1164828" y="3087290"/>
                </a:cubicBezTo>
                <a:cubicBezTo>
                  <a:pt x="1164828" y="3611165"/>
                  <a:pt x="1277144" y="4041510"/>
                  <a:pt x="1501775" y="4378325"/>
                </a:cubicBezTo>
                <a:cubicBezTo>
                  <a:pt x="1726407" y="4715139"/>
                  <a:pt x="2030479" y="4883547"/>
                  <a:pt x="2413993" y="4883547"/>
                </a:cubicBezTo>
                <a:cubicBezTo>
                  <a:pt x="2554354" y="4883547"/>
                  <a:pt x="2694649" y="4855501"/>
                  <a:pt x="2834878" y="4799409"/>
                </a:cubicBezTo>
                <a:cubicBezTo>
                  <a:pt x="2975240" y="4743185"/>
                  <a:pt x="3106275" y="4668308"/>
                  <a:pt x="3227983" y="4574778"/>
                </a:cubicBezTo>
                <a:cubicBezTo>
                  <a:pt x="3349692" y="4481248"/>
                  <a:pt x="3462007" y="4373695"/>
                  <a:pt x="3564930" y="4252119"/>
                </a:cubicBezTo>
                <a:cubicBezTo>
                  <a:pt x="3667853" y="4130410"/>
                  <a:pt x="3761383" y="4008768"/>
                  <a:pt x="3845521" y="3887192"/>
                </a:cubicBezTo>
                <a:cubicBezTo>
                  <a:pt x="3864306" y="3868407"/>
                  <a:pt x="3887722" y="3852003"/>
                  <a:pt x="3915768" y="3837980"/>
                </a:cubicBezTo>
                <a:cubicBezTo>
                  <a:pt x="3943813" y="3823957"/>
                  <a:pt x="3967163" y="3807619"/>
                  <a:pt x="3985816" y="3788965"/>
                </a:cubicBezTo>
                <a:cubicBezTo>
                  <a:pt x="3929724" y="3321182"/>
                  <a:pt x="3901678" y="2848703"/>
                  <a:pt x="3901678" y="2371526"/>
                </a:cubicBezTo>
                <a:cubicBezTo>
                  <a:pt x="3901678" y="2100196"/>
                  <a:pt x="3903993" y="1826551"/>
                  <a:pt x="3908624" y="1550590"/>
                </a:cubicBezTo>
                <a:cubicBezTo>
                  <a:pt x="3913386" y="1274630"/>
                  <a:pt x="3936802" y="1022085"/>
                  <a:pt x="3978871" y="792956"/>
                </a:cubicBezTo>
                <a:cubicBezTo>
                  <a:pt x="4020939" y="563695"/>
                  <a:pt x="4091054" y="376568"/>
                  <a:pt x="4189214" y="231576"/>
                </a:cubicBezTo>
                <a:cubicBezTo>
                  <a:pt x="4287507" y="86452"/>
                  <a:pt x="4425553" y="13890"/>
                  <a:pt x="4603353" y="13890"/>
                </a:cubicBezTo>
                <a:cubicBezTo>
                  <a:pt x="4743715" y="13890"/>
                  <a:pt x="4869987" y="67733"/>
                  <a:pt x="4982171" y="175419"/>
                </a:cubicBezTo>
                <a:cubicBezTo>
                  <a:pt x="5094486" y="282972"/>
                  <a:pt x="5150644" y="439671"/>
                  <a:pt x="5150644" y="645517"/>
                </a:cubicBezTo>
                <a:cubicBezTo>
                  <a:pt x="5150644" y="860623"/>
                  <a:pt x="5134240" y="1122561"/>
                  <a:pt x="5101432" y="1431330"/>
                </a:cubicBezTo>
                <a:cubicBezTo>
                  <a:pt x="5068756" y="1740098"/>
                  <a:pt x="5052418" y="2062890"/>
                  <a:pt x="5052418" y="2399705"/>
                </a:cubicBezTo>
                <a:cubicBezTo>
                  <a:pt x="5052418" y="2661642"/>
                  <a:pt x="5061744" y="2923580"/>
                  <a:pt x="5080397" y="3185517"/>
                </a:cubicBezTo>
                <a:cubicBezTo>
                  <a:pt x="5099182" y="3447455"/>
                  <a:pt x="5129610" y="3697750"/>
                  <a:pt x="5171678" y="3936405"/>
                </a:cubicBezTo>
                <a:cubicBezTo>
                  <a:pt x="5213747" y="4174926"/>
                  <a:pt x="5269839" y="4392414"/>
                  <a:pt x="5339953" y="4588867"/>
                </a:cubicBezTo>
                <a:cubicBezTo>
                  <a:pt x="5410200" y="4785320"/>
                  <a:pt x="5501482" y="4953661"/>
                  <a:pt x="5613797" y="509389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9" name="Freeform 1359"/>
          <p:cNvSpPr/>
          <p:nvPr/>
        </p:nvSpPr>
        <p:spPr>
          <a:xfrm rot="0" flipH="0" flipV="0">
            <a:off x="7745194" y="6825903"/>
            <a:ext cx="209233" cy="332327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0" name="Freeform 1360"/>
          <p:cNvSpPr/>
          <p:nvPr/>
        </p:nvSpPr>
        <p:spPr>
          <a:xfrm rot="0" flipH="0" flipV="0">
            <a:off x="7996259" y="6932866"/>
            <a:ext cx="202499" cy="344038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1" name="Freeform 1361"/>
          <p:cNvSpPr/>
          <p:nvPr/>
        </p:nvSpPr>
        <p:spPr>
          <a:xfrm rot="0" flipH="0" flipV="0">
            <a:off x="8246424" y="69278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2" name="Freeform 1362"/>
          <p:cNvSpPr/>
          <p:nvPr/>
        </p:nvSpPr>
        <p:spPr>
          <a:xfrm rot="0" flipH="0" flipV="0">
            <a:off x="8481774" y="68307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3" name="Freeform 1363"/>
          <p:cNvSpPr/>
          <p:nvPr/>
        </p:nvSpPr>
        <p:spPr>
          <a:xfrm rot="0" flipH="0" flipV="0">
            <a:off x="8959690" y="6786869"/>
            <a:ext cx="159134" cy="135388"/>
          </a:xfrm>
          <a:custGeom>
            <a:pathLst>
              <a:path w="4420393" h="3760788">
                <a:moveTo>
                  <a:pt x="3353990" y="364728"/>
                </a:moveTo>
                <a:cubicBezTo>
                  <a:pt x="3531658" y="720328"/>
                  <a:pt x="3707011" y="1080558"/>
                  <a:pt x="3880048" y="1445419"/>
                </a:cubicBezTo>
                <a:cubicBezTo>
                  <a:pt x="4053218" y="1810280"/>
                  <a:pt x="4228703" y="2170444"/>
                  <a:pt x="4406503" y="2525911"/>
                </a:cubicBezTo>
                <a:cubicBezTo>
                  <a:pt x="4415763" y="2572610"/>
                  <a:pt x="4420393" y="2638094"/>
                  <a:pt x="4420393" y="2722364"/>
                </a:cubicBezTo>
                <a:cubicBezTo>
                  <a:pt x="4420393" y="2900164"/>
                  <a:pt x="4368932" y="3042841"/>
                  <a:pt x="4266009" y="3150394"/>
                </a:cubicBezTo>
                <a:cubicBezTo>
                  <a:pt x="4163086" y="3257947"/>
                  <a:pt x="4041510" y="3311724"/>
                  <a:pt x="3901281" y="3311724"/>
                </a:cubicBezTo>
                <a:cubicBezTo>
                  <a:pt x="3817011" y="3311724"/>
                  <a:pt x="3728111" y="3290689"/>
                  <a:pt x="3634581" y="3248621"/>
                </a:cubicBezTo>
                <a:cubicBezTo>
                  <a:pt x="3541051" y="3206552"/>
                  <a:pt x="3456847" y="3134056"/>
                  <a:pt x="3381970" y="3031133"/>
                </a:cubicBezTo>
                <a:cubicBezTo>
                  <a:pt x="3204170" y="2675533"/>
                  <a:pt x="3028751" y="2315303"/>
                  <a:pt x="2855714" y="1950443"/>
                </a:cubicBezTo>
                <a:cubicBezTo>
                  <a:pt x="2682676" y="1585582"/>
                  <a:pt x="2507258" y="1225418"/>
                  <a:pt x="2329458" y="869950"/>
                </a:cubicBezTo>
                <a:cubicBezTo>
                  <a:pt x="2282759" y="748374"/>
                  <a:pt x="2259409" y="645452"/>
                  <a:pt x="2259409" y="561182"/>
                </a:cubicBezTo>
                <a:cubicBezTo>
                  <a:pt x="2259409" y="392774"/>
                  <a:pt x="2315501" y="257175"/>
                  <a:pt x="2427684" y="154385"/>
                </a:cubicBezTo>
                <a:cubicBezTo>
                  <a:pt x="2540000" y="51462"/>
                  <a:pt x="2666338" y="0"/>
                  <a:pt x="2806700" y="0"/>
                </a:cubicBezTo>
                <a:cubicBezTo>
                  <a:pt x="3021806" y="0"/>
                  <a:pt x="3204236" y="121577"/>
                  <a:pt x="3353990" y="364728"/>
                </a:cubicBezTo>
                <a:close/>
                <a:moveTo>
                  <a:pt x="1094581" y="813793"/>
                </a:moveTo>
                <a:cubicBezTo>
                  <a:pt x="1272381" y="1169393"/>
                  <a:pt x="1447800" y="1529623"/>
                  <a:pt x="1620837" y="1894483"/>
                </a:cubicBezTo>
                <a:cubicBezTo>
                  <a:pt x="1793875" y="2259344"/>
                  <a:pt x="1969293" y="2619508"/>
                  <a:pt x="2147093" y="2974975"/>
                </a:cubicBezTo>
                <a:cubicBezTo>
                  <a:pt x="2156486" y="3021674"/>
                  <a:pt x="2161183" y="3087158"/>
                  <a:pt x="2161183" y="3171428"/>
                </a:cubicBezTo>
                <a:cubicBezTo>
                  <a:pt x="2161183" y="3349228"/>
                  <a:pt x="2109721" y="3491905"/>
                  <a:pt x="2006798" y="3599458"/>
                </a:cubicBezTo>
                <a:cubicBezTo>
                  <a:pt x="1903875" y="3707011"/>
                  <a:pt x="1782233" y="3760788"/>
                  <a:pt x="1641872" y="3760788"/>
                </a:cubicBezTo>
                <a:cubicBezTo>
                  <a:pt x="1557734" y="3760788"/>
                  <a:pt x="1468834" y="3739753"/>
                  <a:pt x="1375172" y="3697685"/>
                </a:cubicBezTo>
                <a:cubicBezTo>
                  <a:pt x="1281641" y="3655616"/>
                  <a:pt x="1197438" y="3583120"/>
                  <a:pt x="1122561" y="3480197"/>
                </a:cubicBezTo>
                <a:cubicBezTo>
                  <a:pt x="944893" y="3124597"/>
                  <a:pt x="769474" y="2764367"/>
                  <a:pt x="596304" y="2399507"/>
                </a:cubicBezTo>
                <a:cubicBezTo>
                  <a:pt x="423267" y="2034646"/>
                  <a:pt x="247914" y="1674482"/>
                  <a:pt x="70247" y="1319014"/>
                </a:cubicBezTo>
                <a:cubicBezTo>
                  <a:pt x="23415" y="1197438"/>
                  <a:pt x="0" y="1094516"/>
                  <a:pt x="0" y="1010246"/>
                </a:cubicBezTo>
                <a:cubicBezTo>
                  <a:pt x="0" y="841838"/>
                  <a:pt x="56091" y="706239"/>
                  <a:pt x="168275" y="603449"/>
                </a:cubicBezTo>
                <a:cubicBezTo>
                  <a:pt x="280590" y="500526"/>
                  <a:pt x="406929" y="449064"/>
                  <a:pt x="547290" y="449064"/>
                </a:cubicBezTo>
                <a:cubicBezTo>
                  <a:pt x="762529" y="449064"/>
                  <a:pt x="944959" y="570641"/>
                  <a:pt x="1094581" y="81379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4" name="Freeform 1364"/>
          <p:cNvSpPr/>
          <p:nvPr/>
        </p:nvSpPr>
        <p:spPr>
          <a:xfrm rot="0" flipH="0" flipV="0">
            <a:off x="9111764" y="6825903"/>
            <a:ext cx="209233" cy="332327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5" name="Freeform 1365"/>
          <p:cNvSpPr/>
          <p:nvPr/>
        </p:nvSpPr>
        <p:spPr>
          <a:xfrm rot="0" flipH="0" flipV="0">
            <a:off x="9368091" y="69279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6" name="Freeform 1366"/>
          <p:cNvSpPr/>
          <p:nvPr/>
        </p:nvSpPr>
        <p:spPr>
          <a:xfrm rot="0" flipH="0" flipV="0">
            <a:off x="9604849" y="69201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7" name="Freeform 1367"/>
          <p:cNvSpPr/>
          <p:nvPr/>
        </p:nvSpPr>
        <p:spPr>
          <a:xfrm rot="0" flipH="0" flipV="0">
            <a:off x="9815510" y="6825346"/>
            <a:ext cx="191552" cy="329719"/>
          </a:xfrm>
          <a:custGeom>
            <a:pathLst>
              <a:path w="5320903" h="9158882">
                <a:moveTo>
                  <a:pt x="1150739" y="8515747"/>
                </a:moveTo>
                <a:cubicBezTo>
                  <a:pt x="1141478" y="8721592"/>
                  <a:pt x="1080690" y="8878292"/>
                  <a:pt x="968375" y="8985845"/>
                </a:cubicBezTo>
                <a:cubicBezTo>
                  <a:pt x="856059" y="9093397"/>
                  <a:pt x="732102" y="9149489"/>
                  <a:pt x="596503" y="9154119"/>
                </a:cubicBezTo>
                <a:cubicBezTo>
                  <a:pt x="460904" y="9158882"/>
                  <a:pt x="334631" y="9112183"/>
                  <a:pt x="217685" y="9014023"/>
                </a:cubicBezTo>
                <a:cubicBezTo>
                  <a:pt x="100740" y="8915730"/>
                  <a:pt x="28178" y="8763727"/>
                  <a:pt x="0" y="8558014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172" y="58473"/>
                  <a:pt x="437488" y="9392"/>
                  <a:pt x="554434" y="4762"/>
                </a:cubicBezTo>
                <a:cubicBezTo>
                  <a:pt x="671380" y="0"/>
                  <a:pt x="785944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4628554"/>
                </a:lnTo>
                <a:cubicBezTo>
                  <a:pt x="1394023" y="4488193"/>
                  <a:pt x="1611510" y="4343201"/>
                  <a:pt x="1803201" y="4193579"/>
                </a:cubicBezTo>
                <a:cubicBezTo>
                  <a:pt x="1995024" y="4043825"/>
                  <a:pt x="2184466" y="3880114"/>
                  <a:pt x="2371526" y="3702447"/>
                </a:cubicBezTo>
                <a:cubicBezTo>
                  <a:pt x="2558719" y="3524647"/>
                  <a:pt x="2748227" y="3330508"/>
                  <a:pt x="2940050" y="3120033"/>
                </a:cubicBezTo>
                <a:cubicBezTo>
                  <a:pt x="3131872" y="2909557"/>
                  <a:pt x="3340033" y="2677980"/>
                  <a:pt x="3564532" y="2425303"/>
                </a:cubicBezTo>
                <a:cubicBezTo>
                  <a:pt x="3723547" y="2294334"/>
                  <a:pt x="3880246" y="2233546"/>
                  <a:pt x="4034631" y="2242939"/>
                </a:cubicBezTo>
                <a:cubicBezTo>
                  <a:pt x="4189015" y="2252331"/>
                  <a:pt x="4312972" y="2303793"/>
                  <a:pt x="4406503" y="2397323"/>
                </a:cubicBezTo>
                <a:cubicBezTo>
                  <a:pt x="4500033" y="2490853"/>
                  <a:pt x="4551494" y="2614811"/>
                  <a:pt x="4560887" y="2769195"/>
                </a:cubicBezTo>
                <a:cubicBezTo>
                  <a:pt x="4570280" y="2923579"/>
                  <a:pt x="4509425" y="3080279"/>
                  <a:pt x="4378325" y="3239293"/>
                </a:cubicBezTo>
                <a:cubicBezTo>
                  <a:pt x="4022857" y="3650985"/>
                  <a:pt x="3695435" y="4008834"/>
                  <a:pt x="3396059" y="4312840"/>
                </a:cubicBezTo>
                <a:cubicBezTo>
                  <a:pt x="3096683" y="4616847"/>
                  <a:pt x="2778588" y="4890492"/>
                  <a:pt x="2441773" y="5133776"/>
                </a:cubicBezTo>
                <a:cubicBezTo>
                  <a:pt x="2918949" y="5667044"/>
                  <a:pt x="3370328" y="6169951"/>
                  <a:pt x="3795910" y="6642497"/>
                </a:cubicBezTo>
                <a:cubicBezTo>
                  <a:pt x="4221625" y="7114910"/>
                  <a:pt x="4673070" y="7617685"/>
                  <a:pt x="5150246" y="8150820"/>
                </a:cubicBezTo>
                <a:cubicBezTo>
                  <a:pt x="5271822" y="8319227"/>
                  <a:pt x="5320903" y="8480623"/>
                  <a:pt x="5297487" y="8635008"/>
                </a:cubicBezTo>
                <a:cubicBezTo>
                  <a:pt x="5274204" y="8789392"/>
                  <a:pt x="5213416" y="8911034"/>
                  <a:pt x="5115123" y="8999934"/>
                </a:cubicBezTo>
                <a:cubicBezTo>
                  <a:pt x="5016963" y="9088833"/>
                  <a:pt x="4890690" y="9130902"/>
                  <a:pt x="4736306" y="9126139"/>
                </a:cubicBezTo>
                <a:cubicBezTo>
                  <a:pt x="4581921" y="9121509"/>
                  <a:pt x="4429852" y="9044383"/>
                  <a:pt x="4280098" y="8894762"/>
                </a:cubicBezTo>
                <a:cubicBezTo>
                  <a:pt x="3784269" y="8342709"/>
                  <a:pt x="3316485" y="7818768"/>
                  <a:pt x="2876748" y="7322939"/>
                </a:cubicBezTo>
                <a:cubicBezTo>
                  <a:pt x="2437143" y="6827110"/>
                  <a:pt x="1969426" y="6307865"/>
                  <a:pt x="1473596" y="5765204"/>
                </a:cubicBezTo>
                <a:cubicBezTo>
                  <a:pt x="1417505" y="5793383"/>
                  <a:pt x="1363728" y="5821495"/>
                  <a:pt x="1312267" y="5849540"/>
                </a:cubicBezTo>
                <a:cubicBezTo>
                  <a:pt x="1260805" y="5877586"/>
                  <a:pt x="1206962" y="5905632"/>
                  <a:pt x="1150739" y="5933678"/>
                </a:cubicBezTo>
                <a:lnTo>
                  <a:pt x="1150739" y="851574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8" name="Freeform 1368"/>
          <p:cNvSpPr/>
          <p:nvPr/>
        </p:nvSpPr>
        <p:spPr>
          <a:xfrm rot="0" flipH="0" flipV="0">
            <a:off x="10036786" y="6786869"/>
            <a:ext cx="159141" cy="135388"/>
          </a:xfrm>
          <a:custGeom>
            <a:pathLst>
              <a:path w="4420592" h="3760788">
                <a:moveTo>
                  <a:pt x="1080690" y="364728"/>
                </a:moveTo>
                <a:cubicBezTo>
                  <a:pt x="1155435" y="233760"/>
                  <a:pt x="1239573" y="140230"/>
                  <a:pt x="1333103" y="84138"/>
                </a:cubicBezTo>
                <a:cubicBezTo>
                  <a:pt x="1426765" y="28046"/>
                  <a:pt x="1525058" y="0"/>
                  <a:pt x="1627981" y="0"/>
                </a:cubicBezTo>
                <a:cubicBezTo>
                  <a:pt x="1768210" y="0"/>
                  <a:pt x="1892101" y="51462"/>
                  <a:pt x="1999654" y="154385"/>
                </a:cubicBezTo>
                <a:cubicBezTo>
                  <a:pt x="2107340" y="257175"/>
                  <a:pt x="2161183" y="392774"/>
                  <a:pt x="2161183" y="561182"/>
                </a:cubicBezTo>
                <a:cubicBezTo>
                  <a:pt x="2161183" y="664105"/>
                  <a:pt x="2142463" y="767027"/>
                  <a:pt x="2105025" y="869950"/>
                </a:cubicBezTo>
                <a:cubicBezTo>
                  <a:pt x="1927225" y="1225418"/>
                  <a:pt x="1751806" y="1585582"/>
                  <a:pt x="1578769" y="1950443"/>
                </a:cubicBezTo>
                <a:cubicBezTo>
                  <a:pt x="1405731" y="2315303"/>
                  <a:pt x="1230312" y="2675533"/>
                  <a:pt x="1052512" y="3031133"/>
                </a:cubicBezTo>
                <a:cubicBezTo>
                  <a:pt x="977635" y="3134056"/>
                  <a:pt x="893431" y="3206552"/>
                  <a:pt x="799901" y="3248621"/>
                </a:cubicBezTo>
                <a:cubicBezTo>
                  <a:pt x="706371" y="3290689"/>
                  <a:pt x="617537" y="3311724"/>
                  <a:pt x="533400" y="3311724"/>
                </a:cubicBezTo>
                <a:cubicBezTo>
                  <a:pt x="393038" y="3311724"/>
                  <a:pt x="269015" y="3257947"/>
                  <a:pt x="161329" y="3150394"/>
                </a:cubicBezTo>
                <a:cubicBezTo>
                  <a:pt x="53776" y="3042841"/>
                  <a:pt x="0" y="2900164"/>
                  <a:pt x="0" y="2722364"/>
                </a:cubicBezTo>
                <a:cubicBezTo>
                  <a:pt x="0" y="2684926"/>
                  <a:pt x="2315" y="2652183"/>
                  <a:pt x="6945" y="2624138"/>
                </a:cubicBezTo>
                <a:cubicBezTo>
                  <a:pt x="11708" y="2596092"/>
                  <a:pt x="18785" y="2563350"/>
                  <a:pt x="28178" y="2525911"/>
                </a:cubicBezTo>
                <a:cubicBezTo>
                  <a:pt x="205846" y="2170444"/>
                  <a:pt x="381198" y="1810280"/>
                  <a:pt x="554236" y="1445419"/>
                </a:cubicBezTo>
                <a:cubicBezTo>
                  <a:pt x="727405" y="1080558"/>
                  <a:pt x="902890" y="720328"/>
                  <a:pt x="1080690" y="364728"/>
                </a:cubicBezTo>
                <a:close/>
                <a:moveTo>
                  <a:pt x="3339901" y="813793"/>
                </a:moveTo>
                <a:cubicBezTo>
                  <a:pt x="3414779" y="682824"/>
                  <a:pt x="3498982" y="589294"/>
                  <a:pt x="3592512" y="533202"/>
                </a:cubicBezTo>
                <a:cubicBezTo>
                  <a:pt x="3686043" y="477110"/>
                  <a:pt x="3784269" y="449064"/>
                  <a:pt x="3887192" y="449064"/>
                </a:cubicBezTo>
                <a:cubicBezTo>
                  <a:pt x="4027554" y="449064"/>
                  <a:pt x="4151511" y="500526"/>
                  <a:pt x="4259064" y="603449"/>
                </a:cubicBezTo>
                <a:cubicBezTo>
                  <a:pt x="4366749" y="706239"/>
                  <a:pt x="4420592" y="841838"/>
                  <a:pt x="4420592" y="1010246"/>
                </a:cubicBezTo>
                <a:cubicBezTo>
                  <a:pt x="4420592" y="1113169"/>
                  <a:pt x="4401873" y="1216091"/>
                  <a:pt x="4364434" y="1319014"/>
                </a:cubicBezTo>
                <a:cubicBezTo>
                  <a:pt x="4186634" y="1674482"/>
                  <a:pt x="4011215" y="2034646"/>
                  <a:pt x="3838178" y="2399507"/>
                </a:cubicBezTo>
                <a:cubicBezTo>
                  <a:pt x="3665140" y="2764367"/>
                  <a:pt x="3489722" y="3124597"/>
                  <a:pt x="3311922" y="3480197"/>
                </a:cubicBezTo>
                <a:cubicBezTo>
                  <a:pt x="3237044" y="3583120"/>
                  <a:pt x="3152841" y="3655616"/>
                  <a:pt x="3059311" y="3697685"/>
                </a:cubicBezTo>
                <a:cubicBezTo>
                  <a:pt x="2965780" y="3739753"/>
                  <a:pt x="2876880" y="3760788"/>
                  <a:pt x="2792611" y="3760788"/>
                </a:cubicBezTo>
                <a:cubicBezTo>
                  <a:pt x="2652382" y="3760788"/>
                  <a:pt x="2528424" y="3707011"/>
                  <a:pt x="2420739" y="3599458"/>
                </a:cubicBezTo>
                <a:cubicBezTo>
                  <a:pt x="2313186" y="3491905"/>
                  <a:pt x="2259409" y="3349228"/>
                  <a:pt x="2259409" y="3171428"/>
                </a:cubicBezTo>
                <a:cubicBezTo>
                  <a:pt x="2259409" y="3133990"/>
                  <a:pt x="2261724" y="3101248"/>
                  <a:pt x="2266354" y="3073202"/>
                </a:cubicBezTo>
                <a:cubicBezTo>
                  <a:pt x="2271117" y="3045156"/>
                  <a:pt x="2278128" y="3012414"/>
                  <a:pt x="2287389" y="2974975"/>
                </a:cubicBezTo>
                <a:cubicBezTo>
                  <a:pt x="2465189" y="2619508"/>
                  <a:pt x="2640608" y="2259344"/>
                  <a:pt x="2813645" y="1894483"/>
                </a:cubicBezTo>
                <a:cubicBezTo>
                  <a:pt x="2986815" y="1529623"/>
                  <a:pt x="3162233" y="1169393"/>
                  <a:pt x="3339901" y="81379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9" name="Freeform 1369"/>
          <p:cNvSpPr/>
          <p:nvPr/>
        </p:nvSpPr>
        <p:spPr>
          <a:xfrm rot="0" flipH="0" flipV="0">
            <a:off x="4449493" y="7801941"/>
            <a:ext cx="267354" cy="310181"/>
          </a:xfrm>
          <a:custGeom>
            <a:pathLst>
              <a:path w="7426523" h="8616156">
                <a:moveTo>
                  <a:pt x="1698426" y="8616156"/>
                </a:moveTo>
                <a:cubicBezTo>
                  <a:pt x="1558065" y="8597370"/>
                  <a:pt x="1441053" y="8557550"/>
                  <a:pt x="1347390" y="8496696"/>
                </a:cubicBezTo>
                <a:cubicBezTo>
                  <a:pt x="1253728" y="8435974"/>
                  <a:pt x="1183547" y="8363479"/>
                  <a:pt x="1136848" y="8279210"/>
                </a:cubicBezTo>
                <a:lnTo>
                  <a:pt x="1094581" y="8195072"/>
                </a:lnTo>
                <a:cubicBezTo>
                  <a:pt x="1075928" y="8148373"/>
                  <a:pt x="1057209" y="8099293"/>
                  <a:pt x="1038423" y="8047832"/>
                </a:cubicBezTo>
                <a:cubicBezTo>
                  <a:pt x="1019770" y="7996370"/>
                  <a:pt x="1010443" y="7947224"/>
                  <a:pt x="1010443" y="7900393"/>
                </a:cubicBezTo>
                <a:lnTo>
                  <a:pt x="1010443" y="1599605"/>
                </a:lnTo>
                <a:cubicBezTo>
                  <a:pt x="926306" y="1627651"/>
                  <a:pt x="858506" y="1653382"/>
                  <a:pt x="807045" y="1676797"/>
                </a:cubicBezTo>
                <a:cubicBezTo>
                  <a:pt x="755584" y="1700213"/>
                  <a:pt x="683088" y="1711921"/>
                  <a:pt x="589558" y="1711921"/>
                </a:cubicBezTo>
                <a:cubicBezTo>
                  <a:pt x="411758" y="1711921"/>
                  <a:pt x="269015" y="1660460"/>
                  <a:pt x="161329" y="1557536"/>
                </a:cubicBezTo>
                <a:cubicBezTo>
                  <a:pt x="53776" y="1454613"/>
                  <a:pt x="0" y="1333038"/>
                  <a:pt x="0" y="1192808"/>
                </a:cubicBezTo>
                <a:cubicBezTo>
                  <a:pt x="0" y="986963"/>
                  <a:pt x="119327" y="809229"/>
                  <a:pt x="357981" y="659607"/>
                </a:cubicBezTo>
                <a:cubicBezTo>
                  <a:pt x="596635" y="509852"/>
                  <a:pt x="879739" y="385895"/>
                  <a:pt x="1207293" y="287735"/>
                </a:cubicBezTo>
                <a:cubicBezTo>
                  <a:pt x="1534848" y="189442"/>
                  <a:pt x="1878806" y="116946"/>
                  <a:pt x="2239168" y="70247"/>
                </a:cubicBezTo>
                <a:cubicBezTo>
                  <a:pt x="2599663" y="23416"/>
                  <a:pt x="2896856" y="0"/>
                  <a:pt x="3130748" y="0"/>
                </a:cubicBezTo>
                <a:cubicBezTo>
                  <a:pt x="3813902" y="0"/>
                  <a:pt x="4422246" y="112250"/>
                  <a:pt x="4955778" y="336749"/>
                </a:cubicBezTo>
                <a:cubicBezTo>
                  <a:pt x="5489310" y="561248"/>
                  <a:pt x="5938572" y="862939"/>
                  <a:pt x="6303565" y="1241822"/>
                </a:cubicBezTo>
                <a:cubicBezTo>
                  <a:pt x="6668558" y="1620574"/>
                  <a:pt x="6946966" y="2062560"/>
                  <a:pt x="7138789" y="2567782"/>
                </a:cubicBezTo>
                <a:cubicBezTo>
                  <a:pt x="7330612" y="3073004"/>
                  <a:pt x="7426523" y="3601575"/>
                  <a:pt x="7426523" y="4153496"/>
                </a:cubicBezTo>
                <a:cubicBezTo>
                  <a:pt x="7426523" y="4714809"/>
                  <a:pt x="7323534" y="5264481"/>
                  <a:pt x="7117556" y="5802511"/>
                </a:cubicBezTo>
                <a:cubicBezTo>
                  <a:pt x="6911710" y="6340409"/>
                  <a:pt x="6598179" y="6810508"/>
                  <a:pt x="6176962" y="7212807"/>
                </a:cubicBezTo>
                <a:cubicBezTo>
                  <a:pt x="5886847" y="7493397"/>
                  <a:pt x="5561608" y="7715581"/>
                  <a:pt x="5201245" y="7879358"/>
                </a:cubicBezTo>
                <a:cubicBezTo>
                  <a:pt x="4840883" y="8043135"/>
                  <a:pt x="4464182" y="8174170"/>
                  <a:pt x="4071143" y="8272463"/>
                </a:cubicBezTo>
                <a:cubicBezTo>
                  <a:pt x="3678105" y="8370622"/>
                  <a:pt x="3280304" y="8443052"/>
                  <a:pt x="2877740" y="8489751"/>
                </a:cubicBezTo>
                <a:cubicBezTo>
                  <a:pt x="2475309" y="8536582"/>
                  <a:pt x="2082204" y="8578717"/>
                  <a:pt x="1698426" y="8616156"/>
                </a:cubicBezTo>
                <a:close/>
                <a:moveTo>
                  <a:pt x="3116064" y="1150739"/>
                </a:moveTo>
                <a:cubicBezTo>
                  <a:pt x="2957049" y="1150739"/>
                  <a:pt x="2797902" y="1160066"/>
                  <a:pt x="2638623" y="1178719"/>
                </a:cubicBezTo>
                <a:cubicBezTo>
                  <a:pt x="2479476" y="1197372"/>
                  <a:pt x="2320329" y="1220788"/>
                  <a:pt x="2161183" y="1248966"/>
                </a:cubicBezTo>
                <a:lnTo>
                  <a:pt x="2161183" y="7423547"/>
                </a:lnTo>
                <a:cubicBezTo>
                  <a:pt x="2432645" y="7395369"/>
                  <a:pt x="2720512" y="7362627"/>
                  <a:pt x="3024783" y="7325321"/>
                </a:cubicBezTo>
                <a:cubicBezTo>
                  <a:pt x="3329186" y="7287882"/>
                  <a:pt x="3626445" y="7231724"/>
                  <a:pt x="3916561" y="7156847"/>
                </a:cubicBezTo>
                <a:cubicBezTo>
                  <a:pt x="4206808" y="7081970"/>
                  <a:pt x="4478337" y="6983744"/>
                  <a:pt x="4731147" y="6862168"/>
                </a:cubicBezTo>
                <a:cubicBezTo>
                  <a:pt x="4983956" y="6740592"/>
                  <a:pt x="5194630" y="6586207"/>
                  <a:pt x="5363170" y="6399014"/>
                </a:cubicBezTo>
                <a:cubicBezTo>
                  <a:pt x="5662678" y="6071593"/>
                  <a:pt x="5889691" y="5702102"/>
                  <a:pt x="6044208" y="5290543"/>
                </a:cubicBezTo>
                <a:cubicBezTo>
                  <a:pt x="6198724" y="4878851"/>
                  <a:pt x="6275983" y="4457833"/>
                  <a:pt x="6275983" y="4027488"/>
                </a:cubicBezTo>
                <a:cubicBezTo>
                  <a:pt x="6275983" y="3653235"/>
                  <a:pt x="6208051" y="3293071"/>
                  <a:pt x="6072187" y="2946996"/>
                </a:cubicBezTo>
                <a:cubicBezTo>
                  <a:pt x="5936456" y="2600789"/>
                  <a:pt x="5735174" y="2294401"/>
                  <a:pt x="5468342" y="2027833"/>
                </a:cubicBezTo>
                <a:cubicBezTo>
                  <a:pt x="5201510" y="1761133"/>
                  <a:pt x="4871442" y="1548276"/>
                  <a:pt x="4478139" y="1389261"/>
                </a:cubicBezTo>
                <a:cubicBezTo>
                  <a:pt x="4084968" y="1230247"/>
                  <a:pt x="3630943" y="1150739"/>
                  <a:pt x="3116064" y="115073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0" name="Freeform 1370"/>
          <p:cNvSpPr/>
          <p:nvPr/>
        </p:nvSpPr>
        <p:spPr>
          <a:xfrm rot="0" flipH="0" flipV="0">
            <a:off x="4760968" y="78804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1" name="Freeform 1371"/>
          <p:cNvSpPr/>
          <p:nvPr/>
        </p:nvSpPr>
        <p:spPr>
          <a:xfrm rot="0" flipH="0" flipV="0">
            <a:off x="4997726" y="78726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2" name="Freeform 1372"/>
          <p:cNvSpPr/>
          <p:nvPr/>
        </p:nvSpPr>
        <p:spPr>
          <a:xfrm rot="0" flipH="0" flipV="0">
            <a:off x="5208386" y="7777846"/>
            <a:ext cx="191552" cy="329719"/>
          </a:xfrm>
          <a:custGeom>
            <a:pathLst>
              <a:path w="5320903" h="9158882">
                <a:moveTo>
                  <a:pt x="1150739" y="8515747"/>
                </a:moveTo>
                <a:cubicBezTo>
                  <a:pt x="1141478" y="8721592"/>
                  <a:pt x="1080690" y="8878292"/>
                  <a:pt x="968375" y="8985845"/>
                </a:cubicBezTo>
                <a:cubicBezTo>
                  <a:pt x="856059" y="9093397"/>
                  <a:pt x="732102" y="9149489"/>
                  <a:pt x="596503" y="9154119"/>
                </a:cubicBezTo>
                <a:cubicBezTo>
                  <a:pt x="460904" y="9158882"/>
                  <a:pt x="334631" y="9112183"/>
                  <a:pt x="217685" y="9014023"/>
                </a:cubicBezTo>
                <a:cubicBezTo>
                  <a:pt x="100740" y="8915730"/>
                  <a:pt x="28178" y="8763727"/>
                  <a:pt x="0" y="8558014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172" y="58473"/>
                  <a:pt x="437488" y="9392"/>
                  <a:pt x="554434" y="4762"/>
                </a:cubicBezTo>
                <a:cubicBezTo>
                  <a:pt x="671380" y="0"/>
                  <a:pt x="785944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4628554"/>
                </a:lnTo>
                <a:cubicBezTo>
                  <a:pt x="1394023" y="4488193"/>
                  <a:pt x="1611510" y="4343201"/>
                  <a:pt x="1803201" y="4193579"/>
                </a:cubicBezTo>
                <a:cubicBezTo>
                  <a:pt x="1995024" y="4043825"/>
                  <a:pt x="2184466" y="3880114"/>
                  <a:pt x="2371526" y="3702447"/>
                </a:cubicBezTo>
                <a:cubicBezTo>
                  <a:pt x="2558719" y="3524647"/>
                  <a:pt x="2748227" y="3330508"/>
                  <a:pt x="2940050" y="3120033"/>
                </a:cubicBezTo>
                <a:cubicBezTo>
                  <a:pt x="3131872" y="2909557"/>
                  <a:pt x="3340033" y="2677980"/>
                  <a:pt x="3564532" y="2425303"/>
                </a:cubicBezTo>
                <a:cubicBezTo>
                  <a:pt x="3723547" y="2294334"/>
                  <a:pt x="3880246" y="2233546"/>
                  <a:pt x="4034631" y="2242939"/>
                </a:cubicBezTo>
                <a:cubicBezTo>
                  <a:pt x="4189015" y="2252331"/>
                  <a:pt x="4312972" y="2303793"/>
                  <a:pt x="4406503" y="2397323"/>
                </a:cubicBezTo>
                <a:cubicBezTo>
                  <a:pt x="4500033" y="2490853"/>
                  <a:pt x="4551494" y="2614811"/>
                  <a:pt x="4560887" y="2769195"/>
                </a:cubicBezTo>
                <a:cubicBezTo>
                  <a:pt x="4570280" y="2923579"/>
                  <a:pt x="4509425" y="3080279"/>
                  <a:pt x="4378325" y="3239293"/>
                </a:cubicBezTo>
                <a:cubicBezTo>
                  <a:pt x="4022857" y="3650985"/>
                  <a:pt x="3695435" y="4008834"/>
                  <a:pt x="3396059" y="4312840"/>
                </a:cubicBezTo>
                <a:cubicBezTo>
                  <a:pt x="3096683" y="4616847"/>
                  <a:pt x="2778588" y="4890492"/>
                  <a:pt x="2441773" y="5133776"/>
                </a:cubicBezTo>
                <a:cubicBezTo>
                  <a:pt x="2918949" y="5667044"/>
                  <a:pt x="3370328" y="6169951"/>
                  <a:pt x="3795910" y="6642497"/>
                </a:cubicBezTo>
                <a:cubicBezTo>
                  <a:pt x="4221625" y="7114910"/>
                  <a:pt x="4673070" y="7617685"/>
                  <a:pt x="5150246" y="8150820"/>
                </a:cubicBezTo>
                <a:cubicBezTo>
                  <a:pt x="5271822" y="8319227"/>
                  <a:pt x="5320903" y="8480623"/>
                  <a:pt x="5297487" y="8635008"/>
                </a:cubicBezTo>
                <a:cubicBezTo>
                  <a:pt x="5274204" y="8789392"/>
                  <a:pt x="5213416" y="8911034"/>
                  <a:pt x="5115123" y="8999934"/>
                </a:cubicBezTo>
                <a:cubicBezTo>
                  <a:pt x="5016963" y="9088833"/>
                  <a:pt x="4890690" y="9130902"/>
                  <a:pt x="4736306" y="9126139"/>
                </a:cubicBezTo>
                <a:cubicBezTo>
                  <a:pt x="4581921" y="9121509"/>
                  <a:pt x="4429852" y="9044383"/>
                  <a:pt x="4280098" y="8894762"/>
                </a:cubicBezTo>
                <a:cubicBezTo>
                  <a:pt x="3784269" y="8342709"/>
                  <a:pt x="3316485" y="7818768"/>
                  <a:pt x="2876748" y="7322939"/>
                </a:cubicBezTo>
                <a:cubicBezTo>
                  <a:pt x="2437143" y="6827110"/>
                  <a:pt x="1969426" y="6307865"/>
                  <a:pt x="1473596" y="5765204"/>
                </a:cubicBezTo>
                <a:cubicBezTo>
                  <a:pt x="1417505" y="5793383"/>
                  <a:pt x="1363728" y="5821495"/>
                  <a:pt x="1312267" y="5849540"/>
                </a:cubicBezTo>
                <a:cubicBezTo>
                  <a:pt x="1260805" y="5877586"/>
                  <a:pt x="1206962" y="5905632"/>
                  <a:pt x="1150739" y="5933678"/>
                </a:cubicBezTo>
                <a:lnTo>
                  <a:pt x="1150739" y="851574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3" name="Freeform 1373"/>
          <p:cNvSpPr/>
          <p:nvPr/>
        </p:nvSpPr>
        <p:spPr>
          <a:xfrm rot="0" flipH="0" flipV="0">
            <a:off x="5613125" y="78803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4" name="Freeform 1374"/>
          <p:cNvSpPr/>
          <p:nvPr/>
        </p:nvSpPr>
        <p:spPr>
          <a:xfrm rot="0" flipH="0" flipV="0">
            <a:off x="5862132" y="78767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5" name="Freeform 1375"/>
          <p:cNvSpPr/>
          <p:nvPr/>
        </p:nvSpPr>
        <p:spPr>
          <a:xfrm rot="0" flipH="0" flipV="0">
            <a:off x="6094099" y="78803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6" name="Freeform 1376"/>
          <p:cNvSpPr/>
          <p:nvPr/>
        </p:nvSpPr>
        <p:spPr>
          <a:xfrm rot="0" flipH="0" flipV="0">
            <a:off x="6346146" y="78726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7" name="Freeform 1377"/>
          <p:cNvSpPr/>
          <p:nvPr/>
        </p:nvSpPr>
        <p:spPr>
          <a:xfrm rot="0" flipH="0" flipV="0">
            <a:off x="6536044" y="7885366"/>
            <a:ext cx="202499" cy="344038"/>
          </a:xfrm>
          <a:custGeom>
            <a:pathLst>
              <a:path w="5624976" h="9556616">
                <a:moveTo>
                  <a:pt x="572955" y="8798717"/>
                </a:moveTo>
                <a:cubicBezTo>
                  <a:pt x="451379" y="8677141"/>
                  <a:pt x="378883" y="8546172"/>
                  <a:pt x="355468" y="8405811"/>
                </a:cubicBezTo>
                <a:cubicBezTo>
                  <a:pt x="332184" y="8265582"/>
                  <a:pt x="350904" y="8144006"/>
                  <a:pt x="411626" y="8041083"/>
                </a:cubicBezTo>
                <a:cubicBezTo>
                  <a:pt x="472480" y="7938160"/>
                  <a:pt x="568391" y="7860968"/>
                  <a:pt x="699360" y="7809506"/>
                </a:cubicBezTo>
                <a:cubicBezTo>
                  <a:pt x="830329" y="7758045"/>
                  <a:pt x="984713" y="7760360"/>
                  <a:pt x="1162513" y="7816452"/>
                </a:cubicBezTo>
                <a:cubicBezTo>
                  <a:pt x="1284089" y="7881936"/>
                  <a:pt x="1386946" y="7940409"/>
                  <a:pt x="1471083" y="7991870"/>
                </a:cubicBezTo>
                <a:cubicBezTo>
                  <a:pt x="1555353" y="8043332"/>
                  <a:pt x="1639557" y="8090097"/>
                  <a:pt x="1723694" y="8132166"/>
                </a:cubicBezTo>
                <a:cubicBezTo>
                  <a:pt x="1807964" y="8174367"/>
                  <a:pt x="1894483" y="8209490"/>
                  <a:pt x="1983251" y="8237536"/>
                </a:cubicBezTo>
                <a:cubicBezTo>
                  <a:pt x="2072151" y="8265582"/>
                  <a:pt x="2177455" y="8293628"/>
                  <a:pt x="2299163" y="8321674"/>
                </a:cubicBezTo>
                <a:cubicBezTo>
                  <a:pt x="2467570" y="8359112"/>
                  <a:pt x="2650001" y="8377831"/>
                  <a:pt x="2846454" y="8377831"/>
                </a:cubicBezTo>
                <a:cubicBezTo>
                  <a:pt x="3042907" y="8377831"/>
                  <a:pt x="3236979" y="8354416"/>
                  <a:pt x="3428669" y="8307585"/>
                </a:cubicBezTo>
                <a:cubicBezTo>
                  <a:pt x="3620492" y="8260886"/>
                  <a:pt x="3798226" y="8186075"/>
                  <a:pt x="3961871" y="8083152"/>
                </a:cubicBezTo>
                <a:cubicBezTo>
                  <a:pt x="4125648" y="7980229"/>
                  <a:pt x="4254368" y="7844564"/>
                  <a:pt x="4348030" y="7676156"/>
                </a:cubicBezTo>
                <a:cubicBezTo>
                  <a:pt x="4413515" y="7563841"/>
                  <a:pt x="4450887" y="7428176"/>
                  <a:pt x="4460147" y="7269161"/>
                </a:cubicBezTo>
                <a:cubicBezTo>
                  <a:pt x="4469540" y="7110146"/>
                  <a:pt x="4474236" y="6965155"/>
                  <a:pt x="4474236" y="6834186"/>
                </a:cubicBezTo>
                <a:lnTo>
                  <a:pt x="4474236" y="5921970"/>
                </a:lnTo>
                <a:cubicBezTo>
                  <a:pt x="4324615" y="5996847"/>
                  <a:pt x="4174926" y="6057634"/>
                  <a:pt x="4025172" y="6104333"/>
                </a:cubicBezTo>
                <a:cubicBezTo>
                  <a:pt x="3875551" y="6151164"/>
                  <a:pt x="3721166" y="6197995"/>
                  <a:pt x="3562019" y="6244827"/>
                </a:cubicBezTo>
                <a:cubicBezTo>
                  <a:pt x="3337520" y="6291526"/>
                  <a:pt x="3113021" y="6321887"/>
                  <a:pt x="2888522" y="6335910"/>
                </a:cubicBezTo>
                <a:cubicBezTo>
                  <a:pt x="2664023" y="6350065"/>
                  <a:pt x="2439458" y="6333727"/>
                  <a:pt x="2214827" y="6286895"/>
                </a:cubicBezTo>
                <a:cubicBezTo>
                  <a:pt x="1728391" y="6202626"/>
                  <a:pt x="1321461" y="6006174"/>
                  <a:pt x="994040" y="5697537"/>
                </a:cubicBezTo>
                <a:cubicBezTo>
                  <a:pt x="666618" y="5388768"/>
                  <a:pt x="421018" y="5023908"/>
                  <a:pt x="257241" y="4602956"/>
                </a:cubicBezTo>
                <a:cubicBezTo>
                  <a:pt x="93596" y="4181871"/>
                  <a:pt x="9393" y="3732807"/>
                  <a:pt x="4630" y="3255764"/>
                </a:cubicBezTo>
                <a:cubicBezTo>
                  <a:pt x="0" y="2778588"/>
                  <a:pt x="77192" y="2329524"/>
                  <a:pt x="236207" y="1908571"/>
                </a:cubicBezTo>
                <a:cubicBezTo>
                  <a:pt x="367176" y="1571757"/>
                  <a:pt x="558932" y="1263054"/>
                  <a:pt x="811477" y="982464"/>
                </a:cubicBezTo>
                <a:cubicBezTo>
                  <a:pt x="1064154" y="701741"/>
                  <a:pt x="1349507" y="479557"/>
                  <a:pt x="1667536" y="315912"/>
                </a:cubicBezTo>
                <a:cubicBezTo>
                  <a:pt x="1985698" y="152135"/>
                  <a:pt x="2327209" y="56224"/>
                  <a:pt x="2692069" y="28178"/>
                </a:cubicBezTo>
                <a:cubicBezTo>
                  <a:pt x="3056930" y="0"/>
                  <a:pt x="3412397" y="65484"/>
                  <a:pt x="3758472" y="224631"/>
                </a:cubicBezTo>
                <a:cubicBezTo>
                  <a:pt x="4029803" y="355600"/>
                  <a:pt x="4287110" y="500591"/>
                  <a:pt x="4530394" y="659606"/>
                </a:cubicBezTo>
                <a:cubicBezTo>
                  <a:pt x="4586486" y="528637"/>
                  <a:pt x="4665993" y="432792"/>
                  <a:pt x="4768916" y="372070"/>
                </a:cubicBezTo>
                <a:cubicBezTo>
                  <a:pt x="4871839" y="311216"/>
                  <a:pt x="4979392" y="287800"/>
                  <a:pt x="5091576" y="301823"/>
                </a:cubicBezTo>
                <a:cubicBezTo>
                  <a:pt x="5203891" y="315846"/>
                  <a:pt x="5309129" y="364992"/>
                  <a:pt x="5407290" y="449262"/>
                </a:cubicBezTo>
                <a:cubicBezTo>
                  <a:pt x="5505582" y="533400"/>
                  <a:pt x="5578144" y="654975"/>
                  <a:pt x="5624976" y="813990"/>
                </a:cubicBezTo>
                <a:lnTo>
                  <a:pt x="5624976" y="6792117"/>
                </a:lnTo>
                <a:cubicBezTo>
                  <a:pt x="5624976" y="7297339"/>
                  <a:pt x="5550098" y="7729999"/>
                  <a:pt x="5400344" y="8090097"/>
                </a:cubicBezTo>
                <a:cubicBezTo>
                  <a:pt x="5250722" y="8450327"/>
                  <a:pt x="4960739" y="8770738"/>
                  <a:pt x="4530394" y="9051328"/>
                </a:cubicBezTo>
                <a:cubicBezTo>
                  <a:pt x="4352594" y="9163644"/>
                  <a:pt x="4160771" y="9261870"/>
                  <a:pt x="3954926" y="9346008"/>
                </a:cubicBezTo>
                <a:cubicBezTo>
                  <a:pt x="3749212" y="9430278"/>
                  <a:pt x="3543432" y="9481739"/>
                  <a:pt x="3337586" y="9500392"/>
                </a:cubicBezTo>
                <a:cubicBezTo>
                  <a:pt x="2888456" y="9556616"/>
                  <a:pt x="2458111" y="9537963"/>
                  <a:pt x="2046552" y="9444433"/>
                </a:cubicBezTo>
                <a:cubicBezTo>
                  <a:pt x="1747176" y="9378949"/>
                  <a:pt x="1494565" y="9292364"/>
                  <a:pt x="1288719" y="9184678"/>
                </a:cubicBezTo>
                <a:cubicBezTo>
                  <a:pt x="1082873" y="9077125"/>
                  <a:pt x="844285" y="8948472"/>
                  <a:pt x="572955" y="8798717"/>
                </a:cubicBezTo>
                <a:close/>
                <a:moveTo>
                  <a:pt x="4376010" y="4616846"/>
                </a:moveTo>
                <a:cubicBezTo>
                  <a:pt x="4413448" y="4598193"/>
                  <a:pt x="4446190" y="4588867"/>
                  <a:pt x="4474236" y="4588867"/>
                </a:cubicBezTo>
                <a:lnTo>
                  <a:pt x="4474236" y="2062956"/>
                </a:lnTo>
                <a:cubicBezTo>
                  <a:pt x="4464844" y="2062956"/>
                  <a:pt x="4460147" y="2058260"/>
                  <a:pt x="4460147" y="2048867"/>
                </a:cubicBezTo>
                <a:cubicBezTo>
                  <a:pt x="4273087" y="1871067"/>
                  <a:pt x="4060230" y="1702660"/>
                  <a:pt x="3821576" y="1543645"/>
                </a:cubicBezTo>
                <a:cubicBezTo>
                  <a:pt x="3583054" y="1384630"/>
                  <a:pt x="3332824" y="1267685"/>
                  <a:pt x="3070886" y="1192807"/>
                </a:cubicBezTo>
                <a:cubicBezTo>
                  <a:pt x="2958703" y="1202200"/>
                  <a:pt x="2846454" y="1211593"/>
                  <a:pt x="2734138" y="1220985"/>
                </a:cubicBezTo>
                <a:cubicBezTo>
                  <a:pt x="2621822" y="1230246"/>
                  <a:pt x="2509573" y="1239572"/>
                  <a:pt x="2397390" y="1248965"/>
                </a:cubicBezTo>
                <a:cubicBezTo>
                  <a:pt x="2322513" y="1286404"/>
                  <a:pt x="2245320" y="1323842"/>
                  <a:pt x="2165813" y="1361281"/>
                </a:cubicBezTo>
                <a:cubicBezTo>
                  <a:pt x="2086306" y="1398719"/>
                  <a:pt x="2009113" y="1436158"/>
                  <a:pt x="1934236" y="1473596"/>
                </a:cubicBezTo>
                <a:cubicBezTo>
                  <a:pt x="1466453" y="1950640"/>
                  <a:pt x="1211527" y="2437077"/>
                  <a:pt x="1169458" y="2932906"/>
                </a:cubicBezTo>
                <a:cubicBezTo>
                  <a:pt x="1127390" y="3428735"/>
                  <a:pt x="1242020" y="3976026"/>
                  <a:pt x="1513351" y="4574778"/>
                </a:cubicBezTo>
                <a:cubicBezTo>
                  <a:pt x="1560049" y="4631002"/>
                  <a:pt x="1611445" y="4687159"/>
                  <a:pt x="1667536" y="4743251"/>
                </a:cubicBezTo>
                <a:cubicBezTo>
                  <a:pt x="1723760" y="4799343"/>
                  <a:pt x="1775222" y="4855501"/>
                  <a:pt x="1821921" y="4911725"/>
                </a:cubicBezTo>
                <a:cubicBezTo>
                  <a:pt x="2720049" y="5360722"/>
                  <a:pt x="3571412" y="5262430"/>
                  <a:pt x="4376010" y="46168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8" name="Freeform 1378"/>
          <p:cNvSpPr/>
          <p:nvPr/>
        </p:nvSpPr>
        <p:spPr>
          <a:xfrm rot="0" flipH="0" flipV="0">
            <a:off x="6772925" y="7873243"/>
            <a:ext cx="216727" cy="335449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9" name="Freeform 1379"/>
          <p:cNvSpPr/>
          <p:nvPr/>
        </p:nvSpPr>
        <p:spPr>
          <a:xfrm rot="0" flipH="0" flipV="0">
            <a:off x="7216914" y="7785311"/>
            <a:ext cx="202582" cy="315325"/>
          </a:xfrm>
          <a:custGeom>
            <a:pathLst>
              <a:path w="5627291" h="8759031">
                <a:moveTo>
                  <a:pt x="3578423" y="996355"/>
                </a:moveTo>
                <a:cubicBezTo>
                  <a:pt x="3138686" y="1379868"/>
                  <a:pt x="2724679" y="1845270"/>
                  <a:pt x="2336403" y="2392561"/>
                </a:cubicBezTo>
                <a:cubicBezTo>
                  <a:pt x="1948259" y="2939851"/>
                  <a:pt x="1646568" y="3517569"/>
                  <a:pt x="1431330" y="4125714"/>
                </a:cubicBezTo>
                <a:cubicBezTo>
                  <a:pt x="1964597" y="3779639"/>
                  <a:pt x="2530607" y="3606601"/>
                  <a:pt x="3129359" y="3606601"/>
                </a:cubicBezTo>
                <a:cubicBezTo>
                  <a:pt x="3484827" y="3606601"/>
                  <a:pt x="3814564" y="3660444"/>
                  <a:pt x="4118570" y="3768130"/>
                </a:cubicBezTo>
                <a:cubicBezTo>
                  <a:pt x="4422709" y="3875683"/>
                  <a:pt x="4687027" y="4034763"/>
                  <a:pt x="4911526" y="4245372"/>
                </a:cubicBezTo>
                <a:cubicBezTo>
                  <a:pt x="5136158" y="4455848"/>
                  <a:pt x="5311576" y="4713221"/>
                  <a:pt x="5437783" y="5017492"/>
                </a:cubicBezTo>
                <a:cubicBezTo>
                  <a:pt x="5564121" y="5321631"/>
                  <a:pt x="5627291" y="5670285"/>
                  <a:pt x="5627291" y="6063456"/>
                </a:cubicBezTo>
                <a:cubicBezTo>
                  <a:pt x="5627291" y="6484673"/>
                  <a:pt x="5564121" y="6863755"/>
                  <a:pt x="5437783" y="7200701"/>
                </a:cubicBezTo>
                <a:cubicBezTo>
                  <a:pt x="5311576" y="7537648"/>
                  <a:pt x="5131527" y="7820753"/>
                  <a:pt x="4897636" y="8050014"/>
                </a:cubicBezTo>
                <a:cubicBezTo>
                  <a:pt x="4663744" y="8279275"/>
                  <a:pt x="4387718" y="8454760"/>
                  <a:pt x="4069556" y="8576469"/>
                </a:cubicBezTo>
                <a:cubicBezTo>
                  <a:pt x="3751527" y="8698177"/>
                  <a:pt x="3396059" y="8759031"/>
                  <a:pt x="3003153" y="8759031"/>
                </a:cubicBezTo>
                <a:cubicBezTo>
                  <a:pt x="2563416" y="8759031"/>
                  <a:pt x="2142397" y="8674828"/>
                  <a:pt x="1740098" y="8506420"/>
                </a:cubicBezTo>
                <a:cubicBezTo>
                  <a:pt x="1337799" y="8337881"/>
                  <a:pt x="1015074" y="8089900"/>
                  <a:pt x="771922" y="7762478"/>
                </a:cubicBezTo>
                <a:cubicBezTo>
                  <a:pt x="640821" y="7584546"/>
                  <a:pt x="537832" y="7439488"/>
                  <a:pt x="462955" y="7327305"/>
                </a:cubicBezTo>
                <a:cubicBezTo>
                  <a:pt x="388210" y="7214989"/>
                  <a:pt x="327422" y="7102673"/>
                  <a:pt x="280591" y="6990358"/>
                </a:cubicBezTo>
                <a:cubicBezTo>
                  <a:pt x="233892" y="6878042"/>
                  <a:pt x="194138" y="6756400"/>
                  <a:pt x="161330" y="6625431"/>
                </a:cubicBezTo>
                <a:cubicBezTo>
                  <a:pt x="128654" y="6494462"/>
                  <a:pt x="88900" y="6321293"/>
                  <a:pt x="42069" y="6105922"/>
                </a:cubicBezTo>
                <a:cubicBezTo>
                  <a:pt x="14023" y="5946907"/>
                  <a:pt x="0" y="5783196"/>
                  <a:pt x="0" y="5614789"/>
                </a:cubicBezTo>
                <a:cubicBezTo>
                  <a:pt x="0" y="5137613"/>
                  <a:pt x="72496" y="4648729"/>
                  <a:pt x="217487" y="4148137"/>
                </a:cubicBezTo>
                <a:cubicBezTo>
                  <a:pt x="362479" y="3647413"/>
                  <a:pt x="561247" y="3158463"/>
                  <a:pt x="813792" y="2681287"/>
                </a:cubicBezTo>
                <a:cubicBezTo>
                  <a:pt x="1066469" y="2203979"/>
                  <a:pt x="1361215" y="1752401"/>
                  <a:pt x="1698030" y="1326555"/>
                </a:cubicBezTo>
                <a:cubicBezTo>
                  <a:pt x="2034844" y="900708"/>
                  <a:pt x="2390378" y="519311"/>
                  <a:pt x="2764631" y="182364"/>
                </a:cubicBezTo>
                <a:cubicBezTo>
                  <a:pt x="2914253" y="60788"/>
                  <a:pt x="3068571" y="0"/>
                  <a:pt x="3227586" y="0"/>
                </a:cubicBezTo>
                <a:cubicBezTo>
                  <a:pt x="3377340" y="0"/>
                  <a:pt x="3503679" y="51461"/>
                  <a:pt x="3606601" y="154384"/>
                </a:cubicBezTo>
                <a:cubicBezTo>
                  <a:pt x="3709524" y="257307"/>
                  <a:pt x="3760986" y="383580"/>
                  <a:pt x="3760986" y="533201"/>
                </a:cubicBezTo>
                <a:cubicBezTo>
                  <a:pt x="3760986" y="692216"/>
                  <a:pt x="3700132" y="846600"/>
                  <a:pt x="3578423" y="996355"/>
                </a:cubicBezTo>
                <a:close/>
                <a:moveTo>
                  <a:pt x="1347192" y="5768380"/>
                </a:moveTo>
                <a:cubicBezTo>
                  <a:pt x="1319146" y="5805950"/>
                  <a:pt x="1288719" y="5838759"/>
                  <a:pt x="1255911" y="5866805"/>
                </a:cubicBezTo>
                <a:cubicBezTo>
                  <a:pt x="1223235" y="5894850"/>
                  <a:pt x="1192874" y="5918266"/>
                  <a:pt x="1164828" y="5937051"/>
                </a:cubicBezTo>
                <a:cubicBezTo>
                  <a:pt x="1174088" y="6040107"/>
                  <a:pt x="1197438" y="6140781"/>
                  <a:pt x="1234876" y="6239073"/>
                </a:cubicBezTo>
                <a:cubicBezTo>
                  <a:pt x="1272315" y="6337366"/>
                  <a:pt x="1305057" y="6438040"/>
                  <a:pt x="1333103" y="6541095"/>
                </a:cubicBezTo>
                <a:cubicBezTo>
                  <a:pt x="1604433" y="6952919"/>
                  <a:pt x="1873382" y="7231459"/>
                  <a:pt x="2139950" y="7376716"/>
                </a:cubicBezTo>
                <a:cubicBezTo>
                  <a:pt x="2406650" y="7521840"/>
                  <a:pt x="2684991" y="7594401"/>
                  <a:pt x="2974975" y="7594401"/>
                </a:cubicBezTo>
                <a:cubicBezTo>
                  <a:pt x="3339835" y="7594401"/>
                  <a:pt x="3620492" y="7531166"/>
                  <a:pt x="3816945" y="7404695"/>
                </a:cubicBezTo>
                <a:cubicBezTo>
                  <a:pt x="4013398" y="7278224"/>
                  <a:pt x="4158390" y="7133100"/>
                  <a:pt x="4251920" y="6969323"/>
                </a:cubicBezTo>
                <a:cubicBezTo>
                  <a:pt x="4345583" y="6805414"/>
                  <a:pt x="4401741" y="6641571"/>
                  <a:pt x="4420394" y="6477794"/>
                </a:cubicBezTo>
                <a:cubicBezTo>
                  <a:pt x="4439179" y="6313884"/>
                  <a:pt x="4448572" y="6189795"/>
                  <a:pt x="4448572" y="6105525"/>
                </a:cubicBezTo>
                <a:cubicBezTo>
                  <a:pt x="4448572" y="5852716"/>
                  <a:pt x="4411133" y="5639726"/>
                  <a:pt x="4336256" y="5466556"/>
                </a:cubicBezTo>
                <a:cubicBezTo>
                  <a:pt x="4261379" y="5293254"/>
                  <a:pt x="4160771" y="5155141"/>
                  <a:pt x="4034433" y="5052219"/>
                </a:cubicBezTo>
                <a:cubicBezTo>
                  <a:pt x="3908226" y="4949296"/>
                  <a:pt x="3770246" y="4874419"/>
                  <a:pt x="3620492" y="4827587"/>
                </a:cubicBezTo>
                <a:cubicBezTo>
                  <a:pt x="3470870" y="4780624"/>
                  <a:pt x="3316552" y="4757142"/>
                  <a:pt x="3157537" y="4757142"/>
                </a:cubicBezTo>
                <a:cubicBezTo>
                  <a:pt x="2801937" y="4757142"/>
                  <a:pt x="2467438" y="4848423"/>
                  <a:pt x="2154039" y="5030986"/>
                </a:cubicBezTo>
                <a:cubicBezTo>
                  <a:pt x="1840640" y="5213548"/>
                  <a:pt x="1571691" y="5459346"/>
                  <a:pt x="1347192" y="576838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0" name="Freeform 1380"/>
          <p:cNvSpPr/>
          <p:nvPr/>
        </p:nvSpPr>
        <p:spPr>
          <a:xfrm rot="0" flipH="0" flipV="0">
            <a:off x="7469763" y="7790333"/>
            <a:ext cx="211169" cy="323740"/>
          </a:xfrm>
          <a:custGeom>
            <a:pathLst>
              <a:path w="5865813" h="8992790">
                <a:moveTo>
                  <a:pt x="0" y="6649840"/>
                </a:moveTo>
                <a:cubicBezTo>
                  <a:pt x="65485" y="6369249"/>
                  <a:pt x="130969" y="6102681"/>
                  <a:pt x="196453" y="5850136"/>
                </a:cubicBezTo>
                <a:cubicBezTo>
                  <a:pt x="261938" y="5597592"/>
                  <a:pt x="411626" y="5354440"/>
                  <a:pt x="645517" y="5120680"/>
                </a:cubicBezTo>
                <a:cubicBezTo>
                  <a:pt x="804532" y="4933620"/>
                  <a:pt x="984581" y="4772290"/>
                  <a:pt x="1185664" y="4636691"/>
                </a:cubicBezTo>
                <a:cubicBezTo>
                  <a:pt x="1386880" y="4501092"/>
                  <a:pt x="1595107" y="4367808"/>
                  <a:pt x="1810345" y="4236840"/>
                </a:cubicBezTo>
                <a:cubicBezTo>
                  <a:pt x="1417439" y="3946989"/>
                  <a:pt x="1087636" y="3607991"/>
                  <a:pt x="820936" y="3219847"/>
                </a:cubicBezTo>
                <a:cubicBezTo>
                  <a:pt x="554368" y="2831571"/>
                  <a:pt x="421085" y="2384889"/>
                  <a:pt x="421085" y="1879799"/>
                </a:cubicBezTo>
                <a:cubicBezTo>
                  <a:pt x="421085" y="1524463"/>
                  <a:pt x="509918" y="1227535"/>
                  <a:pt x="687586" y="989013"/>
                </a:cubicBezTo>
                <a:cubicBezTo>
                  <a:pt x="865386" y="750491"/>
                  <a:pt x="1094581" y="556419"/>
                  <a:pt x="1375172" y="406797"/>
                </a:cubicBezTo>
                <a:cubicBezTo>
                  <a:pt x="1655895" y="257175"/>
                  <a:pt x="1964664" y="152004"/>
                  <a:pt x="2301478" y="91282"/>
                </a:cubicBezTo>
                <a:cubicBezTo>
                  <a:pt x="2638293" y="30427"/>
                  <a:pt x="2965715" y="0"/>
                  <a:pt x="3283744" y="0"/>
                </a:cubicBezTo>
                <a:cubicBezTo>
                  <a:pt x="3545681" y="0"/>
                  <a:pt x="3814630" y="30427"/>
                  <a:pt x="4090591" y="91282"/>
                </a:cubicBezTo>
                <a:cubicBezTo>
                  <a:pt x="4366684" y="152004"/>
                  <a:pt x="4619295" y="250164"/>
                  <a:pt x="4848424" y="385763"/>
                </a:cubicBezTo>
                <a:cubicBezTo>
                  <a:pt x="5077685" y="521362"/>
                  <a:pt x="5264812" y="701411"/>
                  <a:pt x="5409803" y="925910"/>
                </a:cubicBezTo>
                <a:cubicBezTo>
                  <a:pt x="5554795" y="1150409"/>
                  <a:pt x="5627291" y="1426303"/>
                  <a:pt x="5627291" y="1753593"/>
                </a:cubicBezTo>
                <a:cubicBezTo>
                  <a:pt x="5627291" y="2052836"/>
                  <a:pt x="5587537" y="2319404"/>
                  <a:pt x="5508030" y="2553296"/>
                </a:cubicBezTo>
                <a:cubicBezTo>
                  <a:pt x="5428523" y="2787055"/>
                  <a:pt x="5313892" y="3002161"/>
                  <a:pt x="5164138" y="3198615"/>
                </a:cubicBezTo>
                <a:cubicBezTo>
                  <a:pt x="5014516" y="3394936"/>
                  <a:pt x="4829770" y="3577300"/>
                  <a:pt x="4609902" y="3745707"/>
                </a:cubicBezTo>
                <a:cubicBezTo>
                  <a:pt x="4390033" y="3913982"/>
                  <a:pt x="4139803" y="4082323"/>
                  <a:pt x="3859213" y="4250730"/>
                </a:cubicBezTo>
                <a:cubicBezTo>
                  <a:pt x="4102365" y="4400352"/>
                  <a:pt x="4343202" y="4561682"/>
                  <a:pt x="4581724" y="4734719"/>
                </a:cubicBezTo>
                <a:cubicBezTo>
                  <a:pt x="4820378" y="4907757"/>
                  <a:pt x="5035616" y="5094817"/>
                  <a:pt x="5227439" y="5295900"/>
                </a:cubicBezTo>
                <a:cubicBezTo>
                  <a:pt x="5419262" y="5496984"/>
                  <a:pt x="5573580" y="5712090"/>
                  <a:pt x="5690394" y="5941219"/>
                </a:cubicBezTo>
                <a:cubicBezTo>
                  <a:pt x="5807339" y="6170348"/>
                  <a:pt x="5865813" y="6425208"/>
                  <a:pt x="5865813" y="6705799"/>
                </a:cubicBezTo>
                <a:cubicBezTo>
                  <a:pt x="5865813" y="6958344"/>
                  <a:pt x="5795632" y="7208573"/>
                  <a:pt x="5655270" y="7456488"/>
                </a:cubicBezTo>
                <a:cubicBezTo>
                  <a:pt x="5515041" y="7704270"/>
                  <a:pt x="5334992" y="7928769"/>
                  <a:pt x="5115124" y="8129985"/>
                </a:cubicBezTo>
                <a:cubicBezTo>
                  <a:pt x="4895255" y="8331068"/>
                  <a:pt x="4651970" y="8499409"/>
                  <a:pt x="4385270" y="8635008"/>
                </a:cubicBezTo>
                <a:cubicBezTo>
                  <a:pt x="4118703" y="8770606"/>
                  <a:pt x="3863843" y="8857059"/>
                  <a:pt x="3620691" y="8894365"/>
                </a:cubicBezTo>
                <a:cubicBezTo>
                  <a:pt x="3265091" y="8959982"/>
                  <a:pt x="2932973" y="8992790"/>
                  <a:pt x="2624336" y="8992790"/>
                </a:cubicBezTo>
                <a:cubicBezTo>
                  <a:pt x="2278129" y="8992790"/>
                  <a:pt x="1952956" y="8943644"/>
                  <a:pt x="1648817" y="8845351"/>
                </a:cubicBezTo>
                <a:cubicBezTo>
                  <a:pt x="1344811" y="8747058"/>
                  <a:pt x="1029097" y="8576403"/>
                  <a:pt x="701675" y="8333383"/>
                </a:cubicBezTo>
                <a:cubicBezTo>
                  <a:pt x="430345" y="8136930"/>
                  <a:pt x="261938" y="7907801"/>
                  <a:pt x="196453" y="7645996"/>
                </a:cubicBezTo>
                <a:cubicBezTo>
                  <a:pt x="130969" y="7384058"/>
                  <a:pt x="74877" y="7112794"/>
                  <a:pt x="28178" y="6832204"/>
                </a:cubicBezTo>
                <a:close/>
                <a:moveTo>
                  <a:pt x="1305124" y="6228755"/>
                </a:moveTo>
                <a:cubicBezTo>
                  <a:pt x="1286470" y="6303632"/>
                  <a:pt x="1267751" y="6380824"/>
                  <a:pt x="1248966" y="6460332"/>
                </a:cubicBezTo>
                <a:cubicBezTo>
                  <a:pt x="1230313" y="6539707"/>
                  <a:pt x="1211593" y="6616833"/>
                  <a:pt x="1192808" y="6691710"/>
                </a:cubicBezTo>
                <a:cubicBezTo>
                  <a:pt x="1211593" y="6775847"/>
                  <a:pt x="1225616" y="6859985"/>
                  <a:pt x="1234877" y="6944122"/>
                </a:cubicBezTo>
                <a:cubicBezTo>
                  <a:pt x="1244269" y="7028260"/>
                  <a:pt x="1258358" y="7107767"/>
                  <a:pt x="1277144" y="7182644"/>
                </a:cubicBezTo>
                <a:cubicBezTo>
                  <a:pt x="1380067" y="7351052"/>
                  <a:pt x="1492316" y="7484335"/>
                  <a:pt x="1613892" y="7582496"/>
                </a:cubicBezTo>
                <a:cubicBezTo>
                  <a:pt x="1735468" y="7680656"/>
                  <a:pt x="1864056" y="7755467"/>
                  <a:pt x="1999655" y="7806929"/>
                </a:cubicBezTo>
                <a:cubicBezTo>
                  <a:pt x="2135386" y="7858390"/>
                  <a:pt x="2268736" y="7888817"/>
                  <a:pt x="2399705" y="7898210"/>
                </a:cubicBezTo>
                <a:cubicBezTo>
                  <a:pt x="2530674" y="7907470"/>
                  <a:pt x="2652316" y="7912100"/>
                  <a:pt x="2764631" y="7912100"/>
                </a:cubicBezTo>
                <a:cubicBezTo>
                  <a:pt x="2933039" y="7912100"/>
                  <a:pt x="3117784" y="7891066"/>
                  <a:pt x="3318867" y="7848997"/>
                </a:cubicBezTo>
                <a:cubicBezTo>
                  <a:pt x="3520083" y="7806929"/>
                  <a:pt x="3709524" y="7734499"/>
                  <a:pt x="3887192" y="7631708"/>
                </a:cubicBezTo>
                <a:cubicBezTo>
                  <a:pt x="4064992" y="7528785"/>
                  <a:pt x="4221692" y="7393120"/>
                  <a:pt x="4357291" y="7224713"/>
                </a:cubicBezTo>
                <a:cubicBezTo>
                  <a:pt x="4493022" y="7056306"/>
                  <a:pt x="4588934" y="6845896"/>
                  <a:pt x="4645025" y="6593483"/>
                </a:cubicBezTo>
                <a:cubicBezTo>
                  <a:pt x="4616979" y="6415816"/>
                  <a:pt x="4532776" y="6247541"/>
                  <a:pt x="4392414" y="6088658"/>
                </a:cubicBezTo>
                <a:cubicBezTo>
                  <a:pt x="4252053" y="5929644"/>
                  <a:pt x="4090657" y="5777641"/>
                  <a:pt x="3908227" y="5632649"/>
                </a:cubicBezTo>
                <a:cubicBezTo>
                  <a:pt x="3725796" y="5487657"/>
                  <a:pt x="3533974" y="5352058"/>
                  <a:pt x="3332758" y="5225852"/>
                </a:cubicBezTo>
                <a:cubicBezTo>
                  <a:pt x="3131674" y="5099646"/>
                  <a:pt x="2946929" y="4985081"/>
                  <a:pt x="2778522" y="4882158"/>
                </a:cubicBezTo>
                <a:cubicBezTo>
                  <a:pt x="2432447" y="5106525"/>
                  <a:pt x="2147094" y="5309923"/>
                  <a:pt x="1922463" y="5492354"/>
                </a:cubicBezTo>
                <a:cubicBezTo>
                  <a:pt x="1697964" y="5674652"/>
                  <a:pt x="1492184" y="5920119"/>
                  <a:pt x="1305124" y="6228755"/>
                </a:cubicBezTo>
                <a:close/>
                <a:moveTo>
                  <a:pt x="1627981" y="2286794"/>
                </a:moveTo>
                <a:cubicBezTo>
                  <a:pt x="1786996" y="2558125"/>
                  <a:pt x="1971741" y="2796646"/>
                  <a:pt x="2182217" y="3002360"/>
                </a:cubicBezTo>
                <a:cubicBezTo>
                  <a:pt x="2392693" y="3208073"/>
                  <a:pt x="2628900" y="3404461"/>
                  <a:pt x="2890838" y="3591521"/>
                </a:cubicBezTo>
                <a:cubicBezTo>
                  <a:pt x="3190214" y="3413721"/>
                  <a:pt x="3463859" y="3221964"/>
                  <a:pt x="3711774" y="3016250"/>
                </a:cubicBezTo>
                <a:cubicBezTo>
                  <a:pt x="3959688" y="2810537"/>
                  <a:pt x="4177242" y="2558058"/>
                  <a:pt x="4364435" y="2258815"/>
                </a:cubicBezTo>
                <a:cubicBezTo>
                  <a:pt x="4383088" y="2183937"/>
                  <a:pt x="4397045" y="2109127"/>
                  <a:pt x="4406305" y="2034382"/>
                </a:cubicBezTo>
                <a:cubicBezTo>
                  <a:pt x="4415698" y="1959637"/>
                  <a:pt x="4429787" y="1889522"/>
                  <a:pt x="4448572" y="1824038"/>
                </a:cubicBezTo>
                <a:cubicBezTo>
                  <a:pt x="4429787" y="1777207"/>
                  <a:pt x="4418079" y="1728127"/>
                  <a:pt x="4413449" y="1676797"/>
                </a:cubicBezTo>
                <a:cubicBezTo>
                  <a:pt x="4408818" y="1625336"/>
                  <a:pt x="4397110" y="1576190"/>
                  <a:pt x="4378325" y="1529358"/>
                </a:cubicBezTo>
                <a:cubicBezTo>
                  <a:pt x="4219310" y="1342430"/>
                  <a:pt x="4039195" y="1220921"/>
                  <a:pt x="3837980" y="1164829"/>
                </a:cubicBezTo>
                <a:cubicBezTo>
                  <a:pt x="3636896" y="1108605"/>
                  <a:pt x="3419409" y="1080493"/>
                  <a:pt x="3185517" y="1080493"/>
                </a:cubicBezTo>
                <a:cubicBezTo>
                  <a:pt x="3045288" y="1080493"/>
                  <a:pt x="2888589" y="1094582"/>
                  <a:pt x="2715419" y="1122760"/>
                </a:cubicBezTo>
                <a:cubicBezTo>
                  <a:pt x="2542381" y="1150805"/>
                  <a:pt x="2376355" y="1195190"/>
                  <a:pt x="2217341" y="1255911"/>
                </a:cubicBezTo>
                <a:cubicBezTo>
                  <a:pt x="2058326" y="1316633"/>
                  <a:pt x="1917965" y="1398455"/>
                  <a:pt x="1796256" y="1501379"/>
                </a:cubicBezTo>
                <a:cubicBezTo>
                  <a:pt x="1674680" y="1604302"/>
                  <a:pt x="1599869" y="1730508"/>
                  <a:pt x="1571824" y="1879997"/>
                </a:cubicBezTo>
                <a:cubicBezTo>
                  <a:pt x="1581084" y="1945482"/>
                  <a:pt x="1590411" y="2013281"/>
                  <a:pt x="1599803" y="2083396"/>
                </a:cubicBezTo>
                <a:cubicBezTo>
                  <a:pt x="1609196" y="2153510"/>
                  <a:pt x="1618589" y="2221310"/>
                  <a:pt x="1627981" y="228679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1" name="Freeform 1381"/>
          <p:cNvSpPr/>
          <p:nvPr/>
        </p:nvSpPr>
        <p:spPr>
          <a:xfrm rot="0" flipH="0" flipV="0">
            <a:off x="7729977" y="7753900"/>
            <a:ext cx="321283" cy="365817"/>
          </a:xfrm>
          <a:custGeom>
            <a:pathLst>
              <a:path w="8924529" h="10161587">
                <a:moveTo>
                  <a:pt x="7128471" y="182563"/>
                </a:moveTo>
                <a:cubicBezTo>
                  <a:pt x="7278093" y="60855"/>
                  <a:pt x="7432411" y="0"/>
                  <a:pt x="7591425" y="0"/>
                </a:cubicBezTo>
                <a:cubicBezTo>
                  <a:pt x="7741047" y="0"/>
                  <a:pt x="7867319" y="51461"/>
                  <a:pt x="7970243" y="154385"/>
                </a:cubicBezTo>
                <a:cubicBezTo>
                  <a:pt x="8073166" y="257308"/>
                  <a:pt x="8124627" y="388342"/>
                  <a:pt x="8124627" y="547489"/>
                </a:cubicBezTo>
                <a:cubicBezTo>
                  <a:pt x="8124627" y="631759"/>
                  <a:pt x="8101277" y="734682"/>
                  <a:pt x="8054579" y="856258"/>
                </a:cubicBezTo>
                <a:cubicBezTo>
                  <a:pt x="7493133" y="1651596"/>
                  <a:pt x="6955169" y="2418887"/>
                  <a:pt x="6440686" y="3158133"/>
                </a:cubicBezTo>
                <a:cubicBezTo>
                  <a:pt x="5926204" y="3897246"/>
                  <a:pt x="5414037" y="4634111"/>
                  <a:pt x="4904185" y="5368727"/>
                </a:cubicBezTo>
                <a:cubicBezTo>
                  <a:pt x="4394465" y="6103210"/>
                  <a:pt x="3879983" y="6842390"/>
                  <a:pt x="3360738" y="7586266"/>
                </a:cubicBezTo>
                <a:cubicBezTo>
                  <a:pt x="2841625" y="8330142"/>
                  <a:pt x="2301412" y="9099749"/>
                  <a:pt x="1740099" y="9895085"/>
                </a:cubicBezTo>
                <a:cubicBezTo>
                  <a:pt x="1665354" y="9998008"/>
                  <a:pt x="1578835" y="10068123"/>
                  <a:pt x="1480543" y="10105429"/>
                </a:cubicBezTo>
                <a:cubicBezTo>
                  <a:pt x="1382382" y="10142867"/>
                  <a:pt x="1295930" y="10161587"/>
                  <a:pt x="1221185" y="10161587"/>
                </a:cubicBezTo>
                <a:cubicBezTo>
                  <a:pt x="1080823" y="10161587"/>
                  <a:pt x="956800" y="10112440"/>
                  <a:pt x="849115" y="10014148"/>
                </a:cubicBezTo>
                <a:cubicBezTo>
                  <a:pt x="741561" y="9915987"/>
                  <a:pt x="687785" y="9787400"/>
                  <a:pt x="687785" y="9628386"/>
                </a:cubicBezTo>
                <a:cubicBezTo>
                  <a:pt x="687785" y="9497285"/>
                  <a:pt x="729920" y="9361554"/>
                  <a:pt x="814190" y="9221192"/>
                </a:cubicBezTo>
                <a:cubicBezTo>
                  <a:pt x="1375371" y="8425855"/>
                  <a:pt x="1913202" y="7656314"/>
                  <a:pt x="2427685" y="6912571"/>
                </a:cubicBezTo>
                <a:cubicBezTo>
                  <a:pt x="2942300" y="6168695"/>
                  <a:pt x="3454467" y="5431830"/>
                  <a:pt x="3964186" y="4701977"/>
                </a:cubicBezTo>
                <a:cubicBezTo>
                  <a:pt x="4474039" y="3972124"/>
                  <a:pt x="4988521" y="3235259"/>
                  <a:pt x="5507633" y="2491383"/>
                </a:cubicBezTo>
                <a:cubicBezTo>
                  <a:pt x="6026878" y="1747507"/>
                  <a:pt x="6567157" y="977900"/>
                  <a:pt x="7128471" y="182563"/>
                </a:cubicBezTo>
                <a:close/>
                <a:moveTo>
                  <a:pt x="0" y="2232422"/>
                </a:moveTo>
                <a:cubicBezTo>
                  <a:pt x="18786" y="1895475"/>
                  <a:pt x="91348" y="1600663"/>
                  <a:pt x="217686" y="1347986"/>
                </a:cubicBezTo>
                <a:cubicBezTo>
                  <a:pt x="344025" y="1095177"/>
                  <a:pt x="500791" y="884569"/>
                  <a:pt x="687983" y="716161"/>
                </a:cubicBezTo>
                <a:cubicBezTo>
                  <a:pt x="875308" y="547622"/>
                  <a:pt x="1088232" y="423598"/>
                  <a:pt x="1326754" y="344091"/>
                </a:cubicBezTo>
                <a:cubicBezTo>
                  <a:pt x="1565408" y="264452"/>
                  <a:pt x="1806443" y="224631"/>
                  <a:pt x="2049860" y="224631"/>
                </a:cubicBezTo>
                <a:cubicBezTo>
                  <a:pt x="2302669" y="224631"/>
                  <a:pt x="2550716" y="266766"/>
                  <a:pt x="2794000" y="351036"/>
                </a:cubicBezTo>
                <a:cubicBezTo>
                  <a:pt x="3037417" y="435306"/>
                  <a:pt x="3255037" y="561711"/>
                  <a:pt x="3446860" y="730250"/>
                </a:cubicBezTo>
                <a:cubicBezTo>
                  <a:pt x="3638815" y="898658"/>
                  <a:pt x="3793265" y="1104569"/>
                  <a:pt x="3910211" y="1347986"/>
                </a:cubicBezTo>
                <a:cubicBezTo>
                  <a:pt x="4027290" y="1591271"/>
                  <a:pt x="4085829" y="1871994"/>
                  <a:pt x="4085829" y="2190155"/>
                </a:cubicBezTo>
                <a:cubicBezTo>
                  <a:pt x="4085829" y="2508581"/>
                  <a:pt x="4024975" y="2796514"/>
                  <a:pt x="3903266" y="3053953"/>
                </a:cubicBezTo>
                <a:cubicBezTo>
                  <a:pt x="3781690" y="3311261"/>
                  <a:pt x="3622543" y="3533511"/>
                  <a:pt x="3425825" y="3720703"/>
                </a:cubicBezTo>
                <a:cubicBezTo>
                  <a:pt x="3229240" y="3907896"/>
                  <a:pt x="3004609" y="4053020"/>
                  <a:pt x="2751932" y="4156075"/>
                </a:cubicBezTo>
                <a:cubicBezTo>
                  <a:pt x="2499254" y="4258998"/>
                  <a:pt x="2237185" y="4310460"/>
                  <a:pt x="1965722" y="4310460"/>
                </a:cubicBezTo>
                <a:cubicBezTo>
                  <a:pt x="1731698" y="4310460"/>
                  <a:pt x="1502305" y="4263695"/>
                  <a:pt x="1277541" y="4170164"/>
                </a:cubicBezTo>
                <a:cubicBezTo>
                  <a:pt x="1052910" y="4076502"/>
                  <a:pt x="849313" y="3943086"/>
                  <a:pt x="666750" y="3769916"/>
                </a:cubicBezTo>
                <a:cubicBezTo>
                  <a:pt x="484320" y="3596746"/>
                  <a:pt x="332251" y="3381442"/>
                  <a:pt x="210543" y="3124002"/>
                </a:cubicBezTo>
                <a:cubicBezTo>
                  <a:pt x="88967" y="2866562"/>
                  <a:pt x="18786" y="2569369"/>
                  <a:pt x="0" y="2232422"/>
                </a:cubicBezTo>
                <a:close/>
                <a:moveTo>
                  <a:pt x="1150740" y="2190155"/>
                </a:moveTo>
                <a:cubicBezTo>
                  <a:pt x="1169525" y="2518106"/>
                  <a:pt x="1272580" y="2759340"/>
                  <a:pt x="1459905" y="2913856"/>
                </a:cubicBezTo>
                <a:cubicBezTo>
                  <a:pt x="1647230" y="3068373"/>
                  <a:pt x="1848644" y="3145631"/>
                  <a:pt x="2064147" y="3145631"/>
                </a:cubicBezTo>
                <a:cubicBezTo>
                  <a:pt x="2279518" y="3145631"/>
                  <a:pt x="2478485" y="3068373"/>
                  <a:pt x="2661047" y="2913856"/>
                </a:cubicBezTo>
                <a:cubicBezTo>
                  <a:pt x="2843742" y="2759340"/>
                  <a:pt x="2935090" y="2532195"/>
                  <a:pt x="2935090" y="2232422"/>
                </a:cubicBezTo>
                <a:cubicBezTo>
                  <a:pt x="2935090" y="1988873"/>
                  <a:pt x="2839112" y="1780447"/>
                  <a:pt x="2647157" y="1607146"/>
                </a:cubicBezTo>
                <a:cubicBezTo>
                  <a:pt x="2455201" y="1433844"/>
                  <a:pt x="2237449" y="1347192"/>
                  <a:pt x="1993900" y="1347192"/>
                </a:cubicBezTo>
                <a:cubicBezTo>
                  <a:pt x="1853407" y="1347192"/>
                  <a:pt x="1731632" y="1380001"/>
                  <a:pt x="1628577" y="1445617"/>
                </a:cubicBezTo>
                <a:cubicBezTo>
                  <a:pt x="1525654" y="1511102"/>
                  <a:pt x="1439069" y="1593056"/>
                  <a:pt x="1368822" y="1691481"/>
                </a:cubicBezTo>
                <a:cubicBezTo>
                  <a:pt x="1298575" y="1789906"/>
                  <a:pt x="1244667" y="1899973"/>
                  <a:pt x="1207096" y="2021681"/>
                </a:cubicBezTo>
                <a:cubicBezTo>
                  <a:pt x="1169657" y="2143390"/>
                  <a:pt x="1146242" y="2260468"/>
                  <a:pt x="1136849" y="2372916"/>
                </a:cubicBezTo>
                <a:close/>
                <a:moveTo>
                  <a:pt x="4915099" y="8016677"/>
                </a:moveTo>
                <a:cubicBezTo>
                  <a:pt x="4933752" y="7680259"/>
                  <a:pt x="5003800" y="7390540"/>
                  <a:pt x="5125244" y="7147521"/>
                </a:cubicBezTo>
                <a:cubicBezTo>
                  <a:pt x="5246820" y="6904369"/>
                  <a:pt x="5401006" y="6701036"/>
                  <a:pt x="5587802" y="6537524"/>
                </a:cubicBezTo>
                <a:cubicBezTo>
                  <a:pt x="5774730" y="6374011"/>
                  <a:pt x="5982693" y="6252567"/>
                  <a:pt x="6211690" y="6173192"/>
                </a:cubicBezTo>
                <a:cubicBezTo>
                  <a:pt x="6440819" y="6093685"/>
                  <a:pt x="6676827" y="6053931"/>
                  <a:pt x="6919715" y="6053931"/>
                </a:cubicBezTo>
                <a:cubicBezTo>
                  <a:pt x="7162735" y="6053931"/>
                  <a:pt x="7405754" y="6096000"/>
                  <a:pt x="7648774" y="6180138"/>
                </a:cubicBezTo>
                <a:cubicBezTo>
                  <a:pt x="7891794" y="6264275"/>
                  <a:pt x="8106768" y="6385785"/>
                  <a:pt x="8293696" y="6544667"/>
                </a:cubicBezTo>
                <a:cubicBezTo>
                  <a:pt x="8480624" y="6703417"/>
                  <a:pt x="8632494" y="6904369"/>
                  <a:pt x="8749308" y="7147521"/>
                </a:cubicBezTo>
                <a:cubicBezTo>
                  <a:pt x="8866122" y="7390540"/>
                  <a:pt x="8924529" y="7666170"/>
                  <a:pt x="8924529" y="7974410"/>
                </a:cubicBezTo>
                <a:cubicBezTo>
                  <a:pt x="8924529" y="8292306"/>
                  <a:pt x="8868437" y="8579776"/>
                  <a:pt x="8756254" y="8836819"/>
                </a:cubicBezTo>
                <a:cubicBezTo>
                  <a:pt x="8644202" y="9093729"/>
                  <a:pt x="8492332" y="9311018"/>
                  <a:pt x="8300641" y="9488686"/>
                </a:cubicBezTo>
                <a:cubicBezTo>
                  <a:pt x="8108950" y="9666222"/>
                  <a:pt x="7891595" y="9801687"/>
                  <a:pt x="7648575" y="9895085"/>
                </a:cubicBezTo>
                <a:cubicBezTo>
                  <a:pt x="7405688" y="9988615"/>
                  <a:pt x="7153408" y="10035381"/>
                  <a:pt x="6891735" y="10035381"/>
                </a:cubicBezTo>
                <a:cubicBezTo>
                  <a:pt x="6667500" y="10035381"/>
                  <a:pt x="6443200" y="9995627"/>
                  <a:pt x="6218833" y="9916120"/>
                </a:cubicBezTo>
                <a:cubicBezTo>
                  <a:pt x="5994466" y="9836745"/>
                  <a:pt x="5791135" y="9715301"/>
                  <a:pt x="5608836" y="9551789"/>
                </a:cubicBezTo>
                <a:cubicBezTo>
                  <a:pt x="5426671" y="9388277"/>
                  <a:pt x="5272485" y="9177999"/>
                  <a:pt x="5146279" y="8920956"/>
                </a:cubicBezTo>
                <a:cubicBezTo>
                  <a:pt x="5020204" y="8663781"/>
                  <a:pt x="4943145" y="8362355"/>
                  <a:pt x="4915099" y="8016677"/>
                </a:cubicBezTo>
                <a:close/>
                <a:moveTo>
                  <a:pt x="6065838" y="7974608"/>
                </a:moveTo>
                <a:cubicBezTo>
                  <a:pt x="6084491" y="8282583"/>
                  <a:pt x="6182453" y="8513630"/>
                  <a:pt x="6359724" y="8667750"/>
                </a:cubicBezTo>
                <a:cubicBezTo>
                  <a:pt x="6537127" y="8821738"/>
                  <a:pt x="6733183" y="8898731"/>
                  <a:pt x="6947893" y="8898731"/>
                </a:cubicBezTo>
                <a:cubicBezTo>
                  <a:pt x="7143816" y="8898731"/>
                  <a:pt x="7330414" y="8826434"/>
                  <a:pt x="7507685" y="8681839"/>
                </a:cubicBezTo>
                <a:cubicBezTo>
                  <a:pt x="7685088" y="8537112"/>
                  <a:pt x="7773790" y="8315391"/>
                  <a:pt x="7773790" y="8016677"/>
                </a:cubicBezTo>
                <a:cubicBezTo>
                  <a:pt x="7773790" y="7764661"/>
                  <a:pt x="7685088" y="7566356"/>
                  <a:pt x="7507685" y="7421761"/>
                </a:cubicBezTo>
                <a:cubicBezTo>
                  <a:pt x="7330414" y="7277034"/>
                  <a:pt x="7129794" y="7204671"/>
                  <a:pt x="6905824" y="7204671"/>
                </a:cubicBezTo>
                <a:cubicBezTo>
                  <a:pt x="6747074" y="7204671"/>
                  <a:pt x="6614055" y="7235031"/>
                  <a:pt x="6506766" y="7295753"/>
                </a:cubicBezTo>
                <a:cubicBezTo>
                  <a:pt x="6399477" y="7356343"/>
                  <a:pt x="6315472" y="7431022"/>
                  <a:pt x="6254750" y="7519789"/>
                </a:cubicBezTo>
                <a:cubicBezTo>
                  <a:pt x="6194161" y="7608425"/>
                  <a:pt x="6147528" y="7708768"/>
                  <a:pt x="6114852" y="7820819"/>
                </a:cubicBezTo>
                <a:cubicBezTo>
                  <a:pt x="6082176" y="7932738"/>
                  <a:pt x="6061141" y="8044723"/>
                  <a:pt x="6051749" y="815677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2" name="Freeform 1382"/>
          <p:cNvSpPr/>
          <p:nvPr/>
        </p:nvSpPr>
        <p:spPr>
          <a:xfrm rot="0" flipH="0" flipV="0">
            <a:off x="8088008" y="8045008"/>
            <a:ext cx="77802" cy="119229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3" name="Freeform 1383"/>
          <p:cNvSpPr/>
          <p:nvPr/>
        </p:nvSpPr>
        <p:spPr>
          <a:xfrm rot="0" flipH="0" flipV="0">
            <a:off x="8363820" y="7778403"/>
            <a:ext cx="209233" cy="332327"/>
          </a:xfrm>
          <a:custGeom>
            <a:pathLst>
              <a:path w="5812035" h="9231311">
                <a:moveTo>
                  <a:pt x="5641379" y="8010525"/>
                </a:moveTo>
                <a:cubicBezTo>
                  <a:pt x="5762955" y="8178932"/>
                  <a:pt x="5812035" y="8340328"/>
                  <a:pt x="5788620" y="8494712"/>
                </a:cubicBezTo>
                <a:cubicBezTo>
                  <a:pt x="5765336" y="8649097"/>
                  <a:pt x="5704549" y="8770739"/>
                  <a:pt x="5606256" y="8859639"/>
                </a:cubicBezTo>
                <a:cubicBezTo>
                  <a:pt x="5507963" y="8948407"/>
                  <a:pt x="5381625" y="8990475"/>
                  <a:pt x="5227240" y="8985845"/>
                </a:cubicBezTo>
                <a:cubicBezTo>
                  <a:pt x="5072988" y="8981215"/>
                  <a:pt x="4920985" y="8904023"/>
                  <a:pt x="4771231" y="8754269"/>
                </a:cubicBezTo>
                <a:cubicBezTo>
                  <a:pt x="4724532" y="8707437"/>
                  <a:pt x="4682463" y="8658357"/>
                  <a:pt x="4645025" y="8607028"/>
                </a:cubicBezTo>
                <a:cubicBezTo>
                  <a:pt x="4607586" y="8555567"/>
                  <a:pt x="4579474" y="8506420"/>
                  <a:pt x="4560689" y="8459589"/>
                </a:cubicBezTo>
                <a:cubicBezTo>
                  <a:pt x="4280098" y="8702873"/>
                  <a:pt x="3954991" y="8892315"/>
                  <a:pt x="3585368" y="9027913"/>
                </a:cubicBezTo>
                <a:cubicBezTo>
                  <a:pt x="3215878" y="9163512"/>
                  <a:pt x="2841691" y="9231311"/>
                  <a:pt x="2462807" y="9231311"/>
                </a:cubicBezTo>
                <a:cubicBezTo>
                  <a:pt x="2083924" y="9231311"/>
                  <a:pt x="1721379" y="9154185"/>
                  <a:pt x="1375171" y="8999934"/>
                </a:cubicBezTo>
                <a:cubicBezTo>
                  <a:pt x="1029096" y="8845550"/>
                  <a:pt x="739113" y="8604647"/>
                  <a:pt x="505221" y="8277225"/>
                </a:cubicBezTo>
                <a:cubicBezTo>
                  <a:pt x="327421" y="8024548"/>
                  <a:pt x="198768" y="7741510"/>
                  <a:pt x="119260" y="7428111"/>
                </a:cubicBezTo>
                <a:cubicBezTo>
                  <a:pt x="39753" y="7114712"/>
                  <a:pt x="0" y="6796683"/>
                  <a:pt x="0" y="6474023"/>
                </a:cubicBezTo>
                <a:cubicBezTo>
                  <a:pt x="0" y="6151232"/>
                  <a:pt x="39753" y="5833136"/>
                  <a:pt x="119260" y="5519737"/>
                </a:cubicBezTo>
                <a:cubicBezTo>
                  <a:pt x="198768" y="5206206"/>
                  <a:pt x="299376" y="4913841"/>
                  <a:pt x="421084" y="4642644"/>
                </a:cubicBezTo>
                <a:cubicBezTo>
                  <a:pt x="533267" y="4399359"/>
                  <a:pt x="694597" y="4179490"/>
                  <a:pt x="905073" y="3983037"/>
                </a:cubicBezTo>
                <a:cubicBezTo>
                  <a:pt x="1115681" y="3786584"/>
                  <a:pt x="1337865" y="3627504"/>
                  <a:pt x="1571625" y="3505795"/>
                </a:cubicBezTo>
                <a:cubicBezTo>
                  <a:pt x="1786863" y="3384219"/>
                  <a:pt x="2027766" y="3283677"/>
                  <a:pt x="2294334" y="3204170"/>
                </a:cubicBezTo>
                <a:cubicBezTo>
                  <a:pt x="2561034" y="3124663"/>
                  <a:pt x="2816026" y="3080213"/>
                  <a:pt x="3059310" y="3070820"/>
                </a:cubicBezTo>
                <a:cubicBezTo>
                  <a:pt x="3283810" y="3070820"/>
                  <a:pt x="3508308" y="3075516"/>
                  <a:pt x="3732807" y="3084909"/>
                </a:cubicBezTo>
                <a:cubicBezTo>
                  <a:pt x="3957306" y="3094302"/>
                  <a:pt x="4177175" y="3131740"/>
                  <a:pt x="4392414" y="3197225"/>
                </a:cubicBezTo>
                <a:cubicBezTo>
                  <a:pt x="4383021" y="2523596"/>
                  <a:pt x="4375943" y="1955270"/>
                  <a:pt x="4371181" y="1492250"/>
                </a:cubicBezTo>
                <a:cubicBezTo>
                  <a:pt x="4366550" y="1029097"/>
                  <a:pt x="4364235" y="718013"/>
                  <a:pt x="4364235" y="558998"/>
                </a:cubicBezTo>
                <a:cubicBezTo>
                  <a:pt x="4401674" y="381198"/>
                  <a:pt x="4474170" y="245533"/>
                  <a:pt x="4581723" y="152003"/>
                </a:cubicBezTo>
                <a:cubicBezTo>
                  <a:pt x="4689408" y="58473"/>
                  <a:pt x="4801724" y="9392"/>
                  <a:pt x="4918670" y="4762"/>
                </a:cubicBezTo>
                <a:cubicBezTo>
                  <a:pt x="5035616" y="0"/>
                  <a:pt x="5150180" y="39753"/>
                  <a:pt x="5262364" y="124023"/>
                </a:cubicBezTo>
                <a:cubicBezTo>
                  <a:pt x="5374679" y="208161"/>
                  <a:pt x="5458883" y="339130"/>
                  <a:pt x="5514975" y="516930"/>
                </a:cubicBezTo>
                <a:lnTo>
                  <a:pt x="5514975" y="7856140"/>
                </a:lnTo>
                <a:cubicBezTo>
                  <a:pt x="5533760" y="7884186"/>
                  <a:pt x="5554794" y="7909917"/>
                  <a:pt x="5578078" y="7933333"/>
                </a:cubicBezTo>
                <a:cubicBezTo>
                  <a:pt x="5601493" y="7956748"/>
                  <a:pt x="5622594" y="7982479"/>
                  <a:pt x="5641379" y="8010525"/>
                </a:cubicBezTo>
                <a:close/>
                <a:moveTo>
                  <a:pt x="4406503" y="7000081"/>
                </a:moveTo>
                <a:lnTo>
                  <a:pt x="4406503" y="6803628"/>
                </a:lnTo>
                <a:cubicBezTo>
                  <a:pt x="4406503" y="6457553"/>
                  <a:pt x="4406503" y="6076355"/>
                  <a:pt x="4406503" y="5660033"/>
                </a:cubicBezTo>
                <a:cubicBezTo>
                  <a:pt x="4406503" y="5243711"/>
                  <a:pt x="4401806" y="4848423"/>
                  <a:pt x="4392414" y="4474170"/>
                </a:cubicBezTo>
                <a:lnTo>
                  <a:pt x="4308276" y="4432101"/>
                </a:lnTo>
                <a:cubicBezTo>
                  <a:pt x="4280098" y="4413316"/>
                  <a:pt x="4254301" y="4394597"/>
                  <a:pt x="4230885" y="4375944"/>
                </a:cubicBezTo>
                <a:cubicBezTo>
                  <a:pt x="4207602" y="4357290"/>
                  <a:pt x="4181938" y="4338571"/>
                  <a:pt x="4153892" y="4319786"/>
                </a:cubicBezTo>
                <a:cubicBezTo>
                  <a:pt x="3873169" y="4235648"/>
                  <a:pt x="3578423" y="4198276"/>
                  <a:pt x="3269654" y="4207669"/>
                </a:cubicBezTo>
                <a:cubicBezTo>
                  <a:pt x="2961018" y="4216929"/>
                  <a:pt x="2671034" y="4275402"/>
                  <a:pt x="2399704" y="4383087"/>
                </a:cubicBezTo>
                <a:cubicBezTo>
                  <a:pt x="2128374" y="4490640"/>
                  <a:pt x="1887471" y="4647340"/>
                  <a:pt x="1676995" y="4853186"/>
                </a:cubicBezTo>
                <a:cubicBezTo>
                  <a:pt x="1466519" y="5058899"/>
                  <a:pt x="1319146" y="5320837"/>
                  <a:pt x="1234876" y="5638998"/>
                </a:cubicBezTo>
                <a:cubicBezTo>
                  <a:pt x="1159999" y="5928982"/>
                  <a:pt x="1131887" y="6181593"/>
                  <a:pt x="1150540" y="6396831"/>
                </a:cubicBezTo>
                <a:cubicBezTo>
                  <a:pt x="1169326" y="6611937"/>
                  <a:pt x="1197438" y="6864482"/>
                  <a:pt x="1234876" y="7154465"/>
                </a:cubicBezTo>
                <a:cubicBezTo>
                  <a:pt x="1272315" y="7229343"/>
                  <a:pt x="1307372" y="7304220"/>
                  <a:pt x="1340048" y="7379097"/>
                </a:cubicBezTo>
                <a:cubicBezTo>
                  <a:pt x="1372856" y="7453842"/>
                  <a:pt x="1407980" y="7528652"/>
                  <a:pt x="1445418" y="7603530"/>
                </a:cubicBezTo>
                <a:lnTo>
                  <a:pt x="1726009" y="7884319"/>
                </a:lnTo>
                <a:cubicBezTo>
                  <a:pt x="1838325" y="7921625"/>
                  <a:pt x="1945944" y="7968390"/>
                  <a:pt x="2048867" y="8024614"/>
                </a:cubicBezTo>
                <a:cubicBezTo>
                  <a:pt x="2423120" y="8062052"/>
                  <a:pt x="2766946" y="8043333"/>
                  <a:pt x="3080345" y="7968456"/>
                </a:cubicBezTo>
                <a:cubicBezTo>
                  <a:pt x="3393744" y="7893579"/>
                  <a:pt x="3695435" y="7729868"/>
                  <a:pt x="3985418" y="7477323"/>
                </a:cubicBezTo>
                <a:cubicBezTo>
                  <a:pt x="3994811" y="7458538"/>
                  <a:pt x="4015845" y="7432807"/>
                  <a:pt x="4048521" y="7400131"/>
                </a:cubicBezTo>
                <a:cubicBezTo>
                  <a:pt x="4081330" y="7367323"/>
                  <a:pt x="4116387" y="7332265"/>
                  <a:pt x="4153693" y="7294959"/>
                </a:cubicBezTo>
                <a:cubicBezTo>
                  <a:pt x="4191132" y="7257521"/>
                  <a:pt x="4226255" y="7222397"/>
                  <a:pt x="4259064" y="7189589"/>
                </a:cubicBezTo>
                <a:cubicBezTo>
                  <a:pt x="4291872" y="7156781"/>
                  <a:pt x="4312906" y="7135746"/>
                  <a:pt x="4322167" y="712648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4" name="Freeform 1384"/>
          <p:cNvSpPr/>
          <p:nvPr/>
        </p:nvSpPr>
        <p:spPr>
          <a:xfrm rot="0" flipH="0" flipV="0">
            <a:off x="8620147" y="78804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5" name="Freeform 1385"/>
          <p:cNvSpPr/>
          <p:nvPr/>
        </p:nvSpPr>
        <p:spPr>
          <a:xfrm rot="0" flipH="0" flipV="0">
            <a:off x="8856906" y="78726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6" name="Freeform 1386"/>
          <p:cNvSpPr/>
          <p:nvPr/>
        </p:nvSpPr>
        <p:spPr>
          <a:xfrm rot="0" flipH="0" flipV="0">
            <a:off x="9067566" y="7777846"/>
            <a:ext cx="191552" cy="329719"/>
          </a:xfrm>
          <a:custGeom>
            <a:pathLst>
              <a:path w="5320903" h="9158882">
                <a:moveTo>
                  <a:pt x="1150739" y="8515747"/>
                </a:moveTo>
                <a:cubicBezTo>
                  <a:pt x="1141478" y="8721592"/>
                  <a:pt x="1080690" y="8878292"/>
                  <a:pt x="968375" y="8985845"/>
                </a:cubicBezTo>
                <a:cubicBezTo>
                  <a:pt x="856059" y="9093397"/>
                  <a:pt x="732102" y="9149489"/>
                  <a:pt x="596503" y="9154119"/>
                </a:cubicBezTo>
                <a:cubicBezTo>
                  <a:pt x="460904" y="9158882"/>
                  <a:pt x="334631" y="9112183"/>
                  <a:pt x="217685" y="9014023"/>
                </a:cubicBezTo>
                <a:cubicBezTo>
                  <a:pt x="100740" y="8915730"/>
                  <a:pt x="28178" y="8763727"/>
                  <a:pt x="0" y="8558014"/>
                </a:cubicBezTo>
                <a:lnTo>
                  <a:pt x="0" y="558998"/>
                </a:lnTo>
                <a:cubicBezTo>
                  <a:pt x="37438" y="381198"/>
                  <a:pt x="109934" y="245533"/>
                  <a:pt x="217487" y="152003"/>
                </a:cubicBezTo>
                <a:cubicBezTo>
                  <a:pt x="325172" y="58473"/>
                  <a:pt x="437488" y="9392"/>
                  <a:pt x="554434" y="4762"/>
                </a:cubicBezTo>
                <a:cubicBezTo>
                  <a:pt x="671380" y="0"/>
                  <a:pt x="785944" y="39753"/>
                  <a:pt x="898128" y="124023"/>
                </a:cubicBezTo>
                <a:cubicBezTo>
                  <a:pt x="1010443" y="208161"/>
                  <a:pt x="1094647" y="339129"/>
                  <a:pt x="1150739" y="516929"/>
                </a:cubicBezTo>
                <a:lnTo>
                  <a:pt x="1150739" y="4628554"/>
                </a:lnTo>
                <a:cubicBezTo>
                  <a:pt x="1394023" y="4488193"/>
                  <a:pt x="1611510" y="4343201"/>
                  <a:pt x="1803201" y="4193579"/>
                </a:cubicBezTo>
                <a:cubicBezTo>
                  <a:pt x="1995024" y="4043825"/>
                  <a:pt x="2184466" y="3880114"/>
                  <a:pt x="2371526" y="3702447"/>
                </a:cubicBezTo>
                <a:cubicBezTo>
                  <a:pt x="2558719" y="3524647"/>
                  <a:pt x="2748227" y="3330508"/>
                  <a:pt x="2940050" y="3120033"/>
                </a:cubicBezTo>
                <a:cubicBezTo>
                  <a:pt x="3131872" y="2909557"/>
                  <a:pt x="3340033" y="2677980"/>
                  <a:pt x="3564532" y="2425303"/>
                </a:cubicBezTo>
                <a:cubicBezTo>
                  <a:pt x="3723547" y="2294334"/>
                  <a:pt x="3880246" y="2233546"/>
                  <a:pt x="4034631" y="2242939"/>
                </a:cubicBezTo>
                <a:cubicBezTo>
                  <a:pt x="4189015" y="2252331"/>
                  <a:pt x="4312972" y="2303793"/>
                  <a:pt x="4406503" y="2397323"/>
                </a:cubicBezTo>
                <a:cubicBezTo>
                  <a:pt x="4500033" y="2490853"/>
                  <a:pt x="4551494" y="2614811"/>
                  <a:pt x="4560887" y="2769195"/>
                </a:cubicBezTo>
                <a:cubicBezTo>
                  <a:pt x="4570280" y="2923579"/>
                  <a:pt x="4509425" y="3080279"/>
                  <a:pt x="4378325" y="3239293"/>
                </a:cubicBezTo>
                <a:cubicBezTo>
                  <a:pt x="4022857" y="3650985"/>
                  <a:pt x="3695435" y="4008834"/>
                  <a:pt x="3396059" y="4312840"/>
                </a:cubicBezTo>
                <a:cubicBezTo>
                  <a:pt x="3096683" y="4616847"/>
                  <a:pt x="2778588" y="4890492"/>
                  <a:pt x="2441773" y="5133776"/>
                </a:cubicBezTo>
                <a:cubicBezTo>
                  <a:pt x="2918949" y="5667044"/>
                  <a:pt x="3370328" y="6169951"/>
                  <a:pt x="3795910" y="6642497"/>
                </a:cubicBezTo>
                <a:cubicBezTo>
                  <a:pt x="4221625" y="7114910"/>
                  <a:pt x="4673070" y="7617685"/>
                  <a:pt x="5150246" y="8150820"/>
                </a:cubicBezTo>
                <a:cubicBezTo>
                  <a:pt x="5271822" y="8319227"/>
                  <a:pt x="5320903" y="8480623"/>
                  <a:pt x="5297487" y="8635008"/>
                </a:cubicBezTo>
                <a:cubicBezTo>
                  <a:pt x="5274204" y="8789392"/>
                  <a:pt x="5213416" y="8911034"/>
                  <a:pt x="5115123" y="8999934"/>
                </a:cubicBezTo>
                <a:cubicBezTo>
                  <a:pt x="5016963" y="9088833"/>
                  <a:pt x="4890690" y="9130902"/>
                  <a:pt x="4736306" y="9126139"/>
                </a:cubicBezTo>
                <a:cubicBezTo>
                  <a:pt x="4581921" y="9121509"/>
                  <a:pt x="4429852" y="9044383"/>
                  <a:pt x="4280098" y="8894762"/>
                </a:cubicBezTo>
                <a:cubicBezTo>
                  <a:pt x="3784269" y="8342709"/>
                  <a:pt x="3316485" y="7818768"/>
                  <a:pt x="2876748" y="7322939"/>
                </a:cubicBezTo>
                <a:cubicBezTo>
                  <a:pt x="2437143" y="6827110"/>
                  <a:pt x="1969426" y="6307865"/>
                  <a:pt x="1473596" y="5765204"/>
                </a:cubicBezTo>
                <a:cubicBezTo>
                  <a:pt x="1417505" y="5793383"/>
                  <a:pt x="1363728" y="5821495"/>
                  <a:pt x="1312267" y="5849540"/>
                </a:cubicBezTo>
                <a:cubicBezTo>
                  <a:pt x="1260805" y="5877586"/>
                  <a:pt x="1206962" y="5905632"/>
                  <a:pt x="1150739" y="5933678"/>
                </a:cubicBezTo>
                <a:lnTo>
                  <a:pt x="1150739" y="851574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7" name="Freeform 1387"/>
          <p:cNvSpPr/>
          <p:nvPr/>
        </p:nvSpPr>
        <p:spPr>
          <a:xfrm rot="0" flipH="0" flipV="0">
            <a:off x="9473788" y="7873900"/>
            <a:ext cx="291972" cy="236929"/>
          </a:xfrm>
          <a:custGeom>
            <a:pathLst>
              <a:path w="8110339" h="6581378">
                <a:moveTo>
                  <a:pt x="3536950" y="2413397"/>
                </a:moveTo>
                <a:cubicBezTo>
                  <a:pt x="3536950" y="2385351"/>
                  <a:pt x="3541646" y="2366632"/>
                  <a:pt x="3551039" y="2357239"/>
                </a:cubicBezTo>
                <a:cubicBezTo>
                  <a:pt x="3541646" y="2329193"/>
                  <a:pt x="3536950" y="2291821"/>
                  <a:pt x="3536950" y="2245122"/>
                </a:cubicBezTo>
                <a:lnTo>
                  <a:pt x="3536950" y="2090738"/>
                </a:lnTo>
                <a:cubicBezTo>
                  <a:pt x="3424634" y="1800754"/>
                  <a:pt x="3246834" y="1590278"/>
                  <a:pt x="3003550" y="1459310"/>
                </a:cubicBezTo>
                <a:cubicBezTo>
                  <a:pt x="2760265" y="1328341"/>
                  <a:pt x="2493565" y="1258226"/>
                  <a:pt x="2203450" y="1248966"/>
                </a:cubicBezTo>
                <a:cubicBezTo>
                  <a:pt x="1997604" y="1314450"/>
                  <a:pt x="1801084" y="1412677"/>
                  <a:pt x="1613892" y="1543646"/>
                </a:cubicBezTo>
                <a:lnTo>
                  <a:pt x="1319212" y="1922463"/>
                </a:lnTo>
                <a:cubicBezTo>
                  <a:pt x="1291034" y="1959901"/>
                  <a:pt x="1262922" y="1990328"/>
                  <a:pt x="1234876" y="2013744"/>
                </a:cubicBezTo>
                <a:cubicBezTo>
                  <a:pt x="1206830" y="2037160"/>
                  <a:pt x="1178784" y="2058194"/>
                  <a:pt x="1150739" y="2076847"/>
                </a:cubicBezTo>
                <a:lnTo>
                  <a:pt x="1150739" y="5935861"/>
                </a:lnTo>
                <a:cubicBezTo>
                  <a:pt x="1141346" y="6151100"/>
                  <a:pt x="1078177" y="6312496"/>
                  <a:pt x="961231" y="6420048"/>
                </a:cubicBezTo>
                <a:cubicBezTo>
                  <a:pt x="844285" y="6527601"/>
                  <a:pt x="715631" y="6581378"/>
                  <a:pt x="575270" y="6581378"/>
                </a:cubicBezTo>
                <a:cubicBezTo>
                  <a:pt x="444301" y="6581378"/>
                  <a:pt x="322659" y="6532231"/>
                  <a:pt x="210343" y="6433938"/>
                </a:cubicBezTo>
                <a:cubicBezTo>
                  <a:pt x="98160" y="6335779"/>
                  <a:pt x="28045" y="6183776"/>
                  <a:pt x="0" y="5977930"/>
                </a:cubicBezTo>
                <a:lnTo>
                  <a:pt x="0" y="547291"/>
                </a:lnTo>
                <a:cubicBezTo>
                  <a:pt x="46831" y="360098"/>
                  <a:pt x="121642" y="222118"/>
                  <a:pt x="224432" y="133350"/>
                </a:cubicBezTo>
                <a:cubicBezTo>
                  <a:pt x="327355" y="44450"/>
                  <a:pt x="444301" y="0"/>
                  <a:pt x="575270" y="0"/>
                </a:cubicBezTo>
                <a:cubicBezTo>
                  <a:pt x="687718" y="0"/>
                  <a:pt x="797718" y="39754"/>
                  <a:pt x="905271" y="119261"/>
                </a:cubicBezTo>
                <a:cubicBezTo>
                  <a:pt x="1012957" y="198768"/>
                  <a:pt x="1090149" y="322726"/>
                  <a:pt x="1136848" y="491133"/>
                </a:cubicBezTo>
                <a:cubicBezTo>
                  <a:pt x="1286602" y="388210"/>
                  <a:pt x="1466717" y="292365"/>
                  <a:pt x="1677193" y="203597"/>
                </a:cubicBezTo>
                <a:cubicBezTo>
                  <a:pt x="1887802" y="114697"/>
                  <a:pt x="2110052" y="70247"/>
                  <a:pt x="2343943" y="70247"/>
                </a:cubicBezTo>
                <a:cubicBezTo>
                  <a:pt x="2680758" y="70247"/>
                  <a:pt x="3024584" y="156766"/>
                  <a:pt x="3375421" y="329803"/>
                </a:cubicBezTo>
                <a:cubicBezTo>
                  <a:pt x="3726391" y="502841"/>
                  <a:pt x="4009429" y="720328"/>
                  <a:pt x="4224535" y="982266"/>
                </a:cubicBezTo>
                <a:cubicBezTo>
                  <a:pt x="4327458" y="879343"/>
                  <a:pt x="4437327" y="774105"/>
                  <a:pt x="4554140" y="666552"/>
                </a:cubicBezTo>
                <a:cubicBezTo>
                  <a:pt x="4671086" y="558867"/>
                  <a:pt x="4794977" y="460640"/>
                  <a:pt x="4925814" y="371872"/>
                </a:cubicBezTo>
                <a:cubicBezTo>
                  <a:pt x="5056782" y="282972"/>
                  <a:pt x="5192447" y="208161"/>
                  <a:pt x="5332809" y="147439"/>
                </a:cubicBezTo>
                <a:cubicBezTo>
                  <a:pt x="5473170" y="86585"/>
                  <a:pt x="5613466" y="56158"/>
                  <a:pt x="5753695" y="56158"/>
                </a:cubicBezTo>
                <a:cubicBezTo>
                  <a:pt x="6043546" y="56158"/>
                  <a:pt x="6328767" y="105304"/>
                  <a:pt x="6609357" y="203597"/>
                </a:cubicBezTo>
                <a:cubicBezTo>
                  <a:pt x="6889948" y="301758"/>
                  <a:pt x="7140112" y="437357"/>
                  <a:pt x="7359848" y="610394"/>
                </a:cubicBezTo>
                <a:cubicBezTo>
                  <a:pt x="7579717" y="783432"/>
                  <a:pt x="7757384" y="984581"/>
                  <a:pt x="7892851" y="1213843"/>
                </a:cubicBezTo>
                <a:cubicBezTo>
                  <a:pt x="8028450" y="1442972"/>
                  <a:pt x="8096250" y="1683875"/>
                  <a:pt x="8096250" y="1936552"/>
                </a:cubicBezTo>
                <a:cubicBezTo>
                  <a:pt x="8096250" y="1955205"/>
                  <a:pt x="8093934" y="1969228"/>
                  <a:pt x="8089304" y="1978621"/>
                </a:cubicBezTo>
                <a:cubicBezTo>
                  <a:pt x="8084674" y="1988014"/>
                  <a:pt x="8082359" y="2002036"/>
                  <a:pt x="8082359" y="2020689"/>
                </a:cubicBezTo>
                <a:cubicBezTo>
                  <a:pt x="8091620" y="2030082"/>
                  <a:pt x="8096250" y="2039475"/>
                  <a:pt x="8096250" y="2048868"/>
                </a:cubicBezTo>
                <a:cubicBezTo>
                  <a:pt x="8096250" y="2058128"/>
                  <a:pt x="8100946" y="2067454"/>
                  <a:pt x="8110339" y="2076847"/>
                </a:cubicBezTo>
                <a:lnTo>
                  <a:pt x="8110339" y="5879703"/>
                </a:lnTo>
                <a:cubicBezTo>
                  <a:pt x="8100946" y="6094810"/>
                  <a:pt x="8037776" y="6256139"/>
                  <a:pt x="7920831" y="6363692"/>
                </a:cubicBezTo>
                <a:cubicBezTo>
                  <a:pt x="7804017" y="6471377"/>
                  <a:pt x="7675429" y="6525220"/>
                  <a:pt x="7535068" y="6525220"/>
                </a:cubicBezTo>
                <a:cubicBezTo>
                  <a:pt x="7404100" y="6525220"/>
                  <a:pt x="7282457" y="6476073"/>
                  <a:pt x="7170142" y="6377781"/>
                </a:cubicBezTo>
                <a:cubicBezTo>
                  <a:pt x="7057826" y="6279621"/>
                  <a:pt x="6987645" y="6127618"/>
                  <a:pt x="6959600" y="5921772"/>
                </a:cubicBezTo>
                <a:lnTo>
                  <a:pt x="6959600" y="2076847"/>
                </a:lnTo>
                <a:cubicBezTo>
                  <a:pt x="6856676" y="1749425"/>
                  <a:pt x="6697662" y="1527242"/>
                  <a:pt x="6482556" y="1410296"/>
                </a:cubicBezTo>
                <a:cubicBezTo>
                  <a:pt x="6267582" y="1293350"/>
                  <a:pt x="6052608" y="1234877"/>
                  <a:pt x="5837634" y="1234877"/>
                </a:cubicBezTo>
                <a:cubicBezTo>
                  <a:pt x="5594614" y="1234877"/>
                  <a:pt x="5374878" y="1295731"/>
                  <a:pt x="5178425" y="1417439"/>
                </a:cubicBezTo>
                <a:cubicBezTo>
                  <a:pt x="4982104" y="1539015"/>
                  <a:pt x="4818525" y="1763448"/>
                  <a:pt x="4687689" y="2090738"/>
                </a:cubicBezTo>
                <a:lnTo>
                  <a:pt x="4687689" y="5865614"/>
                </a:lnTo>
                <a:cubicBezTo>
                  <a:pt x="4678296" y="6080721"/>
                  <a:pt x="4615127" y="6242117"/>
                  <a:pt x="4498181" y="6349802"/>
                </a:cubicBezTo>
                <a:cubicBezTo>
                  <a:pt x="4381235" y="6457354"/>
                  <a:pt x="4252581" y="6511131"/>
                  <a:pt x="4112220" y="6511131"/>
                </a:cubicBezTo>
                <a:cubicBezTo>
                  <a:pt x="3981251" y="6511131"/>
                  <a:pt x="3859609" y="6461984"/>
                  <a:pt x="3747293" y="6363692"/>
                </a:cubicBezTo>
                <a:cubicBezTo>
                  <a:pt x="3635110" y="6265532"/>
                  <a:pt x="3564995" y="6113529"/>
                  <a:pt x="3536950" y="5907683"/>
                </a:cubicBezTo>
                <a:lnTo>
                  <a:pt x="3536950" y="2413397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8" name="Freeform 1388"/>
          <p:cNvSpPr/>
          <p:nvPr/>
        </p:nvSpPr>
        <p:spPr>
          <a:xfrm rot="0" flipH="0" flipV="0">
            <a:off x="9812387" y="78804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9" name="Freeform 1389"/>
          <p:cNvSpPr/>
          <p:nvPr/>
        </p:nvSpPr>
        <p:spPr>
          <a:xfrm rot="0" flipH="0" flipV="0">
            <a:off x="10038027" y="77832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0" name="Freeform 1390"/>
          <p:cNvSpPr/>
          <p:nvPr/>
        </p:nvSpPr>
        <p:spPr>
          <a:xfrm rot="0" flipH="0" flipV="0">
            <a:off x="10233526" y="77832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1" name="Freeform 1391"/>
          <p:cNvSpPr/>
          <p:nvPr/>
        </p:nvSpPr>
        <p:spPr>
          <a:xfrm rot="0" flipH="0" flipV="0">
            <a:off x="10404855" y="78803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2" name="Freeform 1392"/>
          <p:cNvSpPr/>
          <p:nvPr/>
        </p:nvSpPr>
        <p:spPr>
          <a:xfrm rot="0" flipH="0" flipV="0">
            <a:off x="10656902" y="78726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3" name="Rectangle 1393"/>
          <p:cNvSpPr/>
          <p:nvPr/>
        </p:nvSpPr>
        <p:spPr>
          <a:xfrm rot="0" flipH="0" flipV="0">
            <a:off x="4445000" y="8110556"/>
            <a:ext cx="1007860" cy="692931"/>
          </a:xfrm>
          <a:prstGeom prst="rect">
            <a:avLst/>
          </a:prstGeom>
        </p:spPr>
      </p:sp>
      <p:sp>
        <p:nvSpPr>
          <p:cNvPr id="1394" name="Freeform 1394"/>
          <p:cNvSpPr/>
          <p:nvPr/>
        </p:nvSpPr>
        <p:spPr>
          <a:xfrm rot="0" flipH="0" flipV="0">
            <a:off x="4497413" y="8363004"/>
            <a:ext cx="197531" cy="312610"/>
          </a:xfrm>
          <a:custGeom>
            <a:pathLst>
              <a:path w="5486996" h="8683624">
                <a:moveTo>
                  <a:pt x="3690740" y="1880196"/>
                </a:moveTo>
                <a:cubicBezTo>
                  <a:pt x="3615862" y="1711788"/>
                  <a:pt x="3515254" y="1571493"/>
                  <a:pt x="3388916" y="1459310"/>
                </a:cubicBezTo>
                <a:cubicBezTo>
                  <a:pt x="3262578" y="1347127"/>
                  <a:pt x="3133924" y="1281642"/>
                  <a:pt x="3002955" y="1262856"/>
                </a:cubicBezTo>
                <a:cubicBezTo>
                  <a:pt x="2591396" y="1262856"/>
                  <a:pt x="2217209" y="1372725"/>
                  <a:pt x="1880394" y="1592461"/>
                </a:cubicBezTo>
                <a:cubicBezTo>
                  <a:pt x="1543580" y="1812197"/>
                  <a:pt x="1234877" y="2071688"/>
                  <a:pt x="954286" y="2370931"/>
                </a:cubicBezTo>
                <a:cubicBezTo>
                  <a:pt x="823185" y="2464462"/>
                  <a:pt x="682824" y="2511227"/>
                  <a:pt x="533202" y="2511227"/>
                </a:cubicBezTo>
                <a:cubicBezTo>
                  <a:pt x="374187" y="2511227"/>
                  <a:pt x="245534" y="2457450"/>
                  <a:pt x="147241" y="2349897"/>
                </a:cubicBezTo>
                <a:cubicBezTo>
                  <a:pt x="49081" y="2242344"/>
                  <a:pt x="0" y="2104430"/>
                  <a:pt x="0" y="1936155"/>
                </a:cubicBezTo>
                <a:cubicBezTo>
                  <a:pt x="0" y="1786401"/>
                  <a:pt x="42069" y="1641343"/>
                  <a:pt x="126207" y="1500981"/>
                </a:cubicBezTo>
                <a:cubicBezTo>
                  <a:pt x="304007" y="1314053"/>
                  <a:pt x="495763" y="1129374"/>
                  <a:pt x="701477" y="946944"/>
                </a:cubicBezTo>
                <a:cubicBezTo>
                  <a:pt x="907323" y="764514"/>
                  <a:pt x="1127192" y="603184"/>
                  <a:pt x="1361083" y="462955"/>
                </a:cubicBezTo>
                <a:cubicBezTo>
                  <a:pt x="1594975" y="322594"/>
                  <a:pt x="1835878" y="210344"/>
                  <a:pt x="2083793" y="126206"/>
                </a:cubicBezTo>
                <a:cubicBezTo>
                  <a:pt x="2331707" y="42069"/>
                  <a:pt x="2586633" y="0"/>
                  <a:pt x="2848571" y="0"/>
                </a:cubicBezTo>
                <a:cubicBezTo>
                  <a:pt x="3147947" y="0"/>
                  <a:pt x="3428604" y="63103"/>
                  <a:pt x="3690541" y="189310"/>
                </a:cubicBezTo>
                <a:cubicBezTo>
                  <a:pt x="3952611" y="315516"/>
                  <a:pt x="4179491" y="493183"/>
                  <a:pt x="4371182" y="722313"/>
                </a:cubicBezTo>
                <a:cubicBezTo>
                  <a:pt x="4563004" y="951442"/>
                  <a:pt x="4715008" y="1225021"/>
                  <a:pt x="4827191" y="1543050"/>
                </a:cubicBezTo>
                <a:cubicBezTo>
                  <a:pt x="4939507" y="1860947"/>
                  <a:pt x="4995665" y="2206956"/>
                  <a:pt x="4995665" y="2581077"/>
                </a:cubicBezTo>
                <a:cubicBezTo>
                  <a:pt x="4995665" y="2702653"/>
                  <a:pt x="4981642" y="2828859"/>
                  <a:pt x="4953596" y="2959696"/>
                </a:cubicBezTo>
                <a:cubicBezTo>
                  <a:pt x="4850673" y="3389908"/>
                  <a:pt x="4693973" y="3740679"/>
                  <a:pt x="4483497" y="4012010"/>
                </a:cubicBezTo>
                <a:cubicBezTo>
                  <a:pt x="4273021" y="4283207"/>
                  <a:pt x="4039129" y="4514652"/>
                  <a:pt x="3781822" y="4706342"/>
                </a:cubicBezTo>
                <a:cubicBezTo>
                  <a:pt x="3524647" y="4898033"/>
                  <a:pt x="3258014" y="5071071"/>
                  <a:pt x="2981921" y="5225455"/>
                </a:cubicBezTo>
                <a:cubicBezTo>
                  <a:pt x="2705960" y="5379707"/>
                  <a:pt x="2448719" y="5550363"/>
                  <a:pt x="2210197" y="5737424"/>
                </a:cubicBezTo>
                <a:cubicBezTo>
                  <a:pt x="1971675" y="5924484"/>
                  <a:pt x="1763515" y="6151298"/>
                  <a:pt x="1585715" y="6417866"/>
                </a:cubicBezTo>
                <a:cubicBezTo>
                  <a:pt x="1407915" y="6684301"/>
                  <a:pt x="1290969" y="7023233"/>
                  <a:pt x="1234877" y="7434660"/>
                </a:cubicBezTo>
                <a:lnTo>
                  <a:pt x="3901083" y="7434660"/>
                </a:lnTo>
                <a:cubicBezTo>
                  <a:pt x="4013399" y="7434660"/>
                  <a:pt x="4097603" y="7418322"/>
                  <a:pt x="4153694" y="7385646"/>
                </a:cubicBezTo>
                <a:cubicBezTo>
                  <a:pt x="4209918" y="7352837"/>
                  <a:pt x="4252053" y="7327106"/>
                  <a:pt x="4280099" y="7308453"/>
                </a:cubicBezTo>
                <a:cubicBezTo>
                  <a:pt x="4298752" y="7289668"/>
                  <a:pt x="4347832" y="7233576"/>
                  <a:pt x="4427340" y="7140178"/>
                </a:cubicBezTo>
                <a:cubicBezTo>
                  <a:pt x="4506847" y="7046648"/>
                  <a:pt x="4565320" y="6990556"/>
                  <a:pt x="4602758" y="6971903"/>
                </a:cubicBezTo>
                <a:cubicBezTo>
                  <a:pt x="4649590" y="6943725"/>
                  <a:pt x="4703366" y="6925006"/>
                  <a:pt x="4764088" y="6915746"/>
                </a:cubicBezTo>
                <a:cubicBezTo>
                  <a:pt x="4824942" y="6906353"/>
                  <a:pt x="4878785" y="6901656"/>
                  <a:pt x="4925616" y="6901656"/>
                </a:cubicBezTo>
                <a:cubicBezTo>
                  <a:pt x="5094024" y="6901656"/>
                  <a:pt x="5229688" y="6960129"/>
                  <a:pt x="5332611" y="7077075"/>
                </a:cubicBezTo>
                <a:cubicBezTo>
                  <a:pt x="5435535" y="7194021"/>
                  <a:pt x="5486996" y="7332001"/>
                  <a:pt x="5486996" y="7491016"/>
                </a:cubicBezTo>
                <a:cubicBezTo>
                  <a:pt x="5486996" y="7593939"/>
                  <a:pt x="5475288" y="7673446"/>
                  <a:pt x="5451872" y="7729538"/>
                </a:cubicBezTo>
                <a:cubicBezTo>
                  <a:pt x="5428457" y="7785629"/>
                  <a:pt x="5407356" y="7823002"/>
                  <a:pt x="5388571" y="7841655"/>
                </a:cubicBezTo>
                <a:cubicBezTo>
                  <a:pt x="5210903" y="8094200"/>
                  <a:pt x="5002742" y="8297664"/>
                  <a:pt x="4764088" y="8452049"/>
                </a:cubicBezTo>
                <a:cubicBezTo>
                  <a:pt x="4525566" y="8606433"/>
                  <a:pt x="4251987" y="8683624"/>
                  <a:pt x="3943350" y="8683624"/>
                </a:cubicBezTo>
                <a:lnTo>
                  <a:pt x="603449" y="8683624"/>
                </a:lnTo>
                <a:cubicBezTo>
                  <a:pt x="238588" y="8646186"/>
                  <a:pt x="37439" y="8426318"/>
                  <a:pt x="0" y="8024019"/>
                </a:cubicBezTo>
                <a:cubicBezTo>
                  <a:pt x="28046" y="7715515"/>
                  <a:pt x="70115" y="7413956"/>
                  <a:pt x="126207" y="7119342"/>
                </a:cubicBezTo>
                <a:cubicBezTo>
                  <a:pt x="182298" y="6824729"/>
                  <a:pt x="261806" y="6539508"/>
                  <a:pt x="364729" y="6263680"/>
                </a:cubicBezTo>
                <a:cubicBezTo>
                  <a:pt x="467652" y="5987852"/>
                  <a:pt x="598620" y="5730677"/>
                  <a:pt x="757635" y="5492155"/>
                </a:cubicBezTo>
                <a:cubicBezTo>
                  <a:pt x="916782" y="5253633"/>
                  <a:pt x="1117931" y="5036212"/>
                  <a:pt x="1361083" y="4839891"/>
                </a:cubicBezTo>
                <a:cubicBezTo>
                  <a:pt x="1576322" y="4671484"/>
                  <a:pt x="1824236" y="4512469"/>
                  <a:pt x="2104827" y="4362847"/>
                </a:cubicBezTo>
                <a:cubicBezTo>
                  <a:pt x="2385550" y="4213225"/>
                  <a:pt x="2652184" y="4047265"/>
                  <a:pt x="2904729" y="3864967"/>
                </a:cubicBezTo>
                <a:cubicBezTo>
                  <a:pt x="3157406" y="3682537"/>
                  <a:pt x="3372578" y="3469812"/>
                  <a:pt x="3550246" y="3226792"/>
                </a:cubicBezTo>
                <a:cubicBezTo>
                  <a:pt x="3728046" y="2983640"/>
                  <a:pt x="3816946" y="2689093"/>
                  <a:pt x="3816946" y="2343150"/>
                </a:cubicBezTo>
                <a:cubicBezTo>
                  <a:pt x="3816946" y="2249488"/>
                  <a:pt x="3798226" y="2151261"/>
                  <a:pt x="3760788" y="2048471"/>
                </a:cubicBezTo>
                <a:cubicBezTo>
                  <a:pt x="3723350" y="1945680"/>
                  <a:pt x="3700000" y="1889588"/>
                  <a:pt x="3690740" y="188019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5" name="Freeform 1395"/>
          <p:cNvSpPr/>
          <p:nvPr/>
        </p:nvSpPr>
        <p:spPr>
          <a:xfrm rot="0" flipH="0" flipV="0">
            <a:off x="4716779" y="8372984"/>
            <a:ext cx="229357" cy="312717"/>
          </a:xfrm>
          <a:custGeom>
            <a:pathLst>
              <a:path w="6371035" h="8686601">
                <a:moveTo>
                  <a:pt x="3045024" y="8223449"/>
                </a:moveTo>
                <a:cubicBezTo>
                  <a:pt x="2979539" y="8382462"/>
                  <a:pt x="2895336" y="8499408"/>
                  <a:pt x="2792413" y="8574285"/>
                </a:cubicBezTo>
                <a:cubicBezTo>
                  <a:pt x="2689622" y="8649162"/>
                  <a:pt x="2582069" y="8686601"/>
                  <a:pt x="2469753" y="8686601"/>
                </a:cubicBezTo>
                <a:cubicBezTo>
                  <a:pt x="2338785" y="8686601"/>
                  <a:pt x="2217142" y="8635140"/>
                  <a:pt x="2104827" y="8532217"/>
                </a:cubicBezTo>
                <a:cubicBezTo>
                  <a:pt x="1992643" y="8429294"/>
                  <a:pt x="1927159" y="8279607"/>
                  <a:pt x="1908374" y="8083154"/>
                </a:cubicBezTo>
                <a:cubicBezTo>
                  <a:pt x="1964597" y="7512447"/>
                  <a:pt x="2072217" y="6913695"/>
                  <a:pt x="2231231" y="6286897"/>
                </a:cubicBezTo>
                <a:cubicBezTo>
                  <a:pt x="2390246" y="5660099"/>
                  <a:pt x="2586699" y="5042628"/>
                  <a:pt x="2820591" y="4434483"/>
                </a:cubicBezTo>
                <a:cubicBezTo>
                  <a:pt x="3054482" y="3826339"/>
                  <a:pt x="3325746" y="3239294"/>
                  <a:pt x="3634383" y="2673350"/>
                </a:cubicBezTo>
                <a:cubicBezTo>
                  <a:pt x="3943152" y="2107275"/>
                  <a:pt x="4270640" y="1599738"/>
                  <a:pt x="4616847" y="1150739"/>
                </a:cubicBezTo>
                <a:lnTo>
                  <a:pt x="603449" y="1150739"/>
                </a:lnTo>
                <a:cubicBezTo>
                  <a:pt x="397603" y="1122694"/>
                  <a:pt x="245533" y="1052513"/>
                  <a:pt x="147241" y="940197"/>
                </a:cubicBezTo>
                <a:cubicBezTo>
                  <a:pt x="49080" y="827882"/>
                  <a:pt x="0" y="706239"/>
                  <a:pt x="0" y="575271"/>
                </a:cubicBezTo>
                <a:cubicBezTo>
                  <a:pt x="0" y="435041"/>
                  <a:pt x="53777" y="306454"/>
                  <a:pt x="161330" y="189508"/>
                </a:cubicBezTo>
                <a:cubicBezTo>
                  <a:pt x="268883" y="72563"/>
                  <a:pt x="430279" y="9393"/>
                  <a:pt x="645517" y="0"/>
                </a:cubicBezTo>
                <a:lnTo>
                  <a:pt x="5879902" y="0"/>
                </a:lnTo>
                <a:cubicBezTo>
                  <a:pt x="6207324" y="84138"/>
                  <a:pt x="6371035" y="271264"/>
                  <a:pt x="6371035" y="561380"/>
                </a:cubicBezTo>
                <a:cubicBezTo>
                  <a:pt x="6371035" y="645518"/>
                  <a:pt x="6347619" y="748374"/>
                  <a:pt x="6300788" y="869950"/>
                </a:cubicBezTo>
                <a:cubicBezTo>
                  <a:pt x="6169819" y="1029097"/>
                  <a:pt x="6041165" y="1185863"/>
                  <a:pt x="5914827" y="1340247"/>
                </a:cubicBezTo>
                <a:cubicBezTo>
                  <a:pt x="5788620" y="1494499"/>
                  <a:pt x="5664663" y="1655829"/>
                  <a:pt x="5542955" y="1824236"/>
                </a:cubicBezTo>
                <a:cubicBezTo>
                  <a:pt x="5224926" y="2282627"/>
                  <a:pt x="4925549" y="2769129"/>
                  <a:pt x="4644827" y="3283744"/>
                </a:cubicBezTo>
                <a:cubicBezTo>
                  <a:pt x="4364236" y="3798359"/>
                  <a:pt x="4114006" y="4326996"/>
                  <a:pt x="3894138" y="4869657"/>
                </a:cubicBezTo>
                <a:cubicBezTo>
                  <a:pt x="3674269" y="5412185"/>
                  <a:pt x="3491839" y="5966487"/>
                  <a:pt x="3346847" y="6532563"/>
                </a:cubicBezTo>
                <a:cubicBezTo>
                  <a:pt x="3201855" y="7098507"/>
                  <a:pt x="3101248" y="7662135"/>
                  <a:pt x="3045024" y="822344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6" name="Freeform 1396"/>
          <p:cNvSpPr/>
          <p:nvPr/>
        </p:nvSpPr>
        <p:spPr>
          <a:xfrm rot="0" flipH="0" flipV="0">
            <a:off x="4997338" y="8325400"/>
            <a:ext cx="321283" cy="365817"/>
          </a:xfrm>
          <a:custGeom>
            <a:pathLst>
              <a:path w="8924529" h="10161587">
                <a:moveTo>
                  <a:pt x="7128471" y="182563"/>
                </a:moveTo>
                <a:cubicBezTo>
                  <a:pt x="7278093" y="60855"/>
                  <a:pt x="7432411" y="0"/>
                  <a:pt x="7591425" y="0"/>
                </a:cubicBezTo>
                <a:cubicBezTo>
                  <a:pt x="7741047" y="0"/>
                  <a:pt x="7867319" y="51461"/>
                  <a:pt x="7970243" y="154385"/>
                </a:cubicBezTo>
                <a:cubicBezTo>
                  <a:pt x="8073166" y="257308"/>
                  <a:pt x="8124627" y="388342"/>
                  <a:pt x="8124627" y="547489"/>
                </a:cubicBezTo>
                <a:cubicBezTo>
                  <a:pt x="8124627" y="631759"/>
                  <a:pt x="8101277" y="734682"/>
                  <a:pt x="8054579" y="856258"/>
                </a:cubicBezTo>
                <a:cubicBezTo>
                  <a:pt x="7493133" y="1651596"/>
                  <a:pt x="6955169" y="2418887"/>
                  <a:pt x="6440686" y="3158133"/>
                </a:cubicBezTo>
                <a:cubicBezTo>
                  <a:pt x="5926204" y="3897246"/>
                  <a:pt x="5414037" y="4634111"/>
                  <a:pt x="4904185" y="5368727"/>
                </a:cubicBezTo>
                <a:cubicBezTo>
                  <a:pt x="4394465" y="6103210"/>
                  <a:pt x="3879983" y="6842390"/>
                  <a:pt x="3360738" y="7586266"/>
                </a:cubicBezTo>
                <a:cubicBezTo>
                  <a:pt x="2841625" y="8330142"/>
                  <a:pt x="2301412" y="9099749"/>
                  <a:pt x="1740099" y="9895085"/>
                </a:cubicBezTo>
                <a:cubicBezTo>
                  <a:pt x="1665354" y="9998008"/>
                  <a:pt x="1578835" y="10068123"/>
                  <a:pt x="1480543" y="10105429"/>
                </a:cubicBezTo>
                <a:cubicBezTo>
                  <a:pt x="1382382" y="10142867"/>
                  <a:pt x="1295930" y="10161587"/>
                  <a:pt x="1221185" y="10161587"/>
                </a:cubicBezTo>
                <a:cubicBezTo>
                  <a:pt x="1080823" y="10161587"/>
                  <a:pt x="956800" y="10112440"/>
                  <a:pt x="849115" y="10014148"/>
                </a:cubicBezTo>
                <a:cubicBezTo>
                  <a:pt x="741561" y="9915987"/>
                  <a:pt x="687785" y="9787400"/>
                  <a:pt x="687785" y="9628386"/>
                </a:cubicBezTo>
                <a:cubicBezTo>
                  <a:pt x="687785" y="9497285"/>
                  <a:pt x="729920" y="9361554"/>
                  <a:pt x="814190" y="9221192"/>
                </a:cubicBezTo>
                <a:cubicBezTo>
                  <a:pt x="1375371" y="8425855"/>
                  <a:pt x="1913202" y="7656314"/>
                  <a:pt x="2427685" y="6912571"/>
                </a:cubicBezTo>
                <a:cubicBezTo>
                  <a:pt x="2942300" y="6168695"/>
                  <a:pt x="3454467" y="5431830"/>
                  <a:pt x="3964186" y="4701977"/>
                </a:cubicBezTo>
                <a:cubicBezTo>
                  <a:pt x="4474039" y="3972124"/>
                  <a:pt x="4988521" y="3235259"/>
                  <a:pt x="5507633" y="2491383"/>
                </a:cubicBezTo>
                <a:cubicBezTo>
                  <a:pt x="6026878" y="1747507"/>
                  <a:pt x="6567157" y="977900"/>
                  <a:pt x="7128471" y="182563"/>
                </a:cubicBezTo>
                <a:close/>
                <a:moveTo>
                  <a:pt x="0" y="2232422"/>
                </a:moveTo>
                <a:cubicBezTo>
                  <a:pt x="18786" y="1895475"/>
                  <a:pt x="91348" y="1600663"/>
                  <a:pt x="217686" y="1347986"/>
                </a:cubicBezTo>
                <a:cubicBezTo>
                  <a:pt x="344025" y="1095177"/>
                  <a:pt x="500791" y="884569"/>
                  <a:pt x="687983" y="716161"/>
                </a:cubicBezTo>
                <a:cubicBezTo>
                  <a:pt x="875308" y="547622"/>
                  <a:pt x="1088232" y="423598"/>
                  <a:pt x="1326754" y="344091"/>
                </a:cubicBezTo>
                <a:cubicBezTo>
                  <a:pt x="1565408" y="264452"/>
                  <a:pt x="1806443" y="224631"/>
                  <a:pt x="2049860" y="224631"/>
                </a:cubicBezTo>
                <a:cubicBezTo>
                  <a:pt x="2302669" y="224631"/>
                  <a:pt x="2550716" y="266766"/>
                  <a:pt x="2794000" y="351036"/>
                </a:cubicBezTo>
                <a:cubicBezTo>
                  <a:pt x="3037417" y="435306"/>
                  <a:pt x="3255037" y="561711"/>
                  <a:pt x="3446860" y="730250"/>
                </a:cubicBezTo>
                <a:cubicBezTo>
                  <a:pt x="3638815" y="898658"/>
                  <a:pt x="3793265" y="1104569"/>
                  <a:pt x="3910211" y="1347986"/>
                </a:cubicBezTo>
                <a:cubicBezTo>
                  <a:pt x="4027290" y="1591271"/>
                  <a:pt x="4085829" y="1871994"/>
                  <a:pt x="4085829" y="2190155"/>
                </a:cubicBezTo>
                <a:cubicBezTo>
                  <a:pt x="4085829" y="2508581"/>
                  <a:pt x="4024975" y="2796514"/>
                  <a:pt x="3903266" y="3053953"/>
                </a:cubicBezTo>
                <a:cubicBezTo>
                  <a:pt x="3781690" y="3311261"/>
                  <a:pt x="3622543" y="3533511"/>
                  <a:pt x="3425825" y="3720703"/>
                </a:cubicBezTo>
                <a:cubicBezTo>
                  <a:pt x="3229240" y="3907896"/>
                  <a:pt x="3004609" y="4053020"/>
                  <a:pt x="2751932" y="4156075"/>
                </a:cubicBezTo>
                <a:cubicBezTo>
                  <a:pt x="2499254" y="4258998"/>
                  <a:pt x="2237185" y="4310460"/>
                  <a:pt x="1965722" y="4310460"/>
                </a:cubicBezTo>
                <a:cubicBezTo>
                  <a:pt x="1731698" y="4310460"/>
                  <a:pt x="1502305" y="4263695"/>
                  <a:pt x="1277541" y="4170164"/>
                </a:cubicBezTo>
                <a:cubicBezTo>
                  <a:pt x="1052910" y="4076502"/>
                  <a:pt x="849313" y="3943086"/>
                  <a:pt x="666750" y="3769916"/>
                </a:cubicBezTo>
                <a:cubicBezTo>
                  <a:pt x="484320" y="3596746"/>
                  <a:pt x="332251" y="3381442"/>
                  <a:pt x="210543" y="3124002"/>
                </a:cubicBezTo>
                <a:cubicBezTo>
                  <a:pt x="88967" y="2866562"/>
                  <a:pt x="18786" y="2569369"/>
                  <a:pt x="0" y="2232422"/>
                </a:cubicBezTo>
                <a:close/>
                <a:moveTo>
                  <a:pt x="1150740" y="2190155"/>
                </a:moveTo>
                <a:cubicBezTo>
                  <a:pt x="1169525" y="2518106"/>
                  <a:pt x="1272580" y="2759340"/>
                  <a:pt x="1459905" y="2913856"/>
                </a:cubicBezTo>
                <a:cubicBezTo>
                  <a:pt x="1647230" y="3068373"/>
                  <a:pt x="1848644" y="3145631"/>
                  <a:pt x="2064147" y="3145631"/>
                </a:cubicBezTo>
                <a:cubicBezTo>
                  <a:pt x="2279518" y="3145631"/>
                  <a:pt x="2478485" y="3068373"/>
                  <a:pt x="2661047" y="2913856"/>
                </a:cubicBezTo>
                <a:cubicBezTo>
                  <a:pt x="2843742" y="2759340"/>
                  <a:pt x="2935090" y="2532195"/>
                  <a:pt x="2935090" y="2232422"/>
                </a:cubicBezTo>
                <a:cubicBezTo>
                  <a:pt x="2935090" y="1988873"/>
                  <a:pt x="2839112" y="1780447"/>
                  <a:pt x="2647157" y="1607146"/>
                </a:cubicBezTo>
                <a:cubicBezTo>
                  <a:pt x="2455201" y="1433844"/>
                  <a:pt x="2237449" y="1347192"/>
                  <a:pt x="1993900" y="1347192"/>
                </a:cubicBezTo>
                <a:cubicBezTo>
                  <a:pt x="1853407" y="1347192"/>
                  <a:pt x="1731632" y="1380001"/>
                  <a:pt x="1628577" y="1445617"/>
                </a:cubicBezTo>
                <a:cubicBezTo>
                  <a:pt x="1525654" y="1511102"/>
                  <a:pt x="1439069" y="1593056"/>
                  <a:pt x="1368822" y="1691481"/>
                </a:cubicBezTo>
                <a:cubicBezTo>
                  <a:pt x="1298575" y="1789906"/>
                  <a:pt x="1244667" y="1899973"/>
                  <a:pt x="1207096" y="2021681"/>
                </a:cubicBezTo>
                <a:cubicBezTo>
                  <a:pt x="1169657" y="2143390"/>
                  <a:pt x="1146242" y="2260468"/>
                  <a:pt x="1136849" y="2372916"/>
                </a:cubicBezTo>
                <a:close/>
                <a:moveTo>
                  <a:pt x="4915099" y="8016677"/>
                </a:moveTo>
                <a:cubicBezTo>
                  <a:pt x="4933752" y="7680259"/>
                  <a:pt x="5003800" y="7390540"/>
                  <a:pt x="5125244" y="7147521"/>
                </a:cubicBezTo>
                <a:cubicBezTo>
                  <a:pt x="5246820" y="6904369"/>
                  <a:pt x="5401006" y="6701036"/>
                  <a:pt x="5587802" y="6537524"/>
                </a:cubicBezTo>
                <a:cubicBezTo>
                  <a:pt x="5774730" y="6374011"/>
                  <a:pt x="5982693" y="6252567"/>
                  <a:pt x="6211690" y="6173192"/>
                </a:cubicBezTo>
                <a:cubicBezTo>
                  <a:pt x="6440819" y="6093685"/>
                  <a:pt x="6676827" y="6053931"/>
                  <a:pt x="6919715" y="6053931"/>
                </a:cubicBezTo>
                <a:cubicBezTo>
                  <a:pt x="7162735" y="6053931"/>
                  <a:pt x="7405754" y="6096000"/>
                  <a:pt x="7648774" y="6180138"/>
                </a:cubicBezTo>
                <a:cubicBezTo>
                  <a:pt x="7891794" y="6264275"/>
                  <a:pt x="8106768" y="6385785"/>
                  <a:pt x="8293696" y="6544667"/>
                </a:cubicBezTo>
                <a:cubicBezTo>
                  <a:pt x="8480624" y="6703417"/>
                  <a:pt x="8632494" y="6904369"/>
                  <a:pt x="8749308" y="7147521"/>
                </a:cubicBezTo>
                <a:cubicBezTo>
                  <a:pt x="8866122" y="7390540"/>
                  <a:pt x="8924529" y="7666170"/>
                  <a:pt x="8924529" y="7974410"/>
                </a:cubicBezTo>
                <a:cubicBezTo>
                  <a:pt x="8924529" y="8292306"/>
                  <a:pt x="8868437" y="8579776"/>
                  <a:pt x="8756254" y="8836819"/>
                </a:cubicBezTo>
                <a:cubicBezTo>
                  <a:pt x="8644202" y="9093729"/>
                  <a:pt x="8492332" y="9311018"/>
                  <a:pt x="8300641" y="9488686"/>
                </a:cubicBezTo>
                <a:cubicBezTo>
                  <a:pt x="8108950" y="9666222"/>
                  <a:pt x="7891595" y="9801687"/>
                  <a:pt x="7648575" y="9895085"/>
                </a:cubicBezTo>
                <a:cubicBezTo>
                  <a:pt x="7405688" y="9988615"/>
                  <a:pt x="7153408" y="10035381"/>
                  <a:pt x="6891735" y="10035381"/>
                </a:cubicBezTo>
                <a:cubicBezTo>
                  <a:pt x="6667500" y="10035381"/>
                  <a:pt x="6443200" y="9995627"/>
                  <a:pt x="6218833" y="9916120"/>
                </a:cubicBezTo>
                <a:cubicBezTo>
                  <a:pt x="5994466" y="9836745"/>
                  <a:pt x="5791135" y="9715301"/>
                  <a:pt x="5608836" y="9551789"/>
                </a:cubicBezTo>
                <a:cubicBezTo>
                  <a:pt x="5426671" y="9388277"/>
                  <a:pt x="5272485" y="9177999"/>
                  <a:pt x="5146279" y="8920956"/>
                </a:cubicBezTo>
                <a:cubicBezTo>
                  <a:pt x="5020204" y="8663781"/>
                  <a:pt x="4943145" y="8362355"/>
                  <a:pt x="4915099" y="8016677"/>
                </a:cubicBezTo>
                <a:close/>
                <a:moveTo>
                  <a:pt x="6065838" y="7974608"/>
                </a:moveTo>
                <a:cubicBezTo>
                  <a:pt x="6084491" y="8282583"/>
                  <a:pt x="6182453" y="8513630"/>
                  <a:pt x="6359724" y="8667750"/>
                </a:cubicBezTo>
                <a:cubicBezTo>
                  <a:pt x="6537127" y="8821738"/>
                  <a:pt x="6733183" y="8898731"/>
                  <a:pt x="6947893" y="8898731"/>
                </a:cubicBezTo>
                <a:cubicBezTo>
                  <a:pt x="7143816" y="8898731"/>
                  <a:pt x="7330414" y="8826434"/>
                  <a:pt x="7507685" y="8681839"/>
                </a:cubicBezTo>
                <a:cubicBezTo>
                  <a:pt x="7685088" y="8537112"/>
                  <a:pt x="7773790" y="8315391"/>
                  <a:pt x="7773790" y="8016677"/>
                </a:cubicBezTo>
                <a:cubicBezTo>
                  <a:pt x="7773790" y="7764661"/>
                  <a:pt x="7685088" y="7566356"/>
                  <a:pt x="7507685" y="7421761"/>
                </a:cubicBezTo>
                <a:cubicBezTo>
                  <a:pt x="7330414" y="7277034"/>
                  <a:pt x="7129794" y="7204671"/>
                  <a:pt x="6905824" y="7204671"/>
                </a:cubicBezTo>
                <a:cubicBezTo>
                  <a:pt x="6747074" y="7204671"/>
                  <a:pt x="6614055" y="7235031"/>
                  <a:pt x="6506766" y="7295753"/>
                </a:cubicBezTo>
                <a:cubicBezTo>
                  <a:pt x="6399477" y="7356343"/>
                  <a:pt x="6315472" y="7431022"/>
                  <a:pt x="6254750" y="7519789"/>
                </a:cubicBezTo>
                <a:cubicBezTo>
                  <a:pt x="6194161" y="7608425"/>
                  <a:pt x="6147528" y="7708768"/>
                  <a:pt x="6114852" y="7820819"/>
                </a:cubicBezTo>
                <a:cubicBezTo>
                  <a:pt x="6082176" y="7932738"/>
                  <a:pt x="6061141" y="8044723"/>
                  <a:pt x="6051749" y="815677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7" name="Freeform 1397"/>
          <p:cNvSpPr/>
          <p:nvPr/>
        </p:nvSpPr>
        <p:spPr>
          <a:xfrm rot="0" flipH="0" flipV="0">
            <a:off x="5355369" y="8616508"/>
            <a:ext cx="77802" cy="119229"/>
          </a:xfrm>
          <a:custGeom>
            <a:pathLst>
              <a:path w="2161183" h="3311921">
                <a:moveTo>
                  <a:pt x="1066602" y="364927"/>
                </a:moveTo>
                <a:cubicBezTo>
                  <a:pt x="1216224" y="121643"/>
                  <a:pt x="1398654" y="0"/>
                  <a:pt x="1613892" y="0"/>
                </a:cubicBezTo>
                <a:cubicBezTo>
                  <a:pt x="1754254" y="0"/>
                  <a:pt x="1880526" y="51462"/>
                  <a:pt x="1992709" y="154385"/>
                </a:cubicBezTo>
                <a:cubicBezTo>
                  <a:pt x="2105025" y="257308"/>
                  <a:pt x="2161183" y="392973"/>
                  <a:pt x="2161183" y="561380"/>
                </a:cubicBezTo>
                <a:cubicBezTo>
                  <a:pt x="2161183" y="645518"/>
                  <a:pt x="2137767" y="748440"/>
                  <a:pt x="2090936" y="870149"/>
                </a:cubicBezTo>
                <a:cubicBezTo>
                  <a:pt x="1913268" y="1225617"/>
                  <a:pt x="1737850" y="1585781"/>
                  <a:pt x="1564680" y="1950640"/>
                </a:cubicBezTo>
                <a:cubicBezTo>
                  <a:pt x="1391642" y="2315500"/>
                  <a:pt x="1216224" y="2675664"/>
                  <a:pt x="1038424" y="3031132"/>
                </a:cubicBezTo>
                <a:cubicBezTo>
                  <a:pt x="963679" y="3134055"/>
                  <a:pt x="879475" y="3206551"/>
                  <a:pt x="785813" y="3248620"/>
                </a:cubicBezTo>
                <a:cubicBezTo>
                  <a:pt x="692282" y="3290821"/>
                  <a:pt x="603449" y="3311921"/>
                  <a:pt x="519311" y="3311921"/>
                </a:cubicBezTo>
                <a:cubicBezTo>
                  <a:pt x="378950" y="3311921"/>
                  <a:pt x="257307" y="3260460"/>
                  <a:pt x="154384" y="3157537"/>
                </a:cubicBezTo>
                <a:cubicBezTo>
                  <a:pt x="51462" y="3054614"/>
                  <a:pt x="0" y="2909556"/>
                  <a:pt x="0" y="2722363"/>
                </a:cubicBezTo>
                <a:cubicBezTo>
                  <a:pt x="0" y="2694318"/>
                  <a:pt x="0" y="2663891"/>
                  <a:pt x="0" y="2631082"/>
                </a:cubicBezTo>
                <a:cubicBezTo>
                  <a:pt x="0" y="2598406"/>
                  <a:pt x="4696" y="2563349"/>
                  <a:pt x="14089" y="2525910"/>
                </a:cubicBezTo>
                <a:cubicBezTo>
                  <a:pt x="191889" y="2170443"/>
                  <a:pt x="367308" y="1810279"/>
                  <a:pt x="540345" y="1445419"/>
                </a:cubicBezTo>
                <a:cubicBezTo>
                  <a:pt x="713383" y="1080559"/>
                  <a:pt x="888802" y="720395"/>
                  <a:pt x="1066602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8" name="Rectangle 1398"/>
          <p:cNvSpPr/>
          <p:nvPr/>
        </p:nvSpPr>
        <p:spPr>
          <a:xfrm rot="0" flipH="0" flipV="0">
            <a:off x="4445000" y="8682056"/>
            <a:ext cx="4533477" cy="692931"/>
          </a:xfrm>
          <a:prstGeom prst="rect">
            <a:avLst/>
          </a:prstGeom>
        </p:spPr>
      </p:sp>
      <p:sp>
        <p:nvSpPr>
          <p:cNvPr id="1399" name="Freeform 1399"/>
          <p:cNvSpPr/>
          <p:nvPr/>
        </p:nvSpPr>
        <p:spPr>
          <a:xfrm rot="0" flipH="0" flipV="0">
            <a:off x="4476332" y="8945399"/>
            <a:ext cx="217712" cy="312010"/>
          </a:xfrm>
          <a:custGeom>
            <a:pathLst>
              <a:path w="6047582" h="8666956">
                <a:moveTo>
                  <a:pt x="84138" y="7276704"/>
                </a:moveTo>
                <a:cubicBezTo>
                  <a:pt x="28046" y="7145603"/>
                  <a:pt x="0" y="7023960"/>
                  <a:pt x="0" y="6911777"/>
                </a:cubicBezTo>
                <a:cubicBezTo>
                  <a:pt x="0" y="6752630"/>
                  <a:pt x="49081" y="6623910"/>
                  <a:pt x="147241" y="6525618"/>
                </a:cubicBezTo>
                <a:cubicBezTo>
                  <a:pt x="245534" y="6427193"/>
                  <a:pt x="369491" y="6377980"/>
                  <a:pt x="519113" y="6377980"/>
                </a:cubicBezTo>
                <a:cubicBezTo>
                  <a:pt x="668735" y="6377980"/>
                  <a:pt x="813660" y="6429508"/>
                  <a:pt x="953889" y="6532563"/>
                </a:cubicBezTo>
                <a:cubicBezTo>
                  <a:pt x="1113036" y="6720020"/>
                  <a:pt x="1297782" y="6876984"/>
                  <a:pt x="1508125" y="7003455"/>
                </a:cubicBezTo>
                <a:cubicBezTo>
                  <a:pt x="1718601" y="7129794"/>
                  <a:pt x="1943100" y="7228086"/>
                  <a:pt x="2181622" y="7298333"/>
                </a:cubicBezTo>
                <a:cubicBezTo>
                  <a:pt x="2420276" y="7368580"/>
                  <a:pt x="2663495" y="7417793"/>
                  <a:pt x="2911277" y="7445971"/>
                </a:cubicBezTo>
                <a:cubicBezTo>
                  <a:pt x="3159192" y="7474017"/>
                  <a:pt x="3400095" y="7488039"/>
                  <a:pt x="3633986" y="7488039"/>
                </a:cubicBezTo>
                <a:cubicBezTo>
                  <a:pt x="3793001" y="7431816"/>
                  <a:pt x="3902869" y="7396692"/>
                  <a:pt x="3963591" y="7382669"/>
                </a:cubicBezTo>
                <a:cubicBezTo>
                  <a:pt x="4024445" y="7368646"/>
                  <a:pt x="4073592" y="7352308"/>
                  <a:pt x="4111030" y="7333655"/>
                </a:cubicBezTo>
                <a:cubicBezTo>
                  <a:pt x="4148468" y="7314870"/>
                  <a:pt x="4190537" y="7286758"/>
                  <a:pt x="4237236" y="7249319"/>
                </a:cubicBezTo>
                <a:cubicBezTo>
                  <a:pt x="4284068" y="7211748"/>
                  <a:pt x="4372968" y="7146132"/>
                  <a:pt x="4503936" y="7052469"/>
                </a:cubicBezTo>
                <a:cubicBezTo>
                  <a:pt x="4550768" y="6986853"/>
                  <a:pt x="4592836" y="6925932"/>
                  <a:pt x="4630143" y="6869708"/>
                </a:cubicBezTo>
                <a:cubicBezTo>
                  <a:pt x="4667581" y="6813484"/>
                  <a:pt x="4709716" y="6752630"/>
                  <a:pt x="4756547" y="6687146"/>
                </a:cubicBezTo>
                <a:lnTo>
                  <a:pt x="4882754" y="6307733"/>
                </a:lnTo>
                <a:cubicBezTo>
                  <a:pt x="4882754" y="6242117"/>
                  <a:pt x="4882754" y="6178881"/>
                  <a:pt x="4882754" y="6118027"/>
                </a:cubicBezTo>
                <a:cubicBezTo>
                  <a:pt x="4882754" y="6057041"/>
                  <a:pt x="4878123" y="5989175"/>
                  <a:pt x="4868863" y="5914430"/>
                </a:cubicBezTo>
                <a:cubicBezTo>
                  <a:pt x="4850078" y="5848813"/>
                  <a:pt x="4826662" y="5785578"/>
                  <a:pt x="4798616" y="5724724"/>
                </a:cubicBezTo>
                <a:cubicBezTo>
                  <a:pt x="4770570" y="5663737"/>
                  <a:pt x="4742524" y="5600502"/>
                  <a:pt x="4714479" y="5535018"/>
                </a:cubicBezTo>
                <a:cubicBezTo>
                  <a:pt x="4658387" y="5469401"/>
                  <a:pt x="4604610" y="5408547"/>
                  <a:pt x="4553149" y="5352455"/>
                </a:cubicBezTo>
                <a:cubicBezTo>
                  <a:pt x="4501687" y="5296231"/>
                  <a:pt x="4447845" y="5235377"/>
                  <a:pt x="4391621" y="5169893"/>
                </a:cubicBezTo>
                <a:cubicBezTo>
                  <a:pt x="4307615" y="5123061"/>
                  <a:pt x="4223478" y="5071534"/>
                  <a:pt x="4139208" y="5015310"/>
                </a:cubicBezTo>
                <a:cubicBezTo>
                  <a:pt x="4055071" y="4959086"/>
                  <a:pt x="3961540" y="4916885"/>
                  <a:pt x="3858618" y="4888707"/>
                </a:cubicBezTo>
                <a:cubicBezTo>
                  <a:pt x="3475104" y="4757606"/>
                  <a:pt x="3121951" y="4666325"/>
                  <a:pt x="2799160" y="4614863"/>
                </a:cubicBezTo>
                <a:cubicBezTo>
                  <a:pt x="2476500" y="4563269"/>
                  <a:pt x="2172494" y="4497719"/>
                  <a:pt x="1887141" y="4418211"/>
                </a:cubicBezTo>
                <a:cubicBezTo>
                  <a:pt x="1601788" y="4338572"/>
                  <a:pt x="1332839" y="4214482"/>
                  <a:pt x="1080294" y="4045943"/>
                </a:cubicBezTo>
                <a:cubicBezTo>
                  <a:pt x="827749" y="3877271"/>
                  <a:pt x="579901" y="3605676"/>
                  <a:pt x="336749" y="3231158"/>
                </a:cubicBezTo>
                <a:cubicBezTo>
                  <a:pt x="289918" y="3156281"/>
                  <a:pt x="261806" y="3100123"/>
                  <a:pt x="252413" y="3062685"/>
                </a:cubicBezTo>
                <a:cubicBezTo>
                  <a:pt x="243152" y="3025114"/>
                  <a:pt x="233826" y="2959497"/>
                  <a:pt x="224433" y="2865835"/>
                </a:cubicBezTo>
                <a:cubicBezTo>
                  <a:pt x="215040" y="2790958"/>
                  <a:pt x="208029" y="2718396"/>
                  <a:pt x="203399" y="2648149"/>
                </a:cubicBezTo>
                <a:cubicBezTo>
                  <a:pt x="198769" y="2577902"/>
                  <a:pt x="196454" y="2509970"/>
                  <a:pt x="196454" y="2444354"/>
                </a:cubicBezTo>
                <a:cubicBezTo>
                  <a:pt x="196454" y="2275814"/>
                  <a:pt x="212792" y="2125994"/>
                  <a:pt x="245468" y="1994893"/>
                </a:cubicBezTo>
                <a:cubicBezTo>
                  <a:pt x="278276" y="1863792"/>
                  <a:pt x="327422" y="1737387"/>
                  <a:pt x="392907" y="1615679"/>
                </a:cubicBezTo>
                <a:cubicBezTo>
                  <a:pt x="458391" y="1493970"/>
                  <a:pt x="542529" y="1369880"/>
                  <a:pt x="645319" y="1243410"/>
                </a:cubicBezTo>
                <a:cubicBezTo>
                  <a:pt x="748242" y="1116939"/>
                  <a:pt x="869884" y="978827"/>
                  <a:pt x="1010246" y="829072"/>
                </a:cubicBezTo>
                <a:cubicBezTo>
                  <a:pt x="1169128" y="660400"/>
                  <a:pt x="1351492" y="522222"/>
                  <a:pt x="1557338" y="414536"/>
                </a:cubicBezTo>
                <a:cubicBezTo>
                  <a:pt x="1763184" y="306719"/>
                  <a:pt x="1978356" y="222383"/>
                  <a:pt x="2202855" y="161529"/>
                </a:cubicBezTo>
                <a:cubicBezTo>
                  <a:pt x="2427486" y="100674"/>
                  <a:pt x="2658997" y="58539"/>
                  <a:pt x="2897386" y="35124"/>
                </a:cubicBezTo>
                <a:cubicBezTo>
                  <a:pt x="3135908" y="11708"/>
                  <a:pt x="3367418" y="0"/>
                  <a:pt x="3591918" y="0"/>
                </a:cubicBezTo>
                <a:cubicBezTo>
                  <a:pt x="3666795" y="0"/>
                  <a:pt x="3734594" y="0"/>
                  <a:pt x="3795316" y="0"/>
                </a:cubicBezTo>
                <a:cubicBezTo>
                  <a:pt x="3856170" y="0"/>
                  <a:pt x="3919406" y="4697"/>
                  <a:pt x="3985022" y="14089"/>
                </a:cubicBezTo>
                <a:cubicBezTo>
                  <a:pt x="4200129" y="32875"/>
                  <a:pt x="4403527" y="84336"/>
                  <a:pt x="4595218" y="168474"/>
                </a:cubicBezTo>
                <a:cubicBezTo>
                  <a:pt x="4786908" y="252611"/>
                  <a:pt x="4985676" y="322858"/>
                  <a:pt x="5191522" y="379214"/>
                </a:cubicBezTo>
                <a:cubicBezTo>
                  <a:pt x="5406761" y="528836"/>
                  <a:pt x="5514380" y="711266"/>
                  <a:pt x="5514380" y="926505"/>
                </a:cubicBezTo>
                <a:cubicBezTo>
                  <a:pt x="5514380" y="1066999"/>
                  <a:pt x="5460537" y="1191022"/>
                  <a:pt x="5352852" y="1298575"/>
                </a:cubicBezTo>
                <a:cubicBezTo>
                  <a:pt x="5245299" y="1406129"/>
                  <a:pt x="5093296" y="1459905"/>
                  <a:pt x="4896843" y="1459905"/>
                </a:cubicBezTo>
                <a:cubicBezTo>
                  <a:pt x="4878189" y="1459905"/>
                  <a:pt x="4857155" y="1457590"/>
                  <a:pt x="4833739" y="1452960"/>
                </a:cubicBezTo>
                <a:cubicBezTo>
                  <a:pt x="4810324" y="1448197"/>
                  <a:pt x="4789289" y="1445816"/>
                  <a:pt x="4770636" y="1445816"/>
                </a:cubicBezTo>
                <a:cubicBezTo>
                  <a:pt x="4471260" y="1352154"/>
                  <a:pt x="4207008" y="1279591"/>
                  <a:pt x="3977879" y="1228130"/>
                </a:cubicBezTo>
                <a:cubicBezTo>
                  <a:pt x="3748749" y="1176536"/>
                  <a:pt x="3526565" y="1150739"/>
                  <a:pt x="3311327" y="1150739"/>
                </a:cubicBezTo>
                <a:cubicBezTo>
                  <a:pt x="3086960" y="1150739"/>
                  <a:pt x="2857831" y="1188244"/>
                  <a:pt x="2623939" y="1263254"/>
                </a:cubicBezTo>
                <a:cubicBezTo>
                  <a:pt x="2390048" y="1338130"/>
                  <a:pt x="2118784" y="1464535"/>
                  <a:pt x="1810147" y="1642468"/>
                </a:cubicBezTo>
                <a:cubicBezTo>
                  <a:pt x="1754056" y="1717477"/>
                  <a:pt x="1697898" y="1785409"/>
                  <a:pt x="1641674" y="1846263"/>
                </a:cubicBezTo>
                <a:cubicBezTo>
                  <a:pt x="1585582" y="1907117"/>
                  <a:pt x="1529491" y="1970419"/>
                  <a:pt x="1473399" y="2036168"/>
                </a:cubicBezTo>
                <a:cubicBezTo>
                  <a:pt x="1445353" y="2092259"/>
                  <a:pt x="1419622" y="2148417"/>
                  <a:pt x="1396207" y="2204641"/>
                </a:cubicBezTo>
                <a:cubicBezTo>
                  <a:pt x="1372791" y="2260733"/>
                  <a:pt x="1351757" y="2316957"/>
                  <a:pt x="1333104" y="2373313"/>
                </a:cubicBezTo>
                <a:cubicBezTo>
                  <a:pt x="1333104" y="2429537"/>
                  <a:pt x="1335419" y="2485761"/>
                  <a:pt x="1340049" y="2541985"/>
                </a:cubicBezTo>
                <a:cubicBezTo>
                  <a:pt x="1344679" y="2598209"/>
                  <a:pt x="1351691" y="2649670"/>
                  <a:pt x="1361083" y="2696369"/>
                </a:cubicBezTo>
                <a:cubicBezTo>
                  <a:pt x="1398522" y="2743200"/>
                  <a:pt x="1431264" y="2790032"/>
                  <a:pt x="1459310" y="2836863"/>
                </a:cubicBezTo>
                <a:cubicBezTo>
                  <a:pt x="1487356" y="2883694"/>
                  <a:pt x="1520098" y="2930525"/>
                  <a:pt x="1557536" y="2977357"/>
                </a:cubicBezTo>
                <a:lnTo>
                  <a:pt x="2146896" y="3314502"/>
                </a:lnTo>
                <a:cubicBezTo>
                  <a:pt x="2427486" y="3380119"/>
                  <a:pt x="2689358" y="3436343"/>
                  <a:pt x="2932510" y="3483174"/>
                </a:cubicBezTo>
                <a:cubicBezTo>
                  <a:pt x="3175794" y="3530005"/>
                  <a:pt x="3409686" y="3583848"/>
                  <a:pt x="3634185" y="3644702"/>
                </a:cubicBezTo>
                <a:cubicBezTo>
                  <a:pt x="3858684" y="3705424"/>
                  <a:pt x="4080868" y="3777986"/>
                  <a:pt x="4300736" y="3862388"/>
                </a:cubicBezTo>
                <a:cubicBezTo>
                  <a:pt x="4520605" y="3946658"/>
                  <a:pt x="4756812" y="4059039"/>
                  <a:pt x="5009357" y="4199533"/>
                </a:cubicBezTo>
                <a:cubicBezTo>
                  <a:pt x="5140325" y="4274543"/>
                  <a:pt x="5252509" y="4370586"/>
                  <a:pt x="5345907" y="4487664"/>
                </a:cubicBezTo>
                <a:cubicBezTo>
                  <a:pt x="5439437" y="4604610"/>
                  <a:pt x="5528337" y="4714611"/>
                  <a:pt x="5612607" y="4817666"/>
                </a:cubicBezTo>
                <a:cubicBezTo>
                  <a:pt x="5762229" y="4995598"/>
                  <a:pt x="5872097" y="5196946"/>
                  <a:pt x="5942211" y="5421710"/>
                </a:cubicBezTo>
                <a:cubicBezTo>
                  <a:pt x="6012458" y="5646473"/>
                  <a:pt x="6047582" y="5880630"/>
                  <a:pt x="6047582" y="6124179"/>
                </a:cubicBezTo>
                <a:cubicBezTo>
                  <a:pt x="6047582" y="6461258"/>
                  <a:pt x="5982097" y="6789010"/>
                  <a:pt x="5851129" y="7107436"/>
                </a:cubicBezTo>
                <a:cubicBezTo>
                  <a:pt x="5720160" y="7425862"/>
                  <a:pt x="5533099" y="7688131"/>
                  <a:pt x="5289947" y="7894241"/>
                </a:cubicBezTo>
                <a:cubicBezTo>
                  <a:pt x="5205810" y="7969118"/>
                  <a:pt x="5119291" y="8036984"/>
                  <a:pt x="5030391" y="8097838"/>
                </a:cubicBezTo>
                <a:cubicBezTo>
                  <a:pt x="4941491" y="8158692"/>
                  <a:pt x="4854972" y="8217231"/>
                  <a:pt x="4770835" y="8273455"/>
                </a:cubicBezTo>
                <a:cubicBezTo>
                  <a:pt x="4574382" y="8404555"/>
                  <a:pt x="4354513" y="8502914"/>
                  <a:pt x="4111229" y="8568531"/>
                </a:cubicBezTo>
                <a:cubicBezTo>
                  <a:pt x="3867944" y="8634147"/>
                  <a:pt x="3610637" y="8666956"/>
                  <a:pt x="3339307" y="8666956"/>
                </a:cubicBezTo>
                <a:cubicBezTo>
                  <a:pt x="3030803" y="8666956"/>
                  <a:pt x="2719851" y="8631832"/>
                  <a:pt x="2406452" y="8561585"/>
                </a:cubicBezTo>
                <a:cubicBezTo>
                  <a:pt x="2093053" y="8491339"/>
                  <a:pt x="1791362" y="8393046"/>
                  <a:pt x="1501379" y="8266708"/>
                </a:cubicBezTo>
                <a:cubicBezTo>
                  <a:pt x="1211395" y="8140237"/>
                  <a:pt x="944761" y="7992798"/>
                  <a:pt x="701477" y="7824391"/>
                </a:cubicBezTo>
                <a:cubicBezTo>
                  <a:pt x="458325" y="7655851"/>
                  <a:pt x="252545" y="7473289"/>
                  <a:pt x="84138" y="7276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0" name="Freeform 1400"/>
          <p:cNvSpPr/>
          <p:nvPr/>
        </p:nvSpPr>
        <p:spPr>
          <a:xfrm rot="0" flipH="0" flipV="0">
            <a:off x="4728393" y="8938948"/>
            <a:ext cx="352115" cy="316753"/>
          </a:xfrm>
          <a:custGeom>
            <a:pathLst>
              <a:path w="9780984" h="8798718">
                <a:moveTo>
                  <a:pt x="9780984" y="8097044"/>
                </a:moveTo>
                <a:cubicBezTo>
                  <a:pt x="9771724" y="8312283"/>
                  <a:pt x="9708620" y="8473678"/>
                  <a:pt x="9591675" y="8581231"/>
                </a:cubicBezTo>
                <a:cubicBezTo>
                  <a:pt x="9474729" y="8688784"/>
                  <a:pt x="9346075" y="8742560"/>
                  <a:pt x="9205714" y="8742560"/>
                </a:cubicBezTo>
                <a:cubicBezTo>
                  <a:pt x="9074745" y="8742560"/>
                  <a:pt x="8950788" y="8693414"/>
                  <a:pt x="8833842" y="8595121"/>
                </a:cubicBezTo>
                <a:cubicBezTo>
                  <a:pt x="8716896" y="8496962"/>
                  <a:pt x="8649097" y="8345025"/>
                  <a:pt x="8630444" y="8139311"/>
                </a:cubicBezTo>
                <a:cubicBezTo>
                  <a:pt x="8583612" y="7690181"/>
                  <a:pt x="8525073" y="7215386"/>
                  <a:pt x="8454826" y="6714927"/>
                </a:cubicBezTo>
                <a:cubicBezTo>
                  <a:pt x="8384712" y="6214335"/>
                  <a:pt x="8305205" y="5709113"/>
                  <a:pt x="8216305" y="5199261"/>
                </a:cubicBezTo>
                <a:cubicBezTo>
                  <a:pt x="8127537" y="4689409"/>
                  <a:pt x="8029310" y="4186568"/>
                  <a:pt x="7921625" y="3690739"/>
                </a:cubicBezTo>
                <a:cubicBezTo>
                  <a:pt x="7814072" y="3194910"/>
                  <a:pt x="7699507" y="2731823"/>
                  <a:pt x="7577931" y="2301478"/>
                </a:cubicBezTo>
                <a:cubicBezTo>
                  <a:pt x="7400131" y="2731823"/>
                  <a:pt x="7222331" y="3183203"/>
                  <a:pt x="7044531" y="3655616"/>
                </a:cubicBezTo>
                <a:cubicBezTo>
                  <a:pt x="6866864" y="4128029"/>
                  <a:pt x="6686814" y="4605139"/>
                  <a:pt x="6504384" y="5086946"/>
                </a:cubicBezTo>
                <a:cubicBezTo>
                  <a:pt x="6321954" y="5568752"/>
                  <a:pt x="6141839" y="6048243"/>
                  <a:pt x="5964039" y="6525419"/>
                </a:cubicBezTo>
                <a:cubicBezTo>
                  <a:pt x="5786239" y="7002595"/>
                  <a:pt x="5603809" y="7456356"/>
                  <a:pt x="5416748" y="7886700"/>
                </a:cubicBezTo>
                <a:cubicBezTo>
                  <a:pt x="5267126" y="8064368"/>
                  <a:pt x="5103415" y="8153202"/>
                  <a:pt x="4925615" y="8153202"/>
                </a:cubicBezTo>
                <a:cubicBezTo>
                  <a:pt x="4785254" y="8153202"/>
                  <a:pt x="4630869" y="8078391"/>
                  <a:pt x="4462462" y="7928769"/>
                </a:cubicBezTo>
                <a:lnTo>
                  <a:pt x="1683940" y="2497932"/>
                </a:lnTo>
                <a:cubicBezTo>
                  <a:pt x="1637109" y="2946929"/>
                  <a:pt x="1590278" y="3419343"/>
                  <a:pt x="1543447" y="3915172"/>
                </a:cubicBezTo>
                <a:cubicBezTo>
                  <a:pt x="1496748" y="4411001"/>
                  <a:pt x="1452364" y="4911527"/>
                  <a:pt x="1410295" y="5416749"/>
                </a:cubicBezTo>
                <a:cubicBezTo>
                  <a:pt x="1368226" y="5921971"/>
                  <a:pt x="1323776" y="6422496"/>
                  <a:pt x="1276945" y="6918325"/>
                </a:cubicBezTo>
                <a:cubicBezTo>
                  <a:pt x="1230246" y="7414155"/>
                  <a:pt x="1183481" y="7886634"/>
                  <a:pt x="1136650" y="8335764"/>
                </a:cubicBezTo>
                <a:cubicBezTo>
                  <a:pt x="1071165" y="8494779"/>
                  <a:pt x="986962" y="8611658"/>
                  <a:pt x="884039" y="8686403"/>
                </a:cubicBezTo>
                <a:cubicBezTo>
                  <a:pt x="781116" y="8761280"/>
                  <a:pt x="673563" y="8798718"/>
                  <a:pt x="561380" y="8798718"/>
                </a:cubicBezTo>
                <a:cubicBezTo>
                  <a:pt x="430411" y="8798718"/>
                  <a:pt x="308769" y="8747257"/>
                  <a:pt x="196453" y="8644334"/>
                </a:cubicBezTo>
                <a:cubicBezTo>
                  <a:pt x="84137" y="8541543"/>
                  <a:pt x="18653" y="8391856"/>
                  <a:pt x="0" y="8195271"/>
                </a:cubicBezTo>
                <a:cubicBezTo>
                  <a:pt x="56091" y="7596651"/>
                  <a:pt x="114498" y="6976931"/>
                  <a:pt x="175220" y="6336110"/>
                </a:cubicBezTo>
                <a:cubicBezTo>
                  <a:pt x="236074" y="5695157"/>
                  <a:pt x="296928" y="5049573"/>
                  <a:pt x="357783" y="4399360"/>
                </a:cubicBezTo>
                <a:cubicBezTo>
                  <a:pt x="418637" y="3749146"/>
                  <a:pt x="479425" y="3101314"/>
                  <a:pt x="540147" y="2455863"/>
                </a:cubicBezTo>
                <a:cubicBezTo>
                  <a:pt x="601001" y="1810280"/>
                  <a:pt x="659474" y="1188112"/>
                  <a:pt x="715565" y="589360"/>
                </a:cubicBezTo>
                <a:cubicBezTo>
                  <a:pt x="753004" y="420952"/>
                  <a:pt x="825500" y="289983"/>
                  <a:pt x="933053" y="196453"/>
                </a:cubicBezTo>
                <a:cubicBezTo>
                  <a:pt x="1040738" y="102924"/>
                  <a:pt x="1160065" y="56158"/>
                  <a:pt x="1291034" y="56158"/>
                </a:cubicBezTo>
                <a:cubicBezTo>
                  <a:pt x="1496880" y="56158"/>
                  <a:pt x="1669917" y="159081"/>
                  <a:pt x="1810147" y="364927"/>
                </a:cubicBezTo>
                <a:cubicBezTo>
                  <a:pt x="2062824" y="823318"/>
                  <a:pt x="2315435" y="1302808"/>
                  <a:pt x="2567980" y="1803400"/>
                </a:cubicBezTo>
                <a:cubicBezTo>
                  <a:pt x="2820657" y="2303860"/>
                  <a:pt x="3073268" y="2809015"/>
                  <a:pt x="3325812" y="3318868"/>
                </a:cubicBezTo>
                <a:cubicBezTo>
                  <a:pt x="3578357" y="3828720"/>
                  <a:pt x="3833283" y="4333942"/>
                  <a:pt x="4090590" y="4834533"/>
                </a:cubicBezTo>
                <a:cubicBezTo>
                  <a:pt x="4347898" y="5334993"/>
                  <a:pt x="4602824" y="5814418"/>
                  <a:pt x="4855369" y="6272808"/>
                </a:cubicBezTo>
                <a:cubicBezTo>
                  <a:pt x="5042561" y="5814418"/>
                  <a:pt x="5232003" y="5334993"/>
                  <a:pt x="5423694" y="4834533"/>
                </a:cubicBezTo>
                <a:cubicBezTo>
                  <a:pt x="5615516" y="4333942"/>
                  <a:pt x="5807340" y="3828720"/>
                  <a:pt x="5999162" y="3318868"/>
                </a:cubicBezTo>
                <a:cubicBezTo>
                  <a:pt x="6190985" y="2809015"/>
                  <a:pt x="6382742" y="2301478"/>
                  <a:pt x="6574433" y="1796257"/>
                </a:cubicBezTo>
                <a:cubicBezTo>
                  <a:pt x="6766256" y="1291035"/>
                  <a:pt x="6960394" y="809228"/>
                  <a:pt x="7156847" y="350838"/>
                </a:cubicBezTo>
                <a:cubicBezTo>
                  <a:pt x="7231724" y="229262"/>
                  <a:pt x="7315928" y="140428"/>
                  <a:pt x="7409458" y="84336"/>
                </a:cubicBezTo>
                <a:cubicBezTo>
                  <a:pt x="7502988" y="28113"/>
                  <a:pt x="7601214" y="0"/>
                  <a:pt x="7704137" y="0"/>
                </a:cubicBezTo>
                <a:cubicBezTo>
                  <a:pt x="7816453" y="0"/>
                  <a:pt x="7926387" y="42135"/>
                  <a:pt x="8033940" y="126405"/>
                </a:cubicBezTo>
                <a:cubicBezTo>
                  <a:pt x="8141494" y="210543"/>
                  <a:pt x="8218686" y="332119"/>
                  <a:pt x="8265517" y="491133"/>
                </a:cubicBezTo>
                <a:cubicBezTo>
                  <a:pt x="8433925" y="1080493"/>
                  <a:pt x="8595254" y="1693268"/>
                  <a:pt x="8749506" y="2329458"/>
                </a:cubicBezTo>
                <a:cubicBezTo>
                  <a:pt x="8903890" y="2965649"/>
                  <a:pt x="9048882" y="3608851"/>
                  <a:pt x="9184481" y="4259064"/>
                </a:cubicBezTo>
                <a:cubicBezTo>
                  <a:pt x="9320212" y="4909278"/>
                  <a:pt x="9439539" y="5559491"/>
                  <a:pt x="9542462" y="6209705"/>
                </a:cubicBezTo>
                <a:cubicBezTo>
                  <a:pt x="9645385" y="6859919"/>
                  <a:pt x="9724892" y="7489032"/>
                  <a:pt x="9780984" y="809704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1" name="Freeform 1401"/>
          <p:cNvSpPr/>
          <p:nvPr/>
        </p:nvSpPr>
        <p:spPr>
          <a:xfrm rot="0" flipH="0" flipV="0">
            <a:off x="5298546" y="9021280"/>
            <a:ext cx="189966" cy="349593"/>
          </a:xfrm>
          <a:custGeom>
            <a:pathLst>
              <a:path w="5276850" h="9710935">
                <a:moveTo>
                  <a:pt x="0" y="561379"/>
                </a:moveTo>
                <a:cubicBezTo>
                  <a:pt x="46698" y="374186"/>
                  <a:pt x="121509" y="233825"/>
                  <a:pt x="224432" y="140295"/>
                </a:cubicBezTo>
                <a:cubicBezTo>
                  <a:pt x="327355" y="46765"/>
                  <a:pt x="444301" y="0"/>
                  <a:pt x="575270" y="0"/>
                </a:cubicBezTo>
                <a:cubicBezTo>
                  <a:pt x="696846" y="0"/>
                  <a:pt x="811410" y="42135"/>
                  <a:pt x="918964" y="126404"/>
                </a:cubicBezTo>
                <a:cubicBezTo>
                  <a:pt x="1026649" y="210542"/>
                  <a:pt x="1103841" y="341444"/>
                  <a:pt x="1150540" y="519112"/>
                </a:cubicBezTo>
                <a:lnTo>
                  <a:pt x="1150540" y="645517"/>
                </a:lnTo>
                <a:cubicBezTo>
                  <a:pt x="1365779" y="458456"/>
                  <a:pt x="1611378" y="320476"/>
                  <a:pt x="1887339" y="231576"/>
                </a:cubicBezTo>
                <a:cubicBezTo>
                  <a:pt x="2163431" y="142676"/>
                  <a:pt x="2432446" y="98226"/>
                  <a:pt x="2694384" y="98226"/>
                </a:cubicBezTo>
                <a:cubicBezTo>
                  <a:pt x="3059244" y="98226"/>
                  <a:pt x="3398374" y="177800"/>
                  <a:pt x="3711773" y="336946"/>
                </a:cubicBezTo>
                <a:cubicBezTo>
                  <a:pt x="4025304" y="495961"/>
                  <a:pt x="4299016" y="711133"/>
                  <a:pt x="4532907" y="982464"/>
                </a:cubicBezTo>
                <a:cubicBezTo>
                  <a:pt x="4766799" y="1253661"/>
                  <a:pt x="4949229" y="1569375"/>
                  <a:pt x="5080198" y="1929606"/>
                </a:cubicBezTo>
                <a:cubicBezTo>
                  <a:pt x="5211299" y="2289836"/>
                  <a:pt x="5276850" y="2675731"/>
                  <a:pt x="5276850" y="3087290"/>
                </a:cubicBezTo>
                <a:cubicBezTo>
                  <a:pt x="5276850" y="3536420"/>
                  <a:pt x="5204288" y="3948112"/>
                  <a:pt x="5059164" y="4322365"/>
                </a:cubicBezTo>
                <a:cubicBezTo>
                  <a:pt x="4914172" y="4696486"/>
                  <a:pt x="4701314" y="5019212"/>
                  <a:pt x="4420592" y="5290542"/>
                </a:cubicBezTo>
                <a:cubicBezTo>
                  <a:pt x="4139869" y="5561872"/>
                  <a:pt x="3791346" y="5774729"/>
                  <a:pt x="3375025" y="5929114"/>
                </a:cubicBezTo>
                <a:cubicBezTo>
                  <a:pt x="2958703" y="6083366"/>
                  <a:pt x="2474515" y="6160492"/>
                  <a:pt x="1922462" y="6160492"/>
                </a:cubicBezTo>
                <a:cubicBezTo>
                  <a:pt x="1791493" y="6160492"/>
                  <a:pt x="1662840" y="6155862"/>
                  <a:pt x="1536501" y="6146601"/>
                </a:cubicBezTo>
                <a:cubicBezTo>
                  <a:pt x="1410162" y="6137208"/>
                  <a:pt x="1281509" y="6123119"/>
                  <a:pt x="1150540" y="6104334"/>
                </a:cubicBezTo>
                <a:lnTo>
                  <a:pt x="1150540" y="9065417"/>
                </a:lnTo>
                <a:cubicBezTo>
                  <a:pt x="1141280" y="9280656"/>
                  <a:pt x="1078177" y="9442052"/>
                  <a:pt x="961231" y="9549605"/>
                </a:cubicBezTo>
                <a:cubicBezTo>
                  <a:pt x="844285" y="9657158"/>
                  <a:pt x="715631" y="9710935"/>
                  <a:pt x="575270" y="9710935"/>
                </a:cubicBezTo>
                <a:cubicBezTo>
                  <a:pt x="444301" y="9710935"/>
                  <a:pt x="322659" y="9661788"/>
                  <a:pt x="210343" y="9563495"/>
                </a:cubicBezTo>
                <a:cubicBezTo>
                  <a:pt x="98160" y="9465335"/>
                  <a:pt x="28045" y="9313332"/>
                  <a:pt x="0" y="9107486"/>
                </a:cubicBezTo>
                <a:lnTo>
                  <a:pt x="0" y="561379"/>
                </a:lnTo>
                <a:close/>
                <a:moveTo>
                  <a:pt x="1291034" y="2146895"/>
                </a:moveTo>
                <a:cubicBezTo>
                  <a:pt x="1272248" y="2174941"/>
                  <a:pt x="1248833" y="2200671"/>
                  <a:pt x="1220787" y="2224087"/>
                </a:cubicBezTo>
                <a:cubicBezTo>
                  <a:pt x="1192741" y="2247503"/>
                  <a:pt x="1169326" y="2268537"/>
                  <a:pt x="1150540" y="2287190"/>
                </a:cubicBezTo>
                <a:lnTo>
                  <a:pt x="1150540" y="4939704"/>
                </a:lnTo>
                <a:cubicBezTo>
                  <a:pt x="1281509" y="4967750"/>
                  <a:pt x="1410162" y="4991166"/>
                  <a:pt x="1536501" y="5009951"/>
                </a:cubicBezTo>
                <a:cubicBezTo>
                  <a:pt x="1662840" y="5028604"/>
                  <a:pt x="1791559" y="5037931"/>
                  <a:pt x="1922660" y="5037931"/>
                </a:cubicBezTo>
                <a:cubicBezTo>
                  <a:pt x="2240690" y="5037931"/>
                  <a:pt x="2535369" y="4995862"/>
                  <a:pt x="2806700" y="4911725"/>
                </a:cubicBezTo>
                <a:cubicBezTo>
                  <a:pt x="3078030" y="4827455"/>
                  <a:pt x="3314303" y="4705813"/>
                  <a:pt x="3515518" y="4546798"/>
                </a:cubicBezTo>
                <a:cubicBezTo>
                  <a:pt x="3716734" y="4387783"/>
                  <a:pt x="3873433" y="4191330"/>
                  <a:pt x="3985617" y="3957439"/>
                </a:cubicBezTo>
                <a:cubicBezTo>
                  <a:pt x="4097932" y="3723547"/>
                  <a:pt x="4154090" y="3456913"/>
                  <a:pt x="4154090" y="3157537"/>
                </a:cubicBezTo>
                <a:cubicBezTo>
                  <a:pt x="4154090" y="2932774"/>
                  <a:pt x="4118967" y="2705827"/>
                  <a:pt x="4048720" y="2476698"/>
                </a:cubicBezTo>
                <a:cubicBezTo>
                  <a:pt x="3978605" y="2247436"/>
                  <a:pt x="3880379" y="2039275"/>
                  <a:pt x="3754040" y="1852215"/>
                </a:cubicBezTo>
                <a:cubicBezTo>
                  <a:pt x="3627834" y="1665155"/>
                  <a:pt x="3480461" y="1513152"/>
                  <a:pt x="3311921" y="1396206"/>
                </a:cubicBezTo>
                <a:cubicBezTo>
                  <a:pt x="3143514" y="1279260"/>
                  <a:pt x="2956388" y="1220787"/>
                  <a:pt x="2750542" y="1220787"/>
                </a:cubicBezTo>
                <a:cubicBezTo>
                  <a:pt x="2591527" y="1220787"/>
                  <a:pt x="2441839" y="1248833"/>
                  <a:pt x="2301478" y="1304925"/>
                </a:cubicBezTo>
                <a:cubicBezTo>
                  <a:pt x="2161248" y="1361016"/>
                  <a:pt x="2030280" y="1433512"/>
                  <a:pt x="1908571" y="1522412"/>
                </a:cubicBezTo>
                <a:cubicBezTo>
                  <a:pt x="1786863" y="1611312"/>
                  <a:pt x="1674547" y="1709539"/>
                  <a:pt x="1571625" y="1817092"/>
                </a:cubicBezTo>
                <a:cubicBezTo>
                  <a:pt x="1468702" y="1924645"/>
                  <a:pt x="1375171" y="2034579"/>
                  <a:pt x="1291034" y="214689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2" name="Freeform 1402"/>
          <p:cNvSpPr/>
          <p:nvPr/>
        </p:nvSpPr>
        <p:spPr>
          <a:xfrm rot="0" flipH="0" flipV="0">
            <a:off x="5533498" y="9023401"/>
            <a:ext cx="204861" cy="229573"/>
          </a:xfrm>
          <a:custGeom>
            <a:pathLst>
              <a:path w="5690592" h="6377053">
                <a:moveTo>
                  <a:pt x="5634435" y="5567760"/>
                </a:moveTo>
                <a:cubicBezTo>
                  <a:pt x="5634435" y="5577153"/>
                  <a:pt x="5629738" y="5581849"/>
                  <a:pt x="5620345" y="5581849"/>
                </a:cubicBezTo>
                <a:cubicBezTo>
                  <a:pt x="5676570" y="5712818"/>
                  <a:pt x="5690592" y="5834460"/>
                  <a:pt x="5662414" y="5946775"/>
                </a:cubicBezTo>
                <a:cubicBezTo>
                  <a:pt x="5634368" y="6058959"/>
                  <a:pt x="5580592" y="6150108"/>
                  <a:pt x="5501085" y="6220221"/>
                </a:cubicBezTo>
                <a:cubicBezTo>
                  <a:pt x="5421577" y="6290468"/>
                  <a:pt x="5318654" y="6334918"/>
                  <a:pt x="5192316" y="6353571"/>
                </a:cubicBezTo>
                <a:cubicBezTo>
                  <a:pt x="5066110" y="6372357"/>
                  <a:pt x="4928129" y="6344311"/>
                  <a:pt x="4778375" y="6269434"/>
                </a:cubicBezTo>
                <a:cubicBezTo>
                  <a:pt x="4694238" y="6185296"/>
                  <a:pt x="4614730" y="6094082"/>
                  <a:pt x="4539853" y="5995790"/>
                </a:cubicBezTo>
                <a:cubicBezTo>
                  <a:pt x="4464976" y="5897497"/>
                  <a:pt x="4399492" y="5796955"/>
                  <a:pt x="4343400" y="5694165"/>
                </a:cubicBezTo>
                <a:cubicBezTo>
                  <a:pt x="4156207" y="5853179"/>
                  <a:pt x="3954992" y="6000552"/>
                  <a:pt x="3739753" y="6136283"/>
                </a:cubicBezTo>
                <a:cubicBezTo>
                  <a:pt x="3524647" y="6271881"/>
                  <a:pt x="3309541" y="6344311"/>
                  <a:pt x="3094435" y="6353571"/>
                </a:cubicBezTo>
                <a:cubicBezTo>
                  <a:pt x="2720181" y="6372357"/>
                  <a:pt x="2350625" y="6377053"/>
                  <a:pt x="1985764" y="6367660"/>
                </a:cubicBezTo>
                <a:cubicBezTo>
                  <a:pt x="1620904" y="6358268"/>
                  <a:pt x="1274763" y="6236692"/>
                  <a:pt x="947341" y="6002933"/>
                </a:cubicBezTo>
                <a:cubicBezTo>
                  <a:pt x="676011" y="5806612"/>
                  <a:pt x="467850" y="5572919"/>
                  <a:pt x="322858" y="5301854"/>
                </a:cubicBezTo>
                <a:cubicBezTo>
                  <a:pt x="177866" y="5030656"/>
                  <a:pt x="84270" y="4743120"/>
                  <a:pt x="42069" y="4439246"/>
                </a:cubicBezTo>
                <a:cubicBezTo>
                  <a:pt x="0" y="4135240"/>
                  <a:pt x="2381" y="3824288"/>
                  <a:pt x="49213" y="3506391"/>
                </a:cubicBezTo>
                <a:cubicBezTo>
                  <a:pt x="96044" y="3188494"/>
                  <a:pt x="175551" y="2884620"/>
                  <a:pt x="287735" y="2594769"/>
                </a:cubicBezTo>
                <a:cubicBezTo>
                  <a:pt x="334566" y="2463933"/>
                  <a:pt x="395354" y="2337726"/>
                  <a:pt x="470099" y="2216150"/>
                </a:cubicBezTo>
                <a:cubicBezTo>
                  <a:pt x="544976" y="2094575"/>
                  <a:pt x="619853" y="1968302"/>
                  <a:pt x="694730" y="1837333"/>
                </a:cubicBezTo>
                <a:cubicBezTo>
                  <a:pt x="797653" y="1650405"/>
                  <a:pt x="914599" y="1475119"/>
                  <a:pt x="1045567" y="1311474"/>
                </a:cubicBezTo>
                <a:cubicBezTo>
                  <a:pt x="1176536" y="1147829"/>
                  <a:pt x="1326224" y="1005219"/>
                  <a:pt x="1494631" y="883643"/>
                </a:cubicBezTo>
                <a:cubicBezTo>
                  <a:pt x="1616207" y="799505"/>
                  <a:pt x="1735468" y="715368"/>
                  <a:pt x="1852414" y="631230"/>
                </a:cubicBezTo>
                <a:cubicBezTo>
                  <a:pt x="1969360" y="547093"/>
                  <a:pt x="2088687" y="467586"/>
                  <a:pt x="2210395" y="392708"/>
                </a:cubicBezTo>
                <a:cubicBezTo>
                  <a:pt x="2294533" y="336617"/>
                  <a:pt x="2423120" y="278210"/>
                  <a:pt x="2596158" y="217488"/>
                </a:cubicBezTo>
                <a:cubicBezTo>
                  <a:pt x="2769328" y="156634"/>
                  <a:pt x="2956454" y="105172"/>
                  <a:pt x="3157538" y="63104"/>
                </a:cubicBezTo>
                <a:cubicBezTo>
                  <a:pt x="3358753" y="21035"/>
                  <a:pt x="3559903" y="0"/>
                  <a:pt x="3760986" y="0"/>
                </a:cubicBezTo>
                <a:cubicBezTo>
                  <a:pt x="3962070" y="0"/>
                  <a:pt x="4132792" y="28046"/>
                  <a:pt x="4273153" y="84138"/>
                </a:cubicBezTo>
                <a:cubicBezTo>
                  <a:pt x="4404122" y="65485"/>
                  <a:pt x="4532776" y="98293"/>
                  <a:pt x="4659114" y="182563"/>
                </a:cubicBezTo>
                <a:cubicBezTo>
                  <a:pt x="4785453" y="266700"/>
                  <a:pt x="4881364" y="402300"/>
                  <a:pt x="4946849" y="589360"/>
                </a:cubicBezTo>
                <a:cubicBezTo>
                  <a:pt x="4946849" y="1225154"/>
                  <a:pt x="4942152" y="1865578"/>
                  <a:pt x="4932760" y="2510632"/>
                </a:cubicBezTo>
                <a:cubicBezTo>
                  <a:pt x="4923367" y="3155686"/>
                  <a:pt x="4965435" y="3796110"/>
                  <a:pt x="5058966" y="4431904"/>
                </a:cubicBezTo>
                <a:cubicBezTo>
                  <a:pt x="5068359" y="4516041"/>
                  <a:pt x="5103482" y="4616583"/>
                  <a:pt x="5164336" y="4733529"/>
                </a:cubicBezTo>
                <a:cubicBezTo>
                  <a:pt x="5225190" y="4850342"/>
                  <a:pt x="5290674" y="4964841"/>
                  <a:pt x="5360789" y="5077024"/>
                </a:cubicBezTo>
                <a:cubicBezTo>
                  <a:pt x="5430904" y="5189207"/>
                  <a:pt x="5494007" y="5292064"/>
                  <a:pt x="5550099" y="5385594"/>
                </a:cubicBezTo>
                <a:cubicBezTo>
                  <a:pt x="5606323" y="5479124"/>
                  <a:pt x="5634435" y="5539846"/>
                  <a:pt x="5634435" y="5567760"/>
                </a:cubicBezTo>
                <a:close/>
                <a:moveTo>
                  <a:pt x="3852267" y="4600179"/>
                </a:moveTo>
                <a:cubicBezTo>
                  <a:pt x="3870920" y="4590786"/>
                  <a:pt x="3884943" y="4581393"/>
                  <a:pt x="3894336" y="4572000"/>
                </a:cubicBezTo>
                <a:cubicBezTo>
                  <a:pt x="3903729" y="4562608"/>
                  <a:pt x="3917752" y="4553281"/>
                  <a:pt x="3936405" y="4544021"/>
                </a:cubicBezTo>
                <a:cubicBezTo>
                  <a:pt x="3814829" y="3983104"/>
                  <a:pt x="3756356" y="3401219"/>
                  <a:pt x="3760986" y="2798366"/>
                </a:cubicBezTo>
                <a:cubicBezTo>
                  <a:pt x="3765616" y="2195381"/>
                  <a:pt x="3772628" y="1641475"/>
                  <a:pt x="3782020" y="1136650"/>
                </a:cubicBezTo>
                <a:cubicBezTo>
                  <a:pt x="3697883" y="1136650"/>
                  <a:pt x="3604353" y="1146043"/>
                  <a:pt x="3501430" y="1164829"/>
                </a:cubicBezTo>
                <a:cubicBezTo>
                  <a:pt x="3398507" y="1183482"/>
                  <a:pt x="3297899" y="1209146"/>
                  <a:pt x="3199606" y="1241822"/>
                </a:cubicBezTo>
                <a:cubicBezTo>
                  <a:pt x="3101446" y="1274498"/>
                  <a:pt x="3012612" y="1304859"/>
                  <a:pt x="2933105" y="1332905"/>
                </a:cubicBezTo>
                <a:cubicBezTo>
                  <a:pt x="2853598" y="1360951"/>
                  <a:pt x="2795124" y="1384367"/>
                  <a:pt x="2757686" y="1403152"/>
                </a:cubicBezTo>
                <a:cubicBezTo>
                  <a:pt x="2476963" y="1533989"/>
                  <a:pt x="2238375" y="1704579"/>
                  <a:pt x="2041922" y="1914922"/>
                </a:cubicBezTo>
                <a:cubicBezTo>
                  <a:pt x="1845469" y="2125266"/>
                  <a:pt x="1684073" y="2358959"/>
                  <a:pt x="1557735" y="2616002"/>
                </a:cubicBezTo>
                <a:cubicBezTo>
                  <a:pt x="1431528" y="2873045"/>
                  <a:pt x="1335683" y="3144110"/>
                  <a:pt x="1270199" y="3429199"/>
                </a:cubicBezTo>
                <a:cubicBezTo>
                  <a:pt x="1204714" y="3714288"/>
                  <a:pt x="1171972" y="4001757"/>
                  <a:pt x="1171972" y="4291608"/>
                </a:cubicBezTo>
                <a:cubicBezTo>
                  <a:pt x="1190625" y="4366485"/>
                  <a:pt x="1213975" y="4441296"/>
                  <a:pt x="1242020" y="4516041"/>
                </a:cubicBezTo>
                <a:cubicBezTo>
                  <a:pt x="1270066" y="4590786"/>
                  <a:pt x="1293482" y="4665531"/>
                  <a:pt x="1312267" y="4740275"/>
                </a:cubicBezTo>
                <a:cubicBezTo>
                  <a:pt x="1358966" y="4786974"/>
                  <a:pt x="1408047" y="4838370"/>
                  <a:pt x="1459508" y="4894461"/>
                </a:cubicBezTo>
                <a:cubicBezTo>
                  <a:pt x="1510969" y="4950553"/>
                  <a:pt x="1564812" y="5002015"/>
                  <a:pt x="1621036" y="5048846"/>
                </a:cubicBezTo>
                <a:cubicBezTo>
                  <a:pt x="1705306" y="5086152"/>
                  <a:pt x="1789510" y="5118828"/>
                  <a:pt x="1873647" y="5146874"/>
                </a:cubicBezTo>
                <a:cubicBezTo>
                  <a:pt x="1957917" y="5174920"/>
                  <a:pt x="2042120" y="5202966"/>
                  <a:pt x="2126258" y="5231011"/>
                </a:cubicBezTo>
                <a:cubicBezTo>
                  <a:pt x="2285405" y="5231011"/>
                  <a:pt x="2439789" y="5235708"/>
                  <a:pt x="2589411" y="5245100"/>
                </a:cubicBezTo>
                <a:cubicBezTo>
                  <a:pt x="2739165" y="5254361"/>
                  <a:pt x="2888853" y="5235642"/>
                  <a:pt x="3038475" y="5188943"/>
                </a:cubicBezTo>
                <a:cubicBezTo>
                  <a:pt x="3178704" y="5095545"/>
                  <a:pt x="3316618" y="5002081"/>
                  <a:pt x="3452217" y="4908550"/>
                </a:cubicBezTo>
                <a:cubicBezTo>
                  <a:pt x="3587949" y="4815020"/>
                  <a:pt x="3721299" y="4712230"/>
                  <a:pt x="3852267" y="460017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3" name="Freeform 1403"/>
          <p:cNvSpPr/>
          <p:nvPr/>
        </p:nvSpPr>
        <p:spPr>
          <a:xfrm rot="0" flipH="0" flipV="0">
            <a:off x="5770394" y="9015629"/>
            <a:ext cx="178336" cy="238958"/>
          </a:xfrm>
          <a:custGeom>
            <a:pathLst>
              <a:path w="4953794" h="6637734">
                <a:moveTo>
                  <a:pt x="406995" y="1501577"/>
                </a:moveTo>
                <a:cubicBezTo>
                  <a:pt x="266634" y="1426700"/>
                  <a:pt x="163711" y="1337866"/>
                  <a:pt x="98226" y="1235075"/>
                </a:cubicBezTo>
                <a:cubicBezTo>
                  <a:pt x="32742" y="1132153"/>
                  <a:pt x="0" y="1029230"/>
                  <a:pt x="0" y="926307"/>
                </a:cubicBezTo>
                <a:cubicBezTo>
                  <a:pt x="0" y="785945"/>
                  <a:pt x="51461" y="661988"/>
                  <a:pt x="154384" y="554435"/>
                </a:cubicBezTo>
                <a:cubicBezTo>
                  <a:pt x="257307" y="446750"/>
                  <a:pt x="397602" y="392907"/>
                  <a:pt x="575270" y="392907"/>
                </a:cubicBezTo>
                <a:cubicBezTo>
                  <a:pt x="706371" y="392907"/>
                  <a:pt x="870148" y="439738"/>
                  <a:pt x="1066601" y="533400"/>
                </a:cubicBezTo>
                <a:cubicBezTo>
                  <a:pt x="1263054" y="626931"/>
                  <a:pt x="1417373" y="729787"/>
                  <a:pt x="1529556" y="841971"/>
                </a:cubicBezTo>
                <a:cubicBezTo>
                  <a:pt x="1819672" y="598819"/>
                  <a:pt x="2119048" y="397736"/>
                  <a:pt x="2427684" y="238721"/>
                </a:cubicBezTo>
                <a:cubicBezTo>
                  <a:pt x="2736453" y="79574"/>
                  <a:pt x="3049852" y="0"/>
                  <a:pt x="3367881" y="0"/>
                </a:cubicBezTo>
                <a:cubicBezTo>
                  <a:pt x="3461544" y="0"/>
                  <a:pt x="3597208" y="23416"/>
                  <a:pt x="3774876" y="70247"/>
                </a:cubicBezTo>
                <a:cubicBezTo>
                  <a:pt x="3952676" y="116946"/>
                  <a:pt x="4128095" y="187127"/>
                  <a:pt x="4301133" y="280790"/>
                </a:cubicBezTo>
                <a:cubicBezTo>
                  <a:pt x="4474170" y="374320"/>
                  <a:pt x="4626173" y="495962"/>
                  <a:pt x="4757142" y="645716"/>
                </a:cubicBezTo>
                <a:cubicBezTo>
                  <a:pt x="4888243" y="795338"/>
                  <a:pt x="4953794" y="968375"/>
                  <a:pt x="4953794" y="1164829"/>
                </a:cubicBezTo>
                <a:cubicBezTo>
                  <a:pt x="4953794" y="1323843"/>
                  <a:pt x="4902332" y="1452497"/>
                  <a:pt x="4799409" y="1550790"/>
                </a:cubicBezTo>
                <a:cubicBezTo>
                  <a:pt x="4696486" y="1648950"/>
                  <a:pt x="4570148" y="1698030"/>
                  <a:pt x="4420394" y="1698030"/>
                </a:cubicBezTo>
                <a:cubicBezTo>
                  <a:pt x="4317471" y="1698030"/>
                  <a:pt x="4226255" y="1667669"/>
                  <a:pt x="4146748" y="1606947"/>
                </a:cubicBezTo>
                <a:cubicBezTo>
                  <a:pt x="4067241" y="1546093"/>
                  <a:pt x="3987733" y="1480609"/>
                  <a:pt x="3908226" y="1410494"/>
                </a:cubicBezTo>
                <a:cubicBezTo>
                  <a:pt x="3828719" y="1340247"/>
                  <a:pt x="3744515" y="1277078"/>
                  <a:pt x="3655615" y="1220986"/>
                </a:cubicBezTo>
                <a:cubicBezTo>
                  <a:pt x="3566715" y="1164762"/>
                  <a:pt x="3466174" y="1136650"/>
                  <a:pt x="3353990" y="1136650"/>
                </a:cubicBezTo>
                <a:cubicBezTo>
                  <a:pt x="3223022" y="1136650"/>
                  <a:pt x="3080345" y="1176470"/>
                  <a:pt x="2925961" y="1256110"/>
                </a:cubicBezTo>
                <a:cubicBezTo>
                  <a:pt x="2771576" y="1335617"/>
                  <a:pt x="2617192" y="1431529"/>
                  <a:pt x="2462808" y="1543844"/>
                </a:cubicBezTo>
                <a:cubicBezTo>
                  <a:pt x="2308423" y="1656028"/>
                  <a:pt x="2161050" y="1777604"/>
                  <a:pt x="2020689" y="1908572"/>
                </a:cubicBezTo>
                <a:cubicBezTo>
                  <a:pt x="1880460" y="2039541"/>
                  <a:pt x="1758884" y="2156487"/>
                  <a:pt x="1655961" y="2259410"/>
                </a:cubicBezTo>
                <a:lnTo>
                  <a:pt x="1655961" y="5992218"/>
                </a:lnTo>
                <a:cubicBezTo>
                  <a:pt x="1646568" y="6207324"/>
                  <a:pt x="1583399" y="6368654"/>
                  <a:pt x="1466453" y="6476206"/>
                </a:cubicBezTo>
                <a:cubicBezTo>
                  <a:pt x="1349507" y="6583891"/>
                  <a:pt x="1220853" y="6637734"/>
                  <a:pt x="1080492" y="6637734"/>
                </a:cubicBezTo>
                <a:cubicBezTo>
                  <a:pt x="949523" y="6637734"/>
                  <a:pt x="827881" y="6588588"/>
                  <a:pt x="715565" y="6490295"/>
                </a:cubicBezTo>
                <a:cubicBezTo>
                  <a:pt x="603382" y="6392134"/>
                  <a:pt x="533267" y="6240132"/>
                  <a:pt x="505222" y="6034286"/>
                </a:cubicBezTo>
                <a:lnTo>
                  <a:pt x="505222" y="2203252"/>
                </a:lnTo>
                <a:cubicBezTo>
                  <a:pt x="505222" y="2184599"/>
                  <a:pt x="502840" y="2163565"/>
                  <a:pt x="498078" y="2140149"/>
                </a:cubicBezTo>
                <a:cubicBezTo>
                  <a:pt x="493448" y="2116733"/>
                  <a:pt x="491133" y="2095699"/>
                  <a:pt x="491133" y="2077046"/>
                </a:cubicBezTo>
                <a:cubicBezTo>
                  <a:pt x="491133" y="2058261"/>
                  <a:pt x="493448" y="2037160"/>
                  <a:pt x="498078" y="2013744"/>
                </a:cubicBezTo>
                <a:cubicBezTo>
                  <a:pt x="502840" y="1990329"/>
                  <a:pt x="505222" y="1969294"/>
                  <a:pt x="505222" y="1950641"/>
                </a:cubicBezTo>
                <a:lnTo>
                  <a:pt x="505222" y="1543646"/>
                </a:lnTo>
                <a:cubicBezTo>
                  <a:pt x="467783" y="1524993"/>
                  <a:pt x="435041" y="1510970"/>
                  <a:pt x="406995" y="150157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4" name="Freeform 1404"/>
          <p:cNvSpPr/>
          <p:nvPr/>
        </p:nvSpPr>
        <p:spPr>
          <a:xfrm rot="0" flipH="0" flipV="0">
            <a:off x="5984629" y="8926246"/>
            <a:ext cx="160148" cy="324840"/>
          </a:xfrm>
          <a:custGeom>
            <a:pathLst>
              <a:path w="4448572" h="9023350">
                <a:moveTo>
                  <a:pt x="603448" y="3929261"/>
                </a:moveTo>
                <a:cubicBezTo>
                  <a:pt x="397735" y="3901215"/>
                  <a:pt x="245731" y="3831101"/>
                  <a:pt x="147439" y="3718918"/>
                </a:cubicBezTo>
                <a:cubicBezTo>
                  <a:pt x="49146" y="3606602"/>
                  <a:pt x="0" y="3484960"/>
                  <a:pt x="0" y="3353991"/>
                </a:cubicBezTo>
                <a:cubicBezTo>
                  <a:pt x="0" y="3223022"/>
                  <a:pt x="53776" y="3094369"/>
                  <a:pt x="161329" y="2968030"/>
                </a:cubicBezTo>
                <a:cubicBezTo>
                  <a:pt x="269015" y="2841692"/>
                  <a:pt x="430411" y="2778522"/>
                  <a:pt x="645517" y="2778522"/>
                </a:cubicBezTo>
                <a:lnTo>
                  <a:pt x="1431329" y="2778522"/>
                </a:lnTo>
                <a:lnTo>
                  <a:pt x="1431329" y="561380"/>
                </a:lnTo>
                <a:cubicBezTo>
                  <a:pt x="1478028" y="374188"/>
                  <a:pt x="1552839" y="233826"/>
                  <a:pt x="1655762" y="140296"/>
                </a:cubicBezTo>
                <a:cubicBezTo>
                  <a:pt x="1758685" y="46766"/>
                  <a:pt x="1875631" y="0"/>
                  <a:pt x="2006600" y="0"/>
                </a:cubicBezTo>
                <a:cubicBezTo>
                  <a:pt x="2128176" y="0"/>
                  <a:pt x="2242740" y="42135"/>
                  <a:pt x="2350293" y="126405"/>
                </a:cubicBezTo>
                <a:cubicBezTo>
                  <a:pt x="2457979" y="210543"/>
                  <a:pt x="2535237" y="341511"/>
                  <a:pt x="2582068" y="519311"/>
                </a:cubicBezTo>
                <a:lnTo>
                  <a:pt x="2582068" y="2778522"/>
                </a:lnTo>
                <a:lnTo>
                  <a:pt x="3929261" y="2778522"/>
                </a:lnTo>
                <a:cubicBezTo>
                  <a:pt x="4107061" y="2825354"/>
                  <a:pt x="4238029" y="2902546"/>
                  <a:pt x="4322167" y="3010099"/>
                </a:cubicBezTo>
                <a:cubicBezTo>
                  <a:pt x="4406436" y="3117652"/>
                  <a:pt x="4448572" y="3232283"/>
                  <a:pt x="4448572" y="3353991"/>
                </a:cubicBezTo>
                <a:cubicBezTo>
                  <a:pt x="4448572" y="3484960"/>
                  <a:pt x="4401807" y="3601906"/>
                  <a:pt x="4308276" y="3704829"/>
                </a:cubicBezTo>
                <a:cubicBezTo>
                  <a:pt x="4214746" y="3807751"/>
                  <a:pt x="4074385" y="3882562"/>
                  <a:pt x="3887192" y="3929261"/>
                </a:cubicBezTo>
                <a:lnTo>
                  <a:pt x="2582068" y="3929261"/>
                </a:lnTo>
                <a:cubicBezTo>
                  <a:pt x="2572676" y="4649590"/>
                  <a:pt x="2572610" y="5391018"/>
                  <a:pt x="2581870" y="6153547"/>
                </a:cubicBezTo>
                <a:cubicBezTo>
                  <a:pt x="2591263" y="6916077"/>
                  <a:pt x="2595959" y="7657505"/>
                  <a:pt x="2595959" y="8377833"/>
                </a:cubicBezTo>
                <a:cubicBezTo>
                  <a:pt x="2595959" y="8592940"/>
                  <a:pt x="2532790" y="8754335"/>
                  <a:pt x="2406451" y="8862021"/>
                </a:cubicBezTo>
                <a:cubicBezTo>
                  <a:pt x="2280245" y="8969573"/>
                  <a:pt x="2151657" y="9023350"/>
                  <a:pt x="2020689" y="9023350"/>
                </a:cubicBezTo>
                <a:cubicBezTo>
                  <a:pt x="1889720" y="9023350"/>
                  <a:pt x="1768078" y="8974203"/>
                  <a:pt x="1655762" y="8875910"/>
                </a:cubicBezTo>
                <a:cubicBezTo>
                  <a:pt x="1543579" y="8777751"/>
                  <a:pt x="1473398" y="8625748"/>
                  <a:pt x="1445220" y="8419902"/>
                </a:cubicBezTo>
                <a:cubicBezTo>
                  <a:pt x="1445220" y="7690181"/>
                  <a:pt x="1442905" y="6941741"/>
                  <a:pt x="1438275" y="6174582"/>
                </a:cubicBezTo>
                <a:cubicBezTo>
                  <a:pt x="1433644" y="5407422"/>
                  <a:pt x="1431329" y="4658982"/>
                  <a:pt x="1431329" y="3929261"/>
                </a:cubicBezTo>
                <a:lnTo>
                  <a:pt x="603448" y="3929261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5" name="Freeform 1405"/>
          <p:cNvSpPr/>
          <p:nvPr/>
        </p:nvSpPr>
        <p:spPr>
          <a:xfrm rot="0" flipH="0" flipV="0">
            <a:off x="6188577" y="8927832"/>
            <a:ext cx="48998" cy="324633"/>
          </a:xfrm>
          <a:custGeom>
            <a:pathLst>
              <a:path w="1361082" h="9017594">
                <a:moveTo>
                  <a:pt x="1291034" y="8372078"/>
                </a:moveTo>
                <a:cubicBezTo>
                  <a:pt x="1281641" y="8587316"/>
                  <a:pt x="1218472" y="8748712"/>
                  <a:pt x="1101526" y="8856264"/>
                </a:cubicBezTo>
                <a:cubicBezTo>
                  <a:pt x="984580" y="8963817"/>
                  <a:pt x="855993" y="9017594"/>
                  <a:pt x="715764" y="9017594"/>
                </a:cubicBezTo>
                <a:cubicBezTo>
                  <a:pt x="584795" y="9017594"/>
                  <a:pt x="463153" y="8968448"/>
                  <a:pt x="350837" y="8870155"/>
                </a:cubicBezTo>
                <a:cubicBezTo>
                  <a:pt x="238654" y="8771995"/>
                  <a:pt x="168539" y="8619992"/>
                  <a:pt x="140493" y="8414146"/>
                </a:cubicBezTo>
                <a:cubicBezTo>
                  <a:pt x="131101" y="7534804"/>
                  <a:pt x="124023" y="6636742"/>
                  <a:pt x="119260" y="5719961"/>
                </a:cubicBezTo>
                <a:cubicBezTo>
                  <a:pt x="114630" y="4803179"/>
                  <a:pt x="107685" y="3905051"/>
                  <a:pt x="98425" y="3025576"/>
                </a:cubicBezTo>
                <a:cubicBezTo>
                  <a:pt x="145123" y="2838516"/>
                  <a:pt x="219934" y="2698221"/>
                  <a:pt x="322857" y="2604690"/>
                </a:cubicBezTo>
                <a:cubicBezTo>
                  <a:pt x="425780" y="2511028"/>
                  <a:pt x="542726" y="2464196"/>
                  <a:pt x="673695" y="2464196"/>
                </a:cubicBezTo>
                <a:cubicBezTo>
                  <a:pt x="795139" y="2464196"/>
                  <a:pt x="909637" y="2506332"/>
                  <a:pt x="1017190" y="2590601"/>
                </a:cubicBezTo>
                <a:cubicBezTo>
                  <a:pt x="1124876" y="2674739"/>
                  <a:pt x="1202134" y="2805707"/>
                  <a:pt x="1248965" y="2983507"/>
                </a:cubicBezTo>
                <a:cubicBezTo>
                  <a:pt x="1258226" y="3862982"/>
                  <a:pt x="1265171" y="4761111"/>
                  <a:pt x="1269801" y="5677892"/>
                </a:cubicBezTo>
                <a:cubicBezTo>
                  <a:pt x="1274564" y="6594673"/>
                  <a:pt x="1281641" y="7492735"/>
                  <a:pt x="1291034" y="8372078"/>
                </a:cubicBezTo>
                <a:close/>
                <a:moveTo>
                  <a:pt x="0" y="743743"/>
                </a:moveTo>
                <a:cubicBezTo>
                  <a:pt x="0" y="537898"/>
                  <a:pt x="65484" y="362479"/>
                  <a:pt x="196453" y="217487"/>
                </a:cubicBezTo>
                <a:cubicBezTo>
                  <a:pt x="327421" y="72495"/>
                  <a:pt x="486436" y="0"/>
                  <a:pt x="673496" y="0"/>
                </a:cubicBezTo>
                <a:cubicBezTo>
                  <a:pt x="860557" y="0"/>
                  <a:pt x="1021887" y="72495"/>
                  <a:pt x="1157485" y="217487"/>
                </a:cubicBezTo>
                <a:cubicBezTo>
                  <a:pt x="1293217" y="362479"/>
                  <a:pt x="1361082" y="537898"/>
                  <a:pt x="1361082" y="743743"/>
                </a:cubicBezTo>
                <a:cubicBezTo>
                  <a:pt x="1361082" y="940196"/>
                  <a:pt x="1293217" y="1110985"/>
                  <a:pt x="1157485" y="1256109"/>
                </a:cubicBezTo>
                <a:cubicBezTo>
                  <a:pt x="1021887" y="1401101"/>
                  <a:pt x="860557" y="1473596"/>
                  <a:pt x="673496" y="1473596"/>
                </a:cubicBezTo>
                <a:cubicBezTo>
                  <a:pt x="486436" y="1473596"/>
                  <a:pt x="327421" y="1401101"/>
                  <a:pt x="196453" y="1256109"/>
                </a:cubicBezTo>
                <a:cubicBezTo>
                  <a:pt x="65484" y="1110985"/>
                  <a:pt x="0" y="940196"/>
                  <a:pt x="0" y="7437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6" name="Freeform 1406"/>
          <p:cNvSpPr/>
          <p:nvPr/>
        </p:nvSpPr>
        <p:spPr>
          <a:xfrm rot="0" flipH="0" flipV="0">
            <a:off x="6289537" y="9012457"/>
            <a:ext cx="180520" cy="240127"/>
          </a:xfrm>
          <a:custGeom>
            <a:pathLst>
              <a:path w="5014450" h="6670211">
                <a:moveTo>
                  <a:pt x="3695436" y="4960541"/>
                </a:moveTo>
                <a:cubicBezTo>
                  <a:pt x="3854450" y="4829572"/>
                  <a:pt x="4011150" y="4768784"/>
                  <a:pt x="4165534" y="4778177"/>
                </a:cubicBezTo>
                <a:cubicBezTo>
                  <a:pt x="4319918" y="4787569"/>
                  <a:pt x="4443875" y="4839031"/>
                  <a:pt x="4537406" y="4932561"/>
                </a:cubicBezTo>
                <a:cubicBezTo>
                  <a:pt x="4630936" y="5026091"/>
                  <a:pt x="4682397" y="5150049"/>
                  <a:pt x="4691790" y="5304433"/>
                </a:cubicBezTo>
                <a:cubicBezTo>
                  <a:pt x="4701183" y="5458817"/>
                  <a:pt x="4640395" y="5615517"/>
                  <a:pt x="4509426" y="5774531"/>
                </a:cubicBezTo>
                <a:cubicBezTo>
                  <a:pt x="4200657" y="6111346"/>
                  <a:pt x="3838112" y="6349868"/>
                  <a:pt x="3421790" y="6490096"/>
                </a:cubicBezTo>
                <a:cubicBezTo>
                  <a:pt x="3005468" y="6630458"/>
                  <a:pt x="2593843" y="6670211"/>
                  <a:pt x="2186914" y="6609357"/>
                </a:cubicBezTo>
                <a:cubicBezTo>
                  <a:pt x="1779984" y="6548635"/>
                  <a:pt x="1403416" y="6387306"/>
                  <a:pt x="1057209" y="6125369"/>
                </a:cubicBezTo>
                <a:cubicBezTo>
                  <a:pt x="711002" y="5863431"/>
                  <a:pt x="453694" y="5507898"/>
                  <a:pt x="285287" y="5058767"/>
                </a:cubicBezTo>
                <a:cubicBezTo>
                  <a:pt x="182496" y="4806223"/>
                  <a:pt x="107686" y="4539655"/>
                  <a:pt x="60854" y="4259064"/>
                </a:cubicBezTo>
                <a:cubicBezTo>
                  <a:pt x="14023" y="3978341"/>
                  <a:pt x="0" y="3702315"/>
                  <a:pt x="18786" y="3430985"/>
                </a:cubicBezTo>
                <a:cubicBezTo>
                  <a:pt x="46831" y="2981987"/>
                  <a:pt x="152069" y="2530607"/>
                  <a:pt x="334500" y="2076847"/>
                </a:cubicBezTo>
                <a:cubicBezTo>
                  <a:pt x="516930" y="1623087"/>
                  <a:pt x="764844" y="1227799"/>
                  <a:pt x="1078243" y="890985"/>
                </a:cubicBezTo>
                <a:cubicBezTo>
                  <a:pt x="1391642" y="554170"/>
                  <a:pt x="1761133" y="308637"/>
                  <a:pt x="2186715" y="154385"/>
                </a:cubicBezTo>
                <a:cubicBezTo>
                  <a:pt x="2612430" y="0"/>
                  <a:pt x="3077898" y="2315"/>
                  <a:pt x="3583120" y="161330"/>
                </a:cubicBezTo>
                <a:cubicBezTo>
                  <a:pt x="3835797" y="245467"/>
                  <a:pt x="4064992" y="348390"/>
                  <a:pt x="4270706" y="470099"/>
                </a:cubicBezTo>
                <a:cubicBezTo>
                  <a:pt x="4476552" y="591675"/>
                  <a:pt x="4673071" y="745993"/>
                  <a:pt x="4860264" y="933053"/>
                </a:cubicBezTo>
                <a:cubicBezTo>
                  <a:pt x="4963054" y="1082807"/>
                  <a:pt x="5014450" y="1227865"/>
                  <a:pt x="5014450" y="1368227"/>
                </a:cubicBezTo>
                <a:cubicBezTo>
                  <a:pt x="5014450" y="1508456"/>
                  <a:pt x="4974696" y="1623021"/>
                  <a:pt x="4895189" y="1711921"/>
                </a:cubicBezTo>
                <a:cubicBezTo>
                  <a:pt x="4815681" y="1800821"/>
                  <a:pt x="4708062" y="1859293"/>
                  <a:pt x="4572331" y="1887339"/>
                </a:cubicBezTo>
                <a:cubicBezTo>
                  <a:pt x="4436732" y="1915385"/>
                  <a:pt x="4284795" y="1887339"/>
                  <a:pt x="4116520" y="1803202"/>
                </a:cubicBezTo>
                <a:cubicBezTo>
                  <a:pt x="3807751" y="1494433"/>
                  <a:pt x="3508309" y="1309688"/>
                  <a:pt x="3218193" y="1248966"/>
                </a:cubicBezTo>
                <a:cubicBezTo>
                  <a:pt x="2928210" y="1188112"/>
                  <a:pt x="2659261" y="1213842"/>
                  <a:pt x="2411346" y="1326158"/>
                </a:cubicBezTo>
                <a:cubicBezTo>
                  <a:pt x="2163432" y="1438342"/>
                  <a:pt x="1943563" y="1618390"/>
                  <a:pt x="1751740" y="1866305"/>
                </a:cubicBezTo>
                <a:cubicBezTo>
                  <a:pt x="1560050" y="2114220"/>
                  <a:pt x="1412743" y="2394876"/>
                  <a:pt x="1309820" y="2708275"/>
                </a:cubicBezTo>
                <a:cubicBezTo>
                  <a:pt x="1206897" y="3021674"/>
                  <a:pt x="1155436" y="3349162"/>
                  <a:pt x="1155436" y="3690739"/>
                </a:cubicBezTo>
                <a:cubicBezTo>
                  <a:pt x="1155436" y="4032184"/>
                  <a:pt x="1220920" y="4347898"/>
                  <a:pt x="1351889" y="4637881"/>
                </a:cubicBezTo>
                <a:cubicBezTo>
                  <a:pt x="1464204" y="4899819"/>
                  <a:pt x="1616207" y="5100968"/>
                  <a:pt x="1807898" y="5241330"/>
                </a:cubicBezTo>
                <a:cubicBezTo>
                  <a:pt x="1999721" y="5381691"/>
                  <a:pt x="2203186" y="5463580"/>
                  <a:pt x="2418292" y="5486996"/>
                </a:cubicBezTo>
                <a:cubicBezTo>
                  <a:pt x="2633530" y="5510279"/>
                  <a:pt x="2855714" y="5477537"/>
                  <a:pt x="3084843" y="5388769"/>
                </a:cubicBezTo>
                <a:cubicBezTo>
                  <a:pt x="3314105" y="5299869"/>
                  <a:pt x="3517636" y="5157126"/>
                  <a:pt x="3695436" y="496054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7" name="Freeform 1407"/>
          <p:cNvSpPr/>
          <p:nvPr/>
        </p:nvSpPr>
        <p:spPr>
          <a:xfrm rot="0" flipH="0" flipV="0">
            <a:off x="6525529" y="89264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8" name="Freeform 1408"/>
          <p:cNvSpPr/>
          <p:nvPr/>
        </p:nvSpPr>
        <p:spPr>
          <a:xfrm rot="0" flipH="0" flipV="0">
            <a:off x="6622531" y="9023316"/>
            <a:ext cx="208223" cy="230874"/>
          </a:xfrm>
          <a:custGeom>
            <a:pathLst>
              <a:path w="5783990" h="6413169">
                <a:moveTo>
                  <a:pt x="4906896" y="4532710"/>
                </a:moveTo>
                <a:cubicBezTo>
                  <a:pt x="5103349" y="4457833"/>
                  <a:pt x="5271756" y="4448506"/>
                  <a:pt x="5412118" y="4504730"/>
                </a:cubicBezTo>
                <a:cubicBezTo>
                  <a:pt x="5552479" y="4560822"/>
                  <a:pt x="5653021" y="4649722"/>
                  <a:pt x="5713743" y="4771430"/>
                </a:cubicBezTo>
                <a:cubicBezTo>
                  <a:pt x="5774597" y="4893006"/>
                  <a:pt x="5783990" y="5028605"/>
                  <a:pt x="5741921" y="5178227"/>
                </a:cubicBezTo>
                <a:cubicBezTo>
                  <a:pt x="5699852" y="5327849"/>
                  <a:pt x="5589918" y="5454121"/>
                  <a:pt x="5412118" y="5557044"/>
                </a:cubicBezTo>
                <a:cubicBezTo>
                  <a:pt x="5103349" y="5734844"/>
                  <a:pt x="4771231" y="5898621"/>
                  <a:pt x="4415763" y="6048375"/>
                </a:cubicBezTo>
                <a:cubicBezTo>
                  <a:pt x="4060295" y="6197996"/>
                  <a:pt x="3700131" y="6300853"/>
                  <a:pt x="3335271" y="6356945"/>
                </a:cubicBezTo>
                <a:cubicBezTo>
                  <a:pt x="2970411" y="6413169"/>
                  <a:pt x="2610180" y="6410853"/>
                  <a:pt x="2254580" y="6349999"/>
                </a:cubicBezTo>
                <a:cubicBezTo>
                  <a:pt x="1899113" y="6289145"/>
                  <a:pt x="1557668" y="6146470"/>
                  <a:pt x="1230246" y="5921971"/>
                </a:cubicBezTo>
                <a:cubicBezTo>
                  <a:pt x="837340" y="5650640"/>
                  <a:pt x="537964" y="5283465"/>
                  <a:pt x="332118" y="4820444"/>
                </a:cubicBezTo>
                <a:cubicBezTo>
                  <a:pt x="126272" y="4357291"/>
                  <a:pt x="18653" y="3875485"/>
                  <a:pt x="9260" y="3375025"/>
                </a:cubicBezTo>
                <a:cubicBezTo>
                  <a:pt x="0" y="2874434"/>
                  <a:pt x="91215" y="2392627"/>
                  <a:pt x="282905" y="1929606"/>
                </a:cubicBezTo>
                <a:cubicBezTo>
                  <a:pt x="474728" y="1466453"/>
                  <a:pt x="776486" y="1094581"/>
                  <a:pt x="1188177" y="813991"/>
                </a:cubicBezTo>
                <a:cubicBezTo>
                  <a:pt x="1618390" y="523875"/>
                  <a:pt x="2086107" y="306321"/>
                  <a:pt x="2591329" y="161330"/>
                </a:cubicBezTo>
                <a:cubicBezTo>
                  <a:pt x="3096551" y="16338"/>
                  <a:pt x="3606337" y="0"/>
                  <a:pt x="4120687" y="112316"/>
                </a:cubicBezTo>
                <a:cubicBezTo>
                  <a:pt x="4373231" y="168407"/>
                  <a:pt x="4602427" y="287668"/>
                  <a:pt x="4808273" y="470099"/>
                </a:cubicBezTo>
                <a:cubicBezTo>
                  <a:pt x="5014119" y="652529"/>
                  <a:pt x="5180144" y="863071"/>
                  <a:pt x="5306351" y="1101725"/>
                </a:cubicBezTo>
                <a:cubicBezTo>
                  <a:pt x="5432689" y="1340247"/>
                  <a:pt x="5500555" y="1592858"/>
                  <a:pt x="5509948" y="1859558"/>
                </a:cubicBezTo>
                <a:cubicBezTo>
                  <a:pt x="5519340" y="2126126"/>
                  <a:pt x="5453856" y="2376356"/>
                  <a:pt x="5313494" y="2610247"/>
                </a:cubicBezTo>
                <a:cubicBezTo>
                  <a:pt x="5154480" y="2872185"/>
                  <a:pt x="4925284" y="3094369"/>
                  <a:pt x="4625909" y="3276799"/>
                </a:cubicBezTo>
                <a:cubicBezTo>
                  <a:pt x="4326665" y="3459229"/>
                  <a:pt x="4001624" y="3613613"/>
                  <a:pt x="3650787" y="3739952"/>
                </a:cubicBezTo>
                <a:cubicBezTo>
                  <a:pt x="3299949" y="3866158"/>
                  <a:pt x="2949112" y="3971396"/>
                  <a:pt x="2598274" y="4055666"/>
                </a:cubicBezTo>
                <a:cubicBezTo>
                  <a:pt x="2247569" y="4139803"/>
                  <a:pt x="1941248" y="4219311"/>
                  <a:pt x="1679310" y="4294188"/>
                </a:cubicBezTo>
                <a:cubicBezTo>
                  <a:pt x="1566994" y="4322234"/>
                  <a:pt x="1459441" y="4326864"/>
                  <a:pt x="1356651" y="4308078"/>
                </a:cubicBezTo>
                <a:cubicBezTo>
                  <a:pt x="1496880" y="4607454"/>
                  <a:pt x="1704975" y="4853054"/>
                  <a:pt x="1980935" y="5044877"/>
                </a:cubicBezTo>
                <a:cubicBezTo>
                  <a:pt x="2257028" y="5236700"/>
                  <a:pt x="2600854" y="5318588"/>
                  <a:pt x="3012413" y="5290542"/>
                </a:cubicBezTo>
                <a:cubicBezTo>
                  <a:pt x="3339835" y="5271757"/>
                  <a:pt x="3669572" y="5180542"/>
                  <a:pt x="4001624" y="5016897"/>
                </a:cubicBezTo>
                <a:cubicBezTo>
                  <a:pt x="4333809" y="4853120"/>
                  <a:pt x="4635566" y="4691724"/>
                  <a:pt x="4906896" y="4532710"/>
                </a:cubicBezTo>
                <a:close/>
                <a:moveTo>
                  <a:pt x="2170244" y="1543646"/>
                </a:moveTo>
                <a:cubicBezTo>
                  <a:pt x="1824302" y="1721446"/>
                  <a:pt x="1567127" y="1971742"/>
                  <a:pt x="1398719" y="2294533"/>
                </a:cubicBezTo>
                <a:cubicBezTo>
                  <a:pt x="1230312" y="2617192"/>
                  <a:pt x="1146109" y="2956256"/>
                  <a:pt x="1146109" y="3311724"/>
                </a:cubicBezTo>
                <a:cubicBezTo>
                  <a:pt x="1211593" y="3265025"/>
                  <a:pt x="1281774" y="3227652"/>
                  <a:pt x="1356651" y="3199606"/>
                </a:cubicBezTo>
                <a:cubicBezTo>
                  <a:pt x="1524926" y="3152775"/>
                  <a:pt x="1695582" y="3103629"/>
                  <a:pt x="1868619" y="3052167"/>
                </a:cubicBezTo>
                <a:cubicBezTo>
                  <a:pt x="2041657" y="3000706"/>
                  <a:pt x="2217076" y="2951626"/>
                  <a:pt x="2394876" y="2904927"/>
                </a:cubicBezTo>
                <a:cubicBezTo>
                  <a:pt x="2507059" y="2876749"/>
                  <a:pt x="2659062" y="2834614"/>
                  <a:pt x="2850885" y="2778522"/>
                </a:cubicBezTo>
                <a:cubicBezTo>
                  <a:pt x="3042708" y="2722431"/>
                  <a:pt x="3241476" y="2656946"/>
                  <a:pt x="3447190" y="2582069"/>
                </a:cubicBezTo>
                <a:cubicBezTo>
                  <a:pt x="3652903" y="2507192"/>
                  <a:pt x="3839964" y="2420673"/>
                  <a:pt x="4008371" y="2322513"/>
                </a:cubicBezTo>
                <a:cubicBezTo>
                  <a:pt x="4176778" y="2224220"/>
                  <a:pt x="4289094" y="2114286"/>
                  <a:pt x="4345318" y="1992710"/>
                </a:cubicBezTo>
                <a:cubicBezTo>
                  <a:pt x="4363971" y="1683941"/>
                  <a:pt x="4289094" y="1473465"/>
                  <a:pt x="4120687" y="1361281"/>
                </a:cubicBezTo>
                <a:cubicBezTo>
                  <a:pt x="3952279" y="1248966"/>
                  <a:pt x="3751130" y="1192808"/>
                  <a:pt x="3517238" y="1192808"/>
                </a:cubicBezTo>
                <a:cubicBezTo>
                  <a:pt x="3283479" y="1192808"/>
                  <a:pt x="3040261" y="1232562"/>
                  <a:pt x="2787584" y="1312069"/>
                </a:cubicBezTo>
                <a:cubicBezTo>
                  <a:pt x="2535039" y="1391576"/>
                  <a:pt x="2329259" y="1468768"/>
                  <a:pt x="2170244" y="154364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9" name="Freeform 1409"/>
          <p:cNvSpPr/>
          <p:nvPr/>
        </p:nvSpPr>
        <p:spPr>
          <a:xfrm rot="0" flipH="0" flipV="0">
            <a:off x="6862622" y="9011526"/>
            <a:ext cx="168987" cy="244175"/>
          </a:xfrm>
          <a:custGeom>
            <a:pathLst>
              <a:path w="4694105" h="6782659">
                <a:moveTo>
                  <a:pt x="112382" y="5477735"/>
                </a:moveTo>
                <a:cubicBezTo>
                  <a:pt x="28112" y="5309328"/>
                  <a:pt x="0" y="5157325"/>
                  <a:pt x="28046" y="5021726"/>
                </a:cubicBezTo>
                <a:cubicBezTo>
                  <a:pt x="56092" y="4885994"/>
                  <a:pt x="114565" y="4778375"/>
                  <a:pt x="203465" y="4698868"/>
                </a:cubicBezTo>
                <a:cubicBezTo>
                  <a:pt x="292365" y="4619361"/>
                  <a:pt x="406995" y="4579607"/>
                  <a:pt x="547357" y="4579607"/>
                </a:cubicBezTo>
                <a:cubicBezTo>
                  <a:pt x="687718" y="4579607"/>
                  <a:pt x="832710" y="4631068"/>
                  <a:pt x="982332" y="4733991"/>
                </a:cubicBezTo>
                <a:cubicBezTo>
                  <a:pt x="1197570" y="5005322"/>
                  <a:pt x="1452496" y="5215864"/>
                  <a:pt x="1747110" y="5365618"/>
                </a:cubicBezTo>
                <a:cubicBezTo>
                  <a:pt x="2041856" y="5515240"/>
                  <a:pt x="2357636" y="5604074"/>
                  <a:pt x="2694451" y="5632119"/>
                </a:cubicBezTo>
                <a:lnTo>
                  <a:pt x="2989130" y="5547982"/>
                </a:lnTo>
                <a:cubicBezTo>
                  <a:pt x="3064007" y="5491890"/>
                  <a:pt x="3115469" y="5454518"/>
                  <a:pt x="3143515" y="5435865"/>
                </a:cubicBezTo>
                <a:cubicBezTo>
                  <a:pt x="3171561" y="5417079"/>
                  <a:pt x="3192595" y="5400675"/>
                  <a:pt x="3206618" y="5386652"/>
                </a:cubicBezTo>
                <a:cubicBezTo>
                  <a:pt x="3220640" y="5372629"/>
                  <a:pt x="3239360" y="5351595"/>
                  <a:pt x="3262776" y="5323549"/>
                </a:cubicBezTo>
                <a:cubicBezTo>
                  <a:pt x="3286191" y="5295503"/>
                  <a:pt x="3325945" y="5244042"/>
                  <a:pt x="3382036" y="5169165"/>
                </a:cubicBezTo>
                <a:cubicBezTo>
                  <a:pt x="3400690" y="5131726"/>
                  <a:pt x="3414712" y="5094288"/>
                  <a:pt x="3424105" y="5056849"/>
                </a:cubicBezTo>
                <a:cubicBezTo>
                  <a:pt x="3433498" y="5019411"/>
                  <a:pt x="3447521" y="4977342"/>
                  <a:pt x="3466174" y="4930643"/>
                </a:cubicBezTo>
                <a:cubicBezTo>
                  <a:pt x="3466174" y="4883812"/>
                  <a:pt x="3468489" y="4841677"/>
                  <a:pt x="3473119" y="4804238"/>
                </a:cubicBezTo>
                <a:cubicBezTo>
                  <a:pt x="3477882" y="4766800"/>
                  <a:pt x="3480263" y="4724731"/>
                  <a:pt x="3480263" y="4678032"/>
                </a:cubicBezTo>
                <a:lnTo>
                  <a:pt x="3396126" y="4425421"/>
                </a:lnTo>
                <a:cubicBezTo>
                  <a:pt x="3367947" y="4387982"/>
                  <a:pt x="3337454" y="4350544"/>
                  <a:pt x="3304646" y="4313105"/>
                </a:cubicBezTo>
                <a:cubicBezTo>
                  <a:pt x="3271970" y="4275667"/>
                  <a:pt x="3241609" y="4238228"/>
                  <a:pt x="3213563" y="4200790"/>
                </a:cubicBezTo>
                <a:cubicBezTo>
                  <a:pt x="2979671" y="4051036"/>
                  <a:pt x="2745780" y="3943416"/>
                  <a:pt x="2511888" y="3877932"/>
                </a:cubicBezTo>
                <a:cubicBezTo>
                  <a:pt x="2277996" y="3812448"/>
                  <a:pt x="2051116" y="3744648"/>
                  <a:pt x="1831247" y="3674534"/>
                </a:cubicBezTo>
                <a:cubicBezTo>
                  <a:pt x="1611511" y="3604287"/>
                  <a:pt x="1396338" y="3513072"/>
                  <a:pt x="1185730" y="3400888"/>
                </a:cubicBezTo>
                <a:cubicBezTo>
                  <a:pt x="975254" y="3288573"/>
                  <a:pt x="776486" y="3106076"/>
                  <a:pt x="589426" y="2853399"/>
                </a:cubicBezTo>
                <a:cubicBezTo>
                  <a:pt x="411626" y="2628900"/>
                  <a:pt x="315714" y="2369344"/>
                  <a:pt x="301691" y="2074730"/>
                </a:cubicBezTo>
                <a:cubicBezTo>
                  <a:pt x="287668" y="1779984"/>
                  <a:pt x="334433" y="1496947"/>
                  <a:pt x="441986" y="1225616"/>
                </a:cubicBezTo>
                <a:cubicBezTo>
                  <a:pt x="549672" y="954286"/>
                  <a:pt x="708753" y="713383"/>
                  <a:pt x="919229" y="502907"/>
                </a:cubicBezTo>
                <a:cubicBezTo>
                  <a:pt x="1129705" y="292431"/>
                  <a:pt x="1370608" y="159081"/>
                  <a:pt x="1641938" y="102857"/>
                </a:cubicBezTo>
                <a:cubicBezTo>
                  <a:pt x="2034844" y="9327"/>
                  <a:pt x="2434762" y="0"/>
                  <a:pt x="2841691" y="74877"/>
                </a:cubicBezTo>
                <a:cubicBezTo>
                  <a:pt x="3248620" y="149755"/>
                  <a:pt x="3629885" y="280723"/>
                  <a:pt x="3985485" y="467784"/>
                </a:cubicBezTo>
                <a:cubicBezTo>
                  <a:pt x="4153892" y="589359"/>
                  <a:pt x="4252119" y="727340"/>
                  <a:pt x="4280165" y="881724"/>
                </a:cubicBezTo>
                <a:cubicBezTo>
                  <a:pt x="4308211" y="1036109"/>
                  <a:pt x="4287110" y="1169459"/>
                  <a:pt x="4216863" y="1281774"/>
                </a:cubicBezTo>
                <a:cubicBezTo>
                  <a:pt x="4146748" y="1393958"/>
                  <a:pt x="4039195" y="1473465"/>
                  <a:pt x="3894204" y="1520296"/>
                </a:cubicBezTo>
                <a:cubicBezTo>
                  <a:pt x="3749212" y="1567127"/>
                  <a:pt x="3583186" y="1543712"/>
                  <a:pt x="3396126" y="1450049"/>
                </a:cubicBezTo>
                <a:cubicBezTo>
                  <a:pt x="3171494" y="1328473"/>
                  <a:pt x="2935221" y="1248966"/>
                  <a:pt x="2687307" y="1211527"/>
                </a:cubicBezTo>
                <a:cubicBezTo>
                  <a:pt x="2439392" y="1174089"/>
                  <a:pt x="2189163" y="1174089"/>
                  <a:pt x="1936618" y="1211527"/>
                </a:cubicBezTo>
                <a:cubicBezTo>
                  <a:pt x="1908572" y="1230313"/>
                  <a:pt x="1878145" y="1244402"/>
                  <a:pt x="1845336" y="1253794"/>
                </a:cubicBezTo>
                <a:cubicBezTo>
                  <a:pt x="1812660" y="1263055"/>
                  <a:pt x="1782299" y="1277078"/>
                  <a:pt x="1754254" y="1295863"/>
                </a:cubicBezTo>
                <a:cubicBezTo>
                  <a:pt x="1651331" y="1408047"/>
                  <a:pt x="1576454" y="1517981"/>
                  <a:pt x="1529622" y="1625666"/>
                </a:cubicBezTo>
                <a:cubicBezTo>
                  <a:pt x="1482791" y="1733219"/>
                  <a:pt x="1464072" y="1866503"/>
                  <a:pt x="1473465" y="2025518"/>
                </a:cubicBezTo>
                <a:cubicBezTo>
                  <a:pt x="1482857" y="2062956"/>
                  <a:pt x="1506273" y="2119114"/>
                  <a:pt x="1543711" y="2193991"/>
                </a:cubicBezTo>
                <a:cubicBezTo>
                  <a:pt x="1571757" y="2231298"/>
                  <a:pt x="1599803" y="2264040"/>
                  <a:pt x="1627849" y="2292218"/>
                </a:cubicBezTo>
                <a:cubicBezTo>
                  <a:pt x="1655895" y="2320264"/>
                  <a:pt x="1683941" y="2353006"/>
                  <a:pt x="1711986" y="2390444"/>
                </a:cubicBezTo>
                <a:cubicBezTo>
                  <a:pt x="1936618" y="2512020"/>
                  <a:pt x="2182217" y="2607932"/>
                  <a:pt x="2448785" y="2678179"/>
                </a:cubicBezTo>
                <a:cubicBezTo>
                  <a:pt x="2715485" y="2748294"/>
                  <a:pt x="2975107" y="2827801"/>
                  <a:pt x="3227652" y="2916701"/>
                </a:cubicBezTo>
                <a:cubicBezTo>
                  <a:pt x="3480197" y="3005469"/>
                  <a:pt x="3714022" y="3122414"/>
                  <a:pt x="3929129" y="3267538"/>
                </a:cubicBezTo>
                <a:cubicBezTo>
                  <a:pt x="4144367" y="3412530"/>
                  <a:pt x="4312840" y="3625321"/>
                  <a:pt x="4434549" y="3905912"/>
                </a:cubicBezTo>
                <a:cubicBezTo>
                  <a:pt x="4659048" y="4439179"/>
                  <a:pt x="4694105" y="4930378"/>
                  <a:pt x="4539721" y="5379509"/>
                </a:cubicBezTo>
                <a:cubicBezTo>
                  <a:pt x="4385336" y="5828506"/>
                  <a:pt x="4074253" y="6207390"/>
                  <a:pt x="3606469" y="6516158"/>
                </a:cubicBezTo>
                <a:cubicBezTo>
                  <a:pt x="3484893" y="6590902"/>
                  <a:pt x="3349228" y="6654005"/>
                  <a:pt x="3199474" y="6705467"/>
                </a:cubicBezTo>
                <a:cubicBezTo>
                  <a:pt x="3049852" y="6756928"/>
                  <a:pt x="2909557" y="6782659"/>
                  <a:pt x="2778588" y="6782659"/>
                </a:cubicBezTo>
                <a:cubicBezTo>
                  <a:pt x="2273366" y="6782659"/>
                  <a:pt x="1777537" y="6668095"/>
                  <a:pt x="1291101" y="6438966"/>
                </a:cubicBezTo>
                <a:cubicBezTo>
                  <a:pt x="804664" y="6209705"/>
                  <a:pt x="411758" y="5889294"/>
                  <a:pt x="112382" y="547773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0" name="Freeform 1410"/>
          <p:cNvSpPr/>
          <p:nvPr/>
        </p:nvSpPr>
        <p:spPr>
          <a:xfrm rot="0" flipH="0" flipV="0">
            <a:off x="7238491" y="9022977"/>
            <a:ext cx="202413" cy="239546"/>
          </a:xfrm>
          <a:custGeom>
            <a:pathLst>
              <a:path w="5622594" h="6654072">
                <a:moveTo>
                  <a:pt x="147373" y="2745846"/>
                </a:moveTo>
                <a:cubicBezTo>
                  <a:pt x="250296" y="2446470"/>
                  <a:pt x="376569" y="2154106"/>
                  <a:pt x="526190" y="1868753"/>
                </a:cubicBezTo>
                <a:cubicBezTo>
                  <a:pt x="675945" y="1583399"/>
                  <a:pt x="853678" y="1323777"/>
                  <a:pt x="1059392" y="1089885"/>
                </a:cubicBezTo>
                <a:cubicBezTo>
                  <a:pt x="1265238" y="855994"/>
                  <a:pt x="1501445" y="654844"/>
                  <a:pt x="1768012" y="486437"/>
                </a:cubicBezTo>
                <a:cubicBezTo>
                  <a:pt x="2034712" y="318030"/>
                  <a:pt x="2331773" y="196454"/>
                  <a:pt x="2659195" y="121709"/>
                </a:cubicBezTo>
                <a:cubicBezTo>
                  <a:pt x="3201855" y="0"/>
                  <a:pt x="3676650" y="42069"/>
                  <a:pt x="4083579" y="247915"/>
                </a:cubicBezTo>
                <a:cubicBezTo>
                  <a:pt x="4490508" y="453761"/>
                  <a:pt x="4815615" y="748507"/>
                  <a:pt x="5058900" y="1132153"/>
                </a:cubicBezTo>
                <a:cubicBezTo>
                  <a:pt x="5302184" y="1515666"/>
                  <a:pt x="5463580" y="1953022"/>
                  <a:pt x="5543087" y="2444221"/>
                </a:cubicBezTo>
                <a:cubicBezTo>
                  <a:pt x="5622594" y="2935288"/>
                  <a:pt x="5601560" y="3405387"/>
                  <a:pt x="5479984" y="3854517"/>
                </a:cubicBezTo>
                <a:cubicBezTo>
                  <a:pt x="5339623" y="4406437"/>
                  <a:pt x="5091642" y="4920986"/>
                  <a:pt x="4736042" y="5398162"/>
                </a:cubicBezTo>
                <a:cubicBezTo>
                  <a:pt x="4380574" y="5875206"/>
                  <a:pt x="3931576" y="6221346"/>
                  <a:pt x="3389048" y="6436584"/>
                </a:cubicBezTo>
                <a:cubicBezTo>
                  <a:pt x="2986749" y="6595599"/>
                  <a:pt x="2600788" y="6654072"/>
                  <a:pt x="2231165" y="6612003"/>
                </a:cubicBezTo>
                <a:cubicBezTo>
                  <a:pt x="1861675" y="6569934"/>
                  <a:pt x="1529556" y="6450674"/>
                  <a:pt x="1234811" y="6254220"/>
                </a:cubicBezTo>
                <a:cubicBezTo>
                  <a:pt x="940197" y="6057768"/>
                  <a:pt x="689967" y="5800527"/>
                  <a:pt x="484122" y="5482498"/>
                </a:cubicBezTo>
                <a:cubicBezTo>
                  <a:pt x="278276" y="5164336"/>
                  <a:pt x="137914" y="4804106"/>
                  <a:pt x="63037" y="4401807"/>
                </a:cubicBezTo>
                <a:cubicBezTo>
                  <a:pt x="16338" y="4149130"/>
                  <a:pt x="0" y="3901216"/>
                  <a:pt x="14023" y="3658064"/>
                </a:cubicBezTo>
                <a:cubicBezTo>
                  <a:pt x="28046" y="3414779"/>
                  <a:pt x="58473" y="3171495"/>
                  <a:pt x="105304" y="2928210"/>
                </a:cubicBezTo>
                <a:close/>
                <a:moveTo>
                  <a:pt x="1241954" y="3068704"/>
                </a:moveTo>
                <a:cubicBezTo>
                  <a:pt x="1204516" y="3265157"/>
                  <a:pt x="1178785" y="3445272"/>
                  <a:pt x="1164762" y="3609049"/>
                </a:cubicBezTo>
                <a:cubicBezTo>
                  <a:pt x="1150739" y="3772694"/>
                  <a:pt x="1157751" y="3957440"/>
                  <a:pt x="1185797" y="4163285"/>
                </a:cubicBezTo>
                <a:cubicBezTo>
                  <a:pt x="1213842" y="4415830"/>
                  <a:pt x="1293350" y="4642710"/>
                  <a:pt x="1424319" y="4843926"/>
                </a:cubicBezTo>
                <a:cubicBezTo>
                  <a:pt x="1555287" y="5045009"/>
                  <a:pt x="1714302" y="5199328"/>
                  <a:pt x="1901362" y="5306881"/>
                </a:cubicBezTo>
                <a:cubicBezTo>
                  <a:pt x="2088555" y="5414434"/>
                  <a:pt x="2296716" y="5465895"/>
                  <a:pt x="2525845" y="5461265"/>
                </a:cubicBezTo>
                <a:cubicBezTo>
                  <a:pt x="2755106" y="5456635"/>
                  <a:pt x="2986683" y="5384139"/>
                  <a:pt x="3220575" y="5243778"/>
                </a:cubicBezTo>
                <a:cubicBezTo>
                  <a:pt x="3529344" y="5056717"/>
                  <a:pt x="3774943" y="4813499"/>
                  <a:pt x="3957373" y="4514123"/>
                </a:cubicBezTo>
                <a:cubicBezTo>
                  <a:pt x="4139804" y="4214747"/>
                  <a:pt x="4277783" y="3891955"/>
                  <a:pt x="4371314" y="3545748"/>
                </a:cubicBezTo>
                <a:cubicBezTo>
                  <a:pt x="4446191" y="3265025"/>
                  <a:pt x="4462529" y="2965649"/>
                  <a:pt x="4420328" y="2647620"/>
                </a:cubicBezTo>
                <a:cubicBezTo>
                  <a:pt x="4378259" y="2329591"/>
                  <a:pt x="4282348" y="2048934"/>
                  <a:pt x="4132594" y="1805649"/>
                </a:cubicBezTo>
                <a:cubicBezTo>
                  <a:pt x="3982972" y="1562365"/>
                  <a:pt x="3781822" y="1386946"/>
                  <a:pt x="3529145" y="1279393"/>
                </a:cubicBezTo>
                <a:cubicBezTo>
                  <a:pt x="3276600" y="1171840"/>
                  <a:pt x="2977290" y="1188178"/>
                  <a:pt x="2631215" y="1328407"/>
                </a:cubicBezTo>
                <a:cubicBezTo>
                  <a:pt x="2256962" y="1487554"/>
                  <a:pt x="1962216" y="1726208"/>
                  <a:pt x="1746978" y="2044370"/>
                </a:cubicBezTo>
                <a:cubicBezTo>
                  <a:pt x="1531872" y="2362399"/>
                  <a:pt x="1363531" y="2703844"/>
                  <a:pt x="1241954" y="306870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1" name="Freeform 1411"/>
          <p:cNvSpPr/>
          <p:nvPr/>
        </p:nvSpPr>
        <p:spPr>
          <a:xfrm rot="0" flipH="0" flipV="0">
            <a:off x="7488393" y="9019772"/>
            <a:ext cx="179836" cy="233900"/>
          </a:xfrm>
          <a:custGeom>
            <a:pathLst>
              <a:path w="4995466" h="6497240">
                <a:moveTo>
                  <a:pt x="4969669" y="5851724"/>
                </a:moveTo>
                <a:cubicBezTo>
                  <a:pt x="4960409" y="6066962"/>
                  <a:pt x="4897306" y="6228358"/>
                  <a:pt x="4780360" y="6335910"/>
                </a:cubicBezTo>
                <a:cubicBezTo>
                  <a:pt x="4663414" y="6443463"/>
                  <a:pt x="4534760" y="6497240"/>
                  <a:pt x="4394399" y="6497240"/>
                </a:cubicBezTo>
                <a:cubicBezTo>
                  <a:pt x="4263430" y="6497240"/>
                  <a:pt x="4141788" y="6448094"/>
                  <a:pt x="4029472" y="6349801"/>
                </a:cubicBezTo>
                <a:cubicBezTo>
                  <a:pt x="3917289" y="6251641"/>
                  <a:pt x="3847108" y="6099638"/>
                  <a:pt x="3818930" y="5893792"/>
                </a:cubicBezTo>
                <a:cubicBezTo>
                  <a:pt x="3818930" y="5463448"/>
                  <a:pt x="3816615" y="5035418"/>
                  <a:pt x="3811985" y="4609703"/>
                </a:cubicBezTo>
                <a:cubicBezTo>
                  <a:pt x="3807354" y="4183989"/>
                  <a:pt x="3805040" y="3755959"/>
                  <a:pt x="3805040" y="3325614"/>
                </a:cubicBezTo>
                <a:cubicBezTo>
                  <a:pt x="3805040" y="3016846"/>
                  <a:pt x="3807354" y="2708143"/>
                  <a:pt x="3811985" y="2399506"/>
                </a:cubicBezTo>
                <a:cubicBezTo>
                  <a:pt x="3816615" y="2090738"/>
                  <a:pt x="3795581" y="1781969"/>
                  <a:pt x="3748882" y="1473200"/>
                </a:cubicBezTo>
                <a:cubicBezTo>
                  <a:pt x="3673872" y="1332971"/>
                  <a:pt x="3591851" y="1246518"/>
                  <a:pt x="3502819" y="1213842"/>
                </a:cubicBezTo>
                <a:cubicBezTo>
                  <a:pt x="3413919" y="1181034"/>
                  <a:pt x="3308681" y="1164630"/>
                  <a:pt x="3187105" y="1164630"/>
                </a:cubicBezTo>
                <a:cubicBezTo>
                  <a:pt x="2868811" y="1164630"/>
                  <a:pt x="2555148" y="1241822"/>
                  <a:pt x="2246115" y="1396206"/>
                </a:cubicBezTo>
                <a:cubicBezTo>
                  <a:pt x="1937081" y="1550459"/>
                  <a:pt x="1693665" y="1763250"/>
                  <a:pt x="1515865" y="2034580"/>
                </a:cubicBezTo>
                <a:cubicBezTo>
                  <a:pt x="1412942" y="2193595"/>
                  <a:pt x="1330987" y="2326945"/>
                  <a:pt x="1270000" y="2434630"/>
                </a:cubicBezTo>
                <a:cubicBezTo>
                  <a:pt x="1209146" y="2542183"/>
                  <a:pt x="1169393" y="2698882"/>
                  <a:pt x="1150740" y="2904728"/>
                </a:cubicBezTo>
                <a:cubicBezTo>
                  <a:pt x="1150740" y="3381772"/>
                  <a:pt x="1150740" y="3858948"/>
                  <a:pt x="1150740" y="4336256"/>
                </a:cubicBezTo>
                <a:cubicBezTo>
                  <a:pt x="1150740" y="4813433"/>
                  <a:pt x="1155436" y="5290542"/>
                  <a:pt x="1164829" y="5767586"/>
                </a:cubicBezTo>
                <a:cubicBezTo>
                  <a:pt x="1155436" y="5982825"/>
                  <a:pt x="1092267" y="6144221"/>
                  <a:pt x="975321" y="6251774"/>
                </a:cubicBezTo>
                <a:cubicBezTo>
                  <a:pt x="858375" y="6359326"/>
                  <a:pt x="729721" y="6413102"/>
                  <a:pt x="589360" y="6413102"/>
                </a:cubicBezTo>
                <a:cubicBezTo>
                  <a:pt x="458391" y="6413102"/>
                  <a:pt x="336749" y="6364022"/>
                  <a:pt x="224433" y="6265863"/>
                </a:cubicBezTo>
                <a:cubicBezTo>
                  <a:pt x="112250" y="6167570"/>
                  <a:pt x="42135" y="6015501"/>
                  <a:pt x="14090" y="5809655"/>
                </a:cubicBezTo>
                <a:cubicBezTo>
                  <a:pt x="14090" y="5360657"/>
                  <a:pt x="14090" y="4925682"/>
                  <a:pt x="14090" y="4504730"/>
                </a:cubicBezTo>
                <a:cubicBezTo>
                  <a:pt x="14090" y="4083646"/>
                  <a:pt x="11708" y="3667324"/>
                  <a:pt x="6946" y="3255764"/>
                </a:cubicBezTo>
                <a:cubicBezTo>
                  <a:pt x="2316" y="2844073"/>
                  <a:pt x="0" y="2425436"/>
                  <a:pt x="0" y="1999853"/>
                </a:cubicBezTo>
                <a:cubicBezTo>
                  <a:pt x="0" y="1574139"/>
                  <a:pt x="0" y="1136717"/>
                  <a:pt x="0" y="687586"/>
                </a:cubicBezTo>
                <a:cubicBezTo>
                  <a:pt x="46832" y="500526"/>
                  <a:pt x="121643" y="360231"/>
                  <a:pt x="224433" y="266700"/>
                </a:cubicBezTo>
                <a:cubicBezTo>
                  <a:pt x="327356" y="173038"/>
                  <a:pt x="444368" y="126206"/>
                  <a:pt x="575469" y="126206"/>
                </a:cubicBezTo>
                <a:cubicBezTo>
                  <a:pt x="697045" y="126206"/>
                  <a:pt x="811610" y="168342"/>
                  <a:pt x="919163" y="252611"/>
                </a:cubicBezTo>
                <a:cubicBezTo>
                  <a:pt x="1026716" y="336749"/>
                  <a:pt x="1103908" y="467651"/>
                  <a:pt x="1150740" y="645319"/>
                </a:cubicBezTo>
                <a:lnTo>
                  <a:pt x="1150740" y="757635"/>
                </a:lnTo>
                <a:cubicBezTo>
                  <a:pt x="1422202" y="523743"/>
                  <a:pt x="1728722" y="338998"/>
                  <a:pt x="2070299" y="203399"/>
                </a:cubicBezTo>
                <a:cubicBezTo>
                  <a:pt x="2412008" y="67800"/>
                  <a:pt x="2756033" y="0"/>
                  <a:pt x="3102372" y="0"/>
                </a:cubicBezTo>
                <a:cubicBezTo>
                  <a:pt x="3448579" y="0"/>
                  <a:pt x="3773819" y="79507"/>
                  <a:pt x="4078090" y="238522"/>
                </a:cubicBezTo>
                <a:cubicBezTo>
                  <a:pt x="4382360" y="397537"/>
                  <a:pt x="4628092" y="654844"/>
                  <a:pt x="4815285" y="1010444"/>
                </a:cubicBezTo>
                <a:cubicBezTo>
                  <a:pt x="4880769" y="1132020"/>
                  <a:pt x="4925219" y="1284023"/>
                  <a:pt x="4948635" y="1466453"/>
                </a:cubicBezTo>
                <a:cubicBezTo>
                  <a:pt x="4972050" y="1648884"/>
                  <a:pt x="4986073" y="1840706"/>
                  <a:pt x="4990704" y="2041922"/>
                </a:cubicBezTo>
                <a:cubicBezTo>
                  <a:pt x="4995466" y="2243006"/>
                  <a:pt x="4993151" y="2448785"/>
                  <a:pt x="4983758" y="2659261"/>
                </a:cubicBezTo>
                <a:cubicBezTo>
                  <a:pt x="4974365" y="2869737"/>
                  <a:pt x="4969669" y="3068572"/>
                  <a:pt x="4969669" y="3255764"/>
                </a:cubicBezTo>
                <a:lnTo>
                  <a:pt x="4969669" y="4911527"/>
                </a:lnTo>
                <a:lnTo>
                  <a:pt x="4969669" y="5851724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2" name="Freeform 1412"/>
          <p:cNvSpPr/>
          <p:nvPr/>
        </p:nvSpPr>
        <p:spPr>
          <a:xfrm rot="0" flipH="0" flipV="0">
            <a:off x="7728331" y="8926403"/>
            <a:ext cx="60121" cy="334520"/>
          </a:xfrm>
          <a:custGeom>
            <a:pathLst>
              <a:path w="1670050" h="9292232">
                <a:moveTo>
                  <a:pt x="1347193" y="8193088"/>
                </a:moveTo>
                <a:cubicBezTo>
                  <a:pt x="1515600" y="8314664"/>
                  <a:pt x="1613827" y="8452644"/>
                  <a:pt x="1641872" y="8607028"/>
                </a:cubicBezTo>
                <a:cubicBezTo>
                  <a:pt x="1670050" y="8761413"/>
                  <a:pt x="1649016" y="8894695"/>
                  <a:pt x="1578769" y="9006879"/>
                </a:cubicBezTo>
                <a:cubicBezTo>
                  <a:pt x="1508655" y="9119194"/>
                  <a:pt x="1401102" y="9198702"/>
                  <a:pt x="1256110" y="9245401"/>
                </a:cubicBezTo>
                <a:cubicBezTo>
                  <a:pt x="1111118" y="9292232"/>
                  <a:pt x="945026" y="9268882"/>
                  <a:pt x="757833" y="9175352"/>
                </a:cubicBezTo>
                <a:cubicBezTo>
                  <a:pt x="673696" y="9119128"/>
                  <a:pt x="589492" y="9062970"/>
                  <a:pt x="505222" y="9006879"/>
                </a:cubicBezTo>
                <a:cubicBezTo>
                  <a:pt x="421085" y="8950787"/>
                  <a:pt x="332251" y="8894695"/>
                  <a:pt x="238721" y="8838605"/>
                </a:cubicBezTo>
                <a:cubicBezTo>
                  <a:pt x="154451" y="8763728"/>
                  <a:pt x="98293" y="8693547"/>
                  <a:pt x="70247" y="8628063"/>
                </a:cubicBezTo>
                <a:cubicBezTo>
                  <a:pt x="42201" y="8562578"/>
                  <a:pt x="18786" y="8468982"/>
                  <a:pt x="0" y="8347274"/>
                </a:cubicBezTo>
                <a:lnTo>
                  <a:pt x="0" y="558999"/>
                </a:lnTo>
                <a:cubicBezTo>
                  <a:pt x="37439" y="381199"/>
                  <a:pt x="109935" y="245533"/>
                  <a:pt x="217488" y="152003"/>
                </a:cubicBezTo>
                <a:cubicBezTo>
                  <a:pt x="325173" y="58473"/>
                  <a:pt x="437489" y="9393"/>
                  <a:pt x="554435" y="4763"/>
                </a:cubicBezTo>
                <a:cubicBezTo>
                  <a:pt x="671381" y="0"/>
                  <a:pt x="785945" y="39754"/>
                  <a:pt x="898129" y="124024"/>
                </a:cubicBezTo>
                <a:cubicBezTo>
                  <a:pt x="1010444" y="208161"/>
                  <a:pt x="1094648" y="339130"/>
                  <a:pt x="1150740" y="516930"/>
                </a:cubicBezTo>
                <a:lnTo>
                  <a:pt x="1150740" y="8066683"/>
                </a:lnTo>
                <a:cubicBezTo>
                  <a:pt x="1178785" y="8085336"/>
                  <a:pt x="1209212" y="8106370"/>
                  <a:pt x="1242021" y="8129786"/>
                </a:cubicBezTo>
                <a:cubicBezTo>
                  <a:pt x="1274829" y="8153202"/>
                  <a:pt x="1309886" y="8174302"/>
                  <a:pt x="1347193" y="8193088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3" name="Freeform 1413"/>
          <p:cNvSpPr/>
          <p:nvPr/>
        </p:nvSpPr>
        <p:spPr>
          <a:xfrm rot="0" flipH="0" flipV="0">
            <a:off x="7826359" y="9016243"/>
            <a:ext cx="216727" cy="335449"/>
          </a:xfrm>
          <a:custGeom>
            <a:pathLst>
              <a:path w="6020196" h="9318029">
                <a:moveTo>
                  <a:pt x="4925615" y="364927"/>
                </a:moveTo>
                <a:cubicBezTo>
                  <a:pt x="5000360" y="233958"/>
                  <a:pt x="5084497" y="140428"/>
                  <a:pt x="5178028" y="84336"/>
                </a:cubicBezTo>
                <a:cubicBezTo>
                  <a:pt x="5271690" y="28112"/>
                  <a:pt x="5369983" y="0"/>
                  <a:pt x="5472906" y="0"/>
                </a:cubicBezTo>
                <a:cubicBezTo>
                  <a:pt x="5631920" y="0"/>
                  <a:pt x="5762889" y="60854"/>
                  <a:pt x="5865812" y="182563"/>
                </a:cubicBezTo>
                <a:cubicBezTo>
                  <a:pt x="5968735" y="304139"/>
                  <a:pt x="6020196" y="472480"/>
                  <a:pt x="6020196" y="687586"/>
                </a:cubicBezTo>
                <a:cubicBezTo>
                  <a:pt x="5823743" y="1445353"/>
                  <a:pt x="5575829" y="2179770"/>
                  <a:pt x="5276453" y="2890838"/>
                </a:cubicBezTo>
                <a:cubicBezTo>
                  <a:pt x="4977077" y="3601773"/>
                  <a:pt x="4649589" y="4298752"/>
                  <a:pt x="4293989" y="4981774"/>
                </a:cubicBezTo>
                <a:cubicBezTo>
                  <a:pt x="3938521" y="5664663"/>
                  <a:pt x="3564334" y="6340541"/>
                  <a:pt x="3171428" y="7009407"/>
                </a:cubicBezTo>
                <a:cubicBezTo>
                  <a:pt x="2778521" y="7678406"/>
                  <a:pt x="2394942" y="8354350"/>
                  <a:pt x="2020689" y="9037240"/>
                </a:cubicBezTo>
                <a:cubicBezTo>
                  <a:pt x="1945812" y="9140163"/>
                  <a:pt x="1861608" y="9212659"/>
                  <a:pt x="1768078" y="9254727"/>
                </a:cubicBezTo>
                <a:cubicBezTo>
                  <a:pt x="1674547" y="9296928"/>
                  <a:pt x="1585647" y="9318029"/>
                  <a:pt x="1501378" y="9318029"/>
                </a:cubicBezTo>
                <a:cubicBezTo>
                  <a:pt x="1361148" y="9318029"/>
                  <a:pt x="1239572" y="9266567"/>
                  <a:pt x="1136650" y="9163644"/>
                </a:cubicBezTo>
                <a:cubicBezTo>
                  <a:pt x="1033727" y="9060721"/>
                  <a:pt x="982265" y="8915730"/>
                  <a:pt x="982265" y="8728669"/>
                </a:cubicBezTo>
                <a:cubicBezTo>
                  <a:pt x="982265" y="8700624"/>
                  <a:pt x="982265" y="8670196"/>
                  <a:pt x="982265" y="8637388"/>
                </a:cubicBezTo>
                <a:cubicBezTo>
                  <a:pt x="982265" y="8604580"/>
                  <a:pt x="986961" y="8569523"/>
                  <a:pt x="996354" y="8532216"/>
                </a:cubicBezTo>
                <a:cubicBezTo>
                  <a:pt x="1304991" y="7961510"/>
                  <a:pt x="1623020" y="7400130"/>
                  <a:pt x="1950442" y="6848077"/>
                </a:cubicBezTo>
                <a:cubicBezTo>
                  <a:pt x="2277996" y="6296157"/>
                  <a:pt x="2596091" y="5739540"/>
                  <a:pt x="2904728" y="5178227"/>
                </a:cubicBezTo>
                <a:cubicBezTo>
                  <a:pt x="2530475" y="4878851"/>
                  <a:pt x="2193660" y="4572463"/>
                  <a:pt x="1894284" y="4259064"/>
                </a:cubicBezTo>
                <a:cubicBezTo>
                  <a:pt x="1595040" y="3945665"/>
                  <a:pt x="1326091" y="3613547"/>
                  <a:pt x="1087437" y="3262709"/>
                </a:cubicBezTo>
                <a:cubicBezTo>
                  <a:pt x="848915" y="2911872"/>
                  <a:pt x="640754" y="2532989"/>
                  <a:pt x="462954" y="2126059"/>
                </a:cubicBezTo>
                <a:cubicBezTo>
                  <a:pt x="285286" y="1718998"/>
                  <a:pt x="130968" y="1276945"/>
                  <a:pt x="0" y="799902"/>
                </a:cubicBezTo>
                <a:cubicBezTo>
                  <a:pt x="0" y="556617"/>
                  <a:pt x="49080" y="371872"/>
                  <a:pt x="147240" y="245666"/>
                </a:cubicBezTo>
                <a:cubicBezTo>
                  <a:pt x="245533" y="119327"/>
                  <a:pt x="378883" y="56158"/>
                  <a:pt x="547290" y="56158"/>
                </a:cubicBezTo>
                <a:cubicBezTo>
                  <a:pt x="668866" y="56158"/>
                  <a:pt x="783431" y="95912"/>
                  <a:pt x="890984" y="175419"/>
                </a:cubicBezTo>
                <a:cubicBezTo>
                  <a:pt x="998537" y="254926"/>
                  <a:pt x="1075729" y="383580"/>
                  <a:pt x="1122560" y="561380"/>
                </a:cubicBezTo>
                <a:cubicBezTo>
                  <a:pt x="1225483" y="954286"/>
                  <a:pt x="1349441" y="1316831"/>
                  <a:pt x="1494432" y="1649016"/>
                </a:cubicBezTo>
                <a:cubicBezTo>
                  <a:pt x="1639424" y="1981068"/>
                  <a:pt x="1807831" y="2289770"/>
                  <a:pt x="1999654" y="2575124"/>
                </a:cubicBezTo>
                <a:cubicBezTo>
                  <a:pt x="2191477" y="2860477"/>
                  <a:pt x="2406650" y="3131807"/>
                  <a:pt x="2645171" y="3389114"/>
                </a:cubicBezTo>
                <a:cubicBezTo>
                  <a:pt x="2883693" y="3646289"/>
                  <a:pt x="3148012" y="3896519"/>
                  <a:pt x="3438128" y="4139803"/>
                </a:cubicBezTo>
                <a:cubicBezTo>
                  <a:pt x="3746764" y="3531658"/>
                  <a:pt x="4029736" y="2918884"/>
                  <a:pt x="4287043" y="2301478"/>
                </a:cubicBezTo>
                <a:cubicBezTo>
                  <a:pt x="4544350" y="1683941"/>
                  <a:pt x="4757208" y="1038424"/>
                  <a:pt x="4925615" y="36492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4" name="Freeform 1414"/>
          <p:cNvSpPr/>
          <p:nvPr/>
        </p:nvSpPr>
        <p:spPr>
          <a:xfrm rot="0" flipH="0" flipV="0">
            <a:off x="8268857" y="8940962"/>
            <a:ext cx="198031" cy="309210"/>
          </a:xfrm>
          <a:custGeom>
            <a:pathLst>
              <a:path w="5500885" h="8589168">
                <a:moveTo>
                  <a:pt x="280590" y="7887692"/>
                </a:moveTo>
                <a:cubicBezTo>
                  <a:pt x="130968" y="7728413"/>
                  <a:pt x="56157" y="7555243"/>
                  <a:pt x="56157" y="7368183"/>
                </a:cubicBezTo>
                <a:cubicBezTo>
                  <a:pt x="56157" y="7209168"/>
                  <a:pt x="107619" y="7075884"/>
                  <a:pt x="210542" y="6968331"/>
                </a:cubicBezTo>
                <a:cubicBezTo>
                  <a:pt x="313465" y="6860646"/>
                  <a:pt x="453760" y="6806803"/>
                  <a:pt x="631428" y="6806803"/>
                </a:cubicBezTo>
                <a:cubicBezTo>
                  <a:pt x="724958" y="6806803"/>
                  <a:pt x="813858" y="6820826"/>
                  <a:pt x="898128" y="6848872"/>
                </a:cubicBezTo>
                <a:cubicBezTo>
                  <a:pt x="1141412" y="7008151"/>
                  <a:pt x="1394023" y="7134555"/>
                  <a:pt x="1655960" y="7228086"/>
                </a:cubicBezTo>
                <a:cubicBezTo>
                  <a:pt x="1917898" y="7321616"/>
                  <a:pt x="2193858" y="7368381"/>
                  <a:pt x="2483842" y="7368381"/>
                </a:cubicBezTo>
                <a:cubicBezTo>
                  <a:pt x="2727126" y="7368381"/>
                  <a:pt x="2956321" y="7326312"/>
                  <a:pt x="3171428" y="7242175"/>
                </a:cubicBezTo>
                <a:cubicBezTo>
                  <a:pt x="3386666" y="7157905"/>
                  <a:pt x="3578489" y="7038578"/>
                  <a:pt x="3746896" y="6884193"/>
                </a:cubicBezTo>
                <a:cubicBezTo>
                  <a:pt x="3915304" y="6729677"/>
                  <a:pt x="4048588" y="6544865"/>
                  <a:pt x="4146748" y="6329759"/>
                </a:cubicBezTo>
                <a:cubicBezTo>
                  <a:pt x="4245041" y="6114521"/>
                  <a:pt x="4294187" y="5875866"/>
                  <a:pt x="4294187" y="5613797"/>
                </a:cubicBezTo>
                <a:cubicBezTo>
                  <a:pt x="4294187" y="5351859"/>
                  <a:pt x="4233333" y="5129675"/>
                  <a:pt x="4111625" y="4947245"/>
                </a:cubicBezTo>
                <a:cubicBezTo>
                  <a:pt x="3990049" y="4764815"/>
                  <a:pt x="3838045" y="4617442"/>
                  <a:pt x="3655615" y="4505126"/>
                </a:cubicBezTo>
                <a:cubicBezTo>
                  <a:pt x="3473185" y="4392811"/>
                  <a:pt x="3274350" y="4310922"/>
                  <a:pt x="3059112" y="4259461"/>
                </a:cubicBezTo>
                <a:cubicBezTo>
                  <a:pt x="2844006" y="4207999"/>
                  <a:pt x="2642922" y="4182268"/>
                  <a:pt x="2455862" y="4182268"/>
                </a:cubicBezTo>
                <a:cubicBezTo>
                  <a:pt x="2296715" y="4182268"/>
                  <a:pt x="2139950" y="4193976"/>
                  <a:pt x="1985565" y="4217392"/>
                </a:cubicBezTo>
                <a:cubicBezTo>
                  <a:pt x="1831313" y="4240808"/>
                  <a:pt x="1674614" y="4275799"/>
                  <a:pt x="1515467" y="4322365"/>
                </a:cubicBezTo>
                <a:cubicBezTo>
                  <a:pt x="1449982" y="4359804"/>
                  <a:pt x="1396206" y="4399558"/>
                  <a:pt x="1354137" y="4441626"/>
                </a:cubicBezTo>
                <a:cubicBezTo>
                  <a:pt x="1312068" y="4483695"/>
                  <a:pt x="1269933" y="4523449"/>
                  <a:pt x="1227732" y="4560887"/>
                </a:cubicBezTo>
                <a:cubicBezTo>
                  <a:pt x="1185664" y="4598193"/>
                  <a:pt x="1138898" y="4628554"/>
                  <a:pt x="1087437" y="4651970"/>
                </a:cubicBezTo>
                <a:cubicBezTo>
                  <a:pt x="1036108" y="4675386"/>
                  <a:pt x="973005" y="4687093"/>
                  <a:pt x="898128" y="4687093"/>
                </a:cubicBezTo>
                <a:cubicBezTo>
                  <a:pt x="757766" y="4687093"/>
                  <a:pt x="629112" y="4635698"/>
                  <a:pt x="512167" y="4532908"/>
                </a:cubicBezTo>
                <a:cubicBezTo>
                  <a:pt x="395221" y="4429985"/>
                  <a:pt x="322725" y="4266340"/>
                  <a:pt x="294679" y="4041973"/>
                </a:cubicBezTo>
                <a:cubicBezTo>
                  <a:pt x="276026" y="3564797"/>
                  <a:pt x="262003" y="3087621"/>
                  <a:pt x="252610" y="2610445"/>
                </a:cubicBezTo>
                <a:cubicBezTo>
                  <a:pt x="243218" y="2133269"/>
                  <a:pt x="229195" y="1646700"/>
                  <a:pt x="210542" y="1150739"/>
                </a:cubicBezTo>
                <a:cubicBezTo>
                  <a:pt x="70180" y="1019770"/>
                  <a:pt x="0" y="865386"/>
                  <a:pt x="0" y="687586"/>
                </a:cubicBezTo>
                <a:cubicBezTo>
                  <a:pt x="0" y="537964"/>
                  <a:pt x="56091" y="397668"/>
                  <a:pt x="168275" y="266700"/>
                </a:cubicBezTo>
                <a:cubicBezTo>
                  <a:pt x="280590" y="135598"/>
                  <a:pt x="444367" y="70048"/>
                  <a:pt x="659606" y="70048"/>
                </a:cubicBezTo>
                <a:cubicBezTo>
                  <a:pt x="734351" y="70048"/>
                  <a:pt x="869950" y="67733"/>
                  <a:pt x="1066403" y="63103"/>
                </a:cubicBezTo>
                <a:cubicBezTo>
                  <a:pt x="1262988" y="58473"/>
                  <a:pt x="1494565" y="53842"/>
                  <a:pt x="1761132" y="49212"/>
                </a:cubicBezTo>
                <a:cubicBezTo>
                  <a:pt x="2027700" y="44450"/>
                  <a:pt x="2308357" y="39753"/>
                  <a:pt x="2603103" y="35123"/>
                </a:cubicBezTo>
                <a:cubicBezTo>
                  <a:pt x="2897849" y="30361"/>
                  <a:pt x="3176190" y="25664"/>
                  <a:pt x="3438128" y="21034"/>
                </a:cubicBezTo>
                <a:cubicBezTo>
                  <a:pt x="3700065" y="16404"/>
                  <a:pt x="3931575" y="11773"/>
                  <a:pt x="4132659" y="7143"/>
                </a:cubicBezTo>
                <a:cubicBezTo>
                  <a:pt x="4333875" y="2381"/>
                  <a:pt x="4467225" y="0"/>
                  <a:pt x="4532709" y="0"/>
                </a:cubicBezTo>
                <a:cubicBezTo>
                  <a:pt x="4719769" y="46698"/>
                  <a:pt x="4855368" y="126206"/>
                  <a:pt x="4939506" y="238522"/>
                </a:cubicBezTo>
                <a:cubicBezTo>
                  <a:pt x="5023775" y="350837"/>
                  <a:pt x="5065910" y="472479"/>
                  <a:pt x="5065910" y="603448"/>
                </a:cubicBezTo>
                <a:cubicBezTo>
                  <a:pt x="5065910" y="743809"/>
                  <a:pt x="5016764" y="870148"/>
                  <a:pt x="4918471" y="982464"/>
                </a:cubicBezTo>
                <a:cubicBezTo>
                  <a:pt x="4820311" y="1094647"/>
                  <a:pt x="4677700" y="1174089"/>
                  <a:pt x="4490640" y="1220787"/>
                </a:cubicBezTo>
                <a:cubicBezTo>
                  <a:pt x="3966633" y="1239573"/>
                  <a:pt x="3449703" y="1248965"/>
                  <a:pt x="2939851" y="1248965"/>
                </a:cubicBezTo>
                <a:cubicBezTo>
                  <a:pt x="2429999" y="1248965"/>
                  <a:pt x="1917832" y="1258292"/>
                  <a:pt x="1403350" y="1276945"/>
                </a:cubicBezTo>
                <a:cubicBezTo>
                  <a:pt x="1412610" y="1576321"/>
                  <a:pt x="1421937" y="1878078"/>
                  <a:pt x="1431329" y="2182217"/>
                </a:cubicBezTo>
                <a:cubicBezTo>
                  <a:pt x="1440722" y="2486355"/>
                  <a:pt x="1450115" y="2792809"/>
                  <a:pt x="1459507" y="3101578"/>
                </a:cubicBezTo>
                <a:cubicBezTo>
                  <a:pt x="1627782" y="3054879"/>
                  <a:pt x="1800820" y="3019822"/>
                  <a:pt x="1978620" y="2996406"/>
                </a:cubicBezTo>
                <a:cubicBezTo>
                  <a:pt x="2156420" y="2972990"/>
                  <a:pt x="2334154" y="2961283"/>
                  <a:pt x="2511821" y="2961283"/>
                </a:cubicBezTo>
                <a:cubicBezTo>
                  <a:pt x="2970344" y="2961283"/>
                  <a:pt x="3384351" y="3038475"/>
                  <a:pt x="3753842" y="3192859"/>
                </a:cubicBezTo>
                <a:cubicBezTo>
                  <a:pt x="4123332" y="3347243"/>
                  <a:pt x="4436731" y="3555471"/>
                  <a:pt x="4694039" y="3817540"/>
                </a:cubicBezTo>
                <a:cubicBezTo>
                  <a:pt x="4951346" y="4079478"/>
                  <a:pt x="5150114" y="4374224"/>
                  <a:pt x="5290343" y="4701778"/>
                </a:cubicBezTo>
                <a:cubicBezTo>
                  <a:pt x="5430705" y="5029200"/>
                  <a:pt x="5500885" y="5370645"/>
                  <a:pt x="5500885" y="5726112"/>
                </a:cubicBezTo>
                <a:cubicBezTo>
                  <a:pt x="5500885" y="6063059"/>
                  <a:pt x="5428389" y="6399940"/>
                  <a:pt x="5283398" y="6736754"/>
                </a:cubicBezTo>
                <a:cubicBezTo>
                  <a:pt x="5138406" y="7073569"/>
                  <a:pt x="4932560" y="7380023"/>
                  <a:pt x="4665860" y="7656115"/>
                </a:cubicBezTo>
                <a:cubicBezTo>
                  <a:pt x="4399293" y="7932076"/>
                  <a:pt x="4083579" y="8156575"/>
                  <a:pt x="3718718" y="8329612"/>
                </a:cubicBezTo>
                <a:cubicBezTo>
                  <a:pt x="3353858" y="8502649"/>
                  <a:pt x="2951559" y="8589168"/>
                  <a:pt x="2511821" y="8589168"/>
                </a:cubicBezTo>
                <a:cubicBezTo>
                  <a:pt x="2118915" y="8589168"/>
                  <a:pt x="1730639" y="8526064"/>
                  <a:pt x="1346993" y="8399859"/>
                </a:cubicBezTo>
                <a:cubicBezTo>
                  <a:pt x="963480" y="8273521"/>
                  <a:pt x="608012" y="8102798"/>
                  <a:pt x="280590" y="788769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5" name="Freeform 1415"/>
          <p:cNvSpPr/>
          <p:nvPr/>
        </p:nvSpPr>
        <p:spPr>
          <a:xfrm rot="0" flipH="0" flipV="0">
            <a:off x="8523056" y="8896900"/>
            <a:ext cx="321283" cy="365817"/>
          </a:xfrm>
          <a:custGeom>
            <a:pathLst>
              <a:path w="8924529" h="10161587">
                <a:moveTo>
                  <a:pt x="7128471" y="182563"/>
                </a:moveTo>
                <a:cubicBezTo>
                  <a:pt x="7278093" y="60855"/>
                  <a:pt x="7432411" y="0"/>
                  <a:pt x="7591425" y="0"/>
                </a:cubicBezTo>
                <a:cubicBezTo>
                  <a:pt x="7741047" y="0"/>
                  <a:pt x="7867319" y="51461"/>
                  <a:pt x="7970243" y="154385"/>
                </a:cubicBezTo>
                <a:cubicBezTo>
                  <a:pt x="8073166" y="257308"/>
                  <a:pt x="8124627" y="388342"/>
                  <a:pt x="8124627" y="547489"/>
                </a:cubicBezTo>
                <a:cubicBezTo>
                  <a:pt x="8124627" y="631759"/>
                  <a:pt x="8101277" y="734682"/>
                  <a:pt x="8054579" y="856258"/>
                </a:cubicBezTo>
                <a:cubicBezTo>
                  <a:pt x="7493133" y="1651596"/>
                  <a:pt x="6955169" y="2418887"/>
                  <a:pt x="6440686" y="3158133"/>
                </a:cubicBezTo>
                <a:cubicBezTo>
                  <a:pt x="5926204" y="3897246"/>
                  <a:pt x="5414037" y="4634111"/>
                  <a:pt x="4904185" y="5368727"/>
                </a:cubicBezTo>
                <a:cubicBezTo>
                  <a:pt x="4394465" y="6103210"/>
                  <a:pt x="3879983" y="6842390"/>
                  <a:pt x="3360738" y="7586266"/>
                </a:cubicBezTo>
                <a:cubicBezTo>
                  <a:pt x="2841625" y="8330142"/>
                  <a:pt x="2301412" y="9099749"/>
                  <a:pt x="1740099" y="9895085"/>
                </a:cubicBezTo>
                <a:cubicBezTo>
                  <a:pt x="1665354" y="9998008"/>
                  <a:pt x="1578835" y="10068123"/>
                  <a:pt x="1480543" y="10105429"/>
                </a:cubicBezTo>
                <a:cubicBezTo>
                  <a:pt x="1382382" y="10142867"/>
                  <a:pt x="1295930" y="10161587"/>
                  <a:pt x="1221185" y="10161587"/>
                </a:cubicBezTo>
                <a:cubicBezTo>
                  <a:pt x="1080823" y="10161587"/>
                  <a:pt x="956800" y="10112440"/>
                  <a:pt x="849115" y="10014148"/>
                </a:cubicBezTo>
                <a:cubicBezTo>
                  <a:pt x="741561" y="9915987"/>
                  <a:pt x="687785" y="9787400"/>
                  <a:pt x="687785" y="9628386"/>
                </a:cubicBezTo>
                <a:cubicBezTo>
                  <a:pt x="687785" y="9497285"/>
                  <a:pt x="729920" y="9361554"/>
                  <a:pt x="814190" y="9221192"/>
                </a:cubicBezTo>
                <a:cubicBezTo>
                  <a:pt x="1375371" y="8425855"/>
                  <a:pt x="1913202" y="7656314"/>
                  <a:pt x="2427685" y="6912571"/>
                </a:cubicBezTo>
                <a:cubicBezTo>
                  <a:pt x="2942300" y="6168695"/>
                  <a:pt x="3454467" y="5431830"/>
                  <a:pt x="3964186" y="4701977"/>
                </a:cubicBezTo>
                <a:cubicBezTo>
                  <a:pt x="4474039" y="3972124"/>
                  <a:pt x="4988521" y="3235259"/>
                  <a:pt x="5507633" y="2491383"/>
                </a:cubicBezTo>
                <a:cubicBezTo>
                  <a:pt x="6026878" y="1747507"/>
                  <a:pt x="6567157" y="977900"/>
                  <a:pt x="7128471" y="182563"/>
                </a:cubicBezTo>
                <a:close/>
                <a:moveTo>
                  <a:pt x="0" y="2232422"/>
                </a:moveTo>
                <a:cubicBezTo>
                  <a:pt x="18786" y="1895475"/>
                  <a:pt x="91348" y="1600663"/>
                  <a:pt x="217686" y="1347986"/>
                </a:cubicBezTo>
                <a:cubicBezTo>
                  <a:pt x="344025" y="1095177"/>
                  <a:pt x="500791" y="884569"/>
                  <a:pt x="687983" y="716161"/>
                </a:cubicBezTo>
                <a:cubicBezTo>
                  <a:pt x="875308" y="547622"/>
                  <a:pt x="1088232" y="423598"/>
                  <a:pt x="1326754" y="344091"/>
                </a:cubicBezTo>
                <a:cubicBezTo>
                  <a:pt x="1565408" y="264452"/>
                  <a:pt x="1806443" y="224631"/>
                  <a:pt x="2049860" y="224631"/>
                </a:cubicBezTo>
                <a:cubicBezTo>
                  <a:pt x="2302669" y="224631"/>
                  <a:pt x="2550716" y="266766"/>
                  <a:pt x="2794000" y="351036"/>
                </a:cubicBezTo>
                <a:cubicBezTo>
                  <a:pt x="3037417" y="435306"/>
                  <a:pt x="3255037" y="561711"/>
                  <a:pt x="3446860" y="730250"/>
                </a:cubicBezTo>
                <a:cubicBezTo>
                  <a:pt x="3638815" y="898658"/>
                  <a:pt x="3793265" y="1104569"/>
                  <a:pt x="3910211" y="1347986"/>
                </a:cubicBezTo>
                <a:cubicBezTo>
                  <a:pt x="4027290" y="1591271"/>
                  <a:pt x="4085829" y="1871994"/>
                  <a:pt x="4085829" y="2190155"/>
                </a:cubicBezTo>
                <a:cubicBezTo>
                  <a:pt x="4085829" y="2508581"/>
                  <a:pt x="4024975" y="2796514"/>
                  <a:pt x="3903266" y="3053953"/>
                </a:cubicBezTo>
                <a:cubicBezTo>
                  <a:pt x="3781690" y="3311261"/>
                  <a:pt x="3622543" y="3533511"/>
                  <a:pt x="3425825" y="3720703"/>
                </a:cubicBezTo>
                <a:cubicBezTo>
                  <a:pt x="3229240" y="3907896"/>
                  <a:pt x="3004609" y="4053020"/>
                  <a:pt x="2751932" y="4156075"/>
                </a:cubicBezTo>
                <a:cubicBezTo>
                  <a:pt x="2499254" y="4258998"/>
                  <a:pt x="2237185" y="4310460"/>
                  <a:pt x="1965722" y="4310460"/>
                </a:cubicBezTo>
                <a:cubicBezTo>
                  <a:pt x="1731698" y="4310460"/>
                  <a:pt x="1502305" y="4263695"/>
                  <a:pt x="1277541" y="4170164"/>
                </a:cubicBezTo>
                <a:cubicBezTo>
                  <a:pt x="1052910" y="4076502"/>
                  <a:pt x="849313" y="3943086"/>
                  <a:pt x="666750" y="3769916"/>
                </a:cubicBezTo>
                <a:cubicBezTo>
                  <a:pt x="484320" y="3596746"/>
                  <a:pt x="332251" y="3381442"/>
                  <a:pt x="210543" y="3124002"/>
                </a:cubicBezTo>
                <a:cubicBezTo>
                  <a:pt x="88967" y="2866562"/>
                  <a:pt x="18786" y="2569369"/>
                  <a:pt x="0" y="2232422"/>
                </a:cubicBezTo>
                <a:close/>
                <a:moveTo>
                  <a:pt x="1150740" y="2190155"/>
                </a:moveTo>
                <a:cubicBezTo>
                  <a:pt x="1169525" y="2518106"/>
                  <a:pt x="1272580" y="2759340"/>
                  <a:pt x="1459905" y="2913856"/>
                </a:cubicBezTo>
                <a:cubicBezTo>
                  <a:pt x="1647230" y="3068373"/>
                  <a:pt x="1848644" y="3145631"/>
                  <a:pt x="2064147" y="3145631"/>
                </a:cubicBezTo>
                <a:cubicBezTo>
                  <a:pt x="2279518" y="3145631"/>
                  <a:pt x="2478485" y="3068373"/>
                  <a:pt x="2661047" y="2913856"/>
                </a:cubicBezTo>
                <a:cubicBezTo>
                  <a:pt x="2843742" y="2759340"/>
                  <a:pt x="2935090" y="2532195"/>
                  <a:pt x="2935090" y="2232422"/>
                </a:cubicBezTo>
                <a:cubicBezTo>
                  <a:pt x="2935090" y="1988873"/>
                  <a:pt x="2839112" y="1780447"/>
                  <a:pt x="2647157" y="1607146"/>
                </a:cubicBezTo>
                <a:cubicBezTo>
                  <a:pt x="2455201" y="1433844"/>
                  <a:pt x="2237449" y="1347192"/>
                  <a:pt x="1993900" y="1347192"/>
                </a:cubicBezTo>
                <a:cubicBezTo>
                  <a:pt x="1853407" y="1347192"/>
                  <a:pt x="1731632" y="1380001"/>
                  <a:pt x="1628577" y="1445617"/>
                </a:cubicBezTo>
                <a:cubicBezTo>
                  <a:pt x="1525654" y="1511102"/>
                  <a:pt x="1439069" y="1593056"/>
                  <a:pt x="1368822" y="1691481"/>
                </a:cubicBezTo>
                <a:cubicBezTo>
                  <a:pt x="1298575" y="1789906"/>
                  <a:pt x="1244667" y="1899973"/>
                  <a:pt x="1207096" y="2021681"/>
                </a:cubicBezTo>
                <a:cubicBezTo>
                  <a:pt x="1169657" y="2143390"/>
                  <a:pt x="1146242" y="2260468"/>
                  <a:pt x="1136849" y="2372916"/>
                </a:cubicBezTo>
                <a:close/>
                <a:moveTo>
                  <a:pt x="4915099" y="8016677"/>
                </a:moveTo>
                <a:cubicBezTo>
                  <a:pt x="4933752" y="7680259"/>
                  <a:pt x="5003800" y="7390540"/>
                  <a:pt x="5125244" y="7147521"/>
                </a:cubicBezTo>
                <a:cubicBezTo>
                  <a:pt x="5246820" y="6904369"/>
                  <a:pt x="5401006" y="6701036"/>
                  <a:pt x="5587802" y="6537524"/>
                </a:cubicBezTo>
                <a:cubicBezTo>
                  <a:pt x="5774730" y="6374011"/>
                  <a:pt x="5982693" y="6252567"/>
                  <a:pt x="6211690" y="6173192"/>
                </a:cubicBezTo>
                <a:cubicBezTo>
                  <a:pt x="6440819" y="6093685"/>
                  <a:pt x="6676827" y="6053931"/>
                  <a:pt x="6919715" y="6053931"/>
                </a:cubicBezTo>
                <a:cubicBezTo>
                  <a:pt x="7162735" y="6053931"/>
                  <a:pt x="7405754" y="6096000"/>
                  <a:pt x="7648774" y="6180138"/>
                </a:cubicBezTo>
                <a:cubicBezTo>
                  <a:pt x="7891794" y="6264275"/>
                  <a:pt x="8106768" y="6385785"/>
                  <a:pt x="8293696" y="6544667"/>
                </a:cubicBezTo>
                <a:cubicBezTo>
                  <a:pt x="8480624" y="6703417"/>
                  <a:pt x="8632494" y="6904369"/>
                  <a:pt x="8749308" y="7147521"/>
                </a:cubicBezTo>
                <a:cubicBezTo>
                  <a:pt x="8866122" y="7390540"/>
                  <a:pt x="8924529" y="7666170"/>
                  <a:pt x="8924529" y="7974410"/>
                </a:cubicBezTo>
                <a:cubicBezTo>
                  <a:pt x="8924529" y="8292306"/>
                  <a:pt x="8868437" y="8579776"/>
                  <a:pt x="8756254" y="8836819"/>
                </a:cubicBezTo>
                <a:cubicBezTo>
                  <a:pt x="8644202" y="9093729"/>
                  <a:pt x="8492332" y="9311018"/>
                  <a:pt x="8300641" y="9488686"/>
                </a:cubicBezTo>
                <a:cubicBezTo>
                  <a:pt x="8108950" y="9666222"/>
                  <a:pt x="7891595" y="9801687"/>
                  <a:pt x="7648575" y="9895085"/>
                </a:cubicBezTo>
                <a:cubicBezTo>
                  <a:pt x="7405688" y="9988615"/>
                  <a:pt x="7153408" y="10035381"/>
                  <a:pt x="6891735" y="10035381"/>
                </a:cubicBezTo>
                <a:cubicBezTo>
                  <a:pt x="6667500" y="10035381"/>
                  <a:pt x="6443200" y="9995627"/>
                  <a:pt x="6218833" y="9916120"/>
                </a:cubicBezTo>
                <a:cubicBezTo>
                  <a:pt x="5994466" y="9836745"/>
                  <a:pt x="5791135" y="9715301"/>
                  <a:pt x="5608836" y="9551789"/>
                </a:cubicBezTo>
                <a:cubicBezTo>
                  <a:pt x="5426671" y="9388277"/>
                  <a:pt x="5272485" y="9177999"/>
                  <a:pt x="5146279" y="8920956"/>
                </a:cubicBezTo>
                <a:cubicBezTo>
                  <a:pt x="5020204" y="8663781"/>
                  <a:pt x="4943145" y="8362355"/>
                  <a:pt x="4915099" y="8016677"/>
                </a:cubicBezTo>
                <a:close/>
                <a:moveTo>
                  <a:pt x="6065838" y="7974608"/>
                </a:moveTo>
                <a:cubicBezTo>
                  <a:pt x="6084491" y="8282583"/>
                  <a:pt x="6182453" y="8513630"/>
                  <a:pt x="6359724" y="8667750"/>
                </a:cubicBezTo>
                <a:cubicBezTo>
                  <a:pt x="6537127" y="8821738"/>
                  <a:pt x="6733183" y="8898731"/>
                  <a:pt x="6947893" y="8898731"/>
                </a:cubicBezTo>
                <a:cubicBezTo>
                  <a:pt x="7143816" y="8898731"/>
                  <a:pt x="7330414" y="8826434"/>
                  <a:pt x="7507685" y="8681839"/>
                </a:cubicBezTo>
                <a:cubicBezTo>
                  <a:pt x="7685088" y="8537112"/>
                  <a:pt x="7773790" y="8315391"/>
                  <a:pt x="7773790" y="8016677"/>
                </a:cubicBezTo>
                <a:cubicBezTo>
                  <a:pt x="7773790" y="7764661"/>
                  <a:pt x="7685088" y="7566356"/>
                  <a:pt x="7507685" y="7421761"/>
                </a:cubicBezTo>
                <a:cubicBezTo>
                  <a:pt x="7330414" y="7277034"/>
                  <a:pt x="7129794" y="7204671"/>
                  <a:pt x="6905824" y="7204671"/>
                </a:cubicBezTo>
                <a:cubicBezTo>
                  <a:pt x="6747074" y="7204671"/>
                  <a:pt x="6614055" y="7235031"/>
                  <a:pt x="6506766" y="7295753"/>
                </a:cubicBezTo>
                <a:cubicBezTo>
                  <a:pt x="6399477" y="7356343"/>
                  <a:pt x="6315472" y="7431022"/>
                  <a:pt x="6254750" y="7519789"/>
                </a:cubicBezTo>
                <a:cubicBezTo>
                  <a:pt x="6194161" y="7608425"/>
                  <a:pt x="6147528" y="7708768"/>
                  <a:pt x="6114852" y="7820819"/>
                </a:cubicBezTo>
                <a:cubicBezTo>
                  <a:pt x="6082176" y="7932738"/>
                  <a:pt x="6061141" y="8044723"/>
                  <a:pt x="6051749" y="8156774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6" name="Freeform 1416"/>
          <p:cNvSpPr/>
          <p:nvPr/>
        </p:nvSpPr>
        <p:spPr>
          <a:xfrm rot="0" flipH="0" flipV="0">
            <a:off x="8894731" y="8938941"/>
            <a:ext cx="55064" cy="308174"/>
          </a:xfrm>
          <a:custGeom>
            <a:pathLst>
              <a:path w="1529556" h="8560394">
                <a:moveTo>
                  <a:pt x="0" y="7802562"/>
                </a:moveTo>
                <a:cubicBezTo>
                  <a:pt x="0" y="7587456"/>
                  <a:pt x="74811" y="7405092"/>
                  <a:pt x="224433" y="7255470"/>
                </a:cubicBezTo>
                <a:cubicBezTo>
                  <a:pt x="374187" y="7105716"/>
                  <a:pt x="551921" y="7030839"/>
                  <a:pt x="757634" y="7030839"/>
                </a:cubicBezTo>
                <a:cubicBezTo>
                  <a:pt x="972873" y="7030839"/>
                  <a:pt x="1155303" y="7105716"/>
                  <a:pt x="1304925" y="7255470"/>
                </a:cubicBezTo>
                <a:cubicBezTo>
                  <a:pt x="1454679" y="7405092"/>
                  <a:pt x="1529556" y="7587456"/>
                  <a:pt x="1529556" y="7802562"/>
                </a:cubicBezTo>
                <a:cubicBezTo>
                  <a:pt x="1529556" y="8008408"/>
                  <a:pt x="1454679" y="8186208"/>
                  <a:pt x="1304925" y="8335962"/>
                </a:cubicBezTo>
                <a:cubicBezTo>
                  <a:pt x="1155303" y="8485584"/>
                  <a:pt x="972873" y="8560394"/>
                  <a:pt x="757634" y="8560394"/>
                </a:cubicBezTo>
                <a:cubicBezTo>
                  <a:pt x="551921" y="8560394"/>
                  <a:pt x="374187" y="8485584"/>
                  <a:pt x="224433" y="8335962"/>
                </a:cubicBezTo>
                <a:cubicBezTo>
                  <a:pt x="74811" y="8186208"/>
                  <a:pt x="0" y="8008408"/>
                  <a:pt x="0" y="7802562"/>
                </a:cubicBezTo>
                <a:close/>
                <a:moveTo>
                  <a:pt x="126206" y="558998"/>
                </a:moveTo>
                <a:cubicBezTo>
                  <a:pt x="163644" y="381198"/>
                  <a:pt x="236140" y="245533"/>
                  <a:pt x="343693" y="152003"/>
                </a:cubicBezTo>
                <a:cubicBezTo>
                  <a:pt x="451379" y="58473"/>
                  <a:pt x="563628" y="9392"/>
                  <a:pt x="680442" y="4762"/>
                </a:cubicBezTo>
                <a:cubicBezTo>
                  <a:pt x="797388" y="0"/>
                  <a:pt x="912018" y="39753"/>
                  <a:pt x="1024334" y="124023"/>
                </a:cubicBezTo>
                <a:cubicBezTo>
                  <a:pt x="1136650" y="208161"/>
                  <a:pt x="1220853" y="339130"/>
                  <a:pt x="1276945" y="516930"/>
                </a:cubicBezTo>
                <a:lnTo>
                  <a:pt x="1276945" y="5358209"/>
                </a:lnTo>
                <a:cubicBezTo>
                  <a:pt x="1267552" y="5564055"/>
                  <a:pt x="1206698" y="5720821"/>
                  <a:pt x="1094383" y="5828506"/>
                </a:cubicBezTo>
                <a:cubicBezTo>
                  <a:pt x="982199" y="5936059"/>
                  <a:pt x="858242" y="5992151"/>
                  <a:pt x="722511" y="5996781"/>
                </a:cubicBezTo>
                <a:cubicBezTo>
                  <a:pt x="586912" y="6001411"/>
                  <a:pt x="460639" y="5954646"/>
                  <a:pt x="343693" y="5856486"/>
                </a:cubicBezTo>
                <a:cubicBezTo>
                  <a:pt x="226748" y="5758193"/>
                  <a:pt x="154252" y="5606124"/>
                  <a:pt x="126206" y="5400278"/>
                </a:cubicBezTo>
                <a:lnTo>
                  <a:pt x="126206" y="55899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457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Application>Microsoft Office PowerPoint</Application>
  <PresentationFormat>Custom</PresentationFormat>
  <Slides>19</Slides>
  <Notes>0</Notes>
  <HiddenSlides>0</HiddenSlides>
  <ScaleCrop>false</ScaleCrop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</cp:coreProperties>
</file>