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0"/>
  </p:normalViewPr>
  <p:slideViewPr>
    <p:cSldViewPr snapToGrid="0" snapToObjects="1">
      <p:cViewPr varScale="1">
        <p:scale>
          <a:sx n="87" d="100"/>
          <a:sy n="87" d="100"/>
        </p:scale>
        <p:origin x="9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28A04-B6AA-664F-B7EB-F895A958EC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F00A4-E827-DB41-BFF1-354EB2658B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56CE1-FDF1-0B46-9286-8ACCCCF78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378A2-CB07-EE49-BC9C-C15D7AB8C0A2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120636-6F17-0746-8A55-76FCDE147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B3B0AB-FAD8-974B-B61D-D5C29CA73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4CAF4-193F-204D-BAE6-195A68278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5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F7376-9BE7-2A4C-95FF-1E87A4AF7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03DB7F-3271-D649-A041-C70748056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3A4B2-F714-0245-9FA6-420E4685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378A2-CB07-EE49-BC9C-C15D7AB8C0A2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FFA54-9963-D44B-86AF-CCB6FE5B9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2BACF-8008-DE4C-9F68-4B73438E9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4CAF4-193F-204D-BAE6-195A68278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576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212295-08E7-3640-8825-128D2C9340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36C74D-CEEB-C04A-A3FE-64B9AB1D4E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C2F3C-D0A4-7941-BEE5-42F55AC9D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378A2-CB07-EE49-BC9C-C15D7AB8C0A2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10969F-F18C-F345-B7FE-33B27A5C6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0E5E3E-916C-5E42-B452-C70FCF6C0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4CAF4-193F-204D-BAE6-195A68278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675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CE593-B01F-AF4D-A8BB-49C93E001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E7A23-0277-AA46-9347-A70E7E968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CDA41-8522-FE44-AF87-3198E0309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378A2-CB07-EE49-BC9C-C15D7AB8C0A2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0BD93-D765-2D4B-B30E-A7B30A759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C96B5-2E41-3E41-8811-7F44CBC24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4CAF4-193F-204D-BAE6-195A68278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076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A05BE-83B5-6044-A9B7-732561CB4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EEF72-E2C2-4548-B5F9-375D5C14BF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FDF34-CD52-0344-B104-D64FD3E86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378A2-CB07-EE49-BC9C-C15D7AB8C0A2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2D8484-764A-7B43-8BCF-90575B40B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65ED89-E8AC-4C4E-851B-09F7072A8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4CAF4-193F-204D-BAE6-195A68278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12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DA7F8-A795-E74D-8795-D89C221F7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47E4A-5023-614D-AF2C-5DDF09654A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E62D56-1AB6-5644-8264-6D2C7E83AA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CF999A-9CB2-D04C-AEA3-59A04B5F5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378A2-CB07-EE49-BC9C-C15D7AB8C0A2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3994-43D9-D545-8EBD-E38637210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F1B603-D16D-5D47-93D0-319F94D00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4CAF4-193F-204D-BAE6-195A68278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587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78619-CD42-ED47-831C-658966AD3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700B3A-8B23-6041-8993-B23292689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3CF2AE-01B7-AE40-BD64-F47EE9E588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779D90-2E52-E949-98AD-C8AAFAC3A6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313531-BE67-E047-A740-0EBD98B94B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AD010B-FE67-B540-B637-C291C6542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378A2-CB07-EE49-BC9C-C15D7AB8C0A2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2781A1-6C0C-1D47-9A8C-A40492EB9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155FBD-6461-6D43-B769-8D1FC1D0D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4CAF4-193F-204D-BAE6-195A68278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736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965BA-CA0B-7F45-AC54-555DFDAE6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B820CD-A62C-044E-B295-BC1801724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378A2-CB07-EE49-BC9C-C15D7AB8C0A2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99854A-24AB-5246-B5FF-CE6A691B5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8C1B39-0CDE-3D4D-98A4-BB6E127E5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4CAF4-193F-204D-BAE6-195A68278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321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0C3EEB-DCC8-BC43-8D06-3D734AEE1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378A2-CB07-EE49-BC9C-C15D7AB8C0A2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1ECCB8-E683-E948-ADC1-5FD4F0EDC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FD20A3-AFD5-784E-A513-CAA3DC759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4CAF4-193F-204D-BAE6-195A68278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96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1E29B-D42D-6648-9958-9305363A1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CD3AA-4853-ED41-9D7F-DB2A52E0AE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B99B96-D3DC-CA4F-A1E6-2B6AD6EA1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9BA62C-ACE1-5048-9637-10DACD254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378A2-CB07-EE49-BC9C-C15D7AB8C0A2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F08FD-295F-E947-AD6C-70450AFF4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649006-1BF7-D948-AA49-B251596EF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4CAF4-193F-204D-BAE6-195A68278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834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D020E-909C-8F4E-A3B4-107EB783D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E68057-BD0A-9E4F-9E1F-E6B52C9C87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EE983E-5AD1-B046-A6C8-A7A4F8E13B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885CCF-DBE1-4C4C-838C-77B3C8EFA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378A2-CB07-EE49-BC9C-C15D7AB8C0A2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24E4A7-D11A-9444-86CA-1AE6F7660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F4BF27-3D89-9B4A-9E43-38EDE93F6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4CAF4-193F-204D-BAE6-195A68278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38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D0F85A-A84C-714A-A1B0-B04824E09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5A30D0-EE05-8140-907F-5E2DCF75F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9896C5-1FA6-7842-950A-944870CE6A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378A2-CB07-EE49-BC9C-C15D7AB8C0A2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0E918B-8DBB-5640-9CFC-CC1EFD30CB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88E77-CC24-F64E-A659-6955EFBE7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4CAF4-193F-204D-BAE6-195A68278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979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8F0D0E5-9E84-9E4B-98A6-B3CF1D28F3DB}"/>
              </a:ext>
            </a:extLst>
          </p:cNvPr>
          <p:cNvSpPr txBox="1"/>
          <p:nvPr/>
        </p:nvSpPr>
        <p:spPr>
          <a:xfrm>
            <a:off x="988142" y="456247"/>
            <a:ext cx="9276736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Thales  …klystrons ….. ok</a:t>
            </a:r>
          </a:p>
          <a:p>
            <a:r>
              <a:rPr lang="en-US" sz="2800" dirty="0"/>
              <a:t>Canon …klystrons…. no reply</a:t>
            </a:r>
          </a:p>
          <a:p>
            <a:r>
              <a:rPr lang="en-US" sz="2800" dirty="0">
                <a:solidFill>
                  <a:srgbClr val="FFC000"/>
                </a:solidFill>
              </a:rPr>
              <a:t>CPI …klystrons … probably ok</a:t>
            </a:r>
          </a:p>
          <a:p>
            <a:r>
              <a:rPr lang="en-US" sz="2800" dirty="0">
                <a:solidFill>
                  <a:srgbClr val="00B050"/>
                </a:solidFill>
              </a:rPr>
              <a:t>Nelson …klystrons …. ok</a:t>
            </a:r>
          </a:p>
          <a:p>
            <a:r>
              <a:rPr lang="en-US" sz="2800" dirty="0">
                <a:solidFill>
                  <a:srgbClr val="00B050"/>
                </a:solidFill>
              </a:rPr>
              <a:t>Microwave amplifiers …. Solid state amplifiers ….ok</a:t>
            </a:r>
          </a:p>
          <a:p>
            <a:r>
              <a:rPr lang="en-US" sz="2800" dirty="0">
                <a:solidFill>
                  <a:srgbClr val="00B050"/>
                </a:solidFill>
              </a:rPr>
              <a:t>VDL …precision machining …. ok</a:t>
            </a:r>
          </a:p>
          <a:p>
            <a:r>
              <a:rPr lang="en-US" sz="2800" dirty="0"/>
              <a:t>Bodycote …brazing .. no reply</a:t>
            </a:r>
          </a:p>
          <a:p>
            <a:r>
              <a:rPr lang="en-US" sz="2800" dirty="0" err="1">
                <a:solidFill>
                  <a:srgbClr val="00B050"/>
                </a:solidFill>
              </a:rPr>
              <a:t>Scandinova</a:t>
            </a:r>
            <a:r>
              <a:rPr lang="en-US" sz="2800" dirty="0">
                <a:solidFill>
                  <a:srgbClr val="00B050"/>
                </a:solidFill>
              </a:rPr>
              <a:t>.. Solid state modulators  …. ok</a:t>
            </a:r>
          </a:p>
          <a:p>
            <a:r>
              <a:rPr lang="en-US" sz="2800" dirty="0"/>
              <a:t>Tech Inter .. LLRF components… no reply</a:t>
            </a:r>
          </a:p>
          <a:p>
            <a:r>
              <a:rPr lang="en-US" sz="2800" dirty="0" err="1"/>
              <a:t>Ampegon</a:t>
            </a:r>
            <a:r>
              <a:rPr lang="en-US" sz="2800" dirty="0"/>
              <a:t> … Solid state modulators … no reply</a:t>
            </a:r>
          </a:p>
          <a:p>
            <a:r>
              <a:rPr lang="en-US" sz="2800" dirty="0" err="1"/>
              <a:t>Jema</a:t>
            </a:r>
            <a:r>
              <a:rPr lang="en-US" sz="2800" dirty="0"/>
              <a:t> … Solid state modulators … no reply</a:t>
            </a:r>
          </a:p>
          <a:p>
            <a:r>
              <a:rPr lang="en-US" sz="2800" dirty="0" err="1"/>
              <a:t>Cinel</a:t>
            </a:r>
            <a:r>
              <a:rPr lang="en-US" sz="2800" dirty="0"/>
              <a:t> … machining, waveguides , flanges … no reply</a:t>
            </a:r>
          </a:p>
          <a:p>
            <a:r>
              <a:rPr lang="en-US" sz="2800" dirty="0"/>
              <a:t>TMD … RF and brazing … no reply</a:t>
            </a:r>
          </a:p>
          <a:p>
            <a:r>
              <a:rPr lang="en-US" sz="2800" dirty="0"/>
              <a:t>3D RPD .. 3d printing loads … no reply</a:t>
            </a:r>
          </a:p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88784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10276</TotalTime>
  <Words>101</Words>
  <Application>Microsoft Macintosh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2019-02-27T08:44:17Z</dcterms:created>
  <dcterms:modified xsi:type="dcterms:W3CDTF">2019-03-06T12:00:30Z</dcterms:modified>
</cp:coreProperties>
</file>