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08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2B86-4ED9-4E13-B7EA-4EB1573276B9}" type="datetimeFigureOut">
              <a:rPr lang="en-GB" smtClean="0"/>
              <a:t>17/04/2018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A7BE2-C81D-4F91-A9C9-8AE7C360BC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984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2B86-4ED9-4E13-B7EA-4EB1573276B9}" type="datetimeFigureOut">
              <a:rPr lang="en-GB" smtClean="0"/>
              <a:t>17/04/2018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A7BE2-C81D-4F91-A9C9-8AE7C360BC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726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2B86-4ED9-4E13-B7EA-4EB1573276B9}" type="datetimeFigureOut">
              <a:rPr lang="en-GB" smtClean="0"/>
              <a:t>17/04/2018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A7BE2-C81D-4F91-A9C9-8AE7C360BC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7537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2B86-4ED9-4E13-B7EA-4EB1573276B9}" type="datetimeFigureOut">
              <a:rPr lang="en-GB" smtClean="0"/>
              <a:t>17/04/2018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A7BE2-C81D-4F91-A9C9-8AE7C360BC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657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2B86-4ED9-4E13-B7EA-4EB1573276B9}" type="datetimeFigureOut">
              <a:rPr lang="en-GB" smtClean="0"/>
              <a:t>17/04/2018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A7BE2-C81D-4F91-A9C9-8AE7C360BC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8276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2B86-4ED9-4E13-B7EA-4EB1573276B9}" type="datetimeFigureOut">
              <a:rPr lang="en-GB" smtClean="0"/>
              <a:t>17/04/2018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A7BE2-C81D-4F91-A9C9-8AE7C360BC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6239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2B86-4ED9-4E13-B7EA-4EB1573276B9}" type="datetimeFigureOut">
              <a:rPr lang="en-GB" smtClean="0"/>
              <a:t>17/04/2018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A7BE2-C81D-4F91-A9C9-8AE7C360BC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8060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2B86-4ED9-4E13-B7EA-4EB1573276B9}" type="datetimeFigureOut">
              <a:rPr lang="en-GB" smtClean="0"/>
              <a:t>17/04/2018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A7BE2-C81D-4F91-A9C9-8AE7C360BC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509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2B86-4ED9-4E13-B7EA-4EB1573276B9}" type="datetimeFigureOut">
              <a:rPr lang="en-GB" smtClean="0"/>
              <a:t>17/04/2018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A7BE2-C81D-4F91-A9C9-8AE7C360BC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435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2B86-4ED9-4E13-B7EA-4EB1573276B9}" type="datetimeFigureOut">
              <a:rPr lang="en-GB" smtClean="0"/>
              <a:t>17/04/2018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A7BE2-C81D-4F91-A9C9-8AE7C360BC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262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F2B86-4ED9-4E13-B7EA-4EB1573276B9}" type="datetimeFigureOut">
              <a:rPr lang="en-GB" smtClean="0"/>
              <a:t>17/04/2018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A7BE2-C81D-4F91-A9C9-8AE7C360BC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2548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6F2B86-4ED9-4E13-B7EA-4EB1573276B9}" type="datetimeFigureOut">
              <a:rPr lang="en-GB" smtClean="0"/>
              <a:t>17/04/2018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1A7BE2-C81D-4F91-A9C9-8AE7C360BC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297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0296" y="80211"/>
            <a:ext cx="6610884" cy="63847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2822" y="425116"/>
            <a:ext cx="23628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How it should look like.</a:t>
            </a:r>
          </a:p>
          <a:p>
            <a:r>
              <a:rPr lang="sv-SE" dirty="0" smtClean="0"/>
              <a:t>No noise.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72691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0546" y="158021"/>
            <a:ext cx="6829399" cy="65647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55096" y="722369"/>
            <a:ext cx="3037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How Looks like i PS with noise.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440" y="2394713"/>
            <a:ext cx="449770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	Workarounds for PS</a:t>
            </a:r>
          </a:p>
          <a:p>
            <a:endParaRPr lang="sv-S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smtClean="0"/>
              <a:t>Improve the grounding of the cable to </a:t>
            </a:r>
          </a:p>
          <a:p>
            <a:r>
              <a:rPr lang="sv-SE" dirty="0" smtClean="0"/>
              <a:t>     the board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smtClean="0"/>
              <a:t>Find the right voltage span for the resolver.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smtClean="0"/>
              <a:t>Use lowpass filter, Fc 5.4kHz.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0" y="4440081"/>
            <a:ext cx="474347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 smtClean="0"/>
              <a:t>	Resolver in lab 100m cable</a:t>
            </a:r>
          </a:p>
          <a:p>
            <a:endParaRPr lang="sv-S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smtClean="0"/>
              <a:t>Improve the grounding of the cable to </a:t>
            </a:r>
          </a:p>
          <a:p>
            <a:r>
              <a:rPr lang="sv-SE" dirty="0" smtClean="0"/>
              <a:t>     the board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smtClean="0"/>
              <a:t>Find the right voltage span to the resolver.</a:t>
            </a:r>
          </a:p>
          <a:p>
            <a:r>
              <a:rPr lang="sv-SE" dirty="0" smtClean="0"/>
              <a:t>      Because there is no Vacuum shielding on the </a:t>
            </a:r>
          </a:p>
          <a:p>
            <a:r>
              <a:rPr lang="sv-SE" dirty="0"/>
              <a:t> </a:t>
            </a:r>
            <a:r>
              <a:rPr lang="sv-SE" dirty="0" smtClean="0"/>
              <a:t>     Resolver which give us a amplified </a:t>
            </a:r>
          </a:p>
          <a:p>
            <a:r>
              <a:rPr lang="sv-SE" dirty="0"/>
              <a:t> </a:t>
            </a:r>
            <a:r>
              <a:rPr lang="sv-SE" dirty="0" smtClean="0"/>
              <a:t>     signal back.</a:t>
            </a:r>
          </a:p>
        </p:txBody>
      </p:sp>
    </p:spTree>
    <p:extLst>
      <p:ext uri="{BB962C8B-B14F-4D97-AF65-F5344CB8AC3E}">
        <p14:creationId xmlns:p14="http://schemas.microsoft.com/office/powerpoint/2010/main" val="25611923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17</Words>
  <Application>Microsoft Office PowerPoint</Application>
  <PresentationFormat>Widescreen</PresentationFormat>
  <Paragraphs>17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Patrik Andersson</dc:creator>
  <cp:lastModifiedBy>Patrik Andersson</cp:lastModifiedBy>
  <cp:revision>2</cp:revision>
  <dcterms:created xsi:type="dcterms:W3CDTF">2018-04-17T12:53:01Z</dcterms:created>
  <dcterms:modified xsi:type="dcterms:W3CDTF">2018-04-17T13:16:29Z</dcterms:modified>
</cp:coreProperties>
</file>