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3" r:id="rId3"/>
    <p:sldId id="279" r:id="rId4"/>
    <p:sldId id="275" r:id="rId5"/>
    <p:sldId id="276" r:id="rId6"/>
    <p:sldId id="278" r:id="rId7"/>
    <p:sldId id="277" r:id="rId8"/>
    <p:sldId id="280" r:id="rId9"/>
  </p:sldIdLst>
  <p:sldSz cx="9144000" cy="6858000" type="screen4x3"/>
  <p:notesSz cx="6746875" cy="98679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BA9"/>
    <a:srgbClr val="F1AF00"/>
    <a:srgbClr val="2B519A"/>
    <a:srgbClr val="C88700"/>
    <a:srgbClr val="D2A500"/>
    <a:srgbClr val="EEBD00"/>
    <a:srgbClr val="F6CD00"/>
    <a:srgbClr val="325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ADB8F7C-A389-44D8-981C-2C69425B10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C7D01D7-29E1-402D-9B0A-7C2F856BA7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7C44DF-62B4-4A5C-A804-8B97EB871A00}" type="slidenum">
              <a:rPr lang="en-GB"/>
              <a:pPr/>
              <a:t>1</a:t>
            </a:fld>
            <a:endParaRPr lang="en-GB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E5E5FF"/>
              </a:solidFill>
              <a:latin typeface="Verdana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bg2"/>
              </a:solidFill>
              <a:latin typeface="Verdana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latin typeface="Verdana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  <a:latin typeface="Verdana" charset="0"/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GB" sz="1600" b="1"/>
              <a:t>www.eu-egee.org</a:t>
            </a:r>
          </a:p>
        </p:txBody>
      </p:sp>
      <p:sp>
        <p:nvSpPr>
          <p:cNvPr id="15" name="Text Box 64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latin typeface="Verdana" charset="0"/>
              </a:rPr>
              <a:t>EGEE and gLite are registered trademarks</a:t>
            </a:r>
            <a:r>
              <a:rPr lang="en-GB"/>
              <a:t> </a:t>
            </a:r>
          </a:p>
        </p:txBody>
      </p:sp>
      <p:pic>
        <p:nvPicPr>
          <p:cNvPr id="16" name="Picture 6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C7E71-18E9-4B94-942D-621997E31E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2DAE7-BE95-4B07-9533-CC8741D826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F2F26-4127-4D4D-ACD5-A893F2DA5D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DDA57-19CF-4651-BD68-30AD02572E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2F6EE-58B2-4AC8-96D1-3DD41BB0BC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77242-F6AB-4121-A80D-9C6A343603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96BD2-A99D-454C-B320-203393CC29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5E580-5790-466D-A37E-F4EA23CDF3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EBAE9-6D9B-4159-B0B1-EF8DF548E7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CCD99-0DBD-472A-8184-09CB48AC74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 dirty="0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22194F4-24B8-4BCF-842C-26FFC15DB0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102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fr-FR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charset="0"/>
              </a:rPr>
              <a:t> </a:t>
            </a:r>
          </a:p>
        </p:txBody>
      </p:sp>
      <p:pic>
        <p:nvPicPr>
          <p:cNvPr id="4109" name="Picture 136" descr="ege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2"/>
        <a:buChar char="§"/>
        <a:defRPr sz="1900">
          <a:solidFill>
            <a:srgbClr val="00338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GEE/ProdIn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GEE/PilotServiceArgu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Middleware Update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Andreas Unterkircher</a:t>
            </a:r>
          </a:p>
          <a:p>
            <a:pPr eaLnBrk="1" hangingPunct="1"/>
            <a:r>
              <a:rPr lang="en-GB" smtClean="0"/>
              <a:t>SA3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process</a:t>
            </a:r>
          </a:p>
          <a:p>
            <a:r>
              <a:rPr lang="en-US" dirty="0" smtClean="0"/>
              <a:t>gLite3.2/SL5 releases</a:t>
            </a:r>
          </a:p>
          <a:p>
            <a:r>
              <a:rPr lang="en-US" dirty="0" smtClean="0"/>
              <a:t>gLite3.1/SL4 releases</a:t>
            </a:r>
          </a:p>
          <a:p>
            <a:r>
              <a:rPr lang="en-US" dirty="0" smtClean="0"/>
              <a:t>ARGUS pilot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release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of this year the new development process is in place</a:t>
            </a:r>
          </a:p>
          <a:p>
            <a:pPr lvl="1"/>
            <a:r>
              <a:rPr lang="en-GB" dirty="0" smtClean="0"/>
              <a:t>Geared towards product teams</a:t>
            </a:r>
          </a:p>
          <a:p>
            <a:pPr lvl="1"/>
            <a:r>
              <a:rPr lang="en-GB" dirty="0" smtClean="0"/>
              <a:t>Transition to EGI/EMI</a:t>
            </a:r>
          </a:p>
          <a:p>
            <a:pPr lvl="1"/>
            <a:r>
              <a:rPr lang="en-GB" dirty="0" smtClean="0"/>
              <a:t>rpm repositories per node type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https://twiki.cern.ch/twiki/bin/view/EGEE/ProdInt</a:t>
            </a:r>
            <a:r>
              <a:rPr lang="en-GB" dirty="0" smtClean="0"/>
              <a:t> (still subject to small modifications)</a:t>
            </a:r>
          </a:p>
          <a:p>
            <a:r>
              <a:rPr lang="en-GB" dirty="0" smtClean="0"/>
              <a:t>In the next two releases we try to get rid of all patches which where still certified with the old process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gLite</a:t>
            </a:r>
            <a:r>
              <a:rPr lang="en-GB" dirty="0" smtClean="0"/>
              <a:t> 3.2/SL5 releases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Released early this year (after some time in staged rollout)</a:t>
            </a:r>
          </a:p>
          <a:p>
            <a:pPr lvl="1"/>
            <a:r>
              <a:rPr lang="en-GB" dirty="0" smtClean="0"/>
              <a:t>CREAM CE</a:t>
            </a:r>
          </a:p>
          <a:p>
            <a:pPr lvl="1"/>
            <a:r>
              <a:rPr lang="en-GB" dirty="0" smtClean="0"/>
              <a:t>SCAS server</a:t>
            </a:r>
          </a:p>
          <a:p>
            <a:pPr lvl="1"/>
            <a:r>
              <a:rPr lang="en-GB" dirty="0" err="1" smtClean="0"/>
              <a:t>GLEXEC_wn</a:t>
            </a:r>
            <a:endParaRPr lang="en-GB" dirty="0" smtClean="0"/>
          </a:p>
          <a:p>
            <a:pPr lvl="1"/>
            <a:r>
              <a:rPr lang="en-GB" dirty="0" smtClean="0"/>
              <a:t>Torque server and client (v. 2.3.6)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Upcoming </a:t>
            </a:r>
            <a:r>
              <a:rPr lang="en-GB" dirty="0" err="1" smtClean="0"/>
              <a:t>gLite</a:t>
            </a:r>
            <a:r>
              <a:rPr lang="en-GB" dirty="0" smtClean="0"/>
              <a:t> 3.2/SL5 releases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Currently under preparation for staged rollout</a:t>
            </a:r>
          </a:p>
          <a:p>
            <a:pPr lvl="1"/>
            <a:r>
              <a:rPr lang="en-GB" dirty="0" err="1" smtClean="0"/>
              <a:t>LFC_oracle</a:t>
            </a:r>
            <a:endParaRPr lang="en-GB" dirty="0" smtClean="0"/>
          </a:p>
          <a:p>
            <a:pPr lvl="1"/>
            <a:r>
              <a:rPr lang="en-GB" dirty="0" err="1" smtClean="0"/>
              <a:t>MPI_utils</a:t>
            </a:r>
            <a:endParaRPr lang="en-GB" dirty="0" smtClean="0"/>
          </a:p>
          <a:p>
            <a:pPr lvl="1"/>
            <a:r>
              <a:rPr lang="en-GB" dirty="0" err="1" smtClean="0"/>
              <a:t>DPM_disk</a:t>
            </a:r>
            <a:endParaRPr lang="en-GB" dirty="0" smtClean="0"/>
          </a:p>
          <a:p>
            <a:pPr lvl="1"/>
            <a:r>
              <a:rPr lang="en-GB" dirty="0" err="1" smtClean="0"/>
              <a:t>SGE_utils</a:t>
            </a:r>
            <a:r>
              <a:rPr lang="en-GB" dirty="0" smtClean="0"/>
              <a:t> for CREAM</a:t>
            </a:r>
          </a:p>
          <a:p>
            <a:pPr lvl="1"/>
            <a:r>
              <a:rPr lang="en-GB" dirty="0" err="1" smtClean="0"/>
              <a:t>Yaim</a:t>
            </a:r>
            <a:r>
              <a:rPr lang="en-GB" dirty="0" smtClean="0"/>
              <a:t> core 4.0.11</a:t>
            </a:r>
          </a:p>
          <a:p>
            <a:pPr lvl="1"/>
            <a:r>
              <a:rPr lang="en-GB" dirty="0" err="1" smtClean="0"/>
              <a:t>dcap</a:t>
            </a:r>
            <a:r>
              <a:rPr lang="en-GB" dirty="0" smtClean="0"/>
              <a:t> and </a:t>
            </a:r>
            <a:r>
              <a:rPr lang="en-GB" dirty="0" err="1" smtClean="0"/>
              <a:t>dCache-srmclient</a:t>
            </a:r>
            <a:r>
              <a:rPr lang="en-GB" dirty="0" smtClean="0"/>
              <a:t> </a:t>
            </a:r>
            <a:r>
              <a:rPr lang="en-GB" dirty="0" smtClean="0"/>
              <a:t>1.9.3-5</a:t>
            </a:r>
          </a:p>
          <a:p>
            <a:pPr lvl="1"/>
            <a:r>
              <a:rPr lang="en-GB" dirty="0" smtClean="0"/>
              <a:t>s</a:t>
            </a:r>
            <a:r>
              <a:rPr lang="en-GB" dirty="0" smtClean="0"/>
              <a:t>wat client with </a:t>
            </a:r>
            <a:r>
              <a:rPr lang="en-GB" dirty="0" err="1" smtClean="0"/>
              <a:t>gLexec</a:t>
            </a:r>
            <a:r>
              <a:rPr lang="en-GB" dirty="0" smtClean="0"/>
              <a:t> test</a:t>
            </a:r>
          </a:p>
          <a:p>
            <a:pPr lvl="1"/>
            <a:r>
              <a:rPr lang="en-GB" dirty="0" smtClean="0"/>
              <a:t>ARGUS (pilot)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gLite</a:t>
            </a:r>
            <a:r>
              <a:rPr lang="en-GB" dirty="0" smtClean="0"/>
              <a:t> 3.1/SL4 releases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Released early this year (after some time in staged rollout)</a:t>
            </a:r>
          </a:p>
          <a:p>
            <a:pPr lvl="1"/>
            <a:r>
              <a:rPr lang="en-GB" dirty="0" smtClean="0"/>
              <a:t>Torque update (v. 2.3.6)</a:t>
            </a:r>
          </a:p>
          <a:p>
            <a:pPr lvl="1"/>
            <a:r>
              <a:rPr lang="en-GB" dirty="0" smtClean="0"/>
              <a:t>ICE update (patch #3489 – fixes ICE crash on certain JDLs)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Upcoming </a:t>
            </a:r>
            <a:r>
              <a:rPr lang="en-GB" dirty="0" err="1" smtClean="0"/>
              <a:t>gLite</a:t>
            </a:r>
            <a:r>
              <a:rPr lang="en-GB" dirty="0" smtClean="0"/>
              <a:t> 3.1/SL4 releases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Currently under preparation for staged rollout</a:t>
            </a:r>
          </a:p>
          <a:p>
            <a:pPr lvl="1"/>
            <a:r>
              <a:rPr lang="en-GB" dirty="0" err="1" smtClean="0"/>
              <a:t>yaim</a:t>
            </a:r>
            <a:r>
              <a:rPr lang="en-GB" dirty="0" smtClean="0"/>
              <a:t> core 4.011</a:t>
            </a:r>
          </a:p>
          <a:p>
            <a:pPr lvl="1"/>
            <a:r>
              <a:rPr lang="en-GB" dirty="0" err="1" smtClean="0"/>
              <a:t>dCache</a:t>
            </a:r>
            <a:r>
              <a:rPr lang="en-GB" dirty="0" smtClean="0"/>
              <a:t> server 1.9.1-11</a:t>
            </a:r>
          </a:p>
          <a:p>
            <a:pPr lvl="1"/>
            <a:r>
              <a:rPr lang="en-GB" dirty="0" err="1" smtClean="0"/>
              <a:t>dcap</a:t>
            </a:r>
            <a:r>
              <a:rPr lang="en-GB" dirty="0" smtClean="0"/>
              <a:t> and </a:t>
            </a:r>
            <a:r>
              <a:rPr lang="en-GB" dirty="0" err="1" smtClean="0"/>
              <a:t>dcache-srmclient</a:t>
            </a:r>
            <a:r>
              <a:rPr lang="en-GB" dirty="0" smtClean="0"/>
              <a:t> 1.9.5-3</a:t>
            </a:r>
          </a:p>
          <a:p>
            <a:pPr lvl="1"/>
            <a:r>
              <a:rPr lang="en-GB" dirty="0" smtClean="0"/>
              <a:t>Proxy renewal update (patch #3183 – WMS does not renew user proxy VOMS extensions)</a:t>
            </a:r>
          </a:p>
          <a:p>
            <a:pPr lvl="1"/>
            <a:r>
              <a:rPr lang="en-GB" dirty="0" err="1" smtClean="0"/>
              <a:t>yaim</a:t>
            </a:r>
            <a:r>
              <a:rPr lang="en-GB" dirty="0" smtClean="0"/>
              <a:t> WMS update (patch #3429 – LCG_GFAL_INFOSYS not set correctly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</a:t>
            </a:r>
            <a:r>
              <a:rPr lang="en-GB" dirty="0" smtClean="0"/>
              <a:t>wat client with </a:t>
            </a:r>
            <a:r>
              <a:rPr lang="en-GB" dirty="0" err="1" smtClean="0"/>
              <a:t>gLexec</a:t>
            </a:r>
            <a:r>
              <a:rPr lang="en-GB" dirty="0" smtClean="0"/>
              <a:t> test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ARGUS pilot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Service being installed this week on various sites</a:t>
            </a:r>
          </a:p>
          <a:p>
            <a:pPr lvl="1"/>
            <a:r>
              <a:rPr lang="en-GB" dirty="0" smtClean="0"/>
              <a:t>SWITCH, FZK, SRCE, CNAF, CESNET</a:t>
            </a:r>
          </a:p>
          <a:p>
            <a:r>
              <a:rPr lang="en-GB" dirty="0" smtClean="0"/>
              <a:t>More information: </a:t>
            </a:r>
            <a:r>
              <a:rPr lang="en-GB" dirty="0" smtClean="0">
                <a:hlinkClick r:id="rId2"/>
              </a:rPr>
              <a:t>https://twiki.cern.ch/twiki/bin/view/EGEE/PilotServiceArgus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EGEE_Template</Template>
  <TotalTime>1252</TotalTime>
  <Words>293</Words>
  <Application>Microsoft Office PowerPoint</Application>
  <PresentationFormat>On-screen Show (4:3)</PresentationFormat>
  <Paragraphs>55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EGEE_Template</vt:lpstr>
      <vt:lpstr>Middleware Update</vt:lpstr>
      <vt:lpstr>Content</vt:lpstr>
      <vt:lpstr>New release process</vt:lpstr>
      <vt:lpstr>gLite 3.2/SL5 releases</vt:lpstr>
      <vt:lpstr>Upcoming gLite 3.2/SL5 releases</vt:lpstr>
      <vt:lpstr>gLite 3.1/SL4 releases</vt:lpstr>
      <vt:lpstr>Upcoming gLite 3.1/SL4 releases</vt:lpstr>
      <vt:lpstr>ARGUS pilot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Andreas Unterkircher</dc:creator>
  <cp:lastModifiedBy>Andreas Unterkircher</cp:lastModifiedBy>
  <cp:revision>147</cp:revision>
  <dcterms:created xsi:type="dcterms:W3CDTF">2009-06-09T21:04:09Z</dcterms:created>
  <dcterms:modified xsi:type="dcterms:W3CDTF">2010-01-13T10:08:07Z</dcterms:modified>
</cp:coreProperties>
</file>