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0BF93-6213-4370-A692-099C11BBF440}" type="datetimeFigureOut">
              <a:rPr lang="en-US" smtClean="0"/>
              <a:pPr/>
              <a:t>2/10/2010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5E83A-7AE4-4043-917A-365BA54ED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5E83A-7AE4-4043-917A-365BA54ED4F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5E83A-7AE4-4043-917A-365BA54ED4F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5E83A-7AE4-4043-917A-365BA54ED4F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5E83A-7AE4-4043-917A-365BA54ED4F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5E83A-7AE4-4043-917A-365BA54ED4F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5F7A5-A4A8-4553-9894-8296A6AF9E0A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0917-346C-4C07-9D10-AB8DFF84EB08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700B-3EB9-4015-9791-74DF47C2990B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C807-E041-4DBC-BBC3-BD8B8080D08B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C613-39D3-4462-B6CF-18CB471C1848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0DF2-3B50-4A33-BAE7-36D3DD21EA6B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E16F5-3432-4940-A588-1683749BDCC4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B0FE-B166-40D9-A7E4-2BD3D4CB8A4A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ACEA0-E127-49D0-895A-192452DC2D1A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132A-1EB4-437D-B0CB-DD44FF55CBF3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970-5A61-4918-AC07-6D0072581523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DB4BD-8276-44C8-B8C7-153D03D977F5}" type="datetime1">
              <a:rPr lang="en-US" smtClean="0"/>
              <a:pPr/>
              <a:t>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87391-8FE5-45A8-89F7-0C182025E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GEE/SupportedClientVers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EGEE/SupportedServiceVersion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patch/?321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/>
              <a:t>EGEE service baseline list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US" dirty="0" smtClean="0"/>
              <a:t>Objective:</a:t>
            </a:r>
          </a:p>
          <a:p>
            <a:pPr lvl="1"/>
            <a:r>
              <a:rPr lang="en-US" dirty="0" smtClean="0"/>
              <a:t>To limit the lifetime of middleware service versions</a:t>
            </a:r>
          </a:p>
          <a:p>
            <a:pPr lvl="2"/>
            <a:r>
              <a:rPr lang="en-US" dirty="0" smtClean="0"/>
              <a:t>To manage the amount of support needed</a:t>
            </a:r>
          </a:p>
          <a:p>
            <a:pPr lvl="2"/>
            <a:r>
              <a:rPr lang="en-US" dirty="0" smtClean="0"/>
              <a:t>To reduce the security risks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/>
              <a:t>Which versions to support?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US" dirty="0" smtClean="0"/>
              <a:t>Rules for selecting which versions to support must be as simple as </a:t>
            </a:r>
            <a:r>
              <a:rPr lang="en-US" dirty="0" smtClean="0"/>
              <a:t>possible:</a:t>
            </a:r>
            <a:endParaRPr lang="en-US" dirty="0" smtClean="0"/>
          </a:p>
          <a:p>
            <a:pPr lvl="1"/>
            <a:r>
              <a:rPr lang="en-US" dirty="0" smtClean="0"/>
              <a:t>all versions released during the past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/>
              <a:t> months</a:t>
            </a:r>
          </a:p>
          <a:p>
            <a:pPr lvl="2"/>
            <a:r>
              <a:rPr lang="en-US" dirty="0" smtClean="0"/>
              <a:t>Where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/>
              <a:t> depends on a subjective analysis of the frequency of updates to the service</a:t>
            </a:r>
          </a:p>
          <a:p>
            <a:pPr lvl="1">
              <a:buNone/>
            </a:pPr>
            <a:r>
              <a:rPr lang="en-US" b="1" dirty="0" smtClean="0"/>
              <a:t>					OR</a:t>
            </a:r>
          </a:p>
          <a:p>
            <a:pPr lvl="1"/>
            <a:r>
              <a:rPr lang="en-US" dirty="0" smtClean="0"/>
              <a:t>all versions since the last “high priority” update for the service </a:t>
            </a:r>
          </a:p>
          <a:p>
            <a:pPr lvl="1">
              <a:spcBef>
                <a:spcPts val="2400"/>
              </a:spcBef>
              <a:buNone/>
            </a:pP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       whichever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is the more recent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/>
              <a:t>Which versions to support?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US" dirty="0" smtClean="0"/>
              <a:t>The list of supported client versions can be found here: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twiki.cern.ch/twiki/bin/view/EGEE/SupportedClientVersions</a:t>
            </a:r>
            <a:r>
              <a:rPr lang="en-US" dirty="0" smtClean="0"/>
              <a:t> </a:t>
            </a:r>
          </a:p>
          <a:p>
            <a:pPr>
              <a:spcBef>
                <a:spcPts val="4200"/>
              </a:spcBef>
            </a:pPr>
            <a:r>
              <a:rPr lang="en-US" dirty="0" smtClean="0"/>
              <a:t>The </a:t>
            </a:r>
            <a:r>
              <a:rPr lang="en-US" dirty="0" smtClean="0"/>
              <a:t>list of supported service versions can be found </a:t>
            </a:r>
            <a:r>
              <a:rPr lang="en-US" dirty="0" smtClean="0"/>
              <a:t>here:</a:t>
            </a:r>
            <a:br>
              <a:rPr lang="en-US" dirty="0" smtClean="0"/>
            </a:br>
            <a:r>
              <a:rPr lang="en-US" sz="2000" dirty="0" smtClean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twiki.cern.ch/twiki/bin/view/EGEE/SupportedServiceVersions</a:t>
            </a:r>
            <a:r>
              <a:rPr lang="en-US" sz="2000" dirty="0" smtClean="0"/>
              <a:t>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/>
              <a:t>What’s actually in production?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US" dirty="0" smtClean="0"/>
              <a:t>We need a way to identify the middleware service versions which are in production.</a:t>
            </a:r>
          </a:p>
          <a:p>
            <a:r>
              <a:rPr lang="en-US" dirty="0" smtClean="0"/>
              <a:t>Currently using </a:t>
            </a:r>
            <a:r>
              <a:rPr lang="en-US" dirty="0" smtClean="0"/>
              <a:t>the various service interface version numbers that are published in the information </a:t>
            </a:r>
            <a:r>
              <a:rPr lang="en-US" dirty="0" smtClean="0"/>
              <a:t>system</a:t>
            </a:r>
            <a:endParaRPr lang="en-US" dirty="0" smtClean="0"/>
          </a:p>
          <a:p>
            <a:pPr lvl="1"/>
            <a:r>
              <a:rPr lang="en-US" dirty="0" smtClean="0"/>
              <a:t>This is too coarse a view</a:t>
            </a:r>
            <a:endParaRPr lang="en-US" dirty="0" smtClean="0"/>
          </a:p>
          <a:p>
            <a:pPr lvl="1"/>
            <a:r>
              <a:rPr lang="en-US" dirty="0" smtClean="0"/>
              <a:t>Stephen </a:t>
            </a:r>
            <a:r>
              <a:rPr lang="en-US" dirty="0" smtClean="0"/>
              <a:t>Burke </a:t>
            </a:r>
            <a:r>
              <a:rPr lang="en-US" dirty="0" smtClean="0"/>
              <a:t>has developed an info provider to publish the version of the </a:t>
            </a:r>
            <a:r>
              <a:rPr lang="en-US" dirty="0" err="1" smtClean="0"/>
              <a:t>metapackage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Patch 3214</a:t>
            </a:r>
            <a:r>
              <a:rPr lang="en-US" dirty="0" smtClean="0"/>
              <a:t>). </a:t>
            </a:r>
            <a:r>
              <a:rPr lang="en-US" dirty="0" smtClean="0"/>
              <a:t>Certified but not in production yet.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/>
              <a:t>Monitoring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Plan to have a machine readable version of the list of supported service versions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dirty="0" smtClean="0"/>
              <a:t>This will allow automation of the flagging of “out of date” services in the production infrastructure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 the meantime, will have to do this manually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Sites </a:t>
            </a:r>
            <a:r>
              <a:rPr lang="en-US" dirty="0" smtClean="0"/>
              <a:t>with outdated versions will be warned and eventually suspended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Unless they give a good reason why they can’t upgrade – then they’re on their own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7391-8FE5-45A8-89F7-0C182025E35D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229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EGEE service baseline list</vt:lpstr>
      <vt:lpstr>Which versions to support?</vt:lpstr>
      <vt:lpstr>Which versions to support?</vt:lpstr>
      <vt:lpstr>What’s actually in production?</vt:lpstr>
      <vt:lpstr>Monitoring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OAT Planning</dc:title>
  <dc:creator>NJMT CERN</dc:creator>
  <cp:lastModifiedBy>thackray</cp:lastModifiedBy>
  <cp:revision>9</cp:revision>
  <dcterms:created xsi:type="dcterms:W3CDTF">2009-11-03T08:27:54Z</dcterms:created>
  <dcterms:modified xsi:type="dcterms:W3CDTF">2010-02-10T09:15:15Z</dcterms:modified>
</cp:coreProperties>
</file>