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853" y="-2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CI updates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2512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Chamber repair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Returned yesterday</a:t>
            </a:r>
          </a:p>
          <a:p>
            <a:r>
              <a:rPr lang="en-GB" dirty="0" smtClean="0"/>
              <a:t>Initial vacuum test</a:t>
            </a:r>
          </a:p>
          <a:p>
            <a:pPr lvl="1"/>
            <a:r>
              <a:rPr lang="en-GB" dirty="0" smtClean="0"/>
              <a:t>After 12 hour pumping, reaching to 10</a:t>
            </a:r>
            <a:r>
              <a:rPr lang="en-GB" baseline="30000" dirty="0" smtClean="0"/>
              <a:t>-8</a:t>
            </a:r>
            <a:r>
              <a:rPr lang="en-GB" dirty="0" smtClean="0"/>
              <a:t> mbar</a:t>
            </a:r>
          </a:p>
          <a:p>
            <a:pPr lvl="1"/>
            <a:r>
              <a:rPr lang="en-GB" dirty="0" smtClean="0"/>
              <a:t>No obvious leaking</a:t>
            </a:r>
          </a:p>
          <a:p>
            <a:pPr lvl="1"/>
            <a:r>
              <a:rPr lang="en-GB" dirty="0" smtClean="0"/>
              <a:t>Might have outgassing </a:t>
            </a:r>
            <a:endParaRPr lang="en-GB" dirty="0"/>
          </a:p>
        </p:txBody>
      </p:sp>
      <p:pic>
        <p:nvPicPr>
          <p:cNvPr id="3074" name="Picture 2" descr="C:\Work\Gas Jet monitor\CERN Collaboration\meetings\meeting20180413\IMG_349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21" t="32455" b="27751"/>
          <a:stretch/>
        </p:blipFill>
        <p:spPr bwMode="auto">
          <a:xfrm>
            <a:off x="970280" y="4343400"/>
            <a:ext cx="3581400" cy="1554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1786632"/>
              </p:ext>
            </p:extLst>
          </p:nvPr>
        </p:nvGraphicFramePr>
        <p:xfrm>
          <a:off x="5029200" y="3810000"/>
          <a:ext cx="3810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/>
                <a:gridCol w="1905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Chamber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Pressure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Nozzle chamber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3.6e-8 mbar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Skimmer chamber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3.6e-8</a:t>
                      </a:r>
                      <a:r>
                        <a:rPr lang="en-GB" baseline="0" dirty="0" smtClean="0"/>
                        <a:t> mbar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Interaction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6.2 e-8 mbar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Dumping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2.3e-8 mbar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4209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Alignment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69" y="1292701"/>
            <a:ext cx="4388831" cy="4754563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Installed the reflecting mirror</a:t>
            </a:r>
          </a:p>
          <a:p>
            <a:r>
              <a:rPr lang="en-GB" dirty="0" smtClean="0"/>
              <a:t>Currently using the alternative designed nozzle.</a:t>
            </a:r>
          </a:p>
          <a:p>
            <a:r>
              <a:rPr lang="en-GB" dirty="0" smtClean="0"/>
              <a:t>Laser-nozzle-mirror is aligned.</a:t>
            </a:r>
          </a:p>
          <a:p>
            <a:r>
              <a:rPr lang="en-GB" dirty="0" smtClean="0"/>
              <a:t>Skimmers is waiting to reinstall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13" t="42653" r="9508" b="24733"/>
          <a:stretch/>
        </p:blipFill>
        <p:spPr bwMode="auto">
          <a:xfrm>
            <a:off x="5105400" y="1447800"/>
            <a:ext cx="393524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C:\Work\Gas Jet monitor\CERN Collaboration\meetings\meeting20180413\IMG_349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21" t="30589" r="11371" b="34706"/>
          <a:stretch/>
        </p:blipFill>
        <p:spPr bwMode="auto">
          <a:xfrm rot="5400000">
            <a:off x="6001369" y="3794672"/>
            <a:ext cx="4151662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Work\Gas Jet monitor\CERN Collaboration\meetings\meeting20180413\IMG_349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79800"/>
            <a:ext cx="2362200" cy="314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724400" y="3708400"/>
            <a:ext cx="838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mirror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5105400" y="3950732"/>
            <a:ext cx="228600" cy="46886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234940" y="5677932"/>
            <a:ext cx="10134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Camera</a:t>
            </a:r>
            <a:endParaRPr lang="en-GB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5654040" y="5029200"/>
            <a:ext cx="594360" cy="48363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3656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Faraday cup design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Based on previous faraday cup</a:t>
            </a:r>
          </a:p>
          <a:p>
            <a:r>
              <a:rPr lang="en-GB" dirty="0" smtClean="0"/>
              <a:t>On a DN63 to Dn40 reducer flange</a:t>
            </a:r>
          </a:p>
          <a:p>
            <a:r>
              <a:rPr lang="en-GB" dirty="0" smtClean="0"/>
              <a:t>DN40 feedthrough</a:t>
            </a:r>
          </a:p>
          <a:p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52" t="26348" r="20373" b="34258"/>
          <a:stretch/>
        </p:blipFill>
        <p:spPr bwMode="auto">
          <a:xfrm>
            <a:off x="4419600" y="3200400"/>
            <a:ext cx="4124960" cy="2479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71058" y="3119735"/>
            <a:ext cx="141982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High voltage plates</a:t>
            </a:r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752372" y="3766066"/>
            <a:ext cx="228600" cy="46886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486400" y="5679441"/>
            <a:ext cx="141982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Cup</a:t>
            </a:r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5867400" y="5181600"/>
            <a:ext cx="214614" cy="58657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391400" y="4234934"/>
            <a:ext cx="1752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Collecting pin</a:t>
            </a:r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6705600" y="4499093"/>
            <a:ext cx="6096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637232" y="4366550"/>
            <a:ext cx="107307" cy="6096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376923" y="3865602"/>
            <a:ext cx="876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36 mm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3871973" y="4499093"/>
            <a:ext cx="9946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opening</a:t>
            </a:r>
          </a:p>
          <a:p>
            <a:r>
              <a:rPr lang="en-GB" dirty="0" smtClean="0"/>
              <a:t>20 mm</a:t>
            </a:r>
            <a:endParaRPr lang="en-GB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4873665" y="4629438"/>
            <a:ext cx="107307" cy="36749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7475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Electron Gun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r>
              <a:rPr lang="en-GB" dirty="0" smtClean="0"/>
              <a:t>Arrived this week</a:t>
            </a:r>
          </a:p>
          <a:p>
            <a:r>
              <a:rPr lang="en-GB" dirty="0" smtClean="0"/>
              <a:t>Installed in the old setup</a:t>
            </a:r>
          </a:p>
          <a:p>
            <a:r>
              <a:rPr lang="en-GB" dirty="0" smtClean="0"/>
              <a:t>Wait some modification of the old faraday cup then close the chamber to pump</a:t>
            </a:r>
          </a:p>
          <a:p>
            <a:endParaRPr lang="en-GB" dirty="0"/>
          </a:p>
        </p:txBody>
      </p:sp>
      <p:pic>
        <p:nvPicPr>
          <p:cNvPr id="4098" name="Picture 2" descr="C:\Work\Gas Jet monitor\CERN Collaboration\meetings\meeting20180413\IMG_349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3692" b="21330"/>
          <a:stretch/>
        </p:blipFill>
        <p:spPr bwMode="auto">
          <a:xfrm>
            <a:off x="1981200" y="3429000"/>
            <a:ext cx="4876800" cy="2987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057400" y="6010725"/>
            <a:ext cx="159537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Vacuum gauge</a:t>
            </a:r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2362200" y="5772762"/>
            <a:ext cx="609600" cy="23796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771900" y="6010725"/>
            <a:ext cx="141982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Port aligner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4305300" y="5562600"/>
            <a:ext cx="114300" cy="43225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676297" y="5994851"/>
            <a:ext cx="59055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g</a:t>
            </a:r>
            <a:r>
              <a:rPr lang="en-GB" dirty="0" smtClean="0"/>
              <a:t>un</a:t>
            </a:r>
            <a:endParaRPr lang="en-GB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5562600" y="5562600"/>
            <a:ext cx="408972" cy="41637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056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Install skimmers and align them with current reference laser.</a:t>
            </a:r>
          </a:p>
          <a:p>
            <a:r>
              <a:rPr lang="en-GB" dirty="0" smtClean="0"/>
              <a:t>Machining Faraday cup for the new setup.</a:t>
            </a:r>
          </a:p>
          <a:p>
            <a:r>
              <a:rPr lang="en-GB" dirty="0" smtClean="0"/>
              <a:t>Curry out experiments with new electron gun in the old setup.</a:t>
            </a:r>
          </a:p>
          <a:p>
            <a:pPr lvl="1"/>
            <a:r>
              <a:rPr lang="en-GB" dirty="0" smtClean="0"/>
              <a:t>Integration time</a:t>
            </a:r>
          </a:p>
          <a:p>
            <a:pPr lvl="1"/>
            <a:r>
              <a:rPr lang="en-GB" dirty="0" smtClean="0"/>
              <a:t>Gas density using </a:t>
            </a:r>
            <a:r>
              <a:rPr lang="en-GB" smtClean="0"/>
              <a:t>the gauge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2424778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159</Words>
  <Application>Microsoft Office PowerPoint</Application>
  <PresentationFormat>On-screen Show (4:3)</PresentationFormat>
  <Paragraphs>47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CI updates</vt:lpstr>
      <vt:lpstr>Chamber repair</vt:lpstr>
      <vt:lpstr>Alignment </vt:lpstr>
      <vt:lpstr>Faraday cup design</vt:lpstr>
      <vt:lpstr>Electron Gun</vt:lpstr>
      <vt:lpstr>Next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 updates</dc:title>
  <dc:creator>viw53224</dc:creator>
  <cp:lastModifiedBy>Hao</cp:lastModifiedBy>
  <cp:revision>6</cp:revision>
  <dcterms:created xsi:type="dcterms:W3CDTF">2006-08-16T00:00:00Z</dcterms:created>
  <dcterms:modified xsi:type="dcterms:W3CDTF">2018-04-13T11:16:56Z</dcterms:modified>
</cp:coreProperties>
</file>