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oints to trigger a discussion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Points to trigger a discussion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LCGCMAK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26695" indent="-226695" defTabSz="297941">
              <a:spcBef>
                <a:spcPts val="2100"/>
              </a:spcBef>
              <a:defRPr sz="1632"/>
            </a:pPr>
            <a:r>
              <a:t>LCGCMAKE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easy and secure reproducibility of build by any users: documentation and feedback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RPMs for nightlies —&gt; use cases and procedures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Hash changes for build orders —&gt; HSF incoming tools?</a:t>
            </a:r>
          </a:p>
          <a:p>
            <a:pPr marL="226695" indent="-226695" defTabSz="297941">
              <a:spcBef>
                <a:spcPts val="2100"/>
              </a:spcBef>
              <a:defRPr sz="1632"/>
            </a:pPr>
            <a:r>
              <a:t>Basic level: the build nodes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How do we establish in common what a build node is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What are other communities doing —&gt; Graeme mentioned what the industry is doing in this sense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how to maintain and keep the contains of this meta package in the future together with its role and definition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heposlibs distribution in cernvm —&gt; Swan possible solution</a:t>
            </a:r>
          </a:p>
          <a:p>
            <a:pPr marL="226695" indent="-226695" defTabSz="297941">
              <a:spcBef>
                <a:spcPts val="2100"/>
              </a:spcBef>
              <a:defRPr sz="1632"/>
            </a:pPr>
            <a:r>
              <a:t>SW validation: LCG tests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Establishment of execution order 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experiments feedback and contribution for future validation tests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Possible tools for the future</a:t>
            </a:r>
          </a:p>
          <a:p>
            <a:pPr lvl="1" marL="453390" indent="-226695" defTabSz="297941">
              <a:spcBef>
                <a:spcPts val="2100"/>
              </a:spcBef>
              <a:defRPr sz="1632"/>
            </a:pPr>
            <a:r>
              <a:t>Role of HSF in this task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Users feedback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97815" indent="-297815" defTabSz="391414">
              <a:spcBef>
                <a:spcPts val="2800"/>
              </a:spcBef>
              <a:defRPr sz="2144"/>
            </a:pPr>
            <a:r>
              <a:t>Users feedback</a:t>
            </a:r>
          </a:p>
          <a:p>
            <a:pPr lvl="1" marL="595630" indent="-297815" defTabSz="391414">
              <a:spcBef>
                <a:spcPts val="2800"/>
              </a:spcBef>
              <a:defRPr sz="2144"/>
            </a:pPr>
            <a:r>
              <a:t>sw distribution</a:t>
            </a:r>
          </a:p>
          <a:p>
            <a:pPr lvl="2" marL="893444" indent="-297815" defTabSz="391414">
              <a:spcBef>
                <a:spcPts val="2800"/>
              </a:spcBef>
              <a:defRPr sz="2144"/>
            </a:pPr>
            <a:r>
              <a:t>cvmfs and dockers. Is the docker distribution the incoming preservation platform for specific analysis?</a:t>
            </a:r>
          </a:p>
          <a:p>
            <a:pPr lvl="2" marL="893444" indent="-297815" defTabSz="391414">
              <a:spcBef>
                <a:spcPts val="2800"/>
              </a:spcBef>
              <a:defRPr sz="2144"/>
            </a:pPr>
            <a:r>
              <a:t>Should we put more effort in the establishment of dockers containers</a:t>
            </a:r>
          </a:p>
          <a:p>
            <a:pPr lvl="3" marL="1191260" indent="-297815" defTabSz="391414">
              <a:spcBef>
                <a:spcPts val="2800"/>
              </a:spcBef>
              <a:defRPr sz="2144"/>
            </a:pPr>
            <a:r>
              <a:t>Releases</a:t>
            </a:r>
          </a:p>
          <a:p>
            <a:pPr lvl="3" marL="1191260" indent="-297815" defTabSz="391414">
              <a:spcBef>
                <a:spcPts val="2800"/>
              </a:spcBef>
              <a:defRPr sz="2144"/>
            </a:pPr>
            <a:r>
              <a:t>dockers for builds —&gt; declaration</a:t>
            </a:r>
          </a:p>
          <a:p>
            <a:pPr lvl="3" marL="1191260" indent="-297815" defTabSz="391414">
              <a:spcBef>
                <a:spcPts val="2800"/>
              </a:spcBef>
              <a:defRPr sz="2144"/>
            </a:pPr>
            <a:r>
              <a:t>dockers images part of swan images</a:t>
            </a:r>
          </a:p>
          <a:p>
            <a:pPr lvl="2" marL="893444" indent="-297815" defTabSz="391414">
              <a:spcBef>
                <a:spcPts val="2800"/>
              </a:spcBef>
              <a:defRPr sz="2144"/>
            </a:pPr>
            <a:r>
              <a:t>Distribution of several versions of external packages in one releases —&gt; hadoop</a:t>
            </a:r>
          </a:p>
          <a:p>
            <a:pPr lvl="2" marL="893444" indent="-297815" defTabSz="391414">
              <a:spcBef>
                <a:spcPts val="2800"/>
              </a:spcBef>
              <a:defRPr sz="2144"/>
            </a:pPr>
            <a:r>
              <a:t>Establish a common information door for users:</a:t>
            </a:r>
          </a:p>
          <a:p>
            <a:pPr lvl="3" marL="1191260" indent="-297815" defTabSz="391414">
              <a:spcBef>
                <a:spcPts val="2800"/>
              </a:spcBef>
              <a:defRPr sz="2144"/>
            </a:pPr>
            <a:r>
              <a:t>lcginfo, extra information included in swan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