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9" r:id="rId1"/>
    <p:sldMasterId id="2147483694" r:id="rId2"/>
  </p:sldMasterIdLst>
  <p:notesMasterIdLst>
    <p:notesMasterId r:id="rId5"/>
  </p:notesMasterIdLst>
  <p:sldIdLst>
    <p:sldId id="256" r:id="rId3"/>
    <p:sldId id="381" r:id="rId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70B0A5"/>
    <a:srgbClr val="FFFFCC"/>
    <a:srgbClr val="00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1" autoAdjust="0"/>
    <p:restoredTop sz="94456" autoAdjust="0"/>
  </p:normalViewPr>
  <p:slideViewPr>
    <p:cSldViewPr>
      <p:cViewPr varScale="1">
        <p:scale>
          <a:sx n="103" d="100"/>
          <a:sy n="103" d="100"/>
        </p:scale>
        <p:origin x="129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C6845C-2635-4558-B763-DB271B8900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208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es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southgrid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964238"/>
            <a:ext cx="1425575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38028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FF536-092D-4BEC-A1A6-832861A595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31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82FCD-2EB1-4FFD-B719-AB85723CFB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697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38" y="115888"/>
            <a:ext cx="5903912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8675" y="1052513"/>
            <a:ext cx="4379913" cy="774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38675" y="1979613"/>
            <a:ext cx="4379913" cy="774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1B031-5F8A-4A1F-9760-68C153913A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010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420FA-A515-4330-B5C4-3533639759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67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1C645-D528-4B35-A0FA-8410AC248A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57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97796-9ABA-4344-A899-23C3F5A9BB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182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1D956-444D-46E4-93ED-5EB50B813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846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7F390-773C-4FB9-87A1-E7FF455B55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321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EC4F4-BE6F-43C2-BD26-C84B4676DA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117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DF91E-7D6B-4AC4-8030-75697F9F88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79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9421A-B1D9-4078-AA15-3E700E56D5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109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60548-6D41-4B79-B6B1-7D2073A40A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355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0C933-5F3D-4145-860C-DF143552B2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460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24FEC-A7EA-4C2D-B218-A4BB70995D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985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B76DA-B425-4CF8-8768-CF2BC78C79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2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C7FE6-FDD5-4FEF-AA17-8377BE0F5C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07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8F5F9-74F8-4427-AC91-CE705755D4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07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308725"/>
            <a:ext cx="2671762" cy="36036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C1979-D55B-4852-9F80-1F366DB051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25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04C0C-A112-4B07-ADE1-C9280E0F64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89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DD8C1-47D9-4275-B62D-7B43974424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801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E46C7-F949-41A4-92CE-B6A469999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753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2544B-F050-43A6-B246-CFB2C7F7FD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4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pic>
          <p:nvPicPr>
            <p:cNvPr id="1034" name="Picture 4" descr="GridPP_logo_white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187166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 smtClean="0"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8663" y="6308725"/>
            <a:ext cx="26717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smtClean="0">
                <a:solidFill>
                  <a:schemeClr val="accent2"/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accent2"/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fld id="{E8912E99-A7E8-4268-9A1D-D069C3F7EB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2" name="Picture 12" descr="southgrid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870575"/>
            <a:ext cx="13684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33" r:id="rId2"/>
    <p:sldLayoutId id="2147484034" r:id="rId3"/>
    <p:sldLayoutId id="2147484035" r:id="rId4"/>
    <p:sldLayoutId id="214748405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GB" smtClean="0"/>
              <a:t>HEPSYSMAN RAL - 22nd June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fld id="{ED7D4950-A4B7-4A67-B889-625B2007AB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HEPSYSMAN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6430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Pete Gronbech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UK HEPSYSMAN Chairman</a:t>
            </a:r>
            <a:endParaRPr lang="en-GB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GB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May</a:t>
            </a:r>
            <a:r>
              <a:rPr lang="en-GB" dirty="0" smtClean="0"/>
              <a:t> </a:t>
            </a:r>
            <a:r>
              <a:rPr lang="en-GB" dirty="0"/>
              <a:t>2</a:t>
            </a:r>
            <a:r>
              <a:rPr lang="en-GB" dirty="0" smtClean="0"/>
              <a:t>4th 2019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2"/>
            <a:ext cx="8910638" cy="4403386"/>
          </a:xfrm>
        </p:spPr>
        <p:txBody>
          <a:bodyPr/>
          <a:lstStyle/>
          <a:p>
            <a:r>
              <a:rPr lang="en-GB" sz="2000" dirty="0" smtClean="0"/>
              <a:t>Emergency Procedures</a:t>
            </a:r>
          </a:p>
          <a:p>
            <a:r>
              <a:rPr lang="en-GB" sz="2000" dirty="0" smtClean="0"/>
              <a:t>Interactive meeting with questions and discussion</a:t>
            </a:r>
            <a:endParaRPr lang="en-GB" sz="2000" dirty="0" smtClean="0"/>
          </a:p>
          <a:p>
            <a:r>
              <a:rPr lang="en-GB" sz="2000" dirty="0" smtClean="0"/>
              <a:t>Mix of site reports </a:t>
            </a:r>
            <a:r>
              <a:rPr lang="en-GB" sz="2000" dirty="0" smtClean="0"/>
              <a:t>and space for discussion (</a:t>
            </a:r>
            <a:r>
              <a:rPr lang="en-GB" sz="2000" dirty="0" err="1" smtClean="0"/>
              <a:t>HEPiX</a:t>
            </a:r>
            <a:r>
              <a:rPr lang="en-GB" sz="2000" dirty="0" smtClean="0"/>
              <a:t> talk cancelled)</a:t>
            </a:r>
            <a:r>
              <a:rPr lang="en-GB" sz="2000" dirty="0" smtClean="0"/>
              <a:t>.</a:t>
            </a:r>
            <a:endParaRPr lang="en-GB" sz="2000" dirty="0" smtClean="0"/>
          </a:p>
          <a:p>
            <a:r>
              <a:rPr lang="en-GB" sz="2000" dirty="0" smtClean="0"/>
              <a:t>Please upload your talk to </a:t>
            </a:r>
            <a:r>
              <a:rPr lang="en-GB" sz="2000" dirty="0" err="1" smtClean="0"/>
              <a:t>indico</a:t>
            </a:r>
            <a:r>
              <a:rPr lang="en-GB" sz="2000" dirty="0" smtClean="0"/>
              <a:t> beforehand </a:t>
            </a:r>
            <a:r>
              <a:rPr lang="en-GB" sz="2000" dirty="0" smtClean="0"/>
              <a:t> </a:t>
            </a:r>
            <a:endParaRPr lang="en-GB" sz="2000" dirty="0" smtClean="0"/>
          </a:p>
          <a:p>
            <a:r>
              <a:rPr lang="en-GB" sz="2000" dirty="0" smtClean="0"/>
              <a:t>Arrange taxis with David Crooks</a:t>
            </a:r>
          </a:p>
          <a:p>
            <a:r>
              <a:rPr lang="en-GB" sz="2000" dirty="0" smtClean="0"/>
              <a:t>Return Visitor passes when you leave.</a:t>
            </a:r>
          </a:p>
          <a:p>
            <a:endParaRPr lang="en-GB" sz="2000" dirty="0"/>
          </a:p>
          <a:p>
            <a:r>
              <a:rPr lang="en-GB" sz="2000" dirty="0" smtClean="0"/>
              <a:t>If you would like an Autumn meeting please volunteer to host at your institute!!</a:t>
            </a:r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HEPSYSMAN RAL – </a:t>
            </a:r>
            <a:r>
              <a:rPr lang="en-GB" dirty="0" smtClean="0"/>
              <a:t>24th May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4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GridPP3_talks</Template>
  <TotalTime>56607</TotalTime>
  <Words>71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Trebuchet MS</vt:lpstr>
      <vt:lpstr>GridPP3_talks</vt:lpstr>
      <vt:lpstr>Custom Design</vt:lpstr>
      <vt:lpstr> HEPSYSMAN</vt:lpstr>
      <vt:lpstr>Outline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UKI-SouthGrid Status Report</dc:title>
  <dc:creator>Department of Physics</dc:creator>
  <cp:lastModifiedBy>Peter Gronbech</cp:lastModifiedBy>
  <cp:revision>540</cp:revision>
  <dcterms:created xsi:type="dcterms:W3CDTF">2009-05-19T13:12:48Z</dcterms:created>
  <dcterms:modified xsi:type="dcterms:W3CDTF">2019-05-24T07:39:47Z</dcterms:modified>
</cp:coreProperties>
</file>