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" name="Shape 94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47" name="Shape 94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Arial"/>
      </a:defRPr>
    </a:lvl1pPr>
    <a:lvl2pPr indent="228600" latinLnBrk="0">
      <a:defRPr sz="1200">
        <a:latin typeface="+mn-lt"/>
        <a:ea typeface="+mn-ea"/>
        <a:cs typeface="+mn-cs"/>
        <a:sym typeface="Arial"/>
      </a:defRPr>
    </a:lvl2pPr>
    <a:lvl3pPr indent="457200" latinLnBrk="0">
      <a:defRPr sz="1200">
        <a:latin typeface="+mn-lt"/>
        <a:ea typeface="+mn-ea"/>
        <a:cs typeface="+mn-cs"/>
        <a:sym typeface="Arial"/>
      </a:defRPr>
    </a:lvl3pPr>
    <a:lvl4pPr indent="685800" latinLnBrk="0">
      <a:defRPr sz="1200">
        <a:latin typeface="+mn-lt"/>
        <a:ea typeface="+mn-ea"/>
        <a:cs typeface="+mn-cs"/>
        <a:sym typeface="Arial"/>
      </a:defRPr>
    </a:lvl4pPr>
    <a:lvl5pPr indent="914400" latinLnBrk="0">
      <a:defRPr sz="1200">
        <a:latin typeface="+mn-lt"/>
        <a:ea typeface="+mn-ea"/>
        <a:cs typeface="+mn-cs"/>
        <a:sym typeface="Arial"/>
      </a:defRPr>
    </a:lvl5pPr>
    <a:lvl6pPr indent="1143000" latinLnBrk="0">
      <a:defRPr sz="1200">
        <a:latin typeface="+mn-lt"/>
        <a:ea typeface="+mn-ea"/>
        <a:cs typeface="+mn-cs"/>
        <a:sym typeface="Arial"/>
      </a:defRPr>
    </a:lvl6pPr>
    <a:lvl7pPr indent="1371600" latinLnBrk="0">
      <a:defRPr sz="1200">
        <a:latin typeface="+mn-lt"/>
        <a:ea typeface="+mn-ea"/>
        <a:cs typeface="+mn-cs"/>
        <a:sym typeface="Arial"/>
      </a:defRPr>
    </a:lvl7pPr>
    <a:lvl8pPr indent="1600200" latinLnBrk="0">
      <a:defRPr sz="1200">
        <a:latin typeface="+mn-lt"/>
        <a:ea typeface="+mn-ea"/>
        <a:cs typeface="+mn-cs"/>
        <a:sym typeface="Arial"/>
      </a:defRPr>
    </a:lvl8pPr>
    <a:lvl9pPr indent="1828800" latinLnBrk="0">
      <a:defRPr sz="1200">
        <a:latin typeface="+mn-lt"/>
        <a:ea typeface="+mn-ea"/>
        <a:cs typeface="+mn-cs"/>
        <a:sym typeface="Arial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6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7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41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42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46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7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57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61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2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63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64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73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74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5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78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9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80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81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82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83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92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01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02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03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12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14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23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25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6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2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35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45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55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57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8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259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2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5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9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68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70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1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272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2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81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83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4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285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2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294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6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7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2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06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0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08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9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10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11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3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20" name="Shape 61" descr="Shape 6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2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2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3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24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25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26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327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3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36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45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4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47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56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58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67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68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69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0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3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79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80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9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40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41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42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3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89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90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399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00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01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2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03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12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1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14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5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16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25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2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27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28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29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38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3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40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41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50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5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52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3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54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55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64" name="Shape 114" descr="Shape 11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46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66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7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68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69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70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471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4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0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4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8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489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490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491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9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00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0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02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53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7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0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11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12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13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14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5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23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2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33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34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43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4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45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46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547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5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5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5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58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59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560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5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8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71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2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573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5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1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2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8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84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5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5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94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59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6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7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598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599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6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7" name="Shape 168" descr="Shape 16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8" name="Shape 169" descr="Shape 16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37081" cy="864720"/>
          </a:xfrm>
          <a:prstGeom prst="rect">
            <a:avLst/>
          </a:prstGeom>
          <a:ln w="12700">
            <a:miter lim="400000"/>
          </a:ln>
        </p:spPr>
      </p:pic>
      <p:sp>
        <p:nvSpPr>
          <p:cNvPr id="60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10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11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612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613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614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615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61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24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8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9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0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2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33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3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35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3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44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4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46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4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55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5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57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58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65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67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68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77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687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688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89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90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691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6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9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00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0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02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03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04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7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2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13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1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15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16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17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7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26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2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28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9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7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38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3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0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1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42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43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74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1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82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bg>
      <p:bgPr>
        <a:solidFill>
          <a:srgbClr val="FFFFFE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1" name="CustomShape 1"/>
          <p:cNvSpPr/>
          <p:nvPr/>
        </p:nvSpPr>
        <p:spPr>
          <a:xfrm>
            <a:off x="0" y="431280"/>
            <a:ext cx="9143280" cy="912601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52" name="Shape 221" descr="Shape 22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5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54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5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56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57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58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759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76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7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68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69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770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71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7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9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80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81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782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83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784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85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3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794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795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796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797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798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99" name="Body Level One…"/>
          <p:cNvSpPr txBox="1"/>
          <p:nvPr>
            <p:ph type="body" idx="1"/>
          </p:nvPr>
        </p:nvSpPr>
        <p:spPr>
          <a:xfrm>
            <a:off x="457200" y="1604519"/>
            <a:ext cx="8229241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0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7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08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09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0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11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12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13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4" name="PlaceHolder 3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81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2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23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24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25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26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2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5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36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37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38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39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40" name="Body Level One…"/>
          <p:cNvSpPr txBox="1"/>
          <p:nvPr>
            <p:ph type="body" idx="1"/>
          </p:nvPr>
        </p:nvSpPr>
        <p:spPr>
          <a:xfrm>
            <a:off x="457200" y="273599"/>
            <a:ext cx="8229241" cy="5307841"/>
          </a:xfrm>
          <a:prstGeom prst="rect">
            <a:avLst/>
          </a:prstGeom>
        </p:spPr>
        <p:txBody>
          <a:bodyPr anchor="ctr"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8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49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50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51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52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5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54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5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856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8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64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65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66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67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68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6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70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71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872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87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0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81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82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83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884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885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6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7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888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8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93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94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5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6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8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9" name="PlaceHolder 3"/>
          <p:cNvSpPr/>
          <p:nvPr/>
        </p:nvSpPr>
        <p:spPr>
          <a:xfrm>
            <a:off x="457199" y="3682079"/>
            <a:ext cx="40158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00" name="PlaceHolder 4"/>
          <p:cNvSpPr/>
          <p:nvPr>
            <p:ph type="body" sz="half" idx="13"/>
          </p:nvPr>
        </p:nvSpPr>
        <p:spPr>
          <a:xfrm>
            <a:off x="4674239" y="1604519"/>
            <a:ext cx="4015800" cy="397728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0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6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897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898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899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0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901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02" name="Body Level One…"/>
          <p:cNvSpPr txBox="1"/>
          <p:nvPr>
            <p:ph type="body" sz="half" idx="1"/>
          </p:nvPr>
        </p:nvSpPr>
        <p:spPr>
          <a:xfrm>
            <a:off x="457200" y="1604519"/>
            <a:ext cx="822924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3" name="PlaceHolder 3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9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912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913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914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15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916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17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8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19" name="PlaceHolder 4"/>
          <p:cNvSpPr/>
          <p:nvPr/>
        </p:nvSpPr>
        <p:spPr>
          <a:xfrm>
            <a:off x="4674239" y="3682079"/>
            <a:ext cx="4015800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20" name="PlaceHolder 5"/>
          <p:cNvSpPr/>
          <p:nvPr>
            <p:ph type="body" sz="quarter" idx="13"/>
          </p:nvPr>
        </p:nvSpPr>
        <p:spPr>
          <a:xfrm>
            <a:off x="457199" y="3682079"/>
            <a:ext cx="4015801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92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8" name="Shape 325" descr="Shape 32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929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930" name="Shape 327" descr="Shape 32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3959" y="4466520"/>
            <a:ext cx="2388601" cy="1198080"/>
          </a:xfrm>
          <a:prstGeom prst="rect">
            <a:avLst/>
          </a:prstGeom>
          <a:ln w="12700">
            <a:miter lim="400000"/>
          </a:ln>
        </p:spPr>
      </p:pic>
      <p:pic>
        <p:nvPicPr>
          <p:cNvPr id="931" name="Shape 328" descr="Shape 328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932" name="Shape 329" descr="Shape 329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93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pc="0" sz="4400">
                <a:uFillTx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934" name="Body Level One…"/>
          <p:cNvSpPr txBox="1"/>
          <p:nvPr>
            <p:ph type="body" sz="quarter" idx="1"/>
          </p:nvPr>
        </p:nvSpPr>
        <p:spPr>
          <a:xfrm>
            <a:off x="457200" y="1604519"/>
            <a:ext cx="2649601" cy="1896842"/>
          </a:xfrm>
          <a:prstGeom prst="rect">
            <a:avLst/>
          </a:prstGeom>
        </p:spPr>
        <p:txBody>
          <a:bodyPr/>
          <a:lstStyle>
            <a:lvl1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1pPr>
            <a:lvl2pPr marL="723900" indent="-2667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2pPr>
            <a:lvl3pPr marL="1234439" indent="-320039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3pPr>
            <a:lvl4pPr marL="17272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4pPr>
            <a:lvl5pPr marL="2184400" indent="-355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5" name="PlaceHolder 3"/>
          <p:cNvSpPr/>
          <p:nvPr/>
        </p:nvSpPr>
        <p:spPr>
          <a:xfrm>
            <a:off x="323964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36" name="PlaceHolder 4"/>
          <p:cNvSpPr/>
          <p:nvPr/>
        </p:nvSpPr>
        <p:spPr>
          <a:xfrm>
            <a:off x="6022080" y="1604519"/>
            <a:ext cx="2649601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37" name="PlaceHolder 5"/>
          <p:cNvSpPr/>
          <p:nvPr/>
        </p:nvSpPr>
        <p:spPr>
          <a:xfrm>
            <a:off x="602208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38" name="PlaceHolder 6"/>
          <p:cNvSpPr/>
          <p:nvPr/>
        </p:nvSpPr>
        <p:spPr>
          <a:xfrm>
            <a:off x="3239640" y="3682079"/>
            <a:ext cx="2649601" cy="189684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228600" indent="-2286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buChar char="•"/>
              <a:defRPr sz="2800"/>
            </a:pPr>
          </a:p>
        </p:txBody>
      </p:sp>
      <p:sp>
        <p:nvSpPr>
          <p:cNvPr id="939" name="PlaceHolder 7"/>
          <p:cNvSpPr/>
          <p:nvPr>
            <p:ph type="body" sz="quarter" idx="13"/>
          </p:nvPr>
        </p:nvSpPr>
        <p:spPr>
          <a:xfrm>
            <a:off x="457199" y="3682079"/>
            <a:ext cx="2649602" cy="1896841"/>
          </a:xfrm>
          <a:prstGeom prst="rect">
            <a:avLst/>
          </a:prstGeom>
        </p:spPr>
        <p:txBody>
          <a:bodyPr/>
          <a:lstStyle/>
          <a:p>
            <a:pPr marL="228600" indent="-228600">
              <a:spcBef>
                <a:spcPts val="1000"/>
              </a:spcBef>
              <a:buClrTx/>
              <a:buSzPct val="100000"/>
              <a:buFont typeface="Arial"/>
              <a:buChar char="•"/>
              <a:defRPr spc="0" sz="2800">
                <a:uFillTx/>
              </a:defRPr>
            </a:pPr>
          </a:p>
        </p:txBody>
      </p:sp>
      <p:sp>
        <p:nvSpPr>
          <p:cNvPr id="94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10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1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12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4" name="Body Level One…"/>
          <p:cNvSpPr txBox="1"/>
          <p:nvPr>
            <p:ph type="body" sz="half" idx="1"/>
          </p:nvPr>
        </p:nvSpPr>
        <p:spPr>
          <a:xfrm>
            <a:off x="457200" y="1604519"/>
            <a:ext cx="4015800" cy="397728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16" name="PlaceHolder 4"/>
          <p:cNvSpPr/>
          <p:nvPr>
            <p:ph type="body" sz="quarter" idx="13"/>
          </p:nvPr>
        </p:nvSpPr>
        <p:spPr>
          <a:xfrm>
            <a:off x="4674239" y="3682079"/>
            <a:ext cx="4015800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126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7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128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129" name="Title Text"/>
          <p:cNvSpPr txBox="1"/>
          <p:nvPr>
            <p:ph type="title"/>
          </p:nvPr>
        </p:nvSpPr>
        <p:spPr>
          <a:xfrm>
            <a:off x="457200" y="273599"/>
            <a:ext cx="8229241" cy="1144801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30" name="Body Level One…"/>
          <p:cNvSpPr txBox="1"/>
          <p:nvPr>
            <p:ph type="body" sz="quarter" idx="1"/>
          </p:nvPr>
        </p:nvSpPr>
        <p:spPr>
          <a:xfrm>
            <a:off x="457200" y="1604519"/>
            <a:ext cx="4015800" cy="1896842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1" name="PlaceHolder 3"/>
          <p:cNvSpPr/>
          <p:nvPr/>
        </p:nvSpPr>
        <p:spPr>
          <a:xfrm>
            <a:off x="4674239" y="1604519"/>
            <a:ext cx="4015800" cy="1896842"/>
          </a:xfrm>
          <a:prstGeom prst="rect">
            <a:avLst/>
          </a:prstGeom>
          <a:ln w="12700">
            <a:miter lim="400000"/>
          </a:ln>
        </p:spPr>
        <p:txBody>
          <a:bodyPr lIns="0" tIns="0" rIns="0" bIns="0">
            <a:normAutofit fontScale="100000" lnSpcReduction="0"/>
          </a:bodyPr>
          <a:lstStyle/>
          <a:p>
            <a:pPr marL="431999" indent="-323999">
              <a:lnSpc>
                <a:spcPct val="90000"/>
              </a:lnSpc>
              <a:spcBef>
                <a:spcPts val="1400"/>
              </a:spcBef>
              <a:buClr>
                <a:srgbClr val="000000"/>
              </a:buClr>
              <a:buSzPct val="45000"/>
              <a:buChar char="●"/>
              <a:defRPr spc="-100" sz="1400">
                <a:uFill>
                  <a:solidFill>
                    <a:srgbClr val="FFFFFF"/>
                  </a:solidFill>
                </a:uFill>
              </a:defRPr>
            </a:pPr>
          </a:p>
        </p:txBody>
      </p:sp>
      <p:sp>
        <p:nvSpPr>
          <p:cNvPr id="132" name="PlaceHolder 4"/>
          <p:cNvSpPr/>
          <p:nvPr>
            <p:ph type="body" sz="half" idx="13"/>
          </p:nvPr>
        </p:nvSpPr>
        <p:spPr>
          <a:xfrm>
            <a:off x="457199" y="3682079"/>
            <a:ext cx="8229242" cy="1896841"/>
          </a:xfrm>
          <a:prstGeom prst="rect">
            <a:avLst/>
          </a:prstGeom>
        </p:spPr>
        <p:txBody>
          <a:bodyPr/>
          <a:lstStyle/>
          <a:p>
            <a:pPr>
              <a:defRPr spc="-100"/>
            </a:pPr>
          </a:p>
        </p:txBody>
      </p:sp>
      <p:sp>
        <p:nvSpPr>
          <p:cNvPr id="13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18.xml"/><Relationship Id="rId22" Type="http://schemas.openxmlformats.org/officeDocument/2006/relationships/slideLayout" Target="../slideLayouts/slideLayout19.xml"/><Relationship Id="rId23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1.xml"/><Relationship Id="rId25" Type="http://schemas.openxmlformats.org/officeDocument/2006/relationships/slideLayout" Target="../slideLayouts/slideLayout22.xml"/><Relationship Id="rId26" Type="http://schemas.openxmlformats.org/officeDocument/2006/relationships/slideLayout" Target="../slideLayouts/slideLayout23.xml"/><Relationship Id="rId27" Type="http://schemas.openxmlformats.org/officeDocument/2006/relationships/slideLayout" Target="../slideLayouts/slideLayout24.xml"/><Relationship Id="rId28" Type="http://schemas.openxmlformats.org/officeDocument/2006/relationships/slideLayout" Target="../slideLayouts/slideLayout25.xml"/><Relationship Id="rId29" Type="http://schemas.openxmlformats.org/officeDocument/2006/relationships/slideLayout" Target="../slideLayouts/slideLayout26.xml"/><Relationship Id="rId30" Type="http://schemas.openxmlformats.org/officeDocument/2006/relationships/slideLayout" Target="../slideLayouts/slideLayout27.xml"/><Relationship Id="rId31" Type="http://schemas.openxmlformats.org/officeDocument/2006/relationships/slideLayout" Target="../slideLayouts/slideLayout28.xml"/><Relationship Id="rId32" Type="http://schemas.openxmlformats.org/officeDocument/2006/relationships/slideLayout" Target="../slideLayouts/slideLayout29.xml"/><Relationship Id="rId33" Type="http://schemas.openxmlformats.org/officeDocument/2006/relationships/slideLayout" Target="../slideLayouts/slideLayout30.xml"/><Relationship Id="rId34" Type="http://schemas.openxmlformats.org/officeDocument/2006/relationships/slideLayout" Target="../slideLayouts/slideLayout31.xml"/><Relationship Id="rId35" Type="http://schemas.openxmlformats.org/officeDocument/2006/relationships/slideLayout" Target="../slideLayouts/slideLayout32.xml"/><Relationship Id="rId36" Type="http://schemas.openxmlformats.org/officeDocument/2006/relationships/slideLayout" Target="../slideLayouts/slideLayout33.xml"/><Relationship Id="rId37" Type="http://schemas.openxmlformats.org/officeDocument/2006/relationships/slideLayout" Target="../slideLayouts/slideLayout34.xml"/><Relationship Id="rId38" Type="http://schemas.openxmlformats.org/officeDocument/2006/relationships/slideLayout" Target="../slideLayouts/slideLayout35.xml"/><Relationship Id="rId39" Type="http://schemas.openxmlformats.org/officeDocument/2006/relationships/slideLayout" Target="../slideLayouts/slideLayout36.xml"/><Relationship Id="rId40" Type="http://schemas.openxmlformats.org/officeDocument/2006/relationships/slideLayout" Target="../slideLayouts/slideLayout37.xml"/><Relationship Id="rId41" Type="http://schemas.openxmlformats.org/officeDocument/2006/relationships/slideLayout" Target="../slideLayouts/slideLayout38.xml"/><Relationship Id="rId42" Type="http://schemas.openxmlformats.org/officeDocument/2006/relationships/slideLayout" Target="../slideLayouts/slideLayout39.xml"/><Relationship Id="rId43" Type="http://schemas.openxmlformats.org/officeDocument/2006/relationships/slideLayout" Target="../slideLayouts/slideLayout40.xml"/><Relationship Id="rId44" Type="http://schemas.openxmlformats.org/officeDocument/2006/relationships/slideLayout" Target="../slideLayouts/slideLayout41.xml"/><Relationship Id="rId45" Type="http://schemas.openxmlformats.org/officeDocument/2006/relationships/slideLayout" Target="../slideLayouts/slideLayout42.xml"/><Relationship Id="rId46" Type="http://schemas.openxmlformats.org/officeDocument/2006/relationships/slideLayout" Target="../slideLayouts/slideLayout43.xml"/><Relationship Id="rId47" Type="http://schemas.openxmlformats.org/officeDocument/2006/relationships/slideLayout" Target="../slideLayouts/slideLayout44.xml"/><Relationship Id="rId48" Type="http://schemas.openxmlformats.org/officeDocument/2006/relationships/slideLayout" Target="../slideLayouts/slideLayout45.xml"/><Relationship Id="rId49" Type="http://schemas.openxmlformats.org/officeDocument/2006/relationships/slideLayout" Target="../slideLayouts/slideLayout46.xml"/><Relationship Id="rId50" Type="http://schemas.openxmlformats.org/officeDocument/2006/relationships/slideLayout" Target="../slideLayouts/slideLayout47.xml"/><Relationship Id="rId51" Type="http://schemas.openxmlformats.org/officeDocument/2006/relationships/slideLayout" Target="../slideLayouts/slideLayout48.xml"/><Relationship Id="rId52" Type="http://schemas.openxmlformats.org/officeDocument/2006/relationships/slideLayout" Target="../slideLayouts/slideLayout49.xml"/><Relationship Id="rId53" Type="http://schemas.openxmlformats.org/officeDocument/2006/relationships/slideLayout" Target="../slideLayouts/slideLayout50.xml"/><Relationship Id="rId54" Type="http://schemas.openxmlformats.org/officeDocument/2006/relationships/slideLayout" Target="../slideLayouts/slideLayout51.xml"/><Relationship Id="rId55" Type="http://schemas.openxmlformats.org/officeDocument/2006/relationships/slideLayout" Target="../slideLayouts/slideLayout52.xml"/><Relationship Id="rId56" Type="http://schemas.openxmlformats.org/officeDocument/2006/relationships/slideLayout" Target="../slideLayouts/slideLayout53.xml"/><Relationship Id="rId57" Type="http://schemas.openxmlformats.org/officeDocument/2006/relationships/slideLayout" Target="../slideLayouts/slideLayout54.xml"/><Relationship Id="rId58" Type="http://schemas.openxmlformats.org/officeDocument/2006/relationships/slideLayout" Target="../slideLayouts/slideLayout55.xml"/><Relationship Id="rId59" Type="http://schemas.openxmlformats.org/officeDocument/2006/relationships/slideLayout" Target="../slideLayouts/slideLayout56.xml"/><Relationship Id="rId60" Type="http://schemas.openxmlformats.org/officeDocument/2006/relationships/slideLayout" Target="../slideLayouts/slideLayout57.xml"/><Relationship Id="rId61" Type="http://schemas.openxmlformats.org/officeDocument/2006/relationships/slideLayout" Target="../slideLayouts/slideLayout58.xml"/><Relationship Id="rId62" Type="http://schemas.openxmlformats.org/officeDocument/2006/relationships/slideLayout" Target="../slideLayouts/slideLayout59.xml"/><Relationship Id="rId63" Type="http://schemas.openxmlformats.org/officeDocument/2006/relationships/slideLayout" Target="../slideLayouts/slideLayout60.xml"/><Relationship Id="rId64" Type="http://schemas.openxmlformats.org/officeDocument/2006/relationships/slideLayout" Target="../slideLayouts/slideLayout61.xml"/><Relationship Id="rId65" Type="http://schemas.openxmlformats.org/officeDocument/2006/relationships/slideLayout" Target="../slideLayouts/slideLayout62.xml"/><Relationship Id="rId66" Type="http://schemas.openxmlformats.org/officeDocument/2006/relationships/slideLayout" Target="../slideLayouts/slideLayout63.xml"/><Relationship Id="rId67" Type="http://schemas.openxmlformats.org/officeDocument/2006/relationships/slideLayout" Target="../slideLayouts/slideLayout64.xml"/><Relationship Id="rId68" Type="http://schemas.openxmlformats.org/officeDocument/2006/relationships/slideLayout" Target="../slideLayouts/slideLayout65.xml"/><Relationship Id="rId69" Type="http://schemas.openxmlformats.org/officeDocument/2006/relationships/slideLayout" Target="../slideLayouts/slideLayout66.xml"/><Relationship Id="rId70" Type="http://schemas.openxmlformats.org/officeDocument/2006/relationships/slideLayout" Target="../slideLayouts/slideLayout67.xml"/><Relationship Id="rId71" Type="http://schemas.openxmlformats.org/officeDocument/2006/relationships/slideLayout" Target="../slideLayouts/slideLayout68.xml"/><Relationship Id="rId72" Type="http://schemas.openxmlformats.org/officeDocument/2006/relationships/slideLayout" Target="../slideLayouts/slideLayout69.xml"/><Relationship Id="rId73" Type="http://schemas.openxmlformats.org/officeDocument/2006/relationships/slideLayout" Target="../slideLayouts/slideLayout70.xml"/><Relationship Id="rId74" Type="http://schemas.openxmlformats.org/officeDocument/2006/relationships/slideLayout" Target="../slideLayouts/slideLayout71.xml"/><Relationship Id="rId75" Type="http://schemas.openxmlformats.org/officeDocument/2006/relationships/slideLayout" Target="../slideLayouts/slideLayout7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424A4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6" descr="Shape 6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06199" y="430560"/>
            <a:ext cx="1821601" cy="91368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CustomShape 1"/>
          <p:cNvSpPr/>
          <p:nvPr/>
        </p:nvSpPr>
        <p:spPr>
          <a:xfrm>
            <a:off x="0" y="4466520"/>
            <a:ext cx="9143280" cy="119808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p:spPr>
        <p:txBody>
          <a:bodyPr lIns="45719" rIns="45719"/>
          <a:lstStyle/>
          <a:p>
            <a:pPr/>
          </a:p>
        </p:txBody>
      </p:sp>
      <p:pic>
        <p:nvPicPr>
          <p:cNvPr id="4" name="Shape 9" descr="Shape 9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57559" y="4467240"/>
            <a:ext cx="2385721" cy="1196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Shape 10" descr="Shape 10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4158720"/>
            <a:ext cx="9143280" cy="307081"/>
          </a:xfrm>
          <a:prstGeom prst="rect">
            <a:avLst/>
          </a:prstGeom>
          <a:ln w="12700">
            <a:miter lim="400000"/>
          </a:ln>
        </p:spPr>
      </p:pic>
      <p:pic>
        <p:nvPicPr>
          <p:cNvPr id="6" name="Shape 11" descr="Shape 11"/>
          <p:cNvPicPr>
            <a:picLocks noChangeAspect="1"/>
          </p:cNvPicPr>
          <p:nvPr/>
        </p:nvPicPr>
        <p:blipFill>
          <a:blip r:embed="rId3">
            <a:extLst/>
          </a:blip>
          <a:srcRect l="0" t="0" r="0" b="51220"/>
          <a:stretch>
            <a:fillRect/>
          </a:stretch>
        </p:blipFill>
        <p:spPr>
          <a:xfrm>
            <a:off x="0" y="5670360"/>
            <a:ext cx="9143280" cy="307081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itle Text"/>
          <p:cNvSpPr txBox="1"/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/>
            <a:r>
              <a:t>Title Text</a:t>
            </a:r>
          </a:p>
        </p:txBody>
      </p:sp>
      <p:sp>
        <p:nvSpPr>
          <p:cNvPr id="8" name="Body Level One…"/>
          <p:cNvSpPr txBox="1"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" name="Slide Number"/>
          <p:cNvSpPr txBox="1"/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  <p:sldLayoutId id="2147483666" r:id="rId21"/>
    <p:sldLayoutId id="2147483667" r:id="rId22"/>
    <p:sldLayoutId id="2147483668" r:id="rId23"/>
    <p:sldLayoutId id="2147483669" r:id="rId24"/>
    <p:sldLayoutId id="2147483670" r:id="rId25"/>
    <p:sldLayoutId id="2147483671" r:id="rId26"/>
    <p:sldLayoutId id="2147483672" r:id="rId27"/>
    <p:sldLayoutId id="2147483673" r:id="rId28"/>
    <p:sldLayoutId id="2147483674" r:id="rId29"/>
    <p:sldLayoutId id="2147483675" r:id="rId30"/>
    <p:sldLayoutId id="2147483676" r:id="rId31"/>
    <p:sldLayoutId id="2147483677" r:id="rId32"/>
    <p:sldLayoutId id="2147483678" r:id="rId33"/>
    <p:sldLayoutId id="2147483679" r:id="rId34"/>
    <p:sldLayoutId id="2147483680" r:id="rId35"/>
    <p:sldLayoutId id="2147483681" r:id="rId36"/>
    <p:sldLayoutId id="2147483682" r:id="rId37"/>
    <p:sldLayoutId id="2147483683" r:id="rId38"/>
    <p:sldLayoutId id="2147483684" r:id="rId39"/>
    <p:sldLayoutId id="2147483685" r:id="rId40"/>
    <p:sldLayoutId id="2147483686" r:id="rId41"/>
    <p:sldLayoutId id="2147483687" r:id="rId42"/>
    <p:sldLayoutId id="2147483688" r:id="rId43"/>
    <p:sldLayoutId id="2147483689" r:id="rId44"/>
    <p:sldLayoutId id="2147483690" r:id="rId45"/>
    <p:sldLayoutId id="2147483691" r:id="rId46"/>
    <p:sldLayoutId id="2147483692" r:id="rId47"/>
    <p:sldLayoutId id="2147483693" r:id="rId48"/>
    <p:sldLayoutId id="2147483694" r:id="rId49"/>
    <p:sldLayoutId id="2147483695" r:id="rId50"/>
    <p:sldLayoutId id="2147483696" r:id="rId51"/>
    <p:sldLayoutId id="2147483697" r:id="rId52"/>
    <p:sldLayoutId id="2147483698" r:id="rId53"/>
    <p:sldLayoutId id="2147483699" r:id="rId54"/>
    <p:sldLayoutId id="2147483700" r:id="rId55"/>
    <p:sldLayoutId id="2147483701" r:id="rId56"/>
    <p:sldLayoutId id="2147483702" r:id="rId57"/>
    <p:sldLayoutId id="2147483703" r:id="rId58"/>
    <p:sldLayoutId id="2147483704" r:id="rId59"/>
    <p:sldLayoutId id="2147483705" r:id="rId60"/>
    <p:sldLayoutId id="2147483706" r:id="rId61"/>
    <p:sldLayoutId id="2147483707" r:id="rId62"/>
    <p:sldLayoutId id="2147483708" r:id="rId63"/>
    <p:sldLayoutId id="2147483709" r:id="rId64"/>
    <p:sldLayoutId id="2147483710" r:id="rId65"/>
    <p:sldLayoutId id="2147483711" r:id="rId66"/>
    <p:sldLayoutId id="2147483712" r:id="rId67"/>
    <p:sldLayoutId id="2147483713" r:id="rId68"/>
    <p:sldLayoutId id="2147483714" r:id="rId69"/>
    <p:sldLayoutId id="2147483715" r:id="rId70"/>
    <p:sldLayoutId id="2147483716" r:id="rId71"/>
    <p:sldLayoutId id="2147483717" r:id="rId72"/>
    <p:sldLayoutId id="2147483718" r:id="rId73"/>
    <p:sldLayoutId id="2147483719" r:id="rId74"/>
    <p:sldLayoutId id="2147483720" r:id="rId75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1" strike="noStrike" sz="18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9pPr>
    </p:titleStyle>
    <p:bodyStyle>
      <a:lvl1pPr marL="431999" marR="0" indent="-323999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1pPr>
      <a:lvl2pPr marL="863999" marR="0" indent="-323999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Tx/>
        <a:buChar char="−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2pPr>
      <a:lvl3pPr marL="1295999" marR="0" indent="-2880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3pPr>
      <a:lvl4pPr marL="1727999" marR="0" indent="-215999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75000"/>
        <a:buFontTx/>
        <a:buChar char="−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4pPr>
      <a:lvl5pPr marL="2095200" marR="0" indent="-1512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5pPr>
      <a:lvl6pPr marL="2527200" marR="0" indent="-1512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6pPr>
      <a:lvl7pPr marL="2959199" marR="0" indent="-1512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45000"/>
        <a:buFontTx/>
        <a:buChar char="●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7pPr>
      <a:lvl8pPr marL="3378200" marR="0" indent="-1778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8pPr>
      <a:lvl9pPr marL="3835400" marR="0" indent="-177800" algn="l" defTabSz="914400" rtl="0" latinLnBrk="0">
        <a:lnSpc>
          <a:spcPct val="90000"/>
        </a:lnSpc>
        <a:spcBef>
          <a:spcPts val="1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b="0" baseline="0" cap="none" i="0" spc="-1" strike="noStrike" sz="1400" u="none">
          <a:ln>
            <a:noFill/>
          </a:ln>
          <a:solidFill>
            <a:srgbClr val="000000"/>
          </a:solidFill>
          <a:uFill>
            <a:solidFill>
              <a:srgbClr val="FFFFFF"/>
            </a:solidFill>
          </a:uFill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2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<Relationship Id="rId2" Type="http://schemas.openxmlformats.org/officeDocument/2006/relationships/image" Target="../media/image1.jpe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5.png"/><Relationship Id="rId3" Type="http://schemas.openxmlformats.org/officeDocument/2006/relationships/image" Target="../media/image2.jpeg"/><Relationship Id="rId4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9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3.jpe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9" name="CustomShape 1"/>
          <p:cNvSpPr txBox="1"/>
          <p:nvPr/>
        </p:nvSpPr>
        <p:spPr>
          <a:xfrm>
            <a:off x="470519" y="1986839"/>
            <a:ext cx="6662882" cy="1295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pc="-1" sz="4500">
                <a:solidFill>
                  <a:srgbClr val="EB641E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RHUL  Site Report</a:t>
            </a:r>
            <a:br/>
          </a:p>
        </p:txBody>
      </p:sp>
      <p:sp>
        <p:nvSpPr>
          <p:cNvPr id="950" name="CustomShape 2"/>
          <p:cNvSpPr txBox="1"/>
          <p:nvPr/>
        </p:nvSpPr>
        <p:spPr>
          <a:xfrm>
            <a:off x="228600" y="4508639"/>
            <a:ext cx="6425640" cy="7986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t>Antonio Perez</a:t>
            </a:r>
            <a:r>
              <a:rPr b="0"/>
              <a:t>, </a:t>
            </a:r>
            <a:br>
              <a:rPr b="0"/>
            </a:br>
            <a:r>
              <a:rPr b="0"/>
              <a:t>Simon George, Barry Green, Tom Crane</a:t>
            </a:r>
          </a:p>
          <a:p>
            <a:pPr>
              <a:defRPr spc="-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t>HEP Sysman meeting	@ RAL, May 2019</a:t>
            </a:r>
            <a:r>
              <a:rPr>
                <a:latin typeface="Corbel"/>
                <a:ea typeface="Corbel"/>
                <a:cs typeface="Corbel"/>
                <a:sym typeface="Corbel"/>
              </a:rPr>
              <a:t>	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" name="CustomShape 1"/>
          <p:cNvSpPr txBox="1"/>
          <p:nvPr/>
        </p:nvSpPr>
        <p:spPr>
          <a:xfrm>
            <a:off x="457199" y="644476"/>
            <a:ext cx="6545162" cy="3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spc="-1"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t>Group Activities </a:t>
            </a:r>
            <a:r>
              <a:rPr>
                <a:solidFill>
                  <a:srgbClr val="FF0000"/>
                </a:solidFill>
              </a:rPr>
              <a:t>(update) </a:t>
            </a:r>
          </a:p>
        </p:txBody>
      </p:sp>
      <p:sp>
        <p:nvSpPr>
          <p:cNvPr id="953" name="CustomShape 2"/>
          <p:cNvSpPr txBox="1"/>
          <p:nvPr/>
        </p:nvSpPr>
        <p:spPr>
          <a:xfrm>
            <a:off x="457200" y="1436039"/>
            <a:ext cx="4039561" cy="38795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pc="-1" sz="1600">
                <a:uFill>
                  <a:solidFill>
                    <a:srgbClr val="FFFFFF"/>
                  </a:solidFill>
                </a:uFill>
              </a:defRPr>
            </a:pPr>
            <a:r>
              <a:t>ATLAS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Beneﬁt from strong collaboration in software support.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Large Tier3 batch compute and storage resources for data analysis.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DAQ test systems.</a:t>
            </a:r>
          </a:p>
          <a:p>
            <a:pPr>
              <a:defRPr spc="-1" sz="1600">
                <a:uFill>
                  <a:solidFill>
                    <a:srgbClr val="FFFFFF"/>
                  </a:solidFill>
                </a:uFill>
              </a:defRPr>
            </a:pPr>
          </a:p>
          <a:p>
            <a:pPr>
              <a:defRPr b="1" spc="-1" sz="1600">
                <a:uFill>
                  <a:solidFill>
                    <a:srgbClr val="FFFFFF"/>
                  </a:solidFill>
                </a:uFill>
              </a:defRPr>
            </a:pPr>
            <a:r>
              <a:t>Dark Matter &amp; Neutrino</a:t>
            </a:r>
            <a:r>
              <a:rPr b="0"/>
              <a:t>	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Detector development: lab DAQ systems and </a:t>
            </a:r>
            <a:r>
              <a:rPr>
                <a:solidFill>
                  <a:srgbClr val="FF0000"/>
                </a:solidFill>
              </a:rPr>
              <a:t>significant quantities of test beam data to store and analyse</a:t>
            </a:r>
            <a:r>
              <a:t>.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Growing need for compute and storage resources to simulate and analyse data.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Need help with things like installation, data movement.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defRPr>
            </a:pPr>
            <a:r>
              <a:t>Have overtaken ATLAS as the largest user of Tier3 storage</a:t>
            </a:r>
            <a:r>
              <a:rPr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954" name="CustomShape 3"/>
          <p:cNvSpPr txBox="1"/>
          <p:nvPr/>
        </p:nvSpPr>
        <p:spPr>
          <a:xfrm>
            <a:off x="4645080" y="1397159"/>
            <a:ext cx="4041000" cy="30921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b="1" spc="-1" sz="1600">
                <a:uFill>
                  <a:solidFill>
                    <a:srgbClr val="FFFFFF"/>
                  </a:solidFill>
                </a:uFill>
              </a:defRPr>
            </a:pPr>
            <a:r>
              <a:t>Accelerator </a:t>
            </a:r>
          </a:p>
          <a:p>
            <a:pPr marL="343080" indent="-34235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Small DAQ systems.</a:t>
            </a:r>
          </a:p>
          <a:p>
            <a:pPr marL="343080" indent="-34235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Many small activities around the world which generates unique and valuable data sets.</a:t>
            </a:r>
          </a:p>
          <a:p>
            <a:pPr marL="343080" indent="-34235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Simulation: both embarrassingly parallel and multi-process (MPI) computing.</a:t>
            </a:r>
          </a:p>
          <a:p>
            <a:pPr marL="343080" indent="-34235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Software development infrastructure (e.g. cdash server).</a:t>
            </a:r>
          </a:p>
          <a:p>
            <a:pPr>
              <a:defRPr spc="-1" sz="1600">
                <a:uFill>
                  <a:solidFill>
                    <a:srgbClr val="FFFFFF"/>
                  </a:solidFill>
                </a:uFill>
              </a:defRPr>
            </a:pPr>
          </a:p>
          <a:p>
            <a:pPr>
              <a:defRPr b="1" spc="-1" sz="1600">
                <a:uFill>
                  <a:solidFill>
                    <a:srgbClr val="FFFFFF"/>
                  </a:solidFill>
                </a:uFill>
              </a:defRPr>
            </a:pPr>
            <a:r>
              <a:t>Theory	</a:t>
            </a:r>
            <a:r>
              <a:rPr b="0" sz="2400"/>
              <a:t>	</a:t>
            </a:r>
            <a:endParaRPr sz="2400"/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 sz="1600">
                <a:uFill>
                  <a:solidFill>
                    <a:srgbClr val="FFFFFF"/>
                  </a:solidFill>
                </a:uFill>
              </a:defRPr>
            </a:pPr>
            <a:r>
              <a:t>Occasional use of Tier3 </a:t>
            </a:r>
            <a:r>
              <a:rPr>
                <a:solidFill>
                  <a:srgbClr val="FF0000"/>
                </a:solidFill>
              </a:rPr>
              <a:t>and HPC clusters</a:t>
            </a:r>
            <a:r>
              <a:t>.</a:t>
            </a:r>
          </a:p>
        </p:txBody>
      </p:sp>
      <p:sp>
        <p:nvSpPr>
          <p:cNvPr id="955" name="CustomShape 4"/>
          <p:cNvSpPr txBox="1"/>
          <p:nvPr>
            <p:ph type="sldNum" sz="quarter" idx="4294967295"/>
          </p:nvPr>
        </p:nvSpPr>
        <p:spPr>
          <a:xfrm>
            <a:off x="496659" y="657525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defRPr spc="-1" sz="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7" name="Shape 403" descr="Shape 403"/>
          <p:cNvPicPr>
            <a:picLocks noChangeAspect="1"/>
          </p:cNvPicPr>
          <p:nvPr/>
        </p:nvPicPr>
        <p:blipFill>
          <a:blip r:embed="rId2">
            <a:extLst/>
          </a:blip>
          <a:srcRect l="0" t="8" r="0" b="8"/>
          <a:stretch>
            <a:fillRect/>
          </a:stretch>
        </p:blipFill>
        <p:spPr>
          <a:xfrm>
            <a:off x="-1440" y="0"/>
            <a:ext cx="9144721" cy="6857280"/>
          </a:xfrm>
          <a:prstGeom prst="rect">
            <a:avLst/>
          </a:prstGeom>
          <a:ln w="12700">
            <a:miter lim="400000"/>
          </a:ln>
        </p:spPr>
      </p:pic>
      <p:sp>
        <p:nvSpPr>
          <p:cNvPr id="958" name="CustomShape 1"/>
          <p:cNvSpPr txBox="1"/>
          <p:nvPr>
            <p:ph type="sldNum" sz="quarter" idx="4294967295"/>
          </p:nvPr>
        </p:nvSpPr>
        <p:spPr>
          <a:xfrm>
            <a:off x="496659" y="657525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defRPr spc="-1" sz="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59" name="CustomShape 2"/>
          <p:cNvSpPr txBox="1"/>
          <p:nvPr/>
        </p:nvSpPr>
        <p:spPr>
          <a:xfrm>
            <a:off x="560519" y="546120"/>
            <a:ext cx="4639441" cy="5540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/>
          <a:p>
            <a:pPr>
              <a:defRPr b="1" spc="-1">
                <a:uFill>
                  <a:solidFill>
                    <a:srgbClr val="FFFFFF"/>
                  </a:solidFill>
                </a:uFill>
              </a:defRPr>
            </a:pPr>
            <a:r>
              <a:t>Tier-2  9 Racks in off-site machine room</a:t>
            </a:r>
          </a:p>
          <a:p>
            <a:pPr>
              <a:defRPr spc="-1" sz="1400">
                <a:uFill>
                  <a:solidFill>
                    <a:srgbClr val="FFFFFF"/>
                  </a:solidFill>
                </a:uFill>
              </a:defRPr>
            </a:pPr>
            <a:r>
              <a:t>Still using 9 racks, no room to expand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1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rcRect l="0" t="15093" r="0" b="0"/>
          <a:stretch>
            <a:fillRect/>
          </a:stretch>
        </p:blipFill>
        <p:spPr>
          <a:xfrm>
            <a:off x="4340519" y="4628076"/>
            <a:ext cx="4686462" cy="1885044"/>
          </a:xfrm>
          <a:prstGeom prst="rect">
            <a:avLst/>
          </a:prstGeom>
          <a:ln w="12700">
            <a:miter lim="400000"/>
          </a:ln>
        </p:spPr>
      </p:pic>
      <p:pic>
        <p:nvPicPr>
          <p:cNvPr id="962" name="Picture 16" descr="Picture 16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62017" y="2523513"/>
            <a:ext cx="4532055" cy="1669265"/>
          </a:xfrm>
          <a:prstGeom prst="rect">
            <a:avLst/>
          </a:prstGeom>
          <a:ln w="12700">
            <a:miter lim="400000"/>
          </a:ln>
        </p:spPr>
      </p:pic>
      <p:sp>
        <p:nvSpPr>
          <p:cNvPr id="963" name="CustomShape 1"/>
          <p:cNvSpPr txBox="1"/>
          <p:nvPr/>
        </p:nvSpPr>
        <p:spPr>
          <a:xfrm>
            <a:off x="457199" y="644476"/>
            <a:ext cx="6545162" cy="3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pc="-1"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/>
            <a:r>
              <a:t>Tier-2</a:t>
            </a:r>
          </a:p>
        </p:txBody>
      </p:sp>
      <p:sp>
        <p:nvSpPr>
          <p:cNvPr id="964" name="CustomShape 2"/>
          <p:cNvSpPr txBox="1"/>
          <p:nvPr>
            <p:ph type="sldNum" sz="quarter" idx="4294967295"/>
          </p:nvPr>
        </p:nvSpPr>
        <p:spPr>
          <a:xfrm>
            <a:off x="496659" y="657525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defRPr spc="-1" sz="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fld id="{86CB4B4D-7CA3-9044-876B-883B54F8677D}" type="slidenum"/>
          </a:p>
        </p:txBody>
      </p:sp>
      <p:grpSp>
        <p:nvGrpSpPr>
          <p:cNvPr id="967" name="CustomShape 3"/>
          <p:cNvGrpSpPr/>
          <p:nvPr/>
        </p:nvGrpSpPr>
        <p:grpSpPr>
          <a:xfrm>
            <a:off x="181777" y="1569904"/>
            <a:ext cx="4140743" cy="5365757"/>
            <a:chOff x="0" y="0"/>
            <a:chExt cx="4140741" cy="5365756"/>
          </a:xfrm>
        </p:grpSpPr>
        <p:sp>
          <p:nvSpPr>
            <p:cNvPr id="965" name="Rectangle"/>
            <p:cNvSpPr/>
            <p:nvPr/>
          </p:nvSpPr>
          <p:spPr>
            <a:xfrm>
              <a:off x="0" y="0"/>
              <a:ext cx="4140742" cy="5067759"/>
            </a:xfrm>
            <a:prstGeom prst="rect">
              <a:avLst/>
            </a:prstGeom>
            <a:gradFill flip="none" rotWithShape="1">
              <a:gsLst>
                <a:gs pos="0">
                  <a:srgbClr val="2D5C97"/>
                </a:gs>
                <a:gs pos="80000">
                  <a:srgbClr val="3C7AC5"/>
                </a:gs>
                <a:gs pos="100000">
                  <a:srgbClr val="397BC9"/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defRPr spc="-1" sz="1700">
                  <a:uFill>
                    <a:solidFill>
                      <a:srgbClr val="FFFFFF"/>
                    </a:solidFill>
                  </a:uFill>
                </a:defRPr>
              </a:pPr>
            </a:p>
          </p:txBody>
        </p:sp>
        <p:sp>
          <p:nvSpPr>
            <p:cNvPr id="966" name="9 racks in modern machine room provided by central IT service.…"/>
            <p:cNvSpPr txBox="1"/>
            <p:nvPr/>
          </p:nvSpPr>
          <p:spPr>
            <a:xfrm>
              <a:off x="0" y="0"/>
              <a:ext cx="4140742" cy="536575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9 racks in modern machine room provided by central IT service.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46 kHS06 in 120 WN (SL6)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Cream/Torque CE x 2, moving to HTCondorCE &amp; HTC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1.4 PB DPM SE in 47 servers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8 misc servers including 3 VM hosts running standard network services, provisioning, Grid services.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New kit from GridPP6 &amp; RHUL funding arriving soon: </a:t>
              </a:r>
            </a:p>
            <a:p>
              <a:pPr lvl="1" marL="743040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12x Dell PowerEdge C6420, 2x Xeon Gold 6148, 80 cores per node, total 12 kHS06</a:t>
              </a:r>
            </a:p>
            <a:p>
              <a:pPr lvl="1" marL="743040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9x Dell R540 HBA 120TB raw, total 1 PB raw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Lack of space meant we had to remove old machines used to test VAC</a:t>
              </a:r>
            </a:p>
            <a:p>
              <a:pPr marL="285839" indent="-28511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 sz="1700">
                  <a:uFill>
                    <a:solidFill>
                      <a:srgbClr val="FFFFFF"/>
                    </a:solidFill>
                  </a:uFill>
                </a:defRPr>
              </a:pPr>
            </a:p>
          </p:txBody>
        </p:sp>
      </p:grpSp>
      <p:sp>
        <p:nvSpPr>
          <p:cNvPr id="968" name="CustomShape 4"/>
          <p:cNvSpPr txBox="1"/>
          <p:nvPr/>
        </p:nvSpPr>
        <p:spPr>
          <a:xfrm>
            <a:off x="4967999" y="2663999"/>
            <a:ext cx="1067527" cy="34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defRPr spc="-1">
                <a:uFill>
                  <a:solidFill>
                    <a:srgbClr val="FFFFFF"/>
                  </a:solidFill>
                </a:uFill>
              </a:defRPr>
            </a:lvl1pPr>
          </a:lstStyle>
          <a:p>
            <a:pPr/>
            <a:r>
              <a:t>Pledge – </a:t>
            </a:r>
          </a:p>
        </p:txBody>
      </p:sp>
      <p:grpSp>
        <p:nvGrpSpPr>
          <p:cNvPr id="971" name="CustomShape 5"/>
          <p:cNvGrpSpPr/>
          <p:nvPr/>
        </p:nvGrpSpPr>
        <p:grpSpPr>
          <a:xfrm>
            <a:off x="4322519" y="1941479"/>
            <a:ext cx="1081441" cy="333361"/>
            <a:chOff x="0" y="0"/>
            <a:chExt cx="1081439" cy="333360"/>
          </a:xfrm>
        </p:grpSpPr>
        <p:sp>
          <p:nvSpPr>
            <p:cNvPr id="969" name="Rectangle"/>
            <p:cNvSpPr/>
            <p:nvPr/>
          </p:nvSpPr>
          <p:spPr>
            <a:xfrm>
              <a:off x="0" y="-1"/>
              <a:ext cx="1081440" cy="3333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pc="-1" sz="1600">
                  <a:uFill>
                    <a:solidFill>
                      <a:srgbClr val="FFFFFF"/>
                    </a:solidFill>
                  </a:uFill>
                </a:defRPr>
              </a:pPr>
            </a:p>
          </p:txBody>
        </p:sp>
        <p:sp>
          <p:nvSpPr>
            <p:cNvPr id="970" name="Storage"/>
            <p:cNvSpPr txBox="1"/>
            <p:nvPr/>
          </p:nvSpPr>
          <p:spPr>
            <a:xfrm>
              <a:off x="0" y="-1"/>
              <a:ext cx="1081440" cy="33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>
              <a:lvl1pPr>
                <a:defRPr spc="-1" sz="1600">
                  <a:uFill>
                    <a:solidFill>
                      <a:srgbClr val="FFFFFF"/>
                    </a:solidFill>
                  </a:uFill>
                  <a:latin typeface="Corbel"/>
                  <a:ea typeface="Corbel"/>
                  <a:cs typeface="Corbel"/>
                  <a:sym typeface="Corbel"/>
                </a:defRPr>
              </a:lvl1pPr>
            </a:lstStyle>
            <a:p>
              <a:pPr/>
              <a:r>
                <a:t>Storage</a:t>
              </a:r>
            </a:p>
          </p:txBody>
        </p:sp>
      </p:grpSp>
      <p:sp>
        <p:nvSpPr>
          <p:cNvPr id="972" name="CustomShape 6"/>
          <p:cNvSpPr txBox="1"/>
          <p:nvPr/>
        </p:nvSpPr>
        <p:spPr>
          <a:xfrm>
            <a:off x="4967999" y="5036039"/>
            <a:ext cx="1067527" cy="34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4999" tIns="44999" rIns="44999" bIns="44999">
            <a:spAutoFit/>
          </a:bodyPr>
          <a:lstStyle>
            <a:lvl1pPr>
              <a:defRPr spc="-1">
                <a:uFill>
                  <a:solidFill>
                    <a:srgbClr val="FFFFFF"/>
                  </a:solidFill>
                </a:uFill>
              </a:defRPr>
            </a:lvl1pPr>
          </a:lstStyle>
          <a:p>
            <a:pPr/>
            <a:r>
              <a:t>Pledge – </a:t>
            </a:r>
          </a:p>
        </p:txBody>
      </p:sp>
      <p:grpSp>
        <p:nvGrpSpPr>
          <p:cNvPr id="975" name="CustomShape 7"/>
          <p:cNvGrpSpPr/>
          <p:nvPr/>
        </p:nvGrpSpPr>
        <p:grpSpPr>
          <a:xfrm>
            <a:off x="4340519" y="4202639"/>
            <a:ext cx="1203481" cy="333361"/>
            <a:chOff x="0" y="0"/>
            <a:chExt cx="1203480" cy="333360"/>
          </a:xfrm>
        </p:grpSpPr>
        <p:sp>
          <p:nvSpPr>
            <p:cNvPr id="973" name="Rectangle"/>
            <p:cNvSpPr/>
            <p:nvPr/>
          </p:nvSpPr>
          <p:spPr>
            <a:xfrm>
              <a:off x="-1" y="-1"/>
              <a:ext cx="1203482" cy="333362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pc="-1" sz="1600">
                  <a:uFill>
                    <a:solidFill>
                      <a:srgbClr val="FFFFFF"/>
                    </a:solidFill>
                  </a:uFill>
                </a:defRPr>
              </a:pPr>
            </a:p>
          </p:txBody>
        </p:sp>
        <p:sp>
          <p:nvSpPr>
            <p:cNvPr id="974" name="Compute"/>
            <p:cNvSpPr txBox="1"/>
            <p:nvPr/>
          </p:nvSpPr>
          <p:spPr>
            <a:xfrm>
              <a:off x="-1" y="-1"/>
              <a:ext cx="1203482" cy="331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4999" tIns="44999" rIns="44999" bIns="44999" numCol="1" anchor="t">
              <a:spAutoFit/>
            </a:bodyPr>
            <a:lstStyle>
              <a:lvl1pPr>
                <a:defRPr spc="-1" sz="1600">
                  <a:uFill>
                    <a:solidFill>
                      <a:srgbClr val="FFFFFF"/>
                    </a:solidFill>
                  </a:uFill>
                  <a:latin typeface="Corbel"/>
                  <a:ea typeface="Corbel"/>
                  <a:cs typeface="Corbel"/>
                  <a:sym typeface="Corbel"/>
                </a:defRPr>
              </a:lvl1pPr>
            </a:lstStyle>
            <a:p>
              <a:pPr/>
              <a:r>
                <a:t>Compute</a:t>
              </a:r>
            </a:p>
          </p:txBody>
        </p:sp>
      </p:grpSp>
      <p:sp>
        <p:nvSpPr>
          <p:cNvPr id="976" name="TextBox 1"/>
          <p:cNvSpPr txBox="1"/>
          <p:nvPr/>
        </p:nvSpPr>
        <p:spPr>
          <a:xfrm>
            <a:off x="6379254" y="1997841"/>
            <a:ext cx="2518133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/>
            <a:r>
              <a:t>Colours show distinct procurements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8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23804" t="2512" r="21639" b="17385"/>
          <a:stretch>
            <a:fillRect/>
          </a:stretch>
        </p:blipFill>
        <p:spPr>
          <a:xfrm>
            <a:off x="6951797" y="4990716"/>
            <a:ext cx="1995446" cy="1648044"/>
          </a:xfrm>
          <a:prstGeom prst="rect">
            <a:avLst/>
          </a:prstGeom>
          <a:ln w="12700">
            <a:miter lim="400000"/>
          </a:ln>
        </p:spPr>
      </p:pic>
      <p:sp>
        <p:nvSpPr>
          <p:cNvPr id="979" name="CustomShape 1"/>
          <p:cNvSpPr txBox="1"/>
          <p:nvPr>
            <p:ph type="sldNum" sz="quarter" idx="4294967295"/>
          </p:nvPr>
        </p:nvSpPr>
        <p:spPr>
          <a:xfrm>
            <a:off x="496659" y="657525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defRPr spc="-1" sz="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80" name="CustomShape 2"/>
          <p:cNvSpPr txBox="1"/>
          <p:nvPr/>
        </p:nvSpPr>
        <p:spPr>
          <a:xfrm>
            <a:off x="457199" y="644476"/>
            <a:ext cx="6545162" cy="3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pc="-1"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/>
            <a:r>
              <a:t>Tier 3</a:t>
            </a:r>
          </a:p>
        </p:txBody>
      </p:sp>
      <p:pic>
        <p:nvPicPr>
          <p:cNvPr id="981" name="Shape 445" descr="Shape 44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30047" y="1480320"/>
            <a:ext cx="3756033" cy="321286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84" name="CustomShape 3"/>
          <p:cNvGrpSpPr/>
          <p:nvPr/>
        </p:nvGrpSpPr>
        <p:grpSpPr>
          <a:xfrm>
            <a:off x="155158" y="1480318"/>
            <a:ext cx="4373214" cy="5206922"/>
            <a:chOff x="0" y="0"/>
            <a:chExt cx="4373212" cy="5206920"/>
          </a:xfrm>
        </p:grpSpPr>
        <p:sp>
          <p:nvSpPr>
            <p:cNvPr id="982" name="Rectangle"/>
            <p:cNvSpPr/>
            <p:nvPr/>
          </p:nvSpPr>
          <p:spPr>
            <a:xfrm>
              <a:off x="-1" y="-1"/>
              <a:ext cx="4373214" cy="5206922"/>
            </a:xfrm>
            <a:prstGeom prst="rect">
              <a:avLst/>
            </a:prstGeom>
            <a:gradFill flip="none" rotWithShape="1">
              <a:gsLst>
                <a:gs pos="0">
                  <a:srgbClr val="C86C1F"/>
                </a:gs>
                <a:gs pos="80000">
                  <a:srgbClr val="FF8E29"/>
                </a:gs>
                <a:gs pos="100000">
                  <a:srgbClr val="FF8D25"/>
                </a:gs>
              </a:gsLst>
              <a:lin ang="16200000" scaled="0"/>
            </a:gradFill>
            <a:ln w="12700" cap="flat">
              <a:noFill/>
              <a:miter lim="400000"/>
            </a:ln>
            <a:effectLst>
              <a:outerShdw sx="100000" sy="100000" kx="0" ky="0" algn="b" rotWithShape="0" blurRad="38100" dist="23000" dir="5400000">
                <a:srgbClr val="000000">
                  <a:alpha val="35000"/>
                </a:srgbClr>
              </a:outerShdw>
            </a:effectLst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lnSpc>
                  <a:spcPct val="90000"/>
                </a:lnSpc>
                <a:spcBef>
                  <a:spcPts val="600"/>
                </a:spcBef>
                <a:defRPr spc="-1">
                  <a:uFill>
                    <a:solidFill>
                      <a:srgbClr val="FFFFFF"/>
                    </a:solidFill>
                  </a:uFill>
                </a:defRPr>
              </a:pPr>
            </a:p>
          </p:txBody>
        </p:sp>
        <p:sp>
          <p:nvSpPr>
            <p:cNvPr id="983" name="8 racks packed into home-made machine room…"/>
            <p:cNvSpPr txBox="1"/>
            <p:nvPr/>
          </p:nvSpPr>
          <p:spPr>
            <a:xfrm>
              <a:off x="-1" y="-1"/>
              <a:ext cx="4373214" cy="45719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8 racks packed into home-made machine room</a:t>
              </a:r>
            </a:p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Now connected to Tier2 by 10Gb/s fibre</a:t>
              </a:r>
            </a:p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6 kHS06 in ~100 old WN, mostly hand downs from Tier2, some upgraded</a:t>
              </a:r>
            </a:p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Torque/Maui batch system with scaling problems</a:t>
              </a:r>
            </a:p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Storage:</a:t>
              </a:r>
            </a:p>
            <a:p>
              <a:pPr lvl="1" marL="685800" indent="-22787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100 TB Hadoop (3 replicas) using 90 WNs</a:t>
              </a:r>
            </a:p>
            <a:p>
              <a:pPr lvl="1" marL="685800" indent="-22787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226 TB NFS scratch over 3 servers</a:t>
              </a:r>
            </a:p>
            <a:p>
              <a:pPr lvl="1" marL="685800" indent="-227879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11 TB NFS Home</a:t>
              </a:r>
            </a:p>
            <a:p>
              <a:pPr marL="228600" indent="-227880">
                <a:lnSpc>
                  <a:spcPct val="90000"/>
                </a:lnSpc>
                <a:spcBef>
                  <a:spcPts val="600"/>
                </a:spcBef>
                <a:buClr>
                  <a:srgbClr val="FFFFFF"/>
                </a:buClr>
                <a:buSzPct val="100000"/>
                <a:buFont typeface="Arial"/>
                <a:buChar char="•"/>
                <a:defRPr spc="-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</a:defRPr>
              </a:pPr>
              <a:r>
                <a:t>3 VM host machines running multiple redundant squids &amp; NATs, interactive user machines, network services, development services, odds &amp; ends. </a:t>
              </a:r>
            </a:p>
          </p:txBody>
        </p:sp>
      </p:grpSp>
      <p:sp>
        <p:nvSpPr>
          <p:cNvPr id="985" name="CustomShape 5"/>
          <p:cNvSpPr txBox="1"/>
          <p:nvPr/>
        </p:nvSpPr>
        <p:spPr>
          <a:xfrm>
            <a:off x="6809909" y="4942475"/>
            <a:ext cx="1142281" cy="29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 sz="1400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r>
              <a:t>Scratch</a:t>
            </a:r>
          </a:p>
        </p:txBody>
      </p:sp>
      <p:pic>
        <p:nvPicPr>
          <p:cNvPr id="986" name="Picture 4" descr="Picture 4"/>
          <p:cNvPicPr>
            <a:picLocks noChangeAspect="1"/>
          </p:cNvPicPr>
          <p:nvPr/>
        </p:nvPicPr>
        <p:blipFill>
          <a:blip r:embed="rId4">
            <a:extLst/>
          </a:blip>
          <a:srcRect l="23910" t="2378" r="21656" b="12804"/>
          <a:stretch>
            <a:fillRect/>
          </a:stretch>
        </p:blipFill>
        <p:spPr>
          <a:xfrm>
            <a:off x="4821949" y="4893711"/>
            <a:ext cx="1990983" cy="1745050"/>
          </a:xfrm>
          <a:prstGeom prst="rect">
            <a:avLst/>
          </a:prstGeom>
          <a:ln w="12700">
            <a:miter lim="400000"/>
          </a:ln>
        </p:spPr>
      </p:pic>
      <p:sp>
        <p:nvSpPr>
          <p:cNvPr id="987" name="CustomShape 4"/>
          <p:cNvSpPr txBox="1"/>
          <p:nvPr/>
        </p:nvSpPr>
        <p:spPr>
          <a:xfrm>
            <a:off x="4528370" y="4839156"/>
            <a:ext cx="1142281" cy="29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>
              <a:defRPr spc="-1" sz="1400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r>
              <a:t>Hadoop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CustomShape 1"/>
          <p:cNvSpPr txBox="1"/>
          <p:nvPr/>
        </p:nvSpPr>
        <p:spPr>
          <a:xfrm>
            <a:off x="457199" y="644476"/>
            <a:ext cx="6545162" cy="3947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pc="-1" sz="28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/>
            <a:r>
              <a:t>Plans</a:t>
            </a:r>
          </a:p>
        </p:txBody>
      </p:sp>
      <p:sp>
        <p:nvSpPr>
          <p:cNvPr id="990" name="CustomShape 2"/>
          <p:cNvSpPr txBox="1"/>
          <p:nvPr>
            <p:ph type="sldNum" sz="quarter" idx="4294967295"/>
          </p:nvPr>
        </p:nvSpPr>
        <p:spPr>
          <a:xfrm>
            <a:off x="496659" y="6575259"/>
            <a:ext cx="127001" cy="127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 algn="ctr">
              <a:defRPr spc="-1" sz="9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991" name="CustomShape 3"/>
          <p:cNvSpPr txBox="1"/>
          <p:nvPr/>
        </p:nvSpPr>
        <p:spPr>
          <a:xfrm>
            <a:off x="457199" y="1629719"/>
            <a:ext cx="3784681" cy="416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pc="-1" sz="2400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Tier2</a:t>
            </a:r>
            <a:endParaRPr sz="2000"/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Migrate batch system to HTC on CC7 WNs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Replace CREAM CEs with HTCondorCE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DPM upgrade? Too soon to replace with cache?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Retire some older DPM pool nodes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Add redundant network connections to storage and between switches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Automate shutdown in case of power cut and backup generator fail</a:t>
            </a:r>
          </a:p>
          <a:p>
            <a:pPr marL="285750" indent="-285750"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IPV6: still waiting for local networks team to do the paperwork for the JANET DNS service.</a:t>
            </a:r>
          </a:p>
        </p:txBody>
      </p:sp>
      <p:sp>
        <p:nvSpPr>
          <p:cNvPr id="992" name="CustomShape 4"/>
          <p:cNvSpPr txBox="1"/>
          <p:nvPr/>
        </p:nvSpPr>
        <p:spPr>
          <a:xfrm>
            <a:off x="4902120" y="1684440"/>
            <a:ext cx="3784680" cy="395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pc="-1" sz="2400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Tier3</a:t>
            </a:r>
            <a:endParaRPr sz="2000"/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Consolidate batch function onto Tier2 batch system and retire old worker nodes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Deploy new HDFS storage co-located with Tier2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Upgrade Tier2-Tier3 connection to 100Gb/s</a:t>
            </a:r>
          </a:p>
          <a:p>
            <a:pPr marL="285839" indent="-285119">
              <a:buClr>
                <a:srgbClr val="000000"/>
              </a:buClr>
              <a:buSzPct val="100000"/>
              <a:buFont typeface="Arial"/>
              <a:buChar char="•"/>
              <a:defRPr spc="-1"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pPr>
            <a:r>
              <a:t>Migrate home service to new hardware</a:t>
            </a:r>
          </a:p>
          <a:p>
            <a:pPr>
              <a:defRPr spc="-1">
                <a:uFill>
                  <a:solidFill>
                    <a:srgbClr val="FFFFFF"/>
                  </a:solidFill>
                </a:uFill>
              </a:defRPr>
            </a:pPr>
          </a:p>
          <a:p>
            <a:pPr>
              <a:defRPr spc="-1">
                <a:uFill>
                  <a:solidFill>
                    <a:srgbClr val="FFFFFF"/>
                  </a:solidFill>
                </a:uFill>
              </a:defRPr>
            </a:pPr>
          </a:p>
          <a:p>
            <a:pPr>
              <a:defRPr spc="-1">
                <a:uFill>
                  <a:solidFill>
                    <a:srgbClr val="FFFFFF"/>
                  </a:solidFill>
                </a:u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4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80784" y="3225369"/>
            <a:ext cx="4768725" cy="3576543"/>
          </a:xfrm>
          <a:prstGeom prst="rect">
            <a:avLst/>
          </a:prstGeom>
          <a:ln w="12700">
            <a:miter lim="400000"/>
          </a:ln>
        </p:spPr>
      </p:pic>
      <p:sp>
        <p:nvSpPr>
          <p:cNvPr id="995" name="Title 1"/>
          <p:cNvSpPr txBox="1"/>
          <p:nvPr>
            <p:ph type="title"/>
          </p:nvPr>
        </p:nvSpPr>
        <p:spPr>
          <a:xfrm>
            <a:off x="457199" y="273599"/>
            <a:ext cx="8229242" cy="114480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Problems</a:t>
            </a:r>
          </a:p>
        </p:txBody>
      </p:sp>
      <p:sp>
        <p:nvSpPr>
          <p:cNvPr id="996" name="Text Placeholder 2"/>
          <p:cNvSpPr txBox="1"/>
          <p:nvPr>
            <p:ph type="body" sz="quarter" idx="1"/>
          </p:nvPr>
        </p:nvSpPr>
        <p:spPr>
          <a:xfrm>
            <a:off x="220337" y="1604519"/>
            <a:ext cx="4252663" cy="262595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88000"/>
              </a:lnSpc>
              <a:defRPr sz="1700"/>
            </a:pPr>
            <a:r>
              <a:t>Tier3 hit by major aircon failure (again, last time was November 2017)</a:t>
            </a:r>
          </a:p>
          <a:p>
            <a:pPr>
              <a:lnSpc>
                <a:spcPct val="88000"/>
              </a:lnSpc>
              <a:defRPr sz="1700"/>
            </a:pPr>
            <a:r>
              <a:t>Good test of our automated shutdown procedures </a:t>
            </a:r>
            <a:r>
              <a:rPr>
                <a:latin typeface="Wingdings 2"/>
                <a:ea typeface="Wingdings 2"/>
                <a:cs typeface="Wingdings 2"/>
                <a:sym typeface="Wingdings 2"/>
              </a:rPr>
              <a:t>✓</a:t>
            </a:r>
          </a:p>
          <a:p>
            <a:pPr>
              <a:lnSpc>
                <a:spcPct val="88000"/>
              </a:lnSpc>
              <a:defRPr sz="1700"/>
            </a:pPr>
            <a:r>
              <a:t>Leak in condenser system will take at least 2 weeks to fix </a:t>
            </a:r>
          </a:p>
          <a:p>
            <a:pPr>
              <a:lnSpc>
                <a:spcPct val="88000"/>
              </a:lnSpc>
              <a:defRPr sz="1700"/>
            </a:pPr>
            <a:r>
              <a:t>Struggling to run bare minimum of systems in indoor room</a:t>
            </a:r>
          </a:p>
        </p:txBody>
      </p:sp>
      <p:grpSp>
        <p:nvGrpSpPr>
          <p:cNvPr id="999" name="Rounded Rectangular Callout 4"/>
          <p:cNvGrpSpPr/>
          <p:nvPr/>
        </p:nvGrpSpPr>
        <p:grpSpPr>
          <a:xfrm>
            <a:off x="4916275" y="2651138"/>
            <a:ext cx="2677386" cy="2195392"/>
            <a:chOff x="0" y="0"/>
            <a:chExt cx="2677385" cy="2195390"/>
          </a:xfrm>
        </p:grpSpPr>
        <p:sp>
          <p:nvSpPr>
            <p:cNvPr id="997" name="Shape"/>
            <p:cNvSpPr/>
            <p:nvPr/>
          </p:nvSpPr>
          <p:spPr>
            <a:xfrm>
              <a:off x="0" y="26960"/>
              <a:ext cx="2677386" cy="21684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727"/>
                  </a:moveTo>
                  <a:cubicBezTo>
                    <a:pt x="0" y="326"/>
                    <a:pt x="264" y="0"/>
                    <a:pt x="589" y="0"/>
                  </a:cubicBezTo>
                  <a:lnTo>
                    <a:pt x="6473" y="0"/>
                  </a:lnTo>
                  <a:lnTo>
                    <a:pt x="10508" y="0"/>
                  </a:lnTo>
                  <a:cubicBezTo>
                    <a:pt x="10833" y="0"/>
                    <a:pt x="11097" y="326"/>
                    <a:pt x="11097" y="727"/>
                  </a:cubicBezTo>
                  <a:lnTo>
                    <a:pt x="11097" y="3637"/>
                  </a:lnTo>
                  <a:cubicBezTo>
                    <a:pt x="11097" y="4038"/>
                    <a:pt x="10833" y="4364"/>
                    <a:pt x="10508" y="4364"/>
                  </a:cubicBezTo>
                  <a:lnTo>
                    <a:pt x="9248" y="4364"/>
                  </a:lnTo>
                  <a:lnTo>
                    <a:pt x="21600" y="21600"/>
                  </a:lnTo>
                  <a:lnTo>
                    <a:pt x="6473" y="4364"/>
                  </a:lnTo>
                  <a:lnTo>
                    <a:pt x="589" y="4364"/>
                  </a:lnTo>
                  <a:cubicBezTo>
                    <a:pt x="264" y="4364"/>
                    <a:pt x="0" y="4038"/>
                    <a:pt x="0" y="3637"/>
                  </a:cubicBezTo>
                  <a:lnTo>
                    <a:pt x="0" y="3637"/>
                  </a:lnTo>
                  <a:lnTo>
                    <a:pt x="0" y="2546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215968"/>
                  </a:solidFill>
                </a:defRPr>
              </a:pPr>
            </a:p>
          </p:txBody>
        </p:sp>
        <p:sp>
          <p:nvSpPr>
            <p:cNvPr id="998" name="Cooling failed, Sunday 5am"/>
            <p:cNvSpPr txBox="1"/>
            <p:nvPr/>
          </p:nvSpPr>
          <p:spPr>
            <a:xfrm>
              <a:off x="21385" y="-1"/>
              <a:ext cx="1332759" cy="4920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rgbClr val="215968"/>
                  </a:solidFill>
                </a:defRPr>
              </a:lvl1pPr>
            </a:lstStyle>
            <a:p>
              <a:pPr/>
              <a:r>
                <a:t>Cooling failed, Sunday 5am</a:t>
              </a:r>
            </a:p>
          </p:txBody>
        </p:sp>
      </p:grpSp>
      <p:grpSp>
        <p:nvGrpSpPr>
          <p:cNvPr id="1002" name="Rounded Rectangular Callout 7"/>
          <p:cNvGrpSpPr/>
          <p:nvPr/>
        </p:nvGrpSpPr>
        <p:grpSpPr>
          <a:xfrm>
            <a:off x="6136394" y="1492776"/>
            <a:ext cx="2726674" cy="4775344"/>
            <a:chOff x="0" y="0"/>
            <a:chExt cx="2726672" cy="4775342"/>
          </a:xfrm>
        </p:grpSpPr>
        <p:sp>
          <p:nvSpPr>
            <p:cNvPr id="1000" name="Shape"/>
            <p:cNvSpPr/>
            <p:nvPr/>
          </p:nvSpPr>
          <p:spPr>
            <a:xfrm>
              <a:off x="0" y="26960"/>
              <a:ext cx="2726673" cy="4748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332"/>
                  </a:moveTo>
                  <a:cubicBezTo>
                    <a:pt x="0" y="149"/>
                    <a:pt x="259" y="0"/>
                    <a:pt x="578" y="0"/>
                  </a:cubicBezTo>
                  <a:lnTo>
                    <a:pt x="12600" y="0"/>
                  </a:lnTo>
                  <a:lnTo>
                    <a:pt x="21022" y="0"/>
                  </a:lnTo>
                  <a:cubicBezTo>
                    <a:pt x="21341" y="0"/>
                    <a:pt x="21600" y="149"/>
                    <a:pt x="21600" y="332"/>
                  </a:cubicBezTo>
                  <a:lnTo>
                    <a:pt x="21600" y="1661"/>
                  </a:lnTo>
                  <a:cubicBezTo>
                    <a:pt x="21600" y="1844"/>
                    <a:pt x="21341" y="1993"/>
                    <a:pt x="21022" y="1993"/>
                  </a:cubicBezTo>
                  <a:lnTo>
                    <a:pt x="18000" y="1993"/>
                  </a:lnTo>
                  <a:lnTo>
                    <a:pt x="16131" y="21600"/>
                  </a:lnTo>
                  <a:lnTo>
                    <a:pt x="12600" y="1993"/>
                  </a:lnTo>
                  <a:lnTo>
                    <a:pt x="578" y="1993"/>
                  </a:lnTo>
                  <a:cubicBezTo>
                    <a:pt x="259" y="1993"/>
                    <a:pt x="0" y="1844"/>
                    <a:pt x="0" y="1661"/>
                  </a:cubicBezTo>
                  <a:lnTo>
                    <a:pt x="0" y="1661"/>
                  </a:lnTo>
                  <a:lnTo>
                    <a:pt x="0" y="116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215968"/>
                  </a:solidFill>
                </a:defRPr>
              </a:pPr>
            </a:p>
          </p:txBody>
        </p:sp>
        <p:sp>
          <p:nvSpPr>
            <p:cNvPr id="1001" name="Leak found Monday morning,, system completely switched off"/>
            <p:cNvSpPr txBox="1"/>
            <p:nvPr/>
          </p:nvSpPr>
          <p:spPr>
            <a:xfrm>
              <a:off x="21386" y="-1"/>
              <a:ext cx="2683901" cy="4920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rgbClr val="215968"/>
                  </a:solidFill>
                </a:defRPr>
              </a:lvl1pPr>
            </a:lstStyle>
            <a:p>
              <a:pPr/>
              <a:r>
                <a:t>Leak found Monday morning,, system completely switched off </a:t>
              </a:r>
            </a:p>
          </p:txBody>
        </p:sp>
      </p:grpSp>
      <p:grpSp>
        <p:nvGrpSpPr>
          <p:cNvPr id="1005" name="Rounded Rectangular Callout 8"/>
          <p:cNvGrpSpPr/>
          <p:nvPr/>
        </p:nvGrpSpPr>
        <p:grpSpPr>
          <a:xfrm>
            <a:off x="4916275" y="2075872"/>
            <a:ext cx="2758978" cy="2244989"/>
            <a:chOff x="0" y="0"/>
            <a:chExt cx="2758976" cy="2244987"/>
          </a:xfrm>
        </p:grpSpPr>
        <p:sp>
          <p:nvSpPr>
            <p:cNvPr id="1003" name="Shape"/>
            <p:cNvSpPr/>
            <p:nvPr/>
          </p:nvSpPr>
          <p:spPr>
            <a:xfrm>
              <a:off x="0" y="38489"/>
              <a:ext cx="2758977" cy="22064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77"/>
                  </a:moveTo>
                  <a:cubicBezTo>
                    <a:pt x="0" y="303"/>
                    <a:pt x="242" y="0"/>
                    <a:pt x="542" y="0"/>
                  </a:cubicBezTo>
                  <a:lnTo>
                    <a:pt x="11647" y="0"/>
                  </a:lnTo>
                  <a:lnTo>
                    <a:pt x="19426" y="0"/>
                  </a:lnTo>
                  <a:cubicBezTo>
                    <a:pt x="19725" y="0"/>
                    <a:pt x="19967" y="303"/>
                    <a:pt x="19967" y="677"/>
                  </a:cubicBezTo>
                  <a:lnTo>
                    <a:pt x="19967" y="3386"/>
                  </a:lnTo>
                  <a:cubicBezTo>
                    <a:pt x="19967" y="3760"/>
                    <a:pt x="19725" y="4063"/>
                    <a:pt x="19426" y="4063"/>
                  </a:cubicBezTo>
                  <a:lnTo>
                    <a:pt x="16639" y="4063"/>
                  </a:lnTo>
                  <a:lnTo>
                    <a:pt x="21600" y="21600"/>
                  </a:lnTo>
                  <a:lnTo>
                    <a:pt x="11647" y="4063"/>
                  </a:lnTo>
                  <a:lnTo>
                    <a:pt x="542" y="4063"/>
                  </a:lnTo>
                  <a:cubicBezTo>
                    <a:pt x="242" y="4063"/>
                    <a:pt x="0" y="3760"/>
                    <a:pt x="0" y="3386"/>
                  </a:cubicBezTo>
                  <a:lnTo>
                    <a:pt x="0" y="3386"/>
                  </a:lnTo>
                  <a:lnTo>
                    <a:pt x="0" y="2370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215968"/>
                  </a:solidFill>
                </a:defRPr>
              </a:pPr>
            </a:p>
          </p:txBody>
        </p:sp>
        <p:sp>
          <p:nvSpPr>
            <p:cNvPr id="1004" name="Automated shutdown of WNs triggered by high temperature"/>
            <p:cNvSpPr txBox="1"/>
            <p:nvPr/>
          </p:nvSpPr>
          <p:spPr>
            <a:xfrm>
              <a:off x="20260" y="0"/>
              <a:ext cx="2509884" cy="4920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rgbClr val="215968"/>
                  </a:solidFill>
                </a:defRPr>
              </a:lvl1pPr>
            </a:lstStyle>
            <a:p>
              <a:pPr/>
              <a:r>
                <a:t>Automated shutdown of WNs triggered by high temperature</a:t>
              </a:r>
            </a:p>
          </p:txBody>
        </p:sp>
      </p:grpSp>
      <p:grpSp>
        <p:nvGrpSpPr>
          <p:cNvPr id="1008" name="Rounded Rectangular Callout 6"/>
          <p:cNvGrpSpPr/>
          <p:nvPr/>
        </p:nvGrpSpPr>
        <p:grpSpPr>
          <a:xfrm>
            <a:off x="7574095" y="2651138"/>
            <a:ext cx="1481771" cy="660321"/>
            <a:chOff x="0" y="0"/>
            <a:chExt cx="1481770" cy="660319"/>
          </a:xfrm>
        </p:grpSpPr>
        <p:sp>
          <p:nvSpPr>
            <p:cNvPr id="1006" name="Shape"/>
            <p:cNvSpPr/>
            <p:nvPr/>
          </p:nvSpPr>
          <p:spPr>
            <a:xfrm>
              <a:off x="0" y="10925"/>
              <a:ext cx="1481771" cy="6493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607"/>
                  </a:moveTo>
                  <a:cubicBezTo>
                    <a:pt x="0" y="1167"/>
                    <a:pt x="511" y="0"/>
                    <a:pt x="1142" y="0"/>
                  </a:cubicBezTo>
                  <a:lnTo>
                    <a:pt x="12600" y="0"/>
                  </a:lnTo>
                  <a:lnTo>
                    <a:pt x="20458" y="0"/>
                  </a:lnTo>
                  <a:cubicBezTo>
                    <a:pt x="21089" y="0"/>
                    <a:pt x="21600" y="1167"/>
                    <a:pt x="21600" y="2607"/>
                  </a:cubicBezTo>
                  <a:lnTo>
                    <a:pt x="21600" y="13032"/>
                  </a:lnTo>
                  <a:cubicBezTo>
                    <a:pt x="21600" y="14472"/>
                    <a:pt x="21089" y="15639"/>
                    <a:pt x="20458" y="15639"/>
                  </a:cubicBezTo>
                  <a:lnTo>
                    <a:pt x="18000" y="15639"/>
                  </a:lnTo>
                  <a:lnTo>
                    <a:pt x="17166" y="21600"/>
                  </a:lnTo>
                  <a:lnTo>
                    <a:pt x="12600" y="15639"/>
                  </a:lnTo>
                  <a:lnTo>
                    <a:pt x="1142" y="15639"/>
                  </a:lnTo>
                  <a:cubicBezTo>
                    <a:pt x="511" y="15639"/>
                    <a:pt x="0" y="14472"/>
                    <a:pt x="0" y="13032"/>
                  </a:cubicBezTo>
                  <a:lnTo>
                    <a:pt x="0" y="13032"/>
                  </a:lnTo>
                  <a:lnTo>
                    <a:pt x="0" y="9123"/>
                  </a:lnTo>
                  <a:close/>
                </a:path>
              </a:pathLst>
            </a:custGeom>
            <a:solidFill>
              <a:schemeClr val="accent3">
                <a:alpha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215968"/>
                  </a:solidFill>
                </a:defRPr>
              </a:pPr>
            </a:p>
          </p:txBody>
        </p:sp>
        <p:sp>
          <p:nvSpPr>
            <p:cNvPr id="1007" name="Temporary 6kW unit installed"/>
            <p:cNvSpPr txBox="1"/>
            <p:nvPr/>
          </p:nvSpPr>
          <p:spPr>
            <a:xfrm>
              <a:off x="22951" y="-1"/>
              <a:ext cx="1435868" cy="4920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rgbClr val="215968"/>
                  </a:solidFill>
                </a:defRPr>
              </a:lvl1pPr>
            </a:lstStyle>
            <a:p>
              <a:pPr/>
              <a:r>
                <a:t>Temporary 6kW unit installed</a:t>
              </a:r>
            </a:p>
          </p:txBody>
        </p:sp>
      </p:grpSp>
      <p:pic>
        <p:nvPicPr>
          <p:cNvPr id="1009" name="Picture 4" descr="Picture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407747" y="2993955"/>
            <a:ext cx="408822" cy="40882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0" name="IMG_20190522_104728220.jpg" descr="IMG_20190522_104728220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98550" y="3837432"/>
            <a:ext cx="2142462" cy="285661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CustomShape 1"/>
          <p:cNvSpPr txBox="1"/>
          <p:nvPr/>
        </p:nvSpPr>
        <p:spPr>
          <a:xfrm>
            <a:off x="2514600" y="2095560"/>
            <a:ext cx="4723561" cy="67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4999" tIns="44999" rIns="44999" bIns="44999">
            <a:spAutoFit/>
          </a:bodyPr>
          <a:lstStyle>
            <a:lvl1pPr algn="ctr">
              <a:defRPr spc="-1" sz="4000">
                <a:solidFill>
                  <a:srgbClr val="EB641E"/>
                </a:solidFill>
                <a:uFill>
                  <a:solidFill>
                    <a:srgbClr val="FFFFFF"/>
                  </a:solidFill>
                </a:uFill>
                <a:latin typeface="Corbel"/>
                <a:ea typeface="Corbel"/>
                <a:cs typeface="Corbel"/>
                <a:sym typeface="Corbel"/>
              </a:defRPr>
            </a:lvl1pPr>
          </a:lstStyle>
          <a:p>
            <a:pPr/>
            <a: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424A4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