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73" r:id="rId12"/>
    <p:sldId id="267" r:id="rId13"/>
    <p:sldId id="268" r:id="rId14"/>
  </p:sldIdLst>
  <p:sldSz cx="9144000" cy="6858000" type="screen4x3"/>
  <p:notesSz cx="6797675" cy="98742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7" autoAdjust="0"/>
    <p:restoredTop sz="86395" autoAdjust="0"/>
  </p:normalViewPr>
  <p:slideViewPr>
    <p:cSldViewPr>
      <p:cViewPr varScale="1">
        <p:scale>
          <a:sx n="99" d="100"/>
          <a:sy n="99" d="100"/>
        </p:scale>
        <p:origin x="15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E1251-5740-43EF-BDA6-A25954FF51D5}" type="doc">
      <dgm:prSet loTypeId="urn:microsoft.com/office/officeart/2005/8/layout/hierarchy4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F546217-4E1C-4B7A-999F-52CCC373EE89}">
      <dgm:prSet phldrT="[Text]"/>
      <dgm:spPr/>
      <dgm:t>
        <a:bodyPr/>
        <a:lstStyle/>
        <a:p>
          <a:r>
            <a:rPr lang="en-US" noProof="0" dirty="0" smtClean="0">
              <a:latin typeface="Garamond" panose="02020404030301010803" pitchFamily="18" charset="0"/>
              <a:cs typeface="Arial" pitchFamily="34" charset="0"/>
            </a:rPr>
            <a:t>Competitive project </a:t>
          </a:r>
        </a:p>
        <a:p>
          <a:r>
            <a:rPr lang="en-US" noProof="0" dirty="0" smtClean="0">
              <a:latin typeface="Garamond" panose="02020404030301010803" pitchFamily="18" charset="0"/>
              <a:cs typeface="Arial" pitchFamily="34" charset="0"/>
            </a:rPr>
            <a:t>(proposal)</a:t>
          </a:r>
          <a:endParaRPr lang="en-US" noProof="0" dirty="0">
            <a:latin typeface="Garamond" panose="02020404030301010803" pitchFamily="18" charset="0"/>
            <a:cs typeface="Arial" pitchFamily="34" charset="0"/>
          </a:endParaRPr>
        </a:p>
      </dgm:t>
    </dgm:pt>
    <dgm:pt modelId="{6FE868F3-B1FA-4626-AEAD-FA514C32BBE8}" type="parTrans" cxnId="{6AF19C7E-274C-4EBF-A0EE-1D5206146042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144D1B06-6229-4CEB-97DC-5F5FE1B3F08F}" type="sibTrans" cxnId="{6AF19C7E-274C-4EBF-A0EE-1D5206146042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C5C9B2E2-3635-4052-8F5B-5086053B4244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Scientifically  </a:t>
          </a:r>
        </a:p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and Technologically </a:t>
          </a:r>
        </a:p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  <a:endParaRPr lang="en-US" sz="18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07D51592-CA83-47FE-B050-C35BC077FA8F}" type="parTrans" cxnId="{186264A2-7023-4A3E-B581-2F1C19C071E5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05F0AA76-E5B5-4718-9C53-89B82D93E47A}" type="sibTrans" cxnId="{186264A2-7023-4A3E-B581-2F1C19C071E5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E6868521-ABE1-449F-8676-BCC6E4209C16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Methodologically Competitive</a:t>
          </a:r>
          <a:endParaRPr lang="en-US" sz="18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579AF19C-E6E4-4F67-AF6F-D561814C22AA}" type="parTrans" cxnId="{4DF4982C-9C69-4358-9A2E-83DEBF9767EA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A3D241DA-205F-452B-9DA1-55F2288D2C35}" type="sibTrans" cxnId="{4DF4982C-9C69-4358-9A2E-83DEBF9767EA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6635DC40-B837-4733-B9C6-942CB769749F}">
      <dgm:prSet custT="1"/>
      <dgm:spPr>
        <a:solidFill>
          <a:srgbClr val="92D050"/>
        </a:solidFill>
      </dgm:spPr>
      <dgm:t>
        <a:bodyPr/>
        <a:lstStyle/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Strategically </a:t>
          </a:r>
        </a:p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and </a:t>
          </a:r>
        </a:p>
        <a:p>
          <a:r>
            <a:rPr lang="en-US" sz="18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Commercially </a:t>
          </a:r>
          <a:r>
            <a:rPr lang="en-US" sz="1800" noProof="0" dirty="0" smtClean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Competitive</a:t>
          </a:r>
          <a:endParaRPr lang="en-US" sz="1800" noProof="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</dgm:t>
    </dgm:pt>
    <dgm:pt modelId="{8732B7CC-9240-430F-8254-5D86EC6F65A0}" type="parTrans" cxnId="{5B5753C3-A5A5-4034-9C61-BA5E7BAAC210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3BE87E56-3893-48D5-A54E-45B5C6CB96C5}" type="sibTrans" cxnId="{5B5753C3-A5A5-4034-9C61-BA5E7BAAC210}">
      <dgm:prSet/>
      <dgm:spPr/>
      <dgm:t>
        <a:bodyPr/>
        <a:lstStyle/>
        <a:p>
          <a:endParaRPr lang="en-US" noProof="0">
            <a:solidFill>
              <a:schemeClr val="tx1"/>
            </a:solidFill>
            <a:latin typeface="Constantia" pitchFamily="18" charset="0"/>
          </a:endParaRPr>
        </a:p>
      </dgm:t>
    </dgm:pt>
    <dgm:pt modelId="{2F751C4D-F75D-42BE-B3F3-4DC752D9FBFF}">
      <dgm:prSet/>
      <dgm:spPr/>
      <dgm:t>
        <a:bodyPr/>
        <a:lstStyle/>
        <a:p>
          <a:endParaRPr lang="en-US" noProof="0" dirty="0">
            <a:latin typeface="Garamond" panose="02020404030301010803" pitchFamily="18" charset="0"/>
            <a:cs typeface="Arial" pitchFamily="34" charset="0"/>
          </a:endParaRPr>
        </a:p>
      </dgm:t>
    </dgm:pt>
    <dgm:pt modelId="{2E4DEBDD-B812-4A7C-A027-3DCBD01BB04C}" type="parTrans" cxnId="{A38D5EC1-2D93-4845-A9AC-8A69D1E2CA4A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000C2616-EB84-474F-8BC1-D393B34C8968}" type="sibTrans" cxnId="{A38D5EC1-2D93-4845-A9AC-8A69D1E2CA4A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49F73420-35AD-4DBD-AF4D-2CACB7790D01}">
      <dgm:prSet/>
      <dgm:spPr/>
      <dgm:t>
        <a:bodyPr/>
        <a:lstStyle/>
        <a:p>
          <a:endParaRPr lang="en-US" noProof="0" dirty="0">
            <a:latin typeface="Garamond" panose="02020404030301010803" pitchFamily="18" charset="0"/>
            <a:cs typeface="Arial" pitchFamily="34" charset="0"/>
          </a:endParaRPr>
        </a:p>
      </dgm:t>
    </dgm:pt>
    <dgm:pt modelId="{E37C0D47-58F8-40D8-9BB6-042020FB6F82}" type="parTrans" cxnId="{EDFA96D3-2B7E-4D0F-8F25-907AB0D8F02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033A54B5-9024-40A4-8D99-64AB28A432D5}" type="sibTrans" cxnId="{EDFA96D3-2B7E-4D0F-8F25-907AB0D8F02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E4E43A7-8C1C-4904-B84C-C2C756B41B40}">
      <dgm:prSet/>
      <dgm:spPr/>
      <dgm:t>
        <a:bodyPr/>
        <a:lstStyle/>
        <a:p>
          <a:endParaRPr lang="en-US" noProof="0" dirty="0">
            <a:latin typeface="Garamond" panose="02020404030301010803" pitchFamily="18" charset="0"/>
            <a:cs typeface="Arial" pitchFamily="34" charset="0"/>
          </a:endParaRPr>
        </a:p>
      </dgm:t>
    </dgm:pt>
    <dgm:pt modelId="{39E2EBE9-1802-442E-9A09-F4B55A801CDE}" type="sibTrans" cxnId="{176AC9A0-9654-456B-86E4-F119764E4DC2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723034F4-3320-490B-A4AF-A46A85A1672B}" type="parTrans" cxnId="{176AC9A0-9654-456B-86E4-F119764E4DC2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331CB0DC-1EE7-4678-8D9C-4E4904AEEF8B}" type="pres">
      <dgm:prSet presAssocID="{0EEE1251-5740-43EF-BDA6-A25954FF51D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F4E708F-B27E-4D9A-A3EC-D56963CCBA41}" type="pres">
      <dgm:prSet presAssocID="{0F546217-4E1C-4B7A-999F-52CCC373EE89}" presName="vertOne" presStyleCnt="0"/>
      <dgm:spPr/>
      <dgm:t>
        <a:bodyPr/>
        <a:lstStyle/>
        <a:p>
          <a:endParaRPr lang="en-GB"/>
        </a:p>
      </dgm:t>
    </dgm:pt>
    <dgm:pt modelId="{2411B48D-A7D2-46D4-B634-DCB18710F1BA}" type="pres">
      <dgm:prSet presAssocID="{0F546217-4E1C-4B7A-999F-52CCC373EE89}" presName="txOne" presStyleLbl="node0" presStyleIdx="0" presStyleCnt="1" custScaleX="100072" custScaleY="173664" custLinFactNeighborX="-78" custLinFactNeighborY="-455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00FE9B-1D19-4638-B51B-6644E8832017}" type="pres">
      <dgm:prSet presAssocID="{0F546217-4E1C-4B7A-999F-52CCC373EE89}" presName="parTransOne" presStyleCnt="0"/>
      <dgm:spPr/>
      <dgm:t>
        <a:bodyPr/>
        <a:lstStyle/>
        <a:p>
          <a:endParaRPr lang="en-GB"/>
        </a:p>
      </dgm:t>
    </dgm:pt>
    <dgm:pt modelId="{74F6592D-88EC-45CB-A163-2D2298AB6BFB}" type="pres">
      <dgm:prSet presAssocID="{0F546217-4E1C-4B7A-999F-52CCC373EE89}" presName="horzOne" presStyleCnt="0"/>
      <dgm:spPr/>
      <dgm:t>
        <a:bodyPr/>
        <a:lstStyle/>
        <a:p>
          <a:endParaRPr lang="en-GB"/>
        </a:p>
      </dgm:t>
    </dgm:pt>
    <dgm:pt modelId="{9020C013-6E56-4256-AE7B-1B2C0E582AA0}" type="pres">
      <dgm:prSet presAssocID="{2F751C4D-F75D-42BE-B3F3-4DC752D9FBFF}" presName="vertTwo" presStyleCnt="0"/>
      <dgm:spPr/>
      <dgm:t>
        <a:bodyPr/>
        <a:lstStyle/>
        <a:p>
          <a:endParaRPr lang="en-GB"/>
        </a:p>
      </dgm:t>
    </dgm:pt>
    <dgm:pt modelId="{8CBA19DA-47D6-4A57-8E8F-2C9A42F82DDF}" type="pres">
      <dgm:prSet presAssocID="{2F751C4D-F75D-42BE-B3F3-4DC752D9FBFF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98BC360-0705-4737-8EDB-F5AA968BA378}" type="pres">
      <dgm:prSet presAssocID="{2F751C4D-F75D-42BE-B3F3-4DC752D9FBFF}" presName="parTransTwo" presStyleCnt="0"/>
      <dgm:spPr/>
      <dgm:t>
        <a:bodyPr/>
        <a:lstStyle/>
        <a:p>
          <a:endParaRPr lang="en-GB"/>
        </a:p>
      </dgm:t>
    </dgm:pt>
    <dgm:pt modelId="{58258B3F-B254-4D81-A2CD-1F86B87EEC8D}" type="pres">
      <dgm:prSet presAssocID="{2F751C4D-F75D-42BE-B3F3-4DC752D9FBFF}" presName="horzTwo" presStyleCnt="0"/>
      <dgm:spPr/>
      <dgm:t>
        <a:bodyPr/>
        <a:lstStyle/>
        <a:p>
          <a:endParaRPr lang="en-GB"/>
        </a:p>
      </dgm:t>
    </dgm:pt>
    <dgm:pt modelId="{7D0494EC-2E57-4273-B16D-D7AB9A663448}" type="pres">
      <dgm:prSet presAssocID="{C5C9B2E2-3635-4052-8F5B-5086053B4244}" presName="vertThree" presStyleCnt="0"/>
      <dgm:spPr/>
      <dgm:t>
        <a:bodyPr/>
        <a:lstStyle/>
        <a:p>
          <a:endParaRPr lang="en-GB"/>
        </a:p>
      </dgm:t>
    </dgm:pt>
    <dgm:pt modelId="{1B6C6A46-A8DD-476E-AE36-CCFCFA8FDBEF}" type="pres">
      <dgm:prSet presAssocID="{C5C9B2E2-3635-4052-8F5B-5086053B4244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F007E99-C633-4812-9D12-8B0065D659DE}" type="pres">
      <dgm:prSet presAssocID="{C5C9B2E2-3635-4052-8F5B-5086053B4244}" presName="horzThree" presStyleCnt="0"/>
      <dgm:spPr/>
      <dgm:t>
        <a:bodyPr/>
        <a:lstStyle/>
        <a:p>
          <a:endParaRPr lang="en-GB"/>
        </a:p>
      </dgm:t>
    </dgm:pt>
    <dgm:pt modelId="{E455E1DA-C94D-48F7-AE0A-9E61E7BF914F}" type="pres">
      <dgm:prSet presAssocID="{000C2616-EB84-474F-8BC1-D393B34C8968}" presName="sibSpaceTwo" presStyleCnt="0"/>
      <dgm:spPr/>
      <dgm:t>
        <a:bodyPr/>
        <a:lstStyle/>
        <a:p>
          <a:endParaRPr lang="en-GB"/>
        </a:p>
      </dgm:t>
    </dgm:pt>
    <dgm:pt modelId="{EB3135C9-1F3F-4EE0-8C97-789EF24C3153}" type="pres">
      <dgm:prSet presAssocID="{49F73420-35AD-4DBD-AF4D-2CACB7790D01}" presName="vertTwo" presStyleCnt="0"/>
      <dgm:spPr/>
      <dgm:t>
        <a:bodyPr/>
        <a:lstStyle/>
        <a:p>
          <a:endParaRPr lang="en-GB"/>
        </a:p>
      </dgm:t>
    </dgm:pt>
    <dgm:pt modelId="{8BC6BFD3-A836-40D3-B931-B05C746D7B8C}" type="pres">
      <dgm:prSet presAssocID="{49F73420-35AD-4DBD-AF4D-2CACB7790D01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FCDEC8-31EF-4D97-B756-5CCBB90751AE}" type="pres">
      <dgm:prSet presAssocID="{49F73420-35AD-4DBD-AF4D-2CACB7790D01}" presName="parTransTwo" presStyleCnt="0"/>
      <dgm:spPr/>
      <dgm:t>
        <a:bodyPr/>
        <a:lstStyle/>
        <a:p>
          <a:endParaRPr lang="en-GB"/>
        </a:p>
      </dgm:t>
    </dgm:pt>
    <dgm:pt modelId="{72DC4BC9-C59E-4673-BA19-F3C579D60BA2}" type="pres">
      <dgm:prSet presAssocID="{49F73420-35AD-4DBD-AF4D-2CACB7790D01}" presName="horzTwo" presStyleCnt="0"/>
      <dgm:spPr/>
      <dgm:t>
        <a:bodyPr/>
        <a:lstStyle/>
        <a:p>
          <a:endParaRPr lang="en-GB"/>
        </a:p>
      </dgm:t>
    </dgm:pt>
    <dgm:pt modelId="{B66D337D-6705-4251-85CF-A3A9E914C5B9}" type="pres">
      <dgm:prSet presAssocID="{E6868521-ABE1-449F-8676-BCC6E4209C16}" presName="vertThree" presStyleCnt="0"/>
      <dgm:spPr/>
      <dgm:t>
        <a:bodyPr/>
        <a:lstStyle/>
        <a:p>
          <a:endParaRPr lang="en-GB"/>
        </a:p>
      </dgm:t>
    </dgm:pt>
    <dgm:pt modelId="{61EB9FF6-AD2D-4C89-A5C9-6BA3BD18AA70}" type="pres">
      <dgm:prSet presAssocID="{E6868521-ABE1-449F-8676-BCC6E4209C16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C75B13-8355-43E5-B053-68EEBC4D315A}" type="pres">
      <dgm:prSet presAssocID="{E6868521-ABE1-449F-8676-BCC6E4209C16}" presName="horzThree" presStyleCnt="0"/>
      <dgm:spPr/>
      <dgm:t>
        <a:bodyPr/>
        <a:lstStyle/>
        <a:p>
          <a:endParaRPr lang="en-GB"/>
        </a:p>
      </dgm:t>
    </dgm:pt>
    <dgm:pt modelId="{9887A563-0C9B-4534-879D-95281FF9C97A}" type="pres">
      <dgm:prSet presAssocID="{033A54B5-9024-40A4-8D99-64AB28A432D5}" presName="sibSpaceTwo" presStyleCnt="0"/>
      <dgm:spPr/>
      <dgm:t>
        <a:bodyPr/>
        <a:lstStyle/>
        <a:p>
          <a:endParaRPr lang="en-GB"/>
        </a:p>
      </dgm:t>
    </dgm:pt>
    <dgm:pt modelId="{7EEE9868-05A0-44F8-83F9-71457144CB20}" type="pres">
      <dgm:prSet presAssocID="{AE4E43A7-8C1C-4904-B84C-C2C756B41B40}" presName="vertTwo" presStyleCnt="0"/>
      <dgm:spPr/>
      <dgm:t>
        <a:bodyPr/>
        <a:lstStyle/>
        <a:p>
          <a:endParaRPr lang="en-GB"/>
        </a:p>
      </dgm:t>
    </dgm:pt>
    <dgm:pt modelId="{E807FCE3-192C-4BC9-88C0-3AB3EEDEE3B5}" type="pres">
      <dgm:prSet presAssocID="{AE4E43A7-8C1C-4904-B84C-C2C756B41B40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D9311F-A78B-4D00-BF17-8A21157D472C}" type="pres">
      <dgm:prSet presAssocID="{AE4E43A7-8C1C-4904-B84C-C2C756B41B40}" presName="parTransTwo" presStyleCnt="0"/>
      <dgm:spPr/>
      <dgm:t>
        <a:bodyPr/>
        <a:lstStyle/>
        <a:p>
          <a:endParaRPr lang="en-GB"/>
        </a:p>
      </dgm:t>
    </dgm:pt>
    <dgm:pt modelId="{BB7BAC12-3C12-4411-A3D9-52B8A42D5DC8}" type="pres">
      <dgm:prSet presAssocID="{AE4E43A7-8C1C-4904-B84C-C2C756B41B40}" presName="horzTwo" presStyleCnt="0"/>
      <dgm:spPr/>
      <dgm:t>
        <a:bodyPr/>
        <a:lstStyle/>
        <a:p>
          <a:endParaRPr lang="en-GB"/>
        </a:p>
      </dgm:t>
    </dgm:pt>
    <dgm:pt modelId="{9E84E6EC-6F56-4B09-B0DC-6C300A14F5EC}" type="pres">
      <dgm:prSet presAssocID="{6635DC40-B837-4733-B9C6-942CB769749F}" presName="vertThree" presStyleCnt="0"/>
      <dgm:spPr/>
      <dgm:t>
        <a:bodyPr/>
        <a:lstStyle/>
        <a:p>
          <a:endParaRPr lang="en-GB"/>
        </a:p>
      </dgm:t>
    </dgm:pt>
    <dgm:pt modelId="{6642E883-BD7F-4C76-82BB-E1C885B8029B}" type="pres">
      <dgm:prSet presAssocID="{6635DC40-B837-4733-B9C6-942CB769749F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EDF2CF-C757-44A9-8992-92C048AF4E39}" type="pres">
      <dgm:prSet presAssocID="{6635DC40-B837-4733-B9C6-942CB769749F}" presName="horzThree" presStyleCnt="0"/>
      <dgm:spPr/>
      <dgm:t>
        <a:bodyPr/>
        <a:lstStyle/>
        <a:p>
          <a:endParaRPr lang="en-GB"/>
        </a:p>
      </dgm:t>
    </dgm:pt>
  </dgm:ptLst>
  <dgm:cxnLst>
    <dgm:cxn modelId="{E30625BE-7A90-47EE-9ACA-9FA80F56D564}" type="presOf" srcId="{2F751C4D-F75D-42BE-B3F3-4DC752D9FBFF}" destId="{8CBA19DA-47D6-4A57-8E8F-2C9A42F82DDF}" srcOrd="0" destOrd="0" presId="urn:microsoft.com/office/officeart/2005/8/layout/hierarchy4"/>
    <dgm:cxn modelId="{D5E2834B-BA67-4401-9E42-621AF0D493DD}" type="presOf" srcId="{0F546217-4E1C-4B7A-999F-52CCC373EE89}" destId="{2411B48D-A7D2-46D4-B634-DCB18710F1BA}" srcOrd="0" destOrd="0" presId="urn:microsoft.com/office/officeart/2005/8/layout/hierarchy4"/>
    <dgm:cxn modelId="{EDFA96D3-2B7E-4D0F-8F25-907AB0D8F024}" srcId="{0F546217-4E1C-4B7A-999F-52CCC373EE89}" destId="{49F73420-35AD-4DBD-AF4D-2CACB7790D01}" srcOrd="1" destOrd="0" parTransId="{E37C0D47-58F8-40D8-9BB6-042020FB6F82}" sibTransId="{033A54B5-9024-40A4-8D99-64AB28A432D5}"/>
    <dgm:cxn modelId="{4A528262-3636-45D1-9522-375283939836}" type="presOf" srcId="{C5C9B2E2-3635-4052-8F5B-5086053B4244}" destId="{1B6C6A46-A8DD-476E-AE36-CCFCFA8FDBEF}" srcOrd="0" destOrd="0" presId="urn:microsoft.com/office/officeart/2005/8/layout/hierarchy4"/>
    <dgm:cxn modelId="{F33B702E-73A2-4250-865D-672EA74FD925}" type="presOf" srcId="{6635DC40-B837-4733-B9C6-942CB769749F}" destId="{6642E883-BD7F-4C76-82BB-E1C885B8029B}" srcOrd="0" destOrd="0" presId="urn:microsoft.com/office/officeart/2005/8/layout/hierarchy4"/>
    <dgm:cxn modelId="{376BA60C-99D3-4621-B454-6653EAE62122}" type="presOf" srcId="{E6868521-ABE1-449F-8676-BCC6E4209C16}" destId="{61EB9FF6-AD2D-4C89-A5C9-6BA3BD18AA70}" srcOrd="0" destOrd="0" presId="urn:microsoft.com/office/officeart/2005/8/layout/hierarchy4"/>
    <dgm:cxn modelId="{4DF4982C-9C69-4358-9A2E-83DEBF9767EA}" srcId="{49F73420-35AD-4DBD-AF4D-2CACB7790D01}" destId="{E6868521-ABE1-449F-8676-BCC6E4209C16}" srcOrd="0" destOrd="0" parTransId="{579AF19C-E6E4-4F67-AF6F-D561814C22AA}" sibTransId="{A3D241DA-205F-452B-9DA1-55F2288D2C35}"/>
    <dgm:cxn modelId="{4F8CAC82-FA39-4101-9482-4CA260D7F588}" type="presOf" srcId="{0EEE1251-5740-43EF-BDA6-A25954FF51D5}" destId="{331CB0DC-1EE7-4678-8D9C-4E4904AEEF8B}" srcOrd="0" destOrd="0" presId="urn:microsoft.com/office/officeart/2005/8/layout/hierarchy4"/>
    <dgm:cxn modelId="{6AF19C7E-274C-4EBF-A0EE-1D5206146042}" srcId="{0EEE1251-5740-43EF-BDA6-A25954FF51D5}" destId="{0F546217-4E1C-4B7A-999F-52CCC373EE89}" srcOrd="0" destOrd="0" parTransId="{6FE868F3-B1FA-4626-AEAD-FA514C32BBE8}" sibTransId="{144D1B06-6229-4CEB-97DC-5F5FE1B3F08F}"/>
    <dgm:cxn modelId="{DA8594CA-56BB-478B-8C08-D4AD6D95BCBD}" type="presOf" srcId="{AE4E43A7-8C1C-4904-B84C-C2C756B41B40}" destId="{E807FCE3-192C-4BC9-88C0-3AB3EEDEE3B5}" srcOrd="0" destOrd="0" presId="urn:microsoft.com/office/officeart/2005/8/layout/hierarchy4"/>
    <dgm:cxn modelId="{186264A2-7023-4A3E-B581-2F1C19C071E5}" srcId="{2F751C4D-F75D-42BE-B3F3-4DC752D9FBFF}" destId="{C5C9B2E2-3635-4052-8F5B-5086053B4244}" srcOrd="0" destOrd="0" parTransId="{07D51592-CA83-47FE-B050-C35BC077FA8F}" sibTransId="{05F0AA76-E5B5-4718-9C53-89B82D93E47A}"/>
    <dgm:cxn modelId="{5B5753C3-A5A5-4034-9C61-BA5E7BAAC210}" srcId="{AE4E43A7-8C1C-4904-B84C-C2C756B41B40}" destId="{6635DC40-B837-4733-B9C6-942CB769749F}" srcOrd="0" destOrd="0" parTransId="{8732B7CC-9240-430F-8254-5D86EC6F65A0}" sibTransId="{3BE87E56-3893-48D5-A54E-45B5C6CB96C5}"/>
    <dgm:cxn modelId="{A38D5EC1-2D93-4845-A9AC-8A69D1E2CA4A}" srcId="{0F546217-4E1C-4B7A-999F-52CCC373EE89}" destId="{2F751C4D-F75D-42BE-B3F3-4DC752D9FBFF}" srcOrd="0" destOrd="0" parTransId="{2E4DEBDD-B812-4A7C-A027-3DCBD01BB04C}" sibTransId="{000C2616-EB84-474F-8BC1-D393B34C8968}"/>
    <dgm:cxn modelId="{70D49A09-DD88-4709-9C33-7414F988AA4C}" type="presOf" srcId="{49F73420-35AD-4DBD-AF4D-2CACB7790D01}" destId="{8BC6BFD3-A836-40D3-B931-B05C746D7B8C}" srcOrd="0" destOrd="0" presId="urn:microsoft.com/office/officeart/2005/8/layout/hierarchy4"/>
    <dgm:cxn modelId="{176AC9A0-9654-456B-86E4-F119764E4DC2}" srcId="{0F546217-4E1C-4B7A-999F-52CCC373EE89}" destId="{AE4E43A7-8C1C-4904-B84C-C2C756B41B40}" srcOrd="2" destOrd="0" parTransId="{723034F4-3320-490B-A4AF-A46A85A1672B}" sibTransId="{39E2EBE9-1802-442E-9A09-F4B55A801CDE}"/>
    <dgm:cxn modelId="{5E057CFC-E428-4892-9AD2-60C953BECBAE}" type="presParOf" srcId="{331CB0DC-1EE7-4678-8D9C-4E4904AEEF8B}" destId="{AF4E708F-B27E-4D9A-A3EC-D56963CCBA41}" srcOrd="0" destOrd="0" presId="urn:microsoft.com/office/officeart/2005/8/layout/hierarchy4"/>
    <dgm:cxn modelId="{A3B5D24F-FD96-46E6-8146-CE1D235CB6F3}" type="presParOf" srcId="{AF4E708F-B27E-4D9A-A3EC-D56963CCBA41}" destId="{2411B48D-A7D2-46D4-B634-DCB18710F1BA}" srcOrd="0" destOrd="0" presId="urn:microsoft.com/office/officeart/2005/8/layout/hierarchy4"/>
    <dgm:cxn modelId="{CB966116-5E5B-4783-BB4E-F4869EDA3BA7}" type="presParOf" srcId="{AF4E708F-B27E-4D9A-A3EC-D56963CCBA41}" destId="{FD00FE9B-1D19-4638-B51B-6644E8832017}" srcOrd="1" destOrd="0" presId="urn:microsoft.com/office/officeart/2005/8/layout/hierarchy4"/>
    <dgm:cxn modelId="{17F15F48-64CB-4347-B180-66A84F149872}" type="presParOf" srcId="{AF4E708F-B27E-4D9A-A3EC-D56963CCBA41}" destId="{74F6592D-88EC-45CB-A163-2D2298AB6BFB}" srcOrd="2" destOrd="0" presId="urn:microsoft.com/office/officeart/2005/8/layout/hierarchy4"/>
    <dgm:cxn modelId="{A007641C-9D84-4C1B-8A16-0079A176227C}" type="presParOf" srcId="{74F6592D-88EC-45CB-A163-2D2298AB6BFB}" destId="{9020C013-6E56-4256-AE7B-1B2C0E582AA0}" srcOrd="0" destOrd="0" presId="urn:microsoft.com/office/officeart/2005/8/layout/hierarchy4"/>
    <dgm:cxn modelId="{439BF284-1E20-4FAC-A5DA-07CE6DEBE178}" type="presParOf" srcId="{9020C013-6E56-4256-AE7B-1B2C0E582AA0}" destId="{8CBA19DA-47D6-4A57-8E8F-2C9A42F82DDF}" srcOrd="0" destOrd="0" presId="urn:microsoft.com/office/officeart/2005/8/layout/hierarchy4"/>
    <dgm:cxn modelId="{8B6446FB-221F-44EE-88D4-CEEC46AD08AC}" type="presParOf" srcId="{9020C013-6E56-4256-AE7B-1B2C0E582AA0}" destId="{598BC360-0705-4737-8EDB-F5AA968BA378}" srcOrd="1" destOrd="0" presId="urn:microsoft.com/office/officeart/2005/8/layout/hierarchy4"/>
    <dgm:cxn modelId="{B72C65C8-490A-446F-B669-EB386DC4EE09}" type="presParOf" srcId="{9020C013-6E56-4256-AE7B-1B2C0E582AA0}" destId="{58258B3F-B254-4D81-A2CD-1F86B87EEC8D}" srcOrd="2" destOrd="0" presId="urn:microsoft.com/office/officeart/2005/8/layout/hierarchy4"/>
    <dgm:cxn modelId="{A74FFB70-0481-4061-80F6-C0408180279E}" type="presParOf" srcId="{58258B3F-B254-4D81-A2CD-1F86B87EEC8D}" destId="{7D0494EC-2E57-4273-B16D-D7AB9A663448}" srcOrd="0" destOrd="0" presId="urn:microsoft.com/office/officeart/2005/8/layout/hierarchy4"/>
    <dgm:cxn modelId="{AD4E6D09-F601-40A1-ABFE-6C4FF03A39EB}" type="presParOf" srcId="{7D0494EC-2E57-4273-B16D-D7AB9A663448}" destId="{1B6C6A46-A8DD-476E-AE36-CCFCFA8FDBEF}" srcOrd="0" destOrd="0" presId="urn:microsoft.com/office/officeart/2005/8/layout/hierarchy4"/>
    <dgm:cxn modelId="{ED03D72D-0A9D-48A7-9AB6-3D0770020A0A}" type="presParOf" srcId="{7D0494EC-2E57-4273-B16D-D7AB9A663448}" destId="{7F007E99-C633-4812-9D12-8B0065D659DE}" srcOrd="1" destOrd="0" presId="urn:microsoft.com/office/officeart/2005/8/layout/hierarchy4"/>
    <dgm:cxn modelId="{08E022CD-16A0-4E85-9125-BDDC6BB94B1E}" type="presParOf" srcId="{74F6592D-88EC-45CB-A163-2D2298AB6BFB}" destId="{E455E1DA-C94D-48F7-AE0A-9E61E7BF914F}" srcOrd="1" destOrd="0" presId="urn:microsoft.com/office/officeart/2005/8/layout/hierarchy4"/>
    <dgm:cxn modelId="{EE6A7A48-82B1-4F45-9B92-15A7587D60AD}" type="presParOf" srcId="{74F6592D-88EC-45CB-A163-2D2298AB6BFB}" destId="{EB3135C9-1F3F-4EE0-8C97-789EF24C3153}" srcOrd="2" destOrd="0" presId="urn:microsoft.com/office/officeart/2005/8/layout/hierarchy4"/>
    <dgm:cxn modelId="{F879746B-A3C0-44B0-8FE4-D21D71E6D57C}" type="presParOf" srcId="{EB3135C9-1F3F-4EE0-8C97-789EF24C3153}" destId="{8BC6BFD3-A836-40D3-B931-B05C746D7B8C}" srcOrd="0" destOrd="0" presId="urn:microsoft.com/office/officeart/2005/8/layout/hierarchy4"/>
    <dgm:cxn modelId="{B2B517FF-19A5-42D8-94F1-2D286D4424E4}" type="presParOf" srcId="{EB3135C9-1F3F-4EE0-8C97-789EF24C3153}" destId="{8EFCDEC8-31EF-4D97-B756-5CCBB90751AE}" srcOrd="1" destOrd="0" presId="urn:microsoft.com/office/officeart/2005/8/layout/hierarchy4"/>
    <dgm:cxn modelId="{AF4F58D5-7169-41B0-9880-D5EE73D6E613}" type="presParOf" srcId="{EB3135C9-1F3F-4EE0-8C97-789EF24C3153}" destId="{72DC4BC9-C59E-4673-BA19-F3C579D60BA2}" srcOrd="2" destOrd="0" presId="urn:microsoft.com/office/officeart/2005/8/layout/hierarchy4"/>
    <dgm:cxn modelId="{9F115DE4-D722-41C3-A10A-828D04809BE2}" type="presParOf" srcId="{72DC4BC9-C59E-4673-BA19-F3C579D60BA2}" destId="{B66D337D-6705-4251-85CF-A3A9E914C5B9}" srcOrd="0" destOrd="0" presId="urn:microsoft.com/office/officeart/2005/8/layout/hierarchy4"/>
    <dgm:cxn modelId="{AB3D8087-AE81-4653-94A6-2070E35A305D}" type="presParOf" srcId="{B66D337D-6705-4251-85CF-A3A9E914C5B9}" destId="{61EB9FF6-AD2D-4C89-A5C9-6BA3BD18AA70}" srcOrd="0" destOrd="0" presId="urn:microsoft.com/office/officeart/2005/8/layout/hierarchy4"/>
    <dgm:cxn modelId="{45349578-B9B6-4735-9294-13843FFC7911}" type="presParOf" srcId="{B66D337D-6705-4251-85CF-A3A9E914C5B9}" destId="{A6C75B13-8355-43E5-B053-68EEBC4D315A}" srcOrd="1" destOrd="0" presId="urn:microsoft.com/office/officeart/2005/8/layout/hierarchy4"/>
    <dgm:cxn modelId="{7AF4E3D2-1F2E-4F09-8CF7-A3D917DCAABC}" type="presParOf" srcId="{74F6592D-88EC-45CB-A163-2D2298AB6BFB}" destId="{9887A563-0C9B-4534-879D-95281FF9C97A}" srcOrd="3" destOrd="0" presId="urn:microsoft.com/office/officeart/2005/8/layout/hierarchy4"/>
    <dgm:cxn modelId="{1ED5C9DC-3D88-4C8D-AA8E-8B973C244398}" type="presParOf" srcId="{74F6592D-88EC-45CB-A163-2D2298AB6BFB}" destId="{7EEE9868-05A0-44F8-83F9-71457144CB20}" srcOrd="4" destOrd="0" presId="urn:microsoft.com/office/officeart/2005/8/layout/hierarchy4"/>
    <dgm:cxn modelId="{44DC4F8A-BB9E-4151-B38A-1ECA26E8800A}" type="presParOf" srcId="{7EEE9868-05A0-44F8-83F9-71457144CB20}" destId="{E807FCE3-192C-4BC9-88C0-3AB3EEDEE3B5}" srcOrd="0" destOrd="0" presId="urn:microsoft.com/office/officeart/2005/8/layout/hierarchy4"/>
    <dgm:cxn modelId="{87C99C78-4A9D-4789-861E-CC7888395D68}" type="presParOf" srcId="{7EEE9868-05A0-44F8-83F9-71457144CB20}" destId="{18D9311F-A78B-4D00-BF17-8A21157D472C}" srcOrd="1" destOrd="0" presId="urn:microsoft.com/office/officeart/2005/8/layout/hierarchy4"/>
    <dgm:cxn modelId="{F2C95035-70D3-4843-94C8-093DBE3D4975}" type="presParOf" srcId="{7EEE9868-05A0-44F8-83F9-71457144CB20}" destId="{BB7BAC12-3C12-4411-A3D9-52B8A42D5DC8}" srcOrd="2" destOrd="0" presId="urn:microsoft.com/office/officeart/2005/8/layout/hierarchy4"/>
    <dgm:cxn modelId="{493F1FF4-EA66-4E49-BED6-382C8581605B}" type="presParOf" srcId="{BB7BAC12-3C12-4411-A3D9-52B8A42D5DC8}" destId="{9E84E6EC-6F56-4B09-B0DC-6C300A14F5EC}" srcOrd="0" destOrd="0" presId="urn:microsoft.com/office/officeart/2005/8/layout/hierarchy4"/>
    <dgm:cxn modelId="{2AD7B4FB-5CF1-47E8-9BD2-22EBBAB558D8}" type="presParOf" srcId="{9E84E6EC-6F56-4B09-B0DC-6C300A14F5EC}" destId="{6642E883-BD7F-4C76-82BB-E1C885B8029B}" srcOrd="0" destOrd="0" presId="urn:microsoft.com/office/officeart/2005/8/layout/hierarchy4"/>
    <dgm:cxn modelId="{EC6BE246-44E9-4D71-8072-331CB6D1103F}" type="presParOf" srcId="{9E84E6EC-6F56-4B09-B0DC-6C300A14F5EC}" destId="{76EDF2CF-C757-44A9-8992-92C048AF4E3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94F3A-5920-454E-AE1E-FA6CCD98BF9E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318F39-60E5-4E39-A821-D35FD48D828A}">
      <dgm:prSet phldrT="[Text]" custT="1"/>
      <dgm:spPr>
        <a:solidFill>
          <a:srgbClr val="FF6600"/>
        </a:solidFill>
        <a:ln>
          <a:solidFill>
            <a:srgbClr val="FF6600"/>
          </a:solidFill>
        </a:ln>
      </dgm:spPr>
      <dgm:t>
        <a:bodyPr/>
        <a:lstStyle/>
        <a:p>
          <a:r>
            <a:rPr lang="en-US" sz="24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Scientifically and Technologically Competitive</a:t>
          </a:r>
        </a:p>
        <a:p>
          <a:endParaRPr lang="en-US" sz="2400" noProof="0" dirty="0" smtClean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  <a:p>
          <a:r>
            <a:rPr lang="en-US" sz="24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(S&amp;T section of the proposal)</a:t>
          </a:r>
          <a:endParaRPr lang="en-US" sz="24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E7A2CD79-7965-4FC1-83C4-E134017F8EF0}" type="parTrans" cxnId="{4A697F3D-4EAE-4111-A9AD-85F890F06E28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CE7EAD59-C803-484B-8707-FF8973A70E5A}" type="sibTrans" cxnId="{4A697F3D-4EAE-4111-A9AD-85F890F06E28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8481B8FB-E29C-4D8C-A884-0CC7942B0C0C}">
      <dgm:prSet phldrT="[Text]" custT="1"/>
      <dgm:spPr/>
      <dgm:t>
        <a:bodyPr/>
        <a:lstStyle/>
        <a:p>
          <a:r>
            <a:rPr lang="en-US" sz="2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is new…is innovative.</a:t>
          </a:r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8C1F7EAB-E64A-4A21-8155-BDD22ACED126}" type="parTrans" cxnId="{013797C7-B0AA-45BC-A70B-A8B20FFAC161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F566F93-26ED-4224-9E79-43C1BE9FA104}" type="sibTrans" cxnId="{013797C7-B0AA-45BC-A70B-A8B20FFAC161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E4C91B26-C819-4AFF-931B-FEB4B1F512C3}">
      <dgm:prSet phldrT="[Text]" custT="1"/>
      <dgm:spPr/>
      <dgm:t>
        <a:bodyPr/>
        <a:lstStyle/>
        <a:p>
          <a:r>
            <a:rPr lang="en-US" sz="2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goes beyond the state of the art.</a:t>
          </a:r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2475C160-F6BA-432E-B86F-2588CB62E767}" type="parTrans" cxnId="{81F1F87E-BD52-4CD2-8BA2-963B7E09F77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6549DA1-7423-4026-B5E4-4D4AD9B48C8E}" type="sibTrans" cxnId="{81F1F87E-BD52-4CD2-8BA2-963B7E09F77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CB2BE2E-8225-4FA7-A266-6764817F5B0C}">
      <dgm:prSet phldrT="[Text]" custT="1"/>
      <dgm:spPr/>
      <dgm:t>
        <a:bodyPr/>
        <a:lstStyle/>
        <a:p>
          <a:endParaRPr lang="en-US" sz="2200" noProof="0" dirty="0">
            <a:latin typeface="Arial" pitchFamily="34" charset="0"/>
            <a:cs typeface="Arial" pitchFamily="34" charset="0"/>
          </a:endParaRPr>
        </a:p>
      </dgm:t>
    </dgm:pt>
    <dgm:pt modelId="{0C4F2F88-A87C-4566-B6C0-5150313742B9}" type="parTrans" cxnId="{B43E8D11-3BDD-4404-A3AC-C200BB84B7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DA637C2-A8CC-4333-9588-2C2E9D1BD55E}" type="sibTrans" cxnId="{B43E8D11-3BDD-4404-A3AC-C200BB84B7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7A311DB-5FCD-4F91-A685-E4D76AB2E284}">
      <dgm:prSet phldrT="[Text]" custT="1"/>
      <dgm:spPr/>
      <dgm:t>
        <a:bodyPr/>
        <a:lstStyle/>
        <a:p>
          <a:r>
            <a:rPr lang="en-US" sz="2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will contribute to the advancement of the S&amp;T </a:t>
          </a:r>
          <a:r>
            <a:rPr lang="en-US" sz="2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knowledge, culture, etc.</a:t>
          </a:r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65103B3E-14A1-49E5-831B-7B24A8535124}" type="parTrans" cxnId="{D936A836-D39D-47F6-B16D-34DEB4FD1C6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D164BEA-B9A7-468F-A378-CCAFA531F469}" type="sibTrans" cxnId="{D936A836-D39D-47F6-B16D-34DEB4FD1C6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163C5FA-C5A2-4E96-B7C7-3F1EF2CEA76F}">
      <dgm:prSet phldrT="[Text]" custT="1"/>
      <dgm:spPr/>
      <dgm:t>
        <a:bodyPr/>
        <a:lstStyle/>
        <a:p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B23E6498-6BC4-4133-B695-CE77DA764209}" type="parTrans" cxnId="{662A0036-65F2-4B0D-B69E-6EDA6DADD63C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0DA545A0-CBD1-489C-AC2B-9D367BD15F55}" type="sibTrans" cxnId="{662A0036-65F2-4B0D-B69E-6EDA6DADD63C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FCF6CE10-A4EF-4D96-A2BD-BC183FEB4C94}">
      <dgm:prSet phldrT="[Text]" custT="1"/>
      <dgm:spPr/>
      <dgm:t>
        <a:bodyPr/>
        <a:lstStyle/>
        <a:p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3661875A-2754-4D4F-BA83-5A70989B4761}" type="parTrans" cxnId="{F6C21E6B-E4B8-4C64-A9BE-8B1B65A09BA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51484B68-A144-4B8C-ACBA-59BFEECA057C}" type="sibTrans" cxnId="{F6C21E6B-E4B8-4C64-A9BE-8B1B65A09BA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40DA4A6E-05AF-432E-8D6C-38EC590A03A9}">
      <dgm:prSet phldrT="[Text]" custT="1"/>
      <dgm:spPr/>
      <dgm:t>
        <a:bodyPr/>
        <a:lstStyle/>
        <a:p>
          <a:endParaRPr lang="en-US" sz="2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0CA9099B-3E92-4697-B94F-6CFD0248B654}" type="parTrans" cxnId="{981C7175-3D5E-4C6C-99D1-1500CD8B5CB0}">
      <dgm:prSet/>
      <dgm:spPr/>
      <dgm:t>
        <a:bodyPr/>
        <a:lstStyle/>
        <a:p>
          <a:endParaRPr lang="en-US"/>
        </a:p>
      </dgm:t>
    </dgm:pt>
    <dgm:pt modelId="{45756C43-845F-4BF8-83D0-1C79EC9CF049}" type="sibTrans" cxnId="{981C7175-3D5E-4C6C-99D1-1500CD8B5CB0}">
      <dgm:prSet/>
      <dgm:spPr/>
      <dgm:t>
        <a:bodyPr/>
        <a:lstStyle/>
        <a:p>
          <a:endParaRPr lang="en-US"/>
        </a:p>
      </dgm:t>
    </dgm:pt>
    <dgm:pt modelId="{C7320F25-4E7B-4D26-8573-0037E5AD4EB0}" type="pres">
      <dgm:prSet presAssocID="{81694F3A-5920-454E-AE1E-FA6CCD98B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5B2B98-4AC1-4755-B96E-68FD863FD5C1}" type="pres">
      <dgm:prSet presAssocID="{75318F39-60E5-4E39-A821-D35FD48D828A}" presName="linNode" presStyleCnt="0"/>
      <dgm:spPr/>
    </dgm:pt>
    <dgm:pt modelId="{DA06A125-1589-447F-890D-896D0BCC2F85}" type="pres">
      <dgm:prSet presAssocID="{75318F39-60E5-4E39-A821-D35FD48D828A}" presName="parentShp" presStyleLbl="node1" presStyleIdx="0" presStyleCnt="1" custScaleX="88763" custLinFactNeighborX="-31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139A3-A825-4A86-A3BE-88386A6C87E4}" type="pres">
      <dgm:prSet presAssocID="{75318F39-60E5-4E39-A821-D35FD48D828A}" presName="childShp" presStyleLbl="bgAccFollowNode1" presStyleIdx="0" presStyleCnt="1" custScaleX="105993" custLinFactNeighborX="1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9023B-6858-4489-BCB2-345EB282E724}" type="presOf" srcId="{B163C5FA-C5A2-4E96-B7C7-3F1EF2CEA76F}" destId="{D24139A3-A825-4A86-A3BE-88386A6C87E4}" srcOrd="0" destOrd="2" presId="urn:microsoft.com/office/officeart/2005/8/layout/vList6"/>
    <dgm:cxn modelId="{D936A836-D39D-47F6-B16D-34DEB4FD1C65}" srcId="{75318F39-60E5-4E39-A821-D35FD48D828A}" destId="{B7A311DB-5FCD-4F91-A685-E4D76AB2E284}" srcOrd="5" destOrd="0" parTransId="{65103B3E-14A1-49E5-831B-7B24A8535124}" sibTransId="{2D164BEA-B9A7-468F-A378-CCAFA531F469}"/>
    <dgm:cxn modelId="{B43E8D11-3BDD-4404-A3AC-C200BB84B710}" srcId="{75318F39-60E5-4E39-A821-D35FD48D828A}" destId="{ACB2BE2E-8225-4FA7-A266-6764817F5B0C}" srcOrd="6" destOrd="0" parTransId="{0C4F2F88-A87C-4566-B6C0-5150313742B9}" sibTransId="{2DA637C2-A8CC-4333-9588-2C2E9D1BD55E}"/>
    <dgm:cxn modelId="{1F47F6A1-3661-4FD6-8834-21CDB6B8AB06}" type="presOf" srcId="{ACB2BE2E-8225-4FA7-A266-6764817F5B0C}" destId="{D24139A3-A825-4A86-A3BE-88386A6C87E4}" srcOrd="0" destOrd="6" presId="urn:microsoft.com/office/officeart/2005/8/layout/vList6"/>
    <dgm:cxn modelId="{662A0036-65F2-4B0D-B69E-6EDA6DADD63C}" srcId="{75318F39-60E5-4E39-A821-D35FD48D828A}" destId="{B163C5FA-C5A2-4E96-B7C7-3F1EF2CEA76F}" srcOrd="2" destOrd="0" parTransId="{B23E6498-6BC4-4133-B695-CE77DA764209}" sibTransId="{0DA545A0-CBD1-489C-AC2B-9D367BD15F55}"/>
    <dgm:cxn modelId="{F6C21E6B-E4B8-4C64-A9BE-8B1B65A09BA9}" srcId="{75318F39-60E5-4E39-A821-D35FD48D828A}" destId="{FCF6CE10-A4EF-4D96-A2BD-BC183FEB4C94}" srcOrd="4" destOrd="0" parTransId="{3661875A-2754-4D4F-BA83-5A70989B4761}" sibTransId="{51484B68-A144-4B8C-ACBA-59BFEECA057C}"/>
    <dgm:cxn modelId="{4A697F3D-4EAE-4111-A9AD-85F890F06E28}" srcId="{81694F3A-5920-454E-AE1E-FA6CCD98BF9E}" destId="{75318F39-60E5-4E39-A821-D35FD48D828A}" srcOrd="0" destOrd="0" parTransId="{E7A2CD79-7965-4FC1-83C4-E134017F8EF0}" sibTransId="{CE7EAD59-C803-484B-8707-FF8973A70E5A}"/>
    <dgm:cxn modelId="{10E5E5FB-2D0F-4D64-BCE3-96282BE6A4E3}" type="presOf" srcId="{FCF6CE10-A4EF-4D96-A2BD-BC183FEB4C94}" destId="{D24139A3-A825-4A86-A3BE-88386A6C87E4}" srcOrd="0" destOrd="4" presId="urn:microsoft.com/office/officeart/2005/8/layout/vList6"/>
    <dgm:cxn modelId="{013797C7-B0AA-45BC-A70B-A8B20FFAC161}" srcId="{75318F39-60E5-4E39-A821-D35FD48D828A}" destId="{8481B8FB-E29C-4D8C-A884-0CC7942B0C0C}" srcOrd="1" destOrd="0" parTransId="{8C1F7EAB-E64A-4A21-8155-BDD22ACED126}" sibTransId="{AF566F93-26ED-4224-9E79-43C1BE9FA104}"/>
    <dgm:cxn modelId="{B55E2765-47F9-4CD8-993B-B2A84DC86C5A}" type="presOf" srcId="{75318F39-60E5-4E39-A821-D35FD48D828A}" destId="{DA06A125-1589-447F-890D-896D0BCC2F85}" srcOrd="0" destOrd="0" presId="urn:microsoft.com/office/officeart/2005/8/layout/vList6"/>
    <dgm:cxn modelId="{ABAC5715-48B9-4C43-BA3A-C89299E37522}" type="presOf" srcId="{40DA4A6E-05AF-432E-8D6C-38EC590A03A9}" destId="{D24139A3-A825-4A86-A3BE-88386A6C87E4}" srcOrd="0" destOrd="0" presId="urn:microsoft.com/office/officeart/2005/8/layout/vList6"/>
    <dgm:cxn modelId="{CA23DA2F-7FB6-4A57-B6C1-1DF482AA62FA}" type="presOf" srcId="{8481B8FB-E29C-4D8C-A884-0CC7942B0C0C}" destId="{D24139A3-A825-4A86-A3BE-88386A6C87E4}" srcOrd="0" destOrd="1" presId="urn:microsoft.com/office/officeart/2005/8/layout/vList6"/>
    <dgm:cxn modelId="{981C7175-3D5E-4C6C-99D1-1500CD8B5CB0}" srcId="{75318F39-60E5-4E39-A821-D35FD48D828A}" destId="{40DA4A6E-05AF-432E-8D6C-38EC590A03A9}" srcOrd="0" destOrd="0" parTransId="{0CA9099B-3E92-4697-B94F-6CFD0248B654}" sibTransId="{45756C43-845F-4BF8-83D0-1C79EC9CF049}"/>
    <dgm:cxn modelId="{81F1F87E-BD52-4CD2-8BA2-963B7E09F774}" srcId="{75318F39-60E5-4E39-A821-D35FD48D828A}" destId="{E4C91B26-C819-4AFF-931B-FEB4B1F512C3}" srcOrd="3" destOrd="0" parTransId="{2475C160-F6BA-432E-B86F-2588CB62E767}" sibTransId="{A6549DA1-7423-4026-B5E4-4D4AD9B48C8E}"/>
    <dgm:cxn modelId="{68B5BBAD-C6CD-45A5-9EEE-7F517221DAB1}" type="presOf" srcId="{81694F3A-5920-454E-AE1E-FA6CCD98BF9E}" destId="{C7320F25-4E7B-4D26-8573-0037E5AD4EB0}" srcOrd="0" destOrd="0" presId="urn:microsoft.com/office/officeart/2005/8/layout/vList6"/>
    <dgm:cxn modelId="{A81A5F86-C7EE-4D85-876B-7398295D12CB}" type="presOf" srcId="{B7A311DB-5FCD-4F91-A685-E4D76AB2E284}" destId="{D24139A3-A825-4A86-A3BE-88386A6C87E4}" srcOrd="0" destOrd="5" presId="urn:microsoft.com/office/officeart/2005/8/layout/vList6"/>
    <dgm:cxn modelId="{84BE41D2-B809-482F-9ABF-E3FAF3BDECEB}" type="presOf" srcId="{E4C91B26-C819-4AFF-931B-FEB4B1F512C3}" destId="{D24139A3-A825-4A86-A3BE-88386A6C87E4}" srcOrd="0" destOrd="3" presId="urn:microsoft.com/office/officeart/2005/8/layout/vList6"/>
    <dgm:cxn modelId="{95968FCE-A7B1-4592-B213-C54DB5CDF35B}" type="presParOf" srcId="{C7320F25-4E7B-4D26-8573-0037E5AD4EB0}" destId="{875B2B98-4AC1-4755-B96E-68FD863FD5C1}" srcOrd="0" destOrd="0" presId="urn:microsoft.com/office/officeart/2005/8/layout/vList6"/>
    <dgm:cxn modelId="{40D92423-550B-4B99-99F2-2FAC8CC963F8}" type="presParOf" srcId="{875B2B98-4AC1-4755-B96E-68FD863FD5C1}" destId="{DA06A125-1589-447F-890D-896D0BCC2F85}" srcOrd="0" destOrd="0" presId="urn:microsoft.com/office/officeart/2005/8/layout/vList6"/>
    <dgm:cxn modelId="{C96662C5-EEB2-4D0A-9EE6-D2CA15955C4E}" type="presParOf" srcId="{875B2B98-4AC1-4755-B96E-68FD863FD5C1}" destId="{D24139A3-A825-4A86-A3BE-88386A6C87E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694F3A-5920-454E-AE1E-FA6CCD98BF9E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318F39-60E5-4E39-A821-D35FD48D828A}">
      <dgm:prSet phldrT="[Text]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Methodologically</a:t>
          </a:r>
        </a:p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</a:p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(Implementation Section)</a:t>
          </a:r>
          <a:endParaRPr lang="en-US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E7A2CD79-7965-4FC1-83C4-E134017F8EF0}" type="parTrans" cxnId="{4A697F3D-4EAE-4111-A9AD-85F890F06E28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CE7EAD59-C803-484B-8707-FF8973A70E5A}" type="sibTrans" cxnId="{4A697F3D-4EAE-4111-A9AD-85F890F06E28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8481B8FB-E29C-4D8C-A884-0CC7942B0C0C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objectives are concrete and clear.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8C1F7EAB-E64A-4A21-8155-BDD22ACED126}" type="parTrans" cxnId="{013797C7-B0AA-45BC-A70B-A8B20FFAC161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AF566F93-26ED-4224-9E79-43C1BE9FA104}" type="sibTrans" cxnId="{013797C7-B0AA-45BC-A70B-A8B20FFAC161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E4C91B26-C819-4AFF-931B-FEB4B1F512C3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is realizable in the time frame foreseen.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2475C160-F6BA-432E-B86F-2588CB62E767}" type="parTrans" cxnId="{81F1F87E-BD52-4CD2-8BA2-963B7E09F774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A6549DA1-7423-4026-B5E4-4D4AD9B48C8E}" type="sibTrans" cxnId="{81F1F87E-BD52-4CD2-8BA2-963B7E09F774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ACB2BE2E-8225-4FA7-A266-6764817F5B0C}">
      <dgm:prSet phldrT="[Text]"/>
      <dgm:spPr/>
      <dgm:t>
        <a:bodyPr/>
        <a:lstStyle/>
        <a:p>
          <a:endParaRPr lang="en-US" noProof="0" dirty="0">
            <a:latin typeface="Arial" pitchFamily="34" charset="0"/>
            <a:cs typeface="Arial" pitchFamily="34" charset="0"/>
          </a:endParaRPr>
        </a:p>
      </dgm:t>
    </dgm:pt>
    <dgm:pt modelId="{0C4F2F88-A87C-4566-B6C0-5150313742B9}" type="parTrans" cxnId="{B43E8D11-3BDD-4404-A3AC-C200BB84B710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2DA637C2-A8CC-4333-9588-2C2E9D1BD55E}" type="sibTrans" cxnId="{B43E8D11-3BDD-4404-A3AC-C200BB84B710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B7A311DB-5FCD-4F91-A685-E4D76AB2E284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have a clear and realistic management structures and execution plan and I have identified risks and mitigation measures.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65103B3E-14A1-49E5-831B-7B24A8535124}" type="parTrans" cxnId="{D936A836-D39D-47F6-B16D-34DEB4FD1C6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2D164BEA-B9A7-468F-A378-CCAFA531F469}" type="sibTrans" cxnId="{D936A836-D39D-47F6-B16D-34DEB4FD1C6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B163C5FA-C5A2-4E96-B7C7-3F1EF2CEA76F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B23E6498-6BC4-4133-B695-CE77DA764209}" type="parTrans" cxnId="{662A0036-65F2-4B0D-B69E-6EDA6DADD63C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0DA545A0-CBD1-489C-AC2B-9D367BD15F55}" type="sibTrans" cxnId="{662A0036-65F2-4B0D-B69E-6EDA6DADD63C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FCF6CE10-A4EF-4D96-A2BD-BC183FEB4C94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3661875A-2754-4D4F-BA83-5A70989B4761}" type="parTrans" cxnId="{F6C21E6B-E4B8-4C64-A9BE-8B1B65A09BA9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51484B68-A144-4B8C-ACBA-59BFEECA057C}" type="sibTrans" cxnId="{F6C21E6B-E4B8-4C64-A9BE-8B1B65A09BA9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70CC1367-42DF-4381-A4F1-7AD5572F66C0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count with the best and necessary partners and our expertise is complementary and not overlapping.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14D41CA8-8E99-46AF-A074-2F42D0C0FD8A}" type="parTrans" cxnId="{66BCDDAB-68DD-43E7-9586-77099EA4738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F0BDC328-C2DE-487F-8BCB-08E10DC8D9C3}" type="sibTrans" cxnId="{66BCDDAB-68DD-43E7-9586-77099EA4738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BDB3C64E-9DA2-42F9-A21F-0F7BB2270C2F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FBB0BFC1-A914-4514-B8E5-DDA209153C69}" type="parTrans" cxnId="{F10D1287-8FAA-4D64-8E6C-A64F2667A34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2AD3E0AD-F0AD-4C99-B173-09CE3C78896D}" type="sibTrans" cxnId="{F10D1287-8FAA-4D64-8E6C-A64F2667A34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C10EA792-9AA5-4446-A416-CB45AD452AFA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can define clearly my timeline, milestones and deliverables.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D20465BA-8A18-44FA-9855-32C6E99922F8}" type="parTrans" cxnId="{021131A6-61DA-4B4F-843B-C4DBEEAD5B79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EF12E37E-FF65-414E-9C8F-BC918EBDDA79}" type="sibTrans" cxnId="{021131A6-61DA-4B4F-843B-C4DBEEAD5B79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75456342-9ACC-478B-9EAD-3D0C566FEF05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C10B0F5B-FCA7-4ABC-8631-DB90C670E10E}" type="parTrans" cxnId="{4CFA074F-9267-4B56-A43C-7D06215CAFE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B7147021-2384-4A23-8AF5-7D38ABA8F165}" type="sibTrans" cxnId="{4CFA074F-9267-4B56-A43C-7D06215CAFE5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F5A7FB9B-E8CD-4506-9E32-2525C04A1065}">
      <dgm:prSet phldrT="[Text]"/>
      <dgm:spPr/>
      <dgm:t>
        <a:bodyPr/>
        <a:lstStyle/>
        <a:p>
          <a:r>
            <a:rPr lang="en-US" b="1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can define clearly my budget lines and justify them.</a:t>
          </a:r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FC2BE8C2-8C2B-41F7-BDC8-50EECAF19DF6}" type="parTrans" cxnId="{61EB793F-3539-4788-83FE-99A9E25B2D9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4A105EE1-2D0B-43D4-8F9C-B798FCB7D811}" type="sibTrans" cxnId="{61EB793F-3539-4788-83FE-99A9E25B2D9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2BB8F7DD-B0ED-4349-8A60-902AA63E067A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9D31AE92-877C-4180-AC26-11C5086D1A7A}" type="parTrans" cxnId="{8B0C4F03-DA70-4E4D-B4B6-AF66EFE180D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3E34A49C-8554-4E95-95C7-B33B03761C37}" type="sibTrans" cxnId="{8B0C4F03-DA70-4E4D-B4B6-AF66EFE180DE}">
      <dgm:prSet/>
      <dgm:spPr/>
      <dgm:t>
        <a:bodyPr/>
        <a:lstStyle/>
        <a:p>
          <a:endParaRPr lang="en-US" noProof="0">
            <a:latin typeface="Arial" pitchFamily="34" charset="0"/>
            <a:cs typeface="Arial" pitchFamily="34" charset="0"/>
          </a:endParaRPr>
        </a:p>
      </dgm:t>
    </dgm:pt>
    <dgm:pt modelId="{E7337B85-518B-4EFB-8073-B2BB2478DEDE}">
      <dgm:prSet phldrT="[Text]"/>
      <dgm:spPr/>
      <dgm:t>
        <a:bodyPr/>
        <a:lstStyle/>
        <a:p>
          <a:endParaRPr lang="en-US" b="1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B680D0E8-08ED-4CA0-8397-B4041E6FF208}" type="parTrans" cxnId="{04BD2EC4-05C0-4B80-A220-FF004A4D1647}">
      <dgm:prSet/>
      <dgm:spPr/>
      <dgm:t>
        <a:bodyPr/>
        <a:lstStyle/>
        <a:p>
          <a:endParaRPr lang="en-US"/>
        </a:p>
      </dgm:t>
    </dgm:pt>
    <dgm:pt modelId="{70632222-D586-4862-AE1F-3FBA01AC8AF5}" type="sibTrans" cxnId="{04BD2EC4-05C0-4B80-A220-FF004A4D1647}">
      <dgm:prSet/>
      <dgm:spPr/>
      <dgm:t>
        <a:bodyPr/>
        <a:lstStyle/>
        <a:p>
          <a:endParaRPr lang="en-US"/>
        </a:p>
      </dgm:t>
    </dgm:pt>
    <dgm:pt modelId="{C7320F25-4E7B-4D26-8573-0037E5AD4EB0}" type="pres">
      <dgm:prSet presAssocID="{81694F3A-5920-454E-AE1E-FA6CCD98B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5B2B98-4AC1-4755-B96E-68FD863FD5C1}" type="pres">
      <dgm:prSet presAssocID="{75318F39-60E5-4E39-A821-D35FD48D828A}" presName="linNode" presStyleCnt="0"/>
      <dgm:spPr/>
    </dgm:pt>
    <dgm:pt modelId="{DA06A125-1589-447F-890D-896D0BCC2F85}" type="pres">
      <dgm:prSet presAssocID="{75318F39-60E5-4E39-A821-D35FD48D828A}" presName="parentShp" presStyleLbl="node1" presStyleIdx="0" presStyleCnt="1" custLinFactNeighborX="-1446" custLinFactNeighborY="4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139A3-A825-4A86-A3BE-88386A6C87E4}" type="pres">
      <dgm:prSet presAssocID="{75318F39-60E5-4E39-A821-D35FD48D828A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FA074F-9267-4B56-A43C-7D06215CAFE5}" srcId="{75318F39-60E5-4E39-A821-D35FD48D828A}" destId="{75456342-9ACC-478B-9EAD-3D0C566FEF05}" srcOrd="6" destOrd="0" parTransId="{C10B0F5B-FCA7-4ABC-8631-DB90C670E10E}" sibTransId="{B7147021-2384-4A23-8AF5-7D38ABA8F165}"/>
    <dgm:cxn modelId="{E2E94F30-6226-47B7-B6D5-DFEA42B19D62}" type="presOf" srcId="{ACB2BE2E-8225-4FA7-A266-6764817F5B0C}" destId="{D24139A3-A825-4A86-A3BE-88386A6C87E4}" srcOrd="0" destOrd="12" presId="urn:microsoft.com/office/officeart/2005/8/layout/vList6"/>
    <dgm:cxn modelId="{66BCDDAB-68DD-43E7-9586-77099EA47385}" srcId="{75318F39-60E5-4E39-A821-D35FD48D828A}" destId="{70CC1367-42DF-4381-A4F1-7AD5572F66C0}" srcOrd="11" destOrd="0" parTransId="{14D41CA8-8E99-46AF-A074-2F42D0C0FD8A}" sibTransId="{F0BDC328-C2DE-487F-8BCB-08E10DC8D9C3}"/>
    <dgm:cxn modelId="{8B0C4F03-DA70-4E4D-B4B6-AF66EFE180DE}" srcId="{75318F39-60E5-4E39-A821-D35FD48D828A}" destId="{2BB8F7DD-B0ED-4349-8A60-902AA63E067A}" srcOrd="8" destOrd="0" parTransId="{9D31AE92-877C-4180-AC26-11C5086D1A7A}" sibTransId="{3E34A49C-8554-4E95-95C7-B33B03761C37}"/>
    <dgm:cxn modelId="{FCDFEB4B-EA90-4EA4-9C34-FF9F80E6C744}" type="presOf" srcId="{BDB3C64E-9DA2-42F9-A21F-0F7BB2270C2F}" destId="{D24139A3-A825-4A86-A3BE-88386A6C87E4}" srcOrd="0" destOrd="10" presId="urn:microsoft.com/office/officeart/2005/8/layout/vList6"/>
    <dgm:cxn modelId="{535D790C-BAE9-42DD-AAA6-6EFD783A9C5E}" type="presOf" srcId="{E7337B85-518B-4EFB-8073-B2BB2478DEDE}" destId="{D24139A3-A825-4A86-A3BE-88386A6C87E4}" srcOrd="0" destOrd="0" presId="urn:microsoft.com/office/officeart/2005/8/layout/vList6"/>
    <dgm:cxn modelId="{4A697F3D-4EAE-4111-A9AD-85F890F06E28}" srcId="{81694F3A-5920-454E-AE1E-FA6CCD98BF9E}" destId="{75318F39-60E5-4E39-A821-D35FD48D828A}" srcOrd="0" destOrd="0" parTransId="{E7A2CD79-7965-4FC1-83C4-E134017F8EF0}" sibTransId="{CE7EAD59-C803-484B-8707-FF8973A70E5A}"/>
    <dgm:cxn modelId="{81F1F87E-BD52-4CD2-8BA2-963B7E09F774}" srcId="{75318F39-60E5-4E39-A821-D35FD48D828A}" destId="{E4C91B26-C819-4AFF-931B-FEB4B1F512C3}" srcOrd="3" destOrd="0" parTransId="{2475C160-F6BA-432E-B86F-2588CB62E767}" sibTransId="{A6549DA1-7423-4026-B5E4-4D4AD9B48C8E}"/>
    <dgm:cxn modelId="{662A0036-65F2-4B0D-B69E-6EDA6DADD63C}" srcId="{75318F39-60E5-4E39-A821-D35FD48D828A}" destId="{B163C5FA-C5A2-4E96-B7C7-3F1EF2CEA76F}" srcOrd="2" destOrd="0" parTransId="{B23E6498-6BC4-4133-B695-CE77DA764209}" sibTransId="{0DA545A0-CBD1-489C-AC2B-9D367BD15F55}"/>
    <dgm:cxn modelId="{D936A836-D39D-47F6-B16D-34DEB4FD1C65}" srcId="{75318F39-60E5-4E39-A821-D35FD48D828A}" destId="{B7A311DB-5FCD-4F91-A685-E4D76AB2E284}" srcOrd="5" destOrd="0" parTransId="{65103B3E-14A1-49E5-831B-7B24A8535124}" sibTransId="{2D164BEA-B9A7-468F-A378-CCAFA531F469}"/>
    <dgm:cxn modelId="{61A60556-B3B3-4668-9416-FD4DA74EE29C}" type="presOf" srcId="{70CC1367-42DF-4381-A4F1-7AD5572F66C0}" destId="{D24139A3-A825-4A86-A3BE-88386A6C87E4}" srcOrd="0" destOrd="11" presId="urn:microsoft.com/office/officeart/2005/8/layout/vList6"/>
    <dgm:cxn modelId="{021131A6-61DA-4B4F-843B-C4DBEEAD5B79}" srcId="{75318F39-60E5-4E39-A821-D35FD48D828A}" destId="{C10EA792-9AA5-4446-A416-CB45AD452AFA}" srcOrd="7" destOrd="0" parTransId="{D20465BA-8A18-44FA-9855-32C6E99922F8}" sibTransId="{EF12E37E-FF65-414E-9C8F-BC918EBDDA79}"/>
    <dgm:cxn modelId="{B43E8D11-3BDD-4404-A3AC-C200BB84B710}" srcId="{75318F39-60E5-4E39-A821-D35FD48D828A}" destId="{ACB2BE2E-8225-4FA7-A266-6764817F5B0C}" srcOrd="12" destOrd="0" parTransId="{0C4F2F88-A87C-4566-B6C0-5150313742B9}" sibTransId="{2DA637C2-A8CC-4333-9588-2C2E9D1BD55E}"/>
    <dgm:cxn modelId="{013797C7-B0AA-45BC-A70B-A8B20FFAC161}" srcId="{75318F39-60E5-4E39-A821-D35FD48D828A}" destId="{8481B8FB-E29C-4D8C-A884-0CC7942B0C0C}" srcOrd="1" destOrd="0" parTransId="{8C1F7EAB-E64A-4A21-8155-BDD22ACED126}" sibTransId="{AF566F93-26ED-4224-9E79-43C1BE9FA104}"/>
    <dgm:cxn modelId="{FC70DCFF-4B03-4FD0-AA4E-2271C7A347C4}" type="presOf" srcId="{81694F3A-5920-454E-AE1E-FA6CCD98BF9E}" destId="{C7320F25-4E7B-4D26-8573-0037E5AD4EB0}" srcOrd="0" destOrd="0" presId="urn:microsoft.com/office/officeart/2005/8/layout/vList6"/>
    <dgm:cxn modelId="{F10D1287-8FAA-4D64-8E6C-A64F2667A34E}" srcId="{75318F39-60E5-4E39-A821-D35FD48D828A}" destId="{BDB3C64E-9DA2-42F9-A21F-0F7BB2270C2F}" srcOrd="10" destOrd="0" parTransId="{FBB0BFC1-A914-4514-B8E5-DDA209153C69}" sibTransId="{2AD3E0AD-F0AD-4C99-B173-09CE3C78896D}"/>
    <dgm:cxn modelId="{811061CD-4ABC-487C-A1F5-FC086B0B95D0}" type="presOf" srcId="{8481B8FB-E29C-4D8C-A884-0CC7942B0C0C}" destId="{D24139A3-A825-4A86-A3BE-88386A6C87E4}" srcOrd="0" destOrd="1" presId="urn:microsoft.com/office/officeart/2005/8/layout/vList6"/>
    <dgm:cxn modelId="{D9B2F9BF-EF49-45A3-A510-ABA5D883E8FA}" type="presOf" srcId="{C10EA792-9AA5-4446-A416-CB45AD452AFA}" destId="{D24139A3-A825-4A86-A3BE-88386A6C87E4}" srcOrd="0" destOrd="7" presId="urn:microsoft.com/office/officeart/2005/8/layout/vList6"/>
    <dgm:cxn modelId="{61EB793F-3539-4788-83FE-99A9E25B2D9E}" srcId="{75318F39-60E5-4E39-A821-D35FD48D828A}" destId="{F5A7FB9B-E8CD-4506-9E32-2525C04A1065}" srcOrd="9" destOrd="0" parTransId="{FC2BE8C2-8C2B-41F7-BDC8-50EECAF19DF6}" sibTransId="{4A105EE1-2D0B-43D4-8F9C-B798FCB7D811}"/>
    <dgm:cxn modelId="{C15F5F0C-015C-405A-8F2E-A314274DF431}" type="presOf" srcId="{75456342-9ACC-478B-9EAD-3D0C566FEF05}" destId="{D24139A3-A825-4A86-A3BE-88386A6C87E4}" srcOrd="0" destOrd="6" presId="urn:microsoft.com/office/officeart/2005/8/layout/vList6"/>
    <dgm:cxn modelId="{ACB17385-A237-4154-A272-DFDAF65F5DFC}" type="presOf" srcId="{75318F39-60E5-4E39-A821-D35FD48D828A}" destId="{DA06A125-1589-447F-890D-896D0BCC2F85}" srcOrd="0" destOrd="0" presId="urn:microsoft.com/office/officeart/2005/8/layout/vList6"/>
    <dgm:cxn modelId="{676AA0F3-3A21-4AB2-A777-EEA8DAC2EC8A}" type="presOf" srcId="{B7A311DB-5FCD-4F91-A685-E4D76AB2E284}" destId="{D24139A3-A825-4A86-A3BE-88386A6C87E4}" srcOrd="0" destOrd="5" presId="urn:microsoft.com/office/officeart/2005/8/layout/vList6"/>
    <dgm:cxn modelId="{04BD2EC4-05C0-4B80-A220-FF004A4D1647}" srcId="{75318F39-60E5-4E39-A821-D35FD48D828A}" destId="{E7337B85-518B-4EFB-8073-B2BB2478DEDE}" srcOrd="0" destOrd="0" parTransId="{B680D0E8-08ED-4CA0-8397-B4041E6FF208}" sibTransId="{70632222-D586-4862-AE1F-3FBA01AC8AF5}"/>
    <dgm:cxn modelId="{13561A03-487F-4EE2-85DE-D58163F3E2C4}" type="presOf" srcId="{2BB8F7DD-B0ED-4349-8A60-902AA63E067A}" destId="{D24139A3-A825-4A86-A3BE-88386A6C87E4}" srcOrd="0" destOrd="8" presId="urn:microsoft.com/office/officeart/2005/8/layout/vList6"/>
    <dgm:cxn modelId="{F6C21E6B-E4B8-4C64-A9BE-8B1B65A09BA9}" srcId="{75318F39-60E5-4E39-A821-D35FD48D828A}" destId="{FCF6CE10-A4EF-4D96-A2BD-BC183FEB4C94}" srcOrd="4" destOrd="0" parTransId="{3661875A-2754-4D4F-BA83-5A70989B4761}" sibTransId="{51484B68-A144-4B8C-ACBA-59BFEECA057C}"/>
    <dgm:cxn modelId="{10AB8FCA-7E8B-4B69-B188-A0CBFDF299CA}" type="presOf" srcId="{F5A7FB9B-E8CD-4506-9E32-2525C04A1065}" destId="{D24139A3-A825-4A86-A3BE-88386A6C87E4}" srcOrd="0" destOrd="9" presId="urn:microsoft.com/office/officeart/2005/8/layout/vList6"/>
    <dgm:cxn modelId="{770C785C-BE34-4003-A59F-C03F018086D1}" type="presOf" srcId="{E4C91B26-C819-4AFF-931B-FEB4B1F512C3}" destId="{D24139A3-A825-4A86-A3BE-88386A6C87E4}" srcOrd="0" destOrd="3" presId="urn:microsoft.com/office/officeart/2005/8/layout/vList6"/>
    <dgm:cxn modelId="{9F164924-2AD5-4789-AD31-AB5B07264054}" type="presOf" srcId="{FCF6CE10-A4EF-4D96-A2BD-BC183FEB4C94}" destId="{D24139A3-A825-4A86-A3BE-88386A6C87E4}" srcOrd="0" destOrd="4" presId="urn:microsoft.com/office/officeart/2005/8/layout/vList6"/>
    <dgm:cxn modelId="{333BB5D5-68E3-4DEB-A7BC-17FE0A0D6C05}" type="presOf" srcId="{B163C5FA-C5A2-4E96-B7C7-3F1EF2CEA76F}" destId="{D24139A3-A825-4A86-A3BE-88386A6C87E4}" srcOrd="0" destOrd="2" presId="urn:microsoft.com/office/officeart/2005/8/layout/vList6"/>
    <dgm:cxn modelId="{22EBDB08-E826-47DA-9B3C-2E560BA2801E}" type="presParOf" srcId="{C7320F25-4E7B-4D26-8573-0037E5AD4EB0}" destId="{875B2B98-4AC1-4755-B96E-68FD863FD5C1}" srcOrd="0" destOrd="0" presId="urn:microsoft.com/office/officeart/2005/8/layout/vList6"/>
    <dgm:cxn modelId="{DCC0B330-5E10-4D17-BD98-C514889F91C6}" type="presParOf" srcId="{875B2B98-4AC1-4755-B96E-68FD863FD5C1}" destId="{DA06A125-1589-447F-890D-896D0BCC2F85}" srcOrd="0" destOrd="0" presId="urn:microsoft.com/office/officeart/2005/8/layout/vList6"/>
    <dgm:cxn modelId="{D2DDE499-39ED-457B-AE2C-001A03AC0A21}" type="presParOf" srcId="{875B2B98-4AC1-4755-B96E-68FD863FD5C1}" destId="{D24139A3-A825-4A86-A3BE-88386A6C87E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694F3A-5920-454E-AE1E-FA6CCD98BF9E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318F39-60E5-4E39-A821-D35FD48D828A}">
      <dgm:prSet phldrT="[Text]"/>
      <dgm:spPr>
        <a:solidFill>
          <a:srgbClr val="00B0F0"/>
        </a:solidFill>
        <a:ln>
          <a:solidFill>
            <a:srgbClr val="33CCFF"/>
          </a:solidFill>
        </a:ln>
      </dgm:spPr>
      <dgm:t>
        <a:bodyPr/>
        <a:lstStyle/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Strategically and Commercially</a:t>
          </a:r>
        </a:p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</a:p>
        <a:p>
          <a:r>
            <a:rPr lang="en-US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(Impact Section)</a:t>
          </a:r>
          <a:endParaRPr lang="en-US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E7A2CD79-7965-4FC1-83C4-E134017F8EF0}" type="parTrans" cxnId="{4A697F3D-4EAE-4111-A9AD-85F890F06E28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CE7EAD59-C803-484B-8707-FF8973A70E5A}" type="sibTrans" cxnId="{4A697F3D-4EAE-4111-A9AD-85F890F06E28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E4C91B26-C819-4AFF-931B-FEB4B1F512C3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have added value for the European industrial competitiveness.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2475C160-F6BA-432E-B86F-2588CB62E767}" type="parTrans" cxnId="{81F1F87E-BD52-4CD2-8BA2-963B7E09F77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6549DA1-7423-4026-B5E4-4D4AD9B48C8E}" type="sibTrans" cxnId="{81F1F87E-BD52-4CD2-8BA2-963B7E09F774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ACB2BE2E-8225-4FA7-A266-6764817F5B0C}">
      <dgm:prSet phldrT="[Text]"/>
      <dgm:spPr/>
      <dgm:t>
        <a:bodyPr/>
        <a:lstStyle/>
        <a:p>
          <a:pPr>
            <a:lnSpc>
              <a:spcPct val="90000"/>
            </a:lnSpc>
          </a:pPr>
          <a:endParaRPr lang="en-US" sz="1000" noProof="0" dirty="0">
            <a:latin typeface="Arial" pitchFamily="34" charset="0"/>
            <a:cs typeface="Arial" pitchFamily="34" charset="0"/>
          </a:endParaRPr>
        </a:p>
      </dgm:t>
    </dgm:pt>
    <dgm:pt modelId="{0C4F2F88-A87C-4566-B6C0-5150313742B9}" type="parTrans" cxnId="{B43E8D11-3BDD-4404-A3AC-C200BB84B7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DA637C2-A8CC-4333-9588-2C2E9D1BD55E}" type="sibTrans" cxnId="{B43E8D11-3BDD-4404-A3AC-C200BB84B7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7A311DB-5FCD-4F91-A685-E4D76AB2E284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contribute towards the goals of the EU Strategy Agendas.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65103B3E-14A1-49E5-831B-7B24A8535124}" type="parTrans" cxnId="{D936A836-D39D-47F6-B16D-34DEB4FD1C6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D164BEA-B9A7-468F-A378-CCAFA531F469}" type="sibTrans" cxnId="{D936A836-D39D-47F6-B16D-34DEB4FD1C6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163C5FA-C5A2-4E96-B7C7-3F1EF2CEA76F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B23E6498-6BC4-4133-B695-CE77DA764209}" type="parTrans" cxnId="{662A0036-65F2-4B0D-B69E-6EDA6DADD63C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0DA545A0-CBD1-489C-AC2B-9D367BD15F55}" type="sibTrans" cxnId="{662A0036-65F2-4B0D-B69E-6EDA6DADD63C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FCF6CE10-A4EF-4D96-A2BD-BC183FEB4C94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3661875A-2754-4D4F-BA83-5A70989B4761}" type="parTrans" cxnId="{F6C21E6B-E4B8-4C64-A9BE-8B1B65A09BA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51484B68-A144-4B8C-ACBA-59BFEECA057C}" type="sibTrans" cxnId="{F6C21E6B-E4B8-4C64-A9BE-8B1B65A09BA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70CC1367-42DF-4381-A4F1-7AD5572F66C0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have a solid and detailed dissemination and exploitation plan.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14D41CA8-8E99-46AF-A074-2F42D0C0FD8A}" type="parTrans" cxnId="{66BCDDAB-68DD-43E7-9586-77099EA4738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F0BDC328-C2DE-487F-8BCB-08E10DC8D9C3}" type="sibTrans" cxnId="{66BCDDAB-68DD-43E7-9586-77099EA4738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DB3C64E-9DA2-42F9-A21F-0F7BB2270C2F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FBB0BFC1-A914-4514-B8E5-DDA209153C69}" type="parTrans" cxnId="{F10D1287-8FAA-4D64-8E6C-A64F2667A34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AD3E0AD-F0AD-4C99-B173-09CE3C78896D}" type="sibTrans" cxnId="{F10D1287-8FAA-4D64-8E6C-A64F2667A34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C10EA792-9AA5-4446-A416-CB45AD452AFA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connects and complements with other EU initiatives.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D20465BA-8A18-44FA-9855-32C6E99922F8}" type="parTrans" cxnId="{021131A6-61DA-4B4F-843B-C4DBEEAD5B7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EF12E37E-FF65-414E-9C8F-BC918EBDDA79}" type="sibTrans" cxnId="{021131A6-61DA-4B4F-843B-C4DBEEAD5B79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75456342-9ACC-478B-9EAD-3D0C566FEF05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C10B0F5B-FCA7-4ABC-8631-DB90C670E10E}" type="parTrans" cxnId="{4CFA074F-9267-4B56-A43C-7D06215CAFE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B7147021-2384-4A23-8AF5-7D38ABA8F165}" type="sibTrans" cxnId="{4CFA074F-9267-4B56-A43C-7D06215CAFE5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F5A7FB9B-E8CD-4506-9E32-2525C04A1065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can be disseminated and exploited and this will bring added value for Europe.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FC2BE8C2-8C2B-41F7-BDC8-50EECAF19DF6}" type="parTrans" cxnId="{61EB793F-3539-4788-83FE-99A9E25B2D9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4A105EE1-2D0B-43D4-8F9C-B798FCB7D811}" type="sibTrans" cxnId="{61EB793F-3539-4788-83FE-99A9E25B2D9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BB8F7DD-B0ED-4349-8A60-902AA63E067A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9D31AE92-877C-4180-AC26-11C5086D1A7A}" type="parTrans" cxnId="{8B0C4F03-DA70-4E4D-B4B6-AF66EFE180D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3E34A49C-8554-4E95-95C7-B33B03761C37}" type="sibTrans" cxnId="{8B0C4F03-DA70-4E4D-B4B6-AF66EFE180D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1FE87757-50DA-48C0-839E-F17BC4DB263B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benefit its participants and other stakeholders in concrete ways.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4138F245-2D12-492F-B5D3-20037E609119}" type="parTrans" cxnId="{49D872ED-9826-4B64-B460-6FC8EF17CF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2AE16E1E-F56E-471B-87E4-14073CB975AA}" type="sibTrans" cxnId="{49D872ED-9826-4B64-B460-6FC8EF17CF10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43C06EDB-10DE-44B1-9C53-80C59742F98D}">
      <dgm:prSet phldrT="[Text]"/>
      <dgm:spPr/>
      <dgm:t>
        <a:bodyPr/>
        <a:lstStyle/>
        <a:p>
          <a:pPr>
            <a:lnSpc>
              <a:spcPct val="90000"/>
            </a:lnSpc>
          </a:pPr>
          <a:endParaRPr lang="en-US" sz="10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780467E2-F6C1-4400-91AA-A2C4ADBC1D0E}" type="parTrans" cxnId="{C3DEDE99-F604-450D-A9C3-1B809B324723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FA5B1120-F837-46EE-ACF7-FC772A382A0E}" type="sibTrans" cxnId="{C3DEDE99-F604-450D-A9C3-1B809B324723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CA84CDE0-2DB6-4677-90F1-6C455DE2ECC7}">
      <dgm:prSet phldrT="[Text]"/>
      <dgm:spPr/>
      <dgm:t>
        <a:bodyPr/>
        <a:lstStyle/>
        <a:p>
          <a:pPr>
            <a:lnSpc>
              <a:spcPct val="90000"/>
            </a:lnSpc>
          </a:pPr>
          <a:endParaRPr lang="en-US" sz="1000" noProof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EA6E16AD-4AFE-40F1-889A-0CBEB609F06B}" type="parTrans" cxnId="{DA7EE761-3BD5-4801-9003-4CD59B4A07F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ED432E9D-DF23-431D-9F52-DCCC06373376}" type="sibTrans" cxnId="{DA7EE761-3BD5-4801-9003-4CD59B4A07FE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76C16D43-0DD9-4D49-92F1-0E0D91957DCD}">
      <dgm:prSet phldrT="[Text]" custT="1"/>
      <dgm:spPr/>
      <dgm:t>
        <a:bodyPr/>
        <a:lstStyle/>
        <a:p>
          <a:pPr>
            <a:lnSpc>
              <a:spcPct val="100000"/>
            </a:lnSpc>
          </a:pP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B535BA9D-83F5-46AE-9494-32831256259A}" type="parTrans" cxnId="{BCE4308B-D871-4075-BE4D-D46408368EED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E0CD0B9B-CFB4-41F7-97C5-6EAF36AB98D8}" type="sibTrans" cxnId="{BCE4308B-D871-4075-BE4D-D46408368EED}">
      <dgm:prSet/>
      <dgm:spPr/>
      <dgm:t>
        <a:bodyPr/>
        <a:lstStyle/>
        <a:p>
          <a:endParaRPr lang="en-US" noProof="0">
            <a:latin typeface="Constantia" pitchFamily="18" charset="0"/>
          </a:endParaRPr>
        </a:p>
      </dgm:t>
    </dgm:pt>
    <dgm:pt modelId="{7A0761AF-CD6E-4C10-BD22-55EAD03F4EA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200" b="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benefit Europe and its citizens.</a:t>
          </a:r>
          <a:endParaRPr lang="en-US" sz="1200" b="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</dgm:t>
    </dgm:pt>
    <dgm:pt modelId="{3318C49E-11E1-44CA-A4D9-4E4E3F6846B7}" type="parTrans" cxnId="{276D9FE3-A3C1-4CB9-8B5C-36384160A890}">
      <dgm:prSet/>
      <dgm:spPr/>
      <dgm:t>
        <a:bodyPr/>
        <a:lstStyle/>
        <a:p>
          <a:endParaRPr lang="en-US"/>
        </a:p>
      </dgm:t>
    </dgm:pt>
    <dgm:pt modelId="{1FDEAC7D-78C9-41D7-8F77-DEFCC9391864}" type="sibTrans" cxnId="{276D9FE3-A3C1-4CB9-8B5C-36384160A890}">
      <dgm:prSet/>
      <dgm:spPr/>
      <dgm:t>
        <a:bodyPr/>
        <a:lstStyle/>
        <a:p>
          <a:endParaRPr lang="en-US"/>
        </a:p>
      </dgm:t>
    </dgm:pt>
    <dgm:pt modelId="{C7320F25-4E7B-4D26-8573-0037E5AD4EB0}" type="pres">
      <dgm:prSet presAssocID="{81694F3A-5920-454E-AE1E-FA6CCD98B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75B2B98-4AC1-4755-B96E-68FD863FD5C1}" type="pres">
      <dgm:prSet presAssocID="{75318F39-60E5-4E39-A821-D35FD48D828A}" presName="linNode" presStyleCnt="0"/>
      <dgm:spPr/>
    </dgm:pt>
    <dgm:pt modelId="{DA06A125-1589-447F-890D-896D0BCC2F85}" type="pres">
      <dgm:prSet presAssocID="{75318F39-60E5-4E39-A821-D35FD48D828A}" presName="parentShp" presStyleLbl="node1" presStyleIdx="0" presStyleCnt="1" custLinFactNeighborX="-1821" custLinFactNeighborY="-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139A3-A825-4A86-A3BE-88386A6C87E4}" type="pres">
      <dgm:prSet presAssocID="{75318F39-60E5-4E39-A821-D35FD48D828A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35BAE0A-CF17-4A85-B184-562F00C85A73}" type="presOf" srcId="{70CC1367-42DF-4381-A4F1-7AD5572F66C0}" destId="{D24139A3-A825-4A86-A3BE-88386A6C87E4}" srcOrd="0" destOrd="10" presId="urn:microsoft.com/office/officeart/2005/8/layout/vList6"/>
    <dgm:cxn modelId="{D936A836-D39D-47F6-B16D-34DEB4FD1C65}" srcId="{75318F39-60E5-4E39-A821-D35FD48D828A}" destId="{B7A311DB-5FCD-4F91-A685-E4D76AB2E284}" srcOrd="4" destOrd="0" parTransId="{65103B3E-14A1-49E5-831B-7B24A8535124}" sibTransId="{2D164BEA-B9A7-468F-A378-CCAFA531F469}"/>
    <dgm:cxn modelId="{0DC6A098-AE94-41AC-A620-A623B6EBDE6D}" type="presOf" srcId="{81694F3A-5920-454E-AE1E-FA6CCD98BF9E}" destId="{C7320F25-4E7B-4D26-8573-0037E5AD4EB0}" srcOrd="0" destOrd="0" presId="urn:microsoft.com/office/officeart/2005/8/layout/vList6"/>
    <dgm:cxn modelId="{B43E8D11-3BDD-4404-A3AC-C200BB84B710}" srcId="{75318F39-60E5-4E39-A821-D35FD48D828A}" destId="{ACB2BE2E-8225-4FA7-A266-6764817F5B0C}" srcOrd="15" destOrd="0" parTransId="{0C4F2F88-A87C-4566-B6C0-5150313742B9}" sibTransId="{2DA637C2-A8CC-4333-9588-2C2E9D1BD55E}"/>
    <dgm:cxn modelId="{662A0036-65F2-4B0D-B69E-6EDA6DADD63C}" srcId="{75318F39-60E5-4E39-A821-D35FD48D828A}" destId="{B163C5FA-C5A2-4E96-B7C7-3F1EF2CEA76F}" srcOrd="1" destOrd="0" parTransId="{B23E6498-6BC4-4133-B695-CE77DA764209}" sibTransId="{0DA545A0-CBD1-489C-AC2B-9D367BD15F55}"/>
    <dgm:cxn modelId="{66BCDDAB-68DD-43E7-9586-77099EA47385}" srcId="{75318F39-60E5-4E39-A821-D35FD48D828A}" destId="{70CC1367-42DF-4381-A4F1-7AD5572F66C0}" srcOrd="10" destOrd="0" parTransId="{14D41CA8-8E99-46AF-A074-2F42D0C0FD8A}" sibTransId="{F0BDC328-C2DE-487F-8BCB-08E10DC8D9C3}"/>
    <dgm:cxn modelId="{BCE4308B-D871-4075-BE4D-D46408368EED}" srcId="{75318F39-60E5-4E39-A821-D35FD48D828A}" destId="{76C16D43-0DD9-4D49-92F1-0E0D91957DCD}" srcOrd="11" destOrd="0" parTransId="{B535BA9D-83F5-46AE-9494-32831256259A}" sibTransId="{E0CD0B9B-CFB4-41F7-97C5-6EAF36AB98D8}"/>
    <dgm:cxn modelId="{2BD02B52-0164-4032-A167-0A83CAF6929C}" type="presOf" srcId="{E4C91B26-C819-4AFF-931B-FEB4B1F512C3}" destId="{D24139A3-A825-4A86-A3BE-88386A6C87E4}" srcOrd="0" destOrd="2" presId="urn:microsoft.com/office/officeart/2005/8/layout/vList6"/>
    <dgm:cxn modelId="{5B8D98B5-9C0B-4D34-AAE8-014A5E202E82}" type="presOf" srcId="{43C06EDB-10DE-44B1-9C53-80C59742F98D}" destId="{D24139A3-A825-4A86-A3BE-88386A6C87E4}" srcOrd="0" destOrd="14" presId="urn:microsoft.com/office/officeart/2005/8/layout/vList6"/>
    <dgm:cxn modelId="{F6C21E6B-E4B8-4C64-A9BE-8B1B65A09BA9}" srcId="{75318F39-60E5-4E39-A821-D35FD48D828A}" destId="{FCF6CE10-A4EF-4D96-A2BD-BC183FEB4C94}" srcOrd="3" destOrd="0" parTransId="{3661875A-2754-4D4F-BA83-5A70989B4761}" sibTransId="{51484B68-A144-4B8C-ACBA-59BFEECA057C}"/>
    <dgm:cxn modelId="{1E32B956-6633-4A06-AEAA-968C4DE5FF76}" type="presOf" srcId="{75456342-9ACC-478B-9EAD-3D0C566FEF05}" destId="{D24139A3-A825-4A86-A3BE-88386A6C87E4}" srcOrd="0" destOrd="5" presId="urn:microsoft.com/office/officeart/2005/8/layout/vList6"/>
    <dgm:cxn modelId="{AF16CEF1-B34F-4FCB-A2B7-DBA3F2EFA86B}" type="presOf" srcId="{CA84CDE0-2DB6-4677-90F1-6C455DE2ECC7}" destId="{D24139A3-A825-4A86-A3BE-88386A6C87E4}" srcOrd="0" destOrd="13" presId="urn:microsoft.com/office/officeart/2005/8/layout/vList6"/>
    <dgm:cxn modelId="{4A697F3D-4EAE-4111-A9AD-85F890F06E28}" srcId="{81694F3A-5920-454E-AE1E-FA6CCD98BF9E}" destId="{75318F39-60E5-4E39-A821-D35FD48D828A}" srcOrd="0" destOrd="0" parTransId="{E7A2CD79-7965-4FC1-83C4-E134017F8EF0}" sibTransId="{CE7EAD59-C803-484B-8707-FF8973A70E5A}"/>
    <dgm:cxn modelId="{2CD67DF2-9881-4D41-948E-DCF094C6DF8E}" type="presOf" srcId="{75318F39-60E5-4E39-A821-D35FD48D828A}" destId="{DA06A125-1589-447F-890D-896D0BCC2F85}" srcOrd="0" destOrd="0" presId="urn:microsoft.com/office/officeart/2005/8/layout/vList6"/>
    <dgm:cxn modelId="{01D6C178-D80A-44B9-8DC2-7FEA5C713DC0}" type="presOf" srcId="{FCF6CE10-A4EF-4D96-A2BD-BC183FEB4C94}" destId="{D24139A3-A825-4A86-A3BE-88386A6C87E4}" srcOrd="0" destOrd="3" presId="urn:microsoft.com/office/officeart/2005/8/layout/vList6"/>
    <dgm:cxn modelId="{F46CA922-5719-48D6-8E22-197EB93C3B69}" type="presOf" srcId="{2BB8F7DD-B0ED-4349-8A60-902AA63E067A}" destId="{D24139A3-A825-4A86-A3BE-88386A6C87E4}" srcOrd="0" destOrd="7" presId="urn:microsoft.com/office/officeart/2005/8/layout/vList6"/>
    <dgm:cxn modelId="{C3DEDE99-F604-450D-A9C3-1B809B324723}" srcId="{75318F39-60E5-4E39-A821-D35FD48D828A}" destId="{43C06EDB-10DE-44B1-9C53-80C59742F98D}" srcOrd="14" destOrd="0" parTransId="{780467E2-F6C1-4400-91AA-A2C4ADBC1D0E}" sibTransId="{FA5B1120-F837-46EE-ACF7-FC772A382A0E}"/>
    <dgm:cxn modelId="{D13242D3-F6C8-47C1-8B6F-CCFF28AA9C27}" type="presOf" srcId="{F5A7FB9B-E8CD-4506-9E32-2525C04A1065}" destId="{D24139A3-A825-4A86-A3BE-88386A6C87E4}" srcOrd="0" destOrd="8" presId="urn:microsoft.com/office/officeart/2005/8/layout/vList6"/>
    <dgm:cxn modelId="{1E2DA74D-6B9A-4612-9321-9FD104419CD1}" type="presOf" srcId="{BDB3C64E-9DA2-42F9-A21F-0F7BB2270C2F}" destId="{D24139A3-A825-4A86-A3BE-88386A6C87E4}" srcOrd="0" destOrd="9" presId="urn:microsoft.com/office/officeart/2005/8/layout/vList6"/>
    <dgm:cxn modelId="{C3FA75B0-08D3-4DAA-9D48-3A4299592469}" type="presOf" srcId="{ACB2BE2E-8225-4FA7-A266-6764817F5B0C}" destId="{D24139A3-A825-4A86-A3BE-88386A6C87E4}" srcOrd="0" destOrd="15" presId="urn:microsoft.com/office/officeart/2005/8/layout/vList6"/>
    <dgm:cxn modelId="{4CFA074F-9267-4B56-A43C-7D06215CAFE5}" srcId="{75318F39-60E5-4E39-A821-D35FD48D828A}" destId="{75456342-9ACC-478B-9EAD-3D0C566FEF05}" srcOrd="5" destOrd="0" parTransId="{C10B0F5B-FCA7-4ABC-8631-DB90C670E10E}" sibTransId="{B7147021-2384-4A23-8AF5-7D38ABA8F165}"/>
    <dgm:cxn modelId="{8B0C4F03-DA70-4E4D-B4B6-AF66EFE180DE}" srcId="{75318F39-60E5-4E39-A821-D35FD48D828A}" destId="{2BB8F7DD-B0ED-4349-8A60-902AA63E067A}" srcOrd="7" destOrd="0" parTransId="{9D31AE92-877C-4180-AC26-11C5086D1A7A}" sibTransId="{3E34A49C-8554-4E95-95C7-B33B03761C37}"/>
    <dgm:cxn modelId="{61EB793F-3539-4788-83FE-99A9E25B2D9E}" srcId="{75318F39-60E5-4E39-A821-D35FD48D828A}" destId="{F5A7FB9B-E8CD-4506-9E32-2525C04A1065}" srcOrd="8" destOrd="0" parTransId="{FC2BE8C2-8C2B-41F7-BDC8-50EECAF19DF6}" sibTransId="{4A105EE1-2D0B-43D4-8F9C-B798FCB7D811}"/>
    <dgm:cxn modelId="{2E766C37-430F-4CF3-B4CF-E2C32981C22B}" type="presOf" srcId="{C10EA792-9AA5-4446-A416-CB45AD452AFA}" destId="{D24139A3-A825-4A86-A3BE-88386A6C87E4}" srcOrd="0" destOrd="6" presId="urn:microsoft.com/office/officeart/2005/8/layout/vList6"/>
    <dgm:cxn modelId="{DA7EE761-3BD5-4801-9003-4CD59B4A07FE}" srcId="{75318F39-60E5-4E39-A821-D35FD48D828A}" destId="{CA84CDE0-2DB6-4677-90F1-6C455DE2ECC7}" srcOrd="13" destOrd="0" parTransId="{EA6E16AD-4AFE-40F1-889A-0CBEB609F06B}" sibTransId="{ED432E9D-DF23-431D-9F52-DCCC06373376}"/>
    <dgm:cxn modelId="{F10D1287-8FAA-4D64-8E6C-A64F2667A34E}" srcId="{75318F39-60E5-4E39-A821-D35FD48D828A}" destId="{BDB3C64E-9DA2-42F9-A21F-0F7BB2270C2F}" srcOrd="9" destOrd="0" parTransId="{FBB0BFC1-A914-4514-B8E5-DDA209153C69}" sibTransId="{2AD3E0AD-F0AD-4C99-B173-09CE3C78896D}"/>
    <dgm:cxn modelId="{C9630C93-A001-48E3-979C-1C4D47342022}" type="presOf" srcId="{B7A311DB-5FCD-4F91-A685-E4D76AB2E284}" destId="{D24139A3-A825-4A86-A3BE-88386A6C87E4}" srcOrd="0" destOrd="4" presId="urn:microsoft.com/office/officeart/2005/8/layout/vList6"/>
    <dgm:cxn modelId="{F3C12D02-7A41-4694-8218-E557FD7276C9}" type="presOf" srcId="{B163C5FA-C5A2-4E96-B7C7-3F1EF2CEA76F}" destId="{D24139A3-A825-4A86-A3BE-88386A6C87E4}" srcOrd="0" destOrd="1" presId="urn:microsoft.com/office/officeart/2005/8/layout/vList6"/>
    <dgm:cxn modelId="{49D872ED-9826-4B64-B460-6FC8EF17CF10}" srcId="{75318F39-60E5-4E39-A821-D35FD48D828A}" destId="{1FE87757-50DA-48C0-839E-F17BC4DB263B}" srcOrd="12" destOrd="0" parTransId="{4138F245-2D12-492F-B5D3-20037E609119}" sibTransId="{2AE16E1E-F56E-471B-87E4-14073CB975AA}"/>
    <dgm:cxn modelId="{276D9FE3-A3C1-4CB9-8B5C-36384160A890}" srcId="{75318F39-60E5-4E39-A821-D35FD48D828A}" destId="{7A0761AF-CD6E-4C10-BD22-55EAD03F4EAD}" srcOrd="0" destOrd="0" parTransId="{3318C49E-11E1-44CA-A4D9-4E4E3F6846B7}" sibTransId="{1FDEAC7D-78C9-41D7-8F77-DEFCC9391864}"/>
    <dgm:cxn modelId="{021131A6-61DA-4B4F-843B-C4DBEEAD5B79}" srcId="{75318F39-60E5-4E39-A821-D35FD48D828A}" destId="{C10EA792-9AA5-4446-A416-CB45AD452AFA}" srcOrd="6" destOrd="0" parTransId="{D20465BA-8A18-44FA-9855-32C6E99922F8}" sibTransId="{EF12E37E-FF65-414E-9C8F-BC918EBDDA79}"/>
    <dgm:cxn modelId="{81F1F87E-BD52-4CD2-8BA2-963B7E09F774}" srcId="{75318F39-60E5-4E39-A821-D35FD48D828A}" destId="{E4C91B26-C819-4AFF-931B-FEB4B1F512C3}" srcOrd="2" destOrd="0" parTransId="{2475C160-F6BA-432E-B86F-2588CB62E767}" sibTransId="{A6549DA1-7423-4026-B5E4-4D4AD9B48C8E}"/>
    <dgm:cxn modelId="{20D281E3-E86C-4642-BF51-84500C4E9312}" type="presOf" srcId="{1FE87757-50DA-48C0-839E-F17BC4DB263B}" destId="{D24139A3-A825-4A86-A3BE-88386A6C87E4}" srcOrd="0" destOrd="12" presId="urn:microsoft.com/office/officeart/2005/8/layout/vList6"/>
    <dgm:cxn modelId="{AADE82D5-B450-4396-A90D-E773C13E40F3}" type="presOf" srcId="{76C16D43-0DD9-4D49-92F1-0E0D91957DCD}" destId="{D24139A3-A825-4A86-A3BE-88386A6C87E4}" srcOrd="0" destOrd="11" presId="urn:microsoft.com/office/officeart/2005/8/layout/vList6"/>
    <dgm:cxn modelId="{1EE5E14A-B5CD-4233-9659-40589D2F310D}" type="presOf" srcId="{7A0761AF-CD6E-4C10-BD22-55EAD03F4EAD}" destId="{D24139A3-A825-4A86-A3BE-88386A6C87E4}" srcOrd="0" destOrd="0" presId="urn:microsoft.com/office/officeart/2005/8/layout/vList6"/>
    <dgm:cxn modelId="{FBB553E6-37BC-491D-AF1A-A4457BA81C4A}" type="presParOf" srcId="{C7320F25-4E7B-4D26-8573-0037E5AD4EB0}" destId="{875B2B98-4AC1-4755-B96E-68FD863FD5C1}" srcOrd="0" destOrd="0" presId="urn:microsoft.com/office/officeart/2005/8/layout/vList6"/>
    <dgm:cxn modelId="{14A37AB4-A31F-4A68-83A9-61A10F0CCBC4}" type="presParOf" srcId="{875B2B98-4AC1-4755-B96E-68FD863FD5C1}" destId="{DA06A125-1589-447F-890D-896D0BCC2F85}" srcOrd="0" destOrd="0" presId="urn:microsoft.com/office/officeart/2005/8/layout/vList6"/>
    <dgm:cxn modelId="{25D5340E-C1BA-4CEC-94BB-0741CB5CE09F}" type="presParOf" srcId="{875B2B98-4AC1-4755-B96E-68FD863FD5C1}" destId="{D24139A3-A825-4A86-A3BE-88386A6C87E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11B48D-A7D2-46D4-B634-DCB18710F1BA}">
      <dsp:nvSpPr>
        <dsp:cNvPr id="0" name=""/>
        <dsp:cNvSpPr/>
      </dsp:nvSpPr>
      <dsp:spPr>
        <a:xfrm>
          <a:off x="0" y="0"/>
          <a:ext cx="7387361" cy="2495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kern="1200" noProof="0" dirty="0" smtClean="0">
              <a:latin typeface="Garamond" panose="02020404030301010803" pitchFamily="18" charset="0"/>
              <a:cs typeface="Arial" pitchFamily="34" charset="0"/>
            </a:rPr>
            <a:t>Competitive project </a:t>
          </a:r>
        </a:p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kern="1200" noProof="0" dirty="0" smtClean="0">
              <a:latin typeface="Garamond" panose="02020404030301010803" pitchFamily="18" charset="0"/>
              <a:cs typeface="Arial" pitchFamily="34" charset="0"/>
            </a:rPr>
            <a:t>(proposal)</a:t>
          </a:r>
          <a:endParaRPr lang="en-US" sz="6100" kern="1200" noProof="0" dirty="0">
            <a:latin typeface="Garamond" panose="02020404030301010803" pitchFamily="18" charset="0"/>
            <a:cs typeface="Arial" pitchFamily="34" charset="0"/>
          </a:endParaRPr>
        </a:p>
      </dsp:txBody>
      <dsp:txXfrm>
        <a:off x="73099" y="73099"/>
        <a:ext cx="7241163" cy="2349582"/>
      </dsp:txXfrm>
    </dsp:sp>
    <dsp:sp modelId="{8CBA19DA-47D6-4A57-8E8F-2C9A42F82DDF}">
      <dsp:nvSpPr>
        <dsp:cNvPr id="0" name=""/>
        <dsp:cNvSpPr/>
      </dsp:nvSpPr>
      <dsp:spPr>
        <a:xfrm>
          <a:off x="8381" y="2603211"/>
          <a:ext cx="2330191" cy="1437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100" kern="1200" noProof="0" dirty="0">
            <a:latin typeface="Garamond" panose="02020404030301010803" pitchFamily="18" charset="0"/>
            <a:cs typeface="Arial" pitchFamily="34" charset="0"/>
          </a:endParaRPr>
        </a:p>
      </dsp:txBody>
      <dsp:txXfrm>
        <a:off x="50473" y="2645303"/>
        <a:ext cx="2246007" cy="1352947"/>
      </dsp:txXfrm>
    </dsp:sp>
    <dsp:sp modelId="{1B6C6A46-A8DD-476E-AE36-CCFCFA8FDBEF}">
      <dsp:nvSpPr>
        <dsp:cNvPr id="0" name=""/>
        <dsp:cNvSpPr/>
      </dsp:nvSpPr>
      <dsp:spPr>
        <a:xfrm>
          <a:off x="8381" y="4146961"/>
          <a:ext cx="2330191" cy="1437131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Scientifically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and Technologically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  <a:endParaRPr lang="en-US" sz="1800" kern="12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50473" y="4189053"/>
        <a:ext cx="2246007" cy="1352947"/>
      </dsp:txXfrm>
    </dsp:sp>
    <dsp:sp modelId="{8BC6BFD3-A836-40D3-B931-B05C746D7B8C}">
      <dsp:nvSpPr>
        <dsp:cNvPr id="0" name=""/>
        <dsp:cNvSpPr/>
      </dsp:nvSpPr>
      <dsp:spPr>
        <a:xfrm>
          <a:off x="2534308" y="2603211"/>
          <a:ext cx="2330191" cy="1437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100" kern="1200" noProof="0" dirty="0">
            <a:latin typeface="Garamond" panose="02020404030301010803" pitchFamily="18" charset="0"/>
            <a:cs typeface="Arial" pitchFamily="34" charset="0"/>
          </a:endParaRPr>
        </a:p>
      </dsp:txBody>
      <dsp:txXfrm>
        <a:off x="2576400" y="2645303"/>
        <a:ext cx="2246007" cy="1352947"/>
      </dsp:txXfrm>
    </dsp:sp>
    <dsp:sp modelId="{61EB9FF6-AD2D-4C89-A5C9-6BA3BD18AA70}">
      <dsp:nvSpPr>
        <dsp:cNvPr id="0" name=""/>
        <dsp:cNvSpPr/>
      </dsp:nvSpPr>
      <dsp:spPr>
        <a:xfrm>
          <a:off x="2534308" y="4146961"/>
          <a:ext cx="2330191" cy="1437131"/>
        </a:xfrm>
        <a:prstGeom prst="roundRect">
          <a:avLst>
            <a:gd name="adj" fmla="val 1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Methodologically Competitive</a:t>
          </a:r>
          <a:endParaRPr lang="en-US" sz="1800" kern="12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2576400" y="4189053"/>
        <a:ext cx="2246007" cy="1352947"/>
      </dsp:txXfrm>
    </dsp:sp>
    <dsp:sp modelId="{E807FCE3-192C-4BC9-88C0-3AB3EEDEE3B5}">
      <dsp:nvSpPr>
        <dsp:cNvPr id="0" name=""/>
        <dsp:cNvSpPr/>
      </dsp:nvSpPr>
      <dsp:spPr>
        <a:xfrm>
          <a:off x="5060236" y="2603211"/>
          <a:ext cx="2330191" cy="14371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100" kern="1200" noProof="0" dirty="0">
            <a:latin typeface="Garamond" panose="02020404030301010803" pitchFamily="18" charset="0"/>
            <a:cs typeface="Arial" pitchFamily="34" charset="0"/>
          </a:endParaRPr>
        </a:p>
      </dsp:txBody>
      <dsp:txXfrm>
        <a:off x="5102328" y="2645303"/>
        <a:ext cx="2246007" cy="1352947"/>
      </dsp:txXfrm>
    </dsp:sp>
    <dsp:sp modelId="{6642E883-BD7F-4C76-82BB-E1C885B8029B}">
      <dsp:nvSpPr>
        <dsp:cNvPr id="0" name=""/>
        <dsp:cNvSpPr/>
      </dsp:nvSpPr>
      <dsp:spPr>
        <a:xfrm>
          <a:off x="5060236" y="4146961"/>
          <a:ext cx="2330191" cy="1437131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Strategically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and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Commercially </a:t>
          </a:r>
          <a:r>
            <a:rPr lang="en-US" sz="1800" kern="1200" noProof="0" dirty="0" smtClean="0">
              <a:solidFill>
                <a:schemeClr val="tx1"/>
              </a:solidFill>
              <a:latin typeface="Constantia" pitchFamily="18" charset="0"/>
              <a:cs typeface="Arial" pitchFamily="34" charset="0"/>
            </a:rPr>
            <a:t>Competitive</a:t>
          </a:r>
          <a:endParaRPr lang="en-US" sz="1800" kern="1200" noProof="0" dirty="0">
            <a:solidFill>
              <a:schemeClr val="tx1"/>
            </a:solidFill>
            <a:latin typeface="Constantia" pitchFamily="18" charset="0"/>
            <a:cs typeface="Arial" pitchFamily="34" charset="0"/>
          </a:endParaRPr>
        </a:p>
      </dsp:txBody>
      <dsp:txXfrm>
        <a:off x="5102328" y="4189053"/>
        <a:ext cx="2246007" cy="13529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139A3-A825-4A86-A3BE-88386A6C87E4}">
      <dsp:nvSpPr>
        <dsp:cNvPr id="0" name=""/>
        <dsp:cNvSpPr/>
      </dsp:nvSpPr>
      <dsp:spPr>
        <a:xfrm>
          <a:off x="3093153" y="0"/>
          <a:ext cx="5403541" cy="558490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is new…is innovative.</a:t>
          </a: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goes beyond the state of the art.</a:t>
          </a: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idea will contribute to the advancement of the S&amp;T </a:t>
          </a:r>
          <a:r>
            <a:rPr lang="en-US" sz="220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knowledge, culture, etc.</a:t>
          </a:r>
          <a:endParaRPr lang="en-US" sz="22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200" kern="1200" noProof="0" dirty="0">
            <a:latin typeface="Arial" pitchFamily="34" charset="0"/>
            <a:cs typeface="Arial" pitchFamily="34" charset="0"/>
          </a:endParaRPr>
        </a:p>
      </dsp:txBody>
      <dsp:txXfrm>
        <a:off x="3093153" y="698113"/>
        <a:ext cx="3377213" cy="4188681"/>
      </dsp:txXfrm>
    </dsp:sp>
    <dsp:sp modelId="{DA06A125-1589-447F-890D-896D0BCC2F85}">
      <dsp:nvSpPr>
        <dsp:cNvPr id="0" name=""/>
        <dsp:cNvSpPr/>
      </dsp:nvSpPr>
      <dsp:spPr>
        <a:xfrm>
          <a:off x="0" y="0"/>
          <a:ext cx="3016768" cy="5584907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Scientifically and Technologically Competitive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noProof="0" dirty="0" smtClean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(S&amp;T section of the proposal)</a:t>
          </a:r>
          <a:endParaRPr lang="en-US" sz="2400" kern="12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147266" y="147266"/>
        <a:ext cx="2722236" cy="52903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139A3-A825-4A86-A3BE-88386A6C87E4}">
      <dsp:nvSpPr>
        <dsp:cNvPr id="0" name=""/>
        <dsp:cNvSpPr/>
      </dsp:nvSpPr>
      <dsp:spPr>
        <a:xfrm>
          <a:off x="3494147" y="0"/>
          <a:ext cx="5241220" cy="615771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objectives are concrete and clear.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is realizable in the time frame foreseen.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have a clear and realistic management structures and execution plan and I have identified risks and mitigation measures.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can define clearly my timeline, milestones and deliverables.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can define clearly my budget lines and justify them.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count with the best and necessary partners and our expertise is complementary and not overlapping.</a:t>
          </a:r>
          <a:endParaRPr lang="en-US" sz="1400" b="1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 dirty="0">
            <a:latin typeface="Arial" pitchFamily="34" charset="0"/>
            <a:cs typeface="Arial" pitchFamily="34" charset="0"/>
          </a:endParaRPr>
        </a:p>
      </dsp:txBody>
      <dsp:txXfrm>
        <a:off x="3494147" y="769715"/>
        <a:ext cx="3275763" cy="4618287"/>
      </dsp:txXfrm>
    </dsp:sp>
    <dsp:sp modelId="{DA06A125-1589-447F-890D-896D0BCC2F85}">
      <dsp:nvSpPr>
        <dsp:cNvPr id="0" name=""/>
        <dsp:cNvSpPr/>
      </dsp:nvSpPr>
      <dsp:spPr>
        <a:xfrm>
          <a:off x="0" y="0"/>
          <a:ext cx="3494147" cy="6157716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Methodologically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(Implementation Section)</a:t>
          </a:r>
          <a:endParaRPr lang="en-US" sz="3400" kern="12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170570" y="170570"/>
        <a:ext cx="3153007" cy="58165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139A3-A825-4A86-A3BE-88386A6C87E4}">
      <dsp:nvSpPr>
        <dsp:cNvPr id="0" name=""/>
        <dsp:cNvSpPr/>
      </dsp:nvSpPr>
      <dsp:spPr>
        <a:xfrm>
          <a:off x="3494147" y="0"/>
          <a:ext cx="5241220" cy="66827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benefit Europe and its citizens.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have added value for the European industrial competitiveness.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contribute towards the goals of the EU Strategy Agendas.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My project connects and complements with other EU initiatives.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can be disseminated and exploited and this will bring added value for Europe.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I have a solid and detailed dissemination and exploitation plan.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0" kern="1200" noProof="0" dirty="0" smtClean="0">
              <a:solidFill>
                <a:srgbClr val="003399"/>
              </a:solidFill>
              <a:latin typeface="Garamond" panose="02020404030301010803" pitchFamily="18" charset="0"/>
              <a:cs typeface="Arial" pitchFamily="34" charset="0"/>
            </a:rPr>
            <a:t>The results of my project will benefit its participants and other stakeholders in concrete ways.</a:t>
          </a:r>
          <a:endParaRPr lang="en-US" sz="1200" b="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noProof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noProof="0" dirty="0">
            <a:solidFill>
              <a:srgbClr val="003399"/>
            </a:solidFill>
            <a:latin typeface="Garamond" panose="02020404030301010803" pitchFamily="18" charset="0"/>
            <a:cs typeface="Arial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noProof="0" dirty="0">
            <a:latin typeface="Arial" pitchFamily="34" charset="0"/>
            <a:cs typeface="Arial" pitchFamily="34" charset="0"/>
          </a:endParaRPr>
        </a:p>
      </dsp:txBody>
      <dsp:txXfrm>
        <a:off x="3494147" y="835349"/>
        <a:ext cx="3275763" cy="5012097"/>
      </dsp:txXfrm>
    </dsp:sp>
    <dsp:sp modelId="{DA06A125-1589-447F-890D-896D0BCC2F85}">
      <dsp:nvSpPr>
        <dsp:cNvPr id="0" name=""/>
        <dsp:cNvSpPr/>
      </dsp:nvSpPr>
      <dsp:spPr>
        <a:xfrm>
          <a:off x="0" y="0"/>
          <a:ext cx="3494147" cy="668279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rgbClr val="33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Strategically and Commercially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Competitive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noProof="0" dirty="0" smtClean="0">
              <a:solidFill>
                <a:schemeClr val="tx1"/>
              </a:solidFill>
              <a:latin typeface="Garamond" panose="02020404030301010803" pitchFamily="18" charset="0"/>
              <a:cs typeface="Arial" pitchFamily="34" charset="0"/>
            </a:rPr>
            <a:t>(Impact Section)</a:t>
          </a:r>
          <a:endParaRPr lang="en-US" sz="4100" kern="1200" noProof="0" dirty="0">
            <a:solidFill>
              <a:schemeClr val="tx1"/>
            </a:solidFill>
            <a:latin typeface="Garamond" panose="02020404030301010803" pitchFamily="18" charset="0"/>
            <a:cs typeface="Arial" pitchFamily="34" charset="0"/>
          </a:endParaRPr>
        </a:p>
      </dsp:txBody>
      <dsp:txXfrm>
        <a:off x="170570" y="170570"/>
        <a:ext cx="3153007" cy="6341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/>
            </a:lvl1pPr>
          </a:lstStyle>
          <a:p>
            <a:fld id="{FDA0F603-039C-4CEE-8FF2-5A833A55D792}" type="datetimeFigureOut">
              <a:rPr lang="en-US"/>
              <a:pPr/>
              <a:t>5/22/2018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/>
            </a:lvl1pPr>
          </a:lstStyle>
          <a:p>
            <a:fld id="{5F3E7789-4900-4DDC-968D-6783FFFBE9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524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/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/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8713" cy="3703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/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78950"/>
            <a:ext cx="29448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/>
            </a:lvl1pPr>
          </a:lstStyle>
          <a:p>
            <a:fld id="{0FFF2E07-2ED7-4D8E-833B-CF0BF1DD8F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194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656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973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764096-02B1-46F9-8969-98E20ADE119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AF5BE1-B36C-4A20-8143-B84F9DB613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48FFE-F9B4-4964-87E4-B6476F712B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3FEFB4-EB3B-49FB-ACB0-BC2E9AE934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4DFFAD-ED06-4AC1-BB0D-3CCB47B1E9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8C018-76E0-4B41-9FE5-EBB35AEF4A5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E2A93A-281D-4B5D-9EB2-4CE681EA78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C6D45-3CC1-4B4D-B4C6-98DA87A157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212294-B87F-4452-AC7F-72BB03A1DD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6EEE5-BC7B-43FC-8BAA-4549012500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55E847-8599-484E-8A04-B3F3F73CF6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BA9300-18BC-493D-9ADE-2B88664D7B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7" descr="banner-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be/url?sa=i&amp;rct=j&amp;q=&amp;esrc=s&amp;frm=1&amp;source=images&amp;cd=&amp;cad=rja&amp;docid=SKdzI6-LBRWQGM&amp;tbnid=-j8pkSAito5EAM:&amp;ved=0CAUQjRw&amp;url=http://www.theguardian.com/world/shortcuts/2013/jul/01/death-valley-hottest-on-earth&amp;ei=QiWNUufFBs3M0AXU4oHADA&amp;bvm=bv.56643336,bs.1,d.Yms&amp;psig=AFQjCNHnFmMdPScDTjGHxlmLgycw6kxZ1A&amp;ust=138506820544316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990600"/>
            <a:ext cx="7207872" cy="5655864"/>
          </a:xfrm>
        </p:spPr>
        <p:txBody>
          <a:bodyPr/>
          <a:lstStyle/>
          <a:p>
            <a:pPr algn="l"/>
            <a:r>
              <a:rPr lang="nl-BE" dirty="0" smtClean="0">
                <a:latin typeface="Garamond" pitchFamily="18" charset="0"/>
              </a:rPr>
              <a:t/>
            </a:r>
            <a:br>
              <a:rPr lang="nl-BE" dirty="0" smtClean="0">
                <a:latin typeface="Garamond" pitchFamily="18" charset="0"/>
              </a:rPr>
            </a:br>
            <a:r>
              <a:rPr lang="nl-BE" sz="3600" dirty="0">
                <a:solidFill>
                  <a:prstClr val="black"/>
                </a:solidFill>
                <a:latin typeface="Garamond" pitchFamily="18" charset="0"/>
              </a:rPr>
              <a:t>Fast </a:t>
            </a:r>
            <a:r>
              <a:rPr lang="nl-BE" sz="3600" i="1" dirty="0">
                <a:solidFill>
                  <a:prstClr val="black"/>
                </a:solidFill>
                <a:latin typeface="Garamond" pitchFamily="18" charset="0"/>
              </a:rPr>
              <a:t>know-how</a:t>
            </a:r>
            <a:r>
              <a:rPr lang="nl-BE" sz="3600" dirty="0">
                <a:solidFill>
                  <a:prstClr val="black"/>
                </a:solidFill>
                <a:latin typeface="Garamond" pitchFamily="18" charset="0"/>
              </a:rPr>
              <a:t> workshop </a:t>
            </a:r>
            <a:br>
              <a:rPr lang="nl-BE" sz="36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3600" dirty="0">
                <a:solidFill>
                  <a:prstClr val="black"/>
                </a:solidFill>
                <a:latin typeface="Garamond" pitchFamily="18" charset="0"/>
              </a:rPr>
              <a:t>on initiating</a:t>
            </a:r>
            <a:br>
              <a:rPr lang="nl-BE" sz="36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3600" dirty="0">
                <a:solidFill>
                  <a:prstClr val="black"/>
                </a:solidFill>
                <a:latin typeface="Garamond" pitchFamily="18" charset="0"/>
              </a:rPr>
              <a:t>EU proposals</a:t>
            </a:r>
            <a:r>
              <a:rPr lang="nl-BE" sz="4000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40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4000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40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2300" b="1" dirty="0">
                <a:solidFill>
                  <a:prstClr val="black"/>
                </a:solidFill>
                <a:latin typeface="Garamond" pitchFamily="18" charset="0"/>
              </a:rPr>
              <a:t>Module </a:t>
            </a:r>
            <a:r>
              <a:rPr lang="nl-BE" sz="2300" b="1" dirty="0" smtClean="0">
                <a:solidFill>
                  <a:prstClr val="black"/>
                </a:solidFill>
                <a:latin typeface="Garamond" pitchFamily="18" charset="0"/>
              </a:rPr>
              <a:t>2: </a:t>
            </a:r>
            <a:r>
              <a:rPr lang="nl-BE" sz="2300" b="1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2300" b="1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2300" b="1" dirty="0" smtClean="0">
                <a:solidFill>
                  <a:prstClr val="black"/>
                </a:solidFill>
                <a:latin typeface="Garamond" pitchFamily="18" charset="0"/>
              </a:rPr>
              <a:t>Writing Tips</a:t>
            </a:r>
            <a:r>
              <a:rPr lang="nl-BE" sz="2300" b="1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2300" b="1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2300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23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2300" dirty="0">
                <a:solidFill>
                  <a:prstClr val="black"/>
                </a:solidFill>
                <a:latin typeface="Garamond" pitchFamily="18" charset="0"/>
              </a:rPr>
              <a:t>Pablo Garcia Tello </a:t>
            </a:r>
            <a:r>
              <a:rPr lang="nl-BE" sz="2300" dirty="0" smtClean="0">
                <a:solidFill>
                  <a:prstClr val="black"/>
                </a:solidFill>
                <a:latin typeface="Garamond" pitchFamily="18" charset="0"/>
              </a:rPr>
              <a:t>(EU Office)</a:t>
            </a:r>
            <a:r>
              <a:rPr lang="nl-BE" sz="2300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2300" dirty="0">
                <a:solidFill>
                  <a:prstClr val="black"/>
                </a:solidFill>
                <a:latin typeface="Garamond" pitchFamily="18" charset="0"/>
              </a:rPr>
            </a:br>
            <a:r>
              <a:rPr lang="nl-BE" sz="2300" dirty="0">
                <a:solidFill>
                  <a:prstClr val="black"/>
                </a:solidFill>
                <a:latin typeface="Garamond" pitchFamily="18" charset="0"/>
              </a:rPr>
              <a:t/>
            </a:r>
            <a:br>
              <a:rPr lang="nl-BE" sz="2300" dirty="0">
                <a:solidFill>
                  <a:prstClr val="black"/>
                </a:solidFill>
                <a:latin typeface="Garamond" pitchFamily="18" charset="0"/>
              </a:rPr>
            </a:br>
            <a:endParaRPr lang="nl-NL" sz="1909" i="1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743200"/>
            <a:ext cx="4363475" cy="3272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408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667000"/>
            <a:ext cx="8687633" cy="3738169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000" dirty="0">
                <a:latin typeface="Garamond" panose="02020404030301010803" pitchFamily="18" charset="0"/>
              </a:rPr>
              <a:t>3) Make it </a:t>
            </a:r>
            <a:r>
              <a:rPr lang="en-US" sz="2000" i="1" dirty="0">
                <a:latin typeface="Garamond" panose="02020404030301010803" pitchFamily="18" charset="0"/>
              </a:rPr>
              <a:t>easy</a:t>
            </a:r>
            <a:r>
              <a:rPr lang="en-US" sz="2000" dirty="0">
                <a:latin typeface="Garamond" panose="02020404030301010803" pitchFamily="18" charset="0"/>
              </a:rPr>
              <a:t> for the evaluators to give you high marks!</a:t>
            </a:r>
          </a:p>
          <a:p>
            <a:pPr>
              <a:buFontTx/>
              <a:buNone/>
            </a:pPr>
            <a:endParaRPr lang="en-US" sz="2000" dirty="0">
              <a:latin typeface="Garamond" panose="02020404030301010803" pitchFamily="18" charset="0"/>
            </a:endParaRPr>
          </a:p>
          <a:p>
            <a:pPr marL="363680" indent="-363680">
              <a:buFont typeface="Wingdings" pitchFamily="2" charset="2"/>
              <a:buChar char="q"/>
            </a:pPr>
            <a:r>
              <a:rPr lang="en-US" sz="2000" b="0" dirty="0" smtClean="0">
                <a:latin typeface="Garamond" panose="02020404030301010803" pitchFamily="18" charset="0"/>
              </a:rPr>
              <a:t>Don’t </a:t>
            </a:r>
            <a:r>
              <a:rPr lang="en-US" sz="2000" b="0" dirty="0">
                <a:latin typeface="Garamond" panose="02020404030301010803" pitchFamily="18" charset="0"/>
              </a:rPr>
              <a:t>write too little; cover what is </a:t>
            </a:r>
            <a:r>
              <a:rPr lang="en-US" sz="2000" b="0" dirty="0" smtClean="0">
                <a:latin typeface="Garamond" panose="02020404030301010803" pitchFamily="18" charset="0"/>
              </a:rPr>
              <a:t>requested. </a:t>
            </a:r>
          </a:p>
          <a:p>
            <a:pPr marL="363680" indent="-363680">
              <a:buFont typeface="Wingdings" pitchFamily="2" charset="2"/>
              <a:buChar char="q"/>
            </a:pPr>
            <a:r>
              <a:rPr lang="en-US" sz="2000" b="0" dirty="0" smtClean="0">
                <a:latin typeface="Garamond" panose="02020404030301010803" pitchFamily="18" charset="0"/>
              </a:rPr>
              <a:t>Don’t </a:t>
            </a:r>
            <a:r>
              <a:rPr lang="en-US" sz="2000" b="0" dirty="0">
                <a:latin typeface="Garamond" panose="02020404030301010803" pitchFamily="18" charset="0"/>
              </a:rPr>
              <a:t>write too </a:t>
            </a:r>
            <a:r>
              <a:rPr lang="en-US" sz="2000" b="0" dirty="0" smtClean="0">
                <a:latin typeface="Garamond" panose="02020404030301010803" pitchFamily="18" charset="0"/>
              </a:rPr>
              <a:t>much (always respect the page limits!!!)</a:t>
            </a:r>
          </a:p>
          <a:p>
            <a:pPr marL="363680" indent="-363680">
              <a:buFont typeface="Wingdings" pitchFamily="2" charset="2"/>
              <a:buChar char="q"/>
            </a:pPr>
            <a:r>
              <a:rPr lang="en-US" sz="2000" b="0" dirty="0" smtClean="0">
                <a:latin typeface="Garamond" panose="02020404030301010803" pitchFamily="18" charset="0"/>
              </a:rPr>
              <a:t>Don’t </a:t>
            </a:r>
            <a:r>
              <a:rPr lang="en-US" sz="2000" b="0" dirty="0">
                <a:latin typeface="Garamond" panose="02020404030301010803" pitchFamily="18" charset="0"/>
              </a:rPr>
              <a:t>leave them to figure out why it’s good, tell them why it’s </a:t>
            </a:r>
            <a:r>
              <a:rPr lang="en-US" sz="2000" b="0" dirty="0" smtClean="0">
                <a:latin typeface="Garamond" panose="02020404030301010803" pitchFamily="18" charset="0"/>
              </a:rPr>
              <a:t>good and if necessary highlight it in a box. Use comparison tables such as state-of-the-art vs. project innovation.</a:t>
            </a:r>
          </a:p>
          <a:p>
            <a:pPr marL="363680" indent="-363680">
              <a:buFont typeface="Wingdings" pitchFamily="2" charset="2"/>
              <a:buChar char="q"/>
            </a:pPr>
            <a:r>
              <a:rPr lang="en-US" sz="2000" b="0" dirty="0" smtClean="0">
                <a:latin typeface="Garamond" panose="02020404030301010803" pitchFamily="18" charset="0"/>
              </a:rPr>
              <a:t>Leave </a:t>
            </a:r>
            <a:r>
              <a:rPr lang="en-US" sz="2000" b="0" dirty="0">
                <a:latin typeface="Garamond" panose="02020404030301010803" pitchFamily="18" charset="0"/>
              </a:rPr>
              <a:t>nothing to the </a:t>
            </a:r>
            <a:r>
              <a:rPr lang="en-US" sz="2000" b="0" dirty="0" smtClean="0">
                <a:latin typeface="Garamond" panose="02020404030301010803" pitchFamily="18" charset="0"/>
              </a:rPr>
              <a:t>imagination (evaluators are specifically instructed to verdict only on what is written).</a:t>
            </a:r>
          </a:p>
          <a:p>
            <a:pPr marL="363680" indent="-363680">
              <a:buFont typeface="Wingdings" pitchFamily="2" charset="2"/>
              <a:buChar char="q"/>
            </a:pPr>
            <a:r>
              <a:rPr lang="fr-BE" sz="2000" b="0" dirty="0" smtClean="0">
                <a:latin typeface="Garamond" panose="02020404030301010803" pitchFamily="18" charset="0"/>
              </a:rPr>
              <a:t>Back-up </a:t>
            </a:r>
            <a:r>
              <a:rPr lang="fr-BE" sz="2000" b="0" dirty="0" err="1" smtClean="0">
                <a:latin typeface="Garamond" panose="02020404030301010803" pitchFamily="18" charset="0"/>
              </a:rPr>
              <a:t>your</a:t>
            </a:r>
            <a:r>
              <a:rPr lang="fr-BE" sz="2000" b="0" dirty="0" smtClean="0">
                <a:latin typeface="Garamond" panose="02020404030301010803" pitchFamily="18" charset="0"/>
              </a:rPr>
              <a:t> assertions </a:t>
            </a:r>
            <a:r>
              <a:rPr lang="fr-BE" sz="2000" b="0" dirty="0" err="1" smtClean="0">
                <a:latin typeface="Garamond" panose="02020404030301010803" pitchFamily="18" charset="0"/>
              </a:rPr>
              <a:t>with</a:t>
            </a:r>
            <a:r>
              <a:rPr lang="fr-BE" sz="2000" b="0" dirty="0" smtClean="0">
                <a:latin typeface="Garamond" panose="02020404030301010803" pitchFamily="18" charset="0"/>
              </a:rPr>
              <a:t> </a:t>
            </a:r>
            <a:r>
              <a:rPr lang="fr-BE" sz="2000" b="0" dirty="0" err="1" smtClean="0">
                <a:latin typeface="Garamond" panose="02020404030301010803" pitchFamily="18" charset="0"/>
              </a:rPr>
              <a:t>concrete</a:t>
            </a:r>
            <a:r>
              <a:rPr lang="fr-BE" sz="2000" b="0" dirty="0" smtClean="0">
                <a:latin typeface="Garamond" panose="02020404030301010803" pitchFamily="18" charset="0"/>
              </a:rPr>
              <a:t> </a:t>
            </a:r>
            <a:r>
              <a:rPr lang="fr-BE" sz="2000" b="0" dirty="0" err="1" smtClean="0">
                <a:latin typeface="Garamond" panose="02020404030301010803" pitchFamily="18" charset="0"/>
              </a:rPr>
              <a:t>examples</a:t>
            </a:r>
            <a:r>
              <a:rPr lang="fr-BE" sz="2000" b="0" dirty="0" smtClean="0">
                <a:latin typeface="Garamond" panose="02020404030301010803" pitchFamily="18" charset="0"/>
              </a:rPr>
              <a:t> (i.e. </a:t>
            </a:r>
            <a:r>
              <a:rPr lang="fr-BE" sz="2000" b="0" dirty="0" err="1" smtClean="0">
                <a:latin typeface="Garamond" panose="02020404030301010803" pitchFamily="18" charset="0"/>
              </a:rPr>
              <a:t>market</a:t>
            </a:r>
            <a:r>
              <a:rPr lang="fr-BE" sz="2000" b="0" dirty="0" smtClean="0">
                <a:latin typeface="Garamond" panose="02020404030301010803" pitchFamily="18" charset="0"/>
              </a:rPr>
              <a:t> </a:t>
            </a:r>
            <a:r>
              <a:rPr lang="fr-BE" sz="2000" b="0" dirty="0" err="1" smtClean="0">
                <a:latin typeface="Garamond" panose="02020404030301010803" pitchFamily="18" charset="0"/>
              </a:rPr>
              <a:t>studies</a:t>
            </a:r>
            <a:r>
              <a:rPr lang="fr-BE" sz="2000" b="0" dirty="0" smtClean="0">
                <a:latin typeface="Garamond" panose="02020404030301010803" pitchFamily="18" charset="0"/>
              </a:rPr>
              <a:t>, </a:t>
            </a:r>
            <a:r>
              <a:rPr lang="fr-BE" sz="2000" b="0" dirty="0" err="1" smtClean="0">
                <a:latin typeface="Garamond" panose="02020404030301010803" pitchFamily="18" charset="0"/>
              </a:rPr>
              <a:t>statistics</a:t>
            </a:r>
            <a:r>
              <a:rPr lang="fr-BE" sz="2000" b="0" dirty="0" smtClean="0">
                <a:latin typeface="Garamond" panose="02020404030301010803" pitchFamily="18" charset="0"/>
              </a:rPr>
              <a:t>, </a:t>
            </a:r>
            <a:r>
              <a:rPr lang="fr-BE" sz="2000" b="0" dirty="0" err="1" smtClean="0">
                <a:latin typeface="Garamond" panose="02020404030301010803" pitchFamily="18" charset="0"/>
              </a:rPr>
              <a:t>literature</a:t>
            </a:r>
            <a:r>
              <a:rPr lang="fr-BE" sz="2000" b="0" dirty="0" smtClean="0">
                <a:latin typeface="Garamond" panose="02020404030301010803" pitchFamily="18" charset="0"/>
              </a:rPr>
              <a:t> citations, </a:t>
            </a:r>
            <a:r>
              <a:rPr lang="fr-BE" sz="2000" b="0" dirty="0" err="1" smtClean="0">
                <a:latin typeface="Garamond" panose="02020404030301010803" pitchFamily="18" charset="0"/>
              </a:rPr>
              <a:t>etc</a:t>
            </a:r>
            <a:r>
              <a:rPr lang="fr-BE" sz="2000" b="0" dirty="0" smtClean="0">
                <a:latin typeface="Garamond" panose="02020404030301010803" pitchFamily="18" charset="0"/>
              </a:rPr>
              <a:t>).</a:t>
            </a:r>
            <a:endParaRPr lang="en-US" sz="2000" b="0" dirty="0">
              <a:latin typeface="Garamond" panose="02020404030301010803" pitchFamily="18" charset="0"/>
            </a:endParaRPr>
          </a:p>
          <a:p>
            <a:pPr lvl="3">
              <a:spcBef>
                <a:spcPct val="35000"/>
              </a:spcBef>
              <a:buClr>
                <a:srgbClr val="CCFFFF"/>
              </a:buClr>
            </a:pPr>
            <a:endParaRPr lang="en-US" sz="2439" dirty="0">
              <a:latin typeface="Garamond" panose="02020404030301010803" pitchFamily="18" charset="0"/>
            </a:endParaRPr>
          </a:p>
          <a:p>
            <a:pPr lvl="3">
              <a:lnSpc>
                <a:spcPct val="75000"/>
              </a:lnSpc>
              <a:spcBef>
                <a:spcPct val="35000"/>
              </a:spcBef>
              <a:buClr>
                <a:srgbClr val="CCFFFF"/>
              </a:buClr>
            </a:pPr>
            <a:endParaRPr lang="en-GB" sz="848" dirty="0">
              <a:latin typeface="Garamond" panose="02020404030301010803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219200"/>
            <a:ext cx="7530449" cy="570798"/>
          </a:xfrm>
        </p:spPr>
        <p:txBody>
          <a:bodyPr>
            <a:normAutofit fontScale="90000"/>
          </a:bodyPr>
          <a:lstStyle/>
          <a:p>
            <a:r>
              <a:rPr lang="en-GB" sz="4773" dirty="0">
                <a:latin typeface="Garamond" panose="02020404030301010803" pitchFamily="18" charset="0"/>
              </a:rPr>
              <a:t>Writing: General tips (2)</a:t>
            </a:r>
          </a:p>
        </p:txBody>
      </p:sp>
    </p:spTree>
    <p:extLst>
      <p:ext uri="{BB962C8B-B14F-4D97-AF65-F5344CB8AC3E}">
        <p14:creationId xmlns:p14="http://schemas.microsoft.com/office/powerpoint/2010/main" val="293285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tatic.guim.co.uk/sys-images/Guardian/About/General/2013/7/1/1372678842269/Death-Valley-0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8552" y="1676400"/>
            <a:ext cx="6000667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128742" y="914400"/>
            <a:ext cx="7140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  <a:cs typeface="Arial" pitchFamily="34" charset="0"/>
              </a:rPr>
              <a:t>MAIN MESSAGE TO TAKE </a:t>
            </a:r>
            <a:r>
              <a:rPr lang="en-US" sz="3200" dirty="0" smtClean="0">
                <a:latin typeface="Garamond" panose="02020404030301010803" pitchFamily="18" charset="0"/>
                <a:cs typeface="Arial" pitchFamily="34" charset="0"/>
              </a:rPr>
              <a:t>HOME…</a:t>
            </a:r>
            <a:endParaRPr lang="en-US" sz="3200" dirty="0"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385990"/>
            <a:ext cx="8888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Garamond" panose="02020404030301010803" pitchFamily="18" charset="0"/>
                <a:cs typeface="Arial" pitchFamily="34" charset="0"/>
              </a:rPr>
              <a:t>Horizon 2020 is a </a:t>
            </a:r>
            <a:r>
              <a:rPr lang="en-US" sz="1800" dirty="0" err="1" smtClean="0">
                <a:latin typeface="Garamond" panose="02020404030301010803" pitchFamily="18" charset="0"/>
                <a:cs typeface="Arial" pitchFamily="34" charset="0"/>
              </a:rPr>
              <a:t>Programme</a:t>
            </a:r>
            <a:r>
              <a:rPr lang="en-US" sz="1800" dirty="0" smtClean="0">
                <a:latin typeface="Garamond" panose="02020404030301010803" pitchFamily="18" charset="0"/>
                <a:cs typeface="Arial" pitchFamily="34" charset="0"/>
              </a:rPr>
              <a:t> for innovation meant to help crossing the valley of death…</a:t>
            </a:r>
          </a:p>
          <a:p>
            <a:pPr algn="ctr"/>
            <a:r>
              <a:rPr lang="en-US" sz="1800" dirty="0" smtClean="0">
                <a:latin typeface="Garamond" panose="02020404030301010803" pitchFamily="18" charset="0"/>
                <a:cs typeface="Arial" pitchFamily="34" charset="0"/>
              </a:rPr>
              <a:t>Make sure your project proposal explains how you are going to do it…</a:t>
            </a:r>
          </a:p>
          <a:p>
            <a:pPr algn="ctr"/>
            <a:r>
              <a:rPr lang="en-US" sz="1800" dirty="0" smtClean="0">
                <a:latin typeface="Garamond" panose="02020404030301010803" pitchFamily="18" charset="0"/>
                <a:cs typeface="Arial" pitchFamily="34" charset="0"/>
              </a:rPr>
              <a:t>Make sure your project does what it promises…</a:t>
            </a:r>
            <a:endParaRPr lang="en-US" sz="1800" dirty="0">
              <a:latin typeface="Garamond" panose="020204040303010108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27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12007"/>
            <a:ext cx="6863051" cy="57079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fr-BE" sz="2970" dirty="0">
                <a:solidFill>
                  <a:schemeClr val="bg1"/>
                </a:solidFill>
                <a:latin typeface="Garamond" panose="02020404030301010803" pitchFamily="18" charset="0"/>
              </a:rPr>
              <a:t>Module 2: General key messages…</a:t>
            </a:r>
            <a:endParaRPr lang="en-US" sz="297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403" y="2856189"/>
            <a:ext cx="47553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3066" indent="-303066" algn="just">
              <a:buFont typeface="Wingdings" pitchFamily="2" charset="2"/>
              <a:buChar char="q"/>
            </a:pPr>
            <a:r>
              <a:rPr lang="en-US" sz="2000" dirty="0">
                <a:latin typeface="Garamond" panose="02020404030301010803" pitchFamily="18" charset="0"/>
              </a:rPr>
              <a:t>Your first page of the proposal is fundamental: make sure all « </a:t>
            </a:r>
            <a:r>
              <a:rPr lang="en-US" sz="2000" dirty="0" err="1">
                <a:latin typeface="Garamond" panose="02020404030301010803" pitchFamily="18" charset="0"/>
              </a:rPr>
              <a:t>Wh</a:t>
            </a:r>
            <a:r>
              <a:rPr lang="en-US" sz="2000" dirty="0">
                <a:latin typeface="Garamond" panose="02020404030301010803" pitchFamily="18" charset="0"/>
              </a:rPr>
              <a:t> » questions are clearly reflected and are immediately </a:t>
            </a:r>
            <a:r>
              <a:rPr lang="en-US" sz="2000" dirty="0" smtClean="0">
                <a:latin typeface="Garamond" panose="02020404030301010803" pitchFamily="18" charset="0"/>
              </a:rPr>
              <a:t>understandable.</a:t>
            </a:r>
          </a:p>
          <a:p>
            <a:pPr marL="303066" indent="-303066" algn="just">
              <a:buFont typeface="Wingdings" pitchFamily="2" charset="2"/>
              <a:buChar char="q"/>
            </a:pPr>
            <a:endParaRPr lang="en-US" sz="2000" dirty="0">
              <a:latin typeface="Garamond" panose="02020404030301010803" pitchFamily="18" charset="0"/>
              <a:cs typeface="Arial" pitchFamily="34" charset="0"/>
            </a:endParaRPr>
          </a:p>
          <a:p>
            <a:pPr marL="303066" indent="-303066" algn="just">
              <a:buFont typeface="Wingdings" pitchFamily="2" charset="2"/>
              <a:buChar char="q"/>
            </a:pPr>
            <a:r>
              <a:rPr lang="en-US" sz="2000" dirty="0" smtClean="0">
                <a:latin typeface="Garamond" panose="02020404030301010803" pitchFamily="18" charset="0"/>
                <a:cs typeface="Arial" pitchFamily="34" charset="0"/>
              </a:rPr>
              <a:t>Horizon </a:t>
            </a:r>
            <a:r>
              <a:rPr lang="en-US" sz="2000" dirty="0">
                <a:latin typeface="Garamond" panose="02020404030301010803" pitchFamily="18" charset="0"/>
                <a:cs typeface="Arial" pitchFamily="34" charset="0"/>
              </a:rPr>
              <a:t>2020 is a </a:t>
            </a:r>
            <a:r>
              <a:rPr lang="en-US" sz="2000" dirty="0" err="1">
                <a:latin typeface="Garamond" panose="02020404030301010803" pitchFamily="18" charset="0"/>
                <a:cs typeface="Arial" pitchFamily="34" charset="0"/>
              </a:rPr>
              <a:t>Programme</a:t>
            </a:r>
            <a:r>
              <a:rPr lang="en-US" sz="2000" dirty="0">
                <a:latin typeface="Garamond" panose="02020404030301010803" pitchFamily="18" charset="0"/>
                <a:cs typeface="Arial" pitchFamily="34" charset="0"/>
              </a:rPr>
              <a:t> for innovation meant to help crossing the valley of </a:t>
            </a:r>
            <a:r>
              <a:rPr lang="en-US" sz="2000" dirty="0" smtClean="0">
                <a:latin typeface="Garamond" panose="02020404030301010803" pitchFamily="18" charset="0"/>
                <a:cs typeface="Arial" pitchFamily="34" charset="0"/>
              </a:rPr>
              <a:t>death…your project needs to explain its contribution to that.</a:t>
            </a:r>
            <a:endParaRPr lang="en-US" sz="2000" dirty="0">
              <a:latin typeface="Garamond" panose="02020404030301010803" pitchFamily="18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14600"/>
            <a:ext cx="3840377" cy="3389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1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1039" y="2999392"/>
            <a:ext cx="3018775" cy="1528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4667" dirty="0">
                <a:latin typeface="Garamond" panose="02020404030301010803" pitchFamily="18" charset="0"/>
              </a:rPr>
              <a:t>Questions?</a:t>
            </a:r>
          </a:p>
          <a:p>
            <a:endParaRPr lang="fr-BE" sz="4667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3ED93-ACA6-49D1-AE39-B14F60493CE4}" type="slidenum">
              <a:rPr lang="en-US" smtClean="0">
                <a:latin typeface="Garamond" panose="02020404030301010803" pitchFamily="18" charset="0"/>
              </a:rPr>
              <a:pPr/>
              <a:t>2</a:t>
            </a:fld>
            <a:endParaRPr lang="en-US">
              <a:latin typeface="Garamond" panose="02020404030301010803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42432"/>
            <a:ext cx="4495929" cy="4890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5250" y="902576"/>
            <a:ext cx="2791855" cy="549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70" dirty="0">
                <a:latin typeface="Garamond" panose="02020404030301010803" pitchFamily="18" charset="0"/>
              </a:rPr>
              <a:t>What to avoid…</a:t>
            </a:r>
          </a:p>
        </p:txBody>
      </p:sp>
    </p:spTree>
    <p:extLst>
      <p:ext uri="{BB962C8B-B14F-4D97-AF65-F5344CB8AC3E}">
        <p14:creationId xmlns:p14="http://schemas.microsoft.com/office/powerpoint/2010/main" val="183477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34FA4-0BD4-406B-BBDD-B4E08D3D184A}" type="slidenum">
              <a:rPr lang="en-US" smtClean="0">
                <a:latin typeface="Garamond" panose="02020404030301010803" pitchFamily="18" charset="0"/>
              </a:rPr>
              <a:pPr/>
              <a:t>3</a:t>
            </a:fld>
            <a:endParaRPr lang="en-US"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28600" y="1066800"/>
            <a:ext cx="8686799" cy="549116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635000"/>
          </a:effectLst>
        </p:spPr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1909" dirty="0">
                <a:latin typeface="Garamond" panose="02020404030301010803" pitchFamily="18" charset="0"/>
              </a:rPr>
              <a:t>Writing your proposal </a:t>
            </a:r>
          </a:p>
          <a:p>
            <a:pPr defTabSz="914251"/>
            <a:endParaRPr lang="en-US" sz="1909" dirty="0">
              <a:latin typeface="Garamond" panose="02020404030301010803" pitchFamily="18" charset="0"/>
            </a:endParaRPr>
          </a:p>
          <a:p>
            <a:pPr defTabSz="914251"/>
            <a:r>
              <a:rPr lang="en-US" sz="1909" u="sng" dirty="0">
                <a:latin typeface="Garamond" panose="02020404030301010803" pitchFamily="18" charset="0"/>
              </a:rPr>
              <a:t>This is THE MOST IMPORTANT tip I can give you</a:t>
            </a:r>
            <a:r>
              <a:rPr lang="en-US" sz="1909" dirty="0">
                <a:latin typeface="Garamond" panose="02020404030301010803" pitchFamily="18" charset="0"/>
              </a:rPr>
              <a:t>:</a:t>
            </a:r>
          </a:p>
          <a:p>
            <a:pPr defTabSz="914251"/>
            <a:endParaRPr lang="en-US" sz="1909" dirty="0">
              <a:latin typeface="Garamond" panose="02020404030301010803" pitchFamily="18" charset="0"/>
            </a:endParaRPr>
          </a:p>
          <a:p>
            <a:pPr defTabSz="914251"/>
            <a:r>
              <a:rPr lang="en-US" sz="2970" dirty="0">
                <a:latin typeface="Garamond" panose="02020404030301010803" pitchFamily="18" charset="0"/>
              </a:rPr>
              <a:t>You keep/lose the interest of an Evaluator </a:t>
            </a:r>
          </a:p>
          <a:p>
            <a:pPr defTabSz="914251"/>
            <a:r>
              <a:rPr lang="en-US" sz="2970" dirty="0">
                <a:latin typeface="Garamond" panose="02020404030301010803" pitchFamily="18" charset="0"/>
              </a:rPr>
              <a:t>in the first page of your proposal.</a:t>
            </a:r>
          </a:p>
          <a:p>
            <a:pPr defTabSz="914251"/>
            <a:endParaRPr lang="en-US" sz="1909" dirty="0">
              <a:latin typeface="Garamond" panose="02020404030301010803" pitchFamily="18" charset="0"/>
            </a:endParaRPr>
          </a:p>
          <a:p>
            <a:pPr defTabSz="914251"/>
            <a:r>
              <a:rPr lang="en-US" sz="1909" dirty="0">
                <a:latin typeface="Garamond" panose="02020404030301010803" pitchFamily="18" charset="0"/>
              </a:rPr>
              <a:t>After reading the </a:t>
            </a:r>
            <a:r>
              <a:rPr lang="en-US" sz="1909" dirty="0" smtClean="0">
                <a:latin typeface="Garamond" panose="02020404030301010803" pitchFamily="18" charset="0"/>
              </a:rPr>
              <a:t>first </a:t>
            </a:r>
            <a:r>
              <a:rPr lang="en-US" sz="1909" dirty="0">
                <a:latin typeface="Garamond" panose="02020404030301010803" pitchFamily="18" charset="0"/>
              </a:rPr>
              <a:t>page it should be </a:t>
            </a:r>
            <a:r>
              <a:rPr lang="en-US" sz="1909" u="sng" dirty="0">
                <a:latin typeface="Garamond" panose="02020404030301010803" pitchFamily="18" charset="0"/>
              </a:rPr>
              <a:t>immediately clear</a:t>
            </a:r>
            <a:r>
              <a:rPr lang="en-US" sz="1909" dirty="0">
                <a:latin typeface="Garamond" panose="02020404030301010803" pitchFamily="18" charset="0"/>
              </a:rPr>
              <a:t>:</a:t>
            </a:r>
          </a:p>
          <a:p>
            <a:pPr defTabSz="914251"/>
            <a:endParaRPr lang="en-US" sz="1909" dirty="0">
              <a:latin typeface="Garamond" panose="02020404030301010803" pitchFamily="18" charset="0"/>
            </a:endParaRP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What is this project about?</a:t>
            </a: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What the project wants to achieve (final result)?</a:t>
            </a: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Why is it innovative?</a:t>
            </a: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Why is needed (i.e. industry/public demand)?</a:t>
            </a: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Why this is important for Europe (i.e. jobs/competitiveness/sustainability)?</a:t>
            </a:r>
          </a:p>
          <a:p>
            <a:pPr marL="1272531" lvl="2" indent="-303066" algn="just" defTabSz="914251">
              <a:buFont typeface="Wingdings" pitchFamily="2" charset="2"/>
              <a:buChar char="q"/>
            </a:pPr>
            <a:r>
              <a:rPr lang="en-US" sz="1697" b="0" dirty="0">
                <a:latin typeface="Garamond" panose="02020404030301010803" pitchFamily="18" charset="0"/>
              </a:rPr>
              <a:t>Why this is the best consortium possible (project value chain)?</a:t>
            </a:r>
          </a:p>
          <a:p>
            <a:pPr defTabSz="914251"/>
            <a:endParaRPr lang="en-US" sz="1697" dirty="0">
              <a:latin typeface="Garamond" panose="02020404030301010803" pitchFamily="18" charset="0"/>
            </a:endParaRPr>
          </a:p>
          <a:p>
            <a:pPr defTabSz="914251"/>
            <a:r>
              <a:rPr lang="en-US" dirty="0" smtClean="0">
                <a:latin typeface="Garamond" panose="02020404030301010803" pitchFamily="18" charset="0"/>
              </a:rPr>
              <a:t>IF you don’t manage to make clear this in the first page </a:t>
            </a:r>
          </a:p>
          <a:p>
            <a:pPr defTabSz="914251"/>
            <a:r>
              <a:rPr lang="en-US" dirty="0" smtClean="0">
                <a:latin typeface="Garamond" panose="02020404030301010803" pitchFamily="18" charset="0"/>
              </a:rPr>
              <a:t>your chances for funding are seriously slim.</a:t>
            </a:r>
          </a:p>
          <a:p>
            <a:pPr defTabSz="914251"/>
            <a:endParaRPr lang="en-US" sz="1803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22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34FA4-0BD4-406B-BBDD-B4E08D3D184A}" type="slidenum">
              <a:rPr lang="en-US" smtClean="0">
                <a:latin typeface="Garamond" panose="02020404030301010803" pitchFamily="18" charset="0"/>
              </a:rPr>
              <a:pPr/>
              <a:t>4</a:t>
            </a:fld>
            <a:endParaRPr lang="en-US">
              <a:latin typeface="Garamond" panose="02020404030301010803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01833171"/>
              </p:ext>
            </p:extLst>
          </p:nvPr>
        </p:nvGraphicFramePr>
        <p:xfrm>
          <a:off x="762000" y="1066800"/>
          <a:ext cx="7398809" cy="5584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685800" y="3657600"/>
            <a:ext cx="7494277" cy="14797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6985" tIns="48493" rIns="96985" bIns="48493" numCol="1" rtlCol="0" anchor="ctr" anchorCtr="0" compatLnSpc="1">
            <a:prstTxWarp prst="textNoShape">
              <a:avLst/>
            </a:prstTxWarp>
          </a:bodyPr>
          <a:lstStyle/>
          <a:p>
            <a:pPr defTabSz="914251"/>
            <a:r>
              <a:rPr lang="en-US" sz="2121" dirty="0">
                <a:solidFill>
                  <a:schemeClr val="tx1"/>
                </a:solidFill>
                <a:latin typeface="Garamond" panose="02020404030301010803" pitchFamily="18" charset="0"/>
                <a:cs typeface="Arial" pitchFamily="34" charset="0"/>
              </a:rPr>
              <a:t>Fits with the call topic…no joke!!!</a:t>
            </a:r>
          </a:p>
        </p:txBody>
      </p:sp>
    </p:spTree>
    <p:extLst>
      <p:ext uri="{BB962C8B-B14F-4D97-AF65-F5344CB8AC3E}">
        <p14:creationId xmlns:p14="http://schemas.microsoft.com/office/powerpoint/2010/main" val="341535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34FA4-0BD4-406B-BBDD-B4E08D3D184A}" type="slidenum">
              <a:rPr lang="en-US" smtClean="0">
                <a:latin typeface="Constantia" pitchFamily="18" charset="0"/>
              </a:rPr>
              <a:pPr/>
              <a:t>5</a:t>
            </a:fld>
            <a:endParaRPr lang="en-US">
              <a:latin typeface="Constant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69417479"/>
              </p:ext>
            </p:extLst>
          </p:nvPr>
        </p:nvGraphicFramePr>
        <p:xfrm>
          <a:off x="228600" y="1066800"/>
          <a:ext cx="8496695" cy="55849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80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34FA4-0BD4-406B-BBDD-B4E08D3D184A}" type="slidenum">
              <a:rPr lang="en-US" smtClean="0">
                <a:latin typeface="Constantia" pitchFamily="18" charset="0"/>
              </a:rPr>
              <a:pPr/>
              <a:t>6</a:t>
            </a:fld>
            <a:endParaRPr lang="en-US">
              <a:latin typeface="Constant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61053516"/>
              </p:ext>
            </p:extLst>
          </p:nvPr>
        </p:nvGraphicFramePr>
        <p:xfrm>
          <a:off x="228600" y="582808"/>
          <a:ext cx="8735368" cy="61577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847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F34FA4-0BD4-406B-BBDD-B4E08D3D184A}" type="slidenum">
              <a:rPr lang="en-US" smtClean="0">
                <a:latin typeface="Constantia" pitchFamily="18" charset="0"/>
              </a:rPr>
              <a:pPr/>
              <a:t>7</a:t>
            </a:fld>
            <a:endParaRPr lang="en-US">
              <a:latin typeface="Constantia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289342411"/>
              </p:ext>
            </p:extLst>
          </p:nvPr>
        </p:nvGraphicFramePr>
        <p:xfrm>
          <a:off x="228184" y="87603"/>
          <a:ext cx="8735368" cy="66827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040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2514600"/>
            <a:ext cx="32004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050" y="990600"/>
            <a:ext cx="8896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Tip: Helping on the Impact section…When a project has impact? </a:t>
            </a:r>
          </a:p>
          <a:p>
            <a:r>
              <a:rPr lang="en-GB" dirty="0" smtClean="0">
                <a:latin typeface="Garamond" panose="02020404030301010803" pitchFamily="18" charset="0"/>
              </a:rPr>
              <a:t>The onion approach</a:t>
            </a:r>
            <a:endParaRPr lang="en-GB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9166" y="2148207"/>
            <a:ext cx="215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latin typeface="Garamond" panose="02020404030301010803" pitchFamily="18" charset="0"/>
              </a:rPr>
              <a:t>The project benefits</a:t>
            </a:r>
            <a:endParaRPr lang="en-GB" u="sng" dirty="0">
              <a:latin typeface="Garamond" panose="02020404030301010803" pitchFamily="18" charset="0"/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3752850" y="5367338"/>
            <a:ext cx="4705350" cy="457200"/>
          </a:xfrm>
          <a:prstGeom prst="borderCallout1">
            <a:avLst>
              <a:gd name="adj1" fmla="val 18750"/>
              <a:gd name="adj2" fmla="val -8333"/>
              <a:gd name="adj3" fmla="val -235417"/>
              <a:gd name="adj4" fmla="val -4235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Consortium partners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(new science, new businesses, new jobs, new PhDs)</a:t>
            </a:r>
            <a:endParaRPr lang="en-GB" sz="1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3762374" y="4779963"/>
            <a:ext cx="4695825" cy="457200"/>
          </a:xfrm>
          <a:prstGeom prst="borderCallout1">
            <a:avLst>
              <a:gd name="adj1" fmla="val 18750"/>
              <a:gd name="adj2" fmla="val -8333"/>
              <a:gd name="adj3" fmla="val -89584"/>
              <a:gd name="adj4" fmla="val -35006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Scientific Community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(new science, publications)</a:t>
            </a:r>
            <a:endParaRPr lang="en-GB" sz="1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3752849" y="4192588"/>
            <a:ext cx="4705349" cy="457200"/>
          </a:xfrm>
          <a:prstGeom prst="borderCallout1">
            <a:avLst>
              <a:gd name="adj1" fmla="val 18750"/>
              <a:gd name="adj2" fmla="val -8333"/>
              <a:gd name="adj3" fmla="val -2084"/>
              <a:gd name="adj4" fmla="val -3180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Industrial Community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</a:t>
            </a:r>
            <a:r>
              <a:rPr lang="en-GB" sz="1400" dirty="0">
                <a:solidFill>
                  <a:schemeClr val="tx1"/>
                </a:solidFill>
                <a:latin typeface="Garamond" panose="02020404030301010803" pitchFamily="18" charset="0"/>
              </a:rPr>
              <a:t>n</a:t>
            </a:r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ew products, new business)</a:t>
            </a:r>
            <a:endParaRPr lang="en-GB" sz="1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3752850" y="3592513"/>
            <a:ext cx="4705348" cy="457200"/>
          </a:xfrm>
          <a:prstGeom prst="borderCallout1">
            <a:avLst>
              <a:gd name="adj1" fmla="val 18750"/>
              <a:gd name="adj2" fmla="val -8333"/>
              <a:gd name="adj3" fmla="val 45833"/>
              <a:gd name="adj4" fmla="val -32073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EU Competitiveness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(better industry, better businesses)</a:t>
            </a:r>
            <a:endParaRPr lang="en-GB" sz="1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3752850" y="2874963"/>
            <a:ext cx="4705348" cy="522288"/>
          </a:xfrm>
          <a:prstGeom prst="borderCallout1">
            <a:avLst>
              <a:gd name="adj1" fmla="val 18750"/>
              <a:gd name="adj2" fmla="val -8333"/>
              <a:gd name="adj3" fmla="val 107276"/>
              <a:gd name="adj4" fmla="val -32539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EU Society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  <a:latin typeface="Garamond" panose="02020404030301010803" pitchFamily="18" charset="0"/>
              </a:rPr>
              <a:t>(jobs, sustainability, wellness)</a:t>
            </a:r>
            <a:endParaRPr lang="en-GB" sz="1400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67225" y="5967413"/>
            <a:ext cx="3645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Garamond" panose="02020404030301010803" pitchFamily="18" charset="0"/>
              </a:rPr>
              <a:t>Don’t forget to make this quantitative in the proposal!!</a:t>
            </a:r>
            <a:endParaRPr lang="en-GB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1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914400"/>
            <a:ext cx="7816855" cy="570798"/>
          </a:xfrm>
        </p:spPr>
        <p:txBody>
          <a:bodyPr>
            <a:normAutofit fontScale="90000"/>
          </a:bodyPr>
          <a:lstStyle/>
          <a:p>
            <a:r>
              <a:rPr lang="en-GB" sz="4773" dirty="0">
                <a:latin typeface="Garamond" panose="02020404030301010803" pitchFamily="18" charset="0"/>
              </a:rPr>
              <a:t>Writing: General tips (1)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427" y="1600200"/>
            <a:ext cx="8839200" cy="51816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2000" dirty="0">
                <a:latin typeface="Garamond" panose="02020404030301010803" pitchFamily="18" charset="0"/>
              </a:rPr>
              <a:t>1) Pay due attention to all proposal sections</a:t>
            </a:r>
          </a:p>
          <a:p>
            <a:pPr>
              <a:buFontTx/>
              <a:buNone/>
            </a:pPr>
            <a:endParaRPr lang="en-US" sz="2000" dirty="0">
              <a:latin typeface="Garamond" panose="02020404030301010803" pitchFamily="18" charset="0"/>
            </a:endParaRPr>
          </a:p>
          <a:p>
            <a:pPr marL="1119391" lvl="2" indent="-363680">
              <a:buFont typeface="Wingdings" pitchFamily="2" charset="2"/>
              <a:buChar char="q"/>
            </a:pPr>
            <a:r>
              <a:rPr lang="en-US" sz="2000" b="0" dirty="0" smtClean="0">
                <a:latin typeface="Garamond" panose="02020404030301010803" pitchFamily="18" charset="0"/>
              </a:rPr>
              <a:t>Many </a:t>
            </a:r>
            <a:r>
              <a:rPr lang="en-US" sz="2000" b="0" dirty="0">
                <a:latin typeface="Garamond" panose="02020404030301010803" pitchFamily="18" charset="0"/>
              </a:rPr>
              <a:t>proposers concentrate on the scientific element, but lose marks on project planning or impact </a:t>
            </a:r>
            <a:r>
              <a:rPr lang="en-US" sz="2000" b="0" dirty="0" smtClean="0">
                <a:latin typeface="Garamond" panose="02020404030301010803" pitchFamily="18" charset="0"/>
              </a:rPr>
              <a:t>description.</a:t>
            </a:r>
          </a:p>
          <a:p>
            <a:pPr marL="1119391" lvl="2" indent="-363680">
              <a:buFont typeface="Wingdings" pitchFamily="2" charset="2"/>
              <a:buChar char="q"/>
            </a:pPr>
            <a:r>
              <a:rPr lang="en-US" sz="2000" dirty="0" smtClean="0">
                <a:latin typeface="Garamond" panose="02020404030301010803" pitchFamily="18" charset="0"/>
              </a:rPr>
              <a:t>REMEMBER: YOU HAVE TO SCORE IN 3 CRITERIA!!!!</a:t>
            </a:r>
            <a:endParaRPr lang="en-US" sz="2000" b="0" dirty="0" smtClean="0">
              <a:latin typeface="Garamond" panose="02020404030301010803" pitchFamily="18" charset="0"/>
            </a:endParaRPr>
          </a:p>
          <a:p>
            <a:pPr lvl="1">
              <a:buClr>
                <a:srgbClr val="FF0000"/>
              </a:buClr>
              <a:buFontTx/>
              <a:buChar char="•"/>
            </a:pPr>
            <a:endParaRPr lang="en-US" sz="2000" dirty="0">
              <a:latin typeface="Garamond" panose="02020404030301010803" pitchFamily="18" charset="0"/>
            </a:endParaRPr>
          </a:p>
          <a:p>
            <a:pPr>
              <a:lnSpc>
                <a:spcPct val="75000"/>
              </a:lnSpc>
              <a:spcBef>
                <a:spcPct val="35000"/>
              </a:spcBef>
              <a:buFontTx/>
              <a:buNone/>
            </a:pPr>
            <a:r>
              <a:rPr lang="en-US" sz="2000" dirty="0">
                <a:latin typeface="Garamond" panose="02020404030301010803" pitchFamily="18" charset="0"/>
              </a:rPr>
              <a:t>2) Think of the finishing touches which signal quality work</a:t>
            </a:r>
          </a:p>
          <a:p>
            <a:pPr>
              <a:lnSpc>
                <a:spcPct val="75000"/>
              </a:lnSpc>
              <a:spcBef>
                <a:spcPct val="35000"/>
              </a:spcBef>
              <a:buFontTx/>
              <a:buNone/>
            </a:pPr>
            <a:endParaRPr lang="en-US" sz="2000" b="0" dirty="0">
              <a:latin typeface="Garamond" panose="02020404030301010803" pitchFamily="18" charset="0"/>
            </a:endParaRPr>
          </a:p>
          <a:p>
            <a:pPr marL="1119391" lvl="2" indent="-363680">
              <a:lnSpc>
                <a:spcPct val="75000"/>
              </a:lnSpc>
              <a:spcBef>
                <a:spcPct val="35000"/>
              </a:spcBef>
              <a:buFont typeface="Wingdings" pitchFamily="2" charset="2"/>
              <a:buChar char="q"/>
            </a:pPr>
            <a:r>
              <a:rPr lang="en-US" sz="2000" dirty="0">
                <a:latin typeface="Garamond" panose="02020404030301010803" pitchFamily="18" charset="0"/>
              </a:rPr>
              <a:t>C</a:t>
            </a:r>
            <a:r>
              <a:rPr lang="en-US" sz="2000" b="0" dirty="0" smtClean="0">
                <a:latin typeface="Garamond" panose="02020404030301010803" pitchFamily="18" charset="0"/>
              </a:rPr>
              <a:t>lear language (tend to use short sentences).</a:t>
            </a:r>
          </a:p>
          <a:p>
            <a:pPr marL="1119391" lvl="2" indent="-363680">
              <a:lnSpc>
                <a:spcPct val="75000"/>
              </a:lnSpc>
              <a:spcBef>
                <a:spcPct val="35000"/>
              </a:spcBef>
              <a:buFont typeface="Wingdings" pitchFamily="2" charset="2"/>
              <a:buChar char="q"/>
            </a:pPr>
            <a:r>
              <a:rPr lang="en-US" sz="2000" dirty="0">
                <a:latin typeface="Garamond" panose="02020404030301010803" pitchFamily="18" charset="0"/>
              </a:rPr>
              <a:t>W</a:t>
            </a:r>
            <a:r>
              <a:rPr lang="en-US" sz="2000" b="0" dirty="0" smtClean="0">
                <a:latin typeface="Garamond" panose="02020404030301010803" pitchFamily="18" charset="0"/>
              </a:rPr>
              <a:t>ell-organized </a:t>
            </a:r>
            <a:r>
              <a:rPr lang="en-US" sz="2000" b="0" dirty="0">
                <a:latin typeface="Garamond" panose="02020404030301010803" pitchFamily="18" charset="0"/>
              </a:rPr>
              <a:t>contents, </a:t>
            </a:r>
            <a:r>
              <a:rPr lang="en-US" sz="2000" b="0" dirty="0" smtClean="0">
                <a:latin typeface="Garamond" panose="02020404030301010803" pitchFamily="18" charset="0"/>
              </a:rPr>
              <a:t>(always follow the EC template so an evaluator finds where she/he looking for where it should be).</a:t>
            </a:r>
          </a:p>
          <a:p>
            <a:pPr marL="1119391" lvl="2" indent="-363680">
              <a:lnSpc>
                <a:spcPct val="75000"/>
              </a:lnSpc>
              <a:spcBef>
                <a:spcPct val="35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Garamond" panose="02020404030301010803" pitchFamily="18" charset="0"/>
              </a:rPr>
              <a:t>“Be graphical” as much as possible with sense-making, </a:t>
            </a:r>
            <a:r>
              <a:rPr lang="en-US" sz="2000" b="0" dirty="0" smtClean="0">
                <a:latin typeface="Garamond" panose="02020404030301010803" pitchFamily="18" charset="0"/>
              </a:rPr>
              <a:t>useful </a:t>
            </a:r>
            <a:r>
              <a:rPr lang="en-US" sz="2000" b="0" dirty="0">
                <a:latin typeface="Garamond" panose="02020404030301010803" pitchFamily="18" charset="0"/>
              </a:rPr>
              <a:t>and understandable </a:t>
            </a:r>
            <a:r>
              <a:rPr lang="en-US" sz="2000" b="0" dirty="0" smtClean="0">
                <a:latin typeface="Garamond" panose="02020404030301010803" pitchFamily="18" charset="0"/>
              </a:rPr>
              <a:t>diagrams/tables.</a:t>
            </a:r>
          </a:p>
          <a:p>
            <a:pPr marL="1119391" lvl="2" indent="-363680">
              <a:lnSpc>
                <a:spcPct val="75000"/>
              </a:lnSpc>
              <a:spcBef>
                <a:spcPct val="35000"/>
              </a:spcBef>
              <a:buFont typeface="Wingdings" pitchFamily="2" charset="2"/>
              <a:buChar char="q"/>
            </a:pPr>
            <a:r>
              <a:rPr lang="en-US" sz="2000" dirty="0" smtClean="0">
                <a:latin typeface="Garamond" panose="02020404030301010803" pitchFamily="18" charset="0"/>
              </a:rPr>
              <a:t>Take care of detail (n</a:t>
            </a:r>
            <a:r>
              <a:rPr lang="en-US" sz="2000" b="0" dirty="0" smtClean="0">
                <a:latin typeface="Garamond" panose="02020404030301010803" pitchFamily="18" charset="0"/>
              </a:rPr>
              <a:t>o </a:t>
            </a:r>
            <a:r>
              <a:rPr lang="en-US" sz="2000" b="0" dirty="0">
                <a:latin typeface="Garamond" panose="02020404030301010803" pitchFamily="18" charset="0"/>
              </a:rPr>
              <a:t>typos, no inconsistencies, no obvious paste-ins, no numbers which don’t add up, no missing pages …</a:t>
            </a:r>
            <a:endParaRPr lang="en-GB" sz="2000" b="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20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NOTYPE" val="titl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3239</TotalTime>
  <Words>764</Words>
  <Application>Microsoft Office PowerPoint</Application>
  <PresentationFormat>On-screen Show (4:3)</PresentationFormat>
  <Paragraphs>104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Constantia</vt:lpstr>
      <vt:lpstr>Garamond</vt:lpstr>
      <vt:lpstr>Wingdings</vt:lpstr>
      <vt:lpstr>Office Theme</vt:lpstr>
      <vt:lpstr> Fast know-how workshop  on initiating EU proposals  Module 2:  Writing Tips  Pablo Garcia Tello (EU Office)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Writing: General tips (1)</vt:lpstr>
      <vt:lpstr>Writing: General tips (2)</vt:lpstr>
      <vt:lpstr>PowerPoint Presentation</vt:lpstr>
      <vt:lpstr>Module 2: General key messages…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gildemyn</dc:creator>
  <cp:lastModifiedBy>Pablo Garcia Tello</cp:lastModifiedBy>
  <cp:revision>202</cp:revision>
  <dcterms:created xsi:type="dcterms:W3CDTF">2009-01-09T08:35:02Z</dcterms:created>
  <dcterms:modified xsi:type="dcterms:W3CDTF">2018-05-22T19:30:09Z</dcterms:modified>
</cp:coreProperties>
</file>