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80" r:id="rId2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C6DE"/>
    <a:srgbClr val="85C714"/>
    <a:srgbClr val="003478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0" autoAdjust="0"/>
    <p:restoredTop sz="94660"/>
  </p:normalViewPr>
  <p:slideViewPr>
    <p:cSldViewPr snapToObjects="1">
      <p:cViewPr varScale="1">
        <p:scale>
          <a:sx n="68" d="100"/>
          <a:sy n="68" d="100"/>
        </p:scale>
        <p:origin x="1566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18.04.2018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5FE5D64F-B787-4E75-B220-24365275F48D}" type="datetime1">
              <a:rPr lang="de-DE" smtClean="0"/>
              <a:t>18.04.2018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0A1C97CE-DD61-4C4E-8C1B-AAC6839C82DF}" type="datetime1">
              <a:rPr lang="de-DE" smtClean="0"/>
              <a:t>18.04.2018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AFCE504B-CDF7-4D65-802D-FE8A3EEE19D7}" type="datetime1">
              <a:rPr lang="de-DE" smtClean="0"/>
              <a:t>18.04.2018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BD9DCBA9-E58B-4FA0-A1D6-FCBEC10315AE}" type="datetime1">
              <a:rPr lang="de-DE" smtClean="0"/>
              <a:t>18.04.2018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Mastertextformat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0338E29-DCC8-44E7-99BF-3B0D8971EF0E}" type="datetime1">
              <a:rPr lang="de-DE" smtClean="0"/>
              <a:t>18.04.2018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3" y="639762"/>
            <a:ext cx="8243319" cy="5508375"/>
          </a:xfrm>
        </p:spPr>
        <p:txBody>
          <a:bodyPr/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New developments planned for IMC 2019</a:t>
            </a:r>
          </a:p>
          <a:p>
            <a:r>
              <a:rPr lang="en-US" sz="2400" dirty="0"/>
              <a:t>Move Higgs events out of WZH </a:t>
            </a:r>
            <a:r>
              <a:rPr lang="en-US" sz="2400" dirty="0">
                <a:sym typeface="Wingdings" panose="05000000000000000000" pitchFamily="2" charset="2"/>
              </a:rPr>
              <a:t> WZ measurement</a:t>
            </a:r>
          </a:p>
          <a:p>
            <a:r>
              <a:rPr lang="en-US" sz="2400" dirty="0">
                <a:sym typeface="Wingdings" panose="05000000000000000000" pitchFamily="2" charset="2"/>
              </a:rPr>
              <a:t>New measurement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Use ~10</a:t>
            </a:r>
            <a:r>
              <a:rPr lang="en-US" sz="2000" baseline="30000" dirty="0">
                <a:sym typeface="Wingdings" panose="05000000000000000000" pitchFamily="2" charset="2"/>
              </a:rPr>
              <a:t>2</a:t>
            </a:r>
            <a:r>
              <a:rPr lang="en-US" sz="2000" dirty="0">
                <a:sym typeface="Wingdings" panose="05000000000000000000" pitchFamily="2" charset="2"/>
              </a:rPr>
              <a:t> events with 4 leptons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Make mass plot &lt;90 GeV to &gt;180 GeV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Supplement to WZ?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Use </a:t>
            </a:r>
            <a:r>
              <a:rPr lang="en-US" sz="2000" dirty="0" err="1">
                <a:sym typeface="Wingdings" panose="05000000000000000000" pitchFamily="2" charset="2"/>
              </a:rPr>
              <a:t>Jupyter</a:t>
            </a:r>
            <a:r>
              <a:rPr lang="en-US" sz="2000" dirty="0">
                <a:sym typeface="Wingdings" panose="05000000000000000000" pitchFamily="2" charset="2"/>
              </a:rPr>
              <a:t> notebook?</a:t>
            </a:r>
          </a:p>
          <a:p>
            <a:r>
              <a:rPr lang="en-US" sz="2400" dirty="0"/>
              <a:t>Old measurement</a:t>
            </a:r>
          </a:p>
          <a:p>
            <a:pPr lvl="1"/>
            <a:r>
              <a:rPr lang="en-US" sz="2000" dirty="0"/>
              <a:t>Mostly stable</a:t>
            </a:r>
          </a:p>
          <a:p>
            <a:pPr lvl="1"/>
            <a:r>
              <a:rPr lang="en-US" sz="2000" dirty="0"/>
              <a:t>Still need to add D-Y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masterclass update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18.04.2018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15th IPPOG Meeting, Pisa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D94D36-EE37-4FF6-887A-0DF743F20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756" y="362200"/>
            <a:ext cx="742950" cy="6953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935417-EC1B-4198-AAC2-5A6F5ECC37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3140968"/>
            <a:ext cx="4322762" cy="308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45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63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Office-Design</vt:lpstr>
      <vt:lpstr>CMS masterclass 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Kenneth Cecire</cp:lastModifiedBy>
  <cp:revision>165</cp:revision>
  <dcterms:created xsi:type="dcterms:W3CDTF">2011-11-01T11:56:59Z</dcterms:created>
  <dcterms:modified xsi:type="dcterms:W3CDTF">2018-04-18T14:00:37Z</dcterms:modified>
</cp:coreProperties>
</file>