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80" r:id="rId2"/>
    <p:sldId id="281" r:id="rId3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0" autoAdjust="0"/>
    <p:restoredTop sz="94660"/>
  </p:normalViewPr>
  <p:slideViewPr>
    <p:cSldViewPr snapToObjects="1">
      <p:cViewPr varScale="1">
        <p:scale>
          <a:sx n="80" d="100"/>
          <a:sy n="80" d="100"/>
        </p:scale>
        <p:origin x="84" y="6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17.04.2018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FE5D64F-B787-4E75-B220-24365275F48D}" type="datetime1">
              <a:rPr lang="de-DE" smtClean="0"/>
              <a:t>17.04.2018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A1C97CE-DD61-4C4E-8C1B-AAC6839C82DF}" type="datetime1">
              <a:rPr lang="de-DE" smtClean="0"/>
              <a:t>17.04.2018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AFCE504B-CDF7-4D65-802D-FE8A3EEE19D7}" type="datetime1">
              <a:rPr lang="de-DE" smtClean="0"/>
              <a:t>17.04.2018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BD9DCBA9-E58B-4FA0-A1D6-FCBEC10315AE}" type="datetime1">
              <a:rPr lang="de-DE" smtClean="0"/>
              <a:t>17.04.2018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0338E29-DCC8-44E7-99BF-3B0D8971EF0E}" type="datetime1">
              <a:rPr lang="de-DE" smtClean="0"/>
              <a:t>17.04.2018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801.08830" TargetMode="External"/><Relationship Id="rId2" Type="http://schemas.openxmlformats.org/officeDocument/2006/relationships/hyperlink" Target="https://arxiv.org/abs/1708.0930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s.sissa.it/314/818/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3" y="639762"/>
            <a:ext cx="8243319" cy="5508375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Peer-reviewed IMC Articles</a:t>
            </a:r>
            <a:endParaRPr lang="en-US" dirty="0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23528" y="1088509"/>
            <a:ext cx="8496944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Particle Physics Masterclasses for the International Day of Women and Girls in Science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Julia Djuvsland for the IPPOG collaboration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Proceedings of the LHCP Conference, Shanghai, China, May 15-20, 2017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954F72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  <a:hlinkClick r:id="rId2"/>
              </a:rPr>
              <a:t>https://arxiv.org/abs/1708.09309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Bringing particle physics into classrooms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Ken Cecire, Ivan Melo, Boris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Tomasik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Proceedings of the conference Physics Teaching in Engineering, Education, PTEE 2017, University of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Zilina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, Slovakia, May 18-19, 2017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954F72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  <a:hlinkClick r:id="rId3"/>
              </a:rPr>
              <a:t>http://arxiv.org/abs/1801.08830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International Masterclasses in Particle Physics – An excellent instrument to inspire high-school students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Uta Bilow on behalf of IPPOG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Proceedings of the EPS-HEP Conference, Venice, Italy, July 5-12, 2017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954F72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  <a:hlinkClick r:id="rId4"/>
              </a:rPr>
              <a:t>https://pos.sissa.it/314/818/pdf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Developments in International Masterclasses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Ken Cecire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3478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</a:rPr>
              <a:t>Proceedings of the APS Division of Particles and Fields Meeting, Fermilab, July 31-August 4, 2017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rgbClr val="003478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954F72"/>
                </a:solidFill>
                <a:effectLst/>
                <a:latin typeface="+mn-lt"/>
                <a:ea typeface="Times New Roman" panose="02020603050405020304" pitchFamily="18" charset="0"/>
                <a:cs typeface="Helvetica" panose="020B0604020202020204" pitchFamily="34" charset="0"/>
                <a:hlinkClick r:id="rId2"/>
              </a:rPr>
              <a:t>https://arxiv.org/abs/1708.09309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4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</a:t>
            </a:r>
            <a:r>
              <a:rPr lang="en-US" dirty="0"/>
              <a:t>the papers be added to the resources DB? </a:t>
            </a:r>
            <a:endParaRPr lang="en-US" dirty="0" smtClean="0"/>
          </a:p>
          <a:p>
            <a:r>
              <a:rPr lang="en-US" dirty="0" smtClean="0"/>
              <a:t>Create a </a:t>
            </a:r>
            <a:r>
              <a:rPr lang="en-US" dirty="0"/>
              <a:t>tab named like “IPPOG @ conferences</a:t>
            </a:r>
            <a:r>
              <a:rPr lang="en-US" dirty="0" smtClean="0"/>
              <a:t>”?</a:t>
            </a:r>
          </a:p>
          <a:p>
            <a:r>
              <a:rPr lang="de-DE" dirty="0" smtClean="0"/>
              <a:t>IMC Website?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66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Bildschirmpräsentation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Helvetica</vt:lpstr>
      <vt:lpstr>Times New Roman</vt:lpstr>
      <vt:lpstr>Office-Design</vt:lpstr>
      <vt:lpstr>Peer-reviewed IMC Articles</vt:lpstr>
      <vt:lpstr>Where to store them?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160</cp:revision>
  <dcterms:created xsi:type="dcterms:W3CDTF">2011-11-01T11:56:59Z</dcterms:created>
  <dcterms:modified xsi:type="dcterms:W3CDTF">2018-04-17T09:17:47Z</dcterms:modified>
</cp:coreProperties>
</file>