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FB2-3AAB-4D03-B13A-2960828C78E3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0C674-7DFC-42FE-B9CD-82963CDB1557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6456F-F47D-4F25-8053-2A695DA0CA7D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C7379-69CC-4837-9905-BEBA22830C8A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B8B7E-8AEE-4F10-BFEE-C999AD004D36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8F3F9-58BC-440B-B37B-805B9055EF92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A53AF-48EA-489D-8260-9DCAB666386A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D02AE-B9A4-47BD-AF8E-97E16144138B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0FD78B-DB02-4362-BCDC-98A55456977C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51CF1133-3259-4C45-BABA-5B62D9C6F78D}" type="datetimeFigureOut">
              <a:rPr lang="en-US" dirty="0"/>
              <a:t>04-Jun-18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Massimiliano Chiorboli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JP Morgan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941" y="693710"/>
            <a:ext cx="1675885" cy="2513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45864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in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2003: PhD in Physics, University of Catania</a:t>
            </a:r>
          </a:p>
          <a:p>
            <a:r>
              <a:rPr lang="en-US" dirty="0" smtClean="0"/>
              <a:t>2003-2009: University of Catania – INFN</a:t>
            </a:r>
          </a:p>
          <a:p>
            <a:r>
              <a:rPr lang="en-US" dirty="0" smtClean="0"/>
              <a:t>2009: Caltech</a:t>
            </a:r>
          </a:p>
          <a:p>
            <a:r>
              <a:rPr lang="en-US" dirty="0" smtClean="0"/>
              <a:t>2010-2011: CERN – INFN</a:t>
            </a:r>
          </a:p>
          <a:p>
            <a:endParaRPr lang="en-US" dirty="0"/>
          </a:p>
          <a:p>
            <a:r>
              <a:rPr lang="en-US" dirty="0" smtClean="0"/>
              <a:t>CMS experiment</a:t>
            </a:r>
          </a:p>
          <a:p>
            <a:pPr lvl="1"/>
            <a:r>
              <a:rPr lang="en-US" dirty="0" smtClean="0"/>
              <a:t>Tracker </a:t>
            </a:r>
          </a:p>
          <a:p>
            <a:pPr lvl="1"/>
            <a:r>
              <a:rPr lang="en-US" dirty="0" err="1" smtClean="0"/>
              <a:t>Susy</a:t>
            </a:r>
            <a:r>
              <a:rPr lang="en-US" dirty="0" smtClean="0"/>
              <a:t> analysis</a:t>
            </a:r>
          </a:p>
          <a:p>
            <a:pPr lvl="1"/>
            <a:r>
              <a:rPr lang="en-US" dirty="0" smtClean="0"/>
              <a:t>Trigger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1429" y="1770342"/>
            <a:ext cx="553866" cy="5538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7399" y="2379491"/>
            <a:ext cx="841925" cy="4442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noFill/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909" y="2878074"/>
            <a:ext cx="481412" cy="47927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4379" y="3411697"/>
            <a:ext cx="487964" cy="4798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792" y="4212108"/>
            <a:ext cx="2143125" cy="214312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4034" y="4228583"/>
            <a:ext cx="3134018" cy="20997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678168" y="4212108"/>
            <a:ext cx="1747711" cy="2113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8227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Career after 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2011-2017: DERAM</a:t>
            </a:r>
          </a:p>
          <a:p>
            <a:pPr lvl="1"/>
            <a:r>
              <a:rPr lang="en-US" dirty="0" smtClean="0"/>
              <a:t>Software for Banks</a:t>
            </a:r>
          </a:p>
          <a:p>
            <a:pPr lvl="1"/>
            <a:r>
              <a:rPr lang="en-US" dirty="0" smtClean="0"/>
              <a:t>Database referential</a:t>
            </a:r>
          </a:p>
          <a:p>
            <a:pPr lvl="1"/>
            <a:r>
              <a:rPr lang="en-US" dirty="0" smtClean="0"/>
              <a:t>Data feeds: SIX, Reuters, Bloomberg</a:t>
            </a:r>
          </a:p>
          <a:p>
            <a:pPr lvl="1"/>
            <a:r>
              <a:rPr lang="en-US" dirty="0" smtClean="0"/>
              <a:t>Models for shares and bonds risk</a:t>
            </a:r>
          </a:p>
          <a:p>
            <a:r>
              <a:rPr lang="en-US" dirty="0" smtClean="0"/>
              <a:t>2017-present: JP Morgan</a:t>
            </a:r>
          </a:p>
          <a:p>
            <a:pPr lvl="1"/>
            <a:r>
              <a:rPr lang="en-US" dirty="0" smtClean="0"/>
              <a:t>Big data team</a:t>
            </a:r>
          </a:p>
          <a:p>
            <a:pPr lvl="1"/>
            <a:r>
              <a:rPr lang="en-US" dirty="0" smtClean="0"/>
              <a:t>Data visualization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812" y="1934817"/>
            <a:ext cx="965758" cy="81568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9945" y="4069873"/>
            <a:ext cx="2151493" cy="80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219216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TM04033923[[fn=Depth]]</Template>
  <TotalTime>1372</TotalTime>
  <Words>71</Words>
  <Application>Microsoft Office PowerPoint</Application>
  <PresentationFormat>Widescreen</PresentationFormat>
  <Paragraphs>21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Corbel</vt:lpstr>
      <vt:lpstr>Depth</vt:lpstr>
      <vt:lpstr>Massimiliano Chiorboli</vt:lpstr>
      <vt:lpstr>Career in Physics</vt:lpstr>
      <vt:lpstr>Career after physics</vt:lpstr>
    </vt:vector>
  </TitlesOfParts>
  <Company>JPMorgan Chase &amp; Co.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Massimiliano Chiorboli</dc:title>
  <dc:creator>Chiorboli, Massimiliano</dc:creator>
  <cp:lastModifiedBy>Chiorboli, Massimiliano</cp:lastModifiedBy>
  <cp:revision>7</cp:revision>
  <dcterms:created xsi:type="dcterms:W3CDTF">2018-06-04T10:23:42Z</dcterms:created>
  <dcterms:modified xsi:type="dcterms:W3CDTF">2018-06-05T09:16:31Z</dcterms:modified>
</cp:coreProperties>
</file>