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8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1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1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84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03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0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04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825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822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7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87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11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57617-A1B3-426B-9444-608099666964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2449E-2D48-4E74-87E3-CA390C1D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13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tatus of the LBE line (Linac4 &amp; Linac3)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new LBE line will be used after LS2 for the Linac3 and Linac4.</a:t>
            </a:r>
          </a:p>
          <a:p>
            <a:r>
              <a:rPr lang="en-GB" dirty="0" smtClean="0"/>
              <a:t>Measurements will be performed via the “3 profile monitor method”.</a:t>
            </a:r>
          </a:p>
          <a:p>
            <a:endParaRPr lang="en-GB" dirty="0"/>
          </a:p>
          <a:p>
            <a:r>
              <a:rPr lang="en-GB" dirty="0" smtClean="0"/>
              <a:t>Drawings are available in CDD.</a:t>
            </a:r>
          </a:p>
          <a:p>
            <a:pPr lvl="1"/>
            <a:r>
              <a:rPr lang="en-GB" dirty="0" smtClean="0"/>
              <a:t>Sector1: PS_LM___0583</a:t>
            </a:r>
          </a:p>
          <a:p>
            <a:pPr lvl="1"/>
            <a:r>
              <a:rPr lang="en-GB" dirty="0" smtClean="0"/>
              <a:t>Sector2</a:t>
            </a:r>
            <a:r>
              <a:rPr lang="en-GB" dirty="0"/>
              <a:t>: PS_LM___</a:t>
            </a:r>
            <a:r>
              <a:rPr lang="en-GB" dirty="0" smtClean="0"/>
              <a:t>0584</a:t>
            </a:r>
          </a:p>
          <a:p>
            <a:pPr lvl="1"/>
            <a:r>
              <a:rPr lang="en-GB" dirty="0" smtClean="0"/>
              <a:t>Sector3</a:t>
            </a:r>
            <a:r>
              <a:rPr lang="en-GB" dirty="0"/>
              <a:t>: PS_LM___</a:t>
            </a:r>
            <a:r>
              <a:rPr lang="en-GB" dirty="0" smtClean="0"/>
              <a:t>0585</a:t>
            </a:r>
          </a:p>
          <a:p>
            <a:pPr lvl="1"/>
            <a:r>
              <a:rPr lang="en-GB" dirty="0" smtClean="0"/>
              <a:t>Sector4</a:t>
            </a:r>
            <a:r>
              <a:rPr lang="en-GB" dirty="0"/>
              <a:t>: PS_LM___</a:t>
            </a:r>
            <a:r>
              <a:rPr lang="en-GB" dirty="0" smtClean="0"/>
              <a:t>0586</a:t>
            </a:r>
            <a:endParaRPr lang="en-GB" dirty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9151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75258" y="681924"/>
            <a:ext cx="11293868" cy="6176075"/>
            <a:chOff x="1275258" y="681924"/>
            <a:chExt cx="11293868" cy="61760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5258" y="681924"/>
              <a:ext cx="10838170" cy="6176075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>
            <a:xfrm flipH="1">
              <a:off x="4153546" y="2061274"/>
              <a:ext cx="1826217" cy="480448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5148020" y="1353388"/>
              <a:ext cx="26579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/>
                <a:t>3 profile diagnostic tanks</a:t>
              </a:r>
              <a:endParaRPr lang="en-GB" sz="2000" b="1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5979763" y="2061274"/>
              <a:ext cx="497237" cy="867905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7005234" y="2061274"/>
              <a:ext cx="800746" cy="1144292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253206" y="5318371"/>
              <a:ext cx="26579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/>
                <a:t>2 quadrupoles and corrector magnets</a:t>
              </a:r>
              <a:endParaRPr lang="en-GB" sz="2000" b="1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8105614" y="4174079"/>
              <a:ext cx="197604" cy="1144291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4" idx="0"/>
            </p:cNvCxnSpPr>
            <p:nvPr/>
          </p:nvCxnSpPr>
          <p:spPr>
            <a:xfrm flipV="1">
              <a:off x="8582186" y="4174080"/>
              <a:ext cx="0" cy="1144291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8772041" y="4252732"/>
              <a:ext cx="117528" cy="1065638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3998563" y="3394129"/>
              <a:ext cx="253785" cy="1305732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891130" y="4717101"/>
              <a:ext cx="26579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/>
                <a:t>Beam current transformer</a:t>
              </a:r>
              <a:endParaRPr lang="en-GB" sz="2000" b="1" dirty="0"/>
            </a:p>
          </p:txBody>
        </p:sp>
        <p:cxnSp>
          <p:nvCxnSpPr>
            <p:cNvPr id="24" name="Straight Arrow Connector 23"/>
            <p:cNvCxnSpPr>
              <a:stCxn id="25" idx="2"/>
            </p:cNvCxnSpPr>
            <p:nvPr/>
          </p:nvCxnSpPr>
          <p:spPr>
            <a:xfrm flipH="1">
              <a:off x="2634712" y="1684084"/>
              <a:ext cx="1030431" cy="202156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336163" y="976198"/>
              <a:ext cx="26579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/>
                <a:t>Beam dump and shielding</a:t>
              </a:r>
              <a:endParaRPr lang="en-GB" sz="2000" b="1" dirty="0"/>
            </a:p>
          </p:txBody>
        </p:sp>
        <p:cxnSp>
          <p:nvCxnSpPr>
            <p:cNvPr id="28" name="Straight Arrow Connector 27"/>
            <p:cNvCxnSpPr>
              <a:stCxn id="29" idx="2"/>
            </p:cNvCxnSpPr>
            <p:nvPr/>
          </p:nvCxnSpPr>
          <p:spPr>
            <a:xfrm>
              <a:off x="11240146" y="3251733"/>
              <a:ext cx="151108" cy="922346"/>
            </a:xfrm>
            <a:prstGeom prst="straightConnector1">
              <a:avLst/>
            </a:prstGeom>
            <a:ln w="412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9911166" y="2851623"/>
              <a:ext cx="26579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/>
                <a:t>LTB.BHZ40</a:t>
              </a:r>
              <a:endParaRPr lang="en-GB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2216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905" y="460840"/>
            <a:ext cx="5355665" cy="292784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21106" y="1744579"/>
            <a:ext cx="552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Equipment stored in the L4 building:</a:t>
            </a:r>
          </a:p>
          <a:p>
            <a:r>
              <a:rPr lang="en-GB" dirty="0" smtClean="0"/>
              <a:t>Supports, girders, feet, alignment arms (BE-ABP)</a:t>
            </a:r>
          </a:p>
          <a:p>
            <a:r>
              <a:rPr lang="en-GB" dirty="0" smtClean="0"/>
              <a:t>Vacuum chambers (BE-ABP – TE-VSC)</a:t>
            </a:r>
          </a:p>
          <a:p>
            <a:r>
              <a:rPr lang="en-GB" dirty="0" smtClean="0"/>
              <a:t>Diagnostics tanks - not furbished (BE-BI)</a:t>
            </a:r>
          </a:p>
          <a:p>
            <a:r>
              <a:rPr lang="en-GB" dirty="0"/>
              <a:t>	</a:t>
            </a:r>
            <a:r>
              <a:rPr lang="en-GB" dirty="0" smtClean="0"/>
              <a:t>Grids and wire scanners missing.</a:t>
            </a:r>
          </a:p>
          <a:p>
            <a:r>
              <a:rPr lang="en-GB" dirty="0"/>
              <a:t>	</a:t>
            </a:r>
            <a:r>
              <a:rPr lang="en-GB" dirty="0" smtClean="0"/>
              <a:t>BCT (to be checked).</a:t>
            </a:r>
          </a:p>
          <a:p>
            <a:endParaRPr lang="en-GB" dirty="0" smtClean="0"/>
          </a:p>
          <a:p>
            <a:r>
              <a:rPr lang="en-GB" dirty="0" smtClean="0"/>
              <a:t>Magnets available from the magnets groups (TE-MSC):</a:t>
            </a:r>
          </a:p>
          <a:p>
            <a:r>
              <a:rPr lang="en-GB" dirty="0" smtClean="0"/>
              <a:t>1 </a:t>
            </a:r>
            <a:r>
              <a:rPr lang="en-GB" dirty="0" err="1" smtClean="0"/>
              <a:t>steerer</a:t>
            </a:r>
            <a:r>
              <a:rPr lang="en-GB" dirty="0" smtClean="0"/>
              <a:t> (H &amp; V).</a:t>
            </a:r>
          </a:p>
          <a:p>
            <a:r>
              <a:rPr lang="en-GB" dirty="0" smtClean="0"/>
              <a:t>2 quadrupole magnets.</a:t>
            </a:r>
          </a:p>
          <a:p>
            <a:endParaRPr lang="en-GB" dirty="0"/>
          </a:p>
          <a:p>
            <a:r>
              <a:rPr lang="en-GB" dirty="0" smtClean="0"/>
              <a:t>Beam dump in house (EN-STI).</a:t>
            </a:r>
          </a:p>
          <a:p>
            <a:r>
              <a:rPr lang="en-GB" dirty="0" smtClean="0"/>
              <a:t>Dump, shielding and support.</a:t>
            </a:r>
          </a:p>
          <a:p>
            <a:endParaRPr lang="en-GB" dirty="0"/>
          </a:p>
          <a:p>
            <a:r>
              <a:rPr lang="en-GB" dirty="0" smtClean="0"/>
              <a:t>To be checked: Vacuum equipment (pumps and valves)</a:t>
            </a:r>
          </a:p>
          <a:p>
            <a:r>
              <a:rPr lang="en-GB" dirty="0" smtClean="0"/>
              <a:t>Standard equipment.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77464" y="3545619"/>
            <a:ext cx="3469319" cy="260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58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2097</TotalTime>
  <Words>113</Words>
  <Application>Microsoft Office PowerPoint</Application>
  <PresentationFormat>Widescreen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Status of the LBE line (Linac4 &amp; Linac3)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Jean-Baptiste Lallement</dc:creator>
  <cp:lastModifiedBy>Jean-Baptiste Lallement</cp:lastModifiedBy>
  <cp:revision>8</cp:revision>
  <dcterms:created xsi:type="dcterms:W3CDTF">2016-07-07T07:57:45Z</dcterms:created>
  <dcterms:modified xsi:type="dcterms:W3CDTF">2018-05-03T13:27:59Z</dcterms:modified>
</cp:coreProperties>
</file>