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0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5FB4-4024-4EBA-83B0-27574D3310A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7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348E-F993-45EA-850F-8619FEFABF34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6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1D5C-5F9D-46C6-8E41-D3E064D222EE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14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0EA2-E952-43AC-A5B5-9D3D64F4622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7CBC-52D1-4122-9FFE-2814FF0D0D7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8CDF-3ECB-4F28-98FA-3EE0621A1392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96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044D-535B-4476-BE08-6C32D914AA8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8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B7D96-F396-48AC-B71F-5A643CE18295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3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16606" y="6392220"/>
            <a:ext cx="1214155" cy="367150"/>
          </a:xfrm>
        </p:spPr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21751" y="6399332"/>
            <a:ext cx="4275474" cy="31503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48890" y="6394247"/>
            <a:ext cx="2133600" cy="365125"/>
          </a:xfrm>
        </p:spPr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8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8DA88-20DC-4FA8-94E7-96C9FB844E7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67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6BE1-B615-494E-9D66-BF58D3EC4F6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6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6606" y="6309320"/>
            <a:ext cx="1214155" cy="367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1B94-6681-4633-9CEA-F61E16EB4237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6766" y="6309322"/>
            <a:ext cx="4950549" cy="340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A. Blondel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 test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7225" y="63093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5967875"/>
            <a:ext cx="971600" cy="90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83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1" y="332656"/>
            <a:ext cx="4492961" cy="400110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defTabSz="1031626"/>
            <a:r>
              <a:rPr lang="fr-CH" sz="2000" dirty="0" err="1">
                <a:solidFill>
                  <a:prstClr val="black"/>
                </a:solidFill>
              </a:rPr>
              <a:t>P</a:t>
            </a:r>
            <a:r>
              <a:rPr lang="fr-CH" sz="2000" dirty="0" err="1">
                <a:solidFill>
                  <a:prstClr val="black"/>
                </a:solidFill>
              </a:rPr>
              <a:t>roposed</a:t>
            </a:r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err="1">
                <a:solidFill>
                  <a:prstClr val="black"/>
                </a:solidFill>
              </a:rPr>
              <a:t>layout</a:t>
            </a:r>
            <a:r>
              <a:rPr lang="fr-CH" sz="2000" dirty="0">
                <a:solidFill>
                  <a:prstClr val="black"/>
                </a:solidFill>
              </a:rPr>
              <a:t> of T9 test area  6m </a:t>
            </a:r>
            <a:r>
              <a:rPr lang="fr-CH" sz="2000" dirty="0" err="1">
                <a:solidFill>
                  <a:prstClr val="black"/>
                </a:solidFill>
              </a:rPr>
              <a:t>cable</a:t>
            </a:r>
            <a:endParaRPr lang="en-GB" sz="2000" dirty="0">
              <a:solidFill>
                <a:prstClr val="black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5"/>
          <a:stretch/>
        </p:blipFill>
        <p:spPr bwMode="auto">
          <a:xfrm>
            <a:off x="7773" y="1052736"/>
            <a:ext cx="9084114" cy="453650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32538" y="4005067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400" b="1" dirty="0">
                <a:solidFill>
                  <a:srgbClr val="0070C0"/>
                </a:solidFill>
              </a:rPr>
              <a:t>~14m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0" y="3068960"/>
            <a:ext cx="598220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26"/>
            <a:endParaRPr lang="en-GB" sz="2000">
              <a:solidFill>
                <a:prstClr val="white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338584" y="3140968"/>
            <a:ext cx="5124359" cy="656456"/>
            <a:chOff x="2216696" y="3140968"/>
            <a:chExt cx="6048672" cy="656456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216696" y="3356992"/>
              <a:ext cx="5931524" cy="188404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216696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48744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80792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12840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44888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76936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08984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241032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673080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105128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37176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969224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01272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33320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392334" y="3212976"/>
            <a:ext cx="298566" cy="360040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26"/>
            <a:endParaRPr lang="en-GB" sz="200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09092" y="2996952"/>
            <a:ext cx="531751" cy="936104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26"/>
            <a:endParaRPr lang="en-GB" sz="2000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06676" y="4581128"/>
            <a:ext cx="1556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TPC 90, </a:t>
            </a:r>
          </a:p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not </a:t>
            </a:r>
            <a:r>
              <a:rPr lang="fr-CH" sz="2000" b="1" dirty="0" err="1">
                <a:solidFill>
                  <a:prstClr val="black"/>
                </a:solidFill>
              </a:rPr>
              <a:t>powered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8583" y="3789040"/>
            <a:ext cx="763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MDX 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37034" y="4149080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MNP17</a:t>
            </a:r>
            <a:endParaRPr lang="en-GB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 April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1" y="332656"/>
            <a:ext cx="4492961" cy="400110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defTabSz="1031626"/>
            <a:r>
              <a:rPr lang="fr-CH" sz="2000" dirty="0" err="1">
                <a:solidFill>
                  <a:prstClr val="black"/>
                </a:solidFill>
              </a:rPr>
              <a:t>P</a:t>
            </a:r>
            <a:r>
              <a:rPr lang="fr-CH" sz="2000" dirty="0" err="1">
                <a:solidFill>
                  <a:prstClr val="black"/>
                </a:solidFill>
              </a:rPr>
              <a:t>roposed</a:t>
            </a:r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err="1">
                <a:solidFill>
                  <a:prstClr val="black"/>
                </a:solidFill>
              </a:rPr>
              <a:t>layout</a:t>
            </a:r>
            <a:r>
              <a:rPr lang="fr-CH" sz="2000" dirty="0">
                <a:solidFill>
                  <a:prstClr val="black"/>
                </a:solidFill>
              </a:rPr>
              <a:t> of T9 test area 9m </a:t>
            </a:r>
            <a:r>
              <a:rPr lang="fr-CH" sz="2000" dirty="0" err="1">
                <a:solidFill>
                  <a:prstClr val="black"/>
                </a:solidFill>
              </a:rPr>
              <a:t>cable</a:t>
            </a:r>
            <a:r>
              <a:rPr lang="fr-CH" sz="2000" dirty="0">
                <a:solidFill>
                  <a:prstClr val="black"/>
                </a:solidFill>
              </a:rPr>
              <a:t> </a:t>
            </a:r>
            <a:endParaRPr lang="en-GB" sz="2000" dirty="0">
              <a:solidFill>
                <a:prstClr val="black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5"/>
          <a:stretch/>
        </p:blipFill>
        <p:spPr bwMode="auto">
          <a:xfrm>
            <a:off x="-14355" y="1052736"/>
            <a:ext cx="9084114" cy="4536504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32538" y="4005067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400" b="1" dirty="0">
                <a:solidFill>
                  <a:srgbClr val="0070C0"/>
                </a:solidFill>
              </a:rPr>
              <a:t>~14m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35503" y="3068960"/>
            <a:ext cx="598220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26"/>
            <a:endParaRPr lang="en-GB" sz="2000">
              <a:solidFill>
                <a:prstClr val="white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338584" y="3140968"/>
            <a:ext cx="5124359" cy="656456"/>
            <a:chOff x="2216696" y="3140968"/>
            <a:chExt cx="6048672" cy="656456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216696" y="3356992"/>
              <a:ext cx="5931524" cy="188404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216696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48744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80792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12840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44888" y="31409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76936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08984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241032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673080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105128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37176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969224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01272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33320" y="3293368"/>
              <a:ext cx="432048" cy="50405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626"/>
              <a:endParaRPr lang="en-GB" sz="2000">
                <a:solidFill>
                  <a:prstClr val="white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392334" y="3212976"/>
            <a:ext cx="298566" cy="360040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26"/>
            <a:endParaRPr lang="en-GB" sz="200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774373" y="2996952"/>
            <a:ext cx="531751" cy="936104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26"/>
            <a:endParaRPr lang="en-GB" sz="2000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21975" y="4207889"/>
            <a:ext cx="1556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TPC 90, </a:t>
            </a:r>
          </a:p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not </a:t>
            </a:r>
            <a:r>
              <a:rPr lang="fr-CH" sz="2000" b="1" dirty="0" err="1">
                <a:solidFill>
                  <a:prstClr val="black"/>
                </a:solidFill>
              </a:rPr>
              <a:t>powered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8583" y="3789040"/>
            <a:ext cx="763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MDX 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49606" y="423589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1626"/>
            <a:r>
              <a:rPr lang="fr-CH" sz="2000" b="1" dirty="0">
                <a:solidFill>
                  <a:prstClr val="black"/>
                </a:solidFill>
              </a:rPr>
              <a:t>MNP17</a:t>
            </a:r>
            <a:endParaRPr lang="en-GB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69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50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</cp:revision>
  <dcterms:created xsi:type="dcterms:W3CDTF">2018-04-24T07:38:19Z</dcterms:created>
  <dcterms:modified xsi:type="dcterms:W3CDTF">2018-04-24T07:45:39Z</dcterms:modified>
</cp:coreProperties>
</file>