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A7FAE-D6DF-4499-9356-AD9DAFABD8D0}" type="datetimeFigureOut">
              <a:rPr lang="fr-FR" smtClean="0"/>
              <a:t>27/04/2018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A8D36-517E-48F3-AD1E-4D2DDDF0A32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626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A8D36-517E-48F3-AD1E-4D2DDDF0A32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2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44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44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20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08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08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732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40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38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77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11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05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8F933-1209-4E12-9FEB-24EAB365953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63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MANUTENTION</a:t>
            </a:r>
            <a:br>
              <a:rPr lang="en-GB" dirty="0" smtClean="0"/>
            </a:br>
            <a:r>
              <a:rPr lang="en-GB" dirty="0" smtClean="0"/>
              <a:t>SAFE MODULES</a:t>
            </a:r>
            <a:br>
              <a:rPr lang="en-GB" dirty="0" smtClean="0"/>
            </a:br>
            <a:r>
              <a:rPr lang="en-GB" dirty="0" smtClean="0"/>
              <a:t>POINT 8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PROPOSITION DE POSITIONNEMENT DE LA GRUE DE 220T CERN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394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292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663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7408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878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782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354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424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28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543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15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67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210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3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97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612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7" y="0"/>
            <a:ext cx="11273425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27/04/2018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FREDERIC.DELSAUX@CERN.CH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8F933-1209-4E12-9FEB-24EAB365953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90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62</Words>
  <Application>Microsoft Office PowerPoint</Application>
  <PresentationFormat>Widescreen</PresentationFormat>
  <Paragraphs>56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MANUTENTION SAFE MODULES POINT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Delsaux</dc:creator>
  <cp:lastModifiedBy>Frederic Delsaux</cp:lastModifiedBy>
  <cp:revision>3</cp:revision>
  <dcterms:created xsi:type="dcterms:W3CDTF">2018-04-27T08:51:59Z</dcterms:created>
  <dcterms:modified xsi:type="dcterms:W3CDTF">2018-04-27T09:06:06Z</dcterms:modified>
</cp:coreProperties>
</file>