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89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86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53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32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16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63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0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73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6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65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5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D7936-442D-4642-8315-A95841244A8A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36F4A-952F-4DEA-8D23-0B7AEA54EA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99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652" y="1777498"/>
            <a:ext cx="11562348" cy="5730207"/>
          </a:xfrm>
        </p:spPr>
        <p:txBody>
          <a:bodyPr>
            <a:normAutofit/>
          </a:bodyPr>
          <a:lstStyle/>
          <a:p>
            <a:r>
              <a:rPr lang="en-GB" sz="2000" dirty="0"/>
              <a:t>No. 6 Tuesday 20 March - FAP Project Management Framework and Toolkit (E. Peyrat)</a:t>
            </a:r>
          </a:p>
          <a:p>
            <a:r>
              <a:rPr lang="en-GB" sz="2000" dirty="0"/>
              <a:t>No. 7 Tuesday 17 April -  The Art of Stress Free productivity for PM (T. Wijnands)</a:t>
            </a:r>
          </a:p>
          <a:p>
            <a:r>
              <a:rPr lang="en-GB" sz="2000" dirty="0"/>
              <a:t>No. 8 Tuesday 15 Mai – USART Urban Search and Rescue Teams (M. Nas)</a:t>
            </a:r>
          </a:p>
          <a:p>
            <a:r>
              <a:rPr lang="en-GB" sz="2000" dirty="0"/>
              <a:t>No. 9 Tuesday 12 June – Optimising Production and Supply lines (J. Jacobs)</a:t>
            </a:r>
          </a:p>
          <a:p>
            <a:r>
              <a:rPr lang="en-GB" sz="2000" dirty="0"/>
              <a:t>No. 10 Tuesday 10 July – Planning in complex environments – CMS (M. Gastal, L. Roedne)</a:t>
            </a:r>
          </a:p>
          <a:p>
            <a:r>
              <a:rPr lang="en-GB" sz="2000" dirty="0"/>
              <a:t>No.11 Tuesday 4 September – Implementing PM practices in large multinational – lessons learned (H. Dols)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6274" y="978569"/>
            <a:ext cx="9384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PMMU Project Management Meet Ups</a:t>
            </a:r>
            <a:endParaRPr lang="en-GB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065" y="4642601"/>
            <a:ext cx="4981575" cy="115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170" y="4890251"/>
            <a:ext cx="43719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29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Thijs Wijnands</dc:creator>
  <cp:lastModifiedBy>Thijs Wijnands</cp:lastModifiedBy>
  <cp:revision>1</cp:revision>
  <dcterms:created xsi:type="dcterms:W3CDTF">2018-05-15T15:22:24Z</dcterms:created>
  <dcterms:modified xsi:type="dcterms:W3CDTF">2018-05-15T15:22:53Z</dcterms:modified>
</cp:coreProperties>
</file>