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30272038" cy="42803763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9308" userDrawn="1">
          <p15:clr>
            <a:srgbClr val="A4A3A4"/>
          </p15:clr>
        </p15:guide>
        <p15:guide id="2" pos="97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AAE"/>
    <a:srgbClr val="487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24" d="100"/>
          <a:sy n="24" d="100"/>
        </p:scale>
        <p:origin x="1590" y="-1494"/>
      </p:cViewPr>
      <p:guideLst>
        <p:guide pos="9308"/>
        <p:guide pos="9761"/>
        <p:guide orient="horz" pos="134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9" d="100"/>
          <a:sy n="69" d="100"/>
        </p:scale>
        <p:origin x="270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245642752"/>
        <c:axId val="394445256"/>
      </c:barChart>
      <c:catAx>
        <c:axId val="24564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445256"/>
        <c:crosses val="autoZero"/>
        <c:auto val="1"/>
        <c:lblAlgn val="ctr"/>
        <c:lblOffset val="100"/>
        <c:noMultiLvlLbl val="0"/>
      </c:catAx>
      <c:valAx>
        <c:axId val="394445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642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5AB2E9-3568-4939-AD20-F42726F09D0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F1FE2A-97BA-4B52-B3A6-E44D1F20CB28}">
      <dgm:prSet phldrT="[Text]" custT="1"/>
      <dgm:spPr/>
      <dgm:t>
        <a:bodyPr/>
        <a:lstStyle/>
        <a:p>
          <a:r>
            <a:rPr lang="en-US" sz="2800" dirty="0" smtClean="0"/>
            <a:t>Controlled variables</a:t>
          </a:r>
          <a:endParaRPr lang="en-US" sz="2800" dirty="0"/>
        </a:p>
      </dgm:t>
    </dgm:pt>
    <dgm:pt modelId="{272155B6-483B-4675-B173-D3F00A201046}" type="parTrans" cxnId="{FC6EE199-23CF-4307-94F8-FC53916EA51A}">
      <dgm:prSet/>
      <dgm:spPr/>
      <dgm:t>
        <a:bodyPr/>
        <a:lstStyle/>
        <a:p>
          <a:endParaRPr lang="en-US" sz="2800"/>
        </a:p>
      </dgm:t>
    </dgm:pt>
    <dgm:pt modelId="{0CACD921-34CA-4681-87F1-041A98C27B3D}" type="sibTrans" cxnId="{FC6EE199-23CF-4307-94F8-FC53916EA51A}">
      <dgm:prSet/>
      <dgm:spPr/>
      <dgm:t>
        <a:bodyPr/>
        <a:lstStyle/>
        <a:p>
          <a:endParaRPr lang="en-US" sz="2800"/>
        </a:p>
      </dgm:t>
    </dgm:pt>
    <dgm:pt modelId="{4640F6E6-EF32-4372-9B3B-2FFD48F9CB5C}">
      <dgm:prSet phldrT="[Text]" custT="1"/>
      <dgm:spPr/>
      <dgm:t>
        <a:bodyPr/>
        <a:lstStyle/>
        <a:p>
          <a:r>
            <a:rPr lang="en-US" sz="2800" dirty="0" smtClean="0"/>
            <a:t>These are kept the same throughout your experiments</a:t>
          </a:r>
          <a:endParaRPr lang="en-US" sz="2800" dirty="0"/>
        </a:p>
      </dgm:t>
    </dgm:pt>
    <dgm:pt modelId="{DB4F8E23-BBE6-4AB5-9D82-74F5115D7455}" type="parTrans" cxnId="{ACB965C6-1ACF-483C-9C29-8A17C949C706}">
      <dgm:prSet/>
      <dgm:spPr/>
      <dgm:t>
        <a:bodyPr/>
        <a:lstStyle/>
        <a:p>
          <a:endParaRPr lang="en-US" sz="2800"/>
        </a:p>
      </dgm:t>
    </dgm:pt>
    <dgm:pt modelId="{55E32D54-3DF3-4F3F-B3B8-1AEE5606EC62}" type="sibTrans" cxnId="{ACB965C6-1ACF-483C-9C29-8A17C949C706}">
      <dgm:prSet/>
      <dgm:spPr/>
      <dgm:t>
        <a:bodyPr/>
        <a:lstStyle/>
        <a:p>
          <a:endParaRPr lang="en-US" sz="2800"/>
        </a:p>
      </dgm:t>
    </dgm:pt>
    <dgm:pt modelId="{184B56DA-A66C-4DD0-AE11-0A7EBA387E48}">
      <dgm:prSet phldrT="[Text]" custT="1"/>
      <dgm:spPr/>
      <dgm:t>
        <a:bodyPr/>
        <a:lstStyle/>
        <a:p>
          <a:r>
            <a:rPr lang="en-US" sz="2800" dirty="0" smtClean="0"/>
            <a:t>Independent variable</a:t>
          </a:r>
          <a:endParaRPr lang="en-US" sz="2800" dirty="0"/>
        </a:p>
      </dgm:t>
    </dgm:pt>
    <dgm:pt modelId="{3C1C544F-4C0C-4E19-A3D2-C3E5175D7B4B}" type="parTrans" cxnId="{01AD485A-0916-4A80-9CBA-29870F4D202A}">
      <dgm:prSet/>
      <dgm:spPr/>
      <dgm:t>
        <a:bodyPr/>
        <a:lstStyle/>
        <a:p>
          <a:endParaRPr lang="en-US" sz="2800"/>
        </a:p>
      </dgm:t>
    </dgm:pt>
    <dgm:pt modelId="{8EE144C8-20EA-43DA-B048-41CEE06807BC}" type="sibTrans" cxnId="{01AD485A-0916-4A80-9CBA-29870F4D202A}">
      <dgm:prSet/>
      <dgm:spPr/>
      <dgm:t>
        <a:bodyPr/>
        <a:lstStyle/>
        <a:p>
          <a:endParaRPr lang="en-US" sz="2800"/>
        </a:p>
      </dgm:t>
    </dgm:pt>
    <dgm:pt modelId="{17AF0C1B-AB46-4643-AAAB-C00D253E5731}">
      <dgm:prSet phldrT="[Text]" custT="1"/>
      <dgm:spPr/>
      <dgm:t>
        <a:bodyPr/>
        <a:lstStyle/>
        <a:p>
          <a:r>
            <a:rPr lang="en-US" sz="2800" dirty="0" smtClean="0"/>
            <a:t>The </a:t>
          </a:r>
          <a:r>
            <a:rPr lang="en-US" sz="2800" b="1" dirty="0" smtClean="0"/>
            <a:t>one</a:t>
          </a:r>
          <a:r>
            <a:rPr lang="en-US" sz="2800" dirty="0" smtClean="0"/>
            <a:t> variable you purposely change and test</a:t>
          </a:r>
          <a:endParaRPr lang="en-US" sz="2800" dirty="0"/>
        </a:p>
      </dgm:t>
    </dgm:pt>
    <dgm:pt modelId="{29C3C336-A8CD-48B5-9F85-325299B52A84}" type="parTrans" cxnId="{31D0EEFF-9776-4597-8873-3B56F9091C86}">
      <dgm:prSet/>
      <dgm:spPr/>
      <dgm:t>
        <a:bodyPr/>
        <a:lstStyle/>
        <a:p>
          <a:endParaRPr lang="en-US" sz="2800"/>
        </a:p>
      </dgm:t>
    </dgm:pt>
    <dgm:pt modelId="{631D11DF-11B6-487B-8148-E2BF1F9190AD}" type="sibTrans" cxnId="{31D0EEFF-9776-4597-8873-3B56F9091C86}">
      <dgm:prSet/>
      <dgm:spPr/>
      <dgm:t>
        <a:bodyPr/>
        <a:lstStyle/>
        <a:p>
          <a:endParaRPr lang="en-US" sz="2800"/>
        </a:p>
      </dgm:t>
    </dgm:pt>
    <dgm:pt modelId="{2F8ECEAC-FAA3-4503-A169-57F41A503807}">
      <dgm:prSet phldrT="[Text]" custT="1"/>
      <dgm:spPr/>
      <dgm:t>
        <a:bodyPr/>
        <a:lstStyle/>
        <a:p>
          <a:r>
            <a:rPr lang="en-US" sz="2800" dirty="0" smtClean="0"/>
            <a:t>Dependent variable</a:t>
          </a:r>
          <a:endParaRPr lang="en-US" sz="2800" dirty="0"/>
        </a:p>
      </dgm:t>
    </dgm:pt>
    <dgm:pt modelId="{ACAA3BC8-2CDA-42A5-8DD6-5A948ACC6FCF}" type="parTrans" cxnId="{24836079-9FDA-4F84-9291-518671EE6E30}">
      <dgm:prSet/>
      <dgm:spPr/>
      <dgm:t>
        <a:bodyPr/>
        <a:lstStyle/>
        <a:p>
          <a:endParaRPr lang="en-US" sz="2800"/>
        </a:p>
      </dgm:t>
    </dgm:pt>
    <dgm:pt modelId="{61A568BF-D1AB-4345-9CA7-878468CAA9E0}" type="sibTrans" cxnId="{24836079-9FDA-4F84-9291-518671EE6E30}">
      <dgm:prSet/>
      <dgm:spPr/>
      <dgm:t>
        <a:bodyPr/>
        <a:lstStyle/>
        <a:p>
          <a:endParaRPr lang="en-US" sz="2800"/>
        </a:p>
      </dgm:t>
    </dgm:pt>
    <dgm:pt modelId="{BB5A00DF-7368-4451-822A-C5213BEFEEBE}">
      <dgm:prSet phldrT="[Text]" custT="1"/>
      <dgm:spPr/>
      <dgm:t>
        <a:bodyPr/>
        <a:lstStyle/>
        <a:p>
          <a:r>
            <a:rPr lang="en-US" sz="2800" dirty="0" smtClean="0"/>
            <a:t>The measure of change observed because of independent variable</a:t>
          </a:r>
          <a:endParaRPr lang="en-US" sz="2800" dirty="0"/>
        </a:p>
      </dgm:t>
    </dgm:pt>
    <dgm:pt modelId="{DBF05790-03E0-47D4-8137-1ED35487613F}" type="parTrans" cxnId="{3F455948-84CC-4BD3-B122-BC7FC520F6C2}">
      <dgm:prSet/>
      <dgm:spPr/>
      <dgm:t>
        <a:bodyPr/>
        <a:lstStyle/>
        <a:p>
          <a:endParaRPr lang="en-US" sz="2800"/>
        </a:p>
      </dgm:t>
    </dgm:pt>
    <dgm:pt modelId="{1FC1A5B2-F57F-4D1D-AD7C-59801453B2A1}" type="sibTrans" cxnId="{3F455948-84CC-4BD3-B122-BC7FC520F6C2}">
      <dgm:prSet/>
      <dgm:spPr/>
      <dgm:t>
        <a:bodyPr/>
        <a:lstStyle/>
        <a:p>
          <a:endParaRPr lang="en-US" sz="2800"/>
        </a:p>
      </dgm:t>
    </dgm:pt>
    <dgm:pt modelId="{B92700A2-FB38-4467-8A2E-6B17FD5FB43C}">
      <dgm:prSet phldrT="[Text]" custT="1"/>
      <dgm:spPr/>
      <dgm:t>
        <a:bodyPr/>
        <a:lstStyle/>
        <a:p>
          <a:r>
            <a:rPr lang="en-US" sz="2800" dirty="0" smtClean="0"/>
            <a:t>Decide how you will measure the change</a:t>
          </a:r>
          <a:endParaRPr lang="en-US" sz="2800" dirty="0"/>
        </a:p>
      </dgm:t>
    </dgm:pt>
    <dgm:pt modelId="{D455CBAE-1EFE-4677-A720-D37D3C7C79C7}" type="parTrans" cxnId="{401C8A76-0402-439A-A771-D9B2BC35018E}">
      <dgm:prSet/>
      <dgm:spPr/>
      <dgm:t>
        <a:bodyPr/>
        <a:lstStyle/>
        <a:p>
          <a:endParaRPr lang="en-US" sz="2800"/>
        </a:p>
      </dgm:t>
    </dgm:pt>
    <dgm:pt modelId="{A308112E-A697-4E6A-A0C4-5392D47FD2DE}" type="sibTrans" cxnId="{401C8A76-0402-439A-A771-D9B2BC35018E}">
      <dgm:prSet/>
      <dgm:spPr/>
      <dgm:t>
        <a:bodyPr/>
        <a:lstStyle/>
        <a:p>
          <a:endParaRPr lang="en-US" sz="2800"/>
        </a:p>
      </dgm:t>
    </dgm:pt>
    <dgm:pt modelId="{4351CFC8-37EC-494B-A841-287649776134}" type="pres">
      <dgm:prSet presAssocID="{425AB2E9-3568-4939-AD20-F42726F09D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E9962D-05C5-4F85-A473-03B50B9C6416}" type="pres">
      <dgm:prSet presAssocID="{06F1FE2A-97BA-4B52-B3A6-E44D1F20CB28}" presName="composite" presStyleCnt="0"/>
      <dgm:spPr/>
    </dgm:pt>
    <dgm:pt modelId="{B8C15370-9E21-4343-A577-4985C41A0B6E}" type="pres">
      <dgm:prSet presAssocID="{06F1FE2A-97BA-4B52-B3A6-E44D1F20CB2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65B54D-BB89-4898-B770-68834B90CB27}" type="pres">
      <dgm:prSet presAssocID="{06F1FE2A-97BA-4B52-B3A6-E44D1F20CB2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E2C66E-7169-4E42-A713-6528CC71DD9D}" type="pres">
      <dgm:prSet presAssocID="{0CACD921-34CA-4681-87F1-041A98C27B3D}" presName="space" presStyleCnt="0"/>
      <dgm:spPr/>
    </dgm:pt>
    <dgm:pt modelId="{C25D5A66-A92F-4D7D-A84B-534F27779317}" type="pres">
      <dgm:prSet presAssocID="{184B56DA-A66C-4DD0-AE11-0A7EBA387E48}" presName="composite" presStyleCnt="0"/>
      <dgm:spPr/>
    </dgm:pt>
    <dgm:pt modelId="{E01B3154-0666-4584-9FC4-432DE00CC402}" type="pres">
      <dgm:prSet presAssocID="{184B56DA-A66C-4DD0-AE11-0A7EBA387E4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96761-7A7E-46B1-9A31-B92F49834D5A}" type="pres">
      <dgm:prSet presAssocID="{184B56DA-A66C-4DD0-AE11-0A7EBA387E4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04D87C-D390-4BAA-B20D-69AF97599BD7}" type="pres">
      <dgm:prSet presAssocID="{8EE144C8-20EA-43DA-B048-41CEE06807BC}" presName="space" presStyleCnt="0"/>
      <dgm:spPr/>
    </dgm:pt>
    <dgm:pt modelId="{F9A125CB-F105-4A75-821B-0388D80248ED}" type="pres">
      <dgm:prSet presAssocID="{2F8ECEAC-FAA3-4503-A169-57F41A503807}" presName="composite" presStyleCnt="0"/>
      <dgm:spPr/>
    </dgm:pt>
    <dgm:pt modelId="{64DD6D48-227C-4434-BED8-F49C9D4F4F7E}" type="pres">
      <dgm:prSet presAssocID="{2F8ECEAC-FAA3-4503-A169-57F41A50380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60936-C475-4184-9A9D-2F4B5D8B0BC7}" type="pres">
      <dgm:prSet presAssocID="{2F8ECEAC-FAA3-4503-A169-57F41A50380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1C8A76-0402-439A-A771-D9B2BC35018E}" srcId="{2F8ECEAC-FAA3-4503-A169-57F41A503807}" destId="{B92700A2-FB38-4467-8A2E-6B17FD5FB43C}" srcOrd="1" destOrd="0" parTransId="{D455CBAE-1EFE-4677-A720-D37D3C7C79C7}" sibTransId="{A308112E-A697-4E6A-A0C4-5392D47FD2DE}"/>
    <dgm:cxn modelId="{9C3D3653-8462-4AAD-A961-3717216B9CF2}" type="presOf" srcId="{06F1FE2A-97BA-4B52-B3A6-E44D1F20CB28}" destId="{B8C15370-9E21-4343-A577-4985C41A0B6E}" srcOrd="0" destOrd="0" presId="urn:microsoft.com/office/officeart/2005/8/layout/hList1"/>
    <dgm:cxn modelId="{4E402F4F-22AD-4214-BE8C-948F617ABB38}" type="presOf" srcId="{BB5A00DF-7368-4451-822A-C5213BEFEEBE}" destId="{98860936-C475-4184-9A9D-2F4B5D8B0BC7}" srcOrd="0" destOrd="0" presId="urn:microsoft.com/office/officeart/2005/8/layout/hList1"/>
    <dgm:cxn modelId="{31D0EEFF-9776-4597-8873-3B56F9091C86}" srcId="{184B56DA-A66C-4DD0-AE11-0A7EBA387E48}" destId="{17AF0C1B-AB46-4643-AAAB-C00D253E5731}" srcOrd="0" destOrd="0" parTransId="{29C3C336-A8CD-48B5-9F85-325299B52A84}" sibTransId="{631D11DF-11B6-487B-8148-E2BF1F9190AD}"/>
    <dgm:cxn modelId="{ACB965C6-1ACF-483C-9C29-8A17C949C706}" srcId="{06F1FE2A-97BA-4B52-B3A6-E44D1F20CB28}" destId="{4640F6E6-EF32-4372-9B3B-2FFD48F9CB5C}" srcOrd="0" destOrd="0" parTransId="{DB4F8E23-BBE6-4AB5-9D82-74F5115D7455}" sibTransId="{55E32D54-3DF3-4F3F-B3B8-1AEE5606EC62}"/>
    <dgm:cxn modelId="{51EFA3EF-F9E3-4B84-BA84-84A3BBF4D4D3}" type="presOf" srcId="{17AF0C1B-AB46-4643-AAAB-C00D253E5731}" destId="{6EC96761-7A7E-46B1-9A31-B92F49834D5A}" srcOrd="0" destOrd="0" presId="urn:microsoft.com/office/officeart/2005/8/layout/hList1"/>
    <dgm:cxn modelId="{3F455948-84CC-4BD3-B122-BC7FC520F6C2}" srcId="{2F8ECEAC-FAA3-4503-A169-57F41A503807}" destId="{BB5A00DF-7368-4451-822A-C5213BEFEEBE}" srcOrd="0" destOrd="0" parTransId="{DBF05790-03E0-47D4-8137-1ED35487613F}" sibTransId="{1FC1A5B2-F57F-4D1D-AD7C-59801453B2A1}"/>
    <dgm:cxn modelId="{9BA84549-343A-497A-8F50-EA4C874AF4DD}" type="presOf" srcId="{2F8ECEAC-FAA3-4503-A169-57F41A503807}" destId="{64DD6D48-227C-4434-BED8-F49C9D4F4F7E}" srcOrd="0" destOrd="0" presId="urn:microsoft.com/office/officeart/2005/8/layout/hList1"/>
    <dgm:cxn modelId="{913323B4-1F88-4AC5-8C9E-BE0572C8023B}" type="presOf" srcId="{4640F6E6-EF32-4372-9B3B-2FFD48F9CB5C}" destId="{DE65B54D-BB89-4898-B770-68834B90CB27}" srcOrd="0" destOrd="0" presId="urn:microsoft.com/office/officeart/2005/8/layout/hList1"/>
    <dgm:cxn modelId="{FC6EE199-23CF-4307-94F8-FC53916EA51A}" srcId="{425AB2E9-3568-4939-AD20-F42726F09D02}" destId="{06F1FE2A-97BA-4B52-B3A6-E44D1F20CB28}" srcOrd="0" destOrd="0" parTransId="{272155B6-483B-4675-B173-D3F00A201046}" sibTransId="{0CACD921-34CA-4681-87F1-041A98C27B3D}"/>
    <dgm:cxn modelId="{7FD88FF9-53A7-4C08-9686-37472D3C5F90}" type="presOf" srcId="{184B56DA-A66C-4DD0-AE11-0A7EBA387E48}" destId="{E01B3154-0666-4584-9FC4-432DE00CC402}" srcOrd="0" destOrd="0" presId="urn:microsoft.com/office/officeart/2005/8/layout/hList1"/>
    <dgm:cxn modelId="{01AD485A-0916-4A80-9CBA-29870F4D202A}" srcId="{425AB2E9-3568-4939-AD20-F42726F09D02}" destId="{184B56DA-A66C-4DD0-AE11-0A7EBA387E48}" srcOrd="1" destOrd="0" parTransId="{3C1C544F-4C0C-4E19-A3D2-C3E5175D7B4B}" sibTransId="{8EE144C8-20EA-43DA-B048-41CEE06807BC}"/>
    <dgm:cxn modelId="{24836079-9FDA-4F84-9291-518671EE6E30}" srcId="{425AB2E9-3568-4939-AD20-F42726F09D02}" destId="{2F8ECEAC-FAA3-4503-A169-57F41A503807}" srcOrd="2" destOrd="0" parTransId="{ACAA3BC8-2CDA-42A5-8DD6-5A948ACC6FCF}" sibTransId="{61A568BF-D1AB-4345-9CA7-878468CAA9E0}"/>
    <dgm:cxn modelId="{12E1A9E1-0E2B-4599-8D03-2A69A1547115}" type="presOf" srcId="{425AB2E9-3568-4939-AD20-F42726F09D02}" destId="{4351CFC8-37EC-494B-A841-287649776134}" srcOrd="0" destOrd="0" presId="urn:microsoft.com/office/officeart/2005/8/layout/hList1"/>
    <dgm:cxn modelId="{766F4955-F53D-4E5F-A7D9-8AE86DDD9794}" type="presOf" srcId="{B92700A2-FB38-4467-8A2E-6B17FD5FB43C}" destId="{98860936-C475-4184-9A9D-2F4B5D8B0BC7}" srcOrd="0" destOrd="1" presId="urn:microsoft.com/office/officeart/2005/8/layout/hList1"/>
    <dgm:cxn modelId="{AE41C4D7-1708-49AF-AE4A-683C8CF513D4}" type="presParOf" srcId="{4351CFC8-37EC-494B-A841-287649776134}" destId="{70E9962D-05C5-4F85-A473-03B50B9C6416}" srcOrd="0" destOrd="0" presId="urn:microsoft.com/office/officeart/2005/8/layout/hList1"/>
    <dgm:cxn modelId="{54821AC3-B761-4DE3-A299-35C839B48BE7}" type="presParOf" srcId="{70E9962D-05C5-4F85-A473-03B50B9C6416}" destId="{B8C15370-9E21-4343-A577-4985C41A0B6E}" srcOrd="0" destOrd="0" presId="urn:microsoft.com/office/officeart/2005/8/layout/hList1"/>
    <dgm:cxn modelId="{3935A46C-E062-4151-BCBD-56617280633D}" type="presParOf" srcId="{70E9962D-05C5-4F85-A473-03B50B9C6416}" destId="{DE65B54D-BB89-4898-B770-68834B90CB27}" srcOrd="1" destOrd="0" presId="urn:microsoft.com/office/officeart/2005/8/layout/hList1"/>
    <dgm:cxn modelId="{0A12C62A-0CDE-440C-8EAB-E415EF2E4EAF}" type="presParOf" srcId="{4351CFC8-37EC-494B-A841-287649776134}" destId="{A7E2C66E-7169-4E42-A713-6528CC71DD9D}" srcOrd="1" destOrd="0" presId="urn:microsoft.com/office/officeart/2005/8/layout/hList1"/>
    <dgm:cxn modelId="{54851ACF-12A9-4433-874C-444142834581}" type="presParOf" srcId="{4351CFC8-37EC-494B-A841-287649776134}" destId="{C25D5A66-A92F-4D7D-A84B-534F27779317}" srcOrd="2" destOrd="0" presId="urn:microsoft.com/office/officeart/2005/8/layout/hList1"/>
    <dgm:cxn modelId="{868B21E6-351E-4088-8823-CA0673B273DE}" type="presParOf" srcId="{C25D5A66-A92F-4D7D-A84B-534F27779317}" destId="{E01B3154-0666-4584-9FC4-432DE00CC402}" srcOrd="0" destOrd="0" presId="urn:microsoft.com/office/officeart/2005/8/layout/hList1"/>
    <dgm:cxn modelId="{91B14886-054D-49EB-AF4F-06F73F4E851C}" type="presParOf" srcId="{C25D5A66-A92F-4D7D-A84B-534F27779317}" destId="{6EC96761-7A7E-46B1-9A31-B92F49834D5A}" srcOrd="1" destOrd="0" presId="urn:microsoft.com/office/officeart/2005/8/layout/hList1"/>
    <dgm:cxn modelId="{68DB7211-B7EA-4286-B920-F0E227605505}" type="presParOf" srcId="{4351CFC8-37EC-494B-A841-287649776134}" destId="{D004D87C-D390-4BAA-B20D-69AF97599BD7}" srcOrd="3" destOrd="0" presId="urn:microsoft.com/office/officeart/2005/8/layout/hList1"/>
    <dgm:cxn modelId="{10B5F44C-3CDA-48E6-B908-B6A9CE97492E}" type="presParOf" srcId="{4351CFC8-37EC-494B-A841-287649776134}" destId="{F9A125CB-F105-4A75-821B-0388D80248ED}" srcOrd="4" destOrd="0" presId="urn:microsoft.com/office/officeart/2005/8/layout/hList1"/>
    <dgm:cxn modelId="{82B6102B-62E6-40B9-9BD7-E73770A2464A}" type="presParOf" srcId="{F9A125CB-F105-4A75-821B-0388D80248ED}" destId="{64DD6D48-227C-4434-BED8-F49C9D4F4F7E}" srcOrd="0" destOrd="0" presId="urn:microsoft.com/office/officeart/2005/8/layout/hList1"/>
    <dgm:cxn modelId="{5D5C143C-31FC-4B5B-97EA-AB78A00ACAA1}" type="presParOf" srcId="{F9A125CB-F105-4A75-821B-0388D80248ED}" destId="{98860936-C475-4184-9A9D-2F4B5D8B0B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AFBC85-EE41-46FB-A7F4-99ED4084C835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18A75D-9854-4CDE-9FB7-B1EBB324AAED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8A2D5E86-42BC-415B-A1DE-0C28EEB3661C}" type="parTrans" cxnId="{E5053C00-76EC-4519-ABF3-0ACDA95BE163}">
      <dgm:prSet/>
      <dgm:spPr/>
      <dgm:t>
        <a:bodyPr/>
        <a:lstStyle/>
        <a:p>
          <a:endParaRPr lang="en-US"/>
        </a:p>
      </dgm:t>
    </dgm:pt>
    <dgm:pt modelId="{FF440F30-5F7D-44F0-8264-C65521A11F0C}" type="sibTrans" cxnId="{E5053C00-76EC-4519-ABF3-0ACDA95BE163}">
      <dgm:prSet/>
      <dgm:spPr/>
      <dgm:t>
        <a:bodyPr/>
        <a:lstStyle/>
        <a:p>
          <a:endParaRPr lang="en-US"/>
        </a:p>
      </dgm:t>
    </dgm:pt>
    <dgm:pt modelId="{48328429-D21F-4CF6-9089-EE3F5F57F2AC}">
      <dgm:prSet phldrT="[Text]"/>
      <dgm:spPr/>
      <dgm:t>
        <a:bodyPr/>
        <a:lstStyle/>
        <a:p>
          <a:r>
            <a:rPr lang="en-US" dirty="0" smtClean="0"/>
            <a:t>Describe this step in your experiment</a:t>
          </a:r>
          <a:endParaRPr lang="en-US" dirty="0"/>
        </a:p>
      </dgm:t>
    </dgm:pt>
    <dgm:pt modelId="{1635AB15-42A4-42D6-9F2B-33788AD7A83B}" type="parTrans" cxnId="{B7AA9BCE-D649-4F1B-B108-93466D2481F6}">
      <dgm:prSet/>
      <dgm:spPr/>
      <dgm:t>
        <a:bodyPr/>
        <a:lstStyle/>
        <a:p>
          <a:endParaRPr lang="en-US"/>
        </a:p>
      </dgm:t>
    </dgm:pt>
    <dgm:pt modelId="{C822654F-BF62-47E3-96FD-AE4B604B788B}" type="sibTrans" cxnId="{B7AA9BCE-D649-4F1B-B108-93466D2481F6}">
      <dgm:prSet/>
      <dgm:spPr/>
      <dgm:t>
        <a:bodyPr/>
        <a:lstStyle/>
        <a:p>
          <a:endParaRPr lang="en-US"/>
        </a:p>
      </dgm:t>
    </dgm:pt>
    <dgm:pt modelId="{25AF84C7-6ED7-450C-83EA-4337CE735A70}">
      <dgm:prSet phldrT="[Text]"/>
      <dgm:spPr/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33168ED3-1516-4DE0-87C6-D0BBEBB68307}" type="parTrans" cxnId="{447AF68F-5153-4E01-A5A1-8D3A25A73007}">
      <dgm:prSet/>
      <dgm:spPr/>
      <dgm:t>
        <a:bodyPr/>
        <a:lstStyle/>
        <a:p>
          <a:endParaRPr lang="en-US"/>
        </a:p>
      </dgm:t>
    </dgm:pt>
    <dgm:pt modelId="{2562C856-622C-43A4-99D0-A7FF0C835EBA}" type="sibTrans" cxnId="{447AF68F-5153-4E01-A5A1-8D3A25A73007}">
      <dgm:prSet/>
      <dgm:spPr/>
      <dgm:t>
        <a:bodyPr/>
        <a:lstStyle/>
        <a:p>
          <a:endParaRPr lang="en-US"/>
        </a:p>
      </dgm:t>
    </dgm:pt>
    <dgm:pt modelId="{300FCD3E-1ADF-4D8E-8B7F-C23D248E5AA3}">
      <dgm:prSet phldrT="[Text]"/>
      <dgm:spPr/>
      <dgm:t>
        <a:bodyPr/>
        <a:lstStyle/>
        <a:p>
          <a:r>
            <a:rPr lang="en-US" smtClean="0"/>
            <a:t>Describe this step in your experiment</a:t>
          </a:r>
          <a:endParaRPr lang="en-US" dirty="0"/>
        </a:p>
      </dgm:t>
    </dgm:pt>
    <dgm:pt modelId="{BC272908-DB90-4FCA-8784-0CA7E6A97E8F}" type="parTrans" cxnId="{4B471AE2-396E-4C5C-9110-4123DA6DCE53}">
      <dgm:prSet/>
      <dgm:spPr/>
      <dgm:t>
        <a:bodyPr/>
        <a:lstStyle/>
        <a:p>
          <a:endParaRPr lang="en-US"/>
        </a:p>
      </dgm:t>
    </dgm:pt>
    <dgm:pt modelId="{4A78B380-1F85-4365-BF1F-0BD8AD7C8590}" type="sibTrans" cxnId="{4B471AE2-396E-4C5C-9110-4123DA6DCE53}">
      <dgm:prSet/>
      <dgm:spPr/>
      <dgm:t>
        <a:bodyPr/>
        <a:lstStyle/>
        <a:p>
          <a:endParaRPr lang="en-US"/>
        </a:p>
      </dgm:t>
    </dgm:pt>
    <dgm:pt modelId="{0F8DBA57-A3BA-4BC9-A853-67B71E3B3531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99BB5F99-B845-4128-856A-D40FE489F4C0}" type="parTrans" cxnId="{81AE50C2-F587-470B-86FC-B5A28EFEE1BC}">
      <dgm:prSet/>
      <dgm:spPr/>
      <dgm:t>
        <a:bodyPr/>
        <a:lstStyle/>
        <a:p>
          <a:endParaRPr lang="en-US"/>
        </a:p>
      </dgm:t>
    </dgm:pt>
    <dgm:pt modelId="{CD82CFE7-3793-47B0-8B52-9C19EDB40EDE}" type="sibTrans" cxnId="{81AE50C2-F587-470B-86FC-B5A28EFEE1BC}">
      <dgm:prSet/>
      <dgm:spPr/>
      <dgm:t>
        <a:bodyPr/>
        <a:lstStyle/>
        <a:p>
          <a:endParaRPr lang="en-US"/>
        </a:p>
      </dgm:t>
    </dgm:pt>
    <dgm:pt modelId="{D0989AE5-C818-44D5-8AE6-32DEAF6F46CC}">
      <dgm:prSet phldrT="[Text]"/>
      <dgm:spPr/>
      <dgm:t>
        <a:bodyPr/>
        <a:lstStyle/>
        <a:p>
          <a:r>
            <a:rPr lang="en-US" dirty="0" smtClean="0"/>
            <a:t>Describe this step in your experiment</a:t>
          </a:r>
          <a:endParaRPr lang="en-US" dirty="0"/>
        </a:p>
      </dgm:t>
    </dgm:pt>
    <dgm:pt modelId="{5116A57A-5F5C-441B-8E98-72FC83223934}" type="parTrans" cxnId="{0990249C-5F83-4AC6-BBDE-76609E41C3B7}">
      <dgm:prSet/>
      <dgm:spPr/>
      <dgm:t>
        <a:bodyPr/>
        <a:lstStyle/>
        <a:p>
          <a:endParaRPr lang="en-US"/>
        </a:p>
      </dgm:t>
    </dgm:pt>
    <dgm:pt modelId="{0B13468D-FE4E-4A8A-A598-8159F0C900A0}" type="sibTrans" cxnId="{0990249C-5F83-4AC6-BBDE-76609E41C3B7}">
      <dgm:prSet/>
      <dgm:spPr/>
      <dgm:t>
        <a:bodyPr/>
        <a:lstStyle/>
        <a:p>
          <a:endParaRPr lang="en-US"/>
        </a:p>
      </dgm:t>
    </dgm:pt>
    <dgm:pt modelId="{677FC8B7-2875-43E9-9CDF-1CB72AAB0D0E}">
      <dgm:prSet phldrT="[Text]"/>
      <dgm:spPr/>
      <dgm:t>
        <a:bodyPr/>
        <a:lstStyle/>
        <a:p>
          <a:r>
            <a:rPr lang="en-US" dirty="0" smtClean="0"/>
            <a:t>Step 4</a:t>
          </a:r>
          <a:endParaRPr lang="en-US" dirty="0"/>
        </a:p>
      </dgm:t>
    </dgm:pt>
    <dgm:pt modelId="{135D044B-CF2D-4837-B65C-369AE7EBF5F6}" type="parTrans" cxnId="{97DC5797-804D-44AB-A7F2-9EB61CACB1D5}">
      <dgm:prSet/>
      <dgm:spPr/>
      <dgm:t>
        <a:bodyPr/>
        <a:lstStyle/>
        <a:p>
          <a:endParaRPr lang="en-US"/>
        </a:p>
      </dgm:t>
    </dgm:pt>
    <dgm:pt modelId="{76FCE978-AC8C-47A4-866D-929EE0B68914}" type="sibTrans" cxnId="{97DC5797-804D-44AB-A7F2-9EB61CACB1D5}">
      <dgm:prSet/>
      <dgm:spPr/>
      <dgm:t>
        <a:bodyPr/>
        <a:lstStyle/>
        <a:p>
          <a:endParaRPr lang="en-US"/>
        </a:p>
      </dgm:t>
    </dgm:pt>
    <dgm:pt modelId="{A9B56225-2ADD-49DA-81AC-70F2AF1C4A96}">
      <dgm:prSet phldrT="[Text]"/>
      <dgm:spPr/>
      <dgm:t>
        <a:bodyPr/>
        <a:lstStyle/>
        <a:p>
          <a:r>
            <a:rPr lang="en-US" dirty="0" smtClean="0"/>
            <a:t>Describe this step in your experiment</a:t>
          </a:r>
          <a:endParaRPr lang="en-US" dirty="0"/>
        </a:p>
      </dgm:t>
    </dgm:pt>
    <dgm:pt modelId="{0BDA5908-E6FD-4F09-9B29-F0DA4C25A334}" type="parTrans" cxnId="{21B7AB36-1C2E-4E8E-BAFE-E7BF013A0E25}">
      <dgm:prSet/>
      <dgm:spPr/>
      <dgm:t>
        <a:bodyPr/>
        <a:lstStyle/>
        <a:p>
          <a:endParaRPr lang="en-US"/>
        </a:p>
      </dgm:t>
    </dgm:pt>
    <dgm:pt modelId="{430BF9A0-6AC4-4B0D-A7AB-5C13328C2783}" type="sibTrans" cxnId="{21B7AB36-1C2E-4E8E-BAFE-E7BF013A0E25}">
      <dgm:prSet/>
      <dgm:spPr/>
      <dgm:t>
        <a:bodyPr/>
        <a:lstStyle/>
        <a:p>
          <a:endParaRPr lang="en-US"/>
        </a:p>
      </dgm:t>
    </dgm:pt>
    <dgm:pt modelId="{8C6E4A05-D928-421F-BB35-AB0FFEB0B7C4}" type="pres">
      <dgm:prSet presAssocID="{25AFBC85-EE41-46FB-A7F4-99ED4084C835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8C8EDC2C-400F-4A87-B348-71B90CDC58F1}" type="pres">
      <dgm:prSet presAssocID="{A518A75D-9854-4CDE-9FB7-B1EBB324AAED}" presName="composite" presStyleCnt="0"/>
      <dgm:spPr/>
    </dgm:pt>
    <dgm:pt modelId="{53B4FA82-603E-4EDB-90A9-1DA699C2C901}" type="pres">
      <dgm:prSet presAssocID="{A518A75D-9854-4CDE-9FB7-B1EBB324AAED}" presName="Accent" presStyleLbl="alignAcc1" presStyleIdx="0" presStyleCnt="4"/>
      <dgm:spPr/>
    </dgm:pt>
    <dgm:pt modelId="{48475A52-D924-4818-BEE8-D250047D6B3F}" type="pres">
      <dgm:prSet presAssocID="{A518A75D-9854-4CDE-9FB7-B1EBB324AAED}" presName="Image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ack of file folders and papers with pen on top." title="Sample Picture"/>
        </a:ext>
      </dgm:extLst>
    </dgm:pt>
    <dgm:pt modelId="{5ABBC393-AD16-4772-8402-4ABCB8683B4E}" type="pres">
      <dgm:prSet presAssocID="{A518A75D-9854-4CDE-9FB7-B1EBB324AAED}" presName="Child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E20EC-6929-4A45-99D5-285545E37892}" type="pres">
      <dgm:prSet presAssocID="{A518A75D-9854-4CDE-9FB7-B1EBB324AAED}" presName="Parent" presStyleLbl="alig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5107B-3E02-430C-9039-D2AE418B235A}" type="pres">
      <dgm:prSet presAssocID="{FF440F30-5F7D-44F0-8264-C65521A11F0C}" presName="sibTrans" presStyleCnt="0"/>
      <dgm:spPr/>
    </dgm:pt>
    <dgm:pt modelId="{4F88CED5-DAB2-486C-AD16-C2CB6913B61B}" type="pres">
      <dgm:prSet presAssocID="{25AF84C7-6ED7-450C-83EA-4337CE735A70}" presName="composite" presStyleCnt="0"/>
      <dgm:spPr/>
    </dgm:pt>
    <dgm:pt modelId="{6806A88B-ACCD-4689-BA2C-F1412EF73B42}" type="pres">
      <dgm:prSet presAssocID="{25AF84C7-6ED7-450C-83EA-4337CE735A70}" presName="Accent" presStyleLbl="alignAcc1" presStyleIdx="1" presStyleCnt="4"/>
      <dgm:spPr/>
    </dgm:pt>
    <dgm:pt modelId="{6D3BA09B-A748-477B-98A1-FEDE95925694}" type="pres">
      <dgm:prSet presAssocID="{25AF84C7-6ED7-450C-83EA-4337CE735A70}" presName="Image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ur people having a discussion in office with large windows." title="Sample Picture"/>
        </a:ext>
      </dgm:extLst>
    </dgm:pt>
    <dgm:pt modelId="{A0810939-5D65-4F5C-894F-F86C706A7A1C}" type="pres">
      <dgm:prSet presAssocID="{25AF84C7-6ED7-450C-83EA-4337CE735A70}" presName="Child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EEE8E2-3D18-44F6-B04A-3D59841E4FA8}" type="pres">
      <dgm:prSet presAssocID="{25AF84C7-6ED7-450C-83EA-4337CE735A70}" presName="Parent" presStyleLbl="alig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40B48-2181-4811-AF91-223867D0738E}" type="pres">
      <dgm:prSet presAssocID="{2562C856-622C-43A4-99D0-A7FF0C835EBA}" presName="sibTrans" presStyleCnt="0"/>
      <dgm:spPr/>
    </dgm:pt>
    <dgm:pt modelId="{57293698-40AD-44C8-9B60-0D0C4FC11960}" type="pres">
      <dgm:prSet presAssocID="{0F8DBA57-A3BA-4BC9-A853-67B71E3B3531}" presName="composite" presStyleCnt="0"/>
      <dgm:spPr/>
    </dgm:pt>
    <dgm:pt modelId="{7F77031C-84AF-49FA-B2E3-6B22E2F49F2B}" type="pres">
      <dgm:prSet presAssocID="{0F8DBA57-A3BA-4BC9-A853-67B71E3B3531}" presName="Accent" presStyleLbl="alignAcc1" presStyleIdx="2" presStyleCnt="4"/>
      <dgm:spPr/>
    </dgm:pt>
    <dgm:pt modelId="{6FDEA8A3-BC3B-493E-88CC-A57435CCDC96}" type="pres">
      <dgm:prSet presAssocID="{0F8DBA57-A3BA-4BC9-A853-67B71E3B3531}" presName="Image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se up of students studying in library." title="Sample Picture"/>
        </a:ext>
      </dgm:extLst>
    </dgm:pt>
    <dgm:pt modelId="{EBE06ADE-C892-44D3-AB90-0EE941CCA21D}" type="pres">
      <dgm:prSet presAssocID="{0F8DBA57-A3BA-4BC9-A853-67B71E3B3531}" presName="Child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86B38-0C87-411A-9F82-923E333643FB}" type="pres">
      <dgm:prSet presAssocID="{0F8DBA57-A3BA-4BC9-A853-67B71E3B3531}" presName="Parent" presStyleLbl="alig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69584E-ED28-4A81-B130-0E9A2F565C94}" type="pres">
      <dgm:prSet presAssocID="{CD82CFE7-3793-47B0-8B52-9C19EDB40EDE}" presName="sibTrans" presStyleCnt="0"/>
      <dgm:spPr/>
    </dgm:pt>
    <dgm:pt modelId="{CCF11A6E-F586-4910-8C44-1AE6AD4ECC02}" type="pres">
      <dgm:prSet presAssocID="{677FC8B7-2875-43E9-9CDF-1CB72AAB0D0E}" presName="composite" presStyleCnt="0"/>
      <dgm:spPr/>
    </dgm:pt>
    <dgm:pt modelId="{87ACD694-36F9-4193-A8FE-573DA345BCA3}" type="pres">
      <dgm:prSet presAssocID="{677FC8B7-2875-43E9-9CDF-1CB72AAB0D0E}" presName="Accent" presStyleLbl="alignAcc1" presStyleIdx="3" presStyleCnt="4"/>
      <dgm:spPr/>
    </dgm:pt>
    <dgm:pt modelId="{D5EF084B-0048-459A-9001-2451F5192F25}" type="pres">
      <dgm:prSet presAssocID="{677FC8B7-2875-43E9-9CDF-1CB72AAB0D0E}" presName="Image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loseup of gloved hand picking up a glass beaker." title="Sample Picture"/>
        </a:ext>
      </dgm:extLst>
    </dgm:pt>
    <dgm:pt modelId="{2A1C86DE-9AB9-421D-8408-47DA191A0168}" type="pres">
      <dgm:prSet presAssocID="{677FC8B7-2875-43E9-9CDF-1CB72AAB0D0E}" presName="Chil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9074A-DD45-4C30-BE68-0847302086FD}" type="pres">
      <dgm:prSet presAssocID="{677FC8B7-2875-43E9-9CDF-1CB72AAB0D0E}" presName="Parent" presStyleLbl="alig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053C00-76EC-4519-ABF3-0ACDA95BE163}" srcId="{25AFBC85-EE41-46FB-A7F4-99ED4084C835}" destId="{A518A75D-9854-4CDE-9FB7-B1EBB324AAED}" srcOrd="0" destOrd="0" parTransId="{8A2D5E86-42BC-415B-A1DE-0C28EEB3661C}" sibTransId="{FF440F30-5F7D-44F0-8264-C65521A11F0C}"/>
    <dgm:cxn modelId="{6A0A065E-D593-4F6E-BB02-BF63EE5BC407}" type="presOf" srcId="{25AFBC85-EE41-46FB-A7F4-99ED4084C835}" destId="{8C6E4A05-D928-421F-BB35-AB0FFEB0B7C4}" srcOrd="0" destOrd="0" presId="urn:microsoft.com/office/officeart/2008/layout/TitlePictureLineup"/>
    <dgm:cxn modelId="{21B7AB36-1C2E-4E8E-BAFE-E7BF013A0E25}" srcId="{677FC8B7-2875-43E9-9CDF-1CB72AAB0D0E}" destId="{A9B56225-2ADD-49DA-81AC-70F2AF1C4A96}" srcOrd="0" destOrd="0" parTransId="{0BDA5908-E6FD-4F09-9B29-F0DA4C25A334}" sibTransId="{430BF9A0-6AC4-4B0D-A7AB-5C13328C2783}"/>
    <dgm:cxn modelId="{B724B512-D13F-42E5-8E9D-6F0A3CE544D8}" type="presOf" srcId="{48328429-D21F-4CF6-9089-EE3F5F57F2AC}" destId="{5ABBC393-AD16-4772-8402-4ABCB8683B4E}" srcOrd="0" destOrd="0" presId="urn:microsoft.com/office/officeart/2008/layout/TitlePictureLineup"/>
    <dgm:cxn modelId="{B7AA9BCE-D649-4F1B-B108-93466D2481F6}" srcId="{A518A75D-9854-4CDE-9FB7-B1EBB324AAED}" destId="{48328429-D21F-4CF6-9089-EE3F5F57F2AC}" srcOrd="0" destOrd="0" parTransId="{1635AB15-42A4-42D6-9F2B-33788AD7A83B}" sibTransId="{C822654F-BF62-47E3-96FD-AE4B604B788B}"/>
    <dgm:cxn modelId="{9140734E-E639-4086-9B62-F9B15D8D45A9}" type="presOf" srcId="{D0989AE5-C818-44D5-8AE6-32DEAF6F46CC}" destId="{EBE06ADE-C892-44D3-AB90-0EE941CCA21D}" srcOrd="0" destOrd="0" presId="urn:microsoft.com/office/officeart/2008/layout/TitlePictureLineup"/>
    <dgm:cxn modelId="{E003B334-5224-4D62-B853-FA481A6CA493}" type="presOf" srcId="{A9B56225-2ADD-49DA-81AC-70F2AF1C4A96}" destId="{2A1C86DE-9AB9-421D-8408-47DA191A0168}" srcOrd="0" destOrd="0" presId="urn:microsoft.com/office/officeart/2008/layout/TitlePictureLineup"/>
    <dgm:cxn modelId="{C84F12B6-3EE3-4557-A9DE-5ECD9E203BEF}" type="presOf" srcId="{0F8DBA57-A3BA-4BC9-A853-67B71E3B3531}" destId="{B3686B38-0C87-411A-9F82-923E333643FB}" srcOrd="0" destOrd="0" presId="urn:microsoft.com/office/officeart/2008/layout/TitlePictureLineup"/>
    <dgm:cxn modelId="{447AF68F-5153-4E01-A5A1-8D3A25A73007}" srcId="{25AFBC85-EE41-46FB-A7F4-99ED4084C835}" destId="{25AF84C7-6ED7-450C-83EA-4337CE735A70}" srcOrd="1" destOrd="0" parTransId="{33168ED3-1516-4DE0-87C6-D0BBEBB68307}" sibTransId="{2562C856-622C-43A4-99D0-A7FF0C835EBA}"/>
    <dgm:cxn modelId="{0990249C-5F83-4AC6-BBDE-76609E41C3B7}" srcId="{0F8DBA57-A3BA-4BC9-A853-67B71E3B3531}" destId="{D0989AE5-C818-44D5-8AE6-32DEAF6F46CC}" srcOrd="0" destOrd="0" parTransId="{5116A57A-5F5C-441B-8E98-72FC83223934}" sibTransId="{0B13468D-FE4E-4A8A-A598-8159F0C900A0}"/>
    <dgm:cxn modelId="{4B471AE2-396E-4C5C-9110-4123DA6DCE53}" srcId="{25AF84C7-6ED7-450C-83EA-4337CE735A70}" destId="{300FCD3E-1ADF-4D8E-8B7F-C23D248E5AA3}" srcOrd="0" destOrd="0" parTransId="{BC272908-DB90-4FCA-8784-0CA7E6A97E8F}" sibTransId="{4A78B380-1F85-4365-BF1F-0BD8AD7C8590}"/>
    <dgm:cxn modelId="{951AB036-7A1D-4DCF-8595-B29E9F00F3BE}" type="presOf" srcId="{677FC8B7-2875-43E9-9CDF-1CB72AAB0D0E}" destId="{4E89074A-DD45-4C30-BE68-0847302086FD}" srcOrd="0" destOrd="0" presId="urn:microsoft.com/office/officeart/2008/layout/TitlePictureLineup"/>
    <dgm:cxn modelId="{97DC5797-804D-44AB-A7F2-9EB61CACB1D5}" srcId="{25AFBC85-EE41-46FB-A7F4-99ED4084C835}" destId="{677FC8B7-2875-43E9-9CDF-1CB72AAB0D0E}" srcOrd="3" destOrd="0" parTransId="{135D044B-CF2D-4837-B65C-369AE7EBF5F6}" sibTransId="{76FCE978-AC8C-47A4-866D-929EE0B68914}"/>
    <dgm:cxn modelId="{4A4ADF06-6D3D-43CF-9662-53E434EE742F}" type="presOf" srcId="{25AF84C7-6ED7-450C-83EA-4337CE735A70}" destId="{16EEE8E2-3D18-44F6-B04A-3D59841E4FA8}" srcOrd="0" destOrd="0" presId="urn:microsoft.com/office/officeart/2008/layout/TitlePictureLineup"/>
    <dgm:cxn modelId="{CA8B89D3-A3E5-41AB-9C8A-76BEC3920398}" type="presOf" srcId="{A518A75D-9854-4CDE-9FB7-B1EBB324AAED}" destId="{770E20EC-6929-4A45-99D5-285545E37892}" srcOrd="0" destOrd="0" presId="urn:microsoft.com/office/officeart/2008/layout/TitlePictureLineup"/>
    <dgm:cxn modelId="{BC99CF63-34B5-4D4D-84B8-160D4C4D99B0}" type="presOf" srcId="{300FCD3E-1ADF-4D8E-8B7F-C23D248E5AA3}" destId="{A0810939-5D65-4F5C-894F-F86C706A7A1C}" srcOrd="0" destOrd="0" presId="urn:microsoft.com/office/officeart/2008/layout/TitlePictureLineup"/>
    <dgm:cxn modelId="{81AE50C2-F587-470B-86FC-B5A28EFEE1BC}" srcId="{25AFBC85-EE41-46FB-A7F4-99ED4084C835}" destId="{0F8DBA57-A3BA-4BC9-A853-67B71E3B3531}" srcOrd="2" destOrd="0" parTransId="{99BB5F99-B845-4128-856A-D40FE489F4C0}" sibTransId="{CD82CFE7-3793-47B0-8B52-9C19EDB40EDE}"/>
    <dgm:cxn modelId="{B5657A53-F7C5-449A-A28C-ADB1BD95AFAD}" type="presParOf" srcId="{8C6E4A05-D928-421F-BB35-AB0FFEB0B7C4}" destId="{8C8EDC2C-400F-4A87-B348-71B90CDC58F1}" srcOrd="0" destOrd="0" presId="urn:microsoft.com/office/officeart/2008/layout/TitlePictureLineup"/>
    <dgm:cxn modelId="{1C80C19B-C14E-453A-AD9B-0F519D412CCB}" type="presParOf" srcId="{8C8EDC2C-400F-4A87-B348-71B90CDC58F1}" destId="{53B4FA82-603E-4EDB-90A9-1DA699C2C901}" srcOrd="0" destOrd="0" presId="urn:microsoft.com/office/officeart/2008/layout/TitlePictureLineup"/>
    <dgm:cxn modelId="{0D6A37DD-154A-4327-B4B3-2A50C24373F9}" type="presParOf" srcId="{8C8EDC2C-400F-4A87-B348-71B90CDC58F1}" destId="{48475A52-D924-4818-BEE8-D250047D6B3F}" srcOrd="1" destOrd="0" presId="urn:microsoft.com/office/officeart/2008/layout/TitlePictureLineup"/>
    <dgm:cxn modelId="{1E1E856B-4E06-4DFA-AE7E-1819C16ECE23}" type="presParOf" srcId="{8C8EDC2C-400F-4A87-B348-71B90CDC58F1}" destId="{5ABBC393-AD16-4772-8402-4ABCB8683B4E}" srcOrd="2" destOrd="0" presId="urn:microsoft.com/office/officeart/2008/layout/TitlePictureLineup"/>
    <dgm:cxn modelId="{94603CFF-6319-4F7E-9584-61D5B3C6CCE8}" type="presParOf" srcId="{8C8EDC2C-400F-4A87-B348-71B90CDC58F1}" destId="{770E20EC-6929-4A45-99D5-285545E37892}" srcOrd="3" destOrd="0" presId="urn:microsoft.com/office/officeart/2008/layout/TitlePictureLineup"/>
    <dgm:cxn modelId="{118F0820-8E7E-4B51-9E59-DD8CD76FCF99}" type="presParOf" srcId="{8C6E4A05-D928-421F-BB35-AB0FFEB0B7C4}" destId="{F445107B-3E02-430C-9039-D2AE418B235A}" srcOrd="1" destOrd="0" presId="urn:microsoft.com/office/officeart/2008/layout/TitlePictureLineup"/>
    <dgm:cxn modelId="{548A32D1-9AF9-45CD-8C7D-024637A7AB9D}" type="presParOf" srcId="{8C6E4A05-D928-421F-BB35-AB0FFEB0B7C4}" destId="{4F88CED5-DAB2-486C-AD16-C2CB6913B61B}" srcOrd="2" destOrd="0" presId="urn:microsoft.com/office/officeart/2008/layout/TitlePictureLineup"/>
    <dgm:cxn modelId="{82A3BCF8-B055-4122-8F9F-3924F53D11F3}" type="presParOf" srcId="{4F88CED5-DAB2-486C-AD16-C2CB6913B61B}" destId="{6806A88B-ACCD-4689-BA2C-F1412EF73B42}" srcOrd="0" destOrd="0" presId="urn:microsoft.com/office/officeart/2008/layout/TitlePictureLineup"/>
    <dgm:cxn modelId="{B468AC5D-6312-4CB3-A75C-4DD567095356}" type="presParOf" srcId="{4F88CED5-DAB2-486C-AD16-C2CB6913B61B}" destId="{6D3BA09B-A748-477B-98A1-FEDE95925694}" srcOrd="1" destOrd="0" presId="urn:microsoft.com/office/officeart/2008/layout/TitlePictureLineup"/>
    <dgm:cxn modelId="{565D5817-8668-4194-8212-B5C1333A11D3}" type="presParOf" srcId="{4F88CED5-DAB2-486C-AD16-C2CB6913B61B}" destId="{A0810939-5D65-4F5C-894F-F86C706A7A1C}" srcOrd="2" destOrd="0" presId="urn:microsoft.com/office/officeart/2008/layout/TitlePictureLineup"/>
    <dgm:cxn modelId="{588CC3A0-CAF9-4EC4-9804-E43CF7F6D4A8}" type="presParOf" srcId="{4F88CED5-DAB2-486C-AD16-C2CB6913B61B}" destId="{16EEE8E2-3D18-44F6-B04A-3D59841E4FA8}" srcOrd="3" destOrd="0" presId="urn:microsoft.com/office/officeart/2008/layout/TitlePictureLineup"/>
    <dgm:cxn modelId="{174A4375-01F6-4B6C-BFAA-671ADF1C725A}" type="presParOf" srcId="{8C6E4A05-D928-421F-BB35-AB0FFEB0B7C4}" destId="{BC140B48-2181-4811-AF91-223867D0738E}" srcOrd="3" destOrd="0" presId="urn:microsoft.com/office/officeart/2008/layout/TitlePictureLineup"/>
    <dgm:cxn modelId="{34978403-7B65-46B8-9090-6D3EF6659C85}" type="presParOf" srcId="{8C6E4A05-D928-421F-BB35-AB0FFEB0B7C4}" destId="{57293698-40AD-44C8-9B60-0D0C4FC11960}" srcOrd="4" destOrd="0" presId="urn:microsoft.com/office/officeart/2008/layout/TitlePictureLineup"/>
    <dgm:cxn modelId="{5D836622-280E-4845-A659-9D33579C26AB}" type="presParOf" srcId="{57293698-40AD-44C8-9B60-0D0C4FC11960}" destId="{7F77031C-84AF-49FA-B2E3-6B22E2F49F2B}" srcOrd="0" destOrd="0" presId="urn:microsoft.com/office/officeart/2008/layout/TitlePictureLineup"/>
    <dgm:cxn modelId="{1B177A82-D028-4DEB-802C-CC84A925EB5D}" type="presParOf" srcId="{57293698-40AD-44C8-9B60-0D0C4FC11960}" destId="{6FDEA8A3-BC3B-493E-88CC-A57435CCDC96}" srcOrd="1" destOrd="0" presId="urn:microsoft.com/office/officeart/2008/layout/TitlePictureLineup"/>
    <dgm:cxn modelId="{C8378814-4562-48A5-B7DC-6589C729DB15}" type="presParOf" srcId="{57293698-40AD-44C8-9B60-0D0C4FC11960}" destId="{EBE06ADE-C892-44D3-AB90-0EE941CCA21D}" srcOrd="2" destOrd="0" presId="urn:microsoft.com/office/officeart/2008/layout/TitlePictureLineup"/>
    <dgm:cxn modelId="{0D45383A-482B-44A0-B1A5-2DCB71105C09}" type="presParOf" srcId="{57293698-40AD-44C8-9B60-0D0C4FC11960}" destId="{B3686B38-0C87-411A-9F82-923E333643FB}" srcOrd="3" destOrd="0" presId="urn:microsoft.com/office/officeart/2008/layout/TitlePictureLineup"/>
    <dgm:cxn modelId="{08204CAE-7BF2-4DAB-8015-F3F5ABE2F48B}" type="presParOf" srcId="{8C6E4A05-D928-421F-BB35-AB0FFEB0B7C4}" destId="{0A69584E-ED28-4A81-B130-0E9A2F565C94}" srcOrd="5" destOrd="0" presId="urn:microsoft.com/office/officeart/2008/layout/TitlePictureLineup"/>
    <dgm:cxn modelId="{52EDB241-342E-464E-8400-02E1B331CB85}" type="presParOf" srcId="{8C6E4A05-D928-421F-BB35-AB0FFEB0B7C4}" destId="{CCF11A6E-F586-4910-8C44-1AE6AD4ECC02}" srcOrd="6" destOrd="0" presId="urn:microsoft.com/office/officeart/2008/layout/TitlePictureLineup"/>
    <dgm:cxn modelId="{C38F45B8-687B-4411-8E6A-53A47B7D6176}" type="presParOf" srcId="{CCF11A6E-F586-4910-8C44-1AE6AD4ECC02}" destId="{87ACD694-36F9-4193-A8FE-573DA345BCA3}" srcOrd="0" destOrd="0" presId="urn:microsoft.com/office/officeart/2008/layout/TitlePictureLineup"/>
    <dgm:cxn modelId="{897F451A-53DF-4B1E-9380-A027CBDC7541}" type="presParOf" srcId="{CCF11A6E-F586-4910-8C44-1AE6AD4ECC02}" destId="{D5EF084B-0048-459A-9001-2451F5192F25}" srcOrd="1" destOrd="0" presId="urn:microsoft.com/office/officeart/2008/layout/TitlePictureLineup"/>
    <dgm:cxn modelId="{4180D4C8-36C2-4E1C-9F25-69BF37E8E673}" type="presParOf" srcId="{CCF11A6E-F586-4910-8C44-1AE6AD4ECC02}" destId="{2A1C86DE-9AB9-421D-8408-47DA191A0168}" srcOrd="2" destOrd="0" presId="urn:microsoft.com/office/officeart/2008/layout/TitlePictureLineup"/>
    <dgm:cxn modelId="{9E1174A5-804B-4A57-89C9-AAA3D772EA69}" type="presParOf" srcId="{CCF11A6E-F586-4910-8C44-1AE6AD4ECC02}" destId="{4E89074A-DD45-4C30-BE68-0847302086FD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15370-9E21-4343-A577-4985C41A0B6E}">
      <dsp:nvSpPr>
        <dsp:cNvPr id="0" name=""/>
        <dsp:cNvSpPr/>
      </dsp:nvSpPr>
      <dsp:spPr>
        <a:xfrm>
          <a:off x="4617" y="1499704"/>
          <a:ext cx="4502199" cy="1800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Controlled variables</a:t>
          </a:r>
          <a:endParaRPr lang="en-US" sz="2800" kern="1200" dirty="0"/>
        </a:p>
      </dsp:txBody>
      <dsp:txXfrm>
        <a:off x="4617" y="1499704"/>
        <a:ext cx="4502199" cy="1800879"/>
      </dsp:txXfrm>
    </dsp:sp>
    <dsp:sp modelId="{DE65B54D-BB89-4898-B770-68834B90CB27}">
      <dsp:nvSpPr>
        <dsp:cNvPr id="0" name=""/>
        <dsp:cNvSpPr/>
      </dsp:nvSpPr>
      <dsp:spPr>
        <a:xfrm>
          <a:off x="4617" y="3300583"/>
          <a:ext cx="4502199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These are kept the same throughout your experiments</a:t>
          </a:r>
          <a:endParaRPr lang="en-US" sz="2800" kern="1200" dirty="0"/>
        </a:p>
      </dsp:txBody>
      <dsp:txXfrm>
        <a:off x="4617" y="3300583"/>
        <a:ext cx="4502199" cy="2854800"/>
      </dsp:txXfrm>
    </dsp:sp>
    <dsp:sp modelId="{E01B3154-0666-4584-9FC4-432DE00CC402}">
      <dsp:nvSpPr>
        <dsp:cNvPr id="0" name=""/>
        <dsp:cNvSpPr/>
      </dsp:nvSpPr>
      <dsp:spPr>
        <a:xfrm>
          <a:off x="5137124" y="1499704"/>
          <a:ext cx="4502199" cy="1800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Independent variable</a:t>
          </a:r>
          <a:endParaRPr lang="en-US" sz="2800" kern="1200" dirty="0"/>
        </a:p>
      </dsp:txBody>
      <dsp:txXfrm>
        <a:off x="5137124" y="1499704"/>
        <a:ext cx="4502199" cy="1800879"/>
      </dsp:txXfrm>
    </dsp:sp>
    <dsp:sp modelId="{6EC96761-7A7E-46B1-9A31-B92F49834D5A}">
      <dsp:nvSpPr>
        <dsp:cNvPr id="0" name=""/>
        <dsp:cNvSpPr/>
      </dsp:nvSpPr>
      <dsp:spPr>
        <a:xfrm>
          <a:off x="5137124" y="3300583"/>
          <a:ext cx="4502199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The </a:t>
          </a:r>
          <a:r>
            <a:rPr lang="en-US" sz="2800" b="1" kern="1200" dirty="0" smtClean="0"/>
            <a:t>one</a:t>
          </a:r>
          <a:r>
            <a:rPr lang="en-US" sz="2800" kern="1200" dirty="0" smtClean="0"/>
            <a:t> variable you purposely change and test</a:t>
          </a:r>
          <a:endParaRPr lang="en-US" sz="2800" kern="1200" dirty="0"/>
        </a:p>
      </dsp:txBody>
      <dsp:txXfrm>
        <a:off x="5137124" y="3300583"/>
        <a:ext cx="4502199" cy="2854800"/>
      </dsp:txXfrm>
    </dsp:sp>
    <dsp:sp modelId="{64DD6D48-227C-4434-BED8-F49C9D4F4F7E}">
      <dsp:nvSpPr>
        <dsp:cNvPr id="0" name=""/>
        <dsp:cNvSpPr/>
      </dsp:nvSpPr>
      <dsp:spPr>
        <a:xfrm>
          <a:off x="10269632" y="1499704"/>
          <a:ext cx="4502199" cy="1800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Dependent variable</a:t>
          </a:r>
          <a:endParaRPr lang="en-US" sz="2800" kern="1200" dirty="0"/>
        </a:p>
      </dsp:txBody>
      <dsp:txXfrm>
        <a:off x="10269632" y="1499704"/>
        <a:ext cx="4502199" cy="1800879"/>
      </dsp:txXfrm>
    </dsp:sp>
    <dsp:sp modelId="{98860936-C475-4184-9A9D-2F4B5D8B0BC7}">
      <dsp:nvSpPr>
        <dsp:cNvPr id="0" name=""/>
        <dsp:cNvSpPr/>
      </dsp:nvSpPr>
      <dsp:spPr>
        <a:xfrm>
          <a:off x="10269632" y="3300583"/>
          <a:ext cx="4502199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The measure of change observed because of independent variable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Decide how you will measure the change</a:t>
          </a:r>
          <a:endParaRPr lang="en-US" sz="2800" kern="1200" dirty="0"/>
        </a:p>
      </dsp:txBody>
      <dsp:txXfrm>
        <a:off x="10269632" y="3300583"/>
        <a:ext cx="4502199" cy="2854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B4FA82-603E-4EDB-90A9-1DA699C2C901}">
      <dsp:nvSpPr>
        <dsp:cNvPr id="0" name=""/>
        <dsp:cNvSpPr/>
      </dsp:nvSpPr>
      <dsp:spPr>
        <a:xfrm>
          <a:off x="233" y="1299252"/>
          <a:ext cx="0" cy="581931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75A52-D924-4818-BEE8-D250047D6B3F}">
      <dsp:nvSpPr>
        <dsp:cNvPr id="0" name=""/>
        <dsp:cNvSpPr/>
      </dsp:nvSpPr>
      <dsp:spPr>
        <a:xfrm>
          <a:off x="161881" y="1493229"/>
          <a:ext cx="3060636" cy="261869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BC393-AD16-4772-8402-4ABCB8683B4E}">
      <dsp:nvSpPr>
        <dsp:cNvPr id="0" name=""/>
        <dsp:cNvSpPr/>
      </dsp:nvSpPr>
      <dsp:spPr>
        <a:xfrm>
          <a:off x="161881" y="4111921"/>
          <a:ext cx="3060636" cy="3006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Describe this step in your experiment</a:t>
          </a:r>
          <a:endParaRPr lang="en-US" sz="3600" kern="1200" dirty="0"/>
        </a:p>
      </dsp:txBody>
      <dsp:txXfrm>
        <a:off x="161881" y="4111921"/>
        <a:ext cx="3060636" cy="3006646"/>
      </dsp:txXfrm>
    </dsp:sp>
    <dsp:sp modelId="{770E20EC-6929-4A45-99D5-285545E37892}">
      <dsp:nvSpPr>
        <dsp:cNvPr id="0" name=""/>
        <dsp:cNvSpPr/>
      </dsp:nvSpPr>
      <dsp:spPr>
        <a:xfrm>
          <a:off x="233" y="652661"/>
          <a:ext cx="3232953" cy="6465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Step 1</a:t>
          </a:r>
          <a:endParaRPr lang="en-US" sz="3500" kern="1200" dirty="0"/>
        </a:p>
      </dsp:txBody>
      <dsp:txXfrm>
        <a:off x="233" y="652661"/>
        <a:ext cx="3232953" cy="646590"/>
      </dsp:txXfrm>
    </dsp:sp>
    <dsp:sp modelId="{6806A88B-ACCD-4689-BA2C-F1412EF73B42}">
      <dsp:nvSpPr>
        <dsp:cNvPr id="0" name=""/>
        <dsp:cNvSpPr/>
      </dsp:nvSpPr>
      <dsp:spPr>
        <a:xfrm>
          <a:off x="3847910" y="1299252"/>
          <a:ext cx="0" cy="581931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3BA09B-A748-477B-98A1-FEDE95925694}">
      <dsp:nvSpPr>
        <dsp:cNvPr id="0" name=""/>
        <dsp:cNvSpPr/>
      </dsp:nvSpPr>
      <dsp:spPr>
        <a:xfrm>
          <a:off x="4009557" y="1493229"/>
          <a:ext cx="3060636" cy="2618692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10939-5D65-4F5C-894F-F86C706A7A1C}">
      <dsp:nvSpPr>
        <dsp:cNvPr id="0" name=""/>
        <dsp:cNvSpPr/>
      </dsp:nvSpPr>
      <dsp:spPr>
        <a:xfrm>
          <a:off x="4009557" y="4111921"/>
          <a:ext cx="3060636" cy="3006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Describe this step in your experiment</a:t>
          </a:r>
          <a:endParaRPr lang="en-US" sz="3600" kern="1200" dirty="0"/>
        </a:p>
      </dsp:txBody>
      <dsp:txXfrm>
        <a:off x="4009557" y="4111921"/>
        <a:ext cx="3060636" cy="3006646"/>
      </dsp:txXfrm>
    </dsp:sp>
    <dsp:sp modelId="{16EEE8E2-3D18-44F6-B04A-3D59841E4FA8}">
      <dsp:nvSpPr>
        <dsp:cNvPr id="0" name=""/>
        <dsp:cNvSpPr/>
      </dsp:nvSpPr>
      <dsp:spPr>
        <a:xfrm>
          <a:off x="3847910" y="652661"/>
          <a:ext cx="3232953" cy="6465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Step 2</a:t>
          </a:r>
          <a:endParaRPr lang="en-US" sz="3500" kern="1200" dirty="0"/>
        </a:p>
      </dsp:txBody>
      <dsp:txXfrm>
        <a:off x="3847910" y="652661"/>
        <a:ext cx="3232953" cy="646590"/>
      </dsp:txXfrm>
    </dsp:sp>
    <dsp:sp modelId="{7F77031C-84AF-49FA-B2E3-6B22E2F49F2B}">
      <dsp:nvSpPr>
        <dsp:cNvPr id="0" name=""/>
        <dsp:cNvSpPr/>
      </dsp:nvSpPr>
      <dsp:spPr>
        <a:xfrm>
          <a:off x="7695586" y="1299252"/>
          <a:ext cx="0" cy="581931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DEA8A3-BC3B-493E-88CC-A57435CCDC96}">
      <dsp:nvSpPr>
        <dsp:cNvPr id="0" name=""/>
        <dsp:cNvSpPr/>
      </dsp:nvSpPr>
      <dsp:spPr>
        <a:xfrm>
          <a:off x="7857234" y="1493229"/>
          <a:ext cx="3060636" cy="2618692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06ADE-C892-44D3-AB90-0EE941CCA21D}">
      <dsp:nvSpPr>
        <dsp:cNvPr id="0" name=""/>
        <dsp:cNvSpPr/>
      </dsp:nvSpPr>
      <dsp:spPr>
        <a:xfrm>
          <a:off x="7857234" y="4111921"/>
          <a:ext cx="3060636" cy="3006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Describe this step in your experiment</a:t>
          </a:r>
          <a:endParaRPr lang="en-US" sz="3600" kern="1200" dirty="0"/>
        </a:p>
      </dsp:txBody>
      <dsp:txXfrm>
        <a:off x="7857234" y="4111921"/>
        <a:ext cx="3060636" cy="3006646"/>
      </dsp:txXfrm>
    </dsp:sp>
    <dsp:sp modelId="{B3686B38-0C87-411A-9F82-923E333643FB}">
      <dsp:nvSpPr>
        <dsp:cNvPr id="0" name=""/>
        <dsp:cNvSpPr/>
      </dsp:nvSpPr>
      <dsp:spPr>
        <a:xfrm>
          <a:off x="7695586" y="652661"/>
          <a:ext cx="3232953" cy="6465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Step 3</a:t>
          </a:r>
          <a:endParaRPr lang="en-US" sz="3500" kern="1200" dirty="0"/>
        </a:p>
      </dsp:txBody>
      <dsp:txXfrm>
        <a:off x="7695586" y="652661"/>
        <a:ext cx="3232953" cy="646590"/>
      </dsp:txXfrm>
    </dsp:sp>
    <dsp:sp modelId="{87ACD694-36F9-4193-A8FE-573DA345BCA3}">
      <dsp:nvSpPr>
        <dsp:cNvPr id="0" name=""/>
        <dsp:cNvSpPr/>
      </dsp:nvSpPr>
      <dsp:spPr>
        <a:xfrm>
          <a:off x="11543263" y="1299252"/>
          <a:ext cx="0" cy="5819315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EF084B-0048-459A-9001-2451F5192F25}">
      <dsp:nvSpPr>
        <dsp:cNvPr id="0" name=""/>
        <dsp:cNvSpPr/>
      </dsp:nvSpPr>
      <dsp:spPr>
        <a:xfrm>
          <a:off x="11704910" y="1493229"/>
          <a:ext cx="3060636" cy="2618692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1C86DE-9AB9-421D-8408-47DA191A0168}">
      <dsp:nvSpPr>
        <dsp:cNvPr id="0" name=""/>
        <dsp:cNvSpPr/>
      </dsp:nvSpPr>
      <dsp:spPr>
        <a:xfrm>
          <a:off x="11704910" y="4111921"/>
          <a:ext cx="3060636" cy="3006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Describe this step in your experiment</a:t>
          </a:r>
          <a:endParaRPr lang="en-US" sz="3600" kern="1200" dirty="0"/>
        </a:p>
      </dsp:txBody>
      <dsp:txXfrm>
        <a:off x="11704910" y="4111921"/>
        <a:ext cx="3060636" cy="3006646"/>
      </dsp:txXfrm>
    </dsp:sp>
    <dsp:sp modelId="{4E89074A-DD45-4C30-BE68-0847302086FD}">
      <dsp:nvSpPr>
        <dsp:cNvPr id="0" name=""/>
        <dsp:cNvSpPr/>
      </dsp:nvSpPr>
      <dsp:spPr>
        <a:xfrm>
          <a:off x="11543263" y="652661"/>
          <a:ext cx="3232953" cy="6465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Step 4</a:t>
          </a:r>
          <a:endParaRPr lang="en-US" sz="3500" kern="1200" dirty="0"/>
        </a:p>
      </dsp:txBody>
      <dsp:txXfrm>
        <a:off x="11543263" y="652661"/>
        <a:ext cx="3232953" cy="646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0B079-A316-4C9B-B165-DF9EA8325D2C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EAE6-B4B6-49B7-9049-B371250B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28AB8-57D1-494F-9851-055AD867E790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F044-5458-4B2E-BFA0-52AAA1C52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structions"/>
          <p:cNvSpPr/>
          <p:nvPr userDrawn="1"/>
        </p:nvSpPr>
        <p:spPr>
          <a:xfrm>
            <a:off x="30555838" y="0"/>
            <a:ext cx="8584961" cy="4280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6698" rIns="356698" rtlCol="0" anchor="t"/>
          <a:lstStyle/>
          <a:p>
            <a:pPr lvl="0">
              <a:spcBef>
                <a:spcPts val="1562"/>
              </a:spcBef>
            </a:pPr>
            <a:r>
              <a:rPr sz="12483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Printing:</a:t>
            </a:r>
          </a:p>
          <a:p>
            <a:pPr lvl="0">
              <a:spcBef>
                <a:spcPts val="1562"/>
              </a:spcBef>
            </a:pP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This poster is 48” wide by 36” high. It’s designed to be printed on a large-format printer.</a:t>
            </a:r>
          </a:p>
          <a:p>
            <a:pPr lvl="0">
              <a:spcBef>
                <a:spcPts val="390"/>
              </a:spcBef>
            </a:pPr>
            <a:endParaRPr sz="7802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1562"/>
              </a:spcBef>
            </a:pPr>
            <a:r>
              <a:rPr sz="11441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Customizing the Content:</a:t>
            </a:r>
          </a:p>
          <a:p>
            <a:pPr lvl="0">
              <a:spcBef>
                <a:spcPts val="1562"/>
              </a:spcBef>
            </a:pP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placeholders in this </a:t>
            </a: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poster </a:t>
            </a: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are </a:t>
            </a: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formatted for you. </a:t>
            </a: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</a:t>
            </a:r>
            <a:r>
              <a:rPr lang="en-US" sz="8582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in the placeholders </a:t>
            </a: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add text, or c</a:t>
            </a:r>
            <a:r>
              <a:rPr lang="en-US" sz="8582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lick an icon to add a table, chart, SmartArt graphic, picture or multimedia file.</a:t>
            </a:r>
          </a:p>
          <a:p>
            <a:pPr lvl="0">
              <a:spcBef>
                <a:spcPts val="3121"/>
              </a:spcBef>
            </a:pP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</a:t>
            </a: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o </a:t>
            </a: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add or remove bullet points from text, </a:t>
            </a: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</a:t>
            </a: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Bullets button on the Home tab.</a:t>
            </a:r>
          </a:p>
          <a:p>
            <a:pPr lvl="0">
              <a:spcBef>
                <a:spcPts val="3121"/>
              </a:spcBef>
            </a:pP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If you need more placeholders for titles, </a:t>
            </a: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content</a:t>
            </a: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</a:t>
            </a: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or body text, </a:t>
            </a: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make </a:t>
            </a:r>
            <a:r>
              <a:rPr sz="858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 copy of what you need and drag it into place. PowerPoint’s Smart Guides will help you align it with everything else.</a:t>
            </a:r>
          </a:p>
          <a:p>
            <a:pPr lvl="0">
              <a:spcBef>
                <a:spcPts val="3121"/>
              </a:spcBef>
            </a:pP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Want to use your own picture</a:t>
            </a: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s</a:t>
            </a:r>
            <a:r>
              <a:rPr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instead of ours? No problem!</a:t>
            </a:r>
            <a:r>
              <a:rPr lang="en-US" sz="858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Just click a picture, press the Delete key, then click the icon to add your picture.</a:t>
            </a:r>
            <a:endParaRPr sz="8582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6"/>
          </p:nvPr>
        </p:nvSpPr>
        <p:spPr bwMode="auto">
          <a:xfrm>
            <a:off x="798846" y="5323301"/>
            <a:ext cx="20811483" cy="840424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4681">
                <a:solidFill>
                  <a:schemeClr val="bg1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3121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88335" y="7371759"/>
            <a:ext cx="8829344" cy="1664591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9" hasCustomPrompt="1"/>
          </p:nvPr>
        </p:nvSpPr>
        <p:spPr bwMode="ltGray">
          <a:xfrm>
            <a:off x="788335" y="9250369"/>
            <a:ext cx="8829344" cy="3553163"/>
          </a:xfrm>
          <a:solidFill>
            <a:schemeClr val="tx2">
              <a:lumMod val="10000"/>
              <a:lumOff val="90000"/>
            </a:schemeClr>
          </a:solidFill>
        </p:spPr>
        <p:txBody>
          <a:bodyPr lIns="365760" rIns="365760" anchor="ctr">
            <a:noAutofit/>
          </a:bodyPr>
          <a:lstStyle>
            <a:lvl1pPr marL="0" indent="0">
              <a:spcBef>
                <a:spcPts val="1562"/>
              </a:spcBef>
              <a:buFont typeface="Arial" panose="020B0604020202020204" pitchFamily="34" charset="0"/>
              <a:buNone/>
              <a:defRPr sz="5721" baseline="0"/>
            </a:lvl1pPr>
            <a:lvl2pPr marL="743119" indent="-743119">
              <a:spcBef>
                <a:spcPts val="1562"/>
              </a:spcBef>
              <a:buFont typeface="Arial" panose="020B0604020202020204" pitchFamily="34" charset="0"/>
              <a:buChar char="•"/>
              <a:defRPr sz="5721"/>
            </a:lvl2pPr>
            <a:lvl3pPr marL="743119" indent="-743119">
              <a:spcBef>
                <a:spcPts val="1562"/>
              </a:spcBef>
              <a:buFont typeface="Arial" panose="020B0604020202020204" pitchFamily="34" charset="0"/>
              <a:buChar char="•"/>
              <a:defRPr sz="5721"/>
            </a:lvl3pPr>
            <a:lvl4pPr marL="0" indent="0">
              <a:spcBef>
                <a:spcPts val="1562"/>
              </a:spcBef>
              <a:buNone/>
              <a:defRPr sz="5721"/>
            </a:lvl4pPr>
            <a:lvl5pPr marL="0" indent="0">
              <a:spcBef>
                <a:spcPts val="1562"/>
              </a:spcBef>
              <a:buNone/>
              <a:defRPr sz="5721"/>
            </a:lvl5pPr>
            <a:lvl6pPr marL="0" indent="0">
              <a:spcBef>
                <a:spcPts val="1562"/>
              </a:spcBef>
              <a:buNone/>
              <a:defRPr sz="5721"/>
            </a:lvl6pPr>
            <a:lvl7pPr marL="0" indent="0">
              <a:spcBef>
                <a:spcPts val="1562"/>
              </a:spcBef>
              <a:buNone/>
              <a:defRPr sz="5721"/>
            </a:lvl7pPr>
            <a:lvl8pPr marL="0" indent="0">
              <a:spcBef>
                <a:spcPts val="1562"/>
              </a:spcBef>
              <a:buNone/>
              <a:defRPr sz="5721"/>
            </a:lvl8pPr>
            <a:lvl9pPr marL="0" indent="0">
              <a:spcBef>
                <a:spcPts val="1562"/>
              </a:spcBef>
              <a:buNone/>
              <a:defRPr sz="5721"/>
            </a:lvl9pPr>
          </a:lstStyle>
          <a:p>
            <a:pPr lvl="0"/>
            <a:r>
              <a:rPr lang="en-US" dirty="0" smtClean="0"/>
              <a:t>Type your question or a statement of the problem here</a:t>
            </a:r>
            <a:endParaRPr lang="en-US" dirty="0"/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37" hasCustomPrompt="1"/>
          </p:nvPr>
        </p:nvSpPr>
        <p:spPr>
          <a:xfrm>
            <a:off x="788335" y="13649644"/>
            <a:ext cx="8829344" cy="1664591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38" hasCustomPrompt="1"/>
          </p:nvPr>
        </p:nvSpPr>
        <p:spPr>
          <a:xfrm>
            <a:off x="788335" y="15433136"/>
            <a:ext cx="8829344" cy="3650597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788335" y="19440042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788335" y="21378102"/>
            <a:ext cx="8829344" cy="7837502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788335" y="29760505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6" hasCustomPrompt="1"/>
          </p:nvPr>
        </p:nvSpPr>
        <p:spPr>
          <a:xfrm>
            <a:off x="788335" y="31639115"/>
            <a:ext cx="8829344" cy="9488167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10721348" y="7371759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0721348" y="9250370"/>
            <a:ext cx="8829344" cy="8836255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38" name="Text Placeholder 6"/>
          <p:cNvSpPr>
            <a:spLocks noGrp="1"/>
          </p:cNvSpPr>
          <p:nvPr>
            <p:ph type="body" sz="quarter" idx="40" hasCustomPrompt="1"/>
          </p:nvPr>
        </p:nvSpPr>
        <p:spPr>
          <a:xfrm>
            <a:off x="10721348" y="18631528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3" hasCustomPrompt="1"/>
          </p:nvPr>
        </p:nvSpPr>
        <p:spPr>
          <a:xfrm>
            <a:off x="10721348" y="20510137"/>
            <a:ext cx="8829344" cy="8705467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10721348" y="29760505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0721348" y="31639115"/>
            <a:ext cx="8829344" cy="9488167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0622826" y="7371759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2" hasCustomPrompt="1"/>
          </p:nvPr>
        </p:nvSpPr>
        <p:spPr>
          <a:xfrm>
            <a:off x="20622826" y="9250369"/>
            <a:ext cx="8829344" cy="9511947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20622826" y="19393744"/>
            <a:ext cx="8829344" cy="5901550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41" hasCustomPrompt="1"/>
          </p:nvPr>
        </p:nvSpPr>
        <p:spPr>
          <a:xfrm>
            <a:off x="20622826" y="25703785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40" name="Content Placeholder 17"/>
          <p:cNvSpPr>
            <a:spLocks noGrp="1"/>
          </p:cNvSpPr>
          <p:nvPr>
            <p:ph sz="quarter" idx="42" hasCustomPrompt="1"/>
          </p:nvPr>
        </p:nvSpPr>
        <p:spPr>
          <a:xfrm>
            <a:off x="20622826" y="27582395"/>
            <a:ext cx="8829344" cy="5649521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4" hasCustomPrompt="1"/>
          </p:nvPr>
        </p:nvSpPr>
        <p:spPr>
          <a:xfrm>
            <a:off x="20622826" y="33446386"/>
            <a:ext cx="8829344" cy="1585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702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78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0" name="Content Placeholder 17"/>
          <p:cNvSpPr>
            <a:spLocks noGrp="1"/>
          </p:cNvSpPr>
          <p:nvPr>
            <p:ph sz="quarter" idx="35" hasCustomPrompt="1"/>
          </p:nvPr>
        </p:nvSpPr>
        <p:spPr>
          <a:xfrm>
            <a:off x="20622826" y="35324994"/>
            <a:ext cx="8829344" cy="5802288"/>
          </a:xfrm>
        </p:spPr>
        <p:txBody>
          <a:bodyPr lIns="91440" tIns="182880"/>
          <a:lstStyle>
            <a:lvl1pPr>
              <a:defRPr sz="4161" baseline="0"/>
            </a:lvl1pPr>
            <a:lvl2pPr>
              <a:defRPr sz="3641"/>
            </a:lvl2pPr>
            <a:lvl3pPr>
              <a:defRPr sz="3641"/>
            </a:lvl3pPr>
            <a:lvl4pPr>
              <a:defRPr sz="3641"/>
            </a:lvl4pPr>
            <a:lvl5pPr>
              <a:defRPr sz="3641"/>
            </a:lvl5pPr>
            <a:lvl6pPr>
              <a:defRPr sz="3641"/>
            </a:lvl6pPr>
            <a:lvl7pPr>
              <a:defRPr sz="3641"/>
            </a:lvl7pPr>
            <a:lvl8pPr>
              <a:defRPr sz="3641"/>
            </a:lvl8pPr>
            <a:lvl9pPr>
              <a:defRPr sz="3641"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57DF-1C19-4726-AB84-014692BAD8F5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C631-C489-4C11-812F-2172FBEAE8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43"/>
          </p:nvPr>
        </p:nvSpPr>
        <p:spPr>
          <a:xfrm>
            <a:off x="22257306" y="2"/>
            <a:ext cx="8014732" cy="4996327"/>
          </a:xfrm>
          <a:effectDag name="">
            <a:cont type="tree" name="">
              <a:effect ref="fillLine"/>
              <a:alphaMod>
                <a:cont name="">
                  <a:fill>
                    <a:gradFill>
                      <a:gsLst>
                        <a:gs pos="60000">
                          <a:srgbClr val="000000">
                            <a:alpha val="100000"/>
                          </a:srgbClr>
                        </a:gs>
                        <a:gs pos="97000">
                          <a:srgbClr val="000000">
                            <a:alpha val="0"/>
                          </a:srgbClr>
                        </a:gs>
                      </a:gsLst>
                      <a:lin ang="10800000"/>
                    </a:gradFill>
                  </a:fill>
                </a:cont>
              </a:alphaMod>
            </a:cont>
          </a:effectDag>
        </p:spPr>
        <p:txBody>
          <a:bodyPr lIns="91440" tIns="457200" rIns="9144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077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323" userDrawn="1">
          <p15:clr>
            <a:srgbClr val="A4A3A4"/>
          </p15:clr>
        </p15:guide>
        <p15:guide id="2" pos="12746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0" y="0"/>
            <a:ext cx="30272038" cy="65394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43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798846" y="891823"/>
            <a:ext cx="20812026" cy="38641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8846" y="7827540"/>
            <a:ext cx="28684858" cy="30725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8335" y="41758710"/>
            <a:ext cx="6811209" cy="5944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57DF-1C19-4726-AB84-014692BAD8F5}" type="datetimeFigureOut">
              <a:rPr lang="en-US" smtClean="0"/>
              <a:pPr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99543" y="41758710"/>
            <a:ext cx="15072952" cy="5944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72496" y="41758710"/>
            <a:ext cx="6811209" cy="5944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C631-C489-4C11-812F-2172FBEAE8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5053222"/>
            <a:ext cx="30272038" cy="148624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438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5053222"/>
            <a:ext cx="30272038" cy="0"/>
          </a:xfrm>
          <a:prstGeom prst="line">
            <a:avLst/>
          </a:prstGeom>
          <a:ln w="1143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5707149" rtl="0" eaLnBrk="1" latinLnBrk="0" hangingPunct="1">
        <a:lnSpc>
          <a:spcPct val="90000"/>
        </a:lnSpc>
        <a:spcBef>
          <a:spcPct val="0"/>
        </a:spcBef>
        <a:buNone/>
        <a:defRPr sz="14955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594495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641" kern="1200">
          <a:solidFill>
            <a:schemeClr val="tx1"/>
          </a:solidFill>
          <a:latin typeface="+mn-lt"/>
          <a:ea typeface="+mn-ea"/>
          <a:cs typeface="+mn-cs"/>
        </a:defRPr>
      </a:lvl1pPr>
      <a:lvl2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2pPr>
      <a:lvl3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3pPr>
      <a:lvl4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4pPr>
      <a:lvl5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5pPr>
      <a:lvl6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6pPr>
      <a:lvl7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7pPr>
      <a:lvl8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8pPr>
      <a:lvl9pPr marL="1426788" indent="-594495" algn="l" defTabSz="5707149" rtl="0" eaLnBrk="1" latinLnBrk="0" hangingPunct="1">
        <a:lnSpc>
          <a:spcPct val="100000"/>
        </a:lnSpc>
        <a:spcBef>
          <a:spcPts val="1562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31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1pPr>
      <a:lvl2pPr marL="2853575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2pPr>
      <a:lvl3pPr marL="5707149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3pPr>
      <a:lvl4pPr marL="8560725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4pPr>
      <a:lvl5pPr marL="11414300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5pPr>
      <a:lvl6pPr marL="14267875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6pPr>
      <a:lvl7pPr marL="17121449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7pPr>
      <a:lvl8pPr marL="19975025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8pPr>
      <a:lvl9pPr marL="22828600" algn="l" defTabSz="5707149" rtl="0" eaLnBrk="1" latinLnBrk="0" hangingPunct="1">
        <a:defRPr sz="112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497" userDrawn="1">
          <p15:clr>
            <a:srgbClr val="A4A3A4"/>
          </p15:clr>
        </p15:guide>
        <p15:guide id="3" pos="18572" userDrawn="1">
          <p15:clr>
            <a:srgbClr val="A4A3A4"/>
          </p15:clr>
        </p15:guide>
        <p15:guide id="4" pos="953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7.emf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Project Title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6"/>
          </p:nvPr>
        </p:nvSpPr>
        <p:spPr>
          <a:xfrm>
            <a:off x="0" y="5324504"/>
            <a:ext cx="18360000" cy="840424"/>
          </a:xfrm>
        </p:spPr>
        <p:txBody>
          <a:bodyPr/>
          <a:lstStyle/>
          <a:p>
            <a:r>
              <a:rPr lang="en-US" dirty="0" smtClean="0"/>
              <a:t>Name 1 | name 2 …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3"/>
          </p:nvPr>
        </p:nvSpPr>
        <p:spPr>
          <a:xfrm>
            <a:off x="0" y="7246229"/>
            <a:ext cx="14776450" cy="1656000"/>
          </a:xfrm>
        </p:spPr>
        <p:txBody>
          <a:bodyPr/>
          <a:lstStyle/>
          <a:p>
            <a:r>
              <a:rPr lang="en-US" dirty="0" smtClean="0"/>
              <a:t>Problem / Question</a:t>
            </a:r>
            <a:endParaRPr lang="en-US" dirty="0"/>
          </a:p>
        </p:txBody>
      </p:sp>
      <p:sp>
        <p:nvSpPr>
          <p:cNvPr id="69" name="Text Placeholder 68"/>
          <p:cNvSpPr>
            <a:spLocks noGrp="1"/>
          </p:cNvSpPr>
          <p:nvPr>
            <p:ph type="body" sz="quarter" idx="39"/>
          </p:nvPr>
        </p:nvSpPr>
        <p:spPr>
          <a:xfrm>
            <a:off x="0" y="9250369"/>
            <a:ext cx="14776450" cy="3721700"/>
          </a:xfrm>
        </p:spPr>
        <p:txBody>
          <a:bodyPr/>
          <a:lstStyle/>
          <a:p>
            <a:r>
              <a:rPr lang="en-US" dirty="0" smtClean="0"/>
              <a:t>Type your question here (statement of the problem)</a:t>
            </a:r>
            <a:endParaRPr lang="en-US" dirty="0"/>
          </a:p>
        </p:txBody>
      </p:sp>
      <p:sp>
        <p:nvSpPr>
          <p:cNvPr id="68" name="Text Placeholder 67"/>
          <p:cNvSpPr>
            <a:spLocks noGrp="1"/>
          </p:cNvSpPr>
          <p:nvPr>
            <p:ph type="body" sz="quarter" idx="37"/>
          </p:nvPr>
        </p:nvSpPr>
        <p:spPr>
          <a:xfrm>
            <a:off x="-8385" y="13649644"/>
            <a:ext cx="14796095" cy="1656000"/>
          </a:xfrm>
        </p:spPr>
        <p:txBody>
          <a:bodyPr/>
          <a:lstStyle/>
          <a:p>
            <a:r>
              <a:rPr lang="en-US" smtClean="0"/>
              <a:t>Hypothesis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38"/>
          </p:nvPr>
        </p:nvSpPr>
        <p:spPr>
          <a:xfrm>
            <a:off x="0" y="15433136"/>
            <a:ext cx="14776449" cy="3650597"/>
          </a:xfrm>
        </p:spPr>
        <p:txBody>
          <a:bodyPr>
            <a:normAutofit/>
          </a:bodyPr>
          <a:lstStyle/>
          <a:p>
            <a:r>
              <a:rPr lang="en-US" dirty="0" smtClean="0"/>
              <a:t>Type your answer / solution here</a:t>
            </a:r>
          </a:p>
          <a:p>
            <a:r>
              <a:rPr lang="en-US" dirty="0" smtClean="0"/>
              <a:t>Write hypothesis before you begin the experiment</a:t>
            </a:r>
          </a:p>
          <a:p>
            <a:r>
              <a:rPr lang="en-US" dirty="0" smtClean="0"/>
              <a:t>This should be your best educated guess based on your research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-8385" y="19440041"/>
            <a:ext cx="14796095" cy="1656000"/>
          </a:xfrm>
        </p:spPr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/>
          </p:nvPr>
        </p:nvSpPr>
        <p:spPr>
          <a:xfrm>
            <a:off x="0" y="21378102"/>
            <a:ext cx="14776449" cy="783750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Type a brief overview or summary of your project. (Click the Bullets button on the Home tab to remove the bullets.)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0" y="29773444"/>
            <a:ext cx="14787710" cy="1656000"/>
          </a:xfrm>
        </p:spPr>
        <p:txBody>
          <a:bodyPr/>
          <a:lstStyle/>
          <a:p>
            <a:r>
              <a:rPr lang="en-US" dirty="0" smtClean="0"/>
              <a:t>Research/Theoretical Background</a:t>
            </a:r>
            <a:endParaRPr lang="en-US" dirty="0"/>
          </a:p>
        </p:txBody>
      </p:sp>
      <p:graphicFrame>
        <p:nvGraphicFramePr>
          <p:cNvPr id="72" name="Content Placeholder 71" descr="Horizontal Bullet List" title="SmartArt"/>
          <p:cNvGraphicFramePr>
            <a:graphicFrameLocks noGrp="1"/>
          </p:cNvGraphicFramePr>
          <p:nvPr>
            <p:ph sz="quarter" idx="26"/>
            <p:extLst>
              <p:ext uri="{D42A27DB-BD31-4B8C-83A1-F6EECF244321}">
                <p14:modId xmlns:p14="http://schemas.microsoft.com/office/powerpoint/2010/main" val="176685457"/>
              </p:ext>
            </p:extLst>
          </p:nvPr>
        </p:nvGraphicFramePr>
        <p:xfrm>
          <a:off x="0" y="31890731"/>
          <a:ext cx="14776449" cy="765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15507534" y="7246229"/>
            <a:ext cx="14778000" cy="1656000"/>
          </a:xfrm>
        </p:spPr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graphicFrame>
        <p:nvGraphicFramePr>
          <p:cNvPr id="2" name="Content Placeholder 1" descr="Sample table with 2 columns, 8 rows" title="Table"/>
          <p:cNvGraphicFramePr>
            <a:graphicFrameLocks noGrp="1"/>
          </p:cNvGraphicFramePr>
          <p:nvPr>
            <p:ph sz="quarter" idx="27"/>
            <p:extLst>
              <p:ext uri="{D42A27DB-BD31-4B8C-83A1-F6EECF244321}">
                <p14:modId xmlns:p14="http://schemas.microsoft.com/office/powerpoint/2010/main" val="2773373763"/>
              </p:ext>
            </p:extLst>
          </p:nvPr>
        </p:nvGraphicFramePr>
        <p:xfrm>
          <a:off x="15495586" y="9250369"/>
          <a:ext cx="14791856" cy="37217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7395928"/>
                <a:gridCol w="7395928"/>
              </a:tblGrid>
              <a:tr h="7443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Materials (detailed list)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Quantity (be</a:t>
                      </a:r>
                      <a:r>
                        <a:rPr lang="en-US" sz="3600" baseline="0" dirty="0" smtClean="0"/>
                        <a:t> specific)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</a:tr>
              <a:tr h="7443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Item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Amount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</a:tr>
              <a:tr h="7443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Item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Amount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</a:tr>
              <a:tr h="7443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Item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Amount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</a:tr>
              <a:tr h="7443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Item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Amount</a:t>
                      </a:r>
                      <a:endParaRPr lang="en-US" sz="3600" dirty="0"/>
                    </a:p>
                  </a:txBody>
                  <a:tcPr marL="118899" marR="118899" marT="59448" marB="59448" anchor="ctr"/>
                </a:tc>
              </a:tr>
            </a:tbl>
          </a:graphicData>
        </a:graphic>
      </p:graphicFrame>
      <p:sp>
        <p:nvSpPr>
          <p:cNvPr id="70" name="Text Placeholder 69"/>
          <p:cNvSpPr>
            <a:spLocks noGrp="1"/>
          </p:cNvSpPr>
          <p:nvPr>
            <p:ph type="body" sz="quarter" idx="40"/>
          </p:nvPr>
        </p:nvSpPr>
        <p:spPr>
          <a:xfrm>
            <a:off x="15502491" y="13649644"/>
            <a:ext cx="14778000" cy="16560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graphicFrame>
        <p:nvGraphicFramePr>
          <p:cNvPr id="3" name="Content Placeholder 2" descr="Title Picture Lineup" title="SmartArt"/>
          <p:cNvGraphicFramePr>
            <a:graphicFrameLocks noGrp="1"/>
          </p:cNvGraphicFramePr>
          <p:nvPr>
            <p:ph sz="quarter" idx="23"/>
            <p:extLst>
              <p:ext uri="{D42A27DB-BD31-4B8C-83A1-F6EECF244321}">
                <p14:modId xmlns:p14="http://schemas.microsoft.com/office/powerpoint/2010/main" val="4021135948"/>
              </p:ext>
            </p:extLst>
          </p:nvPr>
        </p:nvGraphicFramePr>
        <p:xfrm>
          <a:off x="15495588" y="14922670"/>
          <a:ext cx="14776450" cy="7771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15509443" y="23005146"/>
            <a:ext cx="14778000" cy="1656000"/>
          </a:xfrm>
        </p:spPr>
        <p:txBody>
          <a:bodyPr/>
          <a:lstStyle/>
          <a:p>
            <a:r>
              <a:rPr lang="en-US" dirty="0" smtClean="0"/>
              <a:t>Observations / Results</a:t>
            </a:r>
            <a:endParaRPr lang="en-US" dirty="0"/>
          </a:p>
        </p:txBody>
      </p:sp>
      <p:graphicFrame>
        <p:nvGraphicFramePr>
          <p:cNvPr id="19" name="Content Placeholder 18" descr="Clustered column chart" title="Chart"/>
          <p:cNvGraphicFramePr>
            <a:graphicFrameLocks noGrp="1"/>
          </p:cNvGraphicFramePr>
          <p:nvPr>
            <p:ph sz="quarter" idx="32"/>
            <p:extLst>
              <p:ext uri="{D42A27DB-BD31-4B8C-83A1-F6EECF244321}">
                <p14:modId xmlns:p14="http://schemas.microsoft.com/office/powerpoint/2010/main" val="3183010394"/>
              </p:ext>
            </p:extLst>
          </p:nvPr>
        </p:nvGraphicFramePr>
        <p:xfrm>
          <a:off x="15541608" y="24795320"/>
          <a:ext cx="14698216" cy="4634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33"/>
          </p:nvPr>
        </p:nvSpPr>
        <p:spPr>
          <a:xfrm>
            <a:off x="15495588" y="29539997"/>
            <a:ext cx="14789946" cy="3127964"/>
          </a:xfrm>
        </p:spPr>
        <p:txBody>
          <a:bodyPr/>
          <a:lstStyle/>
          <a:p>
            <a:r>
              <a:rPr lang="en-US" dirty="0" smtClean="0"/>
              <a:t>Include results based on your experiments</a:t>
            </a:r>
          </a:p>
          <a:p>
            <a:r>
              <a:rPr lang="en-US" dirty="0" smtClean="0"/>
              <a:t>Result 2</a:t>
            </a:r>
          </a:p>
          <a:p>
            <a:r>
              <a:rPr lang="en-US" dirty="0" smtClean="0"/>
              <a:t>Result 3</a:t>
            </a:r>
            <a:endParaRPr lang="en-US" dirty="0"/>
          </a:p>
        </p:txBody>
      </p:sp>
      <p:sp>
        <p:nvSpPr>
          <p:cNvPr id="71" name="Text Placeholder 70"/>
          <p:cNvSpPr>
            <a:spLocks noGrp="1"/>
          </p:cNvSpPr>
          <p:nvPr>
            <p:ph type="body" sz="quarter" idx="41"/>
          </p:nvPr>
        </p:nvSpPr>
        <p:spPr>
          <a:xfrm>
            <a:off x="15507534" y="32911326"/>
            <a:ext cx="14778000" cy="1656000"/>
          </a:xfrm>
        </p:spPr>
        <p:txBody>
          <a:bodyPr/>
          <a:lstStyle/>
          <a:p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2"/>
          </p:nvPr>
        </p:nvSpPr>
        <p:spPr>
          <a:xfrm>
            <a:off x="15502491" y="34777654"/>
            <a:ext cx="14783043" cy="3012137"/>
          </a:xfrm>
        </p:spPr>
        <p:txBody>
          <a:bodyPr/>
          <a:lstStyle/>
          <a:p>
            <a:r>
              <a:rPr lang="en-US" dirty="0" smtClean="0"/>
              <a:t>Brief summary of what you discovered based on results</a:t>
            </a:r>
          </a:p>
          <a:p>
            <a:r>
              <a:rPr lang="en-US" dirty="0" smtClean="0"/>
              <a:t>Indicate and explain whether or not the data supports your hypothesis</a:t>
            </a:r>
            <a:endParaRPr lang="en-US" dirty="0"/>
          </a:p>
        </p:txBody>
      </p:sp>
      <p:pic>
        <p:nvPicPr>
          <p:cNvPr id="105" name="Picture Placeholder 104" descr="Closeup of glass beakers" title="Sample Picture"/>
          <p:cNvPicPr>
            <a:picLocks noGrp="1" noChangeAspect="1"/>
          </p:cNvPicPr>
          <p:nvPr>
            <p:ph type="pic" sz="quarter" idx="43"/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7" name="Content Placeholder 16"/>
          <p:cNvSpPr txBox="1">
            <a:spLocks/>
          </p:cNvSpPr>
          <p:nvPr/>
        </p:nvSpPr>
        <p:spPr>
          <a:xfrm>
            <a:off x="7606145" y="40250472"/>
            <a:ext cx="22278110" cy="222074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594495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6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26788" indent="-594495" algn="l" defTabSz="5707149" rtl="0" eaLnBrk="1" latinLnBrk="0" hangingPunct="1">
              <a:lnSpc>
                <a:spcPct val="100000"/>
              </a:lnSpc>
              <a:spcBef>
                <a:spcPts val="1562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31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2400" dirty="0" err="1" smtClean="0"/>
              <a:t>Literature</a:t>
            </a:r>
            <a:endParaRPr lang="de-DE" sz="24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/>
              <a:t>Include print and electronic sources in alphabetical </a:t>
            </a:r>
            <a:r>
              <a:rPr lang="en-US" sz="2400" dirty="0" smtClean="0"/>
              <a:t>order</a:t>
            </a:r>
            <a:endParaRPr lang="en-US" sz="2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994" y="40227612"/>
            <a:ext cx="1984500" cy="22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10" descr="bande-02.eps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8"/>
          <a:stretch/>
        </p:blipFill>
        <p:spPr>
          <a:xfrm>
            <a:off x="-8385" y="39789183"/>
            <a:ext cx="2981269" cy="3014579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-36175" y="39789184"/>
            <a:ext cx="3027600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11"/>
          <p:cNvSpPr>
            <a:spLocks noGrp="1"/>
          </p:cNvSpPr>
          <p:nvPr>
            <p:ph sz="quarter" idx="25"/>
          </p:nvPr>
        </p:nvSpPr>
        <p:spPr>
          <a:xfrm>
            <a:off x="15484327" y="21779199"/>
            <a:ext cx="14787711" cy="255084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overview </a:t>
            </a:r>
            <a:r>
              <a:rPr lang="en-US" dirty="0" smtClean="0"/>
              <a:t>or summary of </a:t>
            </a:r>
            <a:r>
              <a:rPr lang="en-US" dirty="0" smtClean="0"/>
              <a:t>the procedure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424844" y="40284762"/>
            <a:ext cx="0" cy="2160000"/>
          </a:xfrm>
          <a:prstGeom prst="line">
            <a:avLst/>
          </a:prstGeom>
          <a:ln w="28575">
            <a:solidFill>
              <a:srgbClr val="1E5A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2"/>
          <p:cNvSpPr>
            <a:spLocks noGrp="1"/>
          </p:cNvSpPr>
          <p:nvPr>
            <p:ph type="body" sz="quarter" idx="36"/>
          </p:nvPr>
        </p:nvSpPr>
        <p:spPr>
          <a:xfrm>
            <a:off x="18679886" y="5321011"/>
            <a:ext cx="11592152" cy="840424"/>
          </a:xfrm>
        </p:spPr>
        <p:txBody>
          <a:bodyPr/>
          <a:lstStyle/>
          <a:p>
            <a:r>
              <a:rPr lang="en-US" dirty="0" smtClean="0"/>
              <a:t>Supervised by xxx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ience Poster">
  <a:themeElements>
    <a:clrScheme name="Science Poster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A3AC1795-03CA-4218-8E9C-394F2C72EB71}" vid="{9E91E023-53D0-48CE-AFD1-CE3DA49243D0}"/>
    </a:ext>
  </a:extLst>
</a:theme>
</file>

<file path=ppt/theme/theme2.xml><?xml version="1.0" encoding="utf-8"?>
<a:theme xmlns:a="http://schemas.openxmlformats.org/drawingml/2006/main" name="Office Theme">
  <a:themeElements>
    <a:clrScheme name="Science Poster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cience Poster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1669352</Value>
      <Value>1669523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2013-01-21T10:18:00+00:00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ApprovalLog xmlns="4873beb7-5857-4685-be1f-d57550cc96cc" xsi:nil="true"/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TP104001342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875929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LocMarketGroupTiers2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4C2ADE-A257-45E6-A8A8-A5CFC12AD2E8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4873beb7-5857-4685-be1f-d57550cc96c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9B7E175-EA31-4EB5-9BCC-A945A81036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D71401-7A50-4150-9E41-8D26D4FD62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tf04001343</Template>
  <TotalTime>0</TotalTime>
  <Words>219</Words>
  <Application>Microsoft Office PowerPoint</Application>
  <PresentationFormat>Custom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Science Poster</vt:lpstr>
      <vt:lpstr>Science Project Title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2017-07-20T15:30:50Z</dcterms:created>
  <dcterms:modified xsi:type="dcterms:W3CDTF">2017-07-20T15:57:32Z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