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8" r:id="rId2"/>
    <p:sldId id="285" r:id="rId3"/>
    <p:sldId id="284" r:id="rId4"/>
    <p:sldId id="290" r:id="rId5"/>
    <p:sldId id="275" r:id="rId6"/>
    <p:sldId id="291" r:id="rId7"/>
    <p:sldId id="289" r:id="rId8"/>
    <p:sldId id="276" r:id="rId9"/>
    <p:sldId id="280" r:id="rId10"/>
    <p:sldId id="301" r:id="rId11"/>
    <p:sldId id="302" r:id="rId12"/>
    <p:sldId id="300" r:id="rId13"/>
    <p:sldId id="282" r:id="rId14"/>
    <p:sldId id="304" r:id="rId15"/>
    <p:sldId id="305" r:id="rId16"/>
    <p:sldId id="286" r:id="rId17"/>
    <p:sldId id="287" r:id="rId18"/>
    <p:sldId id="288" r:id="rId19"/>
    <p:sldId id="293" r:id="rId20"/>
    <p:sldId id="292" r:id="rId21"/>
    <p:sldId id="294" r:id="rId22"/>
    <p:sldId id="295" r:id="rId23"/>
    <p:sldId id="296" r:id="rId24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9"/>
    <p:restoredTop sz="84423" autoAdjust="0"/>
  </p:normalViewPr>
  <p:slideViewPr>
    <p:cSldViewPr snapToGrid="0">
      <p:cViewPr varScale="1">
        <p:scale>
          <a:sx n="136" d="100"/>
          <a:sy n="136" d="100"/>
        </p:scale>
        <p:origin x="157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4302F92-71C3-4EB2-B9F3-4AC950860907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655CE48-0A07-4C6E-BD35-35C2F97C57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9537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Livelihood areas</a:t>
            </a:r>
            <a:r>
              <a:rPr lang="de-CH" baseline="0" dirty="0"/>
              <a:t> affected by landslide – loss of terraces for rice and grazing.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5CE48-0A07-4C6E-BD35-35C2F97C5791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3916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Very subtle evidence for landslide activity shown by the white arrrows (the beginnings</a:t>
            </a:r>
            <a:r>
              <a:rPr lang="de-CH" baseline="0" dirty="0"/>
              <a:t> of tensional opening, e.g. Movement of ground downwards and towards the left of image) 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5CE48-0A07-4C6E-BD35-35C2F97C5791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8690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Installation</a:t>
            </a:r>
            <a:r>
              <a:rPr lang="de-CH" baseline="0" dirty="0"/>
              <a:t> site for insitu monitoring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5CE48-0A07-4C6E-BD35-35C2F97C5791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6686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Blackline</a:t>
            </a:r>
            <a:r>
              <a:rPr lang="de-CH" baseline="0" dirty="0"/>
              <a:t>s above show all displacement data points e.g opening and closing of cracks</a:t>
            </a:r>
          </a:p>
          <a:p>
            <a:r>
              <a:rPr lang="de-CH" baseline="0" dirty="0"/>
              <a:t>Blacklines below are smoothed to see the behaviour more clearly</a:t>
            </a:r>
          </a:p>
          <a:p>
            <a:r>
              <a:rPr lang="de-CH" baseline="0" dirty="0"/>
              <a:t>Redlines are the cumulative values of displaement over the measurement period (ca 2.5 months)</a:t>
            </a:r>
          </a:p>
          <a:p>
            <a:r>
              <a:rPr lang="de-CH" baseline="0" dirty="0"/>
              <a:t>Graph on right shows significant crack opening of 4cm in 2.5 months (during monsoon period)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5CE48-0A07-4C6E-BD35-35C2F97C5791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1898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Post monsoon rapid</a:t>
            </a:r>
            <a:r>
              <a:rPr lang="de-CH" baseline="0" dirty="0"/>
              <a:t> acquistion, some minor failure of material at the front of the block (bottom of image)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5CE48-0A07-4C6E-BD35-35C2F97C5791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9859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</a:t>
            </a:r>
            <a:r>
              <a:rPr lang="de-CH" baseline="0" dirty="0"/>
              <a:t> measured area was compared to a reference area for sector 1 and 2 for all satellite and uav images to determine the magnitude of relative land loss 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5CE48-0A07-4C6E-BD35-35C2F97C5791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1357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5CE48-0A07-4C6E-BD35-35C2F97C5791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3880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5CE48-0A07-4C6E-BD35-35C2F97C5791}" type="slidenum">
              <a:rPr lang="de-CH" smtClean="0"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2903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Satellite</a:t>
            </a:r>
            <a:r>
              <a:rPr lang="de-CH" baseline="0" dirty="0"/>
              <a:t> image image from dec 2017, showing large post-monsoon failure of sector 2</a:t>
            </a:r>
          </a:p>
          <a:p>
            <a:r>
              <a:rPr lang="de-CH" baseline="0" dirty="0"/>
              <a:t>The fast rate of landslide activity appears to be more valid – earthquake activity would hasten the loss of land to a greater degree (by how much is difficult to estimate)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5CE48-0A07-4C6E-BD35-35C2F97C5791}" type="slidenum">
              <a:rPr lang="de-CH" smtClean="0"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8872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5159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9858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20075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128" y="1983179"/>
            <a:ext cx="8679873" cy="444619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630" y="1399489"/>
            <a:ext cx="8787740" cy="500564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4" name="Foliennummernplatzhalter 19"/>
          <p:cNvSpPr>
            <a:spLocks noGrp="1"/>
          </p:cNvSpPr>
          <p:nvPr>
            <p:ph type="sldNum" sz="quarter" idx="10"/>
          </p:nvPr>
        </p:nvSpPr>
        <p:spPr>
          <a:xfrm>
            <a:off x="7204075" y="6635750"/>
            <a:ext cx="1638300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A8240AC-7C05-436E-A1A1-3A1425287F5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940168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02958" y="204788"/>
            <a:ext cx="6741042" cy="5777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l">
              <a:defRPr sz="22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e-CH" dirty="0"/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4476750" y="0"/>
            <a:ext cx="3727450" cy="106363"/>
            <a:chOff x="4476997" y="0"/>
            <a:chExt cx="3726874" cy="475013"/>
          </a:xfrm>
        </p:grpSpPr>
        <p:cxnSp>
          <p:nvCxnSpPr>
            <p:cNvPr id="10" name="Straight Connector 9"/>
            <p:cNvCxnSpPr>
              <a:cxnSpLocks noChangeShapeType="1"/>
            </p:cNvCxnSpPr>
            <p:nvPr userDrawn="1"/>
          </p:nvCxnSpPr>
          <p:spPr bwMode="auto">
            <a:xfrm>
              <a:off x="4476997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10"/>
            <p:cNvCxnSpPr>
              <a:cxnSpLocks noChangeShapeType="1"/>
            </p:cNvCxnSpPr>
            <p:nvPr userDrawn="1"/>
          </p:nvCxnSpPr>
          <p:spPr bwMode="auto">
            <a:xfrm>
              <a:off x="8203871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Connector 11"/>
            <p:cNvCxnSpPr>
              <a:cxnSpLocks noChangeShapeType="1"/>
            </p:cNvCxnSpPr>
            <p:nvPr userDrawn="1"/>
          </p:nvCxnSpPr>
          <p:spPr bwMode="auto">
            <a:xfrm>
              <a:off x="6340434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990452570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3591" y="204788"/>
            <a:ext cx="6730409" cy="5777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l">
              <a:defRPr sz="22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e-CH" dirty="0"/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4476750" y="0"/>
            <a:ext cx="3727450" cy="106363"/>
            <a:chOff x="4476997" y="0"/>
            <a:chExt cx="3726874" cy="475013"/>
          </a:xfrm>
        </p:grpSpPr>
        <p:cxnSp>
          <p:nvCxnSpPr>
            <p:cNvPr id="10" name="Straight Connector 9"/>
            <p:cNvCxnSpPr>
              <a:cxnSpLocks noChangeShapeType="1"/>
            </p:cNvCxnSpPr>
            <p:nvPr userDrawn="1"/>
          </p:nvCxnSpPr>
          <p:spPr bwMode="auto">
            <a:xfrm>
              <a:off x="4476997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10"/>
            <p:cNvCxnSpPr>
              <a:cxnSpLocks noChangeShapeType="1"/>
            </p:cNvCxnSpPr>
            <p:nvPr userDrawn="1"/>
          </p:nvCxnSpPr>
          <p:spPr bwMode="auto">
            <a:xfrm>
              <a:off x="8203871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Connector 11"/>
            <p:cNvCxnSpPr>
              <a:cxnSpLocks noChangeShapeType="1"/>
            </p:cNvCxnSpPr>
            <p:nvPr userDrawn="1"/>
          </p:nvCxnSpPr>
          <p:spPr bwMode="auto">
            <a:xfrm>
              <a:off x="6340434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798791" y="835167"/>
            <a:ext cx="8079395" cy="605954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6503331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3591" y="204788"/>
            <a:ext cx="6730409" cy="5777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l">
              <a:defRPr sz="22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e-CH" dirty="0"/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4476750" y="0"/>
            <a:ext cx="3727450" cy="106363"/>
            <a:chOff x="4476997" y="0"/>
            <a:chExt cx="3726874" cy="475013"/>
          </a:xfrm>
        </p:grpSpPr>
        <p:cxnSp>
          <p:nvCxnSpPr>
            <p:cNvPr id="10" name="Straight Connector 9"/>
            <p:cNvCxnSpPr>
              <a:cxnSpLocks noChangeShapeType="1"/>
            </p:cNvCxnSpPr>
            <p:nvPr userDrawn="1"/>
          </p:nvCxnSpPr>
          <p:spPr bwMode="auto">
            <a:xfrm>
              <a:off x="4476997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10"/>
            <p:cNvCxnSpPr>
              <a:cxnSpLocks noChangeShapeType="1"/>
            </p:cNvCxnSpPr>
            <p:nvPr userDrawn="1"/>
          </p:nvCxnSpPr>
          <p:spPr bwMode="auto">
            <a:xfrm>
              <a:off x="8203871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Connector 11"/>
            <p:cNvCxnSpPr>
              <a:cxnSpLocks noChangeShapeType="1"/>
            </p:cNvCxnSpPr>
            <p:nvPr userDrawn="1"/>
          </p:nvCxnSpPr>
          <p:spPr bwMode="auto">
            <a:xfrm>
              <a:off x="6340434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808073" y="1536444"/>
            <a:ext cx="8155173" cy="5151435"/>
          </a:xfrm>
        </p:spPr>
        <p:txBody>
          <a:bodyPr/>
          <a:lstStyle>
            <a:lvl1pPr>
              <a:defRPr sz="2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742950" indent="-285750">
              <a:buFont typeface="Arial" panose="020B0604020202020204" pitchFamily="34" charset="0"/>
              <a:buChar char="•"/>
              <a:defRPr sz="26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2057400" indent="-228600">
              <a:buFont typeface="Arial" panose="020B0604020202020204" pitchFamily="34" charset="0"/>
              <a:buChar char="•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7084098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333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4365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751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415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9704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22948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21776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941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5BBAF-06B5-4577-9966-85A4123F1A0F}" type="datetimeFigureOut">
              <a:rPr lang="de-CH" smtClean="0"/>
              <a:t>15.06.18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22A04-B531-4169-AE9A-DD23F4243A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99439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7" r="2590"/>
          <a:stretch/>
        </p:blipFill>
        <p:spPr>
          <a:xfrm>
            <a:off x="0" y="-4"/>
            <a:ext cx="9144000" cy="68580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"/>
            <a:ext cx="9143999" cy="3143254"/>
          </a:xfrm>
          <a:solidFill>
            <a:schemeClr val="tx1">
              <a:alpha val="52000"/>
            </a:schemeClr>
          </a:solidFill>
        </p:spPr>
        <p:txBody>
          <a:bodyPr anchor="t" anchorCtr="0">
            <a:noAutofit/>
          </a:bodyPr>
          <a:lstStyle/>
          <a:p>
            <a:pPr>
              <a:defRPr/>
            </a:pPr>
            <a:br>
              <a:rPr lang="en-US" sz="2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</a:br>
            <a:r>
              <a:rPr lang="en-US" sz="3200" b="1" dirty="0">
                <a:solidFill>
                  <a:schemeClr val="bg1"/>
                </a:solidFill>
              </a:rPr>
              <a:t>Community livelihood, UAV remote sensing and landslide risk reduction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2800" dirty="0" err="1">
                <a:solidFill>
                  <a:schemeClr val="bg1"/>
                </a:solidFill>
              </a:rPr>
              <a:t>Bijulikot</a:t>
            </a:r>
            <a:r>
              <a:rPr lang="en-US" sz="2800" dirty="0">
                <a:solidFill>
                  <a:schemeClr val="bg1"/>
                </a:solidFill>
              </a:rPr>
              <a:t> landslide area, </a:t>
            </a:r>
            <a:r>
              <a:rPr lang="en-US" sz="2800" dirty="0" err="1">
                <a:solidFill>
                  <a:schemeClr val="bg1"/>
                </a:solidFill>
              </a:rPr>
              <a:t>Ramechap</a:t>
            </a:r>
            <a:r>
              <a:rPr lang="en-US" sz="2800" dirty="0">
                <a:solidFill>
                  <a:schemeClr val="bg1"/>
                </a:solidFill>
              </a:rPr>
              <a:t> district, Nepal</a:t>
            </a:r>
            <a:br>
              <a:rPr lang="de-CH" sz="2800" dirty="0"/>
            </a:br>
            <a:br>
              <a:rPr lang="en-US" sz="10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</a:br>
            <a:br>
              <a:rPr lang="en-US" sz="2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</a:br>
            <a:br>
              <a:rPr lang="en-US" sz="1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</a:br>
            <a:br>
              <a:rPr lang="en-US" sz="18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</a:br>
            <a:endParaRPr lang="de-CH" sz="12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8728075" y="6624638"/>
            <a:ext cx="415925" cy="222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r">
              <a:defRPr/>
            </a:pPr>
            <a:fld id="{5463A091-A89F-425C-AD33-2BD3ADC38F0E}" type="slidenum"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defRPr/>
              </a:pPr>
              <a:t>1</a:t>
            </a:fld>
            <a:endParaRPr lang="de-DE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4476750" y="0"/>
            <a:ext cx="3727450" cy="106363"/>
            <a:chOff x="4476997" y="0"/>
            <a:chExt cx="3726874" cy="475013"/>
          </a:xfrm>
        </p:grpSpPr>
        <p:cxnSp>
          <p:nvCxnSpPr>
            <p:cNvPr id="7" name="Straight Connector 6"/>
            <p:cNvCxnSpPr>
              <a:cxnSpLocks noChangeShapeType="1"/>
            </p:cNvCxnSpPr>
            <p:nvPr userDrawn="1"/>
          </p:nvCxnSpPr>
          <p:spPr bwMode="auto">
            <a:xfrm>
              <a:off x="4476997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Straight Connector 7"/>
            <p:cNvCxnSpPr>
              <a:cxnSpLocks noChangeShapeType="1"/>
            </p:cNvCxnSpPr>
            <p:nvPr userDrawn="1"/>
          </p:nvCxnSpPr>
          <p:spPr bwMode="auto">
            <a:xfrm>
              <a:off x="8203871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Straight Connector 8"/>
            <p:cNvCxnSpPr>
              <a:cxnSpLocks noChangeShapeType="1"/>
            </p:cNvCxnSpPr>
            <p:nvPr userDrawn="1"/>
          </p:nvCxnSpPr>
          <p:spPr bwMode="auto">
            <a:xfrm>
              <a:off x="6340434" y="0"/>
              <a:ext cx="0" cy="475013"/>
            </a:xfrm>
            <a:prstGeom prst="line">
              <a:avLst/>
            </a:prstGeom>
            <a:noFill/>
            <a:ln w="19050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135" y="5287251"/>
            <a:ext cx="2332938" cy="84919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87342" y="2624257"/>
            <a:ext cx="7369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0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Joel Kaiser, Uttam Pudasaini, Andrew Kos and Carl Adams</a:t>
            </a:r>
            <a:endParaRPr lang="de-CH" sz="2000" dirty="0"/>
          </a:p>
        </p:txBody>
      </p:sp>
      <p:pic>
        <p:nvPicPr>
          <p:cNvPr id="14" name="Picture 13" descr="U:\PROJECTS\Cengalo_GR\2nd interim report\pdf\Untitled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135" y="4376773"/>
            <a:ext cx="2347319" cy="75807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We_Robotics_Web_Red_Large.png">
            <a:extLst>
              <a:ext uri="{FF2B5EF4-FFF2-40B4-BE49-F238E27FC236}">
                <a16:creationId xmlns:a16="http://schemas.microsoft.com/office/drawing/2014/main" id="{55F2EB8F-4185-C649-B43F-4F77A70574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629" y="3480645"/>
            <a:ext cx="2488252" cy="811508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308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716454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4762500" y="5619750"/>
            <a:ext cx="19050" cy="704850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6115050" y="4724400"/>
            <a:ext cx="381000" cy="619125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38125" y="4629150"/>
            <a:ext cx="552450" cy="542925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8848725" y="4329112"/>
            <a:ext cx="466725" cy="395288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7016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63038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S:\IGRP\Medair\REPORT\crackmeter_1&amp;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176" y="0"/>
            <a:ext cx="6080674" cy="405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S:\IGRP\Medair\DATA\photographs_June2017\from Niroj\IMG_2475-m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97235" cy="439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:\IGRP\Medair\DATA\photographs_June2017\from Niroj\IMG_2493-min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27"/>
          <a:stretch/>
        </p:blipFill>
        <p:spPr bwMode="auto">
          <a:xfrm>
            <a:off x="0" y="4053358"/>
            <a:ext cx="3297235" cy="280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S:\IGRP\Medair\DATA\photographs_June2017\AT4A678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7" t="-1" r="12847" b="4717"/>
          <a:stretch/>
        </p:blipFill>
        <p:spPr bwMode="auto">
          <a:xfrm>
            <a:off x="3297234" y="4053358"/>
            <a:ext cx="3456000" cy="281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S:\IGRP\Medair\DATA\photographs_June2017\AT4A682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8" t="13190" r="33997" b="15946"/>
          <a:stretch/>
        </p:blipFill>
        <p:spPr bwMode="auto">
          <a:xfrm>
            <a:off x="6372000" y="4049999"/>
            <a:ext cx="2785630" cy="282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-1" y="4049999"/>
            <a:ext cx="9144001" cy="335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297234" y="0"/>
            <a:ext cx="1" cy="687180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372000" y="4053358"/>
            <a:ext cx="0" cy="28184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811917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Field Monitoring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089" y="1247774"/>
            <a:ext cx="4439336" cy="54197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2" r="6395"/>
          <a:stretch/>
        </p:blipFill>
        <p:spPr>
          <a:xfrm>
            <a:off x="305925" y="1314450"/>
            <a:ext cx="3852000" cy="54197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9565" y="1457325"/>
            <a:ext cx="15499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Crackmeter #1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60247" y="1034533"/>
            <a:ext cx="15499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Crackmeter #2</a:t>
            </a:r>
          </a:p>
        </p:txBody>
      </p:sp>
    </p:spTree>
    <p:extLst>
      <p:ext uri="{BB962C8B-B14F-4D97-AF65-F5344CB8AC3E}">
        <p14:creationId xmlns:p14="http://schemas.microsoft.com/office/powerpoint/2010/main" val="3052318330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4"/>
          <a:stretch/>
        </p:blipFill>
        <p:spPr>
          <a:xfrm>
            <a:off x="-1" y="0"/>
            <a:ext cx="91695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16944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Reference &amp; measured areas in sector 1&amp; 2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" r="20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1033667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Land-loss measured in sectors 1 &amp; 2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171586"/>
              </p:ext>
            </p:extLst>
          </p:nvPr>
        </p:nvGraphicFramePr>
        <p:xfrm>
          <a:off x="877184" y="1392867"/>
          <a:ext cx="7325833" cy="44144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7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4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0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05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21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4037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200" b="1" dirty="0">
                          <a:effectLst/>
                        </a:rPr>
                        <a:t>Sector 1</a:t>
                      </a:r>
                      <a:endParaRPr lang="de-CH" sz="120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de-CH" sz="11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54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050" b="1" dirty="0">
                          <a:effectLst/>
                        </a:rPr>
                        <a:t>Date</a:t>
                      </a:r>
                      <a:endParaRPr lang="de-CH" sz="105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050" b="1" dirty="0">
                          <a:effectLst/>
                        </a:rPr>
                        <a:t>Measured surface area m</a:t>
                      </a:r>
                      <a:r>
                        <a:rPr lang="de-CH" sz="1050" b="1" baseline="30000" dirty="0">
                          <a:effectLst/>
                        </a:rPr>
                        <a:t>2</a:t>
                      </a:r>
                      <a:endParaRPr lang="de-CH" sz="105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050" b="1" dirty="0"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de-CH" sz="1050" b="1" dirty="0">
                          <a:effectLst/>
                        </a:rPr>
                        <a:t>  </a:t>
                      </a:r>
                      <a:r>
                        <a:rPr lang="en-US" sz="1050" b="1" dirty="0">
                          <a:effectLst/>
                        </a:rPr>
                        <a:t>surface area loss per interval m</a:t>
                      </a:r>
                      <a:r>
                        <a:rPr lang="en-US" sz="1050" b="1" baseline="30000" dirty="0">
                          <a:effectLst/>
                        </a:rPr>
                        <a:t>2</a:t>
                      </a:r>
                      <a:endParaRPr lang="de-CH" sz="105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050" b="1" dirty="0"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de-CH" sz="1050" b="1" dirty="0">
                          <a:effectLst/>
                        </a:rPr>
                        <a:t>  </a:t>
                      </a:r>
                      <a:r>
                        <a:rPr lang="en-US" sz="1050" b="1" dirty="0">
                          <a:effectLst/>
                        </a:rPr>
                        <a:t>surface area loss per year m</a:t>
                      </a:r>
                      <a:r>
                        <a:rPr lang="en-US" sz="1050" b="1" baseline="30000" dirty="0">
                          <a:effectLst/>
                        </a:rPr>
                        <a:t>2</a:t>
                      </a:r>
                      <a:endParaRPr lang="de-CH" sz="105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38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 dirty="0">
                          <a:effectLst/>
                        </a:rPr>
                        <a:t>11.01.2017</a:t>
                      </a:r>
                      <a:endParaRPr lang="de-CH" sz="12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 dirty="0">
                          <a:effectLst/>
                        </a:rPr>
                        <a:t>5’394</a:t>
                      </a:r>
                      <a:endParaRPr lang="de-CH" sz="12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 dirty="0">
                          <a:effectLst/>
                        </a:rPr>
                        <a:t>(2009-2017) 9’564</a:t>
                      </a:r>
                      <a:endParaRPr lang="de-CH" sz="12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>
                          <a:effectLst/>
                        </a:rPr>
                        <a:t>(2009-2017) 1’191</a:t>
                      </a:r>
                      <a:endParaRPr lang="de-CH" sz="120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38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 dirty="0">
                          <a:effectLst/>
                        </a:rPr>
                        <a:t>03.01.2009</a:t>
                      </a:r>
                      <a:endParaRPr lang="de-CH" sz="12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 dirty="0">
                          <a:effectLst/>
                        </a:rPr>
                        <a:t>14’959</a:t>
                      </a:r>
                      <a:endParaRPr lang="de-CH" sz="12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 dirty="0">
                          <a:effectLst/>
                        </a:rPr>
                        <a:t>(2003-2009) 55</a:t>
                      </a:r>
                      <a:endParaRPr lang="de-CH" sz="12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 dirty="0">
                          <a:effectLst/>
                        </a:rPr>
                        <a:t>(2003-2009) 11</a:t>
                      </a:r>
                      <a:endParaRPr lang="de-CH" sz="12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38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>
                          <a:effectLst/>
                        </a:rPr>
                        <a:t>03.11.2003</a:t>
                      </a:r>
                      <a:endParaRPr lang="de-CH" sz="120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 dirty="0">
                          <a:effectLst/>
                        </a:rPr>
                        <a:t>15’014</a:t>
                      </a:r>
                      <a:endParaRPr lang="de-CH" sz="12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de-CH" sz="11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02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de-CH" sz="11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778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200" b="1" dirty="0">
                          <a:effectLst/>
                        </a:rPr>
                        <a:t>Sector 2</a:t>
                      </a:r>
                      <a:endParaRPr lang="de-CH" sz="120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de-CH" sz="11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232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050" b="1" dirty="0">
                          <a:effectLst/>
                        </a:rPr>
                        <a:t>Date</a:t>
                      </a:r>
                      <a:endParaRPr lang="de-CH" sz="105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050" b="1" dirty="0">
                          <a:effectLst/>
                        </a:rPr>
                        <a:t>Measured surface area m</a:t>
                      </a:r>
                      <a:r>
                        <a:rPr lang="de-CH" sz="1050" b="1" baseline="30000" dirty="0">
                          <a:effectLst/>
                        </a:rPr>
                        <a:t>2</a:t>
                      </a:r>
                      <a:endParaRPr lang="de-CH" sz="105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050" b="1" dirty="0"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de-CH" sz="1050" b="1" dirty="0">
                          <a:effectLst/>
                        </a:rPr>
                        <a:t>  </a:t>
                      </a:r>
                      <a:r>
                        <a:rPr lang="en-US" sz="1050" b="1" dirty="0">
                          <a:effectLst/>
                        </a:rPr>
                        <a:t>surface area loss per interval m</a:t>
                      </a:r>
                      <a:r>
                        <a:rPr lang="en-US" sz="1050" b="1" baseline="30000" dirty="0">
                          <a:effectLst/>
                        </a:rPr>
                        <a:t>2</a:t>
                      </a:r>
                      <a:endParaRPr lang="de-CH" sz="105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050" b="1" dirty="0"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de-CH" sz="1050" b="1" dirty="0">
                          <a:effectLst/>
                        </a:rPr>
                        <a:t>  </a:t>
                      </a:r>
                      <a:r>
                        <a:rPr lang="en-US" sz="1050" b="1" dirty="0">
                          <a:effectLst/>
                        </a:rPr>
                        <a:t>surface area loss per year m</a:t>
                      </a:r>
                      <a:r>
                        <a:rPr lang="en-US" sz="1050" b="1" baseline="30000" dirty="0">
                          <a:effectLst/>
                        </a:rPr>
                        <a:t>2</a:t>
                      </a:r>
                      <a:endParaRPr lang="de-CH" sz="105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38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>
                          <a:effectLst/>
                        </a:rPr>
                        <a:t>11.01.2017</a:t>
                      </a:r>
                      <a:endParaRPr lang="de-CH" sz="120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>
                          <a:effectLst/>
                        </a:rPr>
                        <a:t>43’611</a:t>
                      </a:r>
                      <a:endParaRPr lang="de-CH" sz="120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>
                          <a:effectLst/>
                        </a:rPr>
                        <a:t>(2009-2017) 8’835</a:t>
                      </a:r>
                      <a:endParaRPr lang="de-CH" sz="120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>
                          <a:effectLst/>
                        </a:rPr>
                        <a:t>(2009-2017) 1’100</a:t>
                      </a:r>
                      <a:endParaRPr lang="de-CH" sz="120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38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>
                          <a:effectLst/>
                        </a:rPr>
                        <a:t>03.01.2009</a:t>
                      </a:r>
                      <a:endParaRPr lang="de-CH" sz="120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>
                          <a:effectLst/>
                        </a:rPr>
                        <a:t>52’446</a:t>
                      </a:r>
                      <a:endParaRPr lang="de-CH" sz="120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>
                          <a:effectLst/>
                        </a:rPr>
                        <a:t>(2003-2009) 11’673</a:t>
                      </a:r>
                      <a:endParaRPr lang="de-CH" sz="120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 dirty="0">
                          <a:effectLst/>
                        </a:rPr>
                        <a:t>(2003-2009) 2’256</a:t>
                      </a:r>
                      <a:endParaRPr lang="de-CH" sz="12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338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>
                          <a:effectLst/>
                        </a:rPr>
                        <a:t>03.11.2003</a:t>
                      </a:r>
                      <a:endParaRPr lang="de-CH" sz="120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200" dirty="0">
                          <a:effectLst/>
                        </a:rPr>
                        <a:t>64’119</a:t>
                      </a:r>
                      <a:endParaRPr lang="de-CH" sz="12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de-CH" sz="1100" dirty="0">
                          <a:effectLst/>
                        </a:rPr>
                        <a:t> </a:t>
                      </a:r>
                      <a:endParaRPr lang="de-CH" sz="11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8932427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Land-loss future projection</a:t>
            </a:r>
          </a:p>
        </p:txBody>
      </p:sp>
      <p:pic>
        <p:nvPicPr>
          <p:cNvPr id="10241" name="Picture 1" descr="S:\IGRP\Medair\REPORT\sector1_landLos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42" y="3748103"/>
            <a:ext cx="4076552" cy="288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S:\IGRP\Medair\REPORT\sector2_landLos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91" y="3748103"/>
            <a:ext cx="4076552" cy="288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006305"/>
              </p:ext>
            </p:extLst>
          </p:nvPr>
        </p:nvGraphicFramePr>
        <p:xfrm>
          <a:off x="467843" y="2009976"/>
          <a:ext cx="8212600" cy="13038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6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34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6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565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121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200" b="1" dirty="0">
                          <a:effectLst/>
                        </a:rPr>
                        <a:t>Sector</a:t>
                      </a:r>
                      <a:endParaRPr lang="de-CH" sz="120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Potential land loss (m</a:t>
                      </a:r>
                      <a:r>
                        <a:rPr lang="en-US" sz="1200" b="1" baseline="30000" dirty="0">
                          <a:effectLst/>
                        </a:rPr>
                        <a:t>2</a:t>
                      </a:r>
                      <a:r>
                        <a:rPr lang="en-US" sz="1200" b="1" dirty="0">
                          <a:effectLst/>
                        </a:rPr>
                        <a:t>)</a:t>
                      </a:r>
                      <a:endParaRPr lang="en-US" sz="1200" b="1" baseline="30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from landslide erosion</a:t>
                      </a:r>
                      <a:endParaRPr lang="de-CH" sz="120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Projected # of years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until landslide erosion is complete:</a:t>
                      </a:r>
                      <a:endParaRPr lang="de-CH" sz="1200" b="1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50" b="0" dirty="0">
                          <a:effectLst/>
                        </a:rPr>
                        <a:t>Slow rate</a:t>
                      </a:r>
                      <a:r>
                        <a:rPr lang="en-GB" sz="1050" b="0" baseline="0" dirty="0">
                          <a:effectLst/>
                        </a:rPr>
                        <a:t> of landslide activity</a:t>
                      </a:r>
                      <a:r>
                        <a:rPr lang="en-GB" sz="1050" b="0" dirty="0">
                          <a:effectLst/>
                        </a:rPr>
                        <a:t>**</a:t>
                      </a:r>
                      <a:endParaRPr lang="de-CH" sz="1050" b="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Projected # of years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until landslide erosion is complete:</a:t>
                      </a:r>
                      <a:endParaRPr lang="de-CH" sz="1200" b="1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50" b="0" dirty="0">
                          <a:effectLst/>
                        </a:rPr>
                        <a:t>Fast rate of landslide activity**</a:t>
                      </a:r>
                      <a:endParaRPr lang="de-CH" sz="1050" b="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47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000" b="1" dirty="0">
                          <a:effectLst/>
                        </a:rPr>
                        <a:t>1</a:t>
                      </a:r>
                      <a:endParaRPr lang="de-CH" sz="110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</a:rPr>
                        <a:t>2’576</a:t>
                      </a:r>
                      <a:endParaRPr lang="de-CH" sz="14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</a:rPr>
                        <a:t>242</a:t>
                      </a:r>
                      <a:endParaRPr lang="de-CH" sz="14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</a:rPr>
                        <a:t>2</a:t>
                      </a:r>
                      <a:endParaRPr lang="de-CH" sz="14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47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000" b="1" dirty="0">
                          <a:effectLst/>
                        </a:rPr>
                        <a:t>2</a:t>
                      </a:r>
                      <a:endParaRPr lang="de-CH" sz="1100" b="1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</a:rPr>
                        <a:t>15’753</a:t>
                      </a:r>
                      <a:endParaRPr lang="de-CH" sz="14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>
                          <a:effectLst/>
                        </a:rPr>
                        <a:t>14</a:t>
                      </a:r>
                      <a:endParaRPr lang="de-CH" sz="140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</a:rPr>
                        <a:t>7</a:t>
                      </a:r>
                      <a:endParaRPr lang="de-CH" sz="1400" dirty="0">
                        <a:effectLst/>
                        <a:latin typeface="Century Gothic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61950" y="3476625"/>
            <a:ext cx="95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Sector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18166" y="3476625"/>
            <a:ext cx="95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Sector 2</a:t>
            </a:r>
          </a:p>
        </p:txBody>
      </p:sp>
    </p:spTree>
    <p:extLst>
      <p:ext uri="{BB962C8B-B14F-4D97-AF65-F5344CB8AC3E}">
        <p14:creationId xmlns:p14="http://schemas.microsoft.com/office/powerpoint/2010/main" val="439123564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Recent Changes (Jan 2017)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1" b="5591"/>
          <a:stretch>
            <a:fillRect/>
          </a:stretch>
        </p:blipFill>
        <p:spPr/>
      </p:pic>
      <p:sp>
        <p:nvSpPr>
          <p:cNvPr id="10" name="Freeform 9"/>
          <p:cNvSpPr/>
          <p:nvPr/>
        </p:nvSpPr>
        <p:spPr>
          <a:xfrm>
            <a:off x="2913321" y="1902983"/>
            <a:ext cx="3211032" cy="2183793"/>
          </a:xfrm>
          <a:custGeom>
            <a:avLst/>
            <a:gdLst>
              <a:gd name="connsiteX0" fmla="*/ 1073888 w 3211032"/>
              <a:gd name="connsiteY0" fmla="*/ 2902931 h 2902931"/>
              <a:gd name="connsiteX1" fmla="*/ 1095153 w 3211032"/>
              <a:gd name="connsiteY1" fmla="*/ 2849768 h 2902931"/>
              <a:gd name="connsiteX2" fmla="*/ 1116419 w 3211032"/>
              <a:gd name="connsiteY2" fmla="*/ 2828503 h 2902931"/>
              <a:gd name="connsiteX3" fmla="*/ 1158949 w 3211032"/>
              <a:gd name="connsiteY3" fmla="*/ 2732810 h 2902931"/>
              <a:gd name="connsiteX4" fmla="*/ 1148316 w 3211032"/>
              <a:gd name="connsiteY4" fmla="*/ 2583955 h 2902931"/>
              <a:gd name="connsiteX5" fmla="*/ 1127051 w 3211032"/>
              <a:gd name="connsiteY5" fmla="*/ 2520159 h 2902931"/>
              <a:gd name="connsiteX6" fmla="*/ 1137684 w 3211032"/>
              <a:gd name="connsiteY6" fmla="*/ 2466996 h 2902931"/>
              <a:gd name="connsiteX7" fmla="*/ 1180214 w 3211032"/>
              <a:gd name="connsiteY7" fmla="*/ 2403201 h 2902931"/>
              <a:gd name="connsiteX8" fmla="*/ 1233377 w 3211032"/>
              <a:gd name="connsiteY8" fmla="*/ 2350038 h 2902931"/>
              <a:gd name="connsiteX9" fmla="*/ 1222744 w 3211032"/>
              <a:gd name="connsiteY9" fmla="*/ 2264978 h 2902931"/>
              <a:gd name="connsiteX10" fmla="*/ 1201479 w 3211032"/>
              <a:gd name="connsiteY10" fmla="*/ 2233080 h 2902931"/>
              <a:gd name="connsiteX11" fmla="*/ 1137684 w 3211032"/>
              <a:gd name="connsiteY11" fmla="*/ 2179917 h 2902931"/>
              <a:gd name="connsiteX12" fmla="*/ 1073888 w 3211032"/>
              <a:gd name="connsiteY12" fmla="*/ 2105489 h 2902931"/>
              <a:gd name="connsiteX13" fmla="*/ 1010093 w 3211032"/>
              <a:gd name="connsiteY13" fmla="*/ 2084224 h 2902931"/>
              <a:gd name="connsiteX14" fmla="*/ 978195 w 3211032"/>
              <a:gd name="connsiteY14" fmla="*/ 2062959 h 2902931"/>
              <a:gd name="connsiteX15" fmla="*/ 903767 w 3211032"/>
              <a:gd name="connsiteY15" fmla="*/ 2052327 h 2902931"/>
              <a:gd name="connsiteX16" fmla="*/ 786809 w 3211032"/>
              <a:gd name="connsiteY16" fmla="*/ 2020429 h 2902931"/>
              <a:gd name="connsiteX17" fmla="*/ 754912 w 3211032"/>
              <a:gd name="connsiteY17" fmla="*/ 2009796 h 2902931"/>
              <a:gd name="connsiteX18" fmla="*/ 669851 w 3211032"/>
              <a:gd name="connsiteY18" fmla="*/ 1946001 h 2902931"/>
              <a:gd name="connsiteX19" fmla="*/ 606056 w 3211032"/>
              <a:gd name="connsiteY19" fmla="*/ 1914103 h 2902931"/>
              <a:gd name="connsiteX20" fmla="*/ 531628 w 3211032"/>
              <a:gd name="connsiteY20" fmla="*/ 1839675 h 2902931"/>
              <a:gd name="connsiteX21" fmla="*/ 478465 w 3211032"/>
              <a:gd name="connsiteY21" fmla="*/ 1775880 h 2902931"/>
              <a:gd name="connsiteX22" fmla="*/ 446567 w 3211032"/>
              <a:gd name="connsiteY22" fmla="*/ 1765248 h 2902931"/>
              <a:gd name="connsiteX23" fmla="*/ 414670 w 3211032"/>
              <a:gd name="connsiteY23" fmla="*/ 1701452 h 2902931"/>
              <a:gd name="connsiteX24" fmla="*/ 393405 w 3211032"/>
              <a:gd name="connsiteY24" fmla="*/ 1627024 h 2902931"/>
              <a:gd name="connsiteX25" fmla="*/ 372139 w 3211032"/>
              <a:gd name="connsiteY25" fmla="*/ 1563229 h 2902931"/>
              <a:gd name="connsiteX26" fmla="*/ 287079 w 3211032"/>
              <a:gd name="connsiteY26" fmla="*/ 1467536 h 2902931"/>
              <a:gd name="connsiteX27" fmla="*/ 265814 w 3211032"/>
              <a:gd name="connsiteY27" fmla="*/ 1393108 h 2902931"/>
              <a:gd name="connsiteX28" fmla="*/ 244549 w 3211032"/>
              <a:gd name="connsiteY28" fmla="*/ 1361210 h 2902931"/>
              <a:gd name="connsiteX29" fmla="*/ 223284 w 3211032"/>
              <a:gd name="connsiteY29" fmla="*/ 1297415 h 2902931"/>
              <a:gd name="connsiteX30" fmla="*/ 202019 w 3211032"/>
              <a:gd name="connsiteY30" fmla="*/ 1265517 h 2902931"/>
              <a:gd name="connsiteX31" fmla="*/ 191386 w 3211032"/>
              <a:gd name="connsiteY31" fmla="*/ 1233620 h 2902931"/>
              <a:gd name="connsiteX32" fmla="*/ 159488 w 3211032"/>
              <a:gd name="connsiteY32" fmla="*/ 1212355 h 2902931"/>
              <a:gd name="connsiteX33" fmla="*/ 138223 w 3211032"/>
              <a:gd name="connsiteY33" fmla="*/ 1191089 h 2902931"/>
              <a:gd name="connsiteX34" fmla="*/ 127591 w 3211032"/>
              <a:gd name="connsiteY34" fmla="*/ 1159192 h 2902931"/>
              <a:gd name="connsiteX35" fmla="*/ 85060 w 3211032"/>
              <a:gd name="connsiteY35" fmla="*/ 1106029 h 2902931"/>
              <a:gd name="connsiteX36" fmla="*/ 63795 w 3211032"/>
              <a:gd name="connsiteY36" fmla="*/ 1074131 h 2902931"/>
              <a:gd name="connsiteX37" fmla="*/ 53163 w 3211032"/>
              <a:gd name="connsiteY37" fmla="*/ 1042234 h 2902931"/>
              <a:gd name="connsiteX38" fmla="*/ 10632 w 3211032"/>
              <a:gd name="connsiteY38" fmla="*/ 999703 h 2902931"/>
              <a:gd name="connsiteX39" fmla="*/ 0 w 3211032"/>
              <a:gd name="connsiteY39" fmla="*/ 967806 h 2902931"/>
              <a:gd name="connsiteX40" fmla="*/ 10632 w 3211032"/>
              <a:gd name="connsiteY40" fmla="*/ 925275 h 2902931"/>
              <a:gd name="connsiteX41" fmla="*/ 63795 w 3211032"/>
              <a:gd name="connsiteY41" fmla="*/ 893378 h 2902931"/>
              <a:gd name="connsiteX42" fmla="*/ 116958 w 3211032"/>
              <a:gd name="connsiteY42" fmla="*/ 882745 h 2902931"/>
              <a:gd name="connsiteX43" fmla="*/ 191386 w 3211032"/>
              <a:gd name="connsiteY43" fmla="*/ 872113 h 2902931"/>
              <a:gd name="connsiteX44" fmla="*/ 255181 w 3211032"/>
              <a:gd name="connsiteY44" fmla="*/ 850848 h 2902931"/>
              <a:gd name="connsiteX45" fmla="*/ 318977 w 3211032"/>
              <a:gd name="connsiteY45" fmla="*/ 840215 h 2902931"/>
              <a:gd name="connsiteX46" fmla="*/ 393405 w 3211032"/>
              <a:gd name="connsiteY46" fmla="*/ 818950 h 2902931"/>
              <a:gd name="connsiteX47" fmla="*/ 435935 w 3211032"/>
              <a:gd name="connsiteY47" fmla="*/ 755155 h 2902931"/>
              <a:gd name="connsiteX48" fmla="*/ 467832 w 3211032"/>
              <a:gd name="connsiteY48" fmla="*/ 691359 h 2902931"/>
              <a:gd name="connsiteX49" fmla="*/ 489098 w 3211032"/>
              <a:gd name="connsiteY49" fmla="*/ 670094 h 2902931"/>
              <a:gd name="connsiteX50" fmla="*/ 542260 w 3211032"/>
              <a:gd name="connsiteY50" fmla="*/ 616931 h 2902931"/>
              <a:gd name="connsiteX51" fmla="*/ 606056 w 3211032"/>
              <a:gd name="connsiteY51" fmla="*/ 489341 h 2902931"/>
              <a:gd name="connsiteX52" fmla="*/ 627321 w 3211032"/>
              <a:gd name="connsiteY52" fmla="*/ 468075 h 2902931"/>
              <a:gd name="connsiteX53" fmla="*/ 691116 w 3211032"/>
              <a:gd name="connsiteY53" fmla="*/ 446810 h 2902931"/>
              <a:gd name="connsiteX54" fmla="*/ 882502 w 3211032"/>
              <a:gd name="connsiteY54" fmla="*/ 425545 h 2902931"/>
              <a:gd name="connsiteX55" fmla="*/ 999460 w 3211032"/>
              <a:gd name="connsiteY55" fmla="*/ 425545 h 2902931"/>
              <a:gd name="connsiteX56" fmla="*/ 1031358 w 3211032"/>
              <a:gd name="connsiteY56" fmla="*/ 404280 h 2902931"/>
              <a:gd name="connsiteX57" fmla="*/ 1095153 w 3211032"/>
              <a:gd name="connsiteY57" fmla="*/ 383015 h 2902931"/>
              <a:gd name="connsiteX58" fmla="*/ 1158949 w 3211032"/>
              <a:gd name="connsiteY58" fmla="*/ 361750 h 2902931"/>
              <a:gd name="connsiteX59" fmla="*/ 1222744 w 3211032"/>
              <a:gd name="connsiteY59" fmla="*/ 340485 h 2902931"/>
              <a:gd name="connsiteX60" fmla="*/ 1307805 w 3211032"/>
              <a:gd name="connsiteY60" fmla="*/ 319220 h 2902931"/>
              <a:gd name="connsiteX61" fmla="*/ 1488558 w 3211032"/>
              <a:gd name="connsiteY61" fmla="*/ 329852 h 2902931"/>
              <a:gd name="connsiteX62" fmla="*/ 1520456 w 3211032"/>
              <a:gd name="connsiteY62" fmla="*/ 340485 h 2902931"/>
              <a:gd name="connsiteX63" fmla="*/ 1679944 w 3211032"/>
              <a:gd name="connsiteY63" fmla="*/ 329852 h 2902931"/>
              <a:gd name="connsiteX64" fmla="*/ 1733107 w 3211032"/>
              <a:gd name="connsiteY64" fmla="*/ 287322 h 2902931"/>
              <a:gd name="connsiteX65" fmla="*/ 1796902 w 3211032"/>
              <a:gd name="connsiteY65" fmla="*/ 266057 h 2902931"/>
              <a:gd name="connsiteX66" fmla="*/ 1967023 w 3211032"/>
              <a:gd name="connsiteY66" fmla="*/ 234159 h 2902931"/>
              <a:gd name="connsiteX67" fmla="*/ 1998921 w 3211032"/>
              <a:gd name="connsiteY67" fmla="*/ 212894 h 2902931"/>
              <a:gd name="connsiteX68" fmla="*/ 2009553 w 3211032"/>
              <a:gd name="connsiteY68" fmla="*/ 180996 h 2902931"/>
              <a:gd name="connsiteX69" fmla="*/ 2030819 w 3211032"/>
              <a:gd name="connsiteY69" fmla="*/ 159731 h 2902931"/>
              <a:gd name="connsiteX70" fmla="*/ 2094614 w 3211032"/>
              <a:gd name="connsiteY70" fmla="*/ 180996 h 2902931"/>
              <a:gd name="connsiteX71" fmla="*/ 2169042 w 3211032"/>
              <a:gd name="connsiteY71" fmla="*/ 159731 h 2902931"/>
              <a:gd name="connsiteX72" fmla="*/ 2211572 w 3211032"/>
              <a:gd name="connsiteY72" fmla="*/ 149099 h 2902931"/>
              <a:gd name="connsiteX73" fmla="*/ 2243470 w 3211032"/>
              <a:gd name="connsiteY73" fmla="*/ 138466 h 2902931"/>
              <a:gd name="connsiteX74" fmla="*/ 2434856 w 3211032"/>
              <a:gd name="connsiteY74" fmla="*/ 117201 h 2902931"/>
              <a:gd name="connsiteX75" fmla="*/ 2466753 w 3211032"/>
              <a:gd name="connsiteY75" fmla="*/ 106568 h 2902931"/>
              <a:gd name="connsiteX76" fmla="*/ 2509284 w 3211032"/>
              <a:gd name="connsiteY76" fmla="*/ 95936 h 2902931"/>
              <a:gd name="connsiteX77" fmla="*/ 2541181 w 3211032"/>
              <a:gd name="connsiteY77" fmla="*/ 74671 h 2902931"/>
              <a:gd name="connsiteX78" fmla="*/ 2626242 w 3211032"/>
              <a:gd name="connsiteY78" fmla="*/ 53406 h 2902931"/>
              <a:gd name="connsiteX79" fmla="*/ 2658139 w 3211032"/>
              <a:gd name="connsiteY79" fmla="*/ 42773 h 2902931"/>
              <a:gd name="connsiteX80" fmla="*/ 2849526 w 3211032"/>
              <a:gd name="connsiteY80" fmla="*/ 32141 h 2902931"/>
              <a:gd name="connsiteX81" fmla="*/ 2998381 w 3211032"/>
              <a:gd name="connsiteY81" fmla="*/ 42773 h 2902931"/>
              <a:gd name="connsiteX82" fmla="*/ 3125972 w 3211032"/>
              <a:gd name="connsiteY82" fmla="*/ 10875 h 2902931"/>
              <a:gd name="connsiteX83" fmla="*/ 3189767 w 3211032"/>
              <a:gd name="connsiteY83" fmla="*/ 42773 h 2902931"/>
              <a:gd name="connsiteX84" fmla="*/ 3211032 w 3211032"/>
              <a:gd name="connsiteY84" fmla="*/ 74671 h 2902931"/>
              <a:gd name="connsiteX0" fmla="*/ 1073888 w 3211032"/>
              <a:gd name="connsiteY0" fmla="*/ 2902931 h 2902931"/>
              <a:gd name="connsiteX1" fmla="*/ 1095153 w 3211032"/>
              <a:gd name="connsiteY1" fmla="*/ 2849768 h 2902931"/>
              <a:gd name="connsiteX2" fmla="*/ 1116419 w 3211032"/>
              <a:gd name="connsiteY2" fmla="*/ 2828503 h 2902931"/>
              <a:gd name="connsiteX3" fmla="*/ 1158949 w 3211032"/>
              <a:gd name="connsiteY3" fmla="*/ 2732810 h 2902931"/>
              <a:gd name="connsiteX4" fmla="*/ 1148316 w 3211032"/>
              <a:gd name="connsiteY4" fmla="*/ 2583955 h 2902931"/>
              <a:gd name="connsiteX5" fmla="*/ 1127051 w 3211032"/>
              <a:gd name="connsiteY5" fmla="*/ 2520159 h 2902931"/>
              <a:gd name="connsiteX6" fmla="*/ 1137684 w 3211032"/>
              <a:gd name="connsiteY6" fmla="*/ 2466996 h 2902931"/>
              <a:gd name="connsiteX7" fmla="*/ 1180214 w 3211032"/>
              <a:gd name="connsiteY7" fmla="*/ 2403201 h 2902931"/>
              <a:gd name="connsiteX8" fmla="*/ 1233377 w 3211032"/>
              <a:gd name="connsiteY8" fmla="*/ 2350038 h 2902931"/>
              <a:gd name="connsiteX9" fmla="*/ 1222744 w 3211032"/>
              <a:gd name="connsiteY9" fmla="*/ 2264978 h 2902931"/>
              <a:gd name="connsiteX10" fmla="*/ 1082209 w 3211032"/>
              <a:gd name="connsiteY10" fmla="*/ 2256934 h 2902931"/>
              <a:gd name="connsiteX11" fmla="*/ 1137684 w 3211032"/>
              <a:gd name="connsiteY11" fmla="*/ 2179917 h 2902931"/>
              <a:gd name="connsiteX12" fmla="*/ 1073888 w 3211032"/>
              <a:gd name="connsiteY12" fmla="*/ 2105489 h 2902931"/>
              <a:gd name="connsiteX13" fmla="*/ 1010093 w 3211032"/>
              <a:gd name="connsiteY13" fmla="*/ 2084224 h 2902931"/>
              <a:gd name="connsiteX14" fmla="*/ 978195 w 3211032"/>
              <a:gd name="connsiteY14" fmla="*/ 2062959 h 2902931"/>
              <a:gd name="connsiteX15" fmla="*/ 903767 w 3211032"/>
              <a:gd name="connsiteY15" fmla="*/ 2052327 h 2902931"/>
              <a:gd name="connsiteX16" fmla="*/ 786809 w 3211032"/>
              <a:gd name="connsiteY16" fmla="*/ 2020429 h 2902931"/>
              <a:gd name="connsiteX17" fmla="*/ 754912 w 3211032"/>
              <a:gd name="connsiteY17" fmla="*/ 2009796 h 2902931"/>
              <a:gd name="connsiteX18" fmla="*/ 669851 w 3211032"/>
              <a:gd name="connsiteY18" fmla="*/ 1946001 h 2902931"/>
              <a:gd name="connsiteX19" fmla="*/ 606056 w 3211032"/>
              <a:gd name="connsiteY19" fmla="*/ 1914103 h 2902931"/>
              <a:gd name="connsiteX20" fmla="*/ 531628 w 3211032"/>
              <a:gd name="connsiteY20" fmla="*/ 1839675 h 2902931"/>
              <a:gd name="connsiteX21" fmla="*/ 478465 w 3211032"/>
              <a:gd name="connsiteY21" fmla="*/ 1775880 h 2902931"/>
              <a:gd name="connsiteX22" fmla="*/ 446567 w 3211032"/>
              <a:gd name="connsiteY22" fmla="*/ 1765248 h 2902931"/>
              <a:gd name="connsiteX23" fmla="*/ 414670 w 3211032"/>
              <a:gd name="connsiteY23" fmla="*/ 1701452 h 2902931"/>
              <a:gd name="connsiteX24" fmla="*/ 393405 w 3211032"/>
              <a:gd name="connsiteY24" fmla="*/ 1627024 h 2902931"/>
              <a:gd name="connsiteX25" fmla="*/ 372139 w 3211032"/>
              <a:gd name="connsiteY25" fmla="*/ 1563229 h 2902931"/>
              <a:gd name="connsiteX26" fmla="*/ 287079 w 3211032"/>
              <a:gd name="connsiteY26" fmla="*/ 1467536 h 2902931"/>
              <a:gd name="connsiteX27" fmla="*/ 265814 w 3211032"/>
              <a:gd name="connsiteY27" fmla="*/ 1393108 h 2902931"/>
              <a:gd name="connsiteX28" fmla="*/ 244549 w 3211032"/>
              <a:gd name="connsiteY28" fmla="*/ 1361210 h 2902931"/>
              <a:gd name="connsiteX29" fmla="*/ 223284 w 3211032"/>
              <a:gd name="connsiteY29" fmla="*/ 1297415 h 2902931"/>
              <a:gd name="connsiteX30" fmla="*/ 202019 w 3211032"/>
              <a:gd name="connsiteY30" fmla="*/ 1265517 h 2902931"/>
              <a:gd name="connsiteX31" fmla="*/ 191386 w 3211032"/>
              <a:gd name="connsiteY31" fmla="*/ 1233620 h 2902931"/>
              <a:gd name="connsiteX32" fmla="*/ 159488 w 3211032"/>
              <a:gd name="connsiteY32" fmla="*/ 1212355 h 2902931"/>
              <a:gd name="connsiteX33" fmla="*/ 138223 w 3211032"/>
              <a:gd name="connsiteY33" fmla="*/ 1191089 h 2902931"/>
              <a:gd name="connsiteX34" fmla="*/ 127591 w 3211032"/>
              <a:gd name="connsiteY34" fmla="*/ 1159192 h 2902931"/>
              <a:gd name="connsiteX35" fmla="*/ 85060 w 3211032"/>
              <a:gd name="connsiteY35" fmla="*/ 1106029 h 2902931"/>
              <a:gd name="connsiteX36" fmla="*/ 63795 w 3211032"/>
              <a:gd name="connsiteY36" fmla="*/ 1074131 h 2902931"/>
              <a:gd name="connsiteX37" fmla="*/ 53163 w 3211032"/>
              <a:gd name="connsiteY37" fmla="*/ 1042234 h 2902931"/>
              <a:gd name="connsiteX38" fmla="*/ 10632 w 3211032"/>
              <a:gd name="connsiteY38" fmla="*/ 999703 h 2902931"/>
              <a:gd name="connsiteX39" fmla="*/ 0 w 3211032"/>
              <a:gd name="connsiteY39" fmla="*/ 967806 h 2902931"/>
              <a:gd name="connsiteX40" fmla="*/ 10632 w 3211032"/>
              <a:gd name="connsiteY40" fmla="*/ 925275 h 2902931"/>
              <a:gd name="connsiteX41" fmla="*/ 63795 w 3211032"/>
              <a:gd name="connsiteY41" fmla="*/ 893378 h 2902931"/>
              <a:gd name="connsiteX42" fmla="*/ 116958 w 3211032"/>
              <a:gd name="connsiteY42" fmla="*/ 882745 h 2902931"/>
              <a:gd name="connsiteX43" fmla="*/ 191386 w 3211032"/>
              <a:gd name="connsiteY43" fmla="*/ 872113 h 2902931"/>
              <a:gd name="connsiteX44" fmla="*/ 255181 w 3211032"/>
              <a:gd name="connsiteY44" fmla="*/ 850848 h 2902931"/>
              <a:gd name="connsiteX45" fmla="*/ 318977 w 3211032"/>
              <a:gd name="connsiteY45" fmla="*/ 840215 h 2902931"/>
              <a:gd name="connsiteX46" fmla="*/ 393405 w 3211032"/>
              <a:gd name="connsiteY46" fmla="*/ 818950 h 2902931"/>
              <a:gd name="connsiteX47" fmla="*/ 435935 w 3211032"/>
              <a:gd name="connsiteY47" fmla="*/ 755155 h 2902931"/>
              <a:gd name="connsiteX48" fmla="*/ 467832 w 3211032"/>
              <a:gd name="connsiteY48" fmla="*/ 691359 h 2902931"/>
              <a:gd name="connsiteX49" fmla="*/ 489098 w 3211032"/>
              <a:gd name="connsiteY49" fmla="*/ 670094 h 2902931"/>
              <a:gd name="connsiteX50" fmla="*/ 542260 w 3211032"/>
              <a:gd name="connsiteY50" fmla="*/ 616931 h 2902931"/>
              <a:gd name="connsiteX51" fmla="*/ 606056 w 3211032"/>
              <a:gd name="connsiteY51" fmla="*/ 489341 h 2902931"/>
              <a:gd name="connsiteX52" fmla="*/ 627321 w 3211032"/>
              <a:gd name="connsiteY52" fmla="*/ 468075 h 2902931"/>
              <a:gd name="connsiteX53" fmla="*/ 691116 w 3211032"/>
              <a:gd name="connsiteY53" fmla="*/ 446810 h 2902931"/>
              <a:gd name="connsiteX54" fmla="*/ 882502 w 3211032"/>
              <a:gd name="connsiteY54" fmla="*/ 425545 h 2902931"/>
              <a:gd name="connsiteX55" fmla="*/ 999460 w 3211032"/>
              <a:gd name="connsiteY55" fmla="*/ 425545 h 2902931"/>
              <a:gd name="connsiteX56" fmla="*/ 1031358 w 3211032"/>
              <a:gd name="connsiteY56" fmla="*/ 404280 h 2902931"/>
              <a:gd name="connsiteX57" fmla="*/ 1095153 w 3211032"/>
              <a:gd name="connsiteY57" fmla="*/ 383015 h 2902931"/>
              <a:gd name="connsiteX58" fmla="*/ 1158949 w 3211032"/>
              <a:gd name="connsiteY58" fmla="*/ 361750 h 2902931"/>
              <a:gd name="connsiteX59" fmla="*/ 1222744 w 3211032"/>
              <a:gd name="connsiteY59" fmla="*/ 340485 h 2902931"/>
              <a:gd name="connsiteX60" fmla="*/ 1307805 w 3211032"/>
              <a:gd name="connsiteY60" fmla="*/ 319220 h 2902931"/>
              <a:gd name="connsiteX61" fmla="*/ 1488558 w 3211032"/>
              <a:gd name="connsiteY61" fmla="*/ 329852 h 2902931"/>
              <a:gd name="connsiteX62" fmla="*/ 1520456 w 3211032"/>
              <a:gd name="connsiteY62" fmla="*/ 340485 h 2902931"/>
              <a:gd name="connsiteX63" fmla="*/ 1679944 w 3211032"/>
              <a:gd name="connsiteY63" fmla="*/ 329852 h 2902931"/>
              <a:gd name="connsiteX64" fmla="*/ 1733107 w 3211032"/>
              <a:gd name="connsiteY64" fmla="*/ 287322 h 2902931"/>
              <a:gd name="connsiteX65" fmla="*/ 1796902 w 3211032"/>
              <a:gd name="connsiteY65" fmla="*/ 266057 h 2902931"/>
              <a:gd name="connsiteX66" fmla="*/ 1967023 w 3211032"/>
              <a:gd name="connsiteY66" fmla="*/ 234159 h 2902931"/>
              <a:gd name="connsiteX67" fmla="*/ 1998921 w 3211032"/>
              <a:gd name="connsiteY67" fmla="*/ 212894 h 2902931"/>
              <a:gd name="connsiteX68" fmla="*/ 2009553 w 3211032"/>
              <a:gd name="connsiteY68" fmla="*/ 180996 h 2902931"/>
              <a:gd name="connsiteX69" fmla="*/ 2030819 w 3211032"/>
              <a:gd name="connsiteY69" fmla="*/ 159731 h 2902931"/>
              <a:gd name="connsiteX70" fmla="*/ 2094614 w 3211032"/>
              <a:gd name="connsiteY70" fmla="*/ 180996 h 2902931"/>
              <a:gd name="connsiteX71" fmla="*/ 2169042 w 3211032"/>
              <a:gd name="connsiteY71" fmla="*/ 159731 h 2902931"/>
              <a:gd name="connsiteX72" fmla="*/ 2211572 w 3211032"/>
              <a:gd name="connsiteY72" fmla="*/ 149099 h 2902931"/>
              <a:gd name="connsiteX73" fmla="*/ 2243470 w 3211032"/>
              <a:gd name="connsiteY73" fmla="*/ 138466 h 2902931"/>
              <a:gd name="connsiteX74" fmla="*/ 2434856 w 3211032"/>
              <a:gd name="connsiteY74" fmla="*/ 117201 h 2902931"/>
              <a:gd name="connsiteX75" fmla="*/ 2466753 w 3211032"/>
              <a:gd name="connsiteY75" fmla="*/ 106568 h 2902931"/>
              <a:gd name="connsiteX76" fmla="*/ 2509284 w 3211032"/>
              <a:gd name="connsiteY76" fmla="*/ 95936 h 2902931"/>
              <a:gd name="connsiteX77" fmla="*/ 2541181 w 3211032"/>
              <a:gd name="connsiteY77" fmla="*/ 74671 h 2902931"/>
              <a:gd name="connsiteX78" fmla="*/ 2626242 w 3211032"/>
              <a:gd name="connsiteY78" fmla="*/ 53406 h 2902931"/>
              <a:gd name="connsiteX79" fmla="*/ 2658139 w 3211032"/>
              <a:gd name="connsiteY79" fmla="*/ 42773 h 2902931"/>
              <a:gd name="connsiteX80" fmla="*/ 2849526 w 3211032"/>
              <a:gd name="connsiteY80" fmla="*/ 32141 h 2902931"/>
              <a:gd name="connsiteX81" fmla="*/ 2998381 w 3211032"/>
              <a:gd name="connsiteY81" fmla="*/ 42773 h 2902931"/>
              <a:gd name="connsiteX82" fmla="*/ 3125972 w 3211032"/>
              <a:gd name="connsiteY82" fmla="*/ 10875 h 2902931"/>
              <a:gd name="connsiteX83" fmla="*/ 3189767 w 3211032"/>
              <a:gd name="connsiteY83" fmla="*/ 42773 h 2902931"/>
              <a:gd name="connsiteX84" fmla="*/ 3211032 w 3211032"/>
              <a:gd name="connsiteY84" fmla="*/ 74671 h 2902931"/>
              <a:gd name="connsiteX0" fmla="*/ 1073888 w 3211032"/>
              <a:gd name="connsiteY0" fmla="*/ 2902931 h 2902931"/>
              <a:gd name="connsiteX1" fmla="*/ 1095153 w 3211032"/>
              <a:gd name="connsiteY1" fmla="*/ 2849768 h 2902931"/>
              <a:gd name="connsiteX2" fmla="*/ 1116419 w 3211032"/>
              <a:gd name="connsiteY2" fmla="*/ 2828503 h 2902931"/>
              <a:gd name="connsiteX3" fmla="*/ 1158949 w 3211032"/>
              <a:gd name="connsiteY3" fmla="*/ 2732810 h 2902931"/>
              <a:gd name="connsiteX4" fmla="*/ 1148316 w 3211032"/>
              <a:gd name="connsiteY4" fmla="*/ 2583955 h 2902931"/>
              <a:gd name="connsiteX5" fmla="*/ 1127051 w 3211032"/>
              <a:gd name="connsiteY5" fmla="*/ 2520159 h 2902931"/>
              <a:gd name="connsiteX6" fmla="*/ 1137684 w 3211032"/>
              <a:gd name="connsiteY6" fmla="*/ 2466996 h 2902931"/>
              <a:gd name="connsiteX7" fmla="*/ 1180214 w 3211032"/>
              <a:gd name="connsiteY7" fmla="*/ 2403201 h 2902931"/>
              <a:gd name="connsiteX8" fmla="*/ 1233377 w 3211032"/>
              <a:gd name="connsiteY8" fmla="*/ 2350038 h 2902931"/>
              <a:gd name="connsiteX9" fmla="*/ 1016010 w 3211032"/>
              <a:gd name="connsiteY9" fmla="*/ 2348467 h 2902931"/>
              <a:gd name="connsiteX10" fmla="*/ 1082209 w 3211032"/>
              <a:gd name="connsiteY10" fmla="*/ 2256934 h 2902931"/>
              <a:gd name="connsiteX11" fmla="*/ 1137684 w 3211032"/>
              <a:gd name="connsiteY11" fmla="*/ 2179917 h 2902931"/>
              <a:gd name="connsiteX12" fmla="*/ 1073888 w 3211032"/>
              <a:gd name="connsiteY12" fmla="*/ 2105489 h 2902931"/>
              <a:gd name="connsiteX13" fmla="*/ 1010093 w 3211032"/>
              <a:gd name="connsiteY13" fmla="*/ 2084224 h 2902931"/>
              <a:gd name="connsiteX14" fmla="*/ 978195 w 3211032"/>
              <a:gd name="connsiteY14" fmla="*/ 2062959 h 2902931"/>
              <a:gd name="connsiteX15" fmla="*/ 903767 w 3211032"/>
              <a:gd name="connsiteY15" fmla="*/ 2052327 h 2902931"/>
              <a:gd name="connsiteX16" fmla="*/ 786809 w 3211032"/>
              <a:gd name="connsiteY16" fmla="*/ 2020429 h 2902931"/>
              <a:gd name="connsiteX17" fmla="*/ 754912 w 3211032"/>
              <a:gd name="connsiteY17" fmla="*/ 2009796 h 2902931"/>
              <a:gd name="connsiteX18" fmla="*/ 669851 w 3211032"/>
              <a:gd name="connsiteY18" fmla="*/ 1946001 h 2902931"/>
              <a:gd name="connsiteX19" fmla="*/ 606056 w 3211032"/>
              <a:gd name="connsiteY19" fmla="*/ 1914103 h 2902931"/>
              <a:gd name="connsiteX20" fmla="*/ 531628 w 3211032"/>
              <a:gd name="connsiteY20" fmla="*/ 1839675 h 2902931"/>
              <a:gd name="connsiteX21" fmla="*/ 478465 w 3211032"/>
              <a:gd name="connsiteY21" fmla="*/ 1775880 h 2902931"/>
              <a:gd name="connsiteX22" fmla="*/ 446567 w 3211032"/>
              <a:gd name="connsiteY22" fmla="*/ 1765248 h 2902931"/>
              <a:gd name="connsiteX23" fmla="*/ 414670 w 3211032"/>
              <a:gd name="connsiteY23" fmla="*/ 1701452 h 2902931"/>
              <a:gd name="connsiteX24" fmla="*/ 393405 w 3211032"/>
              <a:gd name="connsiteY24" fmla="*/ 1627024 h 2902931"/>
              <a:gd name="connsiteX25" fmla="*/ 372139 w 3211032"/>
              <a:gd name="connsiteY25" fmla="*/ 1563229 h 2902931"/>
              <a:gd name="connsiteX26" fmla="*/ 287079 w 3211032"/>
              <a:gd name="connsiteY26" fmla="*/ 1467536 h 2902931"/>
              <a:gd name="connsiteX27" fmla="*/ 265814 w 3211032"/>
              <a:gd name="connsiteY27" fmla="*/ 1393108 h 2902931"/>
              <a:gd name="connsiteX28" fmla="*/ 244549 w 3211032"/>
              <a:gd name="connsiteY28" fmla="*/ 1361210 h 2902931"/>
              <a:gd name="connsiteX29" fmla="*/ 223284 w 3211032"/>
              <a:gd name="connsiteY29" fmla="*/ 1297415 h 2902931"/>
              <a:gd name="connsiteX30" fmla="*/ 202019 w 3211032"/>
              <a:gd name="connsiteY30" fmla="*/ 1265517 h 2902931"/>
              <a:gd name="connsiteX31" fmla="*/ 191386 w 3211032"/>
              <a:gd name="connsiteY31" fmla="*/ 1233620 h 2902931"/>
              <a:gd name="connsiteX32" fmla="*/ 159488 w 3211032"/>
              <a:gd name="connsiteY32" fmla="*/ 1212355 h 2902931"/>
              <a:gd name="connsiteX33" fmla="*/ 138223 w 3211032"/>
              <a:gd name="connsiteY33" fmla="*/ 1191089 h 2902931"/>
              <a:gd name="connsiteX34" fmla="*/ 127591 w 3211032"/>
              <a:gd name="connsiteY34" fmla="*/ 1159192 h 2902931"/>
              <a:gd name="connsiteX35" fmla="*/ 85060 w 3211032"/>
              <a:gd name="connsiteY35" fmla="*/ 1106029 h 2902931"/>
              <a:gd name="connsiteX36" fmla="*/ 63795 w 3211032"/>
              <a:gd name="connsiteY36" fmla="*/ 1074131 h 2902931"/>
              <a:gd name="connsiteX37" fmla="*/ 53163 w 3211032"/>
              <a:gd name="connsiteY37" fmla="*/ 1042234 h 2902931"/>
              <a:gd name="connsiteX38" fmla="*/ 10632 w 3211032"/>
              <a:gd name="connsiteY38" fmla="*/ 999703 h 2902931"/>
              <a:gd name="connsiteX39" fmla="*/ 0 w 3211032"/>
              <a:gd name="connsiteY39" fmla="*/ 967806 h 2902931"/>
              <a:gd name="connsiteX40" fmla="*/ 10632 w 3211032"/>
              <a:gd name="connsiteY40" fmla="*/ 925275 h 2902931"/>
              <a:gd name="connsiteX41" fmla="*/ 63795 w 3211032"/>
              <a:gd name="connsiteY41" fmla="*/ 893378 h 2902931"/>
              <a:gd name="connsiteX42" fmla="*/ 116958 w 3211032"/>
              <a:gd name="connsiteY42" fmla="*/ 882745 h 2902931"/>
              <a:gd name="connsiteX43" fmla="*/ 191386 w 3211032"/>
              <a:gd name="connsiteY43" fmla="*/ 872113 h 2902931"/>
              <a:gd name="connsiteX44" fmla="*/ 255181 w 3211032"/>
              <a:gd name="connsiteY44" fmla="*/ 850848 h 2902931"/>
              <a:gd name="connsiteX45" fmla="*/ 318977 w 3211032"/>
              <a:gd name="connsiteY45" fmla="*/ 840215 h 2902931"/>
              <a:gd name="connsiteX46" fmla="*/ 393405 w 3211032"/>
              <a:gd name="connsiteY46" fmla="*/ 818950 h 2902931"/>
              <a:gd name="connsiteX47" fmla="*/ 435935 w 3211032"/>
              <a:gd name="connsiteY47" fmla="*/ 755155 h 2902931"/>
              <a:gd name="connsiteX48" fmla="*/ 467832 w 3211032"/>
              <a:gd name="connsiteY48" fmla="*/ 691359 h 2902931"/>
              <a:gd name="connsiteX49" fmla="*/ 489098 w 3211032"/>
              <a:gd name="connsiteY49" fmla="*/ 670094 h 2902931"/>
              <a:gd name="connsiteX50" fmla="*/ 542260 w 3211032"/>
              <a:gd name="connsiteY50" fmla="*/ 616931 h 2902931"/>
              <a:gd name="connsiteX51" fmla="*/ 606056 w 3211032"/>
              <a:gd name="connsiteY51" fmla="*/ 489341 h 2902931"/>
              <a:gd name="connsiteX52" fmla="*/ 627321 w 3211032"/>
              <a:gd name="connsiteY52" fmla="*/ 468075 h 2902931"/>
              <a:gd name="connsiteX53" fmla="*/ 691116 w 3211032"/>
              <a:gd name="connsiteY53" fmla="*/ 446810 h 2902931"/>
              <a:gd name="connsiteX54" fmla="*/ 882502 w 3211032"/>
              <a:gd name="connsiteY54" fmla="*/ 425545 h 2902931"/>
              <a:gd name="connsiteX55" fmla="*/ 999460 w 3211032"/>
              <a:gd name="connsiteY55" fmla="*/ 425545 h 2902931"/>
              <a:gd name="connsiteX56" fmla="*/ 1031358 w 3211032"/>
              <a:gd name="connsiteY56" fmla="*/ 404280 h 2902931"/>
              <a:gd name="connsiteX57" fmla="*/ 1095153 w 3211032"/>
              <a:gd name="connsiteY57" fmla="*/ 383015 h 2902931"/>
              <a:gd name="connsiteX58" fmla="*/ 1158949 w 3211032"/>
              <a:gd name="connsiteY58" fmla="*/ 361750 h 2902931"/>
              <a:gd name="connsiteX59" fmla="*/ 1222744 w 3211032"/>
              <a:gd name="connsiteY59" fmla="*/ 340485 h 2902931"/>
              <a:gd name="connsiteX60" fmla="*/ 1307805 w 3211032"/>
              <a:gd name="connsiteY60" fmla="*/ 319220 h 2902931"/>
              <a:gd name="connsiteX61" fmla="*/ 1488558 w 3211032"/>
              <a:gd name="connsiteY61" fmla="*/ 329852 h 2902931"/>
              <a:gd name="connsiteX62" fmla="*/ 1520456 w 3211032"/>
              <a:gd name="connsiteY62" fmla="*/ 340485 h 2902931"/>
              <a:gd name="connsiteX63" fmla="*/ 1679944 w 3211032"/>
              <a:gd name="connsiteY63" fmla="*/ 329852 h 2902931"/>
              <a:gd name="connsiteX64" fmla="*/ 1733107 w 3211032"/>
              <a:gd name="connsiteY64" fmla="*/ 287322 h 2902931"/>
              <a:gd name="connsiteX65" fmla="*/ 1796902 w 3211032"/>
              <a:gd name="connsiteY65" fmla="*/ 266057 h 2902931"/>
              <a:gd name="connsiteX66" fmla="*/ 1967023 w 3211032"/>
              <a:gd name="connsiteY66" fmla="*/ 234159 h 2902931"/>
              <a:gd name="connsiteX67" fmla="*/ 1998921 w 3211032"/>
              <a:gd name="connsiteY67" fmla="*/ 212894 h 2902931"/>
              <a:gd name="connsiteX68" fmla="*/ 2009553 w 3211032"/>
              <a:gd name="connsiteY68" fmla="*/ 180996 h 2902931"/>
              <a:gd name="connsiteX69" fmla="*/ 2030819 w 3211032"/>
              <a:gd name="connsiteY69" fmla="*/ 159731 h 2902931"/>
              <a:gd name="connsiteX70" fmla="*/ 2094614 w 3211032"/>
              <a:gd name="connsiteY70" fmla="*/ 180996 h 2902931"/>
              <a:gd name="connsiteX71" fmla="*/ 2169042 w 3211032"/>
              <a:gd name="connsiteY71" fmla="*/ 159731 h 2902931"/>
              <a:gd name="connsiteX72" fmla="*/ 2211572 w 3211032"/>
              <a:gd name="connsiteY72" fmla="*/ 149099 h 2902931"/>
              <a:gd name="connsiteX73" fmla="*/ 2243470 w 3211032"/>
              <a:gd name="connsiteY73" fmla="*/ 138466 h 2902931"/>
              <a:gd name="connsiteX74" fmla="*/ 2434856 w 3211032"/>
              <a:gd name="connsiteY74" fmla="*/ 117201 h 2902931"/>
              <a:gd name="connsiteX75" fmla="*/ 2466753 w 3211032"/>
              <a:gd name="connsiteY75" fmla="*/ 106568 h 2902931"/>
              <a:gd name="connsiteX76" fmla="*/ 2509284 w 3211032"/>
              <a:gd name="connsiteY76" fmla="*/ 95936 h 2902931"/>
              <a:gd name="connsiteX77" fmla="*/ 2541181 w 3211032"/>
              <a:gd name="connsiteY77" fmla="*/ 74671 h 2902931"/>
              <a:gd name="connsiteX78" fmla="*/ 2626242 w 3211032"/>
              <a:gd name="connsiteY78" fmla="*/ 53406 h 2902931"/>
              <a:gd name="connsiteX79" fmla="*/ 2658139 w 3211032"/>
              <a:gd name="connsiteY79" fmla="*/ 42773 h 2902931"/>
              <a:gd name="connsiteX80" fmla="*/ 2849526 w 3211032"/>
              <a:gd name="connsiteY80" fmla="*/ 32141 h 2902931"/>
              <a:gd name="connsiteX81" fmla="*/ 2998381 w 3211032"/>
              <a:gd name="connsiteY81" fmla="*/ 42773 h 2902931"/>
              <a:gd name="connsiteX82" fmla="*/ 3125972 w 3211032"/>
              <a:gd name="connsiteY82" fmla="*/ 10875 h 2902931"/>
              <a:gd name="connsiteX83" fmla="*/ 3189767 w 3211032"/>
              <a:gd name="connsiteY83" fmla="*/ 42773 h 2902931"/>
              <a:gd name="connsiteX84" fmla="*/ 3211032 w 3211032"/>
              <a:gd name="connsiteY84" fmla="*/ 74671 h 2902931"/>
              <a:gd name="connsiteX0" fmla="*/ 1073888 w 3211032"/>
              <a:gd name="connsiteY0" fmla="*/ 2902931 h 2902931"/>
              <a:gd name="connsiteX1" fmla="*/ 1095153 w 3211032"/>
              <a:gd name="connsiteY1" fmla="*/ 2849768 h 2902931"/>
              <a:gd name="connsiteX2" fmla="*/ 1116419 w 3211032"/>
              <a:gd name="connsiteY2" fmla="*/ 2828503 h 2902931"/>
              <a:gd name="connsiteX3" fmla="*/ 1158949 w 3211032"/>
              <a:gd name="connsiteY3" fmla="*/ 2732810 h 2902931"/>
              <a:gd name="connsiteX4" fmla="*/ 1148316 w 3211032"/>
              <a:gd name="connsiteY4" fmla="*/ 2583955 h 2902931"/>
              <a:gd name="connsiteX5" fmla="*/ 1127051 w 3211032"/>
              <a:gd name="connsiteY5" fmla="*/ 2520159 h 2902931"/>
              <a:gd name="connsiteX6" fmla="*/ 1137684 w 3211032"/>
              <a:gd name="connsiteY6" fmla="*/ 2466996 h 2902931"/>
              <a:gd name="connsiteX7" fmla="*/ 1180214 w 3211032"/>
              <a:gd name="connsiteY7" fmla="*/ 2403201 h 2902931"/>
              <a:gd name="connsiteX8" fmla="*/ 998813 w 3211032"/>
              <a:gd name="connsiteY8" fmla="*/ 2405697 h 2902931"/>
              <a:gd name="connsiteX9" fmla="*/ 1016010 w 3211032"/>
              <a:gd name="connsiteY9" fmla="*/ 2348467 h 2902931"/>
              <a:gd name="connsiteX10" fmla="*/ 1082209 w 3211032"/>
              <a:gd name="connsiteY10" fmla="*/ 2256934 h 2902931"/>
              <a:gd name="connsiteX11" fmla="*/ 1137684 w 3211032"/>
              <a:gd name="connsiteY11" fmla="*/ 2179917 h 2902931"/>
              <a:gd name="connsiteX12" fmla="*/ 1073888 w 3211032"/>
              <a:gd name="connsiteY12" fmla="*/ 2105489 h 2902931"/>
              <a:gd name="connsiteX13" fmla="*/ 1010093 w 3211032"/>
              <a:gd name="connsiteY13" fmla="*/ 2084224 h 2902931"/>
              <a:gd name="connsiteX14" fmla="*/ 978195 w 3211032"/>
              <a:gd name="connsiteY14" fmla="*/ 2062959 h 2902931"/>
              <a:gd name="connsiteX15" fmla="*/ 903767 w 3211032"/>
              <a:gd name="connsiteY15" fmla="*/ 2052327 h 2902931"/>
              <a:gd name="connsiteX16" fmla="*/ 786809 w 3211032"/>
              <a:gd name="connsiteY16" fmla="*/ 2020429 h 2902931"/>
              <a:gd name="connsiteX17" fmla="*/ 754912 w 3211032"/>
              <a:gd name="connsiteY17" fmla="*/ 2009796 h 2902931"/>
              <a:gd name="connsiteX18" fmla="*/ 669851 w 3211032"/>
              <a:gd name="connsiteY18" fmla="*/ 1946001 h 2902931"/>
              <a:gd name="connsiteX19" fmla="*/ 606056 w 3211032"/>
              <a:gd name="connsiteY19" fmla="*/ 1914103 h 2902931"/>
              <a:gd name="connsiteX20" fmla="*/ 531628 w 3211032"/>
              <a:gd name="connsiteY20" fmla="*/ 1839675 h 2902931"/>
              <a:gd name="connsiteX21" fmla="*/ 478465 w 3211032"/>
              <a:gd name="connsiteY21" fmla="*/ 1775880 h 2902931"/>
              <a:gd name="connsiteX22" fmla="*/ 446567 w 3211032"/>
              <a:gd name="connsiteY22" fmla="*/ 1765248 h 2902931"/>
              <a:gd name="connsiteX23" fmla="*/ 414670 w 3211032"/>
              <a:gd name="connsiteY23" fmla="*/ 1701452 h 2902931"/>
              <a:gd name="connsiteX24" fmla="*/ 393405 w 3211032"/>
              <a:gd name="connsiteY24" fmla="*/ 1627024 h 2902931"/>
              <a:gd name="connsiteX25" fmla="*/ 372139 w 3211032"/>
              <a:gd name="connsiteY25" fmla="*/ 1563229 h 2902931"/>
              <a:gd name="connsiteX26" fmla="*/ 287079 w 3211032"/>
              <a:gd name="connsiteY26" fmla="*/ 1467536 h 2902931"/>
              <a:gd name="connsiteX27" fmla="*/ 265814 w 3211032"/>
              <a:gd name="connsiteY27" fmla="*/ 1393108 h 2902931"/>
              <a:gd name="connsiteX28" fmla="*/ 244549 w 3211032"/>
              <a:gd name="connsiteY28" fmla="*/ 1361210 h 2902931"/>
              <a:gd name="connsiteX29" fmla="*/ 223284 w 3211032"/>
              <a:gd name="connsiteY29" fmla="*/ 1297415 h 2902931"/>
              <a:gd name="connsiteX30" fmla="*/ 202019 w 3211032"/>
              <a:gd name="connsiteY30" fmla="*/ 1265517 h 2902931"/>
              <a:gd name="connsiteX31" fmla="*/ 191386 w 3211032"/>
              <a:gd name="connsiteY31" fmla="*/ 1233620 h 2902931"/>
              <a:gd name="connsiteX32" fmla="*/ 159488 w 3211032"/>
              <a:gd name="connsiteY32" fmla="*/ 1212355 h 2902931"/>
              <a:gd name="connsiteX33" fmla="*/ 138223 w 3211032"/>
              <a:gd name="connsiteY33" fmla="*/ 1191089 h 2902931"/>
              <a:gd name="connsiteX34" fmla="*/ 127591 w 3211032"/>
              <a:gd name="connsiteY34" fmla="*/ 1159192 h 2902931"/>
              <a:gd name="connsiteX35" fmla="*/ 85060 w 3211032"/>
              <a:gd name="connsiteY35" fmla="*/ 1106029 h 2902931"/>
              <a:gd name="connsiteX36" fmla="*/ 63795 w 3211032"/>
              <a:gd name="connsiteY36" fmla="*/ 1074131 h 2902931"/>
              <a:gd name="connsiteX37" fmla="*/ 53163 w 3211032"/>
              <a:gd name="connsiteY37" fmla="*/ 1042234 h 2902931"/>
              <a:gd name="connsiteX38" fmla="*/ 10632 w 3211032"/>
              <a:gd name="connsiteY38" fmla="*/ 999703 h 2902931"/>
              <a:gd name="connsiteX39" fmla="*/ 0 w 3211032"/>
              <a:gd name="connsiteY39" fmla="*/ 967806 h 2902931"/>
              <a:gd name="connsiteX40" fmla="*/ 10632 w 3211032"/>
              <a:gd name="connsiteY40" fmla="*/ 925275 h 2902931"/>
              <a:gd name="connsiteX41" fmla="*/ 63795 w 3211032"/>
              <a:gd name="connsiteY41" fmla="*/ 893378 h 2902931"/>
              <a:gd name="connsiteX42" fmla="*/ 116958 w 3211032"/>
              <a:gd name="connsiteY42" fmla="*/ 882745 h 2902931"/>
              <a:gd name="connsiteX43" fmla="*/ 191386 w 3211032"/>
              <a:gd name="connsiteY43" fmla="*/ 872113 h 2902931"/>
              <a:gd name="connsiteX44" fmla="*/ 255181 w 3211032"/>
              <a:gd name="connsiteY44" fmla="*/ 850848 h 2902931"/>
              <a:gd name="connsiteX45" fmla="*/ 318977 w 3211032"/>
              <a:gd name="connsiteY45" fmla="*/ 840215 h 2902931"/>
              <a:gd name="connsiteX46" fmla="*/ 393405 w 3211032"/>
              <a:gd name="connsiteY46" fmla="*/ 818950 h 2902931"/>
              <a:gd name="connsiteX47" fmla="*/ 435935 w 3211032"/>
              <a:gd name="connsiteY47" fmla="*/ 755155 h 2902931"/>
              <a:gd name="connsiteX48" fmla="*/ 467832 w 3211032"/>
              <a:gd name="connsiteY48" fmla="*/ 691359 h 2902931"/>
              <a:gd name="connsiteX49" fmla="*/ 489098 w 3211032"/>
              <a:gd name="connsiteY49" fmla="*/ 670094 h 2902931"/>
              <a:gd name="connsiteX50" fmla="*/ 542260 w 3211032"/>
              <a:gd name="connsiteY50" fmla="*/ 616931 h 2902931"/>
              <a:gd name="connsiteX51" fmla="*/ 606056 w 3211032"/>
              <a:gd name="connsiteY51" fmla="*/ 489341 h 2902931"/>
              <a:gd name="connsiteX52" fmla="*/ 627321 w 3211032"/>
              <a:gd name="connsiteY52" fmla="*/ 468075 h 2902931"/>
              <a:gd name="connsiteX53" fmla="*/ 691116 w 3211032"/>
              <a:gd name="connsiteY53" fmla="*/ 446810 h 2902931"/>
              <a:gd name="connsiteX54" fmla="*/ 882502 w 3211032"/>
              <a:gd name="connsiteY54" fmla="*/ 425545 h 2902931"/>
              <a:gd name="connsiteX55" fmla="*/ 999460 w 3211032"/>
              <a:gd name="connsiteY55" fmla="*/ 425545 h 2902931"/>
              <a:gd name="connsiteX56" fmla="*/ 1031358 w 3211032"/>
              <a:gd name="connsiteY56" fmla="*/ 404280 h 2902931"/>
              <a:gd name="connsiteX57" fmla="*/ 1095153 w 3211032"/>
              <a:gd name="connsiteY57" fmla="*/ 383015 h 2902931"/>
              <a:gd name="connsiteX58" fmla="*/ 1158949 w 3211032"/>
              <a:gd name="connsiteY58" fmla="*/ 361750 h 2902931"/>
              <a:gd name="connsiteX59" fmla="*/ 1222744 w 3211032"/>
              <a:gd name="connsiteY59" fmla="*/ 340485 h 2902931"/>
              <a:gd name="connsiteX60" fmla="*/ 1307805 w 3211032"/>
              <a:gd name="connsiteY60" fmla="*/ 319220 h 2902931"/>
              <a:gd name="connsiteX61" fmla="*/ 1488558 w 3211032"/>
              <a:gd name="connsiteY61" fmla="*/ 329852 h 2902931"/>
              <a:gd name="connsiteX62" fmla="*/ 1520456 w 3211032"/>
              <a:gd name="connsiteY62" fmla="*/ 340485 h 2902931"/>
              <a:gd name="connsiteX63" fmla="*/ 1679944 w 3211032"/>
              <a:gd name="connsiteY63" fmla="*/ 329852 h 2902931"/>
              <a:gd name="connsiteX64" fmla="*/ 1733107 w 3211032"/>
              <a:gd name="connsiteY64" fmla="*/ 287322 h 2902931"/>
              <a:gd name="connsiteX65" fmla="*/ 1796902 w 3211032"/>
              <a:gd name="connsiteY65" fmla="*/ 266057 h 2902931"/>
              <a:gd name="connsiteX66" fmla="*/ 1967023 w 3211032"/>
              <a:gd name="connsiteY66" fmla="*/ 234159 h 2902931"/>
              <a:gd name="connsiteX67" fmla="*/ 1998921 w 3211032"/>
              <a:gd name="connsiteY67" fmla="*/ 212894 h 2902931"/>
              <a:gd name="connsiteX68" fmla="*/ 2009553 w 3211032"/>
              <a:gd name="connsiteY68" fmla="*/ 180996 h 2902931"/>
              <a:gd name="connsiteX69" fmla="*/ 2030819 w 3211032"/>
              <a:gd name="connsiteY69" fmla="*/ 159731 h 2902931"/>
              <a:gd name="connsiteX70" fmla="*/ 2094614 w 3211032"/>
              <a:gd name="connsiteY70" fmla="*/ 180996 h 2902931"/>
              <a:gd name="connsiteX71" fmla="*/ 2169042 w 3211032"/>
              <a:gd name="connsiteY71" fmla="*/ 159731 h 2902931"/>
              <a:gd name="connsiteX72" fmla="*/ 2211572 w 3211032"/>
              <a:gd name="connsiteY72" fmla="*/ 149099 h 2902931"/>
              <a:gd name="connsiteX73" fmla="*/ 2243470 w 3211032"/>
              <a:gd name="connsiteY73" fmla="*/ 138466 h 2902931"/>
              <a:gd name="connsiteX74" fmla="*/ 2434856 w 3211032"/>
              <a:gd name="connsiteY74" fmla="*/ 117201 h 2902931"/>
              <a:gd name="connsiteX75" fmla="*/ 2466753 w 3211032"/>
              <a:gd name="connsiteY75" fmla="*/ 106568 h 2902931"/>
              <a:gd name="connsiteX76" fmla="*/ 2509284 w 3211032"/>
              <a:gd name="connsiteY76" fmla="*/ 95936 h 2902931"/>
              <a:gd name="connsiteX77" fmla="*/ 2541181 w 3211032"/>
              <a:gd name="connsiteY77" fmla="*/ 74671 h 2902931"/>
              <a:gd name="connsiteX78" fmla="*/ 2626242 w 3211032"/>
              <a:gd name="connsiteY78" fmla="*/ 53406 h 2902931"/>
              <a:gd name="connsiteX79" fmla="*/ 2658139 w 3211032"/>
              <a:gd name="connsiteY79" fmla="*/ 42773 h 2902931"/>
              <a:gd name="connsiteX80" fmla="*/ 2849526 w 3211032"/>
              <a:gd name="connsiteY80" fmla="*/ 32141 h 2902931"/>
              <a:gd name="connsiteX81" fmla="*/ 2998381 w 3211032"/>
              <a:gd name="connsiteY81" fmla="*/ 42773 h 2902931"/>
              <a:gd name="connsiteX82" fmla="*/ 3125972 w 3211032"/>
              <a:gd name="connsiteY82" fmla="*/ 10875 h 2902931"/>
              <a:gd name="connsiteX83" fmla="*/ 3189767 w 3211032"/>
              <a:gd name="connsiteY83" fmla="*/ 42773 h 2902931"/>
              <a:gd name="connsiteX84" fmla="*/ 3211032 w 3211032"/>
              <a:gd name="connsiteY84" fmla="*/ 74671 h 2902931"/>
              <a:gd name="connsiteX0" fmla="*/ 1073888 w 3211032"/>
              <a:gd name="connsiteY0" fmla="*/ 2902931 h 2902931"/>
              <a:gd name="connsiteX1" fmla="*/ 1095153 w 3211032"/>
              <a:gd name="connsiteY1" fmla="*/ 2849768 h 2902931"/>
              <a:gd name="connsiteX2" fmla="*/ 1116419 w 3211032"/>
              <a:gd name="connsiteY2" fmla="*/ 2828503 h 2902931"/>
              <a:gd name="connsiteX3" fmla="*/ 1158949 w 3211032"/>
              <a:gd name="connsiteY3" fmla="*/ 2732810 h 2902931"/>
              <a:gd name="connsiteX4" fmla="*/ 1148316 w 3211032"/>
              <a:gd name="connsiteY4" fmla="*/ 2583955 h 2902931"/>
              <a:gd name="connsiteX5" fmla="*/ 1127051 w 3211032"/>
              <a:gd name="connsiteY5" fmla="*/ 2520159 h 2902931"/>
              <a:gd name="connsiteX6" fmla="*/ 1137684 w 3211032"/>
              <a:gd name="connsiteY6" fmla="*/ 2466996 h 2902931"/>
              <a:gd name="connsiteX7" fmla="*/ 965529 w 3211032"/>
              <a:gd name="connsiteY7" fmla="*/ 2494641 h 2902931"/>
              <a:gd name="connsiteX8" fmla="*/ 998813 w 3211032"/>
              <a:gd name="connsiteY8" fmla="*/ 2405697 h 2902931"/>
              <a:gd name="connsiteX9" fmla="*/ 1016010 w 3211032"/>
              <a:gd name="connsiteY9" fmla="*/ 2348467 h 2902931"/>
              <a:gd name="connsiteX10" fmla="*/ 1082209 w 3211032"/>
              <a:gd name="connsiteY10" fmla="*/ 2256934 h 2902931"/>
              <a:gd name="connsiteX11" fmla="*/ 1137684 w 3211032"/>
              <a:gd name="connsiteY11" fmla="*/ 2179917 h 2902931"/>
              <a:gd name="connsiteX12" fmla="*/ 1073888 w 3211032"/>
              <a:gd name="connsiteY12" fmla="*/ 2105489 h 2902931"/>
              <a:gd name="connsiteX13" fmla="*/ 1010093 w 3211032"/>
              <a:gd name="connsiteY13" fmla="*/ 2084224 h 2902931"/>
              <a:gd name="connsiteX14" fmla="*/ 978195 w 3211032"/>
              <a:gd name="connsiteY14" fmla="*/ 2062959 h 2902931"/>
              <a:gd name="connsiteX15" fmla="*/ 903767 w 3211032"/>
              <a:gd name="connsiteY15" fmla="*/ 2052327 h 2902931"/>
              <a:gd name="connsiteX16" fmla="*/ 786809 w 3211032"/>
              <a:gd name="connsiteY16" fmla="*/ 2020429 h 2902931"/>
              <a:gd name="connsiteX17" fmla="*/ 754912 w 3211032"/>
              <a:gd name="connsiteY17" fmla="*/ 2009796 h 2902931"/>
              <a:gd name="connsiteX18" fmla="*/ 669851 w 3211032"/>
              <a:gd name="connsiteY18" fmla="*/ 1946001 h 2902931"/>
              <a:gd name="connsiteX19" fmla="*/ 606056 w 3211032"/>
              <a:gd name="connsiteY19" fmla="*/ 1914103 h 2902931"/>
              <a:gd name="connsiteX20" fmla="*/ 531628 w 3211032"/>
              <a:gd name="connsiteY20" fmla="*/ 1839675 h 2902931"/>
              <a:gd name="connsiteX21" fmla="*/ 478465 w 3211032"/>
              <a:gd name="connsiteY21" fmla="*/ 1775880 h 2902931"/>
              <a:gd name="connsiteX22" fmla="*/ 446567 w 3211032"/>
              <a:gd name="connsiteY22" fmla="*/ 1765248 h 2902931"/>
              <a:gd name="connsiteX23" fmla="*/ 414670 w 3211032"/>
              <a:gd name="connsiteY23" fmla="*/ 1701452 h 2902931"/>
              <a:gd name="connsiteX24" fmla="*/ 393405 w 3211032"/>
              <a:gd name="connsiteY24" fmla="*/ 1627024 h 2902931"/>
              <a:gd name="connsiteX25" fmla="*/ 372139 w 3211032"/>
              <a:gd name="connsiteY25" fmla="*/ 1563229 h 2902931"/>
              <a:gd name="connsiteX26" fmla="*/ 287079 w 3211032"/>
              <a:gd name="connsiteY26" fmla="*/ 1467536 h 2902931"/>
              <a:gd name="connsiteX27" fmla="*/ 265814 w 3211032"/>
              <a:gd name="connsiteY27" fmla="*/ 1393108 h 2902931"/>
              <a:gd name="connsiteX28" fmla="*/ 244549 w 3211032"/>
              <a:gd name="connsiteY28" fmla="*/ 1361210 h 2902931"/>
              <a:gd name="connsiteX29" fmla="*/ 223284 w 3211032"/>
              <a:gd name="connsiteY29" fmla="*/ 1297415 h 2902931"/>
              <a:gd name="connsiteX30" fmla="*/ 202019 w 3211032"/>
              <a:gd name="connsiteY30" fmla="*/ 1265517 h 2902931"/>
              <a:gd name="connsiteX31" fmla="*/ 191386 w 3211032"/>
              <a:gd name="connsiteY31" fmla="*/ 1233620 h 2902931"/>
              <a:gd name="connsiteX32" fmla="*/ 159488 w 3211032"/>
              <a:gd name="connsiteY32" fmla="*/ 1212355 h 2902931"/>
              <a:gd name="connsiteX33" fmla="*/ 138223 w 3211032"/>
              <a:gd name="connsiteY33" fmla="*/ 1191089 h 2902931"/>
              <a:gd name="connsiteX34" fmla="*/ 127591 w 3211032"/>
              <a:gd name="connsiteY34" fmla="*/ 1159192 h 2902931"/>
              <a:gd name="connsiteX35" fmla="*/ 85060 w 3211032"/>
              <a:gd name="connsiteY35" fmla="*/ 1106029 h 2902931"/>
              <a:gd name="connsiteX36" fmla="*/ 63795 w 3211032"/>
              <a:gd name="connsiteY36" fmla="*/ 1074131 h 2902931"/>
              <a:gd name="connsiteX37" fmla="*/ 53163 w 3211032"/>
              <a:gd name="connsiteY37" fmla="*/ 1042234 h 2902931"/>
              <a:gd name="connsiteX38" fmla="*/ 10632 w 3211032"/>
              <a:gd name="connsiteY38" fmla="*/ 999703 h 2902931"/>
              <a:gd name="connsiteX39" fmla="*/ 0 w 3211032"/>
              <a:gd name="connsiteY39" fmla="*/ 967806 h 2902931"/>
              <a:gd name="connsiteX40" fmla="*/ 10632 w 3211032"/>
              <a:gd name="connsiteY40" fmla="*/ 925275 h 2902931"/>
              <a:gd name="connsiteX41" fmla="*/ 63795 w 3211032"/>
              <a:gd name="connsiteY41" fmla="*/ 893378 h 2902931"/>
              <a:gd name="connsiteX42" fmla="*/ 116958 w 3211032"/>
              <a:gd name="connsiteY42" fmla="*/ 882745 h 2902931"/>
              <a:gd name="connsiteX43" fmla="*/ 191386 w 3211032"/>
              <a:gd name="connsiteY43" fmla="*/ 872113 h 2902931"/>
              <a:gd name="connsiteX44" fmla="*/ 255181 w 3211032"/>
              <a:gd name="connsiteY44" fmla="*/ 850848 h 2902931"/>
              <a:gd name="connsiteX45" fmla="*/ 318977 w 3211032"/>
              <a:gd name="connsiteY45" fmla="*/ 840215 h 2902931"/>
              <a:gd name="connsiteX46" fmla="*/ 393405 w 3211032"/>
              <a:gd name="connsiteY46" fmla="*/ 818950 h 2902931"/>
              <a:gd name="connsiteX47" fmla="*/ 435935 w 3211032"/>
              <a:gd name="connsiteY47" fmla="*/ 755155 h 2902931"/>
              <a:gd name="connsiteX48" fmla="*/ 467832 w 3211032"/>
              <a:gd name="connsiteY48" fmla="*/ 691359 h 2902931"/>
              <a:gd name="connsiteX49" fmla="*/ 489098 w 3211032"/>
              <a:gd name="connsiteY49" fmla="*/ 670094 h 2902931"/>
              <a:gd name="connsiteX50" fmla="*/ 542260 w 3211032"/>
              <a:gd name="connsiteY50" fmla="*/ 616931 h 2902931"/>
              <a:gd name="connsiteX51" fmla="*/ 606056 w 3211032"/>
              <a:gd name="connsiteY51" fmla="*/ 489341 h 2902931"/>
              <a:gd name="connsiteX52" fmla="*/ 627321 w 3211032"/>
              <a:gd name="connsiteY52" fmla="*/ 468075 h 2902931"/>
              <a:gd name="connsiteX53" fmla="*/ 691116 w 3211032"/>
              <a:gd name="connsiteY53" fmla="*/ 446810 h 2902931"/>
              <a:gd name="connsiteX54" fmla="*/ 882502 w 3211032"/>
              <a:gd name="connsiteY54" fmla="*/ 425545 h 2902931"/>
              <a:gd name="connsiteX55" fmla="*/ 999460 w 3211032"/>
              <a:gd name="connsiteY55" fmla="*/ 425545 h 2902931"/>
              <a:gd name="connsiteX56" fmla="*/ 1031358 w 3211032"/>
              <a:gd name="connsiteY56" fmla="*/ 404280 h 2902931"/>
              <a:gd name="connsiteX57" fmla="*/ 1095153 w 3211032"/>
              <a:gd name="connsiteY57" fmla="*/ 383015 h 2902931"/>
              <a:gd name="connsiteX58" fmla="*/ 1158949 w 3211032"/>
              <a:gd name="connsiteY58" fmla="*/ 361750 h 2902931"/>
              <a:gd name="connsiteX59" fmla="*/ 1222744 w 3211032"/>
              <a:gd name="connsiteY59" fmla="*/ 340485 h 2902931"/>
              <a:gd name="connsiteX60" fmla="*/ 1307805 w 3211032"/>
              <a:gd name="connsiteY60" fmla="*/ 319220 h 2902931"/>
              <a:gd name="connsiteX61" fmla="*/ 1488558 w 3211032"/>
              <a:gd name="connsiteY61" fmla="*/ 329852 h 2902931"/>
              <a:gd name="connsiteX62" fmla="*/ 1520456 w 3211032"/>
              <a:gd name="connsiteY62" fmla="*/ 340485 h 2902931"/>
              <a:gd name="connsiteX63" fmla="*/ 1679944 w 3211032"/>
              <a:gd name="connsiteY63" fmla="*/ 329852 h 2902931"/>
              <a:gd name="connsiteX64" fmla="*/ 1733107 w 3211032"/>
              <a:gd name="connsiteY64" fmla="*/ 287322 h 2902931"/>
              <a:gd name="connsiteX65" fmla="*/ 1796902 w 3211032"/>
              <a:gd name="connsiteY65" fmla="*/ 266057 h 2902931"/>
              <a:gd name="connsiteX66" fmla="*/ 1967023 w 3211032"/>
              <a:gd name="connsiteY66" fmla="*/ 234159 h 2902931"/>
              <a:gd name="connsiteX67" fmla="*/ 1998921 w 3211032"/>
              <a:gd name="connsiteY67" fmla="*/ 212894 h 2902931"/>
              <a:gd name="connsiteX68" fmla="*/ 2009553 w 3211032"/>
              <a:gd name="connsiteY68" fmla="*/ 180996 h 2902931"/>
              <a:gd name="connsiteX69" fmla="*/ 2030819 w 3211032"/>
              <a:gd name="connsiteY69" fmla="*/ 159731 h 2902931"/>
              <a:gd name="connsiteX70" fmla="*/ 2094614 w 3211032"/>
              <a:gd name="connsiteY70" fmla="*/ 180996 h 2902931"/>
              <a:gd name="connsiteX71" fmla="*/ 2169042 w 3211032"/>
              <a:gd name="connsiteY71" fmla="*/ 159731 h 2902931"/>
              <a:gd name="connsiteX72" fmla="*/ 2211572 w 3211032"/>
              <a:gd name="connsiteY72" fmla="*/ 149099 h 2902931"/>
              <a:gd name="connsiteX73" fmla="*/ 2243470 w 3211032"/>
              <a:gd name="connsiteY73" fmla="*/ 138466 h 2902931"/>
              <a:gd name="connsiteX74" fmla="*/ 2434856 w 3211032"/>
              <a:gd name="connsiteY74" fmla="*/ 117201 h 2902931"/>
              <a:gd name="connsiteX75" fmla="*/ 2466753 w 3211032"/>
              <a:gd name="connsiteY75" fmla="*/ 106568 h 2902931"/>
              <a:gd name="connsiteX76" fmla="*/ 2509284 w 3211032"/>
              <a:gd name="connsiteY76" fmla="*/ 95936 h 2902931"/>
              <a:gd name="connsiteX77" fmla="*/ 2541181 w 3211032"/>
              <a:gd name="connsiteY77" fmla="*/ 74671 h 2902931"/>
              <a:gd name="connsiteX78" fmla="*/ 2626242 w 3211032"/>
              <a:gd name="connsiteY78" fmla="*/ 53406 h 2902931"/>
              <a:gd name="connsiteX79" fmla="*/ 2658139 w 3211032"/>
              <a:gd name="connsiteY79" fmla="*/ 42773 h 2902931"/>
              <a:gd name="connsiteX80" fmla="*/ 2849526 w 3211032"/>
              <a:gd name="connsiteY80" fmla="*/ 32141 h 2902931"/>
              <a:gd name="connsiteX81" fmla="*/ 2998381 w 3211032"/>
              <a:gd name="connsiteY81" fmla="*/ 42773 h 2902931"/>
              <a:gd name="connsiteX82" fmla="*/ 3125972 w 3211032"/>
              <a:gd name="connsiteY82" fmla="*/ 10875 h 2902931"/>
              <a:gd name="connsiteX83" fmla="*/ 3189767 w 3211032"/>
              <a:gd name="connsiteY83" fmla="*/ 42773 h 2902931"/>
              <a:gd name="connsiteX84" fmla="*/ 3211032 w 3211032"/>
              <a:gd name="connsiteY84" fmla="*/ 74671 h 2902931"/>
              <a:gd name="connsiteX0" fmla="*/ 1073888 w 3211032"/>
              <a:gd name="connsiteY0" fmla="*/ 2902931 h 2902931"/>
              <a:gd name="connsiteX1" fmla="*/ 1095153 w 3211032"/>
              <a:gd name="connsiteY1" fmla="*/ 2849768 h 2902931"/>
              <a:gd name="connsiteX2" fmla="*/ 1116419 w 3211032"/>
              <a:gd name="connsiteY2" fmla="*/ 2828503 h 2902931"/>
              <a:gd name="connsiteX3" fmla="*/ 1158949 w 3211032"/>
              <a:gd name="connsiteY3" fmla="*/ 2732810 h 2902931"/>
              <a:gd name="connsiteX4" fmla="*/ 1148316 w 3211032"/>
              <a:gd name="connsiteY4" fmla="*/ 2583955 h 2902931"/>
              <a:gd name="connsiteX5" fmla="*/ 1127051 w 3211032"/>
              <a:gd name="connsiteY5" fmla="*/ 2520159 h 2902931"/>
              <a:gd name="connsiteX6" fmla="*/ 962756 w 3211032"/>
              <a:gd name="connsiteY6" fmla="*/ 2598193 h 2902931"/>
              <a:gd name="connsiteX7" fmla="*/ 965529 w 3211032"/>
              <a:gd name="connsiteY7" fmla="*/ 2494641 h 2902931"/>
              <a:gd name="connsiteX8" fmla="*/ 998813 w 3211032"/>
              <a:gd name="connsiteY8" fmla="*/ 2405697 h 2902931"/>
              <a:gd name="connsiteX9" fmla="*/ 1016010 w 3211032"/>
              <a:gd name="connsiteY9" fmla="*/ 2348467 h 2902931"/>
              <a:gd name="connsiteX10" fmla="*/ 1082209 w 3211032"/>
              <a:gd name="connsiteY10" fmla="*/ 2256934 h 2902931"/>
              <a:gd name="connsiteX11" fmla="*/ 1137684 w 3211032"/>
              <a:gd name="connsiteY11" fmla="*/ 2179917 h 2902931"/>
              <a:gd name="connsiteX12" fmla="*/ 1073888 w 3211032"/>
              <a:gd name="connsiteY12" fmla="*/ 2105489 h 2902931"/>
              <a:gd name="connsiteX13" fmla="*/ 1010093 w 3211032"/>
              <a:gd name="connsiteY13" fmla="*/ 2084224 h 2902931"/>
              <a:gd name="connsiteX14" fmla="*/ 978195 w 3211032"/>
              <a:gd name="connsiteY14" fmla="*/ 2062959 h 2902931"/>
              <a:gd name="connsiteX15" fmla="*/ 903767 w 3211032"/>
              <a:gd name="connsiteY15" fmla="*/ 2052327 h 2902931"/>
              <a:gd name="connsiteX16" fmla="*/ 786809 w 3211032"/>
              <a:gd name="connsiteY16" fmla="*/ 2020429 h 2902931"/>
              <a:gd name="connsiteX17" fmla="*/ 754912 w 3211032"/>
              <a:gd name="connsiteY17" fmla="*/ 2009796 h 2902931"/>
              <a:gd name="connsiteX18" fmla="*/ 669851 w 3211032"/>
              <a:gd name="connsiteY18" fmla="*/ 1946001 h 2902931"/>
              <a:gd name="connsiteX19" fmla="*/ 606056 w 3211032"/>
              <a:gd name="connsiteY19" fmla="*/ 1914103 h 2902931"/>
              <a:gd name="connsiteX20" fmla="*/ 531628 w 3211032"/>
              <a:gd name="connsiteY20" fmla="*/ 1839675 h 2902931"/>
              <a:gd name="connsiteX21" fmla="*/ 478465 w 3211032"/>
              <a:gd name="connsiteY21" fmla="*/ 1775880 h 2902931"/>
              <a:gd name="connsiteX22" fmla="*/ 446567 w 3211032"/>
              <a:gd name="connsiteY22" fmla="*/ 1765248 h 2902931"/>
              <a:gd name="connsiteX23" fmla="*/ 414670 w 3211032"/>
              <a:gd name="connsiteY23" fmla="*/ 1701452 h 2902931"/>
              <a:gd name="connsiteX24" fmla="*/ 393405 w 3211032"/>
              <a:gd name="connsiteY24" fmla="*/ 1627024 h 2902931"/>
              <a:gd name="connsiteX25" fmla="*/ 372139 w 3211032"/>
              <a:gd name="connsiteY25" fmla="*/ 1563229 h 2902931"/>
              <a:gd name="connsiteX26" fmla="*/ 287079 w 3211032"/>
              <a:gd name="connsiteY26" fmla="*/ 1467536 h 2902931"/>
              <a:gd name="connsiteX27" fmla="*/ 265814 w 3211032"/>
              <a:gd name="connsiteY27" fmla="*/ 1393108 h 2902931"/>
              <a:gd name="connsiteX28" fmla="*/ 244549 w 3211032"/>
              <a:gd name="connsiteY28" fmla="*/ 1361210 h 2902931"/>
              <a:gd name="connsiteX29" fmla="*/ 223284 w 3211032"/>
              <a:gd name="connsiteY29" fmla="*/ 1297415 h 2902931"/>
              <a:gd name="connsiteX30" fmla="*/ 202019 w 3211032"/>
              <a:gd name="connsiteY30" fmla="*/ 1265517 h 2902931"/>
              <a:gd name="connsiteX31" fmla="*/ 191386 w 3211032"/>
              <a:gd name="connsiteY31" fmla="*/ 1233620 h 2902931"/>
              <a:gd name="connsiteX32" fmla="*/ 159488 w 3211032"/>
              <a:gd name="connsiteY32" fmla="*/ 1212355 h 2902931"/>
              <a:gd name="connsiteX33" fmla="*/ 138223 w 3211032"/>
              <a:gd name="connsiteY33" fmla="*/ 1191089 h 2902931"/>
              <a:gd name="connsiteX34" fmla="*/ 127591 w 3211032"/>
              <a:gd name="connsiteY34" fmla="*/ 1159192 h 2902931"/>
              <a:gd name="connsiteX35" fmla="*/ 85060 w 3211032"/>
              <a:gd name="connsiteY35" fmla="*/ 1106029 h 2902931"/>
              <a:gd name="connsiteX36" fmla="*/ 63795 w 3211032"/>
              <a:gd name="connsiteY36" fmla="*/ 1074131 h 2902931"/>
              <a:gd name="connsiteX37" fmla="*/ 53163 w 3211032"/>
              <a:gd name="connsiteY37" fmla="*/ 1042234 h 2902931"/>
              <a:gd name="connsiteX38" fmla="*/ 10632 w 3211032"/>
              <a:gd name="connsiteY38" fmla="*/ 999703 h 2902931"/>
              <a:gd name="connsiteX39" fmla="*/ 0 w 3211032"/>
              <a:gd name="connsiteY39" fmla="*/ 967806 h 2902931"/>
              <a:gd name="connsiteX40" fmla="*/ 10632 w 3211032"/>
              <a:gd name="connsiteY40" fmla="*/ 925275 h 2902931"/>
              <a:gd name="connsiteX41" fmla="*/ 63795 w 3211032"/>
              <a:gd name="connsiteY41" fmla="*/ 893378 h 2902931"/>
              <a:gd name="connsiteX42" fmla="*/ 116958 w 3211032"/>
              <a:gd name="connsiteY42" fmla="*/ 882745 h 2902931"/>
              <a:gd name="connsiteX43" fmla="*/ 191386 w 3211032"/>
              <a:gd name="connsiteY43" fmla="*/ 872113 h 2902931"/>
              <a:gd name="connsiteX44" fmla="*/ 255181 w 3211032"/>
              <a:gd name="connsiteY44" fmla="*/ 850848 h 2902931"/>
              <a:gd name="connsiteX45" fmla="*/ 318977 w 3211032"/>
              <a:gd name="connsiteY45" fmla="*/ 840215 h 2902931"/>
              <a:gd name="connsiteX46" fmla="*/ 393405 w 3211032"/>
              <a:gd name="connsiteY46" fmla="*/ 818950 h 2902931"/>
              <a:gd name="connsiteX47" fmla="*/ 435935 w 3211032"/>
              <a:gd name="connsiteY47" fmla="*/ 755155 h 2902931"/>
              <a:gd name="connsiteX48" fmla="*/ 467832 w 3211032"/>
              <a:gd name="connsiteY48" fmla="*/ 691359 h 2902931"/>
              <a:gd name="connsiteX49" fmla="*/ 489098 w 3211032"/>
              <a:gd name="connsiteY49" fmla="*/ 670094 h 2902931"/>
              <a:gd name="connsiteX50" fmla="*/ 542260 w 3211032"/>
              <a:gd name="connsiteY50" fmla="*/ 616931 h 2902931"/>
              <a:gd name="connsiteX51" fmla="*/ 606056 w 3211032"/>
              <a:gd name="connsiteY51" fmla="*/ 489341 h 2902931"/>
              <a:gd name="connsiteX52" fmla="*/ 627321 w 3211032"/>
              <a:gd name="connsiteY52" fmla="*/ 468075 h 2902931"/>
              <a:gd name="connsiteX53" fmla="*/ 691116 w 3211032"/>
              <a:gd name="connsiteY53" fmla="*/ 446810 h 2902931"/>
              <a:gd name="connsiteX54" fmla="*/ 882502 w 3211032"/>
              <a:gd name="connsiteY54" fmla="*/ 425545 h 2902931"/>
              <a:gd name="connsiteX55" fmla="*/ 999460 w 3211032"/>
              <a:gd name="connsiteY55" fmla="*/ 425545 h 2902931"/>
              <a:gd name="connsiteX56" fmla="*/ 1031358 w 3211032"/>
              <a:gd name="connsiteY56" fmla="*/ 404280 h 2902931"/>
              <a:gd name="connsiteX57" fmla="*/ 1095153 w 3211032"/>
              <a:gd name="connsiteY57" fmla="*/ 383015 h 2902931"/>
              <a:gd name="connsiteX58" fmla="*/ 1158949 w 3211032"/>
              <a:gd name="connsiteY58" fmla="*/ 361750 h 2902931"/>
              <a:gd name="connsiteX59" fmla="*/ 1222744 w 3211032"/>
              <a:gd name="connsiteY59" fmla="*/ 340485 h 2902931"/>
              <a:gd name="connsiteX60" fmla="*/ 1307805 w 3211032"/>
              <a:gd name="connsiteY60" fmla="*/ 319220 h 2902931"/>
              <a:gd name="connsiteX61" fmla="*/ 1488558 w 3211032"/>
              <a:gd name="connsiteY61" fmla="*/ 329852 h 2902931"/>
              <a:gd name="connsiteX62" fmla="*/ 1520456 w 3211032"/>
              <a:gd name="connsiteY62" fmla="*/ 340485 h 2902931"/>
              <a:gd name="connsiteX63" fmla="*/ 1679944 w 3211032"/>
              <a:gd name="connsiteY63" fmla="*/ 329852 h 2902931"/>
              <a:gd name="connsiteX64" fmla="*/ 1733107 w 3211032"/>
              <a:gd name="connsiteY64" fmla="*/ 287322 h 2902931"/>
              <a:gd name="connsiteX65" fmla="*/ 1796902 w 3211032"/>
              <a:gd name="connsiteY65" fmla="*/ 266057 h 2902931"/>
              <a:gd name="connsiteX66" fmla="*/ 1967023 w 3211032"/>
              <a:gd name="connsiteY66" fmla="*/ 234159 h 2902931"/>
              <a:gd name="connsiteX67" fmla="*/ 1998921 w 3211032"/>
              <a:gd name="connsiteY67" fmla="*/ 212894 h 2902931"/>
              <a:gd name="connsiteX68" fmla="*/ 2009553 w 3211032"/>
              <a:gd name="connsiteY68" fmla="*/ 180996 h 2902931"/>
              <a:gd name="connsiteX69" fmla="*/ 2030819 w 3211032"/>
              <a:gd name="connsiteY69" fmla="*/ 159731 h 2902931"/>
              <a:gd name="connsiteX70" fmla="*/ 2094614 w 3211032"/>
              <a:gd name="connsiteY70" fmla="*/ 180996 h 2902931"/>
              <a:gd name="connsiteX71" fmla="*/ 2169042 w 3211032"/>
              <a:gd name="connsiteY71" fmla="*/ 159731 h 2902931"/>
              <a:gd name="connsiteX72" fmla="*/ 2211572 w 3211032"/>
              <a:gd name="connsiteY72" fmla="*/ 149099 h 2902931"/>
              <a:gd name="connsiteX73" fmla="*/ 2243470 w 3211032"/>
              <a:gd name="connsiteY73" fmla="*/ 138466 h 2902931"/>
              <a:gd name="connsiteX74" fmla="*/ 2434856 w 3211032"/>
              <a:gd name="connsiteY74" fmla="*/ 117201 h 2902931"/>
              <a:gd name="connsiteX75" fmla="*/ 2466753 w 3211032"/>
              <a:gd name="connsiteY75" fmla="*/ 106568 h 2902931"/>
              <a:gd name="connsiteX76" fmla="*/ 2509284 w 3211032"/>
              <a:gd name="connsiteY76" fmla="*/ 95936 h 2902931"/>
              <a:gd name="connsiteX77" fmla="*/ 2541181 w 3211032"/>
              <a:gd name="connsiteY77" fmla="*/ 74671 h 2902931"/>
              <a:gd name="connsiteX78" fmla="*/ 2626242 w 3211032"/>
              <a:gd name="connsiteY78" fmla="*/ 53406 h 2902931"/>
              <a:gd name="connsiteX79" fmla="*/ 2658139 w 3211032"/>
              <a:gd name="connsiteY79" fmla="*/ 42773 h 2902931"/>
              <a:gd name="connsiteX80" fmla="*/ 2849526 w 3211032"/>
              <a:gd name="connsiteY80" fmla="*/ 32141 h 2902931"/>
              <a:gd name="connsiteX81" fmla="*/ 2998381 w 3211032"/>
              <a:gd name="connsiteY81" fmla="*/ 42773 h 2902931"/>
              <a:gd name="connsiteX82" fmla="*/ 3125972 w 3211032"/>
              <a:gd name="connsiteY82" fmla="*/ 10875 h 2902931"/>
              <a:gd name="connsiteX83" fmla="*/ 3189767 w 3211032"/>
              <a:gd name="connsiteY83" fmla="*/ 42773 h 2902931"/>
              <a:gd name="connsiteX84" fmla="*/ 3211032 w 3211032"/>
              <a:gd name="connsiteY84" fmla="*/ 74671 h 2902931"/>
              <a:gd name="connsiteX0" fmla="*/ 1073888 w 3211032"/>
              <a:gd name="connsiteY0" fmla="*/ 2902931 h 2902931"/>
              <a:gd name="connsiteX1" fmla="*/ 1095153 w 3211032"/>
              <a:gd name="connsiteY1" fmla="*/ 2849768 h 2902931"/>
              <a:gd name="connsiteX2" fmla="*/ 1116419 w 3211032"/>
              <a:gd name="connsiteY2" fmla="*/ 2828503 h 2902931"/>
              <a:gd name="connsiteX3" fmla="*/ 1158949 w 3211032"/>
              <a:gd name="connsiteY3" fmla="*/ 2732810 h 2902931"/>
              <a:gd name="connsiteX4" fmla="*/ 1148316 w 3211032"/>
              <a:gd name="connsiteY4" fmla="*/ 2583955 h 2902931"/>
              <a:gd name="connsiteX5" fmla="*/ 964049 w 3211032"/>
              <a:gd name="connsiteY5" fmla="*/ 2663283 h 2902931"/>
              <a:gd name="connsiteX6" fmla="*/ 962756 w 3211032"/>
              <a:gd name="connsiteY6" fmla="*/ 2598193 h 2902931"/>
              <a:gd name="connsiteX7" fmla="*/ 965529 w 3211032"/>
              <a:gd name="connsiteY7" fmla="*/ 2494641 h 2902931"/>
              <a:gd name="connsiteX8" fmla="*/ 998813 w 3211032"/>
              <a:gd name="connsiteY8" fmla="*/ 2405697 h 2902931"/>
              <a:gd name="connsiteX9" fmla="*/ 1016010 w 3211032"/>
              <a:gd name="connsiteY9" fmla="*/ 2348467 h 2902931"/>
              <a:gd name="connsiteX10" fmla="*/ 1082209 w 3211032"/>
              <a:gd name="connsiteY10" fmla="*/ 2256934 h 2902931"/>
              <a:gd name="connsiteX11" fmla="*/ 1137684 w 3211032"/>
              <a:gd name="connsiteY11" fmla="*/ 2179917 h 2902931"/>
              <a:gd name="connsiteX12" fmla="*/ 1073888 w 3211032"/>
              <a:gd name="connsiteY12" fmla="*/ 2105489 h 2902931"/>
              <a:gd name="connsiteX13" fmla="*/ 1010093 w 3211032"/>
              <a:gd name="connsiteY13" fmla="*/ 2084224 h 2902931"/>
              <a:gd name="connsiteX14" fmla="*/ 978195 w 3211032"/>
              <a:gd name="connsiteY14" fmla="*/ 2062959 h 2902931"/>
              <a:gd name="connsiteX15" fmla="*/ 903767 w 3211032"/>
              <a:gd name="connsiteY15" fmla="*/ 2052327 h 2902931"/>
              <a:gd name="connsiteX16" fmla="*/ 786809 w 3211032"/>
              <a:gd name="connsiteY16" fmla="*/ 2020429 h 2902931"/>
              <a:gd name="connsiteX17" fmla="*/ 754912 w 3211032"/>
              <a:gd name="connsiteY17" fmla="*/ 2009796 h 2902931"/>
              <a:gd name="connsiteX18" fmla="*/ 669851 w 3211032"/>
              <a:gd name="connsiteY18" fmla="*/ 1946001 h 2902931"/>
              <a:gd name="connsiteX19" fmla="*/ 606056 w 3211032"/>
              <a:gd name="connsiteY19" fmla="*/ 1914103 h 2902931"/>
              <a:gd name="connsiteX20" fmla="*/ 531628 w 3211032"/>
              <a:gd name="connsiteY20" fmla="*/ 1839675 h 2902931"/>
              <a:gd name="connsiteX21" fmla="*/ 478465 w 3211032"/>
              <a:gd name="connsiteY21" fmla="*/ 1775880 h 2902931"/>
              <a:gd name="connsiteX22" fmla="*/ 446567 w 3211032"/>
              <a:gd name="connsiteY22" fmla="*/ 1765248 h 2902931"/>
              <a:gd name="connsiteX23" fmla="*/ 414670 w 3211032"/>
              <a:gd name="connsiteY23" fmla="*/ 1701452 h 2902931"/>
              <a:gd name="connsiteX24" fmla="*/ 393405 w 3211032"/>
              <a:gd name="connsiteY24" fmla="*/ 1627024 h 2902931"/>
              <a:gd name="connsiteX25" fmla="*/ 372139 w 3211032"/>
              <a:gd name="connsiteY25" fmla="*/ 1563229 h 2902931"/>
              <a:gd name="connsiteX26" fmla="*/ 287079 w 3211032"/>
              <a:gd name="connsiteY26" fmla="*/ 1467536 h 2902931"/>
              <a:gd name="connsiteX27" fmla="*/ 265814 w 3211032"/>
              <a:gd name="connsiteY27" fmla="*/ 1393108 h 2902931"/>
              <a:gd name="connsiteX28" fmla="*/ 244549 w 3211032"/>
              <a:gd name="connsiteY28" fmla="*/ 1361210 h 2902931"/>
              <a:gd name="connsiteX29" fmla="*/ 223284 w 3211032"/>
              <a:gd name="connsiteY29" fmla="*/ 1297415 h 2902931"/>
              <a:gd name="connsiteX30" fmla="*/ 202019 w 3211032"/>
              <a:gd name="connsiteY30" fmla="*/ 1265517 h 2902931"/>
              <a:gd name="connsiteX31" fmla="*/ 191386 w 3211032"/>
              <a:gd name="connsiteY31" fmla="*/ 1233620 h 2902931"/>
              <a:gd name="connsiteX32" fmla="*/ 159488 w 3211032"/>
              <a:gd name="connsiteY32" fmla="*/ 1212355 h 2902931"/>
              <a:gd name="connsiteX33" fmla="*/ 138223 w 3211032"/>
              <a:gd name="connsiteY33" fmla="*/ 1191089 h 2902931"/>
              <a:gd name="connsiteX34" fmla="*/ 127591 w 3211032"/>
              <a:gd name="connsiteY34" fmla="*/ 1159192 h 2902931"/>
              <a:gd name="connsiteX35" fmla="*/ 85060 w 3211032"/>
              <a:gd name="connsiteY35" fmla="*/ 1106029 h 2902931"/>
              <a:gd name="connsiteX36" fmla="*/ 63795 w 3211032"/>
              <a:gd name="connsiteY36" fmla="*/ 1074131 h 2902931"/>
              <a:gd name="connsiteX37" fmla="*/ 53163 w 3211032"/>
              <a:gd name="connsiteY37" fmla="*/ 1042234 h 2902931"/>
              <a:gd name="connsiteX38" fmla="*/ 10632 w 3211032"/>
              <a:gd name="connsiteY38" fmla="*/ 999703 h 2902931"/>
              <a:gd name="connsiteX39" fmla="*/ 0 w 3211032"/>
              <a:gd name="connsiteY39" fmla="*/ 967806 h 2902931"/>
              <a:gd name="connsiteX40" fmla="*/ 10632 w 3211032"/>
              <a:gd name="connsiteY40" fmla="*/ 925275 h 2902931"/>
              <a:gd name="connsiteX41" fmla="*/ 63795 w 3211032"/>
              <a:gd name="connsiteY41" fmla="*/ 893378 h 2902931"/>
              <a:gd name="connsiteX42" fmla="*/ 116958 w 3211032"/>
              <a:gd name="connsiteY42" fmla="*/ 882745 h 2902931"/>
              <a:gd name="connsiteX43" fmla="*/ 191386 w 3211032"/>
              <a:gd name="connsiteY43" fmla="*/ 872113 h 2902931"/>
              <a:gd name="connsiteX44" fmla="*/ 255181 w 3211032"/>
              <a:gd name="connsiteY44" fmla="*/ 850848 h 2902931"/>
              <a:gd name="connsiteX45" fmla="*/ 318977 w 3211032"/>
              <a:gd name="connsiteY45" fmla="*/ 840215 h 2902931"/>
              <a:gd name="connsiteX46" fmla="*/ 393405 w 3211032"/>
              <a:gd name="connsiteY46" fmla="*/ 818950 h 2902931"/>
              <a:gd name="connsiteX47" fmla="*/ 435935 w 3211032"/>
              <a:gd name="connsiteY47" fmla="*/ 755155 h 2902931"/>
              <a:gd name="connsiteX48" fmla="*/ 467832 w 3211032"/>
              <a:gd name="connsiteY48" fmla="*/ 691359 h 2902931"/>
              <a:gd name="connsiteX49" fmla="*/ 489098 w 3211032"/>
              <a:gd name="connsiteY49" fmla="*/ 670094 h 2902931"/>
              <a:gd name="connsiteX50" fmla="*/ 542260 w 3211032"/>
              <a:gd name="connsiteY50" fmla="*/ 616931 h 2902931"/>
              <a:gd name="connsiteX51" fmla="*/ 606056 w 3211032"/>
              <a:gd name="connsiteY51" fmla="*/ 489341 h 2902931"/>
              <a:gd name="connsiteX52" fmla="*/ 627321 w 3211032"/>
              <a:gd name="connsiteY52" fmla="*/ 468075 h 2902931"/>
              <a:gd name="connsiteX53" fmla="*/ 691116 w 3211032"/>
              <a:gd name="connsiteY53" fmla="*/ 446810 h 2902931"/>
              <a:gd name="connsiteX54" fmla="*/ 882502 w 3211032"/>
              <a:gd name="connsiteY54" fmla="*/ 425545 h 2902931"/>
              <a:gd name="connsiteX55" fmla="*/ 999460 w 3211032"/>
              <a:gd name="connsiteY55" fmla="*/ 425545 h 2902931"/>
              <a:gd name="connsiteX56" fmla="*/ 1031358 w 3211032"/>
              <a:gd name="connsiteY56" fmla="*/ 404280 h 2902931"/>
              <a:gd name="connsiteX57" fmla="*/ 1095153 w 3211032"/>
              <a:gd name="connsiteY57" fmla="*/ 383015 h 2902931"/>
              <a:gd name="connsiteX58" fmla="*/ 1158949 w 3211032"/>
              <a:gd name="connsiteY58" fmla="*/ 361750 h 2902931"/>
              <a:gd name="connsiteX59" fmla="*/ 1222744 w 3211032"/>
              <a:gd name="connsiteY59" fmla="*/ 340485 h 2902931"/>
              <a:gd name="connsiteX60" fmla="*/ 1307805 w 3211032"/>
              <a:gd name="connsiteY60" fmla="*/ 319220 h 2902931"/>
              <a:gd name="connsiteX61" fmla="*/ 1488558 w 3211032"/>
              <a:gd name="connsiteY61" fmla="*/ 329852 h 2902931"/>
              <a:gd name="connsiteX62" fmla="*/ 1520456 w 3211032"/>
              <a:gd name="connsiteY62" fmla="*/ 340485 h 2902931"/>
              <a:gd name="connsiteX63" fmla="*/ 1679944 w 3211032"/>
              <a:gd name="connsiteY63" fmla="*/ 329852 h 2902931"/>
              <a:gd name="connsiteX64" fmla="*/ 1733107 w 3211032"/>
              <a:gd name="connsiteY64" fmla="*/ 287322 h 2902931"/>
              <a:gd name="connsiteX65" fmla="*/ 1796902 w 3211032"/>
              <a:gd name="connsiteY65" fmla="*/ 266057 h 2902931"/>
              <a:gd name="connsiteX66" fmla="*/ 1967023 w 3211032"/>
              <a:gd name="connsiteY66" fmla="*/ 234159 h 2902931"/>
              <a:gd name="connsiteX67" fmla="*/ 1998921 w 3211032"/>
              <a:gd name="connsiteY67" fmla="*/ 212894 h 2902931"/>
              <a:gd name="connsiteX68" fmla="*/ 2009553 w 3211032"/>
              <a:gd name="connsiteY68" fmla="*/ 180996 h 2902931"/>
              <a:gd name="connsiteX69" fmla="*/ 2030819 w 3211032"/>
              <a:gd name="connsiteY69" fmla="*/ 159731 h 2902931"/>
              <a:gd name="connsiteX70" fmla="*/ 2094614 w 3211032"/>
              <a:gd name="connsiteY70" fmla="*/ 180996 h 2902931"/>
              <a:gd name="connsiteX71" fmla="*/ 2169042 w 3211032"/>
              <a:gd name="connsiteY71" fmla="*/ 159731 h 2902931"/>
              <a:gd name="connsiteX72" fmla="*/ 2211572 w 3211032"/>
              <a:gd name="connsiteY72" fmla="*/ 149099 h 2902931"/>
              <a:gd name="connsiteX73" fmla="*/ 2243470 w 3211032"/>
              <a:gd name="connsiteY73" fmla="*/ 138466 h 2902931"/>
              <a:gd name="connsiteX74" fmla="*/ 2434856 w 3211032"/>
              <a:gd name="connsiteY74" fmla="*/ 117201 h 2902931"/>
              <a:gd name="connsiteX75" fmla="*/ 2466753 w 3211032"/>
              <a:gd name="connsiteY75" fmla="*/ 106568 h 2902931"/>
              <a:gd name="connsiteX76" fmla="*/ 2509284 w 3211032"/>
              <a:gd name="connsiteY76" fmla="*/ 95936 h 2902931"/>
              <a:gd name="connsiteX77" fmla="*/ 2541181 w 3211032"/>
              <a:gd name="connsiteY77" fmla="*/ 74671 h 2902931"/>
              <a:gd name="connsiteX78" fmla="*/ 2626242 w 3211032"/>
              <a:gd name="connsiteY78" fmla="*/ 53406 h 2902931"/>
              <a:gd name="connsiteX79" fmla="*/ 2658139 w 3211032"/>
              <a:gd name="connsiteY79" fmla="*/ 42773 h 2902931"/>
              <a:gd name="connsiteX80" fmla="*/ 2849526 w 3211032"/>
              <a:gd name="connsiteY80" fmla="*/ 32141 h 2902931"/>
              <a:gd name="connsiteX81" fmla="*/ 2998381 w 3211032"/>
              <a:gd name="connsiteY81" fmla="*/ 42773 h 2902931"/>
              <a:gd name="connsiteX82" fmla="*/ 3125972 w 3211032"/>
              <a:gd name="connsiteY82" fmla="*/ 10875 h 2902931"/>
              <a:gd name="connsiteX83" fmla="*/ 3189767 w 3211032"/>
              <a:gd name="connsiteY83" fmla="*/ 42773 h 2902931"/>
              <a:gd name="connsiteX84" fmla="*/ 3211032 w 3211032"/>
              <a:gd name="connsiteY84" fmla="*/ 74671 h 2902931"/>
              <a:gd name="connsiteX0" fmla="*/ 1073888 w 3211032"/>
              <a:gd name="connsiteY0" fmla="*/ 2902931 h 2902931"/>
              <a:gd name="connsiteX1" fmla="*/ 1095153 w 3211032"/>
              <a:gd name="connsiteY1" fmla="*/ 2849768 h 2902931"/>
              <a:gd name="connsiteX2" fmla="*/ 1116419 w 3211032"/>
              <a:gd name="connsiteY2" fmla="*/ 2828503 h 2902931"/>
              <a:gd name="connsiteX3" fmla="*/ 1158949 w 3211032"/>
              <a:gd name="connsiteY3" fmla="*/ 2732810 h 2902931"/>
              <a:gd name="connsiteX4" fmla="*/ 953509 w 3211032"/>
              <a:gd name="connsiteY4" fmla="*/ 2750932 h 2902931"/>
              <a:gd name="connsiteX5" fmla="*/ 964049 w 3211032"/>
              <a:gd name="connsiteY5" fmla="*/ 2663283 h 2902931"/>
              <a:gd name="connsiteX6" fmla="*/ 962756 w 3211032"/>
              <a:gd name="connsiteY6" fmla="*/ 2598193 h 2902931"/>
              <a:gd name="connsiteX7" fmla="*/ 965529 w 3211032"/>
              <a:gd name="connsiteY7" fmla="*/ 2494641 h 2902931"/>
              <a:gd name="connsiteX8" fmla="*/ 998813 w 3211032"/>
              <a:gd name="connsiteY8" fmla="*/ 2405697 h 2902931"/>
              <a:gd name="connsiteX9" fmla="*/ 1016010 w 3211032"/>
              <a:gd name="connsiteY9" fmla="*/ 2348467 h 2902931"/>
              <a:gd name="connsiteX10" fmla="*/ 1082209 w 3211032"/>
              <a:gd name="connsiteY10" fmla="*/ 2256934 h 2902931"/>
              <a:gd name="connsiteX11" fmla="*/ 1137684 w 3211032"/>
              <a:gd name="connsiteY11" fmla="*/ 2179917 h 2902931"/>
              <a:gd name="connsiteX12" fmla="*/ 1073888 w 3211032"/>
              <a:gd name="connsiteY12" fmla="*/ 2105489 h 2902931"/>
              <a:gd name="connsiteX13" fmla="*/ 1010093 w 3211032"/>
              <a:gd name="connsiteY13" fmla="*/ 2084224 h 2902931"/>
              <a:gd name="connsiteX14" fmla="*/ 978195 w 3211032"/>
              <a:gd name="connsiteY14" fmla="*/ 2062959 h 2902931"/>
              <a:gd name="connsiteX15" fmla="*/ 903767 w 3211032"/>
              <a:gd name="connsiteY15" fmla="*/ 2052327 h 2902931"/>
              <a:gd name="connsiteX16" fmla="*/ 786809 w 3211032"/>
              <a:gd name="connsiteY16" fmla="*/ 2020429 h 2902931"/>
              <a:gd name="connsiteX17" fmla="*/ 754912 w 3211032"/>
              <a:gd name="connsiteY17" fmla="*/ 2009796 h 2902931"/>
              <a:gd name="connsiteX18" fmla="*/ 669851 w 3211032"/>
              <a:gd name="connsiteY18" fmla="*/ 1946001 h 2902931"/>
              <a:gd name="connsiteX19" fmla="*/ 606056 w 3211032"/>
              <a:gd name="connsiteY19" fmla="*/ 1914103 h 2902931"/>
              <a:gd name="connsiteX20" fmla="*/ 531628 w 3211032"/>
              <a:gd name="connsiteY20" fmla="*/ 1839675 h 2902931"/>
              <a:gd name="connsiteX21" fmla="*/ 478465 w 3211032"/>
              <a:gd name="connsiteY21" fmla="*/ 1775880 h 2902931"/>
              <a:gd name="connsiteX22" fmla="*/ 446567 w 3211032"/>
              <a:gd name="connsiteY22" fmla="*/ 1765248 h 2902931"/>
              <a:gd name="connsiteX23" fmla="*/ 414670 w 3211032"/>
              <a:gd name="connsiteY23" fmla="*/ 1701452 h 2902931"/>
              <a:gd name="connsiteX24" fmla="*/ 393405 w 3211032"/>
              <a:gd name="connsiteY24" fmla="*/ 1627024 h 2902931"/>
              <a:gd name="connsiteX25" fmla="*/ 372139 w 3211032"/>
              <a:gd name="connsiteY25" fmla="*/ 1563229 h 2902931"/>
              <a:gd name="connsiteX26" fmla="*/ 287079 w 3211032"/>
              <a:gd name="connsiteY26" fmla="*/ 1467536 h 2902931"/>
              <a:gd name="connsiteX27" fmla="*/ 265814 w 3211032"/>
              <a:gd name="connsiteY27" fmla="*/ 1393108 h 2902931"/>
              <a:gd name="connsiteX28" fmla="*/ 244549 w 3211032"/>
              <a:gd name="connsiteY28" fmla="*/ 1361210 h 2902931"/>
              <a:gd name="connsiteX29" fmla="*/ 223284 w 3211032"/>
              <a:gd name="connsiteY29" fmla="*/ 1297415 h 2902931"/>
              <a:gd name="connsiteX30" fmla="*/ 202019 w 3211032"/>
              <a:gd name="connsiteY30" fmla="*/ 1265517 h 2902931"/>
              <a:gd name="connsiteX31" fmla="*/ 191386 w 3211032"/>
              <a:gd name="connsiteY31" fmla="*/ 1233620 h 2902931"/>
              <a:gd name="connsiteX32" fmla="*/ 159488 w 3211032"/>
              <a:gd name="connsiteY32" fmla="*/ 1212355 h 2902931"/>
              <a:gd name="connsiteX33" fmla="*/ 138223 w 3211032"/>
              <a:gd name="connsiteY33" fmla="*/ 1191089 h 2902931"/>
              <a:gd name="connsiteX34" fmla="*/ 127591 w 3211032"/>
              <a:gd name="connsiteY34" fmla="*/ 1159192 h 2902931"/>
              <a:gd name="connsiteX35" fmla="*/ 85060 w 3211032"/>
              <a:gd name="connsiteY35" fmla="*/ 1106029 h 2902931"/>
              <a:gd name="connsiteX36" fmla="*/ 63795 w 3211032"/>
              <a:gd name="connsiteY36" fmla="*/ 1074131 h 2902931"/>
              <a:gd name="connsiteX37" fmla="*/ 53163 w 3211032"/>
              <a:gd name="connsiteY37" fmla="*/ 1042234 h 2902931"/>
              <a:gd name="connsiteX38" fmla="*/ 10632 w 3211032"/>
              <a:gd name="connsiteY38" fmla="*/ 999703 h 2902931"/>
              <a:gd name="connsiteX39" fmla="*/ 0 w 3211032"/>
              <a:gd name="connsiteY39" fmla="*/ 967806 h 2902931"/>
              <a:gd name="connsiteX40" fmla="*/ 10632 w 3211032"/>
              <a:gd name="connsiteY40" fmla="*/ 925275 h 2902931"/>
              <a:gd name="connsiteX41" fmla="*/ 63795 w 3211032"/>
              <a:gd name="connsiteY41" fmla="*/ 893378 h 2902931"/>
              <a:gd name="connsiteX42" fmla="*/ 116958 w 3211032"/>
              <a:gd name="connsiteY42" fmla="*/ 882745 h 2902931"/>
              <a:gd name="connsiteX43" fmla="*/ 191386 w 3211032"/>
              <a:gd name="connsiteY43" fmla="*/ 872113 h 2902931"/>
              <a:gd name="connsiteX44" fmla="*/ 255181 w 3211032"/>
              <a:gd name="connsiteY44" fmla="*/ 850848 h 2902931"/>
              <a:gd name="connsiteX45" fmla="*/ 318977 w 3211032"/>
              <a:gd name="connsiteY45" fmla="*/ 840215 h 2902931"/>
              <a:gd name="connsiteX46" fmla="*/ 393405 w 3211032"/>
              <a:gd name="connsiteY46" fmla="*/ 818950 h 2902931"/>
              <a:gd name="connsiteX47" fmla="*/ 435935 w 3211032"/>
              <a:gd name="connsiteY47" fmla="*/ 755155 h 2902931"/>
              <a:gd name="connsiteX48" fmla="*/ 467832 w 3211032"/>
              <a:gd name="connsiteY48" fmla="*/ 691359 h 2902931"/>
              <a:gd name="connsiteX49" fmla="*/ 489098 w 3211032"/>
              <a:gd name="connsiteY49" fmla="*/ 670094 h 2902931"/>
              <a:gd name="connsiteX50" fmla="*/ 542260 w 3211032"/>
              <a:gd name="connsiteY50" fmla="*/ 616931 h 2902931"/>
              <a:gd name="connsiteX51" fmla="*/ 606056 w 3211032"/>
              <a:gd name="connsiteY51" fmla="*/ 489341 h 2902931"/>
              <a:gd name="connsiteX52" fmla="*/ 627321 w 3211032"/>
              <a:gd name="connsiteY52" fmla="*/ 468075 h 2902931"/>
              <a:gd name="connsiteX53" fmla="*/ 691116 w 3211032"/>
              <a:gd name="connsiteY53" fmla="*/ 446810 h 2902931"/>
              <a:gd name="connsiteX54" fmla="*/ 882502 w 3211032"/>
              <a:gd name="connsiteY54" fmla="*/ 425545 h 2902931"/>
              <a:gd name="connsiteX55" fmla="*/ 999460 w 3211032"/>
              <a:gd name="connsiteY55" fmla="*/ 425545 h 2902931"/>
              <a:gd name="connsiteX56" fmla="*/ 1031358 w 3211032"/>
              <a:gd name="connsiteY56" fmla="*/ 404280 h 2902931"/>
              <a:gd name="connsiteX57" fmla="*/ 1095153 w 3211032"/>
              <a:gd name="connsiteY57" fmla="*/ 383015 h 2902931"/>
              <a:gd name="connsiteX58" fmla="*/ 1158949 w 3211032"/>
              <a:gd name="connsiteY58" fmla="*/ 361750 h 2902931"/>
              <a:gd name="connsiteX59" fmla="*/ 1222744 w 3211032"/>
              <a:gd name="connsiteY59" fmla="*/ 340485 h 2902931"/>
              <a:gd name="connsiteX60" fmla="*/ 1307805 w 3211032"/>
              <a:gd name="connsiteY60" fmla="*/ 319220 h 2902931"/>
              <a:gd name="connsiteX61" fmla="*/ 1488558 w 3211032"/>
              <a:gd name="connsiteY61" fmla="*/ 329852 h 2902931"/>
              <a:gd name="connsiteX62" fmla="*/ 1520456 w 3211032"/>
              <a:gd name="connsiteY62" fmla="*/ 340485 h 2902931"/>
              <a:gd name="connsiteX63" fmla="*/ 1679944 w 3211032"/>
              <a:gd name="connsiteY63" fmla="*/ 329852 h 2902931"/>
              <a:gd name="connsiteX64" fmla="*/ 1733107 w 3211032"/>
              <a:gd name="connsiteY64" fmla="*/ 287322 h 2902931"/>
              <a:gd name="connsiteX65" fmla="*/ 1796902 w 3211032"/>
              <a:gd name="connsiteY65" fmla="*/ 266057 h 2902931"/>
              <a:gd name="connsiteX66" fmla="*/ 1967023 w 3211032"/>
              <a:gd name="connsiteY66" fmla="*/ 234159 h 2902931"/>
              <a:gd name="connsiteX67" fmla="*/ 1998921 w 3211032"/>
              <a:gd name="connsiteY67" fmla="*/ 212894 h 2902931"/>
              <a:gd name="connsiteX68" fmla="*/ 2009553 w 3211032"/>
              <a:gd name="connsiteY68" fmla="*/ 180996 h 2902931"/>
              <a:gd name="connsiteX69" fmla="*/ 2030819 w 3211032"/>
              <a:gd name="connsiteY69" fmla="*/ 159731 h 2902931"/>
              <a:gd name="connsiteX70" fmla="*/ 2094614 w 3211032"/>
              <a:gd name="connsiteY70" fmla="*/ 180996 h 2902931"/>
              <a:gd name="connsiteX71" fmla="*/ 2169042 w 3211032"/>
              <a:gd name="connsiteY71" fmla="*/ 159731 h 2902931"/>
              <a:gd name="connsiteX72" fmla="*/ 2211572 w 3211032"/>
              <a:gd name="connsiteY72" fmla="*/ 149099 h 2902931"/>
              <a:gd name="connsiteX73" fmla="*/ 2243470 w 3211032"/>
              <a:gd name="connsiteY73" fmla="*/ 138466 h 2902931"/>
              <a:gd name="connsiteX74" fmla="*/ 2434856 w 3211032"/>
              <a:gd name="connsiteY74" fmla="*/ 117201 h 2902931"/>
              <a:gd name="connsiteX75" fmla="*/ 2466753 w 3211032"/>
              <a:gd name="connsiteY75" fmla="*/ 106568 h 2902931"/>
              <a:gd name="connsiteX76" fmla="*/ 2509284 w 3211032"/>
              <a:gd name="connsiteY76" fmla="*/ 95936 h 2902931"/>
              <a:gd name="connsiteX77" fmla="*/ 2541181 w 3211032"/>
              <a:gd name="connsiteY77" fmla="*/ 74671 h 2902931"/>
              <a:gd name="connsiteX78" fmla="*/ 2626242 w 3211032"/>
              <a:gd name="connsiteY78" fmla="*/ 53406 h 2902931"/>
              <a:gd name="connsiteX79" fmla="*/ 2658139 w 3211032"/>
              <a:gd name="connsiteY79" fmla="*/ 42773 h 2902931"/>
              <a:gd name="connsiteX80" fmla="*/ 2849526 w 3211032"/>
              <a:gd name="connsiteY80" fmla="*/ 32141 h 2902931"/>
              <a:gd name="connsiteX81" fmla="*/ 2998381 w 3211032"/>
              <a:gd name="connsiteY81" fmla="*/ 42773 h 2902931"/>
              <a:gd name="connsiteX82" fmla="*/ 3125972 w 3211032"/>
              <a:gd name="connsiteY82" fmla="*/ 10875 h 2902931"/>
              <a:gd name="connsiteX83" fmla="*/ 3189767 w 3211032"/>
              <a:gd name="connsiteY83" fmla="*/ 42773 h 2902931"/>
              <a:gd name="connsiteX84" fmla="*/ 3211032 w 3211032"/>
              <a:gd name="connsiteY84" fmla="*/ 74671 h 2902931"/>
              <a:gd name="connsiteX0" fmla="*/ 1073888 w 3211032"/>
              <a:gd name="connsiteY0" fmla="*/ 2902931 h 2902931"/>
              <a:gd name="connsiteX1" fmla="*/ 1095153 w 3211032"/>
              <a:gd name="connsiteY1" fmla="*/ 2849768 h 2902931"/>
              <a:gd name="connsiteX2" fmla="*/ 1116419 w 3211032"/>
              <a:gd name="connsiteY2" fmla="*/ 2828503 h 2902931"/>
              <a:gd name="connsiteX3" fmla="*/ 900531 w 3211032"/>
              <a:gd name="connsiteY3" fmla="*/ 2792445 h 2902931"/>
              <a:gd name="connsiteX4" fmla="*/ 953509 w 3211032"/>
              <a:gd name="connsiteY4" fmla="*/ 2750932 h 2902931"/>
              <a:gd name="connsiteX5" fmla="*/ 964049 w 3211032"/>
              <a:gd name="connsiteY5" fmla="*/ 2663283 h 2902931"/>
              <a:gd name="connsiteX6" fmla="*/ 962756 w 3211032"/>
              <a:gd name="connsiteY6" fmla="*/ 2598193 h 2902931"/>
              <a:gd name="connsiteX7" fmla="*/ 965529 w 3211032"/>
              <a:gd name="connsiteY7" fmla="*/ 2494641 h 2902931"/>
              <a:gd name="connsiteX8" fmla="*/ 998813 w 3211032"/>
              <a:gd name="connsiteY8" fmla="*/ 2405697 h 2902931"/>
              <a:gd name="connsiteX9" fmla="*/ 1016010 w 3211032"/>
              <a:gd name="connsiteY9" fmla="*/ 2348467 h 2902931"/>
              <a:gd name="connsiteX10" fmla="*/ 1082209 w 3211032"/>
              <a:gd name="connsiteY10" fmla="*/ 2256934 h 2902931"/>
              <a:gd name="connsiteX11" fmla="*/ 1137684 w 3211032"/>
              <a:gd name="connsiteY11" fmla="*/ 2179917 h 2902931"/>
              <a:gd name="connsiteX12" fmla="*/ 1073888 w 3211032"/>
              <a:gd name="connsiteY12" fmla="*/ 2105489 h 2902931"/>
              <a:gd name="connsiteX13" fmla="*/ 1010093 w 3211032"/>
              <a:gd name="connsiteY13" fmla="*/ 2084224 h 2902931"/>
              <a:gd name="connsiteX14" fmla="*/ 978195 w 3211032"/>
              <a:gd name="connsiteY14" fmla="*/ 2062959 h 2902931"/>
              <a:gd name="connsiteX15" fmla="*/ 903767 w 3211032"/>
              <a:gd name="connsiteY15" fmla="*/ 2052327 h 2902931"/>
              <a:gd name="connsiteX16" fmla="*/ 786809 w 3211032"/>
              <a:gd name="connsiteY16" fmla="*/ 2020429 h 2902931"/>
              <a:gd name="connsiteX17" fmla="*/ 754912 w 3211032"/>
              <a:gd name="connsiteY17" fmla="*/ 2009796 h 2902931"/>
              <a:gd name="connsiteX18" fmla="*/ 669851 w 3211032"/>
              <a:gd name="connsiteY18" fmla="*/ 1946001 h 2902931"/>
              <a:gd name="connsiteX19" fmla="*/ 606056 w 3211032"/>
              <a:gd name="connsiteY19" fmla="*/ 1914103 h 2902931"/>
              <a:gd name="connsiteX20" fmla="*/ 531628 w 3211032"/>
              <a:gd name="connsiteY20" fmla="*/ 1839675 h 2902931"/>
              <a:gd name="connsiteX21" fmla="*/ 478465 w 3211032"/>
              <a:gd name="connsiteY21" fmla="*/ 1775880 h 2902931"/>
              <a:gd name="connsiteX22" fmla="*/ 446567 w 3211032"/>
              <a:gd name="connsiteY22" fmla="*/ 1765248 h 2902931"/>
              <a:gd name="connsiteX23" fmla="*/ 414670 w 3211032"/>
              <a:gd name="connsiteY23" fmla="*/ 1701452 h 2902931"/>
              <a:gd name="connsiteX24" fmla="*/ 393405 w 3211032"/>
              <a:gd name="connsiteY24" fmla="*/ 1627024 h 2902931"/>
              <a:gd name="connsiteX25" fmla="*/ 372139 w 3211032"/>
              <a:gd name="connsiteY25" fmla="*/ 1563229 h 2902931"/>
              <a:gd name="connsiteX26" fmla="*/ 287079 w 3211032"/>
              <a:gd name="connsiteY26" fmla="*/ 1467536 h 2902931"/>
              <a:gd name="connsiteX27" fmla="*/ 265814 w 3211032"/>
              <a:gd name="connsiteY27" fmla="*/ 1393108 h 2902931"/>
              <a:gd name="connsiteX28" fmla="*/ 244549 w 3211032"/>
              <a:gd name="connsiteY28" fmla="*/ 1361210 h 2902931"/>
              <a:gd name="connsiteX29" fmla="*/ 223284 w 3211032"/>
              <a:gd name="connsiteY29" fmla="*/ 1297415 h 2902931"/>
              <a:gd name="connsiteX30" fmla="*/ 202019 w 3211032"/>
              <a:gd name="connsiteY30" fmla="*/ 1265517 h 2902931"/>
              <a:gd name="connsiteX31" fmla="*/ 191386 w 3211032"/>
              <a:gd name="connsiteY31" fmla="*/ 1233620 h 2902931"/>
              <a:gd name="connsiteX32" fmla="*/ 159488 w 3211032"/>
              <a:gd name="connsiteY32" fmla="*/ 1212355 h 2902931"/>
              <a:gd name="connsiteX33" fmla="*/ 138223 w 3211032"/>
              <a:gd name="connsiteY33" fmla="*/ 1191089 h 2902931"/>
              <a:gd name="connsiteX34" fmla="*/ 127591 w 3211032"/>
              <a:gd name="connsiteY34" fmla="*/ 1159192 h 2902931"/>
              <a:gd name="connsiteX35" fmla="*/ 85060 w 3211032"/>
              <a:gd name="connsiteY35" fmla="*/ 1106029 h 2902931"/>
              <a:gd name="connsiteX36" fmla="*/ 63795 w 3211032"/>
              <a:gd name="connsiteY36" fmla="*/ 1074131 h 2902931"/>
              <a:gd name="connsiteX37" fmla="*/ 53163 w 3211032"/>
              <a:gd name="connsiteY37" fmla="*/ 1042234 h 2902931"/>
              <a:gd name="connsiteX38" fmla="*/ 10632 w 3211032"/>
              <a:gd name="connsiteY38" fmla="*/ 999703 h 2902931"/>
              <a:gd name="connsiteX39" fmla="*/ 0 w 3211032"/>
              <a:gd name="connsiteY39" fmla="*/ 967806 h 2902931"/>
              <a:gd name="connsiteX40" fmla="*/ 10632 w 3211032"/>
              <a:gd name="connsiteY40" fmla="*/ 925275 h 2902931"/>
              <a:gd name="connsiteX41" fmla="*/ 63795 w 3211032"/>
              <a:gd name="connsiteY41" fmla="*/ 893378 h 2902931"/>
              <a:gd name="connsiteX42" fmla="*/ 116958 w 3211032"/>
              <a:gd name="connsiteY42" fmla="*/ 882745 h 2902931"/>
              <a:gd name="connsiteX43" fmla="*/ 191386 w 3211032"/>
              <a:gd name="connsiteY43" fmla="*/ 872113 h 2902931"/>
              <a:gd name="connsiteX44" fmla="*/ 255181 w 3211032"/>
              <a:gd name="connsiteY44" fmla="*/ 850848 h 2902931"/>
              <a:gd name="connsiteX45" fmla="*/ 318977 w 3211032"/>
              <a:gd name="connsiteY45" fmla="*/ 840215 h 2902931"/>
              <a:gd name="connsiteX46" fmla="*/ 393405 w 3211032"/>
              <a:gd name="connsiteY46" fmla="*/ 818950 h 2902931"/>
              <a:gd name="connsiteX47" fmla="*/ 435935 w 3211032"/>
              <a:gd name="connsiteY47" fmla="*/ 755155 h 2902931"/>
              <a:gd name="connsiteX48" fmla="*/ 467832 w 3211032"/>
              <a:gd name="connsiteY48" fmla="*/ 691359 h 2902931"/>
              <a:gd name="connsiteX49" fmla="*/ 489098 w 3211032"/>
              <a:gd name="connsiteY49" fmla="*/ 670094 h 2902931"/>
              <a:gd name="connsiteX50" fmla="*/ 542260 w 3211032"/>
              <a:gd name="connsiteY50" fmla="*/ 616931 h 2902931"/>
              <a:gd name="connsiteX51" fmla="*/ 606056 w 3211032"/>
              <a:gd name="connsiteY51" fmla="*/ 489341 h 2902931"/>
              <a:gd name="connsiteX52" fmla="*/ 627321 w 3211032"/>
              <a:gd name="connsiteY52" fmla="*/ 468075 h 2902931"/>
              <a:gd name="connsiteX53" fmla="*/ 691116 w 3211032"/>
              <a:gd name="connsiteY53" fmla="*/ 446810 h 2902931"/>
              <a:gd name="connsiteX54" fmla="*/ 882502 w 3211032"/>
              <a:gd name="connsiteY54" fmla="*/ 425545 h 2902931"/>
              <a:gd name="connsiteX55" fmla="*/ 999460 w 3211032"/>
              <a:gd name="connsiteY55" fmla="*/ 425545 h 2902931"/>
              <a:gd name="connsiteX56" fmla="*/ 1031358 w 3211032"/>
              <a:gd name="connsiteY56" fmla="*/ 404280 h 2902931"/>
              <a:gd name="connsiteX57" fmla="*/ 1095153 w 3211032"/>
              <a:gd name="connsiteY57" fmla="*/ 383015 h 2902931"/>
              <a:gd name="connsiteX58" fmla="*/ 1158949 w 3211032"/>
              <a:gd name="connsiteY58" fmla="*/ 361750 h 2902931"/>
              <a:gd name="connsiteX59" fmla="*/ 1222744 w 3211032"/>
              <a:gd name="connsiteY59" fmla="*/ 340485 h 2902931"/>
              <a:gd name="connsiteX60" fmla="*/ 1307805 w 3211032"/>
              <a:gd name="connsiteY60" fmla="*/ 319220 h 2902931"/>
              <a:gd name="connsiteX61" fmla="*/ 1488558 w 3211032"/>
              <a:gd name="connsiteY61" fmla="*/ 329852 h 2902931"/>
              <a:gd name="connsiteX62" fmla="*/ 1520456 w 3211032"/>
              <a:gd name="connsiteY62" fmla="*/ 340485 h 2902931"/>
              <a:gd name="connsiteX63" fmla="*/ 1679944 w 3211032"/>
              <a:gd name="connsiteY63" fmla="*/ 329852 h 2902931"/>
              <a:gd name="connsiteX64" fmla="*/ 1733107 w 3211032"/>
              <a:gd name="connsiteY64" fmla="*/ 287322 h 2902931"/>
              <a:gd name="connsiteX65" fmla="*/ 1796902 w 3211032"/>
              <a:gd name="connsiteY65" fmla="*/ 266057 h 2902931"/>
              <a:gd name="connsiteX66" fmla="*/ 1967023 w 3211032"/>
              <a:gd name="connsiteY66" fmla="*/ 234159 h 2902931"/>
              <a:gd name="connsiteX67" fmla="*/ 1998921 w 3211032"/>
              <a:gd name="connsiteY67" fmla="*/ 212894 h 2902931"/>
              <a:gd name="connsiteX68" fmla="*/ 2009553 w 3211032"/>
              <a:gd name="connsiteY68" fmla="*/ 180996 h 2902931"/>
              <a:gd name="connsiteX69" fmla="*/ 2030819 w 3211032"/>
              <a:gd name="connsiteY69" fmla="*/ 159731 h 2902931"/>
              <a:gd name="connsiteX70" fmla="*/ 2094614 w 3211032"/>
              <a:gd name="connsiteY70" fmla="*/ 180996 h 2902931"/>
              <a:gd name="connsiteX71" fmla="*/ 2169042 w 3211032"/>
              <a:gd name="connsiteY71" fmla="*/ 159731 h 2902931"/>
              <a:gd name="connsiteX72" fmla="*/ 2211572 w 3211032"/>
              <a:gd name="connsiteY72" fmla="*/ 149099 h 2902931"/>
              <a:gd name="connsiteX73" fmla="*/ 2243470 w 3211032"/>
              <a:gd name="connsiteY73" fmla="*/ 138466 h 2902931"/>
              <a:gd name="connsiteX74" fmla="*/ 2434856 w 3211032"/>
              <a:gd name="connsiteY74" fmla="*/ 117201 h 2902931"/>
              <a:gd name="connsiteX75" fmla="*/ 2466753 w 3211032"/>
              <a:gd name="connsiteY75" fmla="*/ 106568 h 2902931"/>
              <a:gd name="connsiteX76" fmla="*/ 2509284 w 3211032"/>
              <a:gd name="connsiteY76" fmla="*/ 95936 h 2902931"/>
              <a:gd name="connsiteX77" fmla="*/ 2541181 w 3211032"/>
              <a:gd name="connsiteY77" fmla="*/ 74671 h 2902931"/>
              <a:gd name="connsiteX78" fmla="*/ 2626242 w 3211032"/>
              <a:gd name="connsiteY78" fmla="*/ 53406 h 2902931"/>
              <a:gd name="connsiteX79" fmla="*/ 2658139 w 3211032"/>
              <a:gd name="connsiteY79" fmla="*/ 42773 h 2902931"/>
              <a:gd name="connsiteX80" fmla="*/ 2849526 w 3211032"/>
              <a:gd name="connsiteY80" fmla="*/ 32141 h 2902931"/>
              <a:gd name="connsiteX81" fmla="*/ 2998381 w 3211032"/>
              <a:gd name="connsiteY81" fmla="*/ 42773 h 2902931"/>
              <a:gd name="connsiteX82" fmla="*/ 3125972 w 3211032"/>
              <a:gd name="connsiteY82" fmla="*/ 10875 h 2902931"/>
              <a:gd name="connsiteX83" fmla="*/ 3189767 w 3211032"/>
              <a:gd name="connsiteY83" fmla="*/ 42773 h 2902931"/>
              <a:gd name="connsiteX84" fmla="*/ 3211032 w 3211032"/>
              <a:gd name="connsiteY84" fmla="*/ 74671 h 2902931"/>
              <a:gd name="connsiteX0" fmla="*/ 1073888 w 3211032"/>
              <a:gd name="connsiteY0" fmla="*/ 2902931 h 2902931"/>
              <a:gd name="connsiteX1" fmla="*/ 1095153 w 3211032"/>
              <a:gd name="connsiteY1" fmla="*/ 2849768 h 2902931"/>
              <a:gd name="connsiteX2" fmla="*/ 900531 w 3211032"/>
              <a:gd name="connsiteY2" fmla="*/ 2792445 h 2902931"/>
              <a:gd name="connsiteX3" fmla="*/ 953509 w 3211032"/>
              <a:gd name="connsiteY3" fmla="*/ 2750932 h 2902931"/>
              <a:gd name="connsiteX4" fmla="*/ 964049 w 3211032"/>
              <a:gd name="connsiteY4" fmla="*/ 2663283 h 2902931"/>
              <a:gd name="connsiteX5" fmla="*/ 962756 w 3211032"/>
              <a:gd name="connsiteY5" fmla="*/ 2598193 h 2902931"/>
              <a:gd name="connsiteX6" fmla="*/ 965529 w 3211032"/>
              <a:gd name="connsiteY6" fmla="*/ 2494641 h 2902931"/>
              <a:gd name="connsiteX7" fmla="*/ 998813 w 3211032"/>
              <a:gd name="connsiteY7" fmla="*/ 2405697 h 2902931"/>
              <a:gd name="connsiteX8" fmla="*/ 1016010 w 3211032"/>
              <a:gd name="connsiteY8" fmla="*/ 2348467 h 2902931"/>
              <a:gd name="connsiteX9" fmla="*/ 1082209 w 3211032"/>
              <a:gd name="connsiteY9" fmla="*/ 2256934 h 2902931"/>
              <a:gd name="connsiteX10" fmla="*/ 1137684 w 3211032"/>
              <a:gd name="connsiteY10" fmla="*/ 2179917 h 2902931"/>
              <a:gd name="connsiteX11" fmla="*/ 1073888 w 3211032"/>
              <a:gd name="connsiteY11" fmla="*/ 2105489 h 2902931"/>
              <a:gd name="connsiteX12" fmla="*/ 1010093 w 3211032"/>
              <a:gd name="connsiteY12" fmla="*/ 2084224 h 2902931"/>
              <a:gd name="connsiteX13" fmla="*/ 978195 w 3211032"/>
              <a:gd name="connsiteY13" fmla="*/ 2062959 h 2902931"/>
              <a:gd name="connsiteX14" fmla="*/ 903767 w 3211032"/>
              <a:gd name="connsiteY14" fmla="*/ 2052327 h 2902931"/>
              <a:gd name="connsiteX15" fmla="*/ 786809 w 3211032"/>
              <a:gd name="connsiteY15" fmla="*/ 2020429 h 2902931"/>
              <a:gd name="connsiteX16" fmla="*/ 754912 w 3211032"/>
              <a:gd name="connsiteY16" fmla="*/ 2009796 h 2902931"/>
              <a:gd name="connsiteX17" fmla="*/ 669851 w 3211032"/>
              <a:gd name="connsiteY17" fmla="*/ 1946001 h 2902931"/>
              <a:gd name="connsiteX18" fmla="*/ 606056 w 3211032"/>
              <a:gd name="connsiteY18" fmla="*/ 1914103 h 2902931"/>
              <a:gd name="connsiteX19" fmla="*/ 531628 w 3211032"/>
              <a:gd name="connsiteY19" fmla="*/ 1839675 h 2902931"/>
              <a:gd name="connsiteX20" fmla="*/ 478465 w 3211032"/>
              <a:gd name="connsiteY20" fmla="*/ 1775880 h 2902931"/>
              <a:gd name="connsiteX21" fmla="*/ 446567 w 3211032"/>
              <a:gd name="connsiteY21" fmla="*/ 1765248 h 2902931"/>
              <a:gd name="connsiteX22" fmla="*/ 414670 w 3211032"/>
              <a:gd name="connsiteY22" fmla="*/ 1701452 h 2902931"/>
              <a:gd name="connsiteX23" fmla="*/ 393405 w 3211032"/>
              <a:gd name="connsiteY23" fmla="*/ 1627024 h 2902931"/>
              <a:gd name="connsiteX24" fmla="*/ 372139 w 3211032"/>
              <a:gd name="connsiteY24" fmla="*/ 1563229 h 2902931"/>
              <a:gd name="connsiteX25" fmla="*/ 287079 w 3211032"/>
              <a:gd name="connsiteY25" fmla="*/ 1467536 h 2902931"/>
              <a:gd name="connsiteX26" fmla="*/ 265814 w 3211032"/>
              <a:gd name="connsiteY26" fmla="*/ 1393108 h 2902931"/>
              <a:gd name="connsiteX27" fmla="*/ 244549 w 3211032"/>
              <a:gd name="connsiteY27" fmla="*/ 1361210 h 2902931"/>
              <a:gd name="connsiteX28" fmla="*/ 223284 w 3211032"/>
              <a:gd name="connsiteY28" fmla="*/ 1297415 h 2902931"/>
              <a:gd name="connsiteX29" fmla="*/ 202019 w 3211032"/>
              <a:gd name="connsiteY29" fmla="*/ 1265517 h 2902931"/>
              <a:gd name="connsiteX30" fmla="*/ 191386 w 3211032"/>
              <a:gd name="connsiteY30" fmla="*/ 1233620 h 2902931"/>
              <a:gd name="connsiteX31" fmla="*/ 159488 w 3211032"/>
              <a:gd name="connsiteY31" fmla="*/ 1212355 h 2902931"/>
              <a:gd name="connsiteX32" fmla="*/ 138223 w 3211032"/>
              <a:gd name="connsiteY32" fmla="*/ 1191089 h 2902931"/>
              <a:gd name="connsiteX33" fmla="*/ 127591 w 3211032"/>
              <a:gd name="connsiteY33" fmla="*/ 1159192 h 2902931"/>
              <a:gd name="connsiteX34" fmla="*/ 85060 w 3211032"/>
              <a:gd name="connsiteY34" fmla="*/ 1106029 h 2902931"/>
              <a:gd name="connsiteX35" fmla="*/ 63795 w 3211032"/>
              <a:gd name="connsiteY35" fmla="*/ 1074131 h 2902931"/>
              <a:gd name="connsiteX36" fmla="*/ 53163 w 3211032"/>
              <a:gd name="connsiteY36" fmla="*/ 1042234 h 2902931"/>
              <a:gd name="connsiteX37" fmla="*/ 10632 w 3211032"/>
              <a:gd name="connsiteY37" fmla="*/ 999703 h 2902931"/>
              <a:gd name="connsiteX38" fmla="*/ 0 w 3211032"/>
              <a:gd name="connsiteY38" fmla="*/ 967806 h 2902931"/>
              <a:gd name="connsiteX39" fmla="*/ 10632 w 3211032"/>
              <a:gd name="connsiteY39" fmla="*/ 925275 h 2902931"/>
              <a:gd name="connsiteX40" fmla="*/ 63795 w 3211032"/>
              <a:gd name="connsiteY40" fmla="*/ 893378 h 2902931"/>
              <a:gd name="connsiteX41" fmla="*/ 116958 w 3211032"/>
              <a:gd name="connsiteY41" fmla="*/ 882745 h 2902931"/>
              <a:gd name="connsiteX42" fmla="*/ 191386 w 3211032"/>
              <a:gd name="connsiteY42" fmla="*/ 872113 h 2902931"/>
              <a:gd name="connsiteX43" fmla="*/ 255181 w 3211032"/>
              <a:gd name="connsiteY43" fmla="*/ 850848 h 2902931"/>
              <a:gd name="connsiteX44" fmla="*/ 318977 w 3211032"/>
              <a:gd name="connsiteY44" fmla="*/ 840215 h 2902931"/>
              <a:gd name="connsiteX45" fmla="*/ 393405 w 3211032"/>
              <a:gd name="connsiteY45" fmla="*/ 818950 h 2902931"/>
              <a:gd name="connsiteX46" fmla="*/ 435935 w 3211032"/>
              <a:gd name="connsiteY46" fmla="*/ 755155 h 2902931"/>
              <a:gd name="connsiteX47" fmla="*/ 467832 w 3211032"/>
              <a:gd name="connsiteY47" fmla="*/ 691359 h 2902931"/>
              <a:gd name="connsiteX48" fmla="*/ 489098 w 3211032"/>
              <a:gd name="connsiteY48" fmla="*/ 670094 h 2902931"/>
              <a:gd name="connsiteX49" fmla="*/ 542260 w 3211032"/>
              <a:gd name="connsiteY49" fmla="*/ 616931 h 2902931"/>
              <a:gd name="connsiteX50" fmla="*/ 606056 w 3211032"/>
              <a:gd name="connsiteY50" fmla="*/ 489341 h 2902931"/>
              <a:gd name="connsiteX51" fmla="*/ 627321 w 3211032"/>
              <a:gd name="connsiteY51" fmla="*/ 468075 h 2902931"/>
              <a:gd name="connsiteX52" fmla="*/ 691116 w 3211032"/>
              <a:gd name="connsiteY52" fmla="*/ 446810 h 2902931"/>
              <a:gd name="connsiteX53" fmla="*/ 882502 w 3211032"/>
              <a:gd name="connsiteY53" fmla="*/ 425545 h 2902931"/>
              <a:gd name="connsiteX54" fmla="*/ 999460 w 3211032"/>
              <a:gd name="connsiteY54" fmla="*/ 425545 h 2902931"/>
              <a:gd name="connsiteX55" fmla="*/ 1031358 w 3211032"/>
              <a:gd name="connsiteY55" fmla="*/ 404280 h 2902931"/>
              <a:gd name="connsiteX56" fmla="*/ 1095153 w 3211032"/>
              <a:gd name="connsiteY56" fmla="*/ 383015 h 2902931"/>
              <a:gd name="connsiteX57" fmla="*/ 1158949 w 3211032"/>
              <a:gd name="connsiteY57" fmla="*/ 361750 h 2902931"/>
              <a:gd name="connsiteX58" fmla="*/ 1222744 w 3211032"/>
              <a:gd name="connsiteY58" fmla="*/ 340485 h 2902931"/>
              <a:gd name="connsiteX59" fmla="*/ 1307805 w 3211032"/>
              <a:gd name="connsiteY59" fmla="*/ 319220 h 2902931"/>
              <a:gd name="connsiteX60" fmla="*/ 1488558 w 3211032"/>
              <a:gd name="connsiteY60" fmla="*/ 329852 h 2902931"/>
              <a:gd name="connsiteX61" fmla="*/ 1520456 w 3211032"/>
              <a:gd name="connsiteY61" fmla="*/ 340485 h 2902931"/>
              <a:gd name="connsiteX62" fmla="*/ 1679944 w 3211032"/>
              <a:gd name="connsiteY62" fmla="*/ 329852 h 2902931"/>
              <a:gd name="connsiteX63" fmla="*/ 1733107 w 3211032"/>
              <a:gd name="connsiteY63" fmla="*/ 287322 h 2902931"/>
              <a:gd name="connsiteX64" fmla="*/ 1796902 w 3211032"/>
              <a:gd name="connsiteY64" fmla="*/ 266057 h 2902931"/>
              <a:gd name="connsiteX65" fmla="*/ 1967023 w 3211032"/>
              <a:gd name="connsiteY65" fmla="*/ 234159 h 2902931"/>
              <a:gd name="connsiteX66" fmla="*/ 1998921 w 3211032"/>
              <a:gd name="connsiteY66" fmla="*/ 212894 h 2902931"/>
              <a:gd name="connsiteX67" fmla="*/ 2009553 w 3211032"/>
              <a:gd name="connsiteY67" fmla="*/ 180996 h 2902931"/>
              <a:gd name="connsiteX68" fmla="*/ 2030819 w 3211032"/>
              <a:gd name="connsiteY68" fmla="*/ 159731 h 2902931"/>
              <a:gd name="connsiteX69" fmla="*/ 2094614 w 3211032"/>
              <a:gd name="connsiteY69" fmla="*/ 180996 h 2902931"/>
              <a:gd name="connsiteX70" fmla="*/ 2169042 w 3211032"/>
              <a:gd name="connsiteY70" fmla="*/ 159731 h 2902931"/>
              <a:gd name="connsiteX71" fmla="*/ 2211572 w 3211032"/>
              <a:gd name="connsiteY71" fmla="*/ 149099 h 2902931"/>
              <a:gd name="connsiteX72" fmla="*/ 2243470 w 3211032"/>
              <a:gd name="connsiteY72" fmla="*/ 138466 h 2902931"/>
              <a:gd name="connsiteX73" fmla="*/ 2434856 w 3211032"/>
              <a:gd name="connsiteY73" fmla="*/ 117201 h 2902931"/>
              <a:gd name="connsiteX74" fmla="*/ 2466753 w 3211032"/>
              <a:gd name="connsiteY74" fmla="*/ 106568 h 2902931"/>
              <a:gd name="connsiteX75" fmla="*/ 2509284 w 3211032"/>
              <a:gd name="connsiteY75" fmla="*/ 95936 h 2902931"/>
              <a:gd name="connsiteX76" fmla="*/ 2541181 w 3211032"/>
              <a:gd name="connsiteY76" fmla="*/ 74671 h 2902931"/>
              <a:gd name="connsiteX77" fmla="*/ 2626242 w 3211032"/>
              <a:gd name="connsiteY77" fmla="*/ 53406 h 2902931"/>
              <a:gd name="connsiteX78" fmla="*/ 2658139 w 3211032"/>
              <a:gd name="connsiteY78" fmla="*/ 42773 h 2902931"/>
              <a:gd name="connsiteX79" fmla="*/ 2849526 w 3211032"/>
              <a:gd name="connsiteY79" fmla="*/ 32141 h 2902931"/>
              <a:gd name="connsiteX80" fmla="*/ 2998381 w 3211032"/>
              <a:gd name="connsiteY80" fmla="*/ 42773 h 2902931"/>
              <a:gd name="connsiteX81" fmla="*/ 3125972 w 3211032"/>
              <a:gd name="connsiteY81" fmla="*/ 10875 h 2902931"/>
              <a:gd name="connsiteX82" fmla="*/ 3189767 w 3211032"/>
              <a:gd name="connsiteY82" fmla="*/ 42773 h 2902931"/>
              <a:gd name="connsiteX83" fmla="*/ 3211032 w 3211032"/>
              <a:gd name="connsiteY83" fmla="*/ 74671 h 2902931"/>
              <a:gd name="connsiteX0" fmla="*/ 1073888 w 3211032"/>
              <a:gd name="connsiteY0" fmla="*/ 2902931 h 2902931"/>
              <a:gd name="connsiteX1" fmla="*/ 900531 w 3211032"/>
              <a:gd name="connsiteY1" fmla="*/ 2792445 h 2902931"/>
              <a:gd name="connsiteX2" fmla="*/ 953509 w 3211032"/>
              <a:gd name="connsiteY2" fmla="*/ 2750932 h 2902931"/>
              <a:gd name="connsiteX3" fmla="*/ 964049 w 3211032"/>
              <a:gd name="connsiteY3" fmla="*/ 2663283 h 2902931"/>
              <a:gd name="connsiteX4" fmla="*/ 962756 w 3211032"/>
              <a:gd name="connsiteY4" fmla="*/ 2598193 h 2902931"/>
              <a:gd name="connsiteX5" fmla="*/ 965529 w 3211032"/>
              <a:gd name="connsiteY5" fmla="*/ 2494641 h 2902931"/>
              <a:gd name="connsiteX6" fmla="*/ 998813 w 3211032"/>
              <a:gd name="connsiteY6" fmla="*/ 2405697 h 2902931"/>
              <a:gd name="connsiteX7" fmla="*/ 1016010 w 3211032"/>
              <a:gd name="connsiteY7" fmla="*/ 2348467 h 2902931"/>
              <a:gd name="connsiteX8" fmla="*/ 1082209 w 3211032"/>
              <a:gd name="connsiteY8" fmla="*/ 2256934 h 2902931"/>
              <a:gd name="connsiteX9" fmla="*/ 1137684 w 3211032"/>
              <a:gd name="connsiteY9" fmla="*/ 2179917 h 2902931"/>
              <a:gd name="connsiteX10" fmla="*/ 1073888 w 3211032"/>
              <a:gd name="connsiteY10" fmla="*/ 2105489 h 2902931"/>
              <a:gd name="connsiteX11" fmla="*/ 1010093 w 3211032"/>
              <a:gd name="connsiteY11" fmla="*/ 2084224 h 2902931"/>
              <a:gd name="connsiteX12" fmla="*/ 978195 w 3211032"/>
              <a:gd name="connsiteY12" fmla="*/ 2062959 h 2902931"/>
              <a:gd name="connsiteX13" fmla="*/ 903767 w 3211032"/>
              <a:gd name="connsiteY13" fmla="*/ 2052327 h 2902931"/>
              <a:gd name="connsiteX14" fmla="*/ 786809 w 3211032"/>
              <a:gd name="connsiteY14" fmla="*/ 2020429 h 2902931"/>
              <a:gd name="connsiteX15" fmla="*/ 754912 w 3211032"/>
              <a:gd name="connsiteY15" fmla="*/ 2009796 h 2902931"/>
              <a:gd name="connsiteX16" fmla="*/ 669851 w 3211032"/>
              <a:gd name="connsiteY16" fmla="*/ 1946001 h 2902931"/>
              <a:gd name="connsiteX17" fmla="*/ 606056 w 3211032"/>
              <a:gd name="connsiteY17" fmla="*/ 1914103 h 2902931"/>
              <a:gd name="connsiteX18" fmla="*/ 531628 w 3211032"/>
              <a:gd name="connsiteY18" fmla="*/ 1839675 h 2902931"/>
              <a:gd name="connsiteX19" fmla="*/ 478465 w 3211032"/>
              <a:gd name="connsiteY19" fmla="*/ 1775880 h 2902931"/>
              <a:gd name="connsiteX20" fmla="*/ 446567 w 3211032"/>
              <a:gd name="connsiteY20" fmla="*/ 1765248 h 2902931"/>
              <a:gd name="connsiteX21" fmla="*/ 414670 w 3211032"/>
              <a:gd name="connsiteY21" fmla="*/ 1701452 h 2902931"/>
              <a:gd name="connsiteX22" fmla="*/ 393405 w 3211032"/>
              <a:gd name="connsiteY22" fmla="*/ 1627024 h 2902931"/>
              <a:gd name="connsiteX23" fmla="*/ 372139 w 3211032"/>
              <a:gd name="connsiteY23" fmla="*/ 1563229 h 2902931"/>
              <a:gd name="connsiteX24" fmla="*/ 287079 w 3211032"/>
              <a:gd name="connsiteY24" fmla="*/ 1467536 h 2902931"/>
              <a:gd name="connsiteX25" fmla="*/ 265814 w 3211032"/>
              <a:gd name="connsiteY25" fmla="*/ 1393108 h 2902931"/>
              <a:gd name="connsiteX26" fmla="*/ 244549 w 3211032"/>
              <a:gd name="connsiteY26" fmla="*/ 1361210 h 2902931"/>
              <a:gd name="connsiteX27" fmla="*/ 223284 w 3211032"/>
              <a:gd name="connsiteY27" fmla="*/ 1297415 h 2902931"/>
              <a:gd name="connsiteX28" fmla="*/ 202019 w 3211032"/>
              <a:gd name="connsiteY28" fmla="*/ 1265517 h 2902931"/>
              <a:gd name="connsiteX29" fmla="*/ 191386 w 3211032"/>
              <a:gd name="connsiteY29" fmla="*/ 1233620 h 2902931"/>
              <a:gd name="connsiteX30" fmla="*/ 159488 w 3211032"/>
              <a:gd name="connsiteY30" fmla="*/ 1212355 h 2902931"/>
              <a:gd name="connsiteX31" fmla="*/ 138223 w 3211032"/>
              <a:gd name="connsiteY31" fmla="*/ 1191089 h 2902931"/>
              <a:gd name="connsiteX32" fmla="*/ 127591 w 3211032"/>
              <a:gd name="connsiteY32" fmla="*/ 1159192 h 2902931"/>
              <a:gd name="connsiteX33" fmla="*/ 85060 w 3211032"/>
              <a:gd name="connsiteY33" fmla="*/ 1106029 h 2902931"/>
              <a:gd name="connsiteX34" fmla="*/ 63795 w 3211032"/>
              <a:gd name="connsiteY34" fmla="*/ 1074131 h 2902931"/>
              <a:gd name="connsiteX35" fmla="*/ 53163 w 3211032"/>
              <a:gd name="connsiteY35" fmla="*/ 1042234 h 2902931"/>
              <a:gd name="connsiteX36" fmla="*/ 10632 w 3211032"/>
              <a:gd name="connsiteY36" fmla="*/ 999703 h 2902931"/>
              <a:gd name="connsiteX37" fmla="*/ 0 w 3211032"/>
              <a:gd name="connsiteY37" fmla="*/ 967806 h 2902931"/>
              <a:gd name="connsiteX38" fmla="*/ 10632 w 3211032"/>
              <a:gd name="connsiteY38" fmla="*/ 925275 h 2902931"/>
              <a:gd name="connsiteX39" fmla="*/ 63795 w 3211032"/>
              <a:gd name="connsiteY39" fmla="*/ 893378 h 2902931"/>
              <a:gd name="connsiteX40" fmla="*/ 116958 w 3211032"/>
              <a:gd name="connsiteY40" fmla="*/ 882745 h 2902931"/>
              <a:gd name="connsiteX41" fmla="*/ 191386 w 3211032"/>
              <a:gd name="connsiteY41" fmla="*/ 872113 h 2902931"/>
              <a:gd name="connsiteX42" fmla="*/ 255181 w 3211032"/>
              <a:gd name="connsiteY42" fmla="*/ 850848 h 2902931"/>
              <a:gd name="connsiteX43" fmla="*/ 318977 w 3211032"/>
              <a:gd name="connsiteY43" fmla="*/ 840215 h 2902931"/>
              <a:gd name="connsiteX44" fmla="*/ 393405 w 3211032"/>
              <a:gd name="connsiteY44" fmla="*/ 818950 h 2902931"/>
              <a:gd name="connsiteX45" fmla="*/ 435935 w 3211032"/>
              <a:gd name="connsiteY45" fmla="*/ 755155 h 2902931"/>
              <a:gd name="connsiteX46" fmla="*/ 467832 w 3211032"/>
              <a:gd name="connsiteY46" fmla="*/ 691359 h 2902931"/>
              <a:gd name="connsiteX47" fmla="*/ 489098 w 3211032"/>
              <a:gd name="connsiteY47" fmla="*/ 670094 h 2902931"/>
              <a:gd name="connsiteX48" fmla="*/ 542260 w 3211032"/>
              <a:gd name="connsiteY48" fmla="*/ 616931 h 2902931"/>
              <a:gd name="connsiteX49" fmla="*/ 606056 w 3211032"/>
              <a:gd name="connsiteY49" fmla="*/ 489341 h 2902931"/>
              <a:gd name="connsiteX50" fmla="*/ 627321 w 3211032"/>
              <a:gd name="connsiteY50" fmla="*/ 468075 h 2902931"/>
              <a:gd name="connsiteX51" fmla="*/ 691116 w 3211032"/>
              <a:gd name="connsiteY51" fmla="*/ 446810 h 2902931"/>
              <a:gd name="connsiteX52" fmla="*/ 882502 w 3211032"/>
              <a:gd name="connsiteY52" fmla="*/ 425545 h 2902931"/>
              <a:gd name="connsiteX53" fmla="*/ 999460 w 3211032"/>
              <a:gd name="connsiteY53" fmla="*/ 425545 h 2902931"/>
              <a:gd name="connsiteX54" fmla="*/ 1031358 w 3211032"/>
              <a:gd name="connsiteY54" fmla="*/ 404280 h 2902931"/>
              <a:gd name="connsiteX55" fmla="*/ 1095153 w 3211032"/>
              <a:gd name="connsiteY55" fmla="*/ 383015 h 2902931"/>
              <a:gd name="connsiteX56" fmla="*/ 1158949 w 3211032"/>
              <a:gd name="connsiteY56" fmla="*/ 361750 h 2902931"/>
              <a:gd name="connsiteX57" fmla="*/ 1222744 w 3211032"/>
              <a:gd name="connsiteY57" fmla="*/ 340485 h 2902931"/>
              <a:gd name="connsiteX58" fmla="*/ 1307805 w 3211032"/>
              <a:gd name="connsiteY58" fmla="*/ 319220 h 2902931"/>
              <a:gd name="connsiteX59" fmla="*/ 1488558 w 3211032"/>
              <a:gd name="connsiteY59" fmla="*/ 329852 h 2902931"/>
              <a:gd name="connsiteX60" fmla="*/ 1520456 w 3211032"/>
              <a:gd name="connsiteY60" fmla="*/ 340485 h 2902931"/>
              <a:gd name="connsiteX61" fmla="*/ 1679944 w 3211032"/>
              <a:gd name="connsiteY61" fmla="*/ 329852 h 2902931"/>
              <a:gd name="connsiteX62" fmla="*/ 1733107 w 3211032"/>
              <a:gd name="connsiteY62" fmla="*/ 287322 h 2902931"/>
              <a:gd name="connsiteX63" fmla="*/ 1796902 w 3211032"/>
              <a:gd name="connsiteY63" fmla="*/ 266057 h 2902931"/>
              <a:gd name="connsiteX64" fmla="*/ 1967023 w 3211032"/>
              <a:gd name="connsiteY64" fmla="*/ 234159 h 2902931"/>
              <a:gd name="connsiteX65" fmla="*/ 1998921 w 3211032"/>
              <a:gd name="connsiteY65" fmla="*/ 212894 h 2902931"/>
              <a:gd name="connsiteX66" fmla="*/ 2009553 w 3211032"/>
              <a:gd name="connsiteY66" fmla="*/ 180996 h 2902931"/>
              <a:gd name="connsiteX67" fmla="*/ 2030819 w 3211032"/>
              <a:gd name="connsiteY67" fmla="*/ 159731 h 2902931"/>
              <a:gd name="connsiteX68" fmla="*/ 2094614 w 3211032"/>
              <a:gd name="connsiteY68" fmla="*/ 180996 h 2902931"/>
              <a:gd name="connsiteX69" fmla="*/ 2169042 w 3211032"/>
              <a:gd name="connsiteY69" fmla="*/ 159731 h 2902931"/>
              <a:gd name="connsiteX70" fmla="*/ 2211572 w 3211032"/>
              <a:gd name="connsiteY70" fmla="*/ 149099 h 2902931"/>
              <a:gd name="connsiteX71" fmla="*/ 2243470 w 3211032"/>
              <a:gd name="connsiteY71" fmla="*/ 138466 h 2902931"/>
              <a:gd name="connsiteX72" fmla="*/ 2434856 w 3211032"/>
              <a:gd name="connsiteY72" fmla="*/ 117201 h 2902931"/>
              <a:gd name="connsiteX73" fmla="*/ 2466753 w 3211032"/>
              <a:gd name="connsiteY73" fmla="*/ 106568 h 2902931"/>
              <a:gd name="connsiteX74" fmla="*/ 2509284 w 3211032"/>
              <a:gd name="connsiteY74" fmla="*/ 95936 h 2902931"/>
              <a:gd name="connsiteX75" fmla="*/ 2541181 w 3211032"/>
              <a:gd name="connsiteY75" fmla="*/ 74671 h 2902931"/>
              <a:gd name="connsiteX76" fmla="*/ 2626242 w 3211032"/>
              <a:gd name="connsiteY76" fmla="*/ 53406 h 2902931"/>
              <a:gd name="connsiteX77" fmla="*/ 2658139 w 3211032"/>
              <a:gd name="connsiteY77" fmla="*/ 42773 h 2902931"/>
              <a:gd name="connsiteX78" fmla="*/ 2849526 w 3211032"/>
              <a:gd name="connsiteY78" fmla="*/ 32141 h 2902931"/>
              <a:gd name="connsiteX79" fmla="*/ 2998381 w 3211032"/>
              <a:gd name="connsiteY79" fmla="*/ 42773 h 2902931"/>
              <a:gd name="connsiteX80" fmla="*/ 3125972 w 3211032"/>
              <a:gd name="connsiteY80" fmla="*/ 10875 h 2902931"/>
              <a:gd name="connsiteX81" fmla="*/ 3189767 w 3211032"/>
              <a:gd name="connsiteY81" fmla="*/ 42773 h 2902931"/>
              <a:gd name="connsiteX82" fmla="*/ 3211032 w 3211032"/>
              <a:gd name="connsiteY82" fmla="*/ 74671 h 2902931"/>
              <a:gd name="connsiteX0" fmla="*/ 900531 w 3211032"/>
              <a:gd name="connsiteY0" fmla="*/ 2792445 h 2792445"/>
              <a:gd name="connsiteX1" fmla="*/ 953509 w 3211032"/>
              <a:gd name="connsiteY1" fmla="*/ 2750932 h 2792445"/>
              <a:gd name="connsiteX2" fmla="*/ 964049 w 3211032"/>
              <a:gd name="connsiteY2" fmla="*/ 2663283 h 2792445"/>
              <a:gd name="connsiteX3" fmla="*/ 962756 w 3211032"/>
              <a:gd name="connsiteY3" fmla="*/ 2598193 h 2792445"/>
              <a:gd name="connsiteX4" fmla="*/ 965529 w 3211032"/>
              <a:gd name="connsiteY4" fmla="*/ 2494641 h 2792445"/>
              <a:gd name="connsiteX5" fmla="*/ 998813 w 3211032"/>
              <a:gd name="connsiteY5" fmla="*/ 2405697 h 2792445"/>
              <a:gd name="connsiteX6" fmla="*/ 1016010 w 3211032"/>
              <a:gd name="connsiteY6" fmla="*/ 2348467 h 2792445"/>
              <a:gd name="connsiteX7" fmla="*/ 1082209 w 3211032"/>
              <a:gd name="connsiteY7" fmla="*/ 2256934 h 2792445"/>
              <a:gd name="connsiteX8" fmla="*/ 1137684 w 3211032"/>
              <a:gd name="connsiteY8" fmla="*/ 2179917 h 2792445"/>
              <a:gd name="connsiteX9" fmla="*/ 1073888 w 3211032"/>
              <a:gd name="connsiteY9" fmla="*/ 2105489 h 2792445"/>
              <a:gd name="connsiteX10" fmla="*/ 1010093 w 3211032"/>
              <a:gd name="connsiteY10" fmla="*/ 2084224 h 2792445"/>
              <a:gd name="connsiteX11" fmla="*/ 978195 w 3211032"/>
              <a:gd name="connsiteY11" fmla="*/ 2062959 h 2792445"/>
              <a:gd name="connsiteX12" fmla="*/ 903767 w 3211032"/>
              <a:gd name="connsiteY12" fmla="*/ 2052327 h 2792445"/>
              <a:gd name="connsiteX13" fmla="*/ 786809 w 3211032"/>
              <a:gd name="connsiteY13" fmla="*/ 2020429 h 2792445"/>
              <a:gd name="connsiteX14" fmla="*/ 754912 w 3211032"/>
              <a:gd name="connsiteY14" fmla="*/ 2009796 h 2792445"/>
              <a:gd name="connsiteX15" fmla="*/ 669851 w 3211032"/>
              <a:gd name="connsiteY15" fmla="*/ 1946001 h 2792445"/>
              <a:gd name="connsiteX16" fmla="*/ 606056 w 3211032"/>
              <a:gd name="connsiteY16" fmla="*/ 1914103 h 2792445"/>
              <a:gd name="connsiteX17" fmla="*/ 531628 w 3211032"/>
              <a:gd name="connsiteY17" fmla="*/ 1839675 h 2792445"/>
              <a:gd name="connsiteX18" fmla="*/ 478465 w 3211032"/>
              <a:gd name="connsiteY18" fmla="*/ 1775880 h 2792445"/>
              <a:gd name="connsiteX19" fmla="*/ 446567 w 3211032"/>
              <a:gd name="connsiteY19" fmla="*/ 1765248 h 2792445"/>
              <a:gd name="connsiteX20" fmla="*/ 414670 w 3211032"/>
              <a:gd name="connsiteY20" fmla="*/ 1701452 h 2792445"/>
              <a:gd name="connsiteX21" fmla="*/ 393405 w 3211032"/>
              <a:gd name="connsiteY21" fmla="*/ 1627024 h 2792445"/>
              <a:gd name="connsiteX22" fmla="*/ 372139 w 3211032"/>
              <a:gd name="connsiteY22" fmla="*/ 1563229 h 2792445"/>
              <a:gd name="connsiteX23" fmla="*/ 287079 w 3211032"/>
              <a:gd name="connsiteY23" fmla="*/ 1467536 h 2792445"/>
              <a:gd name="connsiteX24" fmla="*/ 265814 w 3211032"/>
              <a:gd name="connsiteY24" fmla="*/ 1393108 h 2792445"/>
              <a:gd name="connsiteX25" fmla="*/ 244549 w 3211032"/>
              <a:gd name="connsiteY25" fmla="*/ 1361210 h 2792445"/>
              <a:gd name="connsiteX26" fmla="*/ 223284 w 3211032"/>
              <a:gd name="connsiteY26" fmla="*/ 1297415 h 2792445"/>
              <a:gd name="connsiteX27" fmla="*/ 202019 w 3211032"/>
              <a:gd name="connsiteY27" fmla="*/ 1265517 h 2792445"/>
              <a:gd name="connsiteX28" fmla="*/ 191386 w 3211032"/>
              <a:gd name="connsiteY28" fmla="*/ 1233620 h 2792445"/>
              <a:gd name="connsiteX29" fmla="*/ 159488 w 3211032"/>
              <a:gd name="connsiteY29" fmla="*/ 1212355 h 2792445"/>
              <a:gd name="connsiteX30" fmla="*/ 138223 w 3211032"/>
              <a:gd name="connsiteY30" fmla="*/ 1191089 h 2792445"/>
              <a:gd name="connsiteX31" fmla="*/ 127591 w 3211032"/>
              <a:gd name="connsiteY31" fmla="*/ 1159192 h 2792445"/>
              <a:gd name="connsiteX32" fmla="*/ 85060 w 3211032"/>
              <a:gd name="connsiteY32" fmla="*/ 1106029 h 2792445"/>
              <a:gd name="connsiteX33" fmla="*/ 63795 w 3211032"/>
              <a:gd name="connsiteY33" fmla="*/ 1074131 h 2792445"/>
              <a:gd name="connsiteX34" fmla="*/ 53163 w 3211032"/>
              <a:gd name="connsiteY34" fmla="*/ 1042234 h 2792445"/>
              <a:gd name="connsiteX35" fmla="*/ 10632 w 3211032"/>
              <a:gd name="connsiteY35" fmla="*/ 999703 h 2792445"/>
              <a:gd name="connsiteX36" fmla="*/ 0 w 3211032"/>
              <a:gd name="connsiteY36" fmla="*/ 967806 h 2792445"/>
              <a:gd name="connsiteX37" fmla="*/ 10632 w 3211032"/>
              <a:gd name="connsiteY37" fmla="*/ 925275 h 2792445"/>
              <a:gd name="connsiteX38" fmla="*/ 63795 w 3211032"/>
              <a:gd name="connsiteY38" fmla="*/ 893378 h 2792445"/>
              <a:gd name="connsiteX39" fmla="*/ 116958 w 3211032"/>
              <a:gd name="connsiteY39" fmla="*/ 882745 h 2792445"/>
              <a:gd name="connsiteX40" fmla="*/ 191386 w 3211032"/>
              <a:gd name="connsiteY40" fmla="*/ 872113 h 2792445"/>
              <a:gd name="connsiteX41" fmla="*/ 255181 w 3211032"/>
              <a:gd name="connsiteY41" fmla="*/ 850848 h 2792445"/>
              <a:gd name="connsiteX42" fmla="*/ 318977 w 3211032"/>
              <a:gd name="connsiteY42" fmla="*/ 840215 h 2792445"/>
              <a:gd name="connsiteX43" fmla="*/ 393405 w 3211032"/>
              <a:gd name="connsiteY43" fmla="*/ 818950 h 2792445"/>
              <a:gd name="connsiteX44" fmla="*/ 435935 w 3211032"/>
              <a:gd name="connsiteY44" fmla="*/ 755155 h 2792445"/>
              <a:gd name="connsiteX45" fmla="*/ 467832 w 3211032"/>
              <a:gd name="connsiteY45" fmla="*/ 691359 h 2792445"/>
              <a:gd name="connsiteX46" fmla="*/ 489098 w 3211032"/>
              <a:gd name="connsiteY46" fmla="*/ 670094 h 2792445"/>
              <a:gd name="connsiteX47" fmla="*/ 542260 w 3211032"/>
              <a:gd name="connsiteY47" fmla="*/ 616931 h 2792445"/>
              <a:gd name="connsiteX48" fmla="*/ 606056 w 3211032"/>
              <a:gd name="connsiteY48" fmla="*/ 489341 h 2792445"/>
              <a:gd name="connsiteX49" fmla="*/ 627321 w 3211032"/>
              <a:gd name="connsiteY49" fmla="*/ 468075 h 2792445"/>
              <a:gd name="connsiteX50" fmla="*/ 691116 w 3211032"/>
              <a:gd name="connsiteY50" fmla="*/ 446810 h 2792445"/>
              <a:gd name="connsiteX51" fmla="*/ 882502 w 3211032"/>
              <a:gd name="connsiteY51" fmla="*/ 425545 h 2792445"/>
              <a:gd name="connsiteX52" fmla="*/ 999460 w 3211032"/>
              <a:gd name="connsiteY52" fmla="*/ 425545 h 2792445"/>
              <a:gd name="connsiteX53" fmla="*/ 1031358 w 3211032"/>
              <a:gd name="connsiteY53" fmla="*/ 404280 h 2792445"/>
              <a:gd name="connsiteX54" fmla="*/ 1095153 w 3211032"/>
              <a:gd name="connsiteY54" fmla="*/ 383015 h 2792445"/>
              <a:gd name="connsiteX55" fmla="*/ 1158949 w 3211032"/>
              <a:gd name="connsiteY55" fmla="*/ 361750 h 2792445"/>
              <a:gd name="connsiteX56" fmla="*/ 1222744 w 3211032"/>
              <a:gd name="connsiteY56" fmla="*/ 340485 h 2792445"/>
              <a:gd name="connsiteX57" fmla="*/ 1307805 w 3211032"/>
              <a:gd name="connsiteY57" fmla="*/ 319220 h 2792445"/>
              <a:gd name="connsiteX58" fmla="*/ 1488558 w 3211032"/>
              <a:gd name="connsiteY58" fmla="*/ 329852 h 2792445"/>
              <a:gd name="connsiteX59" fmla="*/ 1520456 w 3211032"/>
              <a:gd name="connsiteY59" fmla="*/ 340485 h 2792445"/>
              <a:gd name="connsiteX60" fmla="*/ 1679944 w 3211032"/>
              <a:gd name="connsiteY60" fmla="*/ 329852 h 2792445"/>
              <a:gd name="connsiteX61" fmla="*/ 1733107 w 3211032"/>
              <a:gd name="connsiteY61" fmla="*/ 287322 h 2792445"/>
              <a:gd name="connsiteX62" fmla="*/ 1796902 w 3211032"/>
              <a:gd name="connsiteY62" fmla="*/ 266057 h 2792445"/>
              <a:gd name="connsiteX63" fmla="*/ 1967023 w 3211032"/>
              <a:gd name="connsiteY63" fmla="*/ 234159 h 2792445"/>
              <a:gd name="connsiteX64" fmla="*/ 1998921 w 3211032"/>
              <a:gd name="connsiteY64" fmla="*/ 212894 h 2792445"/>
              <a:gd name="connsiteX65" fmla="*/ 2009553 w 3211032"/>
              <a:gd name="connsiteY65" fmla="*/ 180996 h 2792445"/>
              <a:gd name="connsiteX66" fmla="*/ 2030819 w 3211032"/>
              <a:gd name="connsiteY66" fmla="*/ 159731 h 2792445"/>
              <a:gd name="connsiteX67" fmla="*/ 2094614 w 3211032"/>
              <a:gd name="connsiteY67" fmla="*/ 180996 h 2792445"/>
              <a:gd name="connsiteX68" fmla="*/ 2169042 w 3211032"/>
              <a:gd name="connsiteY68" fmla="*/ 159731 h 2792445"/>
              <a:gd name="connsiteX69" fmla="*/ 2211572 w 3211032"/>
              <a:gd name="connsiteY69" fmla="*/ 149099 h 2792445"/>
              <a:gd name="connsiteX70" fmla="*/ 2243470 w 3211032"/>
              <a:gd name="connsiteY70" fmla="*/ 138466 h 2792445"/>
              <a:gd name="connsiteX71" fmla="*/ 2434856 w 3211032"/>
              <a:gd name="connsiteY71" fmla="*/ 117201 h 2792445"/>
              <a:gd name="connsiteX72" fmla="*/ 2466753 w 3211032"/>
              <a:gd name="connsiteY72" fmla="*/ 106568 h 2792445"/>
              <a:gd name="connsiteX73" fmla="*/ 2509284 w 3211032"/>
              <a:gd name="connsiteY73" fmla="*/ 95936 h 2792445"/>
              <a:gd name="connsiteX74" fmla="*/ 2541181 w 3211032"/>
              <a:gd name="connsiteY74" fmla="*/ 74671 h 2792445"/>
              <a:gd name="connsiteX75" fmla="*/ 2626242 w 3211032"/>
              <a:gd name="connsiteY75" fmla="*/ 53406 h 2792445"/>
              <a:gd name="connsiteX76" fmla="*/ 2658139 w 3211032"/>
              <a:gd name="connsiteY76" fmla="*/ 42773 h 2792445"/>
              <a:gd name="connsiteX77" fmla="*/ 2849526 w 3211032"/>
              <a:gd name="connsiteY77" fmla="*/ 32141 h 2792445"/>
              <a:gd name="connsiteX78" fmla="*/ 2998381 w 3211032"/>
              <a:gd name="connsiteY78" fmla="*/ 42773 h 2792445"/>
              <a:gd name="connsiteX79" fmla="*/ 3125972 w 3211032"/>
              <a:gd name="connsiteY79" fmla="*/ 10875 h 2792445"/>
              <a:gd name="connsiteX80" fmla="*/ 3189767 w 3211032"/>
              <a:gd name="connsiteY80" fmla="*/ 42773 h 2792445"/>
              <a:gd name="connsiteX81" fmla="*/ 3211032 w 3211032"/>
              <a:gd name="connsiteY81" fmla="*/ 74671 h 2792445"/>
              <a:gd name="connsiteX0" fmla="*/ 953509 w 3211032"/>
              <a:gd name="connsiteY0" fmla="*/ 2750932 h 2750932"/>
              <a:gd name="connsiteX1" fmla="*/ 964049 w 3211032"/>
              <a:gd name="connsiteY1" fmla="*/ 2663283 h 2750932"/>
              <a:gd name="connsiteX2" fmla="*/ 962756 w 3211032"/>
              <a:gd name="connsiteY2" fmla="*/ 2598193 h 2750932"/>
              <a:gd name="connsiteX3" fmla="*/ 965529 w 3211032"/>
              <a:gd name="connsiteY3" fmla="*/ 2494641 h 2750932"/>
              <a:gd name="connsiteX4" fmla="*/ 998813 w 3211032"/>
              <a:gd name="connsiteY4" fmla="*/ 2405697 h 2750932"/>
              <a:gd name="connsiteX5" fmla="*/ 1016010 w 3211032"/>
              <a:gd name="connsiteY5" fmla="*/ 2348467 h 2750932"/>
              <a:gd name="connsiteX6" fmla="*/ 1082209 w 3211032"/>
              <a:gd name="connsiteY6" fmla="*/ 2256934 h 2750932"/>
              <a:gd name="connsiteX7" fmla="*/ 1137684 w 3211032"/>
              <a:gd name="connsiteY7" fmla="*/ 2179917 h 2750932"/>
              <a:gd name="connsiteX8" fmla="*/ 1073888 w 3211032"/>
              <a:gd name="connsiteY8" fmla="*/ 2105489 h 2750932"/>
              <a:gd name="connsiteX9" fmla="*/ 1010093 w 3211032"/>
              <a:gd name="connsiteY9" fmla="*/ 2084224 h 2750932"/>
              <a:gd name="connsiteX10" fmla="*/ 978195 w 3211032"/>
              <a:gd name="connsiteY10" fmla="*/ 2062959 h 2750932"/>
              <a:gd name="connsiteX11" fmla="*/ 903767 w 3211032"/>
              <a:gd name="connsiteY11" fmla="*/ 2052327 h 2750932"/>
              <a:gd name="connsiteX12" fmla="*/ 786809 w 3211032"/>
              <a:gd name="connsiteY12" fmla="*/ 2020429 h 2750932"/>
              <a:gd name="connsiteX13" fmla="*/ 754912 w 3211032"/>
              <a:gd name="connsiteY13" fmla="*/ 2009796 h 2750932"/>
              <a:gd name="connsiteX14" fmla="*/ 669851 w 3211032"/>
              <a:gd name="connsiteY14" fmla="*/ 1946001 h 2750932"/>
              <a:gd name="connsiteX15" fmla="*/ 606056 w 3211032"/>
              <a:gd name="connsiteY15" fmla="*/ 1914103 h 2750932"/>
              <a:gd name="connsiteX16" fmla="*/ 531628 w 3211032"/>
              <a:gd name="connsiteY16" fmla="*/ 1839675 h 2750932"/>
              <a:gd name="connsiteX17" fmla="*/ 478465 w 3211032"/>
              <a:gd name="connsiteY17" fmla="*/ 1775880 h 2750932"/>
              <a:gd name="connsiteX18" fmla="*/ 446567 w 3211032"/>
              <a:gd name="connsiteY18" fmla="*/ 1765248 h 2750932"/>
              <a:gd name="connsiteX19" fmla="*/ 414670 w 3211032"/>
              <a:gd name="connsiteY19" fmla="*/ 1701452 h 2750932"/>
              <a:gd name="connsiteX20" fmla="*/ 393405 w 3211032"/>
              <a:gd name="connsiteY20" fmla="*/ 1627024 h 2750932"/>
              <a:gd name="connsiteX21" fmla="*/ 372139 w 3211032"/>
              <a:gd name="connsiteY21" fmla="*/ 1563229 h 2750932"/>
              <a:gd name="connsiteX22" fmla="*/ 287079 w 3211032"/>
              <a:gd name="connsiteY22" fmla="*/ 1467536 h 2750932"/>
              <a:gd name="connsiteX23" fmla="*/ 265814 w 3211032"/>
              <a:gd name="connsiteY23" fmla="*/ 1393108 h 2750932"/>
              <a:gd name="connsiteX24" fmla="*/ 244549 w 3211032"/>
              <a:gd name="connsiteY24" fmla="*/ 1361210 h 2750932"/>
              <a:gd name="connsiteX25" fmla="*/ 223284 w 3211032"/>
              <a:gd name="connsiteY25" fmla="*/ 1297415 h 2750932"/>
              <a:gd name="connsiteX26" fmla="*/ 202019 w 3211032"/>
              <a:gd name="connsiteY26" fmla="*/ 1265517 h 2750932"/>
              <a:gd name="connsiteX27" fmla="*/ 191386 w 3211032"/>
              <a:gd name="connsiteY27" fmla="*/ 1233620 h 2750932"/>
              <a:gd name="connsiteX28" fmla="*/ 159488 w 3211032"/>
              <a:gd name="connsiteY28" fmla="*/ 1212355 h 2750932"/>
              <a:gd name="connsiteX29" fmla="*/ 138223 w 3211032"/>
              <a:gd name="connsiteY29" fmla="*/ 1191089 h 2750932"/>
              <a:gd name="connsiteX30" fmla="*/ 127591 w 3211032"/>
              <a:gd name="connsiteY30" fmla="*/ 1159192 h 2750932"/>
              <a:gd name="connsiteX31" fmla="*/ 85060 w 3211032"/>
              <a:gd name="connsiteY31" fmla="*/ 1106029 h 2750932"/>
              <a:gd name="connsiteX32" fmla="*/ 63795 w 3211032"/>
              <a:gd name="connsiteY32" fmla="*/ 1074131 h 2750932"/>
              <a:gd name="connsiteX33" fmla="*/ 53163 w 3211032"/>
              <a:gd name="connsiteY33" fmla="*/ 1042234 h 2750932"/>
              <a:gd name="connsiteX34" fmla="*/ 10632 w 3211032"/>
              <a:gd name="connsiteY34" fmla="*/ 999703 h 2750932"/>
              <a:gd name="connsiteX35" fmla="*/ 0 w 3211032"/>
              <a:gd name="connsiteY35" fmla="*/ 967806 h 2750932"/>
              <a:gd name="connsiteX36" fmla="*/ 10632 w 3211032"/>
              <a:gd name="connsiteY36" fmla="*/ 925275 h 2750932"/>
              <a:gd name="connsiteX37" fmla="*/ 63795 w 3211032"/>
              <a:gd name="connsiteY37" fmla="*/ 893378 h 2750932"/>
              <a:gd name="connsiteX38" fmla="*/ 116958 w 3211032"/>
              <a:gd name="connsiteY38" fmla="*/ 882745 h 2750932"/>
              <a:gd name="connsiteX39" fmla="*/ 191386 w 3211032"/>
              <a:gd name="connsiteY39" fmla="*/ 872113 h 2750932"/>
              <a:gd name="connsiteX40" fmla="*/ 255181 w 3211032"/>
              <a:gd name="connsiteY40" fmla="*/ 850848 h 2750932"/>
              <a:gd name="connsiteX41" fmla="*/ 318977 w 3211032"/>
              <a:gd name="connsiteY41" fmla="*/ 840215 h 2750932"/>
              <a:gd name="connsiteX42" fmla="*/ 393405 w 3211032"/>
              <a:gd name="connsiteY42" fmla="*/ 818950 h 2750932"/>
              <a:gd name="connsiteX43" fmla="*/ 435935 w 3211032"/>
              <a:gd name="connsiteY43" fmla="*/ 755155 h 2750932"/>
              <a:gd name="connsiteX44" fmla="*/ 467832 w 3211032"/>
              <a:gd name="connsiteY44" fmla="*/ 691359 h 2750932"/>
              <a:gd name="connsiteX45" fmla="*/ 489098 w 3211032"/>
              <a:gd name="connsiteY45" fmla="*/ 670094 h 2750932"/>
              <a:gd name="connsiteX46" fmla="*/ 542260 w 3211032"/>
              <a:gd name="connsiteY46" fmla="*/ 616931 h 2750932"/>
              <a:gd name="connsiteX47" fmla="*/ 606056 w 3211032"/>
              <a:gd name="connsiteY47" fmla="*/ 489341 h 2750932"/>
              <a:gd name="connsiteX48" fmla="*/ 627321 w 3211032"/>
              <a:gd name="connsiteY48" fmla="*/ 468075 h 2750932"/>
              <a:gd name="connsiteX49" fmla="*/ 691116 w 3211032"/>
              <a:gd name="connsiteY49" fmla="*/ 446810 h 2750932"/>
              <a:gd name="connsiteX50" fmla="*/ 882502 w 3211032"/>
              <a:gd name="connsiteY50" fmla="*/ 425545 h 2750932"/>
              <a:gd name="connsiteX51" fmla="*/ 999460 w 3211032"/>
              <a:gd name="connsiteY51" fmla="*/ 425545 h 2750932"/>
              <a:gd name="connsiteX52" fmla="*/ 1031358 w 3211032"/>
              <a:gd name="connsiteY52" fmla="*/ 404280 h 2750932"/>
              <a:gd name="connsiteX53" fmla="*/ 1095153 w 3211032"/>
              <a:gd name="connsiteY53" fmla="*/ 383015 h 2750932"/>
              <a:gd name="connsiteX54" fmla="*/ 1158949 w 3211032"/>
              <a:gd name="connsiteY54" fmla="*/ 361750 h 2750932"/>
              <a:gd name="connsiteX55" fmla="*/ 1222744 w 3211032"/>
              <a:gd name="connsiteY55" fmla="*/ 340485 h 2750932"/>
              <a:gd name="connsiteX56" fmla="*/ 1307805 w 3211032"/>
              <a:gd name="connsiteY56" fmla="*/ 319220 h 2750932"/>
              <a:gd name="connsiteX57" fmla="*/ 1488558 w 3211032"/>
              <a:gd name="connsiteY57" fmla="*/ 329852 h 2750932"/>
              <a:gd name="connsiteX58" fmla="*/ 1520456 w 3211032"/>
              <a:gd name="connsiteY58" fmla="*/ 340485 h 2750932"/>
              <a:gd name="connsiteX59" fmla="*/ 1679944 w 3211032"/>
              <a:gd name="connsiteY59" fmla="*/ 329852 h 2750932"/>
              <a:gd name="connsiteX60" fmla="*/ 1733107 w 3211032"/>
              <a:gd name="connsiteY60" fmla="*/ 287322 h 2750932"/>
              <a:gd name="connsiteX61" fmla="*/ 1796902 w 3211032"/>
              <a:gd name="connsiteY61" fmla="*/ 266057 h 2750932"/>
              <a:gd name="connsiteX62" fmla="*/ 1967023 w 3211032"/>
              <a:gd name="connsiteY62" fmla="*/ 234159 h 2750932"/>
              <a:gd name="connsiteX63" fmla="*/ 1998921 w 3211032"/>
              <a:gd name="connsiteY63" fmla="*/ 212894 h 2750932"/>
              <a:gd name="connsiteX64" fmla="*/ 2009553 w 3211032"/>
              <a:gd name="connsiteY64" fmla="*/ 180996 h 2750932"/>
              <a:gd name="connsiteX65" fmla="*/ 2030819 w 3211032"/>
              <a:gd name="connsiteY65" fmla="*/ 159731 h 2750932"/>
              <a:gd name="connsiteX66" fmla="*/ 2094614 w 3211032"/>
              <a:gd name="connsiteY66" fmla="*/ 180996 h 2750932"/>
              <a:gd name="connsiteX67" fmla="*/ 2169042 w 3211032"/>
              <a:gd name="connsiteY67" fmla="*/ 159731 h 2750932"/>
              <a:gd name="connsiteX68" fmla="*/ 2211572 w 3211032"/>
              <a:gd name="connsiteY68" fmla="*/ 149099 h 2750932"/>
              <a:gd name="connsiteX69" fmla="*/ 2243470 w 3211032"/>
              <a:gd name="connsiteY69" fmla="*/ 138466 h 2750932"/>
              <a:gd name="connsiteX70" fmla="*/ 2434856 w 3211032"/>
              <a:gd name="connsiteY70" fmla="*/ 117201 h 2750932"/>
              <a:gd name="connsiteX71" fmla="*/ 2466753 w 3211032"/>
              <a:gd name="connsiteY71" fmla="*/ 106568 h 2750932"/>
              <a:gd name="connsiteX72" fmla="*/ 2509284 w 3211032"/>
              <a:gd name="connsiteY72" fmla="*/ 95936 h 2750932"/>
              <a:gd name="connsiteX73" fmla="*/ 2541181 w 3211032"/>
              <a:gd name="connsiteY73" fmla="*/ 74671 h 2750932"/>
              <a:gd name="connsiteX74" fmla="*/ 2626242 w 3211032"/>
              <a:gd name="connsiteY74" fmla="*/ 53406 h 2750932"/>
              <a:gd name="connsiteX75" fmla="*/ 2658139 w 3211032"/>
              <a:gd name="connsiteY75" fmla="*/ 42773 h 2750932"/>
              <a:gd name="connsiteX76" fmla="*/ 2849526 w 3211032"/>
              <a:gd name="connsiteY76" fmla="*/ 32141 h 2750932"/>
              <a:gd name="connsiteX77" fmla="*/ 2998381 w 3211032"/>
              <a:gd name="connsiteY77" fmla="*/ 42773 h 2750932"/>
              <a:gd name="connsiteX78" fmla="*/ 3125972 w 3211032"/>
              <a:gd name="connsiteY78" fmla="*/ 10875 h 2750932"/>
              <a:gd name="connsiteX79" fmla="*/ 3189767 w 3211032"/>
              <a:gd name="connsiteY79" fmla="*/ 42773 h 2750932"/>
              <a:gd name="connsiteX80" fmla="*/ 3211032 w 3211032"/>
              <a:gd name="connsiteY80" fmla="*/ 74671 h 2750932"/>
              <a:gd name="connsiteX0" fmla="*/ 964049 w 3211032"/>
              <a:gd name="connsiteY0" fmla="*/ 2663283 h 2663283"/>
              <a:gd name="connsiteX1" fmla="*/ 962756 w 3211032"/>
              <a:gd name="connsiteY1" fmla="*/ 2598193 h 2663283"/>
              <a:gd name="connsiteX2" fmla="*/ 965529 w 3211032"/>
              <a:gd name="connsiteY2" fmla="*/ 2494641 h 2663283"/>
              <a:gd name="connsiteX3" fmla="*/ 998813 w 3211032"/>
              <a:gd name="connsiteY3" fmla="*/ 2405697 h 2663283"/>
              <a:gd name="connsiteX4" fmla="*/ 1016010 w 3211032"/>
              <a:gd name="connsiteY4" fmla="*/ 2348467 h 2663283"/>
              <a:gd name="connsiteX5" fmla="*/ 1082209 w 3211032"/>
              <a:gd name="connsiteY5" fmla="*/ 2256934 h 2663283"/>
              <a:gd name="connsiteX6" fmla="*/ 1137684 w 3211032"/>
              <a:gd name="connsiteY6" fmla="*/ 2179917 h 2663283"/>
              <a:gd name="connsiteX7" fmla="*/ 1073888 w 3211032"/>
              <a:gd name="connsiteY7" fmla="*/ 2105489 h 2663283"/>
              <a:gd name="connsiteX8" fmla="*/ 1010093 w 3211032"/>
              <a:gd name="connsiteY8" fmla="*/ 2084224 h 2663283"/>
              <a:gd name="connsiteX9" fmla="*/ 978195 w 3211032"/>
              <a:gd name="connsiteY9" fmla="*/ 2062959 h 2663283"/>
              <a:gd name="connsiteX10" fmla="*/ 903767 w 3211032"/>
              <a:gd name="connsiteY10" fmla="*/ 2052327 h 2663283"/>
              <a:gd name="connsiteX11" fmla="*/ 786809 w 3211032"/>
              <a:gd name="connsiteY11" fmla="*/ 2020429 h 2663283"/>
              <a:gd name="connsiteX12" fmla="*/ 754912 w 3211032"/>
              <a:gd name="connsiteY12" fmla="*/ 2009796 h 2663283"/>
              <a:gd name="connsiteX13" fmla="*/ 669851 w 3211032"/>
              <a:gd name="connsiteY13" fmla="*/ 1946001 h 2663283"/>
              <a:gd name="connsiteX14" fmla="*/ 606056 w 3211032"/>
              <a:gd name="connsiteY14" fmla="*/ 1914103 h 2663283"/>
              <a:gd name="connsiteX15" fmla="*/ 531628 w 3211032"/>
              <a:gd name="connsiteY15" fmla="*/ 1839675 h 2663283"/>
              <a:gd name="connsiteX16" fmla="*/ 478465 w 3211032"/>
              <a:gd name="connsiteY16" fmla="*/ 1775880 h 2663283"/>
              <a:gd name="connsiteX17" fmla="*/ 446567 w 3211032"/>
              <a:gd name="connsiteY17" fmla="*/ 1765248 h 2663283"/>
              <a:gd name="connsiteX18" fmla="*/ 414670 w 3211032"/>
              <a:gd name="connsiteY18" fmla="*/ 1701452 h 2663283"/>
              <a:gd name="connsiteX19" fmla="*/ 393405 w 3211032"/>
              <a:gd name="connsiteY19" fmla="*/ 1627024 h 2663283"/>
              <a:gd name="connsiteX20" fmla="*/ 372139 w 3211032"/>
              <a:gd name="connsiteY20" fmla="*/ 1563229 h 2663283"/>
              <a:gd name="connsiteX21" fmla="*/ 287079 w 3211032"/>
              <a:gd name="connsiteY21" fmla="*/ 1467536 h 2663283"/>
              <a:gd name="connsiteX22" fmla="*/ 265814 w 3211032"/>
              <a:gd name="connsiteY22" fmla="*/ 1393108 h 2663283"/>
              <a:gd name="connsiteX23" fmla="*/ 244549 w 3211032"/>
              <a:gd name="connsiteY23" fmla="*/ 1361210 h 2663283"/>
              <a:gd name="connsiteX24" fmla="*/ 223284 w 3211032"/>
              <a:gd name="connsiteY24" fmla="*/ 1297415 h 2663283"/>
              <a:gd name="connsiteX25" fmla="*/ 202019 w 3211032"/>
              <a:gd name="connsiteY25" fmla="*/ 1265517 h 2663283"/>
              <a:gd name="connsiteX26" fmla="*/ 191386 w 3211032"/>
              <a:gd name="connsiteY26" fmla="*/ 1233620 h 2663283"/>
              <a:gd name="connsiteX27" fmla="*/ 159488 w 3211032"/>
              <a:gd name="connsiteY27" fmla="*/ 1212355 h 2663283"/>
              <a:gd name="connsiteX28" fmla="*/ 138223 w 3211032"/>
              <a:gd name="connsiteY28" fmla="*/ 1191089 h 2663283"/>
              <a:gd name="connsiteX29" fmla="*/ 127591 w 3211032"/>
              <a:gd name="connsiteY29" fmla="*/ 1159192 h 2663283"/>
              <a:gd name="connsiteX30" fmla="*/ 85060 w 3211032"/>
              <a:gd name="connsiteY30" fmla="*/ 1106029 h 2663283"/>
              <a:gd name="connsiteX31" fmla="*/ 63795 w 3211032"/>
              <a:gd name="connsiteY31" fmla="*/ 1074131 h 2663283"/>
              <a:gd name="connsiteX32" fmla="*/ 53163 w 3211032"/>
              <a:gd name="connsiteY32" fmla="*/ 1042234 h 2663283"/>
              <a:gd name="connsiteX33" fmla="*/ 10632 w 3211032"/>
              <a:gd name="connsiteY33" fmla="*/ 999703 h 2663283"/>
              <a:gd name="connsiteX34" fmla="*/ 0 w 3211032"/>
              <a:gd name="connsiteY34" fmla="*/ 967806 h 2663283"/>
              <a:gd name="connsiteX35" fmla="*/ 10632 w 3211032"/>
              <a:gd name="connsiteY35" fmla="*/ 925275 h 2663283"/>
              <a:gd name="connsiteX36" fmla="*/ 63795 w 3211032"/>
              <a:gd name="connsiteY36" fmla="*/ 893378 h 2663283"/>
              <a:gd name="connsiteX37" fmla="*/ 116958 w 3211032"/>
              <a:gd name="connsiteY37" fmla="*/ 882745 h 2663283"/>
              <a:gd name="connsiteX38" fmla="*/ 191386 w 3211032"/>
              <a:gd name="connsiteY38" fmla="*/ 872113 h 2663283"/>
              <a:gd name="connsiteX39" fmla="*/ 255181 w 3211032"/>
              <a:gd name="connsiteY39" fmla="*/ 850848 h 2663283"/>
              <a:gd name="connsiteX40" fmla="*/ 318977 w 3211032"/>
              <a:gd name="connsiteY40" fmla="*/ 840215 h 2663283"/>
              <a:gd name="connsiteX41" fmla="*/ 393405 w 3211032"/>
              <a:gd name="connsiteY41" fmla="*/ 818950 h 2663283"/>
              <a:gd name="connsiteX42" fmla="*/ 435935 w 3211032"/>
              <a:gd name="connsiteY42" fmla="*/ 755155 h 2663283"/>
              <a:gd name="connsiteX43" fmla="*/ 467832 w 3211032"/>
              <a:gd name="connsiteY43" fmla="*/ 691359 h 2663283"/>
              <a:gd name="connsiteX44" fmla="*/ 489098 w 3211032"/>
              <a:gd name="connsiteY44" fmla="*/ 670094 h 2663283"/>
              <a:gd name="connsiteX45" fmla="*/ 542260 w 3211032"/>
              <a:gd name="connsiteY45" fmla="*/ 616931 h 2663283"/>
              <a:gd name="connsiteX46" fmla="*/ 606056 w 3211032"/>
              <a:gd name="connsiteY46" fmla="*/ 489341 h 2663283"/>
              <a:gd name="connsiteX47" fmla="*/ 627321 w 3211032"/>
              <a:gd name="connsiteY47" fmla="*/ 468075 h 2663283"/>
              <a:gd name="connsiteX48" fmla="*/ 691116 w 3211032"/>
              <a:gd name="connsiteY48" fmla="*/ 446810 h 2663283"/>
              <a:gd name="connsiteX49" fmla="*/ 882502 w 3211032"/>
              <a:gd name="connsiteY49" fmla="*/ 425545 h 2663283"/>
              <a:gd name="connsiteX50" fmla="*/ 999460 w 3211032"/>
              <a:gd name="connsiteY50" fmla="*/ 425545 h 2663283"/>
              <a:gd name="connsiteX51" fmla="*/ 1031358 w 3211032"/>
              <a:gd name="connsiteY51" fmla="*/ 404280 h 2663283"/>
              <a:gd name="connsiteX52" fmla="*/ 1095153 w 3211032"/>
              <a:gd name="connsiteY52" fmla="*/ 383015 h 2663283"/>
              <a:gd name="connsiteX53" fmla="*/ 1158949 w 3211032"/>
              <a:gd name="connsiteY53" fmla="*/ 361750 h 2663283"/>
              <a:gd name="connsiteX54" fmla="*/ 1222744 w 3211032"/>
              <a:gd name="connsiteY54" fmla="*/ 340485 h 2663283"/>
              <a:gd name="connsiteX55" fmla="*/ 1307805 w 3211032"/>
              <a:gd name="connsiteY55" fmla="*/ 319220 h 2663283"/>
              <a:gd name="connsiteX56" fmla="*/ 1488558 w 3211032"/>
              <a:gd name="connsiteY56" fmla="*/ 329852 h 2663283"/>
              <a:gd name="connsiteX57" fmla="*/ 1520456 w 3211032"/>
              <a:gd name="connsiteY57" fmla="*/ 340485 h 2663283"/>
              <a:gd name="connsiteX58" fmla="*/ 1679944 w 3211032"/>
              <a:gd name="connsiteY58" fmla="*/ 329852 h 2663283"/>
              <a:gd name="connsiteX59" fmla="*/ 1733107 w 3211032"/>
              <a:gd name="connsiteY59" fmla="*/ 287322 h 2663283"/>
              <a:gd name="connsiteX60" fmla="*/ 1796902 w 3211032"/>
              <a:gd name="connsiteY60" fmla="*/ 266057 h 2663283"/>
              <a:gd name="connsiteX61" fmla="*/ 1967023 w 3211032"/>
              <a:gd name="connsiteY61" fmla="*/ 234159 h 2663283"/>
              <a:gd name="connsiteX62" fmla="*/ 1998921 w 3211032"/>
              <a:gd name="connsiteY62" fmla="*/ 212894 h 2663283"/>
              <a:gd name="connsiteX63" fmla="*/ 2009553 w 3211032"/>
              <a:gd name="connsiteY63" fmla="*/ 180996 h 2663283"/>
              <a:gd name="connsiteX64" fmla="*/ 2030819 w 3211032"/>
              <a:gd name="connsiteY64" fmla="*/ 159731 h 2663283"/>
              <a:gd name="connsiteX65" fmla="*/ 2094614 w 3211032"/>
              <a:gd name="connsiteY65" fmla="*/ 180996 h 2663283"/>
              <a:gd name="connsiteX66" fmla="*/ 2169042 w 3211032"/>
              <a:gd name="connsiteY66" fmla="*/ 159731 h 2663283"/>
              <a:gd name="connsiteX67" fmla="*/ 2211572 w 3211032"/>
              <a:gd name="connsiteY67" fmla="*/ 149099 h 2663283"/>
              <a:gd name="connsiteX68" fmla="*/ 2243470 w 3211032"/>
              <a:gd name="connsiteY68" fmla="*/ 138466 h 2663283"/>
              <a:gd name="connsiteX69" fmla="*/ 2434856 w 3211032"/>
              <a:gd name="connsiteY69" fmla="*/ 117201 h 2663283"/>
              <a:gd name="connsiteX70" fmla="*/ 2466753 w 3211032"/>
              <a:gd name="connsiteY70" fmla="*/ 106568 h 2663283"/>
              <a:gd name="connsiteX71" fmla="*/ 2509284 w 3211032"/>
              <a:gd name="connsiteY71" fmla="*/ 95936 h 2663283"/>
              <a:gd name="connsiteX72" fmla="*/ 2541181 w 3211032"/>
              <a:gd name="connsiteY72" fmla="*/ 74671 h 2663283"/>
              <a:gd name="connsiteX73" fmla="*/ 2626242 w 3211032"/>
              <a:gd name="connsiteY73" fmla="*/ 53406 h 2663283"/>
              <a:gd name="connsiteX74" fmla="*/ 2658139 w 3211032"/>
              <a:gd name="connsiteY74" fmla="*/ 42773 h 2663283"/>
              <a:gd name="connsiteX75" fmla="*/ 2849526 w 3211032"/>
              <a:gd name="connsiteY75" fmla="*/ 32141 h 2663283"/>
              <a:gd name="connsiteX76" fmla="*/ 2998381 w 3211032"/>
              <a:gd name="connsiteY76" fmla="*/ 42773 h 2663283"/>
              <a:gd name="connsiteX77" fmla="*/ 3125972 w 3211032"/>
              <a:gd name="connsiteY77" fmla="*/ 10875 h 2663283"/>
              <a:gd name="connsiteX78" fmla="*/ 3189767 w 3211032"/>
              <a:gd name="connsiteY78" fmla="*/ 42773 h 2663283"/>
              <a:gd name="connsiteX79" fmla="*/ 3211032 w 3211032"/>
              <a:gd name="connsiteY79" fmla="*/ 74671 h 2663283"/>
              <a:gd name="connsiteX0" fmla="*/ 962756 w 3211032"/>
              <a:gd name="connsiteY0" fmla="*/ 2598193 h 2598193"/>
              <a:gd name="connsiteX1" fmla="*/ 965529 w 3211032"/>
              <a:gd name="connsiteY1" fmla="*/ 2494641 h 2598193"/>
              <a:gd name="connsiteX2" fmla="*/ 998813 w 3211032"/>
              <a:gd name="connsiteY2" fmla="*/ 2405697 h 2598193"/>
              <a:gd name="connsiteX3" fmla="*/ 1016010 w 3211032"/>
              <a:gd name="connsiteY3" fmla="*/ 2348467 h 2598193"/>
              <a:gd name="connsiteX4" fmla="*/ 1082209 w 3211032"/>
              <a:gd name="connsiteY4" fmla="*/ 2256934 h 2598193"/>
              <a:gd name="connsiteX5" fmla="*/ 1137684 w 3211032"/>
              <a:gd name="connsiteY5" fmla="*/ 2179917 h 2598193"/>
              <a:gd name="connsiteX6" fmla="*/ 1073888 w 3211032"/>
              <a:gd name="connsiteY6" fmla="*/ 2105489 h 2598193"/>
              <a:gd name="connsiteX7" fmla="*/ 1010093 w 3211032"/>
              <a:gd name="connsiteY7" fmla="*/ 2084224 h 2598193"/>
              <a:gd name="connsiteX8" fmla="*/ 978195 w 3211032"/>
              <a:gd name="connsiteY8" fmla="*/ 2062959 h 2598193"/>
              <a:gd name="connsiteX9" fmla="*/ 903767 w 3211032"/>
              <a:gd name="connsiteY9" fmla="*/ 2052327 h 2598193"/>
              <a:gd name="connsiteX10" fmla="*/ 786809 w 3211032"/>
              <a:gd name="connsiteY10" fmla="*/ 2020429 h 2598193"/>
              <a:gd name="connsiteX11" fmla="*/ 754912 w 3211032"/>
              <a:gd name="connsiteY11" fmla="*/ 2009796 h 2598193"/>
              <a:gd name="connsiteX12" fmla="*/ 669851 w 3211032"/>
              <a:gd name="connsiteY12" fmla="*/ 1946001 h 2598193"/>
              <a:gd name="connsiteX13" fmla="*/ 606056 w 3211032"/>
              <a:gd name="connsiteY13" fmla="*/ 1914103 h 2598193"/>
              <a:gd name="connsiteX14" fmla="*/ 531628 w 3211032"/>
              <a:gd name="connsiteY14" fmla="*/ 1839675 h 2598193"/>
              <a:gd name="connsiteX15" fmla="*/ 478465 w 3211032"/>
              <a:gd name="connsiteY15" fmla="*/ 1775880 h 2598193"/>
              <a:gd name="connsiteX16" fmla="*/ 446567 w 3211032"/>
              <a:gd name="connsiteY16" fmla="*/ 1765248 h 2598193"/>
              <a:gd name="connsiteX17" fmla="*/ 414670 w 3211032"/>
              <a:gd name="connsiteY17" fmla="*/ 1701452 h 2598193"/>
              <a:gd name="connsiteX18" fmla="*/ 393405 w 3211032"/>
              <a:gd name="connsiteY18" fmla="*/ 1627024 h 2598193"/>
              <a:gd name="connsiteX19" fmla="*/ 372139 w 3211032"/>
              <a:gd name="connsiteY19" fmla="*/ 1563229 h 2598193"/>
              <a:gd name="connsiteX20" fmla="*/ 287079 w 3211032"/>
              <a:gd name="connsiteY20" fmla="*/ 1467536 h 2598193"/>
              <a:gd name="connsiteX21" fmla="*/ 265814 w 3211032"/>
              <a:gd name="connsiteY21" fmla="*/ 1393108 h 2598193"/>
              <a:gd name="connsiteX22" fmla="*/ 244549 w 3211032"/>
              <a:gd name="connsiteY22" fmla="*/ 1361210 h 2598193"/>
              <a:gd name="connsiteX23" fmla="*/ 223284 w 3211032"/>
              <a:gd name="connsiteY23" fmla="*/ 1297415 h 2598193"/>
              <a:gd name="connsiteX24" fmla="*/ 202019 w 3211032"/>
              <a:gd name="connsiteY24" fmla="*/ 1265517 h 2598193"/>
              <a:gd name="connsiteX25" fmla="*/ 191386 w 3211032"/>
              <a:gd name="connsiteY25" fmla="*/ 1233620 h 2598193"/>
              <a:gd name="connsiteX26" fmla="*/ 159488 w 3211032"/>
              <a:gd name="connsiteY26" fmla="*/ 1212355 h 2598193"/>
              <a:gd name="connsiteX27" fmla="*/ 138223 w 3211032"/>
              <a:gd name="connsiteY27" fmla="*/ 1191089 h 2598193"/>
              <a:gd name="connsiteX28" fmla="*/ 127591 w 3211032"/>
              <a:gd name="connsiteY28" fmla="*/ 1159192 h 2598193"/>
              <a:gd name="connsiteX29" fmla="*/ 85060 w 3211032"/>
              <a:gd name="connsiteY29" fmla="*/ 1106029 h 2598193"/>
              <a:gd name="connsiteX30" fmla="*/ 63795 w 3211032"/>
              <a:gd name="connsiteY30" fmla="*/ 1074131 h 2598193"/>
              <a:gd name="connsiteX31" fmla="*/ 53163 w 3211032"/>
              <a:gd name="connsiteY31" fmla="*/ 1042234 h 2598193"/>
              <a:gd name="connsiteX32" fmla="*/ 10632 w 3211032"/>
              <a:gd name="connsiteY32" fmla="*/ 999703 h 2598193"/>
              <a:gd name="connsiteX33" fmla="*/ 0 w 3211032"/>
              <a:gd name="connsiteY33" fmla="*/ 967806 h 2598193"/>
              <a:gd name="connsiteX34" fmla="*/ 10632 w 3211032"/>
              <a:gd name="connsiteY34" fmla="*/ 925275 h 2598193"/>
              <a:gd name="connsiteX35" fmla="*/ 63795 w 3211032"/>
              <a:gd name="connsiteY35" fmla="*/ 893378 h 2598193"/>
              <a:gd name="connsiteX36" fmla="*/ 116958 w 3211032"/>
              <a:gd name="connsiteY36" fmla="*/ 882745 h 2598193"/>
              <a:gd name="connsiteX37" fmla="*/ 191386 w 3211032"/>
              <a:gd name="connsiteY37" fmla="*/ 872113 h 2598193"/>
              <a:gd name="connsiteX38" fmla="*/ 255181 w 3211032"/>
              <a:gd name="connsiteY38" fmla="*/ 850848 h 2598193"/>
              <a:gd name="connsiteX39" fmla="*/ 318977 w 3211032"/>
              <a:gd name="connsiteY39" fmla="*/ 840215 h 2598193"/>
              <a:gd name="connsiteX40" fmla="*/ 393405 w 3211032"/>
              <a:gd name="connsiteY40" fmla="*/ 818950 h 2598193"/>
              <a:gd name="connsiteX41" fmla="*/ 435935 w 3211032"/>
              <a:gd name="connsiteY41" fmla="*/ 755155 h 2598193"/>
              <a:gd name="connsiteX42" fmla="*/ 467832 w 3211032"/>
              <a:gd name="connsiteY42" fmla="*/ 691359 h 2598193"/>
              <a:gd name="connsiteX43" fmla="*/ 489098 w 3211032"/>
              <a:gd name="connsiteY43" fmla="*/ 670094 h 2598193"/>
              <a:gd name="connsiteX44" fmla="*/ 542260 w 3211032"/>
              <a:gd name="connsiteY44" fmla="*/ 616931 h 2598193"/>
              <a:gd name="connsiteX45" fmla="*/ 606056 w 3211032"/>
              <a:gd name="connsiteY45" fmla="*/ 489341 h 2598193"/>
              <a:gd name="connsiteX46" fmla="*/ 627321 w 3211032"/>
              <a:gd name="connsiteY46" fmla="*/ 468075 h 2598193"/>
              <a:gd name="connsiteX47" fmla="*/ 691116 w 3211032"/>
              <a:gd name="connsiteY47" fmla="*/ 446810 h 2598193"/>
              <a:gd name="connsiteX48" fmla="*/ 882502 w 3211032"/>
              <a:gd name="connsiteY48" fmla="*/ 425545 h 2598193"/>
              <a:gd name="connsiteX49" fmla="*/ 999460 w 3211032"/>
              <a:gd name="connsiteY49" fmla="*/ 425545 h 2598193"/>
              <a:gd name="connsiteX50" fmla="*/ 1031358 w 3211032"/>
              <a:gd name="connsiteY50" fmla="*/ 404280 h 2598193"/>
              <a:gd name="connsiteX51" fmla="*/ 1095153 w 3211032"/>
              <a:gd name="connsiteY51" fmla="*/ 383015 h 2598193"/>
              <a:gd name="connsiteX52" fmla="*/ 1158949 w 3211032"/>
              <a:gd name="connsiteY52" fmla="*/ 361750 h 2598193"/>
              <a:gd name="connsiteX53" fmla="*/ 1222744 w 3211032"/>
              <a:gd name="connsiteY53" fmla="*/ 340485 h 2598193"/>
              <a:gd name="connsiteX54" fmla="*/ 1307805 w 3211032"/>
              <a:gd name="connsiteY54" fmla="*/ 319220 h 2598193"/>
              <a:gd name="connsiteX55" fmla="*/ 1488558 w 3211032"/>
              <a:gd name="connsiteY55" fmla="*/ 329852 h 2598193"/>
              <a:gd name="connsiteX56" fmla="*/ 1520456 w 3211032"/>
              <a:gd name="connsiteY56" fmla="*/ 340485 h 2598193"/>
              <a:gd name="connsiteX57" fmla="*/ 1679944 w 3211032"/>
              <a:gd name="connsiteY57" fmla="*/ 329852 h 2598193"/>
              <a:gd name="connsiteX58" fmla="*/ 1733107 w 3211032"/>
              <a:gd name="connsiteY58" fmla="*/ 287322 h 2598193"/>
              <a:gd name="connsiteX59" fmla="*/ 1796902 w 3211032"/>
              <a:gd name="connsiteY59" fmla="*/ 266057 h 2598193"/>
              <a:gd name="connsiteX60" fmla="*/ 1967023 w 3211032"/>
              <a:gd name="connsiteY60" fmla="*/ 234159 h 2598193"/>
              <a:gd name="connsiteX61" fmla="*/ 1998921 w 3211032"/>
              <a:gd name="connsiteY61" fmla="*/ 212894 h 2598193"/>
              <a:gd name="connsiteX62" fmla="*/ 2009553 w 3211032"/>
              <a:gd name="connsiteY62" fmla="*/ 180996 h 2598193"/>
              <a:gd name="connsiteX63" fmla="*/ 2030819 w 3211032"/>
              <a:gd name="connsiteY63" fmla="*/ 159731 h 2598193"/>
              <a:gd name="connsiteX64" fmla="*/ 2094614 w 3211032"/>
              <a:gd name="connsiteY64" fmla="*/ 180996 h 2598193"/>
              <a:gd name="connsiteX65" fmla="*/ 2169042 w 3211032"/>
              <a:gd name="connsiteY65" fmla="*/ 159731 h 2598193"/>
              <a:gd name="connsiteX66" fmla="*/ 2211572 w 3211032"/>
              <a:gd name="connsiteY66" fmla="*/ 149099 h 2598193"/>
              <a:gd name="connsiteX67" fmla="*/ 2243470 w 3211032"/>
              <a:gd name="connsiteY67" fmla="*/ 138466 h 2598193"/>
              <a:gd name="connsiteX68" fmla="*/ 2434856 w 3211032"/>
              <a:gd name="connsiteY68" fmla="*/ 117201 h 2598193"/>
              <a:gd name="connsiteX69" fmla="*/ 2466753 w 3211032"/>
              <a:gd name="connsiteY69" fmla="*/ 106568 h 2598193"/>
              <a:gd name="connsiteX70" fmla="*/ 2509284 w 3211032"/>
              <a:gd name="connsiteY70" fmla="*/ 95936 h 2598193"/>
              <a:gd name="connsiteX71" fmla="*/ 2541181 w 3211032"/>
              <a:gd name="connsiteY71" fmla="*/ 74671 h 2598193"/>
              <a:gd name="connsiteX72" fmla="*/ 2626242 w 3211032"/>
              <a:gd name="connsiteY72" fmla="*/ 53406 h 2598193"/>
              <a:gd name="connsiteX73" fmla="*/ 2658139 w 3211032"/>
              <a:gd name="connsiteY73" fmla="*/ 42773 h 2598193"/>
              <a:gd name="connsiteX74" fmla="*/ 2849526 w 3211032"/>
              <a:gd name="connsiteY74" fmla="*/ 32141 h 2598193"/>
              <a:gd name="connsiteX75" fmla="*/ 2998381 w 3211032"/>
              <a:gd name="connsiteY75" fmla="*/ 42773 h 2598193"/>
              <a:gd name="connsiteX76" fmla="*/ 3125972 w 3211032"/>
              <a:gd name="connsiteY76" fmla="*/ 10875 h 2598193"/>
              <a:gd name="connsiteX77" fmla="*/ 3189767 w 3211032"/>
              <a:gd name="connsiteY77" fmla="*/ 42773 h 2598193"/>
              <a:gd name="connsiteX78" fmla="*/ 3211032 w 3211032"/>
              <a:gd name="connsiteY78" fmla="*/ 74671 h 2598193"/>
              <a:gd name="connsiteX0" fmla="*/ 965529 w 3211032"/>
              <a:gd name="connsiteY0" fmla="*/ 2494641 h 2494641"/>
              <a:gd name="connsiteX1" fmla="*/ 998813 w 3211032"/>
              <a:gd name="connsiteY1" fmla="*/ 2405697 h 2494641"/>
              <a:gd name="connsiteX2" fmla="*/ 1016010 w 3211032"/>
              <a:gd name="connsiteY2" fmla="*/ 2348467 h 2494641"/>
              <a:gd name="connsiteX3" fmla="*/ 1082209 w 3211032"/>
              <a:gd name="connsiteY3" fmla="*/ 2256934 h 2494641"/>
              <a:gd name="connsiteX4" fmla="*/ 1137684 w 3211032"/>
              <a:gd name="connsiteY4" fmla="*/ 2179917 h 2494641"/>
              <a:gd name="connsiteX5" fmla="*/ 1073888 w 3211032"/>
              <a:gd name="connsiteY5" fmla="*/ 2105489 h 2494641"/>
              <a:gd name="connsiteX6" fmla="*/ 1010093 w 3211032"/>
              <a:gd name="connsiteY6" fmla="*/ 2084224 h 2494641"/>
              <a:gd name="connsiteX7" fmla="*/ 978195 w 3211032"/>
              <a:gd name="connsiteY7" fmla="*/ 2062959 h 2494641"/>
              <a:gd name="connsiteX8" fmla="*/ 903767 w 3211032"/>
              <a:gd name="connsiteY8" fmla="*/ 2052327 h 2494641"/>
              <a:gd name="connsiteX9" fmla="*/ 786809 w 3211032"/>
              <a:gd name="connsiteY9" fmla="*/ 2020429 h 2494641"/>
              <a:gd name="connsiteX10" fmla="*/ 754912 w 3211032"/>
              <a:gd name="connsiteY10" fmla="*/ 2009796 h 2494641"/>
              <a:gd name="connsiteX11" fmla="*/ 669851 w 3211032"/>
              <a:gd name="connsiteY11" fmla="*/ 1946001 h 2494641"/>
              <a:gd name="connsiteX12" fmla="*/ 606056 w 3211032"/>
              <a:gd name="connsiteY12" fmla="*/ 1914103 h 2494641"/>
              <a:gd name="connsiteX13" fmla="*/ 531628 w 3211032"/>
              <a:gd name="connsiteY13" fmla="*/ 1839675 h 2494641"/>
              <a:gd name="connsiteX14" fmla="*/ 478465 w 3211032"/>
              <a:gd name="connsiteY14" fmla="*/ 1775880 h 2494641"/>
              <a:gd name="connsiteX15" fmla="*/ 446567 w 3211032"/>
              <a:gd name="connsiteY15" fmla="*/ 1765248 h 2494641"/>
              <a:gd name="connsiteX16" fmla="*/ 414670 w 3211032"/>
              <a:gd name="connsiteY16" fmla="*/ 1701452 h 2494641"/>
              <a:gd name="connsiteX17" fmla="*/ 393405 w 3211032"/>
              <a:gd name="connsiteY17" fmla="*/ 1627024 h 2494641"/>
              <a:gd name="connsiteX18" fmla="*/ 372139 w 3211032"/>
              <a:gd name="connsiteY18" fmla="*/ 1563229 h 2494641"/>
              <a:gd name="connsiteX19" fmla="*/ 287079 w 3211032"/>
              <a:gd name="connsiteY19" fmla="*/ 1467536 h 2494641"/>
              <a:gd name="connsiteX20" fmla="*/ 265814 w 3211032"/>
              <a:gd name="connsiteY20" fmla="*/ 1393108 h 2494641"/>
              <a:gd name="connsiteX21" fmla="*/ 244549 w 3211032"/>
              <a:gd name="connsiteY21" fmla="*/ 1361210 h 2494641"/>
              <a:gd name="connsiteX22" fmla="*/ 223284 w 3211032"/>
              <a:gd name="connsiteY22" fmla="*/ 1297415 h 2494641"/>
              <a:gd name="connsiteX23" fmla="*/ 202019 w 3211032"/>
              <a:gd name="connsiteY23" fmla="*/ 1265517 h 2494641"/>
              <a:gd name="connsiteX24" fmla="*/ 191386 w 3211032"/>
              <a:gd name="connsiteY24" fmla="*/ 1233620 h 2494641"/>
              <a:gd name="connsiteX25" fmla="*/ 159488 w 3211032"/>
              <a:gd name="connsiteY25" fmla="*/ 1212355 h 2494641"/>
              <a:gd name="connsiteX26" fmla="*/ 138223 w 3211032"/>
              <a:gd name="connsiteY26" fmla="*/ 1191089 h 2494641"/>
              <a:gd name="connsiteX27" fmla="*/ 127591 w 3211032"/>
              <a:gd name="connsiteY27" fmla="*/ 1159192 h 2494641"/>
              <a:gd name="connsiteX28" fmla="*/ 85060 w 3211032"/>
              <a:gd name="connsiteY28" fmla="*/ 1106029 h 2494641"/>
              <a:gd name="connsiteX29" fmla="*/ 63795 w 3211032"/>
              <a:gd name="connsiteY29" fmla="*/ 1074131 h 2494641"/>
              <a:gd name="connsiteX30" fmla="*/ 53163 w 3211032"/>
              <a:gd name="connsiteY30" fmla="*/ 1042234 h 2494641"/>
              <a:gd name="connsiteX31" fmla="*/ 10632 w 3211032"/>
              <a:gd name="connsiteY31" fmla="*/ 999703 h 2494641"/>
              <a:gd name="connsiteX32" fmla="*/ 0 w 3211032"/>
              <a:gd name="connsiteY32" fmla="*/ 967806 h 2494641"/>
              <a:gd name="connsiteX33" fmla="*/ 10632 w 3211032"/>
              <a:gd name="connsiteY33" fmla="*/ 925275 h 2494641"/>
              <a:gd name="connsiteX34" fmla="*/ 63795 w 3211032"/>
              <a:gd name="connsiteY34" fmla="*/ 893378 h 2494641"/>
              <a:gd name="connsiteX35" fmla="*/ 116958 w 3211032"/>
              <a:gd name="connsiteY35" fmla="*/ 882745 h 2494641"/>
              <a:gd name="connsiteX36" fmla="*/ 191386 w 3211032"/>
              <a:gd name="connsiteY36" fmla="*/ 872113 h 2494641"/>
              <a:gd name="connsiteX37" fmla="*/ 255181 w 3211032"/>
              <a:gd name="connsiteY37" fmla="*/ 850848 h 2494641"/>
              <a:gd name="connsiteX38" fmla="*/ 318977 w 3211032"/>
              <a:gd name="connsiteY38" fmla="*/ 840215 h 2494641"/>
              <a:gd name="connsiteX39" fmla="*/ 393405 w 3211032"/>
              <a:gd name="connsiteY39" fmla="*/ 818950 h 2494641"/>
              <a:gd name="connsiteX40" fmla="*/ 435935 w 3211032"/>
              <a:gd name="connsiteY40" fmla="*/ 755155 h 2494641"/>
              <a:gd name="connsiteX41" fmla="*/ 467832 w 3211032"/>
              <a:gd name="connsiteY41" fmla="*/ 691359 h 2494641"/>
              <a:gd name="connsiteX42" fmla="*/ 489098 w 3211032"/>
              <a:gd name="connsiteY42" fmla="*/ 670094 h 2494641"/>
              <a:gd name="connsiteX43" fmla="*/ 542260 w 3211032"/>
              <a:gd name="connsiteY43" fmla="*/ 616931 h 2494641"/>
              <a:gd name="connsiteX44" fmla="*/ 606056 w 3211032"/>
              <a:gd name="connsiteY44" fmla="*/ 489341 h 2494641"/>
              <a:gd name="connsiteX45" fmla="*/ 627321 w 3211032"/>
              <a:gd name="connsiteY45" fmla="*/ 468075 h 2494641"/>
              <a:gd name="connsiteX46" fmla="*/ 691116 w 3211032"/>
              <a:gd name="connsiteY46" fmla="*/ 446810 h 2494641"/>
              <a:gd name="connsiteX47" fmla="*/ 882502 w 3211032"/>
              <a:gd name="connsiteY47" fmla="*/ 425545 h 2494641"/>
              <a:gd name="connsiteX48" fmla="*/ 999460 w 3211032"/>
              <a:gd name="connsiteY48" fmla="*/ 425545 h 2494641"/>
              <a:gd name="connsiteX49" fmla="*/ 1031358 w 3211032"/>
              <a:gd name="connsiteY49" fmla="*/ 404280 h 2494641"/>
              <a:gd name="connsiteX50" fmla="*/ 1095153 w 3211032"/>
              <a:gd name="connsiteY50" fmla="*/ 383015 h 2494641"/>
              <a:gd name="connsiteX51" fmla="*/ 1158949 w 3211032"/>
              <a:gd name="connsiteY51" fmla="*/ 361750 h 2494641"/>
              <a:gd name="connsiteX52" fmla="*/ 1222744 w 3211032"/>
              <a:gd name="connsiteY52" fmla="*/ 340485 h 2494641"/>
              <a:gd name="connsiteX53" fmla="*/ 1307805 w 3211032"/>
              <a:gd name="connsiteY53" fmla="*/ 319220 h 2494641"/>
              <a:gd name="connsiteX54" fmla="*/ 1488558 w 3211032"/>
              <a:gd name="connsiteY54" fmla="*/ 329852 h 2494641"/>
              <a:gd name="connsiteX55" fmla="*/ 1520456 w 3211032"/>
              <a:gd name="connsiteY55" fmla="*/ 340485 h 2494641"/>
              <a:gd name="connsiteX56" fmla="*/ 1679944 w 3211032"/>
              <a:gd name="connsiteY56" fmla="*/ 329852 h 2494641"/>
              <a:gd name="connsiteX57" fmla="*/ 1733107 w 3211032"/>
              <a:gd name="connsiteY57" fmla="*/ 287322 h 2494641"/>
              <a:gd name="connsiteX58" fmla="*/ 1796902 w 3211032"/>
              <a:gd name="connsiteY58" fmla="*/ 266057 h 2494641"/>
              <a:gd name="connsiteX59" fmla="*/ 1967023 w 3211032"/>
              <a:gd name="connsiteY59" fmla="*/ 234159 h 2494641"/>
              <a:gd name="connsiteX60" fmla="*/ 1998921 w 3211032"/>
              <a:gd name="connsiteY60" fmla="*/ 212894 h 2494641"/>
              <a:gd name="connsiteX61" fmla="*/ 2009553 w 3211032"/>
              <a:gd name="connsiteY61" fmla="*/ 180996 h 2494641"/>
              <a:gd name="connsiteX62" fmla="*/ 2030819 w 3211032"/>
              <a:gd name="connsiteY62" fmla="*/ 159731 h 2494641"/>
              <a:gd name="connsiteX63" fmla="*/ 2094614 w 3211032"/>
              <a:gd name="connsiteY63" fmla="*/ 180996 h 2494641"/>
              <a:gd name="connsiteX64" fmla="*/ 2169042 w 3211032"/>
              <a:gd name="connsiteY64" fmla="*/ 159731 h 2494641"/>
              <a:gd name="connsiteX65" fmla="*/ 2211572 w 3211032"/>
              <a:gd name="connsiteY65" fmla="*/ 149099 h 2494641"/>
              <a:gd name="connsiteX66" fmla="*/ 2243470 w 3211032"/>
              <a:gd name="connsiteY66" fmla="*/ 138466 h 2494641"/>
              <a:gd name="connsiteX67" fmla="*/ 2434856 w 3211032"/>
              <a:gd name="connsiteY67" fmla="*/ 117201 h 2494641"/>
              <a:gd name="connsiteX68" fmla="*/ 2466753 w 3211032"/>
              <a:gd name="connsiteY68" fmla="*/ 106568 h 2494641"/>
              <a:gd name="connsiteX69" fmla="*/ 2509284 w 3211032"/>
              <a:gd name="connsiteY69" fmla="*/ 95936 h 2494641"/>
              <a:gd name="connsiteX70" fmla="*/ 2541181 w 3211032"/>
              <a:gd name="connsiteY70" fmla="*/ 74671 h 2494641"/>
              <a:gd name="connsiteX71" fmla="*/ 2626242 w 3211032"/>
              <a:gd name="connsiteY71" fmla="*/ 53406 h 2494641"/>
              <a:gd name="connsiteX72" fmla="*/ 2658139 w 3211032"/>
              <a:gd name="connsiteY72" fmla="*/ 42773 h 2494641"/>
              <a:gd name="connsiteX73" fmla="*/ 2849526 w 3211032"/>
              <a:gd name="connsiteY73" fmla="*/ 32141 h 2494641"/>
              <a:gd name="connsiteX74" fmla="*/ 2998381 w 3211032"/>
              <a:gd name="connsiteY74" fmla="*/ 42773 h 2494641"/>
              <a:gd name="connsiteX75" fmla="*/ 3125972 w 3211032"/>
              <a:gd name="connsiteY75" fmla="*/ 10875 h 2494641"/>
              <a:gd name="connsiteX76" fmla="*/ 3189767 w 3211032"/>
              <a:gd name="connsiteY76" fmla="*/ 42773 h 2494641"/>
              <a:gd name="connsiteX77" fmla="*/ 3211032 w 3211032"/>
              <a:gd name="connsiteY77" fmla="*/ 74671 h 2494641"/>
              <a:gd name="connsiteX0" fmla="*/ 965529 w 3211032"/>
              <a:gd name="connsiteY0" fmla="*/ 2494641 h 2494641"/>
              <a:gd name="connsiteX1" fmla="*/ 998813 w 3211032"/>
              <a:gd name="connsiteY1" fmla="*/ 2405697 h 2494641"/>
              <a:gd name="connsiteX2" fmla="*/ 1016010 w 3211032"/>
              <a:gd name="connsiteY2" fmla="*/ 2348467 h 2494641"/>
              <a:gd name="connsiteX3" fmla="*/ 1082209 w 3211032"/>
              <a:gd name="connsiteY3" fmla="*/ 2256934 h 2494641"/>
              <a:gd name="connsiteX4" fmla="*/ 1137684 w 3211032"/>
              <a:gd name="connsiteY4" fmla="*/ 2179917 h 2494641"/>
              <a:gd name="connsiteX5" fmla="*/ 1073888 w 3211032"/>
              <a:gd name="connsiteY5" fmla="*/ 2105489 h 2494641"/>
              <a:gd name="connsiteX6" fmla="*/ 1010093 w 3211032"/>
              <a:gd name="connsiteY6" fmla="*/ 2084224 h 2494641"/>
              <a:gd name="connsiteX7" fmla="*/ 978195 w 3211032"/>
              <a:gd name="connsiteY7" fmla="*/ 2062959 h 2494641"/>
              <a:gd name="connsiteX8" fmla="*/ 903767 w 3211032"/>
              <a:gd name="connsiteY8" fmla="*/ 2052327 h 2494641"/>
              <a:gd name="connsiteX9" fmla="*/ 786809 w 3211032"/>
              <a:gd name="connsiteY9" fmla="*/ 2020429 h 2494641"/>
              <a:gd name="connsiteX10" fmla="*/ 754912 w 3211032"/>
              <a:gd name="connsiteY10" fmla="*/ 2009796 h 2494641"/>
              <a:gd name="connsiteX11" fmla="*/ 669851 w 3211032"/>
              <a:gd name="connsiteY11" fmla="*/ 1946001 h 2494641"/>
              <a:gd name="connsiteX12" fmla="*/ 606056 w 3211032"/>
              <a:gd name="connsiteY12" fmla="*/ 1914103 h 2494641"/>
              <a:gd name="connsiteX13" fmla="*/ 531628 w 3211032"/>
              <a:gd name="connsiteY13" fmla="*/ 1839675 h 2494641"/>
              <a:gd name="connsiteX14" fmla="*/ 478465 w 3211032"/>
              <a:gd name="connsiteY14" fmla="*/ 1775880 h 2494641"/>
              <a:gd name="connsiteX15" fmla="*/ 446567 w 3211032"/>
              <a:gd name="connsiteY15" fmla="*/ 1765248 h 2494641"/>
              <a:gd name="connsiteX16" fmla="*/ 414670 w 3211032"/>
              <a:gd name="connsiteY16" fmla="*/ 1701452 h 2494641"/>
              <a:gd name="connsiteX17" fmla="*/ 393405 w 3211032"/>
              <a:gd name="connsiteY17" fmla="*/ 1627024 h 2494641"/>
              <a:gd name="connsiteX18" fmla="*/ 372139 w 3211032"/>
              <a:gd name="connsiteY18" fmla="*/ 1563229 h 2494641"/>
              <a:gd name="connsiteX19" fmla="*/ 287079 w 3211032"/>
              <a:gd name="connsiteY19" fmla="*/ 1467536 h 2494641"/>
              <a:gd name="connsiteX20" fmla="*/ 265814 w 3211032"/>
              <a:gd name="connsiteY20" fmla="*/ 1393108 h 2494641"/>
              <a:gd name="connsiteX21" fmla="*/ 244549 w 3211032"/>
              <a:gd name="connsiteY21" fmla="*/ 1361210 h 2494641"/>
              <a:gd name="connsiteX22" fmla="*/ 223284 w 3211032"/>
              <a:gd name="connsiteY22" fmla="*/ 1297415 h 2494641"/>
              <a:gd name="connsiteX23" fmla="*/ 202019 w 3211032"/>
              <a:gd name="connsiteY23" fmla="*/ 1265517 h 2494641"/>
              <a:gd name="connsiteX24" fmla="*/ 191386 w 3211032"/>
              <a:gd name="connsiteY24" fmla="*/ 1233620 h 2494641"/>
              <a:gd name="connsiteX25" fmla="*/ 159488 w 3211032"/>
              <a:gd name="connsiteY25" fmla="*/ 1212355 h 2494641"/>
              <a:gd name="connsiteX26" fmla="*/ 138223 w 3211032"/>
              <a:gd name="connsiteY26" fmla="*/ 1191089 h 2494641"/>
              <a:gd name="connsiteX27" fmla="*/ 127591 w 3211032"/>
              <a:gd name="connsiteY27" fmla="*/ 1159192 h 2494641"/>
              <a:gd name="connsiteX28" fmla="*/ 85060 w 3211032"/>
              <a:gd name="connsiteY28" fmla="*/ 1106029 h 2494641"/>
              <a:gd name="connsiteX29" fmla="*/ 63795 w 3211032"/>
              <a:gd name="connsiteY29" fmla="*/ 1074131 h 2494641"/>
              <a:gd name="connsiteX30" fmla="*/ 53163 w 3211032"/>
              <a:gd name="connsiteY30" fmla="*/ 1042234 h 2494641"/>
              <a:gd name="connsiteX31" fmla="*/ 10632 w 3211032"/>
              <a:gd name="connsiteY31" fmla="*/ 999703 h 2494641"/>
              <a:gd name="connsiteX32" fmla="*/ 0 w 3211032"/>
              <a:gd name="connsiteY32" fmla="*/ 967806 h 2494641"/>
              <a:gd name="connsiteX33" fmla="*/ 10632 w 3211032"/>
              <a:gd name="connsiteY33" fmla="*/ 925275 h 2494641"/>
              <a:gd name="connsiteX34" fmla="*/ 63795 w 3211032"/>
              <a:gd name="connsiteY34" fmla="*/ 893378 h 2494641"/>
              <a:gd name="connsiteX35" fmla="*/ 116958 w 3211032"/>
              <a:gd name="connsiteY35" fmla="*/ 882745 h 2494641"/>
              <a:gd name="connsiteX36" fmla="*/ 191386 w 3211032"/>
              <a:gd name="connsiteY36" fmla="*/ 872113 h 2494641"/>
              <a:gd name="connsiteX37" fmla="*/ 255181 w 3211032"/>
              <a:gd name="connsiteY37" fmla="*/ 850848 h 2494641"/>
              <a:gd name="connsiteX38" fmla="*/ 318977 w 3211032"/>
              <a:gd name="connsiteY38" fmla="*/ 840215 h 2494641"/>
              <a:gd name="connsiteX39" fmla="*/ 393405 w 3211032"/>
              <a:gd name="connsiteY39" fmla="*/ 818950 h 2494641"/>
              <a:gd name="connsiteX40" fmla="*/ 435935 w 3211032"/>
              <a:gd name="connsiteY40" fmla="*/ 755155 h 2494641"/>
              <a:gd name="connsiteX41" fmla="*/ 467832 w 3211032"/>
              <a:gd name="connsiteY41" fmla="*/ 691359 h 2494641"/>
              <a:gd name="connsiteX42" fmla="*/ 489098 w 3211032"/>
              <a:gd name="connsiteY42" fmla="*/ 670094 h 2494641"/>
              <a:gd name="connsiteX43" fmla="*/ 542260 w 3211032"/>
              <a:gd name="connsiteY43" fmla="*/ 616931 h 2494641"/>
              <a:gd name="connsiteX44" fmla="*/ 606056 w 3211032"/>
              <a:gd name="connsiteY44" fmla="*/ 489341 h 2494641"/>
              <a:gd name="connsiteX45" fmla="*/ 627321 w 3211032"/>
              <a:gd name="connsiteY45" fmla="*/ 468075 h 2494641"/>
              <a:gd name="connsiteX46" fmla="*/ 691116 w 3211032"/>
              <a:gd name="connsiteY46" fmla="*/ 446810 h 2494641"/>
              <a:gd name="connsiteX47" fmla="*/ 882502 w 3211032"/>
              <a:gd name="connsiteY47" fmla="*/ 425545 h 2494641"/>
              <a:gd name="connsiteX48" fmla="*/ 999460 w 3211032"/>
              <a:gd name="connsiteY48" fmla="*/ 425545 h 2494641"/>
              <a:gd name="connsiteX49" fmla="*/ 1031358 w 3211032"/>
              <a:gd name="connsiteY49" fmla="*/ 404280 h 2494641"/>
              <a:gd name="connsiteX50" fmla="*/ 1095153 w 3211032"/>
              <a:gd name="connsiteY50" fmla="*/ 383015 h 2494641"/>
              <a:gd name="connsiteX51" fmla="*/ 1158949 w 3211032"/>
              <a:gd name="connsiteY51" fmla="*/ 361750 h 2494641"/>
              <a:gd name="connsiteX52" fmla="*/ 1222744 w 3211032"/>
              <a:gd name="connsiteY52" fmla="*/ 340485 h 2494641"/>
              <a:gd name="connsiteX53" fmla="*/ 1307805 w 3211032"/>
              <a:gd name="connsiteY53" fmla="*/ 319220 h 2494641"/>
              <a:gd name="connsiteX54" fmla="*/ 1488558 w 3211032"/>
              <a:gd name="connsiteY54" fmla="*/ 329852 h 2494641"/>
              <a:gd name="connsiteX55" fmla="*/ 1520456 w 3211032"/>
              <a:gd name="connsiteY55" fmla="*/ 340485 h 2494641"/>
              <a:gd name="connsiteX56" fmla="*/ 1679944 w 3211032"/>
              <a:gd name="connsiteY56" fmla="*/ 329852 h 2494641"/>
              <a:gd name="connsiteX57" fmla="*/ 1733107 w 3211032"/>
              <a:gd name="connsiteY57" fmla="*/ 287322 h 2494641"/>
              <a:gd name="connsiteX58" fmla="*/ 1796902 w 3211032"/>
              <a:gd name="connsiteY58" fmla="*/ 266057 h 2494641"/>
              <a:gd name="connsiteX59" fmla="*/ 1967023 w 3211032"/>
              <a:gd name="connsiteY59" fmla="*/ 234159 h 2494641"/>
              <a:gd name="connsiteX60" fmla="*/ 1998921 w 3211032"/>
              <a:gd name="connsiteY60" fmla="*/ 212894 h 2494641"/>
              <a:gd name="connsiteX61" fmla="*/ 2009553 w 3211032"/>
              <a:gd name="connsiteY61" fmla="*/ 180996 h 2494641"/>
              <a:gd name="connsiteX62" fmla="*/ 2030819 w 3211032"/>
              <a:gd name="connsiteY62" fmla="*/ 159731 h 2494641"/>
              <a:gd name="connsiteX63" fmla="*/ 2094614 w 3211032"/>
              <a:gd name="connsiteY63" fmla="*/ 180996 h 2494641"/>
              <a:gd name="connsiteX64" fmla="*/ 2169042 w 3211032"/>
              <a:gd name="connsiteY64" fmla="*/ 159731 h 2494641"/>
              <a:gd name="connsiteX65" fmla="*/ 2211572 w 3211032"/>
              <a:gd name="connsiteY65" fmla="*/ 149099 h 2494641"/>
              <a:gd name="connsiteX66" fmla="*/ 2243470 w 3211032"/>
              <a:gd name="connsiteY66" fmla="*/ 138466 h 2494641"/>
              <a:gd name="connsiteX67" fmla="*/ 2434856 w 3211032"/>
              <a:gd name="connsiteY67" fmla="*/ 117201 h 2494641"/>
              <a:gd name="connsiteX68" fmla="*/ 2466753 w 3211032"/>
              <a:gd name="connsiteY68" fmla="*/ 106568 h 2494641"/>
              <a:gd name="connsiteX69" fmla="*/ 2509284 w 3211032"/>
              <a:gd name="connsiteY69" fmla="*/ 95936 h 2494641"/>
              <a:gd name="connsiteX70" fmla="*/ 2541181 w 3211032"/>
              <a:gd name="connsiteY70" fmla="*/ 74671 h 2494641"/>
              <a:gd name="connsiteX71" fmla="*/ 2626242 w 3211032"/>
              <a:gd name="connsiteY71" fmla="*/ 53406 h 2494641"/>
              <a:gd name="connsiteX72" fmla="*/ 2658139 w 3211032"/>
              <a:gd name="connsiteY72" fmla="*/ 42773 h 2494641"/>
              <a:gd name="connsiteX73" fmla="*/ 2849526 w 3211032"/>
              <a:gd name="connsiteY73" fmla="*/ 32141 h 2494641"/>
              <a:gd name="connsiteX74" fmla="*/ 2998381 w 3211032"/>
              <a:gd name="connsiteY74" fmla="*/ 42773 h 2494641"/>
              <a:gd name="connsiteX75" fmla="*/ 3125972 w 3211032"/>
              <a:gd name="connsiteY75" fmla="*/ 10875 h 2494641"/>
              <a:gd name="connsiteX76" fmla="*/ 3189767 w 3211032"/>
              <a:gd name="connsiteY76" fmla="*/ 42773 h 2494641"/>
              <a:gd name="connsiteX77" fmla="*/ 3211032 w 3211032"/>
              <a:gd name="connsiteY77" fmla="*/ 74671 h 2494641"/>
              <a:gd name="connsiteX0" fmla="*/ 998813 w 3211032"/>
              <a:gd name="connsiteY0" fmla="*/ 2405697 h 2405697"/>
              <a:gd name="connsiteX1" fmla="*/ 1016010 w 3211032"/>
              <a:gd name="connsiteY1" fmla="*/ 2348467 h 2405697"/>
              <a:gd name="connsiteX2" fmla="*/ 1082209 w 3211032"/>
              <a:gd name="connsiteY2" fmla="*/ 2256934 h 2405697"/>
              <a:gd name="connsiteX3" fmla="*/ 1137684 w 3211032"/>
              <a:gd name="connsiteY3" fmla="*/ 2179917 h 2405697"/>
              <a:gd name="connsiteX4" fmla="*/ 1073888 w 3211032"/>
              <a:gd name="connsiteY4" fmla="*/ 2105489 h 2405697"/>
              <a:gd name="connsiteX5" fmla="*/ 1010093 w 3211032"/>
              <a:gd name="connsiteY5" fmla="*/ 2084224 h 2405697"/>
              <a:gd name="connsiteX6" fmla="*/ 978195 w 3211032"/>
              <a:gd name="connsiteY6" fmla="*/ 2062959 h 2405697"/>
              <a:gd name="connsiteX7" fmla="*/ 903767 w 3211032"/>
              <a:gd name="connsiteY7" fmla="*/ 2052327 h 2405697"/>
              <a:gd name="connsiteX8" fmla="*/ 786809 w 3211032"/>
              <a:gd name="connsiteY8" fmla="*/ 2020429 h 2405697"/>
              <a:gd name="connsiteX9" fmla="*/ 754912 w 3211032"/>
              <a:gd name="connsiteY9" fmla="*/ 2009796 h 2405697"/>
              <a:gd name="connsiteX10" fmla="*/ 669851 w 3211032"/>
              <a:gd name="connsiteY10" fmla="*/ 1946001 h 2405697"/>
              <a:gd name="connsiteX11" fmla="*/ 606056 w 3211032"/>
              <a:gd name="connsiteY11" fmla="*/ 1914103 h 2405697"/>
              <a:gd name="connsiteX12" fmla="*/ 531628 w 3211032"/>
              <a:gd name="connsiteY12" fmla="*/ 1839675 h 2405697"/>
              <a:gd name="connsiteX13" fmla="*/ 478465 w 3211032"/>
              <a:gd name="connsiteY13" fmla="*/ 1775880 h 2405697"/>
              <a:gd name="connsiteX14" fmla="*/ 446567 w 3211032"/>
              <a:gd name="connsiteY14" fmla="*/ 1765248 h 2405697"/>
              <a:gd name="connsiteX15" fmla="*/ 414670 w 3211032"/>
              <a:gd name="connsiteY15" fmla="*/ 1701452 h 2405697"/>
              <a:gd name="connsiteX16" fmla="*/ 393405 w 3211032"/>
              <a:gd name="connsiteY16" fmla="*/ 1627024 h 2405697"/>
              <a:gd name="connsiteX17" fmla="*/ 372139 w 3211032"/>
              <a:gd name="connsiteY17" fmla="*/ 1563229 h 2405697"/>
              <a:gd name="connsiteX18" fmla="*/ 287079 w 3211032"/>
              <a:gd name="connsiteY18" fmla="*/ 1467536 h 2405697"/>
              <a:gd name="connsiteX19" fmla="*/ 265814 w 3211032"/>
              <a:gd name="connsiteY19" fmla="*/ 1393108 h 2405697"/>
              <a:gd name="connsiteX20" fmla="*/ 244549 w 3211032"/>
              <a:gd name="connsiteY20" fmla="*/ 1361210 h 2405697"/>
              <a:gd name="connsiteX21" fmla="*/ 223284 w 3211032"/>
              <a:gd name="connsiteY21" fmla="*/ 1297415 h 2405697"/>
              <a:gd name="connsiteX22" fmla="*/ 202019 w 3211032"/>
              <a:gd name="connsiteY22" fmla="*/ 1265517 h 2405697"/>
              <a:gd name="connsiteX23" fmla="*/ 191386 w 3211032"/>
              <a:gd name="connsiteY23" fmla="*/ 1233620 h 2405697"/>
              <a:gd name="connsiteX24" fmla="*/ 159488 w 3211032"/>
              <a:gd name="connsiteY24" fmla="*/ 1212355 h 2405697"/>
              <a:gd name="connsiteX25" fmla="*/ 138223 w 3211032"/>
              <a:gd name="connsiteY25" fmla="*/ 1191089 h 2405697"/>
              <a:gd name="connsiteX26" fmla="*/ 127591 w 3211032"/>
              <a:gd name="connsiteY26" fmla="*/ 1159192 h 2405697"/>
              <a:gd name="connsiteX27" fmla="*/ 85060 w 3211032"/>
              <a:gd name="connsiteY27" fmla="*/ 1106029 h 2405697"/>
              <a:gd name="connsiteX28" fmla="*/ 63795 w 3211032"/>
              <a:gd name="connsiteY28" fmla="*/ 1074131 h 2405697"/>
              <a:gd name="connsiteX29" fmla="*/ 53163 w 3211032"/>
              <a:gd name="connsiteY29" fmla="*/ 1042234 h 2405697"/>
              <a:gd name="connsiteX30" fmla="*/ 10632 w 3211032"/>
              <a:gd name="connsiteY30" fmla="*/ 999703 h 2405697"/>
              <a:gd name="connsiteX31" fmla="*/ 0 w 3211032"/>
              <a:gd name="connsiteY31" fmla="*/ 967806 h 2405697"/>
              <a:gd name="connsiteX32" fmla="*/ 10632 w 3211032"/>
              <a:gd name="connsiteY32" fmla="*/ 925275 h 2405697"/>
              <a:gd name="connsiteX33" fmla="*/ 63795 w 3211032"/>
              <a:gd name="connsiteY33" fmla="*/ 893378 h 2405697"/>
              <a:gd name="connsiteX34" fmla="*/ 116958 w 3211032"/>
              <a:gd name="connsiteY34" fmla="*/ 882745 h 2405697"/>
              <a:gd name="connsiteX35" fmla="*/ 191386 w 3211032"/>
              <a:gd name="connsiteY35" fmla="*/ 872113 h 2405697"/>
              <a:gd name="connsiteX36" fmla="*/ 255181 w 3211032"/>
              <a:gd name="connsiteY36" fmla="*/ 850848 h 2405697"/>
              <a:gd name="connsiteX37" fmla="*/ 318977 w 3211032"/>
              <a:gd name="connsiteY37" fmla="*/ 840215 h 2405697"/>
              <a:gd name="connsiteX38" fmla="*/ 393405 w 3211032"/>
              <a:gd name="connsiteY38" fmla="*/ 818950 h 2405697"/>
              <a:gd name="connsiteX39" fmla="*/ 435935 w 3211032"/>
              <a:gd name="connsiteY39" fmla="*/ 755155 h 2405697"/>
              <a:gd name="connsiteX40" fmla="*/ 467832 w 3211032"/>
              <a:gd name="connsiteY40" fmla="*/ 691359 h 2405697"/>
              <a:gd name="connsiteX41" fmla="*/ 489098 w 3211032"/>
              <a:gd name="connsiteY41" fmla="*/ 670094 h 2405697"/>
              <a:gd name="connsiteX42" fmla="*/ 542260 w 3211032"/>
              <a:gd name="connsiteY42" fmla="*/ 616931 h 2405697"/>
              <a:gd name="connsiteX43" fmla="*/ 606056 w 3211032"/>
              <a:gd name="connsiteY43" fmla="*/ 489341 h 2405697"/>
              <a:gd name="connsiteX44" fmla="*/ 627321 w 3211032"/>
              <a:gd name="connsiteY44" fmla="*/ 468075 h 2405697"/>
              <a:gd name="connsiteX45" fmla="*/ 691116 w 3211032"/>
              <a:gd name="connsiteY45" fmla="*/ 446810 h 2405697"/>
              <a:gd name="connsiteX46" fmla="*/ 882502 w 3211032"/>
              <a:gd name="connsiteY46" fmla="*/ 425545 h 2405697"/>
              <a:gd name="connsiteX47" fmla="*/ 999460 w 3211032"/>
              <a:gd name="connsiteY47" fmla="*/ 425545 h 2405697"/>
              <a:gd name="connsiteX48" fmla="*/ 1031358 w 3211032"/>
              <a:gd name="connsiteY48" fmla="*/ 404280 h 2405697"/>
              <a:gd name="connsiteX49" fmla="*/ 1095153 w 3211032"/>
              <a:gd name="connsiteY49" fmla="*/ 383015 h 2405697"/>
              <a:gd name="connsiteX50" fmla="*/ 1158949 w 3211032"/>
              <a:gd name="connsiteY50" fmla="*/ 361750 h 2405697"/>
              <a:gd name="connsiteX51" fmla="*/ 1222744 w 3211032"/>
              <a:gd name="connsiteY51" fmla="*/ 340485 h 2405697"/>
              <a:gd name="connsiteX52" fmla="*/ 1307805 w 3211032"/>
              <a:gd name="connsiteY52" fmla="*/ 319220 h 2405697"/>
              <a:gd name="connsiteX53" fmla="*/ 1488558 w 3211032"/>
              <a:gd name="connsiteY53" fmla="*/ 329852 h 2405697"/>
              <a:gd name="connsiteX54" fmla="*/ 1520456 w 3211032"/>
              <a:gd name="connsiteY54" fmla="*/ 340485 h 2405697"/>
              <a:gd name="connsiteX55" fmla="*/ 1679944 w 3211032"/>
              <a:gd name="connsiteY55" fmla="*/ 329852 h 2405697"/>
              <a:gd name="connsiteX56" fmla="*/ 1733107 w 3211032"/>
              <a:gd name="connsiteY56" fmla="*/ 287322 h 2405697"/>
              <a:gd name="connsiteX57" fmla="*/ 1796902 w 3211032"/>
              <a:gd name="connsiteY57" fmla="*/ 266057 h 2405697"/>
              <a:gd name="connsiteX58" fmla="*/ 1967023 w 3211032"/>
              <a:gd name="connsiteY58" fmla="*/ 234159 h 2405697"/>
              <a:gd name="connsiteX59" fmla="*/ 1998921 w 3211032"/>
              <a:gd name="connsiteY59" fmla="*/ 212894 h 2405697"/>
              <a:gd name="connsiteX60" fmla="*/ 2009553 w 3211032"/>
              <a:gd name="connsiteY60" fmla="*/ 180996 h 2405697"/>
              <a:gd name="connsiteX61" fmla="*/ 2030819 w 3211032"/>
              <a:gd name="connsiteY61" fmla="*/ 159731 h 2405697"/>
              <a:gd name="connsiteX62" fmla="*/ 2094614 w 3211032"/>
              <a:gd name="connsiteY62" fmla="*/ 180996 h 2405697"/>
              <a:gd name="connsiteX63" fmla="*/ 2169042 w 3211032"/>
              <a:gd name="connsiteY63" fmla="*/ 159731 h 2405697"/>
              <a:gd name="connsiteX64" fmla="*/ 2211572 w 3211032"/>
              <a:gd name="connsiteY64" fmla="*/ 149099 h 2405697"/>
              <a:gd name="connsiteX65" fmla="*/ 2243470 w 3211032"/>
              <a:gd name="connsiteY65" fmla="*/ 138466 h 2405697"/>
              <a:gd name="connsiteX66" fmla="*/ 2434856 w 3211032"/>
              <a:gd name="connsiteY66" fmla="*/ 117201 h 2405697"/>
              <a:gd name="connsiteX67" fmla="*/ 2466753 w 3211032"/>
              <a:gd name="connsiteY67" fmla="*/ 106568 h 2405697"/>
              <a:gd name="connsiteX68" fmla="*/ 2509284 w 3211032"/>
              <a:gd name="connsiteY68" fmla="*/ 95936 h 2405697"/>
              <a:gd name="connsiteX69" fmla="*/ 2541181 w 3211032"/>
              <a:gd name="connsiteY69" fmla="*/ 74671 h 2405697"/>
              <a:gd name="connsiteX70" fmla="*/ 2626242 w 3211032"/>
              <a:gd name="connsiteY70" fmla="*/ 53406 h 2405697"/>
              <a:gd name="connsiteX71" fmla="*/ 2658139 w 3211032"/>
              <a:gd name="connsiteY71" fmla="*/ 42773 h 2405697"/>
              <a:gd name="connsiteX72" fmla="*/ 2849526 w 3211032"/>
              <a:gd name="connsiteY72" fmla="*/ 32141 h 2405697"/>
              <a:gd name="connsiteX73" fmla="*/ 2998381 w 3211032"/>
              <a:gd name="connsiteY73" fmla="*/ 42773 h 2405697"/>
              <a:gd name="connsiteX74" fmla="*/ 3125972 w 3211032"/>
              <a:gd name="connsiteY74" fmla="*/ 10875 h 2405697"/>
              <a:gd name="connsiteX75" fmla="*/ 3189767 w 3211032"/>
              <a:gd name="connsiteY75" fmla="*/ 42773 h 2405697"/>
              <a:gd name="connsiteX76" fmla="*/ 3211032 w 3211032"/>
              <a:gd name="connsiteY76" fmla="*/ 74671 h 2405697"/>
              <a:gd name="connsiteX0" fmla="*/ 1016010 w 3211032"/>
              <a:gd name="connsiteY0" fmla="*/ 2348467 h 2348467"/>
              <a:gd name="connsiteX1" fmla="*/ 1082209 w 3211032"/>
              <a:gd name="connsiteY1" fmla="*/ 2256934 h 2348467"/>
              <a:gd name="connsiteX2" fmla="*/ 1137684 w 3211032"/>
              <a:gd name="connsiteY2" fmla="*/ 2179917 h 2348467"/>
              <a:gd name="connsiteX3" fmla="*/ 1073888 w 3211032"/>
              <a:gd name="connsiteY3" fmla="*/ 2105489 h 2348467"/>
              <a:gd name="connsiteX4" fmla="*/ 1010093 w 3211032"/>
              <a:gd name="connsiteY4" fmla="*/ 2084224 h 2348467"/>
              <a:gd name="connsiteX5" fmla="*/ 978195 w 3211032"/>
              <a:gd name="connsiteY5" fmla="*/ 2062959 h 2348467"/>
              <a:gd name="connsiteX6" fmla="*/ 903767 w 3211032"/>
              <a:gd name="connsiteY6" fmla="*/ 2052327 h 2348467"/>
              <a:gd name="connsiteX7" fmla="*/ 786809 w 3211032"/>
              <a:gd name="connsiteY7" fmla="*/ 2020429 h 2348467"/>
              <a:gd name="connsiteX8" fmla="*/ 754912 w 3211032"/>
              <a:gd name="connsiteY8" fmla="*/ 2009796 h 2348467"/>
              <a:gd name="connsiteX9" fmla="*/ 669851 w 3211032"/>
              <a:gd name="connsiteY9" fmla="*/ 1946001 h 2348467"/>
              <a:gd name="connsiteX10" fmla="*/ 606056 w 3211032"/>
              <a:gd name="connsiteY10" fmla="*/ 1914103 h 2348467"/>
              <a:gd name="connsiteX11" fmla="*/ 531628 w 3211032"/>
              <a:gd name="connsiteY11" fmla="*/ 1839675 h 2348467"/>
              <a:gd name="connsiteX12" fmla="*/ 478465 w 3211032"/>
              <a:gd name="connsiteY12" fmla="*/ 1775880 h 2348467"/>
              <a:gd name="connsiteX13" fmla="*/ 446567 w 3211032"/>
              <a:gd name="connsiteY13" fmla="*/ 1765248 h 2348467"/>
              <a:gd name="connsiteX14" fmla="*/ 414670 w 3211032"/>
              <a:gd name="connsiteY14" fmla="*/ 1701452 h 2348467"/>
              <a:gd name="connsiteX15" fmla="*/ 393405 w 3211032"/>
              <a:gd name="connsiteY15" fmla="*/ 1627024 h 2348467"/>
              <a:gd name="connsiteX16" fmla="*/ 372139 w 3211032"/>
              <a:gd name="connsiteY16" fmla="*/ 1563229 h 2348467"/>
              <a:gd name="connsiteX17" fmla="*/ 287079 w 3211032"/>
              <a:gd name="connsiteY17" fmla="*/ 1467536 h 2348467"/>
              <a:gd name="connsiteX18" fmla="*/ 265814 w 3211032"/>
              <a:gd name="connsiteY18" fmla="*/ 1393108 h 2348467"/>
              <a:gd name="connsiteX19" fmla="*/ 244549 w 3211032"/>
              <a:gd name="connsiteY19" fmla="*/ 1361210 h 2348467"/>
              <a:gd name="connsiteX20" fmla="*/ 223284 w 3211032"/>
              <a:gd name="connsiteY20" fmla="*/ 1297415 h 2348467"/>
              <a:gd name="connsiteX21" fmla="*/ 202019 w 3211032"/>
              <a:gd name="connsiteY21" fmla="*/ 1265517 h 2348467"/>
              <a:gd name="connsiteX22" fmla="*/ 191386 w 3211032"/>
              <a:gd name="connsiteY22" fmla="*/ 1233620 h 2348467"/>
              <a:gd name="connsiteX23" fmla="*/ 159488 w 3211032"/>
              <a:gd name="connsiteY23" fmla="*/ 1212355 h 2348467"/>
              <a:gd name="connsiteX24" fmla="*/ 138223 w 3211032"/>
              <a:gd name="connsiteY24" fmla="*/ 1191089 h 2348467"/>
              <a:gd name="connsiteX25" fmla="*/ 127591 w 3211032"/>
              <a:gd name="connsiteY25" fmla="*/ 1159192 h 2348467"/>
              <a:gd name="connsiteX26" fmla="*/ 85060 w 3211032"/>
              <a:gd name="connsiteY26" fmla="*/ 1106029 h 2348467"/>
              <a:gd name="connsiteX27" fmla="*/ 63795 w 3211032"/>
              <a:gd name="connsiteY27" fmla="*/ 1074131 h 2348467"/>
              <a:gd name="connsiteX28" fmla="*/ 53163 w 3211032"/>
              <a:gd name="connsiteY28" fmla="*/ 1042234 h 2348467"/>
              <a:gd name="connsiteX29" fmla="*/ 10632 w 3211032"/>
              <a:gd name="connsiteY29" fmla="*/ 999703 h 2348467"/>
              <a:gd name="connsiteX30" fmla="*/ 0 w 3211032"/>
              <a:gd name="connsiteY30" fmla="*/ 967806 h 2348467"/>
              <a:gd name="connsiteX31" fmla="*/ 10632 w 3211032"/>
              <a:gd name="connsiteY31" fmla="*/ 925275 h 2348467"/>
              <a:gd name="connsiteX32" fmla="*/ 63795 w 3211032"/>
              <a:gd name="connsiteY32" fmla="*/ 893378 h 2348467"/>
              <a:gd name="connsiteX33" fmla="*/ 116958 w 3211032"/>
              <a:gd name="connsiteY33" fmla="*/ 882745 h 2348467"/>
              <a:gd name="connsiteX34" fmla="*/ 191386 w 3211032"/>
              <a:gd name="connsiteY34" fmla="*/ 872113 h 2348467"/>
              <a:gd name="connsiteX35" fmla="*/ 255181 w 3211032"/>
              <a:gd name="connsiteY35" fmla="*/ 850848 h 2348467"/>
              <a:gd name="connsiteX36" fmla="*/ 318977 w 3211032"/>
              <a:gd name="connsiteY36" fmla="*/ 840215 h 2348467"/>
              <a:gd name="connsiteX37" fmla="*/ 393405 w 3211032"/>
              <a:gd name="connsiteY37" fmla="*/ 818950 h 2348467"/>
              <a:gd name="connsiteX38" fmla="*/ 435935 w 3211032"/>
              <a:gd name="connsiteY38" fmla="*/ 755155 h 2348467"/>
              <a:gd name="connsiteX39" fmla="*/ 467832 w 3211032"/>
              <a:gd name="connsiteY39" fmla="*/ 691359 h 2348467"/>
              <a:gd name="connsiteX40" fmla="*/ 489098 w 3211032"/>
              <a:gd name="connsiteY40" fmla="*/ 670094 h 2348467"/>
              <a:gd name="connsiteX41" fmla="*/ 542260 w 3211032"/>
              <a:gd name="connsiteY41" fmla="*/ 616931 h 2348467"/>
              <a:gd name="connsiteX42" fmla="*/ 606056 w 3211032"/>
              <a:gd name="connsiteY42" fmla="*/ 489341 h 2348467"/>
              <a:gd name="connsiteX43" fmla="*/ 627321 w 3211032"/>
              <a:gd name="connsiteY43" fmla="*/ 468075 h 2348467"/>
              <a:gd name="connsiteX44" fmla="*/ 691116 w 3211032"/>
              <a:gd name="connsiteY44" fmla="*/ 446810 h 2348467"/>
              <a:gd name="connsiteX45" fmla="*/ 882502 w 3211032"/>
              <a:gd name="connsiteY45" fmla="*/ 425545 h 2348467"/>
              <a:gd name="connsiteX46" fmla="*/ 999460 w 3211032"/>
              <a:gd name="connsiteY46" fmla="*/ 425545 h 2348467"/>
              <a:gd name="connsiteX47" fmla="*/ 1031358 w 3211032"/>
              <a:gd name="connsiteY47" fmla="*/ 404280 h 2348467"/>
              <a:gd name="connsiteX48" fmla="*/ 1095153 w 3211032"/>
              <a:gd name="connsiteY48" fmla="*/ 383015 h 2348467"/>
              <a:gd name="connsiteX49" fmla="*/ 1158949 w 3211032"/>
              <a:gd name="connsiteY49" fmla="*/ 361750 h 2348467"/>
              <a:gd name="connsiteX50" fmla="*/ 1222744 w 3211032"/>
              <a:gd name="connsiteY50" fmla="*/ 340485 h 2348467"/>
              <a:gd name="connsiteX51" fmla="*/ 1307805 w 3211032"/>
              <a:gd name="connsiteY51" fmla="*/ 319220 h 2348467"/>
              <a:gd name="connsiteX52" fmla="*/ 1488558 w 3211032"/>
              <a:gd name="connsiteY52" fmla="*/ 329852 h 2348467"/>
              <a:gd name="connsiteX53" fmla="*/ 1520456 w 3211032"/>
              <a:gd name="connsiteY53" fmla="*/ 340485 h 2348467"/>
              <a:gd name="connsiteX54" fmla="*/ 1679944 w 3211032"/>
              <a:gd name="connsiteY54" fmla="*/ 329852 h 2348467"/>
              <a:gd name="connsiteX55" fmla="*/ 1733107 w 3211032"/>
              <a:gd name="connsiteY55" fmla="*/ 287322 h 2348467"/>
              <a:gd name="connsiteX56" fmla="*/ 1796902 w 3211032"/>
              <a:gd name="connsiteY56" fmla="*/ 266057 h 2348467"/>
              <a:gd name="connsiteX57" fmla="*/ 1967023 w 3211032"/>
              <a:gd name="connsiteY57" fmla="*/ 234159 h 2348467"/>
              <a:gd name="connsiteX58" fmla="*/ 1998921 w 3211032"/>
              <a:gd name="connsiteY58" fmla="*/ 212894 h 2348467"/>
              <a:gd name="connsiteX59" fmla="*/ 2009553 w 3211032"/>
              <a:gd name="connsiteY59" fmla="*/ 180996 h 2348467"/>
              <a:gd name="connsiteX60" fmla="*/ 2030819 w 3211032"/>
              <a:gd name="connsiteY60" fmla="*/ 159731 h 2348467"/>
              <a:gd name="connsiteX61" fmla="*/ 2094614 w 3211032"/>
              <a:gd name="connsiteY61" fmla="*/ 180996 h 2348467"/>
              <a:gd name="connsiteX62" fmla="*/ 2169042 w 3211032"/>
              <a:gd name="connsiteY62" fmla="*/ 159731 h 2348467"/>
              <a:gd name="connsiteX63" fmla="*/ 2211572 w 3211032"/>
              <a:gd name="connsiteY63" fmla="*/ 149099 h 2348467"/>
              <a:gd name="connsiteX64" fmla="*/ 2243470 w 3211032"/>
              <a:gd name="connsiteY64" fmla="*/ 138466 h 2348467"/>
              <a:gd name="connsiteX65" fmla="*/ 2434856 w 3211032"/>
              <a:gd name="connsiteY65" fmla="*/ 117201 h 2348467"/>
              <a:gd name="connsiteX66" fmla="*/ 2466753 w 3211032"/>
              <a:gd name="connsiteY66" fmla="*/ 106568 h 2348467"/>
              <a:gd name="connsiteX67" fmla="*/ 2509284 w 3211032"/>
              <a:gd name="connsiteY67" fmla="*/ 95936 h 2348467"/>
              <a:gd name="connsiteX68" fmla="*/ 2541181 w 3211032"/>
              <a:gd name="connsiteY68" fmla="*/ 74671 h 2348467"/>
              <a:gd name="connsiteX69" fmla="*/ 2626242 w 3211032"/>
              <a:gd name="connsiteY69" fmla="*/ 53406 h 2348467"/>
              <a:gd name="connsiteX70" fmla="*/ 2658139 w 3211032"/>
              <a:gd name="connsiteY70" fmla="*/ 42773 h 2348467"/>
              <a:gd name="connsiteX71" fmla="*/ 2849526 w 3211032"/>
              <a:gd name="connsiteY71" fmla="*/ 32141 h 2348467"/>
              <a:gd name="connsiteX72" fmla="*/ 2998381 w 3211032"/>
              <a:gd name="connsiteY72" fmla="*/ 42773 h 2348467"/>
              <a:gd name="connsiteX73" fmla="*/ 3125972 w 3211032"/>
              <a:gd name="connsiteY73" fmla="*/ 10875 h 2348467"/>
              <a:gd name="connsiteX74" fmla="*/ 3189767 w 3211032"/>
              <a:gd name="connsiteY74" fmla="*/ 42773 h 2348467"/>
              <a:gd name="connsiteX75" fmla="*/ 3211032 w 3211032"/>
              <a:gd name="connsiteY75" fmla="*/ 74671 h 2348467"/>
              <a:gd name="connsiteX0" fmla="*/ 1082209 w 3211032"/>
              <a:gd name="connsiteY0" fmla="*/ 2256934 h 2256934"/>
              <a:gd name="connsiteX1" fmla="*/ 1137684 w 3211032"/>
              <a:gd name="connsiteY1" fmla="*/ 2179917 h 2256934"/>
              <a:gd name="connsiteX2" fmla="*/ 1073888 w 3211032"/>
              <a:gd name="connsiteY2" fmla="*/ 2105489 h 2256934"/>
              <a:gd name="connsiteX3" fmla="*/ 1010093 w 3211032"/>
              <a:gd name="connsiteY3" fmla="*/ 2084224 h 2256934"/>
              <a:gd name="connsiteX4" fmla="*/ 978195 w 3211032"/>
              <a:gd name="connsiteY4" fmla="*/ 2062959 h 2256934"/>
              <a:gd name="connsiteX5" fmla="*/ 903767 w 3211032"/>
              <a:gd name="connsiteY5" fmla="*/ 2052327 h 2256934"/>
              <a:gd name="connsiteX6" fmla="*/ 786809 w 3211032"/>
              <a:gd name="connsiteY6" fmla="*/ 2020429 h 2256934"/>
              <a:gd name="connsiteX7" fmla="*/ 754912 w 3211032"/>
              <a:gd name="connsiteY7" fmla="*/ 2009796 h 2256934"/>
              <a:gd name="connsiteX8" fmla="*/ 669851 w 3211032"/>
              <a:gd name="connsiteY8" fmla="*/ 1946001 h 2256934"/>
              <a:gd name="connsiteX9" fmla="*/ 606056 w 3211032"/>
              <a:gd name="connsiteY9" fmla="*/ 1914103 h 2256934"/>
              <a:gd name="connsiteX10" fmla="*/ 531628 w 3211032"/>
              <a:gd name="connsiteY10" fmla="*/ 1839675 h 2256934"/>
              <a:gd name="connsiteX11" fmla="*/ 478465 w 3211032"/>
              <a:gd name="connsiteY11" fmla="*/ 1775880 h 2256934"/>
              <a:gd name="connsiteX12" fmla="*/ 446567 w 3211032"/>
              <a:gd name="connsiteY12" fmla="*/ 1765248 h 2256934"/>
              <a:gd name="connsiteX13" fmla="*/ 414670 w 3211032"/>
              <a:gd name="connsiteY13" fmla="*/ 1701452 h 2256934"/>
              <a:gd name="connsiteX14" fmla="*/ 393405 w 3211032"/>
              <a:gd name="connsiteY14" fmla="*/ 1627024 h 2256934"/>
              <a:gd name="connsiteX15" fmla="*/ 372139 w 3211032"/>
              <a:gd name="connsiteY15" fmla="*/ 1563229 h 2256934"/>
              <a:gd name="connsiteX16" fmla="*/ 287079 w 3211032"/>
              <a:gd name="connsiteY16" fmla="*/ 1467536 h 2256934"/>
              <a:gd name="connsiteX17" fmla="*/ 265814 w 3211032"/>
              <a:gd name="connsiteY17" fmla="*/ 1393108 h 2256934"/>
              <a:gd name="connsiteX18" fmla="*/ 244549 w 3211032"/>
              <a:gd name="connsiteY18" fmla="*/ 1361210 h 2256934"/>
              <a:gd name="connsiteX19" fmla="*/ 223284 w 3211032"/>
              <a:gd name="connsiteY19" fmla="*/ 1297415 h 2256934"/>
              <a:gd name="connsiteX20" fmla="*/ 202019 w 3211032"/>
              <a:gd name="connsiteY20" fmla="*/ 1265517 h 2256934"/>
              <a:gd name="connsiteX21" fmla="*/ 191386 w 3211032"/>
              <a:gd name="connsiteY21" fmla="*/ 1233620 h 2256934"/>
              <a:gd name="connsiteX22" fmla="*/ 159488 w 3211032"/>
              <a:gd name="connsiteY22" fmla="*/ 1212355 h 2256934"/>
              <a:gd name="connsiteX23" fmla="*/ 138223 w 3211032"/>
              <a:gd name="connsiteY23" fmla="*/ 1191089 h 2256934"/>
              <a:gd name="connsiteX24" fmla="*/ 127591 w 3211032"/>
              <a:gd name="connsiteY24" fmla="*/ 1159192 h 2256934"/>
              <a:gd name="connsiteX25" fmla="*/ 85060 w 3211032"/>
              <a:gd name="connsiteY25" fmla="*/ 1106029 h 2256934"/>
              <a:gd name="connsiteX26" fmla="*/ 63795 w 3211032"/>
              <a:gd name="connsiteY26" fmla="*/ 1074131 h 2256934"/>
              <a:gd name="connsiteX27" fmla="*/ 53163 w 3211032"/>
              <a:gd name="connsiteY27" fmla="*/ 1042234 h 2256934"/>
              <a:gd name="connsiteX28" fmla="*/ 10632 w 3211032"/>
              <a:gd name="connsiteY28" fmla="*/ 999703 h 2256934"/>
              <a:gd name="connsiteX29" fmla="*/ 0 w 3211032"/>
              <a:gd name="connsiteY29" fmla="*/ 967806 h 2256934"/>
              <a:gd name="connsiteX30" fmla="*/ 10632 w 3211032"/>
              <a:gd name="connsiteY30" fmla="*/ 925275 h 2256934"/>
              <a:gd name="connsiteX31" fmla="*/ 63795 w 3211032"/>
              <a:gd name="connsiteY31" fmla="*/ 893378 h 2256934"/>
              <a:gd name="connsiteX32" fmla="*/ 116958 w 3211032"/>
              <a:gd name="connsiteY32" fmla="*/ 882745 h 2256934"/>
              <a:gd name="connsiteX33" fmla="*/ 191386 w 3211032"/>
              <a:gd name="connsiteY33" fmla="*/ 872113 h 2256934"/>
              <a:gd name="connsiteX34" fmla="*/ 255181 w 3211032"/>
              <a:gd name="connsiteY34" fmla="*/ 850848 h 2256934"/>
              <a:gd name="connsiteX35" fmla="*/ 318977 w 3211032"/>
              <a:gd name="connsiteY35" fmla="*/ 840215 h 2256934"/>
              <a:gd name="connsiteX36" fmla="*/ 393405 w 3211032"/>
              <a:gd name="connsiteY36" fmla="*/ 818950 h 2256934"/>
              <a:gd name="connsiteX37" fmla="*/ 435935 w 3211032"/>
              <a:gd name="connsiteY37" fmla="*/ 755155 h 2256934"/>
              <a:gd name="connsiteX38" fmla="*/ 467832 w 3211032"/>
              <a:gd name="connsiteY38" fmla="*/ 691359 h 2256934"/>
              <a:gd name="connsiteX39" fmla="*/ 489098 w 3211032"/>
              <a:gd name="connsiteY39" fmla="*/ 670094 h 2256934"/>
              <a:gd name="connsiteX40" fmla="*/ 542260 w 3211032"/>
              <a:gd name="connsiteY40" fmla="*/ 616931 h 2256934"/>
              <a:gd name="connsiteX41" fmla="*/ 606056 w 3211032"/>
              <a:gd name="connsiteY41" fmla="*/ 489341 h 2256934"/>
              <a:gd name="connsiteX42" fmla="*/ 627321 w 3211032"/>
              <a:gd name="connsiteY42" fmla="*/ 468075 h 2256934"/>
              <a:gd name="connsiteX43" fmla="*/ 691116 w 3211032"/>
              <a:gd name="connsiteY43" fmla="*/ 446810 h 2256934"/>
              <a:gd name="connsiteX44" fmla="*/ 882502 w 3211032"/>
              <a:gd name="connsiteY44" fmla="*/ 425545 h 2256934"/>
              <a:gd name="connsiteX45" fmla="*/ 999460 w 3211032"/>
              <a:gd name="connsiteY45" fmla="*/ 425545 h 2256934"/>
              <a:gd name="connsiteX46" fmla="*/ 1031358 w 3211032"/>
              <a:gd name="connsiteY46" fmla="*/ 404280 h 2256934"/>
              <a:gd name="connsiteX47" fmla="*/ 1095153 w 3211032"/>
              <a:gd name="connsiteY47" fmla="*/ 383015 h 2256934"/>
              <a:gd name="connsiteX48" fmla="*/ 1158949 w 3211032"/>
              <a:gd name="connsiteY48" fmla="*/ 361750 h 2256934"/>
              <a:gd name="connsiteX49" fmla="*/ 1222744 w 3211032"/>
              <a:gd name="connsiteY49" fmla="*/ 340485 h 2256934"/>
              <a:gd name="connsiteX50" fmla="*/ 1307805 w 3211032"/>
              <a:gd name="connsiteY50" fmla="*/ 319220 h 2256934"/>
              <a:gd name="connsiteX51" fmla="*/ 1488558 w 3211032"/>
              <a:gd name="connsiteY51" fmla="*/ 329852 h 2256934"/>
              <a:gd name="connsiteX52" fmla="*/ 1520456 w 3211032"/>
              <a:gd name="connsiteY52" fmla="*/ 340485 h 2256934"/>
              <a:gd name="connsiteX53" fmla="*/ 1679944 w 3211032"/>
              <a:gd name="connsiteY53" fmla="*/ 329852 h 2256934"/>
              <a:gd name="connsiteX54" fmla="*/ 1733107 w 3211032"/>
              <a:gd name="connsiteY54" fmla="*/ 287322 h 2256934"/>
              <a:gd name="connsiteX55" fmla="*/ 1796902 w 3211032"/>
              <a:gd name="connsiteY55" fmla="*/ 266057 h 2256934"/>
              <a:gd name="connsiteX56" fmla="*/ 1967023 w 3211032"/>
              <a:gd name="connsiteY56" fmla="*/ 234159 h 2256934"/>
              <a:gd name="connsiteX57" fmla="*/ 1998921 w 3211032"/>
              <a:gd name="connsiteY57" fmla="*/ 212894 h 2256934"/>
              <a:gd name="connsiteX58" fmla="*/ 2009553 w 3211032"/>
              <a:gd name="connsiteY58" fmla="*/ 180996 h 2256934"/>
              <a:gd name="connsiteX59" fmla="*/ 2030819 w 3211032"/>
              <a:gd name="connsiteY59" fmla="*/ 159731 h 2256934"/>
              <a:gd name="connsiteX60" fmla="*/ 2094614 w 3211032"/>
              <a:gd name="connsiteY60" fmla="*/ 180996 h 2256934"/>
              <a:gd name="connsiteX61" fmla="*/ 2169042 w 3211032"/>
              <a:gd name="connsiteY61" fmla="*/ 159731 h 2256934"/>
              <a:gd name="connsiteX62" fmla="*/ 2211572 w 3211032"/>
              <a:gd name="connsiteY62" fmla="*/ 149099 h 2256934"/>
              <a:gd name="connsiteX63" fmla="*/ 2243470 w 3211032"/>
              <a:gd name="connsiteY63" fmla="*/ 138466 h 2256934"/>
              <a:gd name="connsiteX64" fmla="*/ 2434856 w 3211032"/>
              <a:gd name="connsiteY64" fmla="*/ 117201 h 2256934"/>
              <a:gd name="connsiteX65" fmla="*/ 2466753 w 3211032"/>
              <a:gd name="connsiteY65" fmla="*/ 106568 h 2256934"/>
              <a:gd name="connsiteX66" fmla="*/ 2509284 w 3211032"/>
              <a:gd name="connsiteY66" fmla="*/ 95936 h 2256934"/>
              <a:gd name="connsiteX67" fmla="*/ 2541181 w 3211032"/>
              <a:gd name="connsiteY67" fmla="*/ 74671 h 2256934"/>
              <a:gd name="connsiteX68" fmla="*/ 2626242 w 3211032"/>
              <a:gd name="connsiteY68" fmla="*/ 53406 h 2256934"/>
              <a:gd name="connsiteX69" fmla="*/ 2658139 w 3211032"/>
              <a:gd name="connsiteY69" fmla="*/ 42773 h 2256934"/>
              <a:gd name="connsiteX70" fmla="*/ 2849526 w 3211032"/>
              <a:gd name="connsiteY70" fmla="*/ 32141 h 2256934"/>
              <a:gd name="connsiteX71" fmla="*/ 2998381 w 3211032"/>
              <a:gd name="connsiteY71" fmla="*/ 42773 h 2256934"/>
              <a:gd name="connsiteX72" fmla="*/ 3125972 w 3211032"/>
              <a:gd name="connsiteY72" fmla="*/ 10875 h 2256934"/>
              <a:gd name="connsiteX73" fmla="*/ 3189767 w 3211032"/>
              <a:gd name="connsiteY73" fmla="*/ 42773 h 2256934"/>
              <a:gd name="connsiteX74" fmla="*/ 3211032 w 3211032"/>
              <a:gd name="connsiteY74" fmla="*/ 74671 h 2256934"/>
              <a:gd name="connsiteX0" fmla="*/ 1137684 w 3211032"/>
              <a:gd name="connsiteY0" fmla="*/ 2179917 h 2179917"/>
              <a:gd name="connsiteX1" fmla="*/ 1073888 w 3211032"/>
              <a:gd name="connsiteY1" fmla="*/ 2105489 h 2179917"/>
              <a:gd name="connsiteX2" fmla="*/ 1010093 w 3211032"/>
              <a:gd name="connsiteY2" fmla="*/ 2084224 h 2179917"/>
              <a:gd name="connsiteX3" fmla="*/ 978195 w 3211032"/>
              <a:gd name="connsiteY3" fmla="*/ 2062959 h 2179917"/>
              <a:gd name="connsiteX4" fmla="*/ 903767 w 3211032"/>
              <a:gd name="connsiteY4" fmla="*/ 2052327 h 2179917"/>
              <a:gd name="connsiteX5" fmla="*/ 786809 w 3211032"/>
              <a:gd name="connsiteY5" fmla="*/ 2020429 h 2179917"/>
              <a:gd name="connsiteX6" fmla="*/ 754912 w 3211032"/>
              <a:gd name="connsiteY6" fmla="*/ 2009796 h 2179917"/>
              <a:gd name="connsiteX7" fmla="*/ 669851 w 3211032"/>
              <a:gd name="connsiteY7" fmla="*/ 1946001 h 2179917"/>
              <a:gd name="connsiteX8" fmla="*/ 606056 w 3211032"/>
              <a:gd name="connsiteY8" fmla="*/ 1914103 h 2179917"/>
              <a:gd name="connsiteX9" fmla="*/ 531628 w 3211032"/>
              <a:gd name="connsiteY9" fmla="*/ 1839675 h 2179917"/>
              <a:gd name="connsiteX10" fmla="*/ 478465 w 3211032"/>
              <a:gd name="connsiteY10" fmla="*/ 1775880 h 2179917"/>
              <a:gd name="connsiteX11" fmla="*/ 446567 w 3211032"/>
              <a:gd name="connsiteY11" fmla="*/ 1765248 h 2179917"/>
              <a:gd name="connsiteX12" fmla="*/ 414670 w 3211032"/>
              <a:gd name="connsiteY12" fmla="*/ 1701452 h 2179917"/>
              <a:gd name="connsiteX13" fmla="*/ 393405 w 3211032"/>
              <a:gd name="connsiteY13" fmla="*/ 1627024 h 2179917"/>
              <a:gd name="connsiteX14" fmla="*/ 372139 w 3211032"/>
              <a:gd name="connsiteY14" fmla="*/ 1563229 h 2179917"/>
              <a:gd name="connsiteX15" fmla="*/ 287079 w 3211032"/>
              <a:gd name="connsiteY15" fmla="*/ 1467536 h 2179917"/>
              <a:gd name="connsiteX16" fmla="*/ 265814 w 3211032"/>
              <a:gd name="connsiteY16" fmla="*/ 1393108 h 2179917"/>
              <a:gd name="connsiteX17" fmla="*/ 244549 w 3211032"/>
              <a:gd name="connsiteY17" fmla="*/ 1361210 h 2179917"/>
              <a:gd name="connsiteX18" fmla="*/ 223284 w 3211032"/>
              <a:gd name="connsiteY18" fmla="*/ 1297415 h 2179917"/>
              <a:gd name="connsiteX19" fmla="*/ 202019 w 3211032"/>
              <a:gd name="connsiteY19" fmla="*/ 1265517 h 2179917"/>
              <a:gd name="connsiteX20" fmla="*/ 191386 w 3211032"/>
              <a:gd name="connsiteY20" fmla="*/ 1233620 h 2179917"/>
              <a:gd name="connsiteX21" fmla="*/ 159488 w 3211032"/>
              <a:gd name="connsiteY21" fmla="*/ 1212355 h 2179917"/>
              <a:gd name="connsiteX22" fmla="*/ 138223 w 3211032"/>
              <a:gd name="connsiteY22" fmla="*/ 1191089 h 2179917"/>
              <a:gd name="connsiteX23" fmla="*/ 127591 w 3211032"/>
              <a:gd name="connsiteY23" fmla="*/ 1159192 h 2179917"/>
              <a:gd name="connsiteX24" fmla="*/ 85060 w 3211032"/>
              <a:gd name="connsiteY24" fmla="*/ 1106029 h 2179917"/>
              <a:gd name="connsiteX25" fmla="*/ 63795 w 3211032"/>
              <a:gd name="connsiteY25" fmla="*/ 1074131 h 2179917"/>
              <a:gd name="connsiteX26" fmla="*/ 53163 w 3211032"/>
              <a:gd name="connsiteY26" fmla="*/ 1042234 h 2179917"/>
              <a:gd name="connsiteX27" fmla="*/ 10632 w 3211032"/>
              <a:gd name="connsiteY27" fmla="*/ 999703 h 2179917"/>
              <a:gd name="connsiteX28" fmla="*/ 0 w 3211032"/>
              <a:gd name="connsiteY28" fmla="*/ 967806 h 2179917"/>
              <a:gd name="connsiteX29" fmla="*/ 10632 w 3211032"/>
              <a:gd name="connsiteY29" fmla="*/ 925275 h 2179917"/>
              <a:gd name="connsiteX30" fmla="*/ 63795 w 3211032"/>
              <a:gd name="connsiteY30" fmla="*/ 893378 h 2179917"/>
              <a:gd name="connsiteX31" fmla="*/ 116958 w 3211032"/>
              <a:gd name="connsiteY31" fmla="*/ 882745 h 2179917"/>
              <a:gd name="connsiteX32" fmla="*/ 191386 w 3211032"/>
              <a:gd name="connsiteY32" fmla="*/ 872113 h 2179917"/>
              <a:gd name="connsiteX33" fmla="*/ 255181 w 3211032"/>
              <a:gd name="connsiteY33" fmla="*/ 850848 h 2179917"/>
              <a:gd name="connsiteX34" fmla="*/ 318977 w 3211032"/>
              <a:gd name="connsiteY34" fmla="*/ 840215 h 2179917"/>
              <a:gd name="connsiteX35" fmla="*/ 393405 w 3211032"/>
              <a:gd name="connsiteY35" fmla="*/ 818950 h 2179917"/>
              <a:gd name="connsiteX36" fmla="*/ 435935 w 3211032"/>
              <a:gd name="connsiteY36" fmla="*/ 755155 h 2179917"/>
              <a:gd name="connsiteX37" fmla="*/ 467832 w 3211032"/>
              <a:gd name="connsiteY37" fmla="*/ 691359 h 2179917"/>
              <a:gd name="connsiteX38" fmla="*/ 489098 w 3211032"/>
              <a:gd name="connsiteY38" fmla="*/ 670094 h 2179917"/>
              <a:gd name="connsiteX39" fmla="*/ 542260 w 3211032"/>
              <a:gd name="connsiteY39" fmla="*/ 616931 h 2179917"/>
              <a:gd name="connsiteX40" fmla="*/ 606056 w 3211032"/>
              <a:gd name="connsiteY40" fmla="*/ 489341 h 2179917"/>
              <a:gd name="connsiteX41" fmla="*/ 627321 w 3211032"/>
              <a:gd name="connsiteY41" fmla="*/ 468075 h 2179917"/>
              <a:gd name="connsiteX42" fmla="*/ 691116 w 3211032"/>
              <a:gd name="connsiteY42" fmla="*/ 446810 h 2179917"/>
              <a:gd name="connsiteX43" fmla="*/ 882502 w 3211032"/>
              <a:gd name="connsiteY43" fmla="*/ 425545 h 2179917"/>
              <a:gd name="connsiteX44" fmla="*/ 999460 w 3211032"/>
              <a:gd name="connsiteY44" fmla="*/ 425545 h 2179917"/>
              <a:gd name="connsiteX45" fmla="*/ 1031358 w 3211032"/>
              <a:gd name="connsiteY45" fmla="*/ 404280 h 2179917"/>
              <a:gd name="connsiteX46" fmla="*/ 1095153 w 3211032"/>
              <a:gd name="connsiteY46" fmla="*/ 383015 h 2179917"/>
              <a:gd name="connsiteX47" fmla="*/ 1158949 w 3211032"/>
              <a:gd name="connsiteY47" fmla="*/ 361750 h 2179917"/>
              <a:gd name="connsiteX48" fmla="*/ 1222744 w 3211032"/>
              <a:gd name="connsiteY48" fmla="*/ 340485 h 2179917"/>
              <a:gd name="connsiteX49" fmla="*/ 1307805 w 3211032"/>
              <a:gd name="connsiteY49" fmla="*/ 319220 h 2179917"/>
              <a:gd name="connsiteX50" fmla="*/ 1488558 w 3211032"/>
              <a:gd name="connsiteY50" fmla="*/ 329852 h 2179917"/>
              <a:gd name="connsiteX51" fmla="*/ 1520456 w 3211032"/>
              <a:gd name="connsiteY51" fmla="*/ 340485 h 2179917"/>
              <a:gd name="connsiteX52" fmla="*/ 1679944 w 3211032"/>
              <a:gd name="connsiteY52" fmla="*/ 329852 h 2179917"/>
              <a:gd name="connsiteX53" fmla="*/ 1733107 w 3211032"/>
              <a:gd name="connsiteY53" fmla="*/ 287322 h 2179917"/>
              <a:gd name="connsiteX54" fmla="*/ 1796902 w 3211032"/>
              <a:gd name="connsiteY54" fmla="*/ 266057 h 2179917"/>
              <a:gd name="connsiteX55" fmla="*/ 1967023 w 3211032"/>
              <a:gd name="connsiteY55" fmla="*/ 234159 h 2179917"/>
              <a:gd name="connsiteX56" fmla="*/ 1998921 w 3211032"/>
              <a:gd name="connsiteY56" fmla="*/ 212894 h 2179917"/>
              <a:gd name="connsiteX57" fmla="*/ 2009553 w 3211032"/>
              <a:gd name="connsiteY57" fmla="*/ 180996 h 2179917"/>
              <a:gd name="connsiteX58" fmla="*/ 2030819 w 3211032"/>
              <a:gd name="connsiteY58" fmla="*/ 159731 h 2179917"/>
              <a:gd name="connsiteX59" fmla="*/ 2094614 w 3211032"/>
              <a:gd name="connsiteY59" fmla="*/ 180996 h 2179917"/>
              <a:gd name="connsiteX60" fmla="*/ 2169042 w 3211032"/>
              <a:gd name="connsiteY60" fmla="*/ 159731 h 2179917"/>
              <a:gd name="connsiteX61" fmla="*/ 2211572 w 3211032"/>
              <a:gd name="connsiteY61" fmla="*/ 149099 h 2179917"/>
              <a:gd name="connsiteX62" fmla="*/ 2243470 w 3211032"/>
              <a:gd name="connsiteY62" fmla="*/ 138466 h 2179917"/>
              <a:gd name="connsiteX63" fmla="*/ 2434856 w 3211032"/>
              <a:gd name="connsiteY63" fmla="*/ 117201 h 2179917"/>
              <a:gd name="connsiteX64" fmla="*/ 2466753 w 3211032"/>
              <a:gd name="connsiteY64" fmla="*/ 106568 h 2179917"/>
              <a:gd name="connsiteX65" fmla="*/ 2509284 w 3211032"/>
              <a:gd name="connsiteY65" fmla="*/ 95936 h 2179917"/>
              <a:gd name="connsiteX66" fmla="*/ 2541181 w 3211032"/>
              <a:gd name="connsiteY66" fmla="*/ 74671 h 2179917"/>
              <a:gd name="connsiteX67" fmla="*/ 2626242 w 3211032"/>
              <a:gd name="connsiteY67" fmla="*/ 53406 h 2179917"/>
              <a:gd name="connsiteX68" fmla="*/ 2658139 w 3211032"/>
              <a:gd name="connsiteY68" fmla="*/ 42773 h 2179917"/>
              <a:gd name="connsiteX69" fmla="*/ 2849526 w 3211032"/>
              <a:gd name="connsiteY69" fmla="*/ 32141 h 2179917"/>
              <a:gd name="connsiteX70" fmla="*/ 2998381 w 3211032"/>
              <a:gd name="connsiteY70" fmla="*/ 42773 h 2179917"/>
              <a:gd name="connsiteX71" fmla="*/ 3125972 w 3211032"/>
              <a:gd name="connsiteY71" fmla="*/ 10875 h 2179917"/>
              <a:gd name="connsiteX72" fmla="*/ 3189767 w 3211032"/>
              <a:gd name="connsiteY72" fmla="*/ 42773 h 2179917"/>
              <a:gd name="connsiteX73" fmla="*/ 3211032 w 3211032"/>
              <a:gd name="connsiteY73" fmla="*/ 74671 h 2179917"/>
              <a:gd name="connsiteX0" fmla="*/ 1137684 w 3211032"/>
              <a:gd name="connsiteY0" fmla="*/ 2179917 h 2179917"/>
              <a:gd name="connsiteX1" fmla="*/ 1153854 w 3211032"/>
              <a:gd name="connsiteY1" fmla="*/ 2154667 h 2179917"/>
              <a:gd name="connsiteX2" fmla="*/ 1073888 w 3211032"/>
              <a:gd name="connsiteY2" fmla="*/ 2105489 h 2179917"/>
              <a:gd name="connsiteX3" fmla="*/ 1010093 w 3211032"/>
              <a:gd name="connsiteY3" fmla="*/ 2084224 h 2179917"/>
              <a:gd name="connsiteX4" fmla="*/ 978195 w 3211032"/>
              <a:gd name="connsiteY4" fmla="*/ 2062959 h 2179917"/>
              <a:gd name="connsiteX5" fmla="*/ 903767 w 3211032"/>
              <a:gd name="connsiteY5" fmla="*/ 2052327 h 2179917"/>
              <a:gd name="connsiteX6" fmla="*/ 786809 w 3211032"/>
              <a:gd name="connsiteY6" fmla="*/ 2020429 h 2179917"/>
              <a:gd name="connsiteX7" fmla="*/ 754912 w 3211032"/>
              <a:gd name="connsiteY7" fmla="*/ 2009796 h 2179917"/>
              <a:gd name="connsiteX8" fmla="*/ 669851 w 3211032"/>
              <a:gd name="connsiteY8" fmla="*/ 1946001 h 2179917"/>
              <a:gd name="connsiteX9" fmla="*/ 606056 w 3211032"/>
              <a:gd name="connsiteY9" fmla="*/ 1914103 h 2179917"/>
              <a:gd name="connsiteX10" fmla="*/ 531628 w 3211032"/>
              <a:gd name="connsiteY10" fmla="*/ 1839675 h 2179917"/>
              <a:gd name="connsiteX11" fmla="*/ 478465 w 3211032"/>
              <a:gd name="connsiteY11" fmla="*/ 1775880 h 2179917"/>
              <a:gd name="connsiteX12" fmla="*/ 446567 w 3211032"/>
              <a:gd name="connsiteY12" fmla="*/ 1765248 h 2179917"/>
              <a:gd name="connsiteX13" fmla="*/ 414670 w 3211032"/>
              <a:gd name="connsiteY13" fmla="*/ 1701452 h 2179917"/>
              <a:gd name="connsiteX14" fmla="*/ 393405 w 3211032"/>
              <a:gd name="connsiteY14" fmla="*/ 1627024 h 2179917"/>
              <a:gd name="connsiteX15" fmla="*/ 372139 w 3211032"/>
              <a:gd name="connsiteY15" fmla="*/ 1563229 h 2179917"/>
              <a:gd name="connsiteX16" fmla="*/ 287079 w 3211032"/>
              <a:gd name="connsiteY16" fmla="*/ 1467536 h 2179917"/>
              <a:gd name="connsiteX17" fmla="*/ 265814 w 3211032"/>
              <a:gd name="connsiteY17" fmla="*/ 1393108 h 2179917"/>
              <a:gd name="connsiteX18" fmla="*/ 244549 w 3211032"/>
              <a:gd name="connsiteY18" fmla="*/ 1361210 h 2179917"/>
              <a:gd name="connsiteX19" fmla="*/ 223284 w 3211032"/>
              <a:gd name="connsiteY19" fmla="*/ 1297415 h 2179917"/>
              <a:gd name="connsiteX20" fmla="*/ 202019 w 3211032"/>
              <a:gd name="connsiteY20" fmla="*/ 1265517 h 2179917"/>
              <a:gd name="connsiteX21" fmla="*/ 191386 w 3211032"/>
              <a:gd name="connsiteY21" fmla="*/ 1233620 h 2179917"/>
              <a:gd name="connsiteX22" fmla="*/ 159488 w 3211032"/>
              <a:gd name="connsiteY22" fmla="*/ 1212355 h 2179917"/>
              <a:gd name="connsiteX23" fmla="*/ 138223 w 3211032"/>
              <a:gd name="connsiteY23" fmla="*/ 1191089 h 2179917"/>
              <a:gd name="connsiteX24" fmla="*/ 127591 w 3211032"/>
              <a:gd name="connsiteY24" fmla="*/ 1159192 h 2179917"/>
              <a:gd name="connsiteX25" fmla="*/ 85060 w 3211032"/>
              <a:gd name="connsiteY25" fmla="*/ 1106029 h 2179917"/>
              <a:gd name="connsiteX26" fmla="*/ 63795 w 3211032"/>
              <a:gd name="connsiteY26" fmla="*/ 1074131 h 2179917"/>
              <a:gd name="connsiteX27" fmla="*/ 53163 w 3211032"/>
              <a:gd name="connsiteY27" fmla="*/ 1042234 h 2179917"/>
              <a:gd name="connsiteX28" fmla="*/ 10632 w 3211032"/>
              <a:gd name="connsiteY28" fmla="*/ 999703 h 2179917"/>
              <a:gd name="connsiteX29" fmla="*/ 0 w 3211032"/>
              <a:gd name="connsiteY29" fmla="*/ 967806 h 2179917"/>
              <a:gd name="connsiteX30" fmla="*/ 10632 w 3211032"/>
              <a:gd name="connsiteY30" fmla="*/ 925275 h 2179917"/>
              <a:gd name="connsiteX31" fmla="*/ 63795 w 3211032"/>
              <a:gd name="connsiteY31" fmla="*/ 893378 h 2179917"/>
              <a:gd name="connsiteX32" fmla="*/ 116958 w 3211032"/>
              <a:gd name="connsiteY32" fmla="*/ 882745 h 2179917"/>
              <a:gd name="connsiteX33" fmla="*/ 191386 w 3211032"/>
              <a:gd name="connsiteY33" fmla="*/ 872113 h 2179917"/>
              <a:gd name="connsiteX34" fmla="*/ 255181 w 3211032"/>
              <a:gd name="connsiteY34" fmla="*/ 850848 h 2179917"/>
              <a:gd name="connsiteX35" fmla="*/ 318977 w 3211032"/>
              <a:gd name="connsiteY35" fmla="*/ 840215 h 2179917"/>
              <a:gd name="connsiteX36" fmla="*/ 393405 w 3211032"/>
              <a:gd name="connsiteY36" fmla="*/ 818950 h 2179917"/>
              <a:gd name="connsiteX37" fmla="*/ 435935 w 3211032"/>
              <a:gd name="connsiteY37" fmla="*/ 755155 h 2179917"/>
              <a:gd name="connsiteX38" fmla="*/ 467832 w 3211032"/>
              <a:gd name="connsiteY38" fmla="*/ 691359 h 2179917"/>
              <a:gd name="connsiteX39" fmla="*/ 489098 w 3211032"/>
              <a:gd name="connsiteY39" fmla="*/ 670094 h 2179917"/>
              <a:gd name="connsiteX40" fmla="*/ 542260 w 3211032"/>
              <a:gd name="connsiteY40" fmla="*/ 616931 h 2179917"/>
              <a:gd name="connsiteX41" fmla="*/ 606056 w 3211032"/>
              <a:gd name="connsiteY41" fmla="*/ 489341 h 2179917"/>
              <a:gd name="connsiteX42" fmla="*/ 627321 w 3211032"/>
              <a:gd name="connsiteY42" fmla="*/ 468075 h 2179917"/>
              <a:gd name="connsiteX43" fmla="*/ 691116 w 3211032"/>
              <a:gd name="connsiteY43" fmla="*/ 446810 h 2179917"/>
              <a:gd name="connsiteX44" fmla="*/ 882502 w 3211032"/>
              <a:gd name="connsiteY44" fmla="*/ 425545 h 2179917"/>
              <a:gd name="connsiteX45" fmla="*/ 999460 w 3211032"/>
              <a:gd name="connsiteY45" fmla="*/ 425545 h 2179917"/>
              <a:gd name="connsiteX46" fmla="*/ 1031358 w 3211032"/>
              <a:gd name="connsiteY46" fmla="*/ 404280 h 2179917"/>
              <a:gd name="connsiteX47" fmla="*/ 1095153 w 3211032"/>
              <a:gd name="connsiteY47" fmla="*/ 383015 h 2179917"/>
              <a:gd name="connsiteX48" fmla="*/ 1158949 w 3211032"/>
              <a:gd name="connsiteY48" fmla="*/ 361750 h 2179917"/>
              <a:gd name="connsiteX49" fmla="*/ 1222744 w 3211032"/>
              <a:gd name="connsiteY49" fmla="*/ 340485 h 2179917"/>
              <a:gd name="connsiteX50" fmla="*/ 1307805 w 3211032"/>
              <a:gd name="connsiteY50" fmla="*/ 319220 h 2179917"/>
              <a:gd name="connsiteX51" fmla="*/ 1488558 w 3211032"/>
              <a:gd name="connsiteY51" fmla="*/ 329852 h 2179917"/>
              <a:gd name="connsiteX52" fmla="*/ 1520456 w 3211032"/>
              <a:gd name="connsiteY52" fmla="*/ 340485 h 2179917"/>
              <a:gd name="connsiteX53" fmla="*/ 1679944 w 3211032"/>
              <a:gd name="connsiteY53" fmla="*/ 329852 h 2179917"/>
              <a:gd name="connsiteX54" fmla="*/ 1733107 w 3211032"/>
              <a:gd name="connsiteY54" fmla="*/ 287322 h 2179917"/>
              <a:gd name="connsiteX55" fmla="*/ 1796902 w 3211032"/>
              <a:gd name="connsiteY55" fmla="*/ 266057 h 2179917"/>
              <a:gd name="connsiteX56" fmla="*/ 1967023 w 3211032"/>
              <a:gd name="connsiteY56" fmla="*/ 234159 h 2179917"/>
              <a:gd name="connsiteX57" fmla="*/ 1998921 w 3211032"/>
              <a:gd name="connsiteY57" fmla="*/ 212894 h 2179917"/>
              <a:gd name="connsiteX58" fmla="*/ 2009553 w 3211032"/>
              <a:gd name="connsiteY58" fmla="*/ 180996 h 2179917"/>
              <a:gd name="connsiteX59" fmla="*/ 2030819 w 3211032"/>
              <a:gd name="connsiteY59" fmla="*/ 159731 h 2179917"/>
              <a:gd name="connsiteX60" fmla="*/ 2094614 w 3211032"/>
              <a:gd name="connsiteY60" fmla="*/ 180996 h 2179917"/>
              <a:gd name="connsiteX61" fmla="*/ 2169042 w 3211032"/>
              <a:gd name="connsiteY61" fmla="*/ 159731 h 2179917"/>
              <a:gd name="connsiteX62" fmla="*/ 2211572 w 3211032"/>
              <a:gd name="connsiteY62" fmla="*/ 149099 h 2179917"/>
              <a:gd name="connsiteX63" fmla="*/ 2243470 w 3211032"/>
              <a:gd name="connsiteY63" fmla="*/ 138466 h 2179917"/>
              <a:gd name="connsiteX64" fmla="*/ 2434856 w 3211032"/>
              <a:gd name="connsiteY64" fmla="*/ 117201 h 2179917"/>
              <a:gd name="connsiteX65" fmla="*/ 2466753 w 3211032"/>
              <a:gd name="connsiteY65" fmla="*/ 106568 h 2179917"/>
              <a:gd name="connsiteX66" fmla="*/ 2509284 w 3211032"/>
              <a:gd name="connsiteY66" fmla="*/ 95936 h 2179917"/>
              <a:gd name="connsiteX67" fmla="*/ 2541181 w 3211032"/>
              <a:gd name="connsiteY67" fmla="*/ 74671 h 2179917"/>
              <a:gd name="connsiteX68" fmla="*/ 2626242 w 3211032"/>
              <a:gd name="connsiteY68" fmla="*/ 53406 h 2179917"/>
              <a:gd name="connsiteX69" fmla="*/ 2658139 w 3211032"/>
              <a:gd name="connsiteY69" fmla="*/ 42773 h 2179917"/>
              <a:gd name="connsiteX70" fmla="*/ 2849526 w 3211032"/>
              <a:gd name="connsiteY70" fmla="*/ 32141 h 2179917"/>
              <a:gd name="connsiteX71" fmla="*/ 2998381 w 3211032"/>
              <a:gd name="connsiteY71" fmla="*/ 42773 h 2179917"/>
              <a:gd name="connsiteX72" fmla="*/ 3125972 w 3211032"/>
              <a:gd name="connsiteY72" fmla="*/ 10875 h 2179917"/>
              <a:gd name="connsiteX73" fmla="*/ 3189767 w 3211032"/>
              <a:gd name="connsiteY73" fmla="*/ 42773 h 2179917"/>
              <a:gd name="connsiteX74" fmla="*/ 3211032 w 3211032"/>
              <a:gd name="connsiteY74" fmla="*/ 74671 h 2179917"/>
              <a:gd name="connsiteX0" fmla="*/ 1137684 w 3211032"/>
              <a:gd name="connsiteY0" fmla="*/ 2179917 h 2179917"/>
              <a:gd name="connsiteX1" fmla="*/ 1306254 w 3211032"/>
              <a:gd name="connsiteY1" fmla="*/ 2040367 h 2179917"/>
              <a:gd name="connsiteX2" fmla="*/ 1073888 w 3211032"/>
              <a:gd name="connsiteY2" fmla="*/ 2105489 h 2179917"/>
              <a:gd name="connsiteX3" fmla="*/ 1010093 w 3211032"/>
              <a:gd name="connsiteY3" fmla="*/ 2084224 h 2179917"/>
              <a:gd name="connsiteX4" fmla="*/ 978195 w 3211032"/>
              <a:gd name="connsiteY4" fmla="*/ 2062959 h 2179917"/>
              <a:gd name="connsiteX5" fmla="*/ 903767 w 3211032"/>
              <a:gd name="connsiteY5" fmla="*/ 2052327 h 2179917"/>
              <a:gd name="connsiteX6" fmla="*/ 786809 w 3211032"/>
              <a:gd name="connsiteY6" fmla="*/ 2020429 h 2179917"/>
              <a:gd name="connsiteX7" fmla="*/ 754912 w 3211032"/>
              <a:gd name="connsiteY7" fmla="*/ 2009796 h 2179917"/>
              <a:gd name="connsiteX8" fmla="*/ 669851 w 3211032"/>
              <a:gd name="connsiteY8" fmla="*/ 1946001 h 2179917"/>
              <a:gd name="connsiteX9" fmla="*/ 606056 w 3211032"/>
              <a:gd name="connsiteY9" fmla="*/ 1914103 h 2179917"/>
              <a:gd name="connsiteX10" fmla="*/ 531628 w 3211032"/>
              <a:gd name="connsiteY10" fmla="*/ 1839675 h 2179917"/>
              <a:gd name="connsiteX11" fmla="*/ 478465 w 3211032"/>
              <a:gd name="connsiteY11" fmla="*/ 1775880 h 2179917"/>
              <a:gd name="connsiteX12" fmla="*/ 446567 w 3211032"/>
              <a:gd name="connsiteY12" fmla="*/ 1765248 h 2179917"/>
              <a:gd name="connsiteX13" fmla="*/ 414670 w 3211032"/>
              <a:gd name="connsiteY13" fmla="*/ 1701452 h 2179917"/>
              <a:gd name="connsiteX14" fmla="*/ 393405 w 3211032"/>
              <a:gd name="connsiteY14" fmla="*/ 1627024 h 2179917"/>
              <a:gd name="connsiteX15" fmla="*/ 372139 w 3211032"/>
              <a:gd name="connsiteY15" fmla="*/ 1563229 h 2179917"/>
              <a:gd name="connsiteX16" fmla="*/ 287079 w 3211032"/>
              <a:gd name="connsiteY16" fmla="*/ 1467536 h 2179917"/>
              <a:gd name="connsiteX17" fmla="*/ 265814 w 3211032"/>
              <a:gd name="connsiteY17" fmla="*/ 1393108 h 2179917"/>
              <a:gd name="connsiteX18" fmla="*/ 244549 w 3211032"/>
              <a:gd name="connsiteY18" fmla="*/ 1361210 h 2179917"/>
              <a:gd name="connsiteX19" fmla="*/ 223284 w 3211032"/>
              <a:gd name="connsiteY19" fmla="*/ 1297415 h 2179917"/>
              <a:gd name="connsiteX20" fmla="*/ 202019 w 3211032"/>
              <a:gd name="connsiteY20" fmla="*/ 1265517 h 2179917"/>
              <a:gd name="connsiteX21" fmla="*/ 191386 w 3211032"/>
              <a:gd name="connsiteY21" fmla="*/ 1233620 h 2179917"/>
              <a:gd name="connsiteX22" fmla="*/ 159488 w 3211032"/>
              <a:gd name="connsiteY22" fmla="*/ 1212355 h 2179917"/>
              <a:gd name="connsiteX23" fmla="*/ 138223 w 3211032"/>
              <a:gd name="connsiteY23" fmla="*/ 1191089 h 2179917"/>
              <a:gd name="connsiteX24" fmla="*/ 127591 w 3211032"/>
              <a:gd name="connsiteY24" fmla="*/ 1159192 h 2179917"/>
              <a:gd name="connsiteX25" fmla="*/ 85060 w 3211032"/>
              <a:gd name="connsiteY25" fmla="*/ 1106029 h 2179917"/>
              <a:gd name="connsiteX26" fmla="*/ 63795 w 3211032"/>
              <a:gd name="connsiteY26" fmla="*/ 1074131 h 2179917"/>
              <a:gd name="connsiteX27" fmla="*/ 53163 w 3211032"/>
              <a:gd name="connsiteY27" fmla="*/ 1042234 h 2179917"/>
              <a:gd name="connsiteX28" fmla="*/ 10632 w 3211032"/>
              <a:gd name="connsiteY28" fmla="*/ 999703 h 2179917"/>
              <a:gd name="connsiteX29" fmla="*/ 0 w 3211032"/>
              <a:gd name="connsiteY29" fmla="*/ 967806 h 2179917"/>
              <a:gd name="connsiteX30" fmla="*/ 10632 w 3211032"/>
              <a:gd name="connsiteY30" fmla="*/ 925275 h 2179917"/>
              <a:gd name="connsiteX31" fmla="*/ 63795 w 3211032"/>
              <a:gd name="connsiteY31" fmla="*/ 893378 h 2179917"/>
              <a:gd name="connsiteX32" fmla="*/ 116958 w 3211032"/>
              <a:gd name="connsiteY32" fmla="*/ 882745 h 2179917"/>
              <a:gd name="connsiteX33" fmla="*/ 191386 w 3211032"/>
              <a:gd name="connsiteY33" fmla="*/ 872113 h 2179917"/>
              <a:gd name="connsiteX34" fmla="*/ 255181 w 3211032"/>
              <a:gd name="connsiteY34" fmla="*/ 850848 h 2179917"/>
              <a:gd name="connsiteX35" fmla="*/ 318977 w 3211032"/>
              <a:gd name="connsiteY35" fmla="*/ 840215 h 2179917"/>
              <a:gd name="connsiteX36" fmla="*/ 393405 w 3211032"/>
              <a:gd name="connsiteY36" fmla="*/ 818950 h 2179917"/>
              <a:gd name="connsiteX37" fmla="*/ 435935 w 3211032"/>
              <a:gd name="connsiteY37" fmla="*/ 755155 h 2179917"/>
              <a:gd name="connsiteX38" fmla="*/ 467832 w 3211032"/>
              <a:gd name="connsiteY38" fmla="*/ 691359 h 2179917"/>
              <a:gd name="connsiteX39" fmla="*/ 489098 w 3211032"/>
              <a:gd name="connsiteY39" fmla="*/ 670094 h 2179917"/>
              <a:gd name="connsiteX40" fmla="*/ 542260 w 3211032"/>
              <a:gd name="connsiteY40" fmla="*/ 616931 h 2179917"/>
              <a:gd name="connsiteX41" fmla="*/ 606056 w 3211032"/>
              <a:gd name="connsiteY41" fmla="*/ 489341 h 2179917"/>
              <a:gd name="connsiteX42" fmla="*/ 627321 w 3211032"/>
              <a:gd name="connsiteY42" fmla="*/ 468075 h 2179917"/>
              <a:gd name="connsiteX43" fmla="*/ 691116 w 3211032"/>
              <a:gd name="connsiteY43" fmla="*/ 446810 h 2179917"/>
              <a:gd name="connsiteX44" fmla="*/ 882502 w 3211032"/>
              <a:gd name="connsiteY44" fmla="*/ 425545 h 2179917"/>
              <a:gd name="connsiteX45" fmla="*/ 999460 w 3211032"/>
              <a:gd name="connsiteY45" fmla="*/ 425545 h 2179917"/>
              <a:gd name="connsiteX46" fmla="*/ 1031358 w 3211032"/>
              <a:gd name="connsiteY46" fmla="*/ 404280 h 2179917"/>
              <a:gd name="connsiteX47" fmla="*/ 1095153 w 3211032"/>
              <a:gd name="connsiteY47" fmla="*/ 383015 h 2179917"/>
              <a:gd name="connsiteX48" fmla="*/ 1158949 w 3211032"/>
              <a:gd name="connsiteY48" fmla="*/ 361750 h 2179917"/>
              <a:gd name="connsiteX49" fmla="*/ 1222744 w 3211032"/>
              <a:gd name="connsiteY49" fmla="*/ 340485 h 2179917"/>
              <a:gd name="connsiteX50" fmla="*/ 1307805 w 3211032"/>
              <a:gd name="connsiteY50" fmla="*/ 319220 h 2179917"/>
              <a:gd name="connsiteX51" fmla="*/ 1488558 w 3211032"/>
              <a:gd name="connsiteY51" fmla="*/ 329852 h 2179917"/>
              <a:gd name="connsiteX52" fmla="*/ 1520456 w 3211032"/>
              <a:gd name="connsiteY52" fmla="*/ 340485 h 2179917"/>
              <a:gd name="connsiteX53" fmla="*/ 1679944 w 3211032"/>
              <a:gd name="connsiteY53" fmla="*/ 329852 h 2179917"/>
              <a:gd name="connsiteX54" fmla="*/ 1733107 w 3211032"/>
              <a:gd name="connsiteY54" fmla="*/ 287322 h 2179917"/>
              <a:gd name="connsiteX55" fmla="*/ 1796902 w 3211032"/>
              <a:gd name="connsiteY55" fmla="*/ 266057 h 2179917"/>
              <a:gd name="connsiteX56" fmla="*/ 1967023 w 3211032"/>
              <a:gd name="connsiteY56" fmla="*/ 234159 h 2179917"/>
              <a:gd name="connsiteX57" fmla="*/ 1998921 w 3211032"/>
              <a:gd name="connsiteY57" fmla="*/ 212894 h 2179917"/>
              <a:gd name="connsiteX58" fmla="*/ 2009553 w 3211032"/>
              <a:gd name="connsiteY58" fmla="*/ 180996 h 2179917"/>
              <a:gd name="connsiteX59" fmla="*/ 2030819 w 3211032"/>
              <a:gd name="connsiteY59" fmla="*/ 159731 h 2179917"/>
              <a:gd name="connsiteX60" fmla="*/ 2094614 w 3211032"/>
              <a:gd name="connsiteY60" fmla="*/ 180996 h 2179917"/>
              <a:gd name="connsiteX61" fmla="*/ 2169042 w 3211032"/>
              <a:gd name="connsiteY61" fmla="*/ 159731 h 2179917"/>
              <a:gd name="connsiteX62" fmla="*/ 2211572 w 3211032"/>
              <a:gd name="connsiteY62" fmla="*/ 149099 h 2179917"/>
              <a:gd name="connsiteX63" fmla="*/ 2243470 w 3211032"/>
              <a:gd name="connsiteY63" fmla="*/ 138466 h 2179917"/>
              <a:gd name="connsiteX64" fmla="*/ 2434856 w 3211032"/>
              <a:gd name="connsiteY64" fmla="*/ 117201 h 2179917"/>
              <a:gd name="connsiteX65" fmla="*/ 2466753 w 3211032"/>
              <a:gd name="connsiteY65" fmla="*/ 106568 h 2179917"/>
              <a:gd name="connsiteX66" fmla="*/ 2509284 w 3211032"/>
              <a:gd name="connsiteY66" fmla="*/ 95936 h 2179917"/>
              <a:gd name="connsiteX67" fmla="*/ 2541181 w 3211032"/>
              <a:gd name="connsiteY67" fmla="*/ 74671 h 2179917"/>
              <a:gd name="connsiteX68" fmla="*/ 2626242 w 3211032"/>
              <a:gd name="connsiteY68" fmla="*/ 53406 h 2179917"/>
              <a:gd name="connsiteX69" fmla="*/ 2658139 w 3211032"/>
              <a:gd name="connsiteY69" fmla="*/ 42773 h 2179917"/>
              <a:gd name="connsiteX70" fmla="*/ 2849526 w 3211032"/>
              <a:gd name="connsiteY70" fmla="*/ 32141 h 2179917"/>
              <a:gd name="connsiteX71" fmla="*/ 2998381 w 3211032"/>
              <a:gd name="connsiteY71" fmla="*/ 42773 h 2179917"/>
              <a:gd name="connsiteX72" fmla="*/ 3125972 w 3211032"/>
              <a:gd name="connsiteY72" fmla="*/ 10875 h 2179917"/>
              <a:gd name="connsiteX73" fmla="*/ 3189767 w 3211032"/>
              <a:gd name="connsiteY73" fmla="*/ 42773 h 2179917"/>
              <a:gd name="connsiteX74" fmla="*/ 3211032 w 3211032"/>
              <a:gd name="connsiteY74" fmla="*/ 74671 h 2179917"/>
              <a:gd name="connsiteX0" fmla="*/ 1423434 w 3211032"/>
              <a:gd name="connsiteY0" fmla="*/ 2389467 h 2389467"/>
              <a:gd name="connsiteX1" fmla="*/ 1306254 w 3211032"/>
              <a:gd name="connsiteY1" fmla="*/ 2040367 h 2389467"/>
              <a:gd name="connsiteX2" fmla="*/ 1073888 w 3211032"/>
              <a:gd name="connsiteY2" fmla="*/ 2105489 h 2389467"/>
              <a:gd name="connsiteX3" fmla="*/ 1010093 w 3211032"/>
              <a:gd name="connsiteY3" fmla="*/ 2084224 h 2389467"/>
              <a:gd name="connsiteX4" fmla="*/ 978195 w 3211032"/>
              <a:gd name="connsiteY4" fmla="*/ 2062959 h 2389467"/>
              <a:gd name="connsiteX5" fmla="*/ 903767 w 3211032"/>
              <a:gd name="connsiteY5" fmla="*/ 2052327 h 2389467"/>
              <a:gd name="connsiteX6" fmla="*/ 786809 w 3211032"/>
              <a:gd name="connsiteY6" fmla="*/ 2020429 h 2389467"/>
              <a:gd name="connsiteX7" fmla="*/ 754912 w 3211032"/>
              <a:gd name="connsiteY7" fmla="*/ 2009796 h 2389467"/>
              <a:gd name="connsiteX8" fmla="*/ 669851 w 3211032"/>
              <a:gd name="connsiteY8" fmla="*/ 1946001 h 2389467"/>
              <a:gd name="connsiteX9" fmla="*/ 606056 w 3211032"/>
              <a:gd name="connsiteY9" fmla="*/ 1914103 h 2389467"/>
              <a:gd name="connsiteX10" fmla="*/ 531628 w 3211032"/>
              <a:gd name="connsiteY10" fmla="*/ 1839675 h 2389467"/>
              <a:gd name="connsiteX11" fmla="*/ 478465 w 3211032"/>
              <a:gd name="connsiteY11" fmla="*/ 1775880 h 2389467"/>
              <a:gd name="connsiteX12" fmla="*/ 446567 w 3211032"/>
              <a:gd name="connsiteY12" fmla="*/ 1765248 h 2389467"/>
              <a:gd name="connsiteX13" fmla="*/ 414670 w 3211032"/>
              <a:gd name="connsiteY13" fmla="*/ 1701452 h 2389467"/>
              <a:gd name="connsiteX14" fmla="*/ 393405 w 3211032"/>
              <a:gd name="connsiteY14" fmla="*/ 1627024 h 2389467"/>
              <a:gd name="connsiteX15" fmla="*/ 372139 w 3211032"/>
              <a:gd name="connsiteY15" fmla="*/ 1563229 h 2389467"/>
              <a:gd name="connsiteX16" fmla="*/ 287079 w 3211032"/>
              <a:gd name="connsiteY16" fmla="*/ 1467536 h 2389467"/>
              <a:gd name="connsiteX17" fmla="*/ 265814 w 3211032"/>
              <a:gd name="connsiteY17" fmla="*/ 1393108 h 2389467"/>
              <a:gd name="connsiteX18" fmla="*/ 244549 w 3211032"/>
              <a:gd name="connsiteY18" fmla="*/ 1361210 h 2389467"/>
              <a:gd name="connsiteX19" fmla="*/ 223284 w 3211032"/>
              <a:gd name="connsiteY19" fmla="*/ 1297415 h 2389467"/>
              <a:gd name="connsiteX20" fmla="*/ 202019 w 3211032"/>
              <a:gd name="connsiteY20" fmla="*/ 1265517 h 2389467"/>
              <a:gd name="connsiteX21" fmla="*/ 191386 w 3211032"/>
              <a:gd name="connsiteY21" fmla="*/ 1233620 h 2389467"/>
              <a:gd name="connsiteX22" fmla="*/ 159488 w 3211032"/>
              <a:gd name="connsiteY22" fmla="*/ 1212355 h 2389467"/>
              <a:gd name="connsiteX23" fmla="*/ 138223 w 3211032"/>
              <a:gd name="connsiteY23" fmla="*/ 1191089 h 2389467"/>
              <a:gd name="connsiteX24" fmla="*/ 127591 w 3211032"/>
              <a:gd name="connsiteY24" fmla="*/ 1159192 h 2389467"/>
              <a:gd name="connsiteX25" fmla="*/ 85060 w 3211032"/>
              <a:gd name="connsiteY25" fmla="*/ 1106029 h 2389467"/>
              <a:gd name="connsiteX26" fmla="*/ 63795 w 3211032"/>
              <a:gd name="connsiteY26" fmla="*/ 1074131 h 2389467"/>
              <a:gd name="connsiteX27" fmla="*/ 53163 w 3211032"/>
              <a:gd name="connsiteY27" fmla="*/ 1042234 h 2389467"/>
              <a:gd name="connsiteX28" fmla="*/ 10632 w 3211032"/>
              <a:gd name="connsiteY28" fmla="*/ 999703 h 2389467"/>
              <a:gd name="connsiteX29" fmla="*/ 0 w 3211032"/>
              <a:gd name="connsiteY29" fmla="*/ 967806 h 2389467"/>
              <a:gd name="connsiteX30" fmla="*/ 10632 w 3211032"/>
              <a:gd name="connsiteY30" fmla="*/ 925275 h 2389467"/>
              <a:gd name="connsiteX31" fmla="*/ 63795 w 3211032"/>
              <a:gd name="connsiteY31" fmla="*/ 893378 h 2389467"/>
              <a:gd name="connsiteX32" fmla="*/ 116958 w 3211032"/>
              <a:gd name="connsiteY32" fmla="*/ 882745 h 2389467"/>
              <a:gd name="connsiteX33" fmla="*/ 191386 w 3211032"/>
              <a:gd name="connsiteY33" fmla="*/ 872113 h 2389467"/>
              <a:gd name="connsiteX34" fmla="*/ 255181 w 3211032"/>
              <a:gd name="connsiteY34" fmla="*/ 850848 h 2389467"/>
              <a:gd name="connsiteX35" fmla="*/ 318977 w 3211032"/>
              <a:gd name="connsiteY35" fmla="*/ 840215 h 2389467"/>
              <a:gd name="connsiteX36" fmla="*/ 393405 w 3211032"/>
              <a:gd name="connsiteY36" fmla="*/ 818950 h 2389467"/>
              <a:gd name="connsiteX37" fmla="*/ 435935 w 3211032"/>
              <a:gd name="connsiteY37" fmla="*/ 755155 h 2389467"/>
              <a:gd name="connsiteX38" fmla="*/ 467832 w 3211032"/>
              <a:gd name="connsiteY38" fmla="*/ 691359 h 2389467"/>
              <a:gd name="connsiteX39" fmla="*/ 489098 w 3211032"/>
              <a:gd name="connsiteY39" fmla="*/ 670094 h 2389467"/>
              <a:gd name="connsiteX40" fmla="*/ 542260 w 3211032"/>
              <a:gd name="connsiteY40" fmla="*/ 616931 h 2389467"/>
              <a:gd name="connsiteX41" fmla="*/ 606056 w 3211032"/>
              <a:gd name="connsiteY41" fmla="*/ 489341 h 2389467"/>
              <a:gd name="connsiteX42" fmla="*/ 627321 w 3211032"/>
              <a:gd name="connsiteY42" fmla="*/ 468075 h 2389467"/>
              <a:gd name="connsiteX43" fmla="*/ 691116 w 3211032"/>
              <a:gd name="connsiteY43" fmla="*/ 446810 h 2389467"/>
              <a:gd name="connsiteX44" fmla="*/ 882502 w 3211032"/>
              <a:gd name="connsiteY44" fmla="*/ 425545 h 2389467"/>
              <a:gd name="connsiteX45" fmla="*/ 999460 w 3211032"/>
              <a:gd name="connsiteY45" fmla="*/ 425545 h 2389467"/>
              <a:gd name="connsiteX46" fmla="*/ 1031358 w 3211032"/>
              <a:gd name="connsiteY46" fmla="*/ 404280 h 2389467"/>
              <a:gd name="connsiteX47" fmla="*/ 1095153 w 3211032"/>
              <a:gd name="connsiteY47" fmla="*/ 383015 h 2389467"/>
              <a:gd name="connsiteX48" fmla="*/ 1158949 w 3211032"/>
              <a:gd name="connsiteY48" fmla="*/ 361750 h 2389467"/>
              <a:gd name="connsiteX49" fmla="*/ 1222744 w 3211032"/>
              <a:gd name="connsiteY49" fmla="*/ 340485 h 2389467"/>
              <a:gd name="connsiteX50" fmla="*/ 1307805 w 3211032"/>
              <a:gd name="connsiteY50" fmla="*/ 319220 h 2389467"/>
              <a:gd name="connsiteX51" fmla="*/ 1488558 w 3211032"/>
              <a:gd name="connsiteY51" fmla="*/ 329852 h 2389467"/>
              <a:gd name="connsiteX52" fmla="*/ 1520456 w 3211032"/>
              <a:gd name="connsiteY52" fmla="*/ 340485 h 2389467"/>
              <a:gd name="connsiteX53" fmla="*/ 1679944 w 3211032"/>
              <a:gd name="connsiteY53" fmla="*/ 329852 h 2389467"/>
              <a:gd name="connsiteX54" fmla="*/ 1733107 w 3211032"/>
              <a:gd name="connsiteY54" fmla="*/ 287322 h 2389467"/>
              <a:gd name="connsiteX55" fmla="*/ 1796902 w 3211032"/>
              <a:gd name="connsiteY55" fmla="*/ 266057 h 2389467"/>
              <a:gd name="connsiteX56" fmla="*/ 1967023 w 3211032"/>
              <a:gd name="connsiteY56" fmla="*/ 234159 h 2389467"/>
              <a:gd name="connsiteX57" fmla="*/ 1998921 w 3211032"/>
              <a:gd name="connsiteY57" fmla="*/ 212894 h 2389467"/>
              <a:gd name="connsiteX58" fmla="*/ 2009553 w 3211032"/>
              <a:gd name="connsiteY58" fmla="*/ 180996 h 2389467"/>
              <a:gd name="connsiteX59" fmla="*/ 2030819 w 3211032"/>
              <a:gd name="connsiteY59" fmla="*/ 159731 h 2389467"/>
              <a:gd name="connsiteX60" fmla="*/ 2094614 w 3211032"/>
              <a:gd name="connsiteY60" fmla="*/ 180996 h 2389467"/>
              <a:gd name="connsiteX61" fmla="*/ 2169042 w 3211032"/>
              <a:gd name="connsiteY61" fmla="*/ 159731 h 2389467"/>
              <a:gd name="connsiteX62" fmla="*/ 2211572 w 3211032"/>
              <a:gd name="connsiteY62" fmla="*/ 149099 h 2389467"/>
              <a:gd name="connsiteX63" fmla="*/ 2243470 w 3211032"/>
              <a:gd name="connsiteY63" fmla="*/ 138466 h 2389467"/>
              <a:gd name="connsiteX64" fmla="*/ 2434856 w 3211032"/>
              <a:gd name="connsiteY64" fmla="*/ 117201 h 2389467"/>
              <a:gd name="connsiteX65" fmla="*/ 2466753 w 3211032"/>
              <a:gd name="connsiteY65" fmla="*/ 106568 h 2389467"/>
              <a:gd name="connsiteX66" fmla="*/ 2509284 w 3211032"/>
              <a:gd name="connsiteY66" fmla="*/ 95936 h 2389467"/>
              <a:gd name="connsiteX67" fmla="*/ 2541181 w 3211032"/>
              <a:gd name="connsiteY67" fmla="*/ 74671 h 2389467"/>
              <a:gd name="connsiteX68" fmla="*/ 2626242 w 3211032"/>
              <a:gd name="connsiteY68" fmla="*/ 53406 h 2389467"/>
              <a:gd name="connsiteX69" fmla="*/ 2658139 w 3211032"/>
              <a:gd name="connsiteY69" fmla="*/ 42773 h 2389467"/>
              <a:gd name="connsiteX70" fmla="*/ 2849526 w 3211032"/>
              <a:gd name="connsiteY70" fmla="*/ 32141 h 2389467"/>
              <a:gd name="connsiteX71" fmla="*/ 2998381 w 3211032"/>
              <a:gd name="connsiteY71" fmla="*/ 42773 h 2389467"/>
              <a:gd name="connsiteX72" fmla="*/ 3125972 w 3211032"/>
              <a:gd name="connsiteY72" fmla="*/ 10875 h 2389467"/>
              <a:gd name="connsiteX73" fmla="*/ 3189767 w 3211032"/>
              <a:gd name="connsiteY73" fmla="*/ 42773 h 2389467"/>
              <a:gd name="connsiteX74" fmla="*/ 3211032 w 3211032"/>
              <a:gd name="connsiteY74" fmla="*/ 74671 h 2389467"/>
              <a:gd name="connsiteX0" fmla="*/ 1423434 w 3211032"/>
              <a:gd name="connsiteY0" fmla="*/ 2389467 h 2389467"/>
              <a:gd name="connsiteX1" fmla="*/ 1211004 w 3211032"/>
              <a:gd name="connsiteY1" fmla="*/ 2183242 h 2389467"/>
              <a:gd name="connsiteX2" fmla="*/ 1073888 w 3211032"/>
              <a:gd name="connsiteY2" fmla="*/ 2105489 h 2389467"/>
              <a:gd name="connsiteX3" fmla="*/ 1010093 w 3211032"/>
              <a:gd name="connsiteY3" fmla="*/ 2084224 h 2389467"/>
              <a:gd name="connsiteX4" fmla="*/ 978195 w 3211032"/>
              <a:gd name="connsiteY4" fmla="*/ 2062959 h 2389467"/>
              <a:gd name="connsiteX5" fmla="*/ 903767 w 3211032"/>
              <a:gd name="connsiteY5" fmla="*/ 2052327 h 2389467"/>
              <a:gd name="connsiteX6" fmla="*/ 786809 w 3211032"/>
              <a:gd name="connsiteY6" fmla="*/ 2020429 h 2389467"/>
              <a:gd name="connsiteX7" fmla="*/ 754912 w 3211032"/>
              <a:gd name="connsiteY7" fmla="*/ 2009796 h 2389467"/>
              <a:gd name="connsiteX8" fmla="*/ 669851 w 3211032"/>
              <a:gd name="connsiteY8" fmla="*/ 1946001 h 2389467"/>
              <a:gd name="connsiteX9" fmla="*/ 606056 w 3211032"/>
              <a:gd name="connsiteY9" fmla="*/ 1914103 h 2389467"/>
              <a:gd name="connsiteX10" fmla="*/ 531628 w 3211032"/>
              <a:gd name="connsiteY10" fmla="*/ 1839675 h 2389467"/>
              <a:gd name="connsiteX11" fmla="*/ 478465 w 3211032"/>
              <a:gd name="connsiteY11" fmla="*/ 1775880 h 2389467"/>
              <a:gd name="connsiteX12" fmla="*/ 446567 w 3211032"/>
              <a:gd name="connsiteY12" fmla="*/ 1765248 h 2389467"/>
              <a:gd name="connsiteX13" fmla="*/ 414670 w 3211032"/>
              <a:gd name="connsiteY13" fmla="*/ 1701452 h 2389467"/>
              <a:gd name="connsiteX14" fmla="*/ 393405 w 3211032"/>
              <a:gd name="connsiteY14" fmla="*/ 1627024 h 2389467"/>
              <a:gd name="connsiteX15" fmla="*/ 372139 w 3211032"/>
              <a:gd name="connsiteY15" fmla="*/ 1563229 h 2389467"/>
              <a:gd name="connsiteX16" fmla="*/ 287079 w 3211032"/>
              <a:gd name="connsiteY16" fmla="*/ 1467536 h 2389467"/>
              <a:gd name="connsiteX17" fmla="*/ 265814 w 3211032"/>
              <a:gd name="connsiteY17" fmla="*/ 1393108 h 2389467"/>
              <a:gd name="connsiteX18" fmla="*/ 244549 w 3211032"/>
              <a:gd name="connsiteY18" fmla="*/ 1361210 h 2389467"/>
              <a:gd name="connsiteX19" fmla="*/ 223284 w 3211032"/>
              <a:gd name="connsiteY19" fmla="*/ 1297415 h 2389467"/>
              <a:gd name="connsiteX20" fmla="*/ 202019 w 3211032"/>
              <a:gd name="connsiteY20" fmla="*/ 1265517 h 2389467"/>
              <a:gd name="connsiteX21" fmla="*/ 191386 w 3211032"/>
              <a:gd name="connsiteY21" fmla="*/ 1233620 h 2389467"/>
              <a:gd name="connsiteX22" fmla="*/ 159488 w 3211032"/>
              <a:gd name="connsiteY22" fmla="*/ 1212355 h 2389467"/>
              <a:gd name="connsiteX23" fmla="*/ 138223 w 3211032"/>
              <a:gd name="connsiteY23" fmla="*/ 1191089 h 2389467"/>
              <a:gd name="connsiteX24" fmla="*/ 127591 w 3211032"/>
              <a:gd name="connsiteY24" fmla="*/ 1159192 h 2389467"/>
              <a:gd name="connsiteX25" fmla="*/ 85060 w 3211032"/>
              <a:gd name="connsiteY25" fmla="*/ 1106029 h 2389467"/>
              <a:gd name="connsiteX26" fmla="*/ 63795 w 3211032"/>
              <a:gd name="connsiteY26" fmla="*/ 1074131 h 2389467"/>
              <a:gd name="connsiteX27" fmla="*/ 53163 w 3211032"/>
              <a:gd name="connsiteY27" fmla="*/ 1042234 h 2389467"/>
              <a:gd name="connsiteX28" fmla="*/ 10632 w 3211032"/>
              <a:gd name="connsiteY28" fmla="*/ 999703 h 2389467"/>
              <a:gd name="connsiteX29" fmla="*/ 0 w 3211032"/>
              <a:gd name="connsiteY29" fmla="*/ 967806 h 2389467"/>
              <a:gd name="connsiteX30" fmla="*/ 10632 w 3211032"/>
              <a:gd name="connsiteY30" fmla="*/ 925275 h 2389467"/>
              <a:gd name="connsiteX31" fmla="*/ 63795 w 3211032"/>
              <a:gd name="connsiteY31" fmla="*/ 893378 h 2389467"/>
              <a:gd name="connsiteX32" fmla="*/ 116958 w 3211032"/>
              <a:gd name="connsiteY32" fmla="*/ 882745 h 2389467"/>
              <a:gd name="connsiteX33" fmla="*/ 191386 w 3211032"/>
              <a:gd name="connsiteY33" fmla="*/ 872113 h 2389467"/>
              <a:gd name="connsiteX34" fmla="*/ 255181 w 3211032"/>
              <a:gd name="connsiteY34" fmla="*/ 850848 h 2389467"/>
              <a:gd name="connsiteX35" fmla="*/ 318977 w 3211032"/>
              <a:gd name="connsiteY35" fmla="*/ 840215 h 2389467"/>
              <a:gd name="connsiteX36" fmla="*/ 393405 w 3211032"/>
              <a:gd name="connsiteY36" fmla="*/ 818950 h 2389467"/>
              <a:gd name="connsiteX37" fmla="*/ 435935 w 3211032"/>
              <a:gd name="connsiteY37" fmla="*/ 755155 h 2389467"/>
              <a:gd name="connsiteX38" fmla="*/ 467832 w 3211032"/>
              <a:gd name="connsiteY38" fmla="*/ 691359 h 2389467"/>
              <a:gd name="connsiteX39" fmla="*/ 489098 w 3211032"/>
              <a:gd name="connsiteY39" fmla="*/ 670094 h 2389467"/>
              <a:gd name="connsiteX40" fmla="*/ 542260 w 3211032"/>
              <a:gd name="connsiteY40" fmla="*/ 616931 h 2389467"/>
              <a:gd name="connsiteX41" fmla="*/ 606056 w 3211032"/>
              <a:gd name="connsiteY41" fmla="*/ 489341 h 2389467"/>
              <a:gd name="connsiteX42" fmla="*/ 627321 w 3211032"/>
              <a:gd name="connsiteY42" fmla="*/ 468075 h 2389467"/>
              <a:gd name="connsiteX43" fmla="*/ 691116 w 3211032"/>
              <a:gd name="connsiteY43" fmla="*/ 446810 h 2389467"/>
              <a:gd name="connsiteX44" fmla="*/ 882502 w 3211032"/>
              <a:gd name="connsiteY44" fmla="*/ 425545 h 2389467"/>
              <a:gd name="connsiteX45" fmla="*/ 999460 w 3211032"/>
              <a:gd name="connsiteY45" fmla="*/ 425545 h 2389467"/>
              <a:gd name="connsiteX46" fmla="*/ 1031358 w 3211032"/>
              <a:gd name="connsiteY46" fmla="*/ 404280 h 2389467"/>
              <a:gd name="connsiteX47" fmla="*/ 1095153 w 3211032"/>
              <a:gd name="connsiteY47" fmla="*/ 383015 h 2389467"/>
              <a:gd name="connsiteX48" fmla="*/ 1158949 w 3211032"/>
              <a:gd name="connsiteY48" fmla="*/ 361750 h 2389467"/>
              <a:gd name="connsiteX49" fmla="*/ 1222744 w 3211032"/>
              <a:gd name="connsiteY49" fmla="*/ 340485 h 2389467"/>
              <a:gd name="connsiteX50" fmla="*/ 1307805 w 3211032"/>
              <a:gd name="connsiteY50" fmla="*/ 319220 h 2389467"/>
              <a:gd name="connsiteX51" fmla="*/ 1488558 w 3211032"/>
              <a:gd name="connsiteY51" fmla="*/ 329852 h 2389467"/>
              <a:gd name="connsiteX52" fmla="*/ 1520456 w 3211032"/>
              <a:gd name="connsiteY52" fmla="*/ 340485 h 2389467"/>
              <a:gd name="connsiteX53" fmla="*/ 1679944 w 3211032"/>
              <a:gd name="connsiteY53" fmla="*/ 329852 h 2389467"/>
              <a:gd name="connsiteX54" fmla="*/ 1733107 w 3211032"/>
              <a:gd name="connsiteY54" fmla="*/ 287322 h 2389467"/>
              <a:gd name="connsiteX55" fmla="*/ 1796902 w 3211032"/>
              <a:gd name="connsiteY55" fmla="*/ 266057 h 2389467"/>
              <a:gd name="connsiteX56" fmla="*/ 1967023 w 3211032"/>
              <a:gd name="connsiteY56" fmla="*/ 234159 h 2389467"/>
              <a:gd name="connsiteX57" fmla="*/ 1998921 w 3211032"/>
              <a:gd name="connsiteY57" fmla="*/ 212894 h 2389467"/>
              <a:gd name="connsiteX58" fmla="*/ 2009553 w 3211032"/>
              <a:gd name="connsiteY58" fmla="*/ 180996 h 2389467"/>
              <a:gd name="connsiteX59" fmla="*/ 2030819 w 3211032"/>
              <a:gd name="connsiteY59" fmla="*/ 159731 h 2389467"/>
              <a:gd name="connsiteX60" fmla="*/ 2094614 w 3211032"/>
              <a:gd name="connsiteY60" fmla="*/ 180996 h 2389467"/>
              <a:gd name="connsiteX61" fmla="*/ 2169042 w 3211032"/>
              <a:gd name="connsiteY61" fmla="*/ 159731 h 2389467"/>
              <a:gd name="connsiteX62" fmla="*/ 2211572 w 3211032"/>
              <a:gd name="connsiteY62" fmla="*/ 149099 h 2389467"/>
              <a:gd name="connsiteX63" fmla="*/ 2243470 w 3211032"/>
              <a:gd name="connsiteY63" fmla="*/ 138466 h 2389467"/>
              <a:gd name="connsiteX64" fmla="*/ 2434856 w 3211032"/>
              <a:gd name="connsiteY64" fmla="*/ 117201 h 2389467"/>
              <a:gd name="connsiteX65" fmla="*/ 2466753 w 3211032"/>
              <a:gd name="connsiteY65" fmla="*/ 106568 h 2389467"/>
              <a:gd name="connsiteX66" fmla="*/ 2509284 w 3211032"/>
              <a:gd name="connsiteY66" fmla="*/ 95936 h 2389467"/>
              <a:gd name="connsiteX67" fmla="*/ 2541181 w 3211032"/>
              <a:gd name="connsiteY67" fmla="*/ 74671 h 2389467"/>
              <a:gd name="connsiteX68" fmla="*/ 2626242 w 3211032"/>
              <a:gd name="connsiteY68" fmla="*/ 53406 h 2389467"/>
              <a:gd name="connsiteX69" fmla="*/ 2658139 w 3211032"/>
              <a:gd name="connsiteY69" fmla="*/ 42773 h 2389467"/>
              <a:gd name="connsiteX70" fmla="*/ 2849526 w 3211032"/>
              <a:gd name="connsiteY70" fmla="*/ 32141 h 2389467"/>
              <a:gd name="connsiteX71" fmla="*/ 2998381 w 3211032"/>
              <a:gd name="connsiteY71" fmla="*/ 42773 h 2389467"/>
              <a:gd name="connsiteX72" fmla="*/ 3125972 w 3211032"/>
              <a:gd name="connsiteY72" fmla="*/ 10875 h 2389467"/>
              <a:gd name="connsiteX73" fmla="*/ 3189767 w 3211032"/>
              <a:gd name="connsiteY73" fmla="*/ 42773 h 2389467"/>
              <a:gd name="connsiteX74" fmla="*/ 3211032 w 3211032"/>
              <a:gd name="connsiteY74" fmla="*/ 74671 h 2389467"/>
              <a:gd name="connsiteX0" fmla="*/ 1242459 w 3211032"/>
              <a:gd name="connsiteY0" fmla="*/ 1998942 h 2183793"/>
              <a:gd name="connsiteX1" fmla="*/ 1211004 w 3211032"/>
              <a:gd name="connsiteY1" fmla="*/ 2183242 h 2183793"/>
              <a:gd name="connsiteX2" fmla="*/ 1073888 w 3211032"/>
              <a:gd name="connsiteY2" fmla="*/ 2105489 h 2183793"/>
              <a:gd name="connsiteX3" fmla="*/ 1010093 w 3211032"/>
              <a:gd name="connsiteY3" fmla="*/ 2084224 h 2183793"/>
              <a:gd name="connsiteX4" fmla="*/ 978195 w 3211032"/>
              <a:gd name="connsiteY4" fmla="*/ 2062959 h 2183793"/>
              <a:gd name="connsiteX5" fmla="*/ 903767 w 3211032"/>
              <a:gd name="connsiteY5" fmla="*/ 2052327 h 2183793"/>
              <a:gd name="connsiteX6" fmla="*/ 786809 w 3211032"/>
              <a:gd name="connsiteY6" fmla="*/ 2020429 h 2183793"/>
              <a:gd name="connsiteX7" fmla="*/ 754912 w 3211032"/>
              <a:gd name="connsiteY7" fmla="*/ 2009796 h 2183793"/>
              <a:gd name="connsiteX8" fmla="*/ 669851 w 3211032"/>
              <a:gd name="connsiteY8" fmla="*/ 1946001 h 2183793"/>
              <a:gd name="connsiteX9" fmla="*/ 606056 w 3211032"/>
              <a:gd name="connsiteY9" fmla="*/ 1914103 h 2183793"/>
              <a:gd name="connsiteX10" fmla="*/ 531628 w 3211032"/>
              <a:gd name="connsiteY10" fmla="*/ 1839675 h 2183793"/>
              <a:gd name="connsiteX11" fmla="*/ 478465 w 3211032"/>
              <a:gd name="connsiteY11" fmla="*/ 1775880 h 2183793"/>
              <a:gd name="connsiteX12" fmla="*/ 446567 w 3211032"/>
              <a:gd name="connsiteY12" fmla="*/ 1765248 h 2183793"/>
              <a:gd name="connsiteX13" fmla="*/ 414670 w 3211032"/>
              <a:gd name="connsiteY13" fmla="*/ 1701452 h 2183793"/>
              <a:gd name="connsiteX14" fmla="*/ 393405 w 3211032"/>
              <a:gd name="connsiteY14" fmla="*/ 1627024 h 2183793"/>
              <a:gd name="connsiteX15" fmla="*/ 372139 w 3211032"/>
              <a:gd name="connsiteY15" fmla="*/ 1563229 h 2183793"/>
              <a:gd name="connsiteX16" fmla="*/ 287079 w 3211032"/>
              <a:gd name="connsiteY16" fmla="*/ 1467536 h 2183793"/>
              <a:gd name="connsiteX17" fmla="*/ 265814 w 3211032"/>
              <a:gd name="connsiteY17" fmla="*/ 1393108 h 2183793"/>
              <a:gd name="connsiteX18" fmla="*/ 244549 w 3211032"/>
              <a:gd name="connsiteY18" fmla="*/ 1361210 h 2183793"/>
              <a:gd name="connsiteX19" fmla="*/ 223284 w 3211032"/>
              <a:gd name="connsiteY19" fmla="*/ 1297415 h 2183793"/>
              <a:gd name="connsiteX20" fmla="*/ 202019 w 3211032"/>
              <a:gd name="connsiteY20" fmla="*/ 1265517 h 2183793"/>
              <a:gd name="connsiteX21" fmla="*/ 191386 w 3211032"/>
              <a:gd name="connsiteY21" fmla="*/ 1233620 h 2183793"/>
              <a:gd name="connsiteX22" fmla="*/ 159488 w 3211032"/>
              <a:gd name="connsiteY22" fmla="*/ 1212355 h 2183793"/>
              <a:gd name="connsiteX23" fmla="*/ 138223 w 3211032"/>
              <a:gd name="connsiteY23" fmla="*/ 1191089 h 2183793"/>
              <a:gd name="connsiteX24" fmla="*/ 127591 w 3211032"/>
              <a:gd name="connsiteY24" fmla="*/ 1159192 h 2183793"/>
              <a:gd name="connsiteX25" fmla="*/ 85060 w 3211032"/>
              <a:gd name="connsiteY25" fmla="*/ 1106029 h 2183793"/>
              <a:gd name="connsiteX26" fmla="*/ 63795 w 3211032"/>
              <a:gd name="connsiteY26" fmla="*/ 1074131 h 2183793"/>
              <a:gd name="connsiteX27" fmla="*/ 53163 w 3211032"/>
              <a:gd name="connsiteY27" fmla="*/ 1042234 h 2183793"/>
              <a:gd name="connsiteX28" fmla="*/ 10632 w 3211032"/>
              <a:gd name="connsiteY28" fmla="*/ 999703 h 2183793"/>
              <a:gd name="connsiteX29" fmla="*/ 0 w 3211032"/>
              <a:gd name="connsiteY29" fmla="*/ 967806 h 2183793"/>
              <a:gd name="connsiteX30" fmla="*/ 10632 w 3211032"/>
              <a:gd name="connsiteY30" fmla="*/ 925275 h 2183793"/>
              <a:gd name="connsiteX31" fmla="*/ 63795 w 3211032"/>
              <a:gd name="connsiteY31" fmla="*/ 893378 h 2183793"/>
              <a:gd name="connsiteX32" fmla="*/ 116958 w 3211032"/>
              <a:gd name="connsiteY32" fmla="*/ 882745 h 2183793"/>
              <a:gd name="connsiteX33" fmla="*/ 191386 w 3211032"/>
              <a:gd name="connsiteY33" fmla="*/ 872113 h 2183793"/>
              <a:gd name="connsiteX34" fmla="*/ 255181 w 3211032"/>
              <a:gd name="connsiteY34" fmla="*/ 850848 h 2183793"/>
              <a:gd name="connsiteX35" fmla="*/ 318977 w 3211032"/>
              <a:gd name="connsiteY35" fmla="*/ 840215 h 2183793"/>
              <a:gd name="connsiteX36" fmla="*/ 393405 w 3211032"/>
              <a:gd name="connsiteY36" fmla="*/ 818950 h 2183793"/>
              <a:gd name="connsiteX37" fmla="*/ 435935 w 3211032"/>
              <a:gd name="connsiteY37" fmla="*/ 755155 h 2183793"/>
              <a:gd name="connsiteX38" fmla="*/ 467832 w 3211032"/>
              <a:gd name="connsiteY38" fmla="*/ 691359 h 2183793"/>
              <a:gd name="connsiteX39" fmla="*/ 489098 w 3211032"/>
              <a:gd name="connsiteY39" fmla="*/ 670094 h 2183793"/>
              <a:gd name="connsiteX40" fmla="*/ 542260 w 3211032"/>
              <a:gd name="connsiteY40" fmla="*/ 616931 h 2183793"/>
              <a:gd name="connsiteX41" fmla="*/ 606056 w 3211032"/>
              <a:gd name="connsiteY41" fmla="*/ 489341 h 2183793"/>
              <a:gd name="connsiteX42" fmla="*/ 627321 w 3211032"/>
              <a:gd name="connsiteY42" fmla="*/ 468075 h 2183793"/>
              <a:gd name="connsiteX43" fmla="*/ 691116 w 3211032"/>
              <a:gd name="connsiteY43" fmla="*/ 446810 h 2183793"/>
              <a:gd name="connsiteX44" fmla="*/ 882502 w 3211032"/>
              <a:gd name="connsiteY44" fmla="*/ 425545 h 2183793"/>
              <a:gd name="connsiteX45" fmla="*/ 999460 w 3211032"/>
              <a:gd name="connsiteY45" fmla="*/ 425545 h 2183793"/>
              <a:gd name="connsiteX46" fmla="*/ 1031358 w 3211032"/>
              <a:gd name="connsiteY46" fmla="*/ 404280 h 2183793"/>
              <a:gd name="connsiteX47" fmla="*/ 1095153 w 3211032"/>
              <a:gd name="connsiteY47" fmla="*/ 383015 h 2183793"/>
              <a:gd name="connsiteX48" fmla="*/ 1158949 w 3211032"/>
              <a:gd name="connsiteY48" fmla="*/ 361750 h 2183793"/>
              <a:gd name="connsiteX49" fmla="*/ 1222744 w 3211032"/>
              <a:gd name="connsiteY49" fmla="*/ 340485 h 2183793"/>
              <a:gd name="connsiteX50" fmla="*/ 1307805 w 3211032"/>
              <a:gd name="connsiteY50" fmla="*/ 319220 h 2183793"/>
              <a:gd name="connsiteX51" fmla="*/ 1488558 w 3211032"/>
              <a:gd name="connsiteY51" fmla="*/ 329852 h 2183793"/>
              <a:gd name="connsiteX52" fmla="*/ 1520456 w 3211032"/>
              <a:gd name="connsiteY52" fmla="*/ 340485 h 2183793"/>
              <a:gd name="connsiteX53" fmla="*/ 1679944 w 3211032"/>
              <a:gd name="connsiteY53" fmla="*/ 329852 h 2183793"/>
              <a:gd name="connsiteX54" fmla="*/ 1733107 w 3211032"/>
              <a:gd name="connsiteY54" fmla="*/ 287322 h 2183793"/>
              <a:gd name="connsiteX55" fmla="*/ 1796902 w 3211032"/>
              <a:gd name="connsiteY55" fmla="*/ 266057 h 2183793"/>
              <a:gd name="connsiteX56" fmla="*/ 1967023 w 3211032"/>
              <a:gd name="connsiteY56" fmla="*/ 234159 h 2183793"/>
              <a:gd name="connsiteX57" fmla="*/ 1998921 w 3211032"/>
              <a:gd name="connsiteY57" fmla="*/ 212894 h 2183793"/>
              <a:gd name="connsiteX58" fmla="*/ 2009553 w 3211032"/>
              <a:gd name="connsiteY58" fmla="*/ 180996 h 2183793"/>
              <a:gd name="connsiteX59" fmla="*/ 2030819 w 3211032"/>
              <a:gd name="connsiteY59" fmla="*/ 159731 h 2183793"/>
              <a:gd name="connsiteX60" fmla="*/ 2094614 w 3211032"/>
              <a:gd name="connsiteY60" fmla="*/ 180996 h 2183793"/>
              <a:gd name="connsiteX61" fmla="*/ 2169042 w 3211032"/>
              <a:gd name="connsiteY61" fmla="*/ 159731 h 2183793"/>
              <a:gd name="connsiteX62" fmla="*/ 2211572 w 3211032"/>
              <a:gd name="connsiteY62" fmla="*/ 149099 h 2183793"/>
              <a:gd name="connsiteX63" fmla="*/ 2243470 w 3211032"/>
              <a:gd name="connsiteY63" fmla="*/ 138466 h 2183793"/>
              <a:gd name="connsiteX64" fmla="*/ 2434856 w 3211032"/>
              <a:gd name="connsiteY64" fmla="*/ 117201 h 2183793"/>
              <a:gd name="connsiteX65" fmla="*/ 2466753 w 3211032"/>
              <a:gd name="connsiteY65" fmla="*/ 106568 h 2183793"/>
              <a:gd name="connsiteX66" fmla="*/ 2509284 w 3211032"/>
              <a:gd name="connsiteY66" fmla="*/ 95936 h 2183793"/>
              <a:gd name="connsiteX67" fmla="*/ 2541181 w 3211032"/>
              <a:gd name="connsiteY67" fmla="*/ 74671 h 2183793"/>
              <a:gd name="connsiteX68" fmla="*/ 2626242 w 3211032"/>
              <a:gd name="connsiteY68" fmla="*/ 53406 h 2183793"/>
              <a:gd name="connsiteX69" fmla="*/ 2658139 w 3211032"/>
              <a:gd name="connsiteY69" fmla="*/ 42773 h 2183793"/>
              <a:gd name="connsiteX70" fmla="*/ 2849526 w 3211032"/>
              <a:gd name="connsiteY70" fmla="*/ 32141 h 2183793"/>
              <a:gd name="connsiteX71" fmla="*/ 2998381 w 3211032"/>
              <a:gd name="connsiteY71" fmla="*/ 42773 h 2183793"/>
              <a:gd name="connsiteX72" fmla="*/ 3125972 w 3211032"/>
              <a:gd name="connsiteY72" fmla="*/ 10875 h 2183793"/>
              <a:gd name="connsiteX73" fmla="*/ 3189767 w 3211032"/>
              <a:gd name="connsiteY73" fmla="*/ 42773 h 2183793"/>
              <a:gd name="connsiteX74" fmla="*/ 3211032 w 3211032"/>
              <a:gd name="connsiteY74" fmla="*/ 74671 h 2183793"/>
              <a:gd name="connsiteX0" fmla="*/ 1290084 w 3211032"/>
              <a:gd name="connsiteY0" fmla="*/ 1998942 h 2183793"/>
              <a:gd name="connsiteX1" fmla="*/ 1211004 w 3211032"/>
              <a:gd name="connsiteY1" fmla="*/ 2183242 h 2183793"/>
              <a:gd name="connsiteX2" fmla="*/ 1073888 w 3211032"/>
              <a:gd name="connsiteY2" fmla="*/ 2105489 h 2183793"/>
              <a:gd name="connsiteX3" fmla="*/ 1010093 w 3211032"/>
              <a:gd name="connsiteY3" fmla="*/ 2084224 h 2183793"/>
              <a:gd name="connsiteX4" fmla="*/ 978195 w 3211032"/>
              <a:gd name="connsiteY4" fmla="*/ 2062959 h 2183793"/>
              <a:gd name="connsiteX5" fmla="*/ 903767 w 3211032"/>
              <a:gd name="connsiteY5" fmla="*/ 2052327 h 2183793"/>
              <a:gd name="connsiteX6" fmla="*/ 786809 w 3211032"/>
              <a:gd name="connsiteY6" fmla="*/ 2020429 h 2183793"/>
              <a:gd name="connsiteX7" fmla="*/ 754912 w 3211032"/>
              <a:gd name="connsiteY7" fmla="*/ 2009796 h 2183793"/>
              <a:gd name="connsiteX8" fmla="*/ 669851 w 3211032"/>
              <a:gd name="connsiteY8" fmla="*/ 1946001 h 2183793"/>
              <a:gd name="connsiteX9" fmla="*/ 606056 w 3211032"/>
              <a:gd name="connsiteY9" fmla="*/ 1914103 h 2183793"/>
              <a:gd name="connsiteX10" fmla="*/ 531628 w 3211032"/>
              <a:gd name="connsiteY10" fmla="*/ 1839675 h 2183793"/>
              <a:gd name="connsiteX11" fmla="*/ 478465 w 3211032"/>
              <a:gd name="connsiteY11" fmla="*/ 1775880 h 2183793"/>
              <a:gd name="connsiteX12" fmla="*/ 446567 w 3211032"/>
              <a:gd name="connsiteY12" fmla="*/ 1765248 h 2183793"/>
              <a:gd name="connsiteX13" fmla="*/ 414670 w 3211032"/>
              <a:gd name="connsiteY13" fmla="*/ 1701452 h 2183793"/>
              <a:gd name="connsiteX14" fmla="*/ 393405 w 3211032"/>
              <a:gd name="connsiteY14" fmla="*/ 1627024 h 2183793"/>
              <a:gd name="connsiteX15" fmla="*/ 372139 w 3211032"/>
              <a:gd name="connsiteY15" fmla="*/ 1563229 h 2183793"/>
              <a:gd name="connsiteX16" fmla="*/ 287079 w 3211032"/>
              <a:gd name="connsiteY16" fmla="*/ 1467536 h 2183793"/>
              <a:gd name="connsiteX17" fmla="*/ 265814 w 3211032"/>
              <a:gd name="connsiteY17" fmla="*/ 1393108 h 2183793"/>
              <a:gd name="connsiteX18" fmla="*/ 244549 w 3211032"/>
              <a:gd name="connsiteY18" fmla="*/ 1361210 h 2183793"/>
              <a:gd name="connsiteX19" fmla="*/ 223284 w 3211032"/>
              <a:gd name="connsiteY19" fmla="*/ 1297415 h 2183793"/>
              <a:gd name="connsiteX20" fmla="*/ 202019 w 3211032"/>
              <a:gd name="connsiteY20" fmla="*/ 1265517 h 2183793"/>
              <a:gd name="connsiteX21" fmla="*/ 191386 w 3211032"/>
              <a:gd name="connsiteY21" fmla="*/ 1233620 h 2183793"/>
              <a:gd name="connsiteX22" fmla="*/ 159488 w 3211032"/>
              <a:gd name="connsiteY22" fmla="*/ 1212355 h 2183793"/>
              <a:gd name="connsiteX23" fmla="*/ 138223 w 3211032"/>
              <a:gd name="connsiteY23" fmla="*/ 1191089 h 2183793"/>
              <a:gd name="connsiteX24" fmla="*/ 127591 w 3211032"/>
              <a:gd name="connsiteY24" fmla="*/ 1159192 h 2183793"/>
              <a:gd name="connsiteX25" fmla="*/ 85060 w 3211032"/>
              <a:gd name="connsiteY25" fmla="*/ 1106029 h 2183793"/>
              <a:gd name="connsiteX26" fmla="*/ 63795 w 3211032"/>
              <a:gd name="connsiteY26" fmla="*/ 1074131 h 2183793"/>
              <a:gd name="connsiteX27" fmla="*/ 53163 w 3211032"/>
              <a:gd name="connsiteY27" fmla="*/ 1042234 h 2183793"/>
              <a:gd name="connsiteX28" fmla="*/ 10632 w 3211032"/>
              <a:gd name="connsiteY28" fmla="*/ 999703 h 2183793"/>
              <a:gd name="connsiteX29" fmla="*/ 0 w 3211032"/>
              <a:gd name="connsiteY29" fmla="*/ 967806 h 2183793"/>
              <a:gd name="connsiteX30" fmla="*/ 10632 w 3211032"/>
              <a:gd name="connsiteY30" fmla="*/ 925275 h 2183793"/>
              <a:gd name="connsiteX31" fmla="*/ 63795 w 3211032"/>
              <a:gd name="connsiteY31" fmla="*/ 893378 h 2183793"/>
              <a:gd name="connsiteX32" fmla="*/ 116958 w 3211032"/>
              <a:gd name="connsiteY32" fmla="*/ 882745 h 2183793"/>
              <a:gd name="connsiteX33" fmla="*/ 191386 w 3211032"/>
              <a:gd name="connsiteY33" fmla="*/ 872113 h 2183793"/>
              <a:gd name="connsiteX34" fmla="*/ 255181 w 3211032"/>
              <a:gd name="connsiteY34" fmla="*/ 850848 h 2183793"/>
              <a:gd name="connsiteX35" fmla="*/ 318977 w 3211032"/>
              <a:gd name="connsiteY35" fmla="*/ 840215 h 2183793"/>
              <a:gd name="connsiteX36" fmla="*/ 393405 w 3211032"/>
              <a:gd name="connsiteY36" fmla="*/ 818950 h 2183793"/>
              <a:gd name="connsiteX37" fmla="*/ 435935 w 3211032"/>
              <a:gd name="connsiteY37" fmla="*/ 755155 h 2183793"/>
              <a:gd name="connsiteX38" fmla="*/ 467832 w 3211032"/>
              <a:gd name="connsiteY38" fmla="*/ 691359 h 2183793"/>
              <a:gd name="connsiteX39" fmla="*/ 489098 w 3211032"/>
              <a:gd name="connsiteY39" fmla="*/ 670094 h 2183793"/>
              <a:gd name="connsiteX40" fmla="*/ 542260 w 3211032"/>
              <a:gd name="connsiteY40" fmla="*/ 616931 h 2183793"/>
              <a:gd name="connsiteX41" fmla="*/ 606056 w 3211032"/>
              <a:gd name="connsiteY41" fmla="*/ 489341 h 2183793"/>
              <a:gd name="connsiteX42" fmla="*/ 627321 w 3211032"/>
              <a:gd name="connsiteY42" fmla="*/ 468075 h 2183793"/>
              <a:gd name="connsiteX43" fmla="*/ 691116 w 3211032"/>
              <a:gd name="connsiteY43" fmla="*/ 446810 h 2183793"/>
              <a:gd name="connsiteX44" fmla="*/ 882502 w 3211032"/>
              <a:gd name="connsiteY44" fmla="*/ 425545 h 2183793"/>
              <a:gd name="connsiteX45" fmla="*/ 999460 w 3211032"/>
              <a:gd name="connsiteY45" fmla="*/ 425545 h 2183793"/>
              <a:gd name="connsiteX46" fmla="*/ 1031358 w 3211032"/>
              <a:gd name="connsiteY46" fmla="*/ 404280 h 2183793"/>
              <a:gd name="connsiteX47" fmla="*/ 1095153 w 3211032"/>
              <a:gd name="connsiteY47" fmla="*/ 383015 h 2183793"/>
              <a:gd name="connsiteX48" fmla="*/ 1158949 w 3211032"/>
              <a:gd name="connsiteY48" fmla="*/ 361750 h 2183793"/>
              <a:gd name="connsiteX49" fmla="*/ 1222744 w 3211032"/>
              <a:gd name="connsiteY49" fmla="*/ 340485 h 2183793"/>
              <a:gd name="connsiteX50" fmla="*/ 1307805 w 3211032"/>
              <a:gd name="connsiteY50" fmla="*/ 319220 h 2183793"/>
              <a:gd name="connsiteX51" fmla="*/ 1488558 w 3211032"/>
              <a:gd name="connsiteY51" fmla="*/ 329852 h 2183793"/>
              <a:gd name="connsiteX52" fmla="*/ 1520456 w 3211032"/>
              <a:gd name="connsiteY52" fmla="*/ 340485 h 2183793"/>
              <a:gd name="connsiteX53" fmla="*/ 1679944 w 3211032"/>
              <a:gd name="connsiteY53" fmla="*/ 329852 h 2183793"/>
              <a:gd name="connsiteX54" fmla="*/ 1733107 w 3211032"/>
              <a:gd name="connsiteY54" fmla="*/ 287322 h 2183793"/>
              <a:gd name="connsiteX55" fmla="*/ 1796902 w 3211032"/>
              <a:gd name="connsiteY55" fmla="*/ 266057 h 2183793"/>
              <a:gd name="connsiteX56" fmla="*/ 1967023 w 3211032"/>
              <a:gd name="connsiteY56" fmla="*/ 234159 h 2183793"/>
              <a:gd name="connsiteX57" fmla="*/ 1998921 w 3211032"/>
              <a:gd name="connsiteY57" fmla="*/ 212894 h 2183793"/>
              <a:gd name="connsiteX58" fmla="*/ 2009553 w 3211032"/>
              <a:gd name="connsiteY58" fmla="*/ 180996 h 2183793"/>
              <a:gd name="connsiteX59" fmla="*/ 2030819 w 3211032"/>
              <a:gd name="connsiteY59" fmla="*/ 159731 h 2183793"/>
              <a:gd name="connsiteX60" fmla="*/ 2094614 w 3211032"/>
              <a:gd name="connsiteY60" fmla="*/ 180996 h 2183793"/>
              <a:gd name="connsiteX61" fmla="*/ 2169042 w 3211032"/>
              <a:gd name="connsiteY61" fmla="*/ 159731 h 2183793"/>
              <a:gd name="connsiteX62" fmla="*/ 2211572 w 3211032"/>
              <a:gd name="connsiteY62" fmla="*/ 149099 h 2183793"/>
              <a:gd name="connsiteX63" fmla="*/ 2243470 w 3211032"/>
              <a:gd name="connsiteY63" fmla="*/ 138466 h 2183793"/>
              <a:gd name="connsiteX64" fmla="*/ 2434856 w 3211032"/>
              <a:gd name="connsiteY64" fmla="*/ 117201 h 2183793"/>
              <a:gd name="connsiteX65" fmla="*/ 2466753 w 3211032"/>
              <a:gd name="connsiteY65" fmla="*/ 106568 h 2183793"/>
              <a:gd name="connsiteX66" fmla="*/ 2509284 w 3211032"/>
              <a:gd name="connsiteY66" fmla="*/ 95936 h 2183793"/>
              <a:gd name="connsiteX67" fmla="*/ 2541181 w 3211032"/>
              <a:gd name="connsiteY67" fmla="*/ 74671 h 2183793"/>
              <a:gd name="connsiteX68" fmla="*/ 2626242 w 3211032"/>
              <a:gd name="connsiteY68" fmla="*/ 53406 h 2183793"/>
              <a:gd name="connsiteX69" fmla="*/ 2658139 w 3211032"/>
              <a:gd name="connsiteY69" fmla="*/ 42773 h 2183793"/>
              <a:gd name="connsiteX70" fmla="*/ 2849526 w 3211032"/>
              <a:gd name="connsiteY70" fmla="*/ 32141 h 2183793"/>
              <a:gd name="connsiteX71" fmla="*/ 2998381 w 3211032"/>
              <a:gd name="connsiteY71" fmla="*/ 42773 h 2183793"/>
              <a:gd name="connsiteX72" fmla="*/ 3125972 w 3211032"/>
              <a:gd name="connsiteY72" fmla="*/ 10875 h 2183793"/>
              <a:gd name="connsiteX73" fmla="*/ 3189767 w 3211032"/>
              <a:gd name="connsiteY73" fmla="*/ 42773 h 2183793"/>
              <a:gd name="connsiteX74" fmla="*/ 3211032 w 3211032"/>
              <a:gd name="connsiteY74" fmla="*/ 74671 h 2183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211032" h="2183793">
                <a:moveTo>
                  <a:pt x="1290084" y="1998942"/>
                </a:moveTo>
                <a:cubicBezTo>
                  <a:pt x="1292779" y="1994734"/>
                  <a:pt x="1221637" y="2195647"/>
                  <a:pt x="1211004" y="2183242"/>
                </a:cubicBezTo>
                <a:cubicBezTo>
                  <a:pt x="1200371" y="2170837"/>
                  <a:pt x="1107373" y="2121992"/>
                  <a:pt x="1073888" y="2105489"/>
                </a:cubicBezTo>
                <a:cubicBezTo>
                  <a:pt x="1040403" y="2088986"/>
                  <a:pt x="1028744" y="2096658"/>
                  <a:pt x="1010093" y="2084224"/>
                </a:cubicBezTo>
                <a:cubicBezTo>
                  <a:pt x="999460" y="2077136"/>
                  <a:pt x="990435" y="2066631"/>
                  <a:pt x="978195" y="2062959"/>
                </a:cubicBezTo>
                <a:cubicBezTo>
                  <a:pt x="954191" y="2055758"/>
                  <a:pt x="928487" y="2056447"/>
                  <a:pt x="903767" y="2052327"/>
                </a:cubicBezTo>
                <a:cubicBezTo>
                  <a:pt x="843661" y="2042309"/>
                  <a:pt x="849098" y="2041192"/>
                  <a:pt x="786809" y="2020429"/>
                </a:cubicBezTo>
                <a:lnTo>
                  <a:pt x="754912" y="2009796"/>
                </a:lnTo>
                <a:cubicBezTo>
                  <a:pt x="729722" y="1984607"/>
                  <a:pt x="705917" y="1958023"/>
                  <a:pt x="669851" y="1946001"/>
                </a:cubicBezTo>
                <a:cubicBezTo>
                  <a:pt x="625830" y="1931327"/>
                  <a:pt x="647278" y="1941585"/>
                  <a:pt x="606056" y="1914103"/>
                </a:cubicBezTo>
                <a:cubicBezTo>
                  <a:pt x="557309" y="1840983"/>
                  <a:pt x="587772" y="1858390"/>
                  <a:pt x="531628" y="1839675"/>
                </a:cubicBezTo>
                <a:cubicBezTo>
                  <a:pt x="515937" y="1816139"/>
                  <a:pt x="503025" y="1792253"/>
                  <a:pt x="478465" y="1775880"/>
                </a:cubicBezTo>
                <a:cubicBezTo>
                  <a:pt x="469140" y="1769663"/>
                  <a:pt x="457200" y="1768792"/>
                  <a:pt x="446567" y="1765248"/>
                </a:cubicBezTo>
                <a:cubicBezTo>
                  <a:pt x="419847" y="1685082"/>
                  <a:pt x="455888" y="1783887"/>
                  <a:pt x="414670" y="1701452"/>
                </a:cubicBezTo>
                <a:cubicBezTo>
                  <a:pt x="405733" y="1683578"/>
                  <a:pt x="398518" y="1644068"/>
                  <a:pt x="393405" y="1627024"/>
                </a:cubicBezTo>
                <a:cubicBezTo>
                  <a:pt x="386964" y="1605554"/>
                  <a:pt x="387989" y="1579079"/>
                  <a:pt x="372139" y="1563229"/>
                </a:cubicBezTo>
                <a:cubicBezTo>
                  <a:pt x="343957" y="1535047"/>
                  <a:pt x="306053" y="1505484"/>
                  <a:pt x="287079" y="1467536"/>
                </a:cubicBezTo>
                <a:cubicBezTo>
                  <a:pt x="266383" y="1426144"/>
                  <a:pt x="286259" y="1440815"/>
                  <a:pt x="265814" y="1393108"/>
                </a:cubicBezTo>
                <a:cubicBezTo>
                  <a:pt x="260780" y="1381362"/>
                  <a:pt x="249739" y="1372887"/>
                  <a:pt x="244549" y="1361210"/>
                </a:cubicBezTo>
                <a:cubicBezTo>
                  <a:pt x="235445" y="1340727"/>
                  <a:pt x="235718" y="1316066"/>
                  <a:pt x="223284" y="1297415"/>
                </a:cubicBezTo>
                <a:cubicBezTo>
                  <a:pt x="216196" y="1286782"/>
                  <a:pt x="207734" y="1276947"/>
                  <a:pt x="202019" y="1265517"/>
                </a:cubicBezTo>
                <a:cubicBezTo>
                  <a:pt x="197007" y="1255493"/>
                  <a:pt x="198387" y="1242372"/>
                  <a:pt x="191386" y="1233620"/>
                </a:cubicBezTo>
                <a:cubicBezTo>
                  <a:pt x="183403" y="1223642"/>
                  <a:pt x="169467" y="1220338"/>
                  <a:pt x="159488" y="1212355"/>
                </a:cubicBezTo>
                <a:cubicBezTo>
                  <a:pt x="151660" y="1206093"/>
                  <a:pt x="145311" y="1198178"/>
                  <a:pt x="138223" y="1191089"/>
                </a:cubicBezTo>
                <a:cubicBezTo>
                  <a:pt x="134679" y="1180457"/>
                  <a:pt x="132603" y="1169216"/>
                  <a:pt x="127591" y="1159192"/>
                </a:cubicBezTo>
                <a:cubicBezTo>
                  <a:pt x="105772" y="1115553"/>
                  <a:pt x="111435" y="1138997"/>
                  <a:pt x="85060" y="1106029"/>
                </a:cubicBezTo>
                <a:cubicBezTo>
                  <a:pt x="77077" y="1096050"/>
                  <a:pt x="70883" y="1084764"/>
                  <a:pt x="63795" y="1074131"/>
                </a:cubicBezTo>
                <a:cubicBezTo>
                  <a:pt x="60251" y="1063499"/>
                  <a:pt x="59677" y="1051354"/>
                  <a:pt x="53163" y="1042234"/>
                </a:cubicBezTo>
                <a:cubicBezTo>
                  <a:pt x="41510" y="1025919"/>
                  <a:pt x="10632" y="999703"/>
                  <a:pt x="10632" y="999703"/>
                </a:cubicBezTo>
                <a:cubicBezTo>
                  <a:pt x="7088" y="989071"/>
                  <a:pt x="0" y="979013"/>
                  <a:pt x="0" y="967806"/>
                </a:cubicBezTo>
                <a:cubicBezTo>
                  <a:pt x="0" y="953193"/>
                  <a:pt x="4097" y="938345"/>
                  <a:pt x="10632" y="925275"/>
                </a:cubicBezTo>
                <a:cubicBezTo>
                  <a:pt x="21378" y="903783"/>
                  <a:pt x="43009" y="898575"/>
                  <a:pt x="63795" y="893378"/>
                </a:cubicBezTo>
                <a:cubicBezTo>
                  <a:pt x="81327" y="888995"/>
                  <a:pt x="99132" y="885716"/>
                  <a:pt x="116958" y="882745"/>
                </a:cubicBezTo>
                <a:cubicBezTo>
                  <a:pt x="141678" y="878625"/>
                  <a:pt x="166577" y="875657"/>
                  <a:pt x="191386" y="872113"/>
                </a:cubicBezTo>
                <a:cubicBezTo>
                  <a:pt x="212651" y="865025"/>
                  <a:pt x="233071" y="854533"/>
                  <a:pt x="255181" y="850848"/>
                </a:cubicBezTo>
                <a:cubicBezTo>
                  <a:pt x="276446" y="847304"/>
                  <a:pt x="297837" y="844443"/>
                  <a:pt x="318977" y="840215"/>
                </a:cubicBezTo>
                <a:cubicBezTo>
                  <a:pt x="352348" y="833541"/>
                  <a:pt x="363008" y="829082"/>
                  <a:pt x="393405" y="818950"/>
                </a:cubicBezTo>
                <a:cubicBezTo>
                  <a:pt x="407582" y="797685"/>
                  <a:pt x="427854" y="779401"/>
                  <a:pt x="435935" y="755155"/>
                </a:cubicBezTo>
                <a:cubicBezTo>
                  <a:pt x="447164" y="721465"/>
                  <a:pt x="444276" y="720803"/>
                  <a:pt x="467832" y="691359"/>
                </a:cubicBezTo>
                <a:cubicBezTo>
                  <a:pt x="474094" y="683531"/>
                  <a:pt x="482836" y="677922"/>
                  <a:pt x="489098" y="670094"/>
                </a:cubicBezTo>
                <a:cubicBezTo>
                  <a:pt x="529605" y="619461"/>
                  <a:pt x="487577" y="653387"/>
                  <a:pt x="542260" y="616931"/>
                </a:cubicBezTo>
                <a:cubicBezTo>
                  <a:pt x="559557" y="565044"/>
                  <a:pt x="564833" y="530566"/>
                  <a:pt x="606056" y="489341"/>
                </a:cubicBezTo>
                <a:cubicBezTo>
                  <a:pt x="613144" y="482252"/>
                  <a:pt x="618355" y="472558"/>
                  <a:pt x="627321" y="468075"/>
                </a:cubicBezTo>
                <a:cubicBezTo>
                  <a:pt x="647370" y="458050"/>
                  <a:pt x="669851" y="453898"/>
                  <a:pt x="691116" y="446810"/>
                </a:cubicBezTo>
                <a:cubicBezTo>
                  <a:pt x="773557" y="419330"/>
                  <a:pt x="711852" y="436922"/>
                  <a:pt x="882502" y="425545"/>
                </a:cubicBezTo>
                <a:cubicBezTo>
                  <a:pt x="932312" y="442149"/>
                  <a:pt x="926722" y="445383"/>
                  <a:pt x="999460" y="425545"/>
                </a:cubicBezTo>
                <a:cubicBezTo>
                  <a:pt x="1011789" y="422183"/>
                  <a:pt x="1019681" y="409470"/>
                  <a:pt x="1031358" y="404280"/>
                </a:cubicBezTo>
                <a:cubicBezTo>
                  <a:pt x="1051841" y="395176"/>
                  <a:pt x="1073888" y="390103"/>
                  <a:pt x="1095153" y="383015"/>
                </a:cubicBezTo>
                <a:lnTo>
                  <a:pt x="1158949" y="361750"/>
                </a:lnTo>
                <a:lnTo>
                  <a:pt x="1222744" y="340485"/>
                </a:lnTo>
                <a:lnTo>
                  <a:pt x="1307805" y="319220"/>
                </a:lnTo>
                <a:cubicBezTo>
                  <a:pt x="1368056" y="322764"/>
                  <a:pt x="1428502" y="323846"/>
                  <a:pt x="1488558" y="329852"/>
                </a:cubicBezTo>
                <a:cubicBezTo>
                  <a:pt x="1499710" y="330967"/>
                  <a:pt x="1509248" y="340485"/>
                  <a:pt x="1520456" y="340485"/>
                </a:cubicBezTo>
                <a:cubicBezTo>
                  <a:pt x="1573737" y="340485"/>
                  <a:pt x="1626781" y="333396"/>
                  <a:pt x="1679944" y="329852"/>
                </a:cubicBezTo>
                <a:cubicBezTo>
                  <a:pt x="1796269" y="291079"/>
                  <a:pt x="1623185" y="356024"/>
                  <a:pt x="1733107" y="287322"/>
                </a:cubicBezTo>
                <a:cubicBezTo>
                  <a:pt x="1752115" y="275442"/>
                  <a:pt x="1774792" y="269742"/>
                  <a:pt x="1796902" y="266057"/>
                </a:cubicBezTo>
                <a:cubicBezTo>
                  <a:pt x="1938907" y="242390"/>
                  <a:pt x="1882664" y="255250"/>
                  <a:pt x="1967023" y="234159"/>
                </a:cubicBezTo>
                <a:cubicBezTo>
                  <a:pt x="1977656" y="227071"/>
                  <a:pt x="1990938" y="222873"/>
                  <a:pt x="1998921" y="212894"/>
                </a:cubicBezTo>
                <a:cubicBezTo>
                  <a:pt x="2005922" y="204142"/>
                  <a:pt x="2003787" y="190607"/>
                  <a:pt x="2009553" y="180996"/>
                </a:cubicBezTo>
                <a:cubicBezTo>
                  <a:pt x="2014711" y="172400"/>
                  <a:pt x="2023730" y="166819"/>
                  <a:pt x="2030819" y="159731"/>
                </a:cubicBezTo>
                <a:cubicBezTo>
                  <a:pt x="2052084" y="166819"/>
                  <a:pt x="2072868" y="186432"/>
                  <a:pt x="2094614" y="180996"/>
                </a:cubicBezTo>
                <a:cubicBezTo>
                  <a:pt x="2227568" y="147759"/>
                  <a:pt x="2062267" y="190238"/>
                  <a:pt x="2169042" y="159731"/>
                </a:cubicBezTo>
                <a:cubicBezTo>
                  <a:pt x="2183093" y="155717"/>
                  <a:pt x="2197521" y="153113"/>
                  <a:pt x="2211572" y="149099"/>
                </a:cubicBezTo>
                <a:cubicBezTo>
                  <a:pt x="2222349" y="146020"/>
                  <a:pt x="2232480" y="140664"/>
                  <a:pt x="2243470" y="138466"/>
                </a:cubicBezTo>
                <a:cubicBezTo>
                  <a:pt x="2297357" y="127689"/>
                  <a:pt x="2385561" y="121683"/>
                  <a:pt x="2434856" y="117201"/>
                </a:cubicBezTo>
                <a:cubicBezTo>
                  <a:pt x="2445488" y="113657"/>
                  <a:pt x="2455977" y="109647"/>
                  <a:pt x="2466753" y="106568"/>
                </a:cubicBezTo>
                <a:cubicBezTo>
                  <a:pt x="2480804" y="102553"/>
                  <a:pt x="2495852" y="101692"/>
                  <a:pt x="2509284" y="95936"/>
                </a:cubicBezTo>
                <a:cubicBezTo>
                  <a:pt x="2521029" y="90902"/>
                  <a:pt x="2529752" y="80386"/>
                  <a:pt x="2541181" y="74671"/>
                </a:cubicBezTo>
                <a:cubicBezTo>
                  <a:pt x="2565489" y="62517"/>
                  <a:pt x="2601972" y="59474"/>
                  <a:pt x="2626242" y="53406"/>
                </a:cubicBezTo>
                <a:cubicBezTo>
                  <a:pt x="2637115" y="50688"/>
                  <a:pt x="2646982" y="43836"/>
                  <a:pt x="2658139" y="42773"/>
                </a:cubicBezTo>
                <a:cubicBezTo>
                  <a:pt x="2721745" y="36715"/>
                  <a:pt x="2785730" y="35685"/>
                  <a:pt x="2849526" y="32141"/>
                </a:cubicBezTo>
                <a:cubicBezTo>
                  <a:pt x="2940429" y="62442"/>
                  <a:pt x="2891079" y="56186"/>
                  <a:pt x="2998381" y="42773"/>
                </a:cubicBezTo>
                <a:cubicBezTo>
                  <a:pt x="3080115" y="-11715"/>
                  <a:pt x="3036967" y="-3958"/>
                  <a:pt x="3125972" y="10875"/>
                </a:cubicBezTo>
                <a:cubicBezTo>
                  <a:pt x="3146985" y="17879"/>
                  <a:pt x="3174777" y="24035"/>
                  <a:pt x="3189767" y="42773"/>
                </a:cubicBezTo>
                <a:cubicBezTo>
                  <a:pt x="3217975" y="78033"/>
                  <a:pt x="3183989" y="74671"/>
                  <a:pt x="3211032" y="7467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Freeform 10"/>
          <p:cNvSpPr/>
          <p:nvPr/>
        </p:nvSpPr>
        <p:spPr>
          <a:xfrm>
            <a:off x="3800475" y="1962150"/>
            <a:ext cx="2333625" cy="1971675"/>
          </a:xfrm>
          <a:custGeom>
            <a:avLst/>
            <a:gdLst>
              <a:gd name="connsiteX0" fmla="*/ 428625 w 2333625"/>
              <a:gd name="connsiteY0" fmla="*/ 1819275 h 1819275"/>
              <a:gd name="connsiteX1" fmla="*/ 409575 w 2333625"/>
              <a:gd name="connsiteY1" fmla="*/ 1733550 h 1819275"/>
              <a:gd name="connsiteX2" fmla="*/ 371475 w 2333625"/>
              <a:gd name="connsiteY2" fmla="*/ 1676400 h 1819275"/>
              <a:gd name="connsiteX3" fmla="*/ 333375 w 2333625"/>
              <a:gd name="connsiteY3" fmla="*/ 1628775 h 1819275"/>
              <a:gd name="connsiteX4" fmla="*/ 266700 w 2333625"/>
              <a:gd name="connsiteY4" fmla="*/ 1562100 h 1819275"/>
              <a:gd name="connsiteX5" fmla="*/ 238125 w 2333625"/>
              <a:gd name="connsiteY5" fmla="*/ 1533525 h 1819275"/>
              <a:gd name="connsiteX6" fmla="*/ 228600 w 2333625"/>
              <a:gd name="connsiteY6" fmla="*/ 1504950 h 1819275"/>
              <a:gd name="connsiteX7" fmla="*/ 200025 w 2333625"/>
              <a:gd name="connsiteY7" fmla="*/ 1485900 h 1819275"/>
              <a:gd name="connsiteX8" fmla="*/ 190500 w 2333625"/>
              <a:gd name="connsiteY8" fmla="*/ 1457325 h 1819275"/>
              <a:gd name="connsiteX9" fmla="*/ 152400 w 2333625"/>
              <a:gd name="connsiteY9" fmla="*/ 1400175 h 1819275"/>
              <a:gd name="connsiteX10" fmla="*/ 123825 w 2333625"/>
              <a:gd name="connsiteY10" fmla="*/ 1333500 h 1819275"/>
              <a:gd name="connsiteX11" fmla="*/ 85725 w 2333625"/>
              <a:gd name="connsiteY11" fmla="*/ 1276350 h 1819275"/>
              <a:gd name="connsiteX12" fmla="*/ 66675 w 2333625"/>
              <a:gd name="connsiteY12" fmla="*/ 1247775 h 1819275"/>
              <a:gd name="connsiteX13" fmla="*/ 38100 w 2333625"/>
              <a:gd name="connsiteY13" fmla="*/ 1238250 h 1819275"/>
              <a:gd name="connsiteX14" fmla="*/ 19050 w 2333625"/>
              <a:gd name="connsiteY14" fmla="*/ 1209675 h 1819275"/>
              <a:gd name="connsiteX15" fmla="*/ 0 w 2333625"/>
              <a:gd name="connsiteY15" fmla="*/ 1152525 h 1819275"/>
              <a:gd name="connsiteX16" fmla="*/ 9525 w 2333625"/>
              <a:gd name="connsiteY16" fmla="*/ 1085850 h 1819275"/>
              <a:gd name="connsiteX17" fmla="*/ 57150 w 2333625"/>
              <a:gd name="connsiteY17" fmla="*/ 1000125 h 1819275"/>
              <a:gd name="connsiteX18" fmla="*/ 114300 w 2333625"/>
              <a:gd name="connsiteY18" fmla="*/ 942975 h 1819275"/>
              <a:gd name="connsiteX19" fmla="*/ 133350 w 2333625"/>
              <a:gd name="connsiteY19" fmla="*/ 914400 h 1819275"/>
              <a:gd name="connsiteX20" fmla="*/ 190500 w 2333625"/>
              <a:gd name="connsiteY20" fmla="*/ 866775 h 1819275"/>
              <a:gd name="connsiteX21" fmla="*/ 285750 w 2333625"/>
              <a:gd name="connsiteY21" fmla="*/ 838200 h 1819275"/>
              <a:gd name="connsiteX22" fmla="*/ 342900 w 2333625"/>
              <a:gd name="connsiteY22" fmla="*/ 800100 h 1819275"/>
              <a:gd name="connsiteX23" fmla="*/ 447675 w 2333625"/>
              <a:gd name="connsiteY23" fmla="*/ 771525 h 1819275"/>
              <a:gd name="connsiteX24" fmla="*/ 476250 w 2333625"/>
              <a:gd name="connsiteY24" fmla="*/ 762000 h 1819275"/>
              <a:gd name="connsiteX25" fmla="*/ 504825 w 2333625"/>
              <a:gd name="connsiteY25" fmla="*/ 742950 h 1819275"/>
              <a:gd name="connsiteX26" fmla="*/ 561975 w 2333625"/>
              <a:gd name="connsiteY26" fmla="*/ 723900 h 1819275"/>
              <a:gd name="connsiteX27" fmla="*/ 619125 w 2333625"/>
              <a:gd name="connsiteY27" fmla="*/ 685800 h 1819275"/>
              <a:gd name="connsiteX28" fmla="*/ 676275 w 2333625"/>
              <a:gd name="connsiteY28" fmla="*/ 647700 h 1819275"/>
              <a:gd name="connsiteX29" fmla="*/ 695325 w 2333625"/>
              <a:gd name="connsiteY29" fmla="*/ 619125 h 1819275"/>
              <a:gd name="connsiteX30" fmla="*/ 762000 w 2333625"/>
              <a:gd name="connsiteY30" fmla="*/ 571500 h 1819275"/>
              <a:gd name="connsiteX31" fmla="*/ 781050 w 2333625"/>
              <a:gd name="connsiteY31" fmla="*/ 542925 h 1819275"/>
              <a:gd name="connsiteX32" fmla="*/ 838200 w 2333625"/>
              <a:gd name="connsiteY32" fmla="*/ 514350 h 1819275"/>
              <a:gd name="connsiteX33" fmla="*/ 885825 w 2333625"/>
              <a:gd name="connsiteY33" fmla="*/ 476250 h 1819275"/>
              <a:gd name="connsiteX34" fmla="*/ 904875 w 2333625"/>
              <a:gd name="connsiteY34" fmla="*/ 447675 h 1819275"/>
              <a:gd name="connsiteX35" fmla="*/ 952500 w 2333625"/>
              <a:gd name="connsiteY35" fmla="*/ 428625 h 1819275"/>
              <a:gd name="connsiteX36" fmla="*/ 981075 w 2333625"/>
              <a:gd name="connsiteY36" fmla="*/ 409575 h 1819275"/>
              <a:gd name="connsiteX37" fmla="*/ 1038225 w 2333625"/>
              <a:gd name="connsiteY37" fmla="*/ 390525 h 1819275"/>
              <a:gd name="connsiteX38" fmla="*/ 1066800 w 2333625"/>
              <a:gd name="connsiteY38" fmla="*/ 381000 h 1819275"/>
              <a:gd name="connsiteX39" fmla="*/ 1095375 w 2333625"/>
              <a:gd name="connsiteY39" fmla="*/ 371475 h 1819275"/>
              <a:gd name="connsiteX40" fmla="*/ 1162050 w 2333625"/>
              <a:gd name="connsiteY40" fmla="*/ 352425 h 1819275"/>
              <a:gd name="connsiteX41" fmla="*/ 1190625 w 2333625"/>
              <a:gd name="connsiteY41" fmla="*/ 333375 h 1819275"/>
              <a:gd name="connsiteX42" fmla="*/ 1228725 w 2333625"/>
              <a:gd name="connsiteY42" fmla="*/ 304800 h 1819275"/>
              <a:gd name="connsiteX43" fmla="*/ 1266825 w 2333625"/>
              <a:gd name="connsiteY43" fmla="*/ 295275 h 1819275"/>
              <a:gd name="connsiteX44" fmla="*/ 1295400 w 2333625"/>
              <a:gd name="connsiteY44" fmla="*/ 285750 h 1819275"/>
              <a:gd name="connsiteX45" fmla="*/ 1343025 w 2333625"/>
              <a:gd name="connsiteY45" fmla="*/ 247650 h 1819275"/>
              <a:gd name="connsiteX46" fmla="*/ 1371600 w 2333625"/>
              <a:gd name="connsiteY46" fmla="*/ 219075 h 1819275"/>
              <a:gd name="connsiteX47" fmla="*/ 1400175 w 2333625"/>
              <a:gd name="connsiteY47" fmla="*/ 209550 h 1819275"/>
              <a:gd name="connsiteX48" fmla="*/ 1438275 w 2333625"/>
              <a:gd name="connsiteY48" fmla="*/ 200025 h 1819275"/>
              <a:gd name="connsiteX49" fmla="*/ 1466850 w 2333625"/>
              <a:gd name="connsiteY49" fmla="*/ 190500 h 1819275"/>
              <a:gd name="connsiteX50" fmla="*/ 1524000 w 2333625"/>
              <a:gd name="connsiteY50" fmla="*/ 180975 h 1819275"/>
              <a:gd name="connsiteX51" fmla="*/ 1581150 w 2333625"/>
              <a:gd name="connsiteY51" fmla="*/ 161925 h 1819275"/>
              <a:gd name="connsiteX52" fmla="*/ 1609725 w 2333625"/>
              <a:gd name="connsiteY52" fmla="*/ 152400 h 1819275"/>
              <a:gd name="connsiteX53" fmla="*/ 1657350 w 2333625"/>
              <a:gd name="connsiteY53" fmla="*/ 142875 h 1819275"/>
              <a:gd name="connsiteX54" fmla="*/ 1685925 w 2333625"/>
              <a:gd name="connsiteY54" fmla="*/ 133350 h 1819275"/>
              <a:gd name="connsiteX55" fmla="*/ 1733550 w 2333625"/>
              <a:gd name="connsiteY55" fmla="*/ 123825 h 1819275"/>
              <a:gd name="connsiteX56" fmla="*/ 1790700 w 2333625"/>
              <a:gd name="connsiteY56" fmla="*/ 104775 h 1819275"/>
              <a:gd name="connsiteX57" fmla="*/ 1819275 w 2333625"/>
              <a:gd name="connsiteY57" fmla="*/ 95250 h 1819275"/>
              <a:gd name="connsiteX58" fmla="*/ 1885950 w 2333625"/>
              <a:gd name="connsiteY58" fmla="*/ 76200 h 1819275"/>
              <a:gd name="connsiteX59" fmla="*/ 2219325 w 2333625"/>
              <a:gd name="connsiteY59" fmla="*/ 57150 h 1819275"/>
              <a:gd name="connsiteX60" fmla="*/ 2276475 w 2333625"/>
              <a:gd name="connsiteY60" fmla="*/ 38100 h 1819275"/>
              <a:gd name="connsiteX61" fmla="*/ 2333625 w 2333625"/>
              <a:gd name="connsiteY61" fmla="*/ 0 h 1819275"/>
              <a:gd name="connsiteX0" fmla="*/ 419100 w 2333625"/>
              <a:gd name="connsiteY0" fmla="*/ 1971675 h 1971675"/>
              <a:gd name="connsiteX1" fmla="*/ 409575 w 2333625"/>
              <a:gd name="connsiteY1" fmla="*/ 1733550 h 1971675"/>
              <a:gd name="connsiteX2" fmla="*/ 371475 w 2333625"/>
              <a:gd name="connsiteY2" fmla="*/ 1676400 h 1971675"/>
              <a:gd name="connsiteX3" fmla="*/ 333375 w 2333625"/>
              <a:gd name="connsiteY3" fmla="*/ 1628775 h 1971675"/>
              <a:gd name="connsiteX4" fmla="*/ 266700 w 2333625"/>
              <a:gd name="connsiteY4" fmla="*/ 1562100 h 1971675"/>
              <a:gd name="connsiteX5" fmla="*/ 238125 w 2333625"/>
              <a:gd name="connsiteY5" fmla="*/ 1533525 h 1971675"/>
              <a:gd name="connsiteX6" fmla="*/ 228600 w 2333625"/>
              <a:gd name="connsiteY6" fmla="*/ 1504950 h 1971675"/>
              <a:gd name="connsiteX7" fmla="*/ 200025 w 2333625"/>
              <a:gd name="connsiteY7" fmla="*/ 1485900 h 1971675"/>
              <a:gd name="connsiteX8" fmla="*/ 190500 w 2333625"/>
              <a:gd name="connsiteY8" fmla="*/ 1457325 h 1971675"/>
              <a:gd name="connsiteX9" fmla="*/ 152400 w 2333625"/>
              <a:gd name="connsiteY9" fmla="*/ 1400175 h 1971675"/>
              <a:gd name="connsiteX10" fmla="*/ 123825 w 2333625"/>
              <a:gd name="connsiteY10" fmla="*/ 1333500 h 1971675"/>
              <a:gd name="connsiteX11" fmla="*/ 85725 w 2333625"/>
              <a:gd name="connsiteY11" fmla="*/ 1276350 h 1971675"/>
              <a:gd name="connsiteX12" fmla="*/ 66675 w 2333625"/>
              <a:gd name="connsiteY12" fmla="*/ 1247775 h 1971675"/>
              <a:gd name="connsiteX13" fmla="*/ 38100 w 2333625"/>
              <a:gd name="connsiteY13" fmla="*/ 1238250 h 1971675"/>
              <a:gd name="connsiteX14" fmla="*/ 19050 w 2333625"/>
              <a:gd name="connsiteY14" fmla="*/ 1209675 h 1971675"/>
              <a:gd name="connsiteX15" fmla="*/ 0 w 2333625"/>
              <a:gd name="connsiteY15" fmla="*/ 1152525 h 1971675"/>
              <a:gd name="connsiteX16" fmla="*/ 9525 w 2333625"/>
              <a:gd name="connsiteY16" fmla="*/ 1085850 h 1971675"/>
              <a:gd name="connsiteX17" fmla="*/ 57150 w 2333625"/>
              <a:gd name="connsiteY17" fmla="*/ 1000125 h 1971675"/>
              <a:gd name="connsiteX18" fmla="*/ 114300 w 2333625"/>
              <a:gd name="connsiteY18" fmla="*/ 942975 h 1971675"/>
              <a:gd name="connsiteX19" fmla="*/ 133350 w 2333625"/>
              <a:gd name="connsiteY19" fmla="*/ 914400 h 1971675"/>
              <a:gd name="connsiteX20" fmla="*/ 190500 w 2333625"/>
              <a:gd name="connsiteY20" fmla="*/ 866775 h 1971675"/>
              <a:gd name="connsiteX21" fmla="*/ 285750 w 2333625"/>
              <a:gd name="connsiteY21" fmla="*/ 838200 h 1971675"/>
              <a:gd name="connsiteX22" fmla="*/ 342900 w 2333625"/>
              <a:gd name="connsiteY22" fmla="*/ 800100 h 1971675"/>
              <a:gd name="connsiteX23" fmla="*/ 447675 w 2333625"/>
              <a:gd name="connsiteY23" fmla="*/ 771525 h 1971675"/>
              <a:gd name="connsiteX24" fmla="*/ 476250 w 2333625"/>
              <a:gd name="connsiteY24" fmla="*/ 762000 h 1971675"/>
              <a:gd name="connsiteX25" fmla="*/ 504825 w 2333625"/>
              <a:gd name="connsiteY25" fmla="*/ 742950 h 1971675"/>
              <a:gd name="connsiteX26" fmla="*/ 561975 w 2333625"/>
              <a:gd name="connsiteY26" fmla="*/ 723900 h 1971675"/>
              <a:gd name="connsiteX27" fmla="*/ 619125 w 2333625"/>
              <a:gd name="connsiteY27" fmla="*/ 685800 h 1971675"/>
              <a:gd name="connsiteX28" fmla="*/ 676275 w 2333625"/>
              <a:gd name="connsiteY28" fmla="*/ 647700 h 1971675"/>
              <a:gd name="connsiteX29" fmla="*/ 695325 w 2333625"/>
              <a:gd name="connsiteY29" fmla="*/ 619125 h 1971675"/>
              <a:gd name="connsiteX30" fmla="*/ 762000 w 2333625"/>
              <a:gd name="connsiteY30" fmla="*/ 571500 h 1971675"/>
              <a:gd name="connsiteX31" fmla="*/ 781050 w 2333625"/>
              <a:gd name="connsiteY31" fmla="*/ 542925 h 1971675"/>
              <a:gd name="connsiteX32" fmla="*/ 838200 w 2333625"/>
              <a:gd name="connsiteY32" fmla="*/ 514350 h 1971675"/>
              <a:gd name="connsiteX33" fmla="*/ 885825 w 2333625"/>
              <a:gd name="connsiteY33" fmla="*/ 476250 h 1971675"/>
              <a:gd name="connsiteX34" fmla="*/ 904875 w 2333625"/>
              <a:gd name="connsiteY34" fmla="*/ 447675 h 1971675"/>
              <a:gd name="connsiteX35" fmla="*/ 952500 w 2333625"/>
              <a:gd name="connsiteY35" fmla="*/ 428625 h 1971675"/>
              <a:gd name="connsiteX36" fmla="*/ 981075 w 2333625"/>
              <a:gd name="connsiteY36" fmla="*/ 409575 h 1971675"/>
              <a:gd name="connsiteX37" fmla="*/ 1038225 w 2333625"/>
              <a:gd name="connsiteY37" fmla="*/ 390525 h 1971675"/>
              <a:gd name="connsiteX38" fmla="*/ 1066800 w 2333625"/>
              <a:gd name="connsiteY38" fmla="*/ 381000 h 1971675"/>
              <a:gd name="connsiteX39" fmla="*/ 1095375 w 2333625"/>
              <a:gd name="connsiteY39" fmla="*/ 371475 h 1971675"/>
              <a:gd name="connsiteX40" fmla="*/ 1162050 w 2333625"/>
              <a:gd name="connsiteY40" fmla="*/ 352425 h 1971675"/>
              <a:gd name="connsiteX41" fmla="*/ 1190625 w 2333625"/>
              <a:gd name="connsiteY41" fmla="*/ 333375 h 1971675"/>
              <a:gd name="connsiteX42" fmla="*/ 1228725 w 2333625"/>
              <a:gd name="connsiteY42" fmla="*/ 304800 h 1971675"/>
              <a:gd name="connsiteX43" fmla="*/ 1266825 w 2333625"/>
              <a:gd name="connsiteY43" fmla="*/ 295275 h 1971675"/>
              <a:gd name="connsiteX44" fmla="*/ 1295400 w 2333625"/>
              <a:gd name="connsiteY44" fmla="*/ 285750 h 1971675"/>
              <a:gd name="connsiteX45" fmla="*/ 1343025 w 2333625"/>
              <a:gd name="connsiteY45" fmla="*/ 247650 h 1971675"/>
              <a:gd name="connsiteX46" fmla="*/ 1371600 w 2333625"/>
              <a:gd name="connsiteY46" fmla="*/ 219075 h 1971675"/>
              <a:gd name="connsiteX47" fmla="*/ 1400175 w 2333625"/>
              <a:gd name="connsiteY47" fmla="*/ 209550 h 1971675"/>
              <a:gd name="connsiteX48" fmla="*/ 1438275 w 2333625"/>
              <a:gd name="connsiteY48" fmla="*/ 200025 h 1971675"/>
              <a:gd name="connsiteX49" fmla="*/ 1466850 w 2333625"/>
              <a:gd name="connsiteY49" fmla="*/ 190500 h 1971675"/>
              <a:gd name="connsiteX50" fmla="*/ 1524000 w 2333625"/>
              <a:gd name="connsiteY50" fmla="*/ 180975 h 1971675"/>
              <a:gd name="connsiteX51" fmla="*/ 1581150 w 2333625"/>
              <a:gd name="connsiteY51" fmla="*/ 161925 h 1971675"/>
              <a:gd name="connsiteX52" fmla="*/ 1609725 w 2333625"/>
              <a:gd name="connsiteY52" fmla="*/ 152400 h 1971675"/>
              <a:gd name="connsiteX53" fmla="*/ 1657350 w 2333625"/>
              <a:gd name="connsiteY53" fmla="*/ 142875 h 1971675"/>
              <a:gd name="connsiteX54" fmla="*/ 1685925 w 2333625"/>
              <a:gd name="connsiteY54" fmla="*/ 133350 h 1971675"/>
              <a:gd name="connsiteX55" fmla="*/ 1733550 w 2333625"/>
              <a:gd name="connsiteY55" fmla="*/ 123825 h 1971675"/>
              <a:gd name="connsiteX56" fmla="*/ 1790700 w 2333625"/>
              <a:gd name="connsiteY56" fmla="*/ 104775 h 1971675"/>
              <a:gd name="connsiteX57" fmla="*/ 1819275 w 2333625"/>
              <a:gd name="connsiteY57" fmla="*/ 95250 h 1971675"/>
              <a:gd name="connsiteX58" fmla="*/ 1885950 w 2333625"/>
              <a:gd name="connsiteY58" fmla="*/ 76200 h 1971675"/>
              <a:gd name="connsiteX59" fmla="*/ 2219325 w 2333625"/>
              <a:gd name="connsiteY59" fmla="*/ 57150 h 1971675"/>
              <a:gd name="connsiteX60" fmla="*/ 2276475 w 2333625"/>
              <a:gd name="connsiteY60" fmla="*/ 38100 h 1971675"/>
              <a:gd name="connsiteX61" fmla="*/ 2333625 w 2333625"/>
              <a:gd name="connsiteY61" fmla="*/ 0 h 1971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333625" h="1971675">
                <a:moveTo>
                  <a:pt x="419100" y="1971675"/>
                </a:moveTo>
                <a:cubicBezTo>
                  <a:pt x="418098" y="1966665"/>
                  <a:pt x="417512" y="1782762"/>
                  <a:pt x="409575" y="1733550"/>
                </a:cubicBezTo>
                <a:cubicBezTo>
                  <a:pt x="401638" y="1684338"/>
                  <a:pt x="378715" y="1698120"/>
                  <a:pt x="371475" y="1676400"/>
                </a:cubicBezTo>
                <a:cubicBezTo>
                  <a:pt x="358330" y="1636965"/>
                  <a:pt x="370304" y="1653394"/>
                  <a:pt x="333375" y="1628775"/>
                </a:cubicBezTo>
                <a:cubicBezTo>
                  <a:pt x="289706" y="1563271"/>
                  <a:pt x="316995" y="1578865"/>
                  <a:pt x="266700" y="1562100"/>
                </a:cubicBezTo>
                <a:cubicBezTo>
                  <a:pt x="257175" y="1552575"/>
                  <a:pt x="245597" y="1544733"/>
                  <a:pt x="238125" y="1533525"/>
                </a:cubicBezTo>
                <a:cubicBezTo>
                  <a:pt x="232556" y="1525171"/>
                  <a:pt x="234872" y="1512790"/>
                  <a:pt x="228600" y="1504950"/>
                </a:cubicBezTo>
                <a:cubicBezTo>
                  <a:pt x="221449" y="1496011"/>
                  <a:pt x="209550" y="1492250"/>
                  <a:pt x="200025" y="1485900"/>
                </a:cubicBezTo>
                <a:cubicBezTo>
                  <a:pt x="196850" y="1476375"/>
                  <a:pt x="195376" y="1466102"/>
                  <a:pt x="190500" y="1457325"/>
                </a:cubicBezTo>
                <a:cubicBezTo>
                  <a:pt x="179381" y="1437311"/>
                  <a:pt x="159640" y="1421895"/>
                  <a:pt x="152400" y="1400175"/>
                </a:cubicBezTo>
                <a:cubicBezTo>
                  <a:pt x="142546" y="1370614"/>
                  <a:pt x="141480" y="1362925"/>
                  <a:pt x="123825" y="1333500"/>
                </a:cubicBezTo>
                <a:cubicBezTo>
                  <a:pt x="112045" y="1313867"/>
                  <a:pt x="98425" y="1295400"/>
                  <a:pt x="85725" y="1276350"/>
                </a:cubicBezTo>
                <a:cubicBezTo>
                  <a:pt x="79375" y="1266825"/>
                  <a:pt x="77535" y="1251395"/>
                  <a:pt x="66675" y="1247775"/>
                </a:cubicBezTo>
                <a:lnTo>
                  <a:pt x="38100" y="1238250"/>
                </a:lnTo>
                <a:cubicBezTo>
                  <a:pt x="31750" y="1228725"/>
                  <a:pt x="23699" y="1220136"/>
                  <a:pt x="19050" y="1209675"/>
                </a:cubicBezTo>
                <a:cubicBezTo>
                  <a:pt x="10895" y="1191325"/>
                  <a:pt x="0" y="1152525"/>
                  <a:pt x="0" y="1152525"/>
                </a:cubicBezTo>
                <a:cubicBezTo>
                  <a:pt x="3175" y="1130300"/>
                  <a:pt x="5122" y="1107865"/>
                  <a:pt x="9525" y="1085850"/>
                </a:cubicBezTo>
                <a:cubicBezTo>
                  <a:pt x="15514" y="1055906"/>
                  <a:pt x="38055" y="1019220"/>
                  <a:pt x="57150" y="1000125"/>
                </a:cubicBezTo>
                <a:cubicBezTo>
                  <a:pt x="76200" y="981075"/>
                  <a:pt x="99356" y="965391"/>
                  <a:pt x="114300" y="942975"/>
                </a:cubicBezTo>
                <a:cubicBezTo>
                  <a:pt x="120650" y="933450"/>
                  <a:pt x="126021" y="923194"/>
                  <a:pt x="133350" y="914400"/>
                </a:cubicBezTo>
                <a:cubicBezTo>
                  <a:pt x="146545" y="898566"/>
                  <a:pt x="170667" y="875590"/>
                  <a:pt x="190500" y="866775"/>
                </a:cubicBezTo>
                <a:cubicBezTo>
                  <a:pt x="220315" y="853524"/>
                  <a:pt x="254085" y="846116"/>
                  <a:pt x="285750" y="838200"/>
                </a:cubicBezTo>
                <a:cubicBezTo>
                  <a:pt x="304800" y="825500"/>
                  <a:pt x="320449" y="804590"/>
                  <a:pt x="342900" y="800100"/>
                </a:cubicBezTo>
                <a:cubicBezTo>
                  <a:pt x="410216" y="786637"/>
                  <a:pt x="375166" y="795695"/>
                  <a:pt x="447675" y="771525"/>
                </a:cubicBezTo>
                <a:cubicBezTo>
                  <a:pt x="457200" y="768350"/>
                  <a:pt x="467896" y="767569"/>
                  <a:pt x="476250" y="762000"/>
                </a:cubicBezTo>
                <a:cubicBezTo>
                  <a:pt x="485775" y="755650"/>
                  <a:pt x="494364" y="747599"/>
                  <a:pt x="504825" y="742950"/>
                </a:cubicBezTo>
                <a:cubicBezTo>
                  <a:pt x="523175" y="734795"/>
                  <a:pt x="545267" y="735039"/>
                  <a:pt x="561975" y="723900"/>
                </a:cubicBezTo>
                <a:cubicBezTo>
                  <a:pt x="581025" y="711200"/>
                  <a:pt x="602936" y="701989"/>
                  <a:pt x="619125" y="685800"/>
                </a:cubicBezTo>
                <a:cubicBezTo>
                  <a:pt x="654800" y="650125"/>
                  <a:pt x="634921" y="661485"/>
                  <a:pt x="676275" y="647700"/>
                </a:cubicBezTo>
                <a:cubicBezTo>
                  <a:pt x="682625" y="638175"/>
                  <a:pt x="687230" y="627220"/>
                  <a:pt x="695325" y="619125"/>
                </a:cubicBezTo>
                <a:cubicBezTo>
                  <a:pt x="707140" y="607310"/>
                  <a:pt x="745775" y="582317"/>
                  <a:pt x="762000" y="571500"/>
                </a:cubicBezTo>
                <a:cubicBezTo>
                  <a:pt x="768350" y="561975"/>
                  <a:pt x="772955" y="551020"/>
                  <a:pt x="781050" y="542925"/>
                </a:cubicBezTo>
                <a:cubicBezTo>
                  <a:pt x="799514" y="524461"/>
                  <a:pt x="814959" y="522097"/>
                  <a:pt x="838200" y="514350"/>
                </a:cubicBezTo>
                <a:cubicBezTo>
                  <a:pt x="892795" y="432458"/>
                  <a:pt x="820100" y="528830"/>
                  <a:pt x="885825" y="476250"/>
                </a:cubicBezTo>
                <a:cubicBezTo>
                  <a:pt x="894764" y="469099"/>
                  <a:pt x="895560" y="454329"/>
                  <a:pt x="904875" y="447675"/>
                </a:cubicBezTo>
                <a:cubicBezTo>
                  <a:pt x="918788" y="437737"/>
                  <a:pt x="937207" y="436271"/>
                  <a:pt x="952500" y="428625"/>
                </a:cubicBezTo>
                <a:cubicBezTo>
                  <a:pt x="962739" y="423505"/>
                  <a:pt x="970614" y="414224"/>
                  <a:pt x="981075" y="409575"/>
                </a:cubicBezTo>
                <a:cubicBezTo>
                  <a:pt x="999425" y="401420"/>
                  <a:pt x="1019175" y="396875"/>
                  <a:pt x="1038225" y="390525"/>
                </a:cubicBezTo>
                <a:lnTo>
                  <a:pt x="1066800" y="381000"/>
                </a:lnTo>
                <a:cubicBezTo>
                  <a:pt x="1076325" y="377825"/>
                  <a:pt x="1085635" y="373910"/>
                  <a:pt x="1095375" y="371475"/>
                </a:cubicBezTo>
                <a:cubicBezTo>
                  <a:pt x="1107582" y="368423"/>
                  <a:pt x="1148385" y="359257"/>
                  <a:pt x="1162050" y="352425"/>
                </a:cubicBezTo>
                <a:cubicBezTo>
                  <a:pt x="1172289" y="347305"/>
                  <a:pt x="1181310" y="340029"/>
                  <a:pt x="1190625" y="333375"/>
                </a:cubicBezTo>
                <a:cubicBezTo>
                  <a:pt x="1203543" y="324148"/>
                  <a:pt x="1214526" y="311900"/>
                  <a:pt x="1228725" y="304800"/>
                </a:cubicBezTo>
                <a:cubicBezTo>
                  <a:pt x="1240434" y="298946"/>
                  <a:pt x="1254238" y="298871"/>
                  <a:pt x="1266825" y="295275"/>
                </a:cubicBezTo>
                <a:cubicBezTo>
                  <a:pt x="1276479" y="292517"/>
                  <a:pt x="1285875" y="288925"/>
                  <a:pt x="1295400" y="285750"/>
                </a:cubicBezTo>
                <a:cubicBezTo>
                  <a:pt x="1338005" y="221843"/>
                  <a:pt x="1287816" y="284456"/>
                  <a:pt x="1343025" y="247650"/>
                </a:cubicBezTo>
                <a:cubicBezTo>
                  <a:pt x="1354233" y="240178"/>
                  <a:pt x="1360392" y="226547"/>
                  <a:pt x="1371600" y="219075"/>
                </a:cubicBezTo>
                <a:cubicBezTo>
                  <a:pt x="1379954" y="213506"/>
                  <a:pt x="1390521" y="212308"/>
                  <a:pt x="1400175" y="209550"/>
                </a:cubicBezTo>
                <a:cubicBezTo>
                  <a:pt x="1412762" y="205954"/>
                  <a:pt x="1425688" y="203621"/>
                  <a:pt x="1438275" y="200025"/>
                </a:cubicBezTo>
                <a:cubicBezTo>
                  <a:pt x="1447929" y="197267"/>
                  <a:pt x="1457049" y="192678"/>
                  <a:pt x="1466850" y="190500"/>
                </a:cubicBezTo>
                <a:cubicBezTo>
                  <a:pt x="1485703" y="186310"/>
                  <a:pt x="1505264" y="185659"/>
                  <a:pt x="1524000" y="180975"/>
                </a:cubicBezTo>
                <a:cubicBezTo>
                  <a:pt x="1543481" y="176105"/>
                  <a:pt x="1562100" y="168275"/>
                  <a:pt x="1581150" y="161925"/>
                </a:cubicBezTo>
                <a:cubicBezTo>
                  <a:pt x="1590675" y="158750"/>
                  <a:pt x="1599880" y="154369"/>
                  <a:pt x="1609725" y="152400"/>
                </a:cubicBezTo>
                <a:cubicBezTo>
                  <a:pt x="1625600" y="149225"/>
                  <a:pt x="1641644" y="146802"/>
                  <a:pt x="1657350" y="142875"/>
                </a:cubicBezTo>
                <a:cubicBezTo>
                  <a:pt x="1667090" y="140440"/>
                  <a:pt x="1676185" y="135785"/>
                  <a:pt x="1685925" y="133350"/>
                </a:cubicBezTo>
                <a:cubicBezTo>
                  <a:pt x="1701631" y="129423"/>
                  <a:pt x="1717931" y="128085"/>
                  <a:pt x="1733550" y="123825"/>
                </a:cubicBezTo>
                <a:cubicBezTo>
                  <a:pt x="1752923" y="118541"/>
                  <a:pt x="1771650" y="111125"/>
                  <a:pt x="1790700" y="104775"/>
                </a:cubicBezTo>
                <a:lnTo>
                  <a:pt x="1819275" y="95250"/>
                </a:lnTo>
                <a:cubicBezTo>
                  <a:pt x="1835502" y="89841"/>
                  <a:pt x="1870402" y="77396"/>
                  <a:pt x="1885950" y="76200"/>
                </a:cubicBezTo>
                <a:cubicBezTo>
                  <a:pt x="1996928" y="67663"/>
                  <a:pt x="2219325" y="57150"/>
                  <a:pt x="2219325" y="57150"/>
                </a:cubicBezTo>
                <a:cubicBezTo>
                  <a:pt x="2238375" y="50800"/>
                  <a:pt x="2259767" y="49239"/>
                  <a:pt x="2276475" y="38100"/>
                </a:cubicBezTo>
                <a:lnTo>
                  <a:pt x="2333625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Box 11"/>
          <p:cNvSpPr txBox="1"/>
          <p:nvPr/>
        </p:nvSpPr>
        <p:spPr>
          <a:xfrm>
            <a:off x="1039819" y="1902983"/>
            <a:ext cx="22776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>
                <a:solidFill>
                  <a:schemeClr val="bg1"/>
                </a:solidFill>
              </a:rPr>
              <a:t>Land loss</a:t>
            </a:r>
          </a:p>
          <a:p>
            <a:r>
              <a:rPr lang="de-CH" sz="2000" b="1" dirty="0">
                <a:solidFill>
                  <a:schemeClr val="bg1"/>
                </a:solidFill>
              </a:rPr>
              <a:t>Post monsoon 2017</a:t>
            </a:r>
          </a:p>
        </p:txBody>
      </p:sp>
    </p:spTree>
    <p:extLst>
      <p:ext uri="{BB962C8B-B14F-4D97-AF65-F5344CB8AC3E}">
        <p14:creationId xmlns:p14="http://schemas.microsoft.com/office/powerpoint/2010/main" val="396376862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Loss of Land = Loss of Livelihood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" r="5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7400911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Recent Changes (Dec 2017)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0" b="55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28614452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Summary of Findings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79498" y="1536444"/>
            <a:ext cx="8364502" cy="5151435"/>
          </a:xfrm>
        </p:spPr>
        <p:txBody>
          <a:bodyPr>
            <a:normAutofit/>
          </a:bodyPr>
          <a:lstStyle/>
          <a:p>
            <a:r>
              <a:rPr lang="de-CH" sz="2400" dirty="0"/>
              <a:t>Geological predisposition for landslide is significant.</a:t>
            </a:r>
          </a:p>
          <a:p>
            <a:r>
              <a:rPr lang="de-CH" sz="2400" dirty="0"/>
              <a:t>Livelihood affected within </a:t>
            </a:r>
            <a:r>
              <a:rPr lang="de-CH" sz="2400" b="1" dirty="0"/>
              <a:t>10 years</a:t>
            </a:r>
            <a:r>
              <a:rPr lang="de-CH" sz="2400" dirty="0"/>
              <a:t>, however....</a:t>
            </a:r>
          </a:p>
          <a:p>
            <a:r>
              <a:rPr lang="de-CH" sz="2400" dirty="0"/>
              <a:t>Monsoon (rainfall triggering) speeds-up erosion (e.g. Dec 2017)</a:t>
            </a:r>
          </a:p>
          <a:p>
            <a:r>
              <a:rPr lang="de-CH" sz="2400" dirty="0"/>
              <a:t>When the land area is totally gone, how will it affect livelihood (e.g. Individual family/families?)</a:t>
            </a:r>
          </a:p>
          <a:p>
            <a:r>
              <a:rPr lang="de-CH" sz="2400" dirty="0"/>
              <a:t>How individual families maybe affected could not be estimated due to Lack of detailed information about land use/ownership.</a:t>
            </a:r>
          </a:p>
          <a:p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1627163679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Further work required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79498" y="1536444"/>
            <a:ext cx="8364502" cy="5151435"/>
          </a:xfrm>
        </p:spPr>
        <p:txBody>
          <a:bodyPr>
            <a:normAutofit/>
          </a:bodyPr>
          <a:lstStyle/>
          <a:p>
            <a:r>
              <a:rPr lang="de-CH" sz="2400" dirty="0"/>
              <a:t>Accurately calculate effect on livelihood (rapid/slow scenarios)</a:t>
            </a:r>
          </a:p>
          <a:p>
            <a:r>
              <a:rPr lang="de-CH" sz="2400" dirty="0"/>
              <a:t>Begin relocation consultation </a:t>
            </a:r>
            <a:r>
              <a:rPr lang="de-CH" sz="2400" dirty="0" err="1"/>
              <a:t>with</a:t>
            </a:r>
            <a:r>
              <a:rPr lang="de-CH" sz="2400" dirty="0"/>
              <a:t> </a:t>
            </a:r>
            <a:r>
              <a:rPr lang="de-CH" sz="2400" dirty="0" err="1"/>
              <a:t>villagers</a:t>
            </a:r>
            <a:r>
              <a:rPr lang="de-CH" sz="2400" dirty="0"/>
              <a:t> at high </a:t>
            </a:r>
            <a:r>
              <a:rPr lang="de-CH" sz="2400" dirty="0" err="1"/>
              <a:t>risk</a:t>
            </a:r>
            <a:endParaRPr lang="de-CH" sz="2400" dirty="0"/>
          </a:p>
          <a:p>
            <a:r>
              <a:rPr lang="de-CH" sz="2400" dirty="0"/>
              <a:t>Continue monitoring landslide erosion rates – Address land erosion due to monsoon rainfall triggering</a:t>
            </a:r>
          </a:p>
          <a:p>
            <a:r>
              <a:rPr lang="de-CH" sz="2400" dirty="0" err="1"/>
              <a:t>Scaling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other sites/regions with high geological predisposition for landslide/debris flow</a:t>
            </a:r>
          </a:p>
          <a:p>
            <a:r>
              <a:rPr lang="de-CH" sz="2400" dirty="0"/>
              <a:t>Determine levels of risk for flash flood/debris flow for downstream villages.</a:t>
            </a:r>
          </a:p>
          <a:p>
            <a:r>
              <a:rPr lang="de-CH" sz="2400" dirty="0"/>
              <a:t>Determine erosion/sediment transport mechanisms to forecast risk of downstream flash flood/debris flow </a:t>
            </a:r>
          </a:p>
          <a:p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051780305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"/>
          <a:stretch/>
        </p:blipFill>
        <p:spPr>
          <a:xfrm>
            <a:off x="0" y="819150"/>
            <a:ext cx="9144000" cy="59040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555994"/>
            <a:ext cx="9144000" cy="1302006"/>
          </a:xfrm>
          <a:solidFill>
            <a:schemeClr val="bg1"/>
          </a:solidFill>
        </p:spPr>
        <p:txBody>
          <a:bodyPr anchor="ctr" anchorCtr="0">
            <a:normAutofit/>
          </a:bodyPr>
          <a:lstStyle/>
          <a:p>
            <a:pPr marL="0" indent="0">
              <a:buNone/>
            </a:pPr>
            <a:r>
              <a:rPr lang="de-CH" sz="2400" dirty="0"/>
              <a:t>This study is a small example of how science can support planning and resiliency building for vulnerable societies and secure the perspective of future generations</a:t>
            </a:r>
            <a:r>
              <a:rPr lang="de-CH" sz="2400" b="1" dirty="0"/>
              <a:t>.</a:t>
            </a:r>
            <a:endParaRPr lang="de-CH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" y="1171575"/>
            <a:ext cx="4727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Many thanks for your attention</a:t>
            </a:r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2413591" y="204788"/>
            <a:ext cx="6730409" cy="577760"/>
          </a:xfrm>
        </p:spPr>
        <p:txBody>
          <a:bodyPr/>
          <a:lstStyle/>
          <a:p>
            <a:r>
              <a:rPr lang="de-CH" dirty="0"/>
              <a:t>Questions &amp; Discussion</a:t>
            </a:r>
          </a:p>
        </p:txBody>
      </p:sp>
    </p:spTree>
    <p:extLst>
      <p:ext uri="{BB962C8B-B14F-4D97-AF65-F5344CB8AC3E}">
        <p14:creationId xmlns:p14="http://schemas.microsoft.com/office/powerpoint/2010/main" val="226502537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Loss of Land = Loss of Livelihood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" r="5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5477048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Objectives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08073" y="1536444"/>
            <a:ext cx="8335927" cy="5151435"/>
          </a:xfrm>
        </p:spPr>
        <p:txBody>
          <a:bodyPr/>
          <a:lstStyle/>
          <a:p>
            <a:endParaRPr lang="de-CH" dirty="0"/>
          </a:p>
          <a:p>
            <a:r>
              <a:rPr lang="de-CH" dirty="0"/>
              <a:t>Apply state of art RS and monitoring technology in Nepal context</a:t>
            </a:r>
          </a:p>
          <a:p>
            <a:r>
              <a:rPr lang="de-CH" dirty="0"/>
              <a:t>Establish rates of landslide activity</a:t>
            </a:r>
          </a:p>
          <a:p>
            <a:r>
              <a:rPr lang="de-CH" dirty="0"/>
              <a:t>Calculate relative displacement magnitudes</a:t>
            </a:r>
          </a:p>
          <a:p>
            <a:r>
              <a:rPr lang="de-CH" dirty="0"/>
              <a:t>Estimate land loss:livelihood scenarios Estimate</a:t>
            </a:r>
          </a:p>
        </p:txBody>
      </p:sp>
    </p:spTree>
    <p:extLst>
      <p:ext uri="{BB962C8B-B14F-4D97-AF65-F5344CB8AC3E}">
        <p14:creationId xmlns:p14="http://schemas.microsoft.com/office/powerpoint/2010/main" val="336001337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Study Area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6" t="9394" r="4136" b="908"/>
          <a:stretch/>
        </p:blipFill>
        <p:spPr>
          <a:xfrm>
            <a:off x="798791" y="1404000"/>
            <a:ext cx="8079395" cy="5436000"/>
          </a:xfrm>
        </p:spPr>
      </p:pic>
      <p:sp>
        <p:nvSpPr>
          <p:cNvPr id="7" name="TextBox 6"/>
          <p:cNvSpPr txBox="1"/>
          <p:nvPr/>
        </p:nvSpPr>
        <p:spPr>
          <a:xfrm>
            <a:off x="5455712" y="4617347"/>
            <a:ext cx="647378" cy="369332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b="1" dirty="0"/>
              <a:t>KTM</a:t>
            </a:r>
          </a:p>
        </p:txBody>
      </p:sp>
      <p:sp>
        <p:nvSpPr>
          <p:cNvPr id="6" name="Oval 5"/>
          <p:cNvSpPr/>
          <p:nvPr/>
        </p:nvSpPr>
        <p:spPr>
          <a:xfrm>
            <a:off x="6060558" y="4795284"/>
            <a:ext cx="148856" cy="14885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69327639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" r="2657"/>
          <a:stretch>
            <a:fillRect/>
          </a:stretch>
        </p:blipFill>
        <p:spPr/>
      </p:pic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Study Area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962900" y="2286000"/>
            <a:ext cx="390525" cy="4191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85124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Delineation of Study Area (Sectors)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" r="21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5024497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Remote Sensing | UAV &amp; Satellite Imagery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524187"/>
              </p:ext>
            </p:extLst>
          </p:nvPr>
        </p:nvGraphicFramePr>
        <p:xfrm>
          <a:off x="1880276" y="1854532"/>
          <a:ext cx="5362182" cy="2305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4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6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1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230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500" b="1" dirty="0">
                          <a:effectLst/>
                          <a:latin typeface="Century Gothic" panose="020B0502020202020204" pitchFamily="34" charset="0"/>
                        </a:rPr>
                        <a:t>Date</a:t>
                      </a:r>
                      <a:endParaRPr lang="de-CH" sz="1500" b="1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500" b="1" dirty="0">
                          <a:effectLst/>
                          <a:latin typeface="Century Gothic" panose="020B0502020202020204" pitchFamily="34" charset="0"/>
                        </a:rPr>
                        <a:t>Sensor</a:t>
                      </a:r>
                      <a:endParaRPr lang="de-CH" sz="1500" b="1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de-CH" sz="1500" b="1" dirty="0">
                          <a:effectLst/>
                          <a:latin typeface="Century Gothic" panose="020B0502020202020204" pitchFamily="34" charset="0"/>
                        </a:rPr>
                        <a:t>Resolution</a:t>
                      </a:r>
                      <a:endParaRPr lang="de-CH" sz="1500" b="1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86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Sept 2017</a:t>
                      </a:r>
                      <a:endParaRPr lang="de-CH" sz="1500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Phantom quadcopter (UAV)</a:t>
                      </a:r>
                      <a:endParaRPr lang="de-CH" sz="1500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>
                          <a:effectLst/>
                          <a:latin typeface="Century Gothic" panose="020B0502020202020204" pitchFamily="34" charset="0"/>
                        </a:rPr>
                        <a:t>ca. 14 cm</a:t>
                      </a:r>
                      <a:endParaRPr lang="de-CH" sz="150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30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11.01.2017</a:t>
                      </a:r>
                      <a:endParaRPr lang="de-CH" sz="1500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 err="1">
                          <a:effectLst/>
                          <a:latin typeface="Century Gothic" panose="020B0502020202020204" pitchFamily="34" charset="0"/>
                        </a:rPr>
                        <a:t>Sensefly</a:t>
                      </a: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400" dirty="0" err="1">
                          <a:effectLst/>
                          <a:latin typeface="Century Gothic" panose="020B0502020202020204" pitchFamily="34" charset="0"/>
                        </a:rPr>
                        <a:t>ebee</a:t>
                      </a: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 (UAV)</a:t>
                      </a:r>
                      <a:endParaRPr lang="de-CH" sz="1500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ca. 10 cm </a:t>
                      </a:r>
                      <a:endParaRPr lang="de-CH" sz="1500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22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03.01.2009</a:t>
                      </a:r>
                      <a:endParaRPr lang="de-CH" sz="1500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 err="1">
                          <a:effectLst/>
                          <a:latin typeface="Century Gothic" panose="020B0502020202020204" pitchFamily="34" charset="0"/>
                        </a:rPr>
                        <a:t>Ikonos</a:t>
                      </a: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 (SAT)</a:t>
                      </a:r>
                      <a:endParaRPr lang="de-CH" sz="1500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1.5m</a:t>
                      </a:r>
                      <a:endParaRPr lang="de-CH" sz="1500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69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03.11.2003</a:t>
                      </a:r>
                      <a:endParaRPr lang="de-CH" sz="1500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 err="1">
                          <a:effectLst/>
                          <a:latin typeface="Century Gothic" panose="020B0502020202020204" pitchFamily="34" charset="0"/>
                        </a:rPr>
                        <a:t>Quickbird</a:t>
                      </a: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 (SAT)</a:t>
                      </a:r>
                      <a:endParaRPr lang="de-CH" sz="1500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700"/>
                        </a:spcAft>
                      </a:pPr>
                      <a:r>
                        <a:rPr lang="en-GB" sz="1400" dirty="0">
                          <a:effectLst/>
                          <a:latin typeface="Century Gothic" panose="020B0502020202020204" pitchFamily="34" charset="0"/>
                        </a:rPr>
                        <a:t>0.5m</a:t>
                      </a:r>
                      <a:endParaRPr lang="de-CH" sz="1500" dirty="0">
                        <a:effectLst/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0424" marR="6042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" t="11021" r="1315" b="7406"/>
          <a:stretch/>
        </p:blipFill>
        <p:spPr bwMode="auto">
          <a:xfrm>
            <a:off x="84302" y="4896909"/>
            <a:ext cx="2274095" cy="1450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5" b="11786"/>
          <a:stretch/>
        </p:blipFill>
        <p:spPr bwMode="auto">
          <a:xfrm>
            <a:off x="2434854" y="4780706"/>
            <a:ext cx="2083981" cy="171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220" y="4901178"/>
            <a:ext cx="2261459" cy="1507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2" t="5346" r="9922" b="6505"/>
          <a:stretch/>
        </p:blipFill>
        <p:spPr bwMode="auto">
          <a:xfrm>
            <a:off x="7134532" y="4888707"/>
            <a:ext cx="1836000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5997" y="6411423"/>
            <a:ext cx="1979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Phantom Quadcopter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62797" y="6411423"/>
            <a:ext cx="1332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Sensefly Ebee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78886" y="6411423"/>
            <a:ext cx="727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Ikonos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45142" y="6411423"/>
            <a:ext cx="986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Quickbird</a:t>
            </a:r>
          </a:p>
        </p:txBody>
      </p:sp>
    </p:spTree>
    <p:extLst>
      <p:ext uri="{BB962C8B-B14F-4D97-AF65-F5344CB8AC3E}">
        <p14:creationId xmlns:p14="http://schemas.microsoft.com/office/powerpoint/2010/main" val="2617678400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098" name="Picture 2" descr="S:\IGRP\Medair\DATA\201612_Nepal\2017_landslideMap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" t="1669" r="7009" b="781"/>
          <a:stretch/>
        </p:blipFill>
        <p:spPr bwMode="auto">
          <a:xfrm>
            <a:off x="0" y="0"/>
            <a:ext cx="9144000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339108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706</Words>
  <Application>Microsoft Macintosh PowerPoint</Application>
  <PresentationFormat>On-screen Show (4:3)</PresentationFormat>
  <Paragraphs>145</Paragraphs>
  <Slides>23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ＭＳ Ｐゴシック</vt:lpstr>
      <vt:lpstr>Arial</vt:lpstr>
      <vt:lpstr>Calibri</vt:lpstr>
      <vt:lpstr>Century Gothic</vt:lpstr>
      <vt:lpstr>Symbol</vt:lpstr>
      <vt:lpstr>Times New Roman</vt:lpstr>
      <vt:lpstr>Office Theme</vt:lpstr>
      <vt:lpstr> Community livelihood, UAV remote sensing and landslide risk reduction Bijulikot landslide area, Ramechap district, Nepal     </vt:lpstr>
      <vt:lpstr>Loss of Land = Loss of Livelihood</vt:lpstr>
      <vt:lpstr>Loss of Land = Loss of Livelihood</vt:lpstr>
      <vt:lpstr>Objectives</vt:lpstr>
      <vt:lpstr>Study Area</vt:lpstr>
      <vt:lpstr>Study Area</vt:lpstr>
      <vt:lpstr>Delineation of Study Area (Sectors)</vt:lpstr>
      <vt:lpstr>Remote Sensing | UAV &amp; Satellite Imagery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Field Monitoring</vt:lpstr>
      <vt:lpstr>PowerPoint Presentation</vt:lpstr>
      <vt:lpstr>Reference &amp; measured areas in sector 1&amp; 2</vt:lpstr>
      <vt:lpstr>Land-loss measured in sectors 1 &amp; 2</vt:lpstr>
      <vt:lpstr>Land-loss future projection</vt:lpstr>
      <vt:lpstr>Recent Changes (Jan 2017)</vt:lpstr>
      <vt:lpstr>Recent Changes (Dec 2017)</vt:lpstr>
      <vt:lpstr>Summary of Findings</vt:lpstr>
      <vt:lpstr>Further work required</vt:lpstr>
      <vt:lpstr>Questions &amp; Discussion</vt:lpstr>
    </vt:vector>
  </TitlesOfParts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akos</dc:creator>
  <cp:lastModifiedBy>joel@werobotics.org</cp:lastModifiedBy>
  <cp:revision>295</cp:revision>
  <cp:lastPrinted>2018-03-08T10:38:08Z</cp:lastPrinted>
  <dcterms:created xsi:type="dcterms:W3CDTF">2013-09-27T09:41:48Z</dcterms:created>
  <dcterms:modified xsi:type="dcterms:W3CDTF">2018-06-15T13:38:21Z</dcterms:modified>
</cp:coreProperties>
</file>