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12"/>
  </p:notesMasterIdLst>
  <p:sldIdLst>
    <p:sldId id="366" r:id="rId5"/>
    <p:sldId id="387" r:id="rId6"/>
    <p:sldId id="388" r:id="rId7"/>
    <p:sldId id="389" r:id="rId8"/>
    <p:sldId id="385" r:id="rId9"/>
    <p:sldId id="386" r:id="rId10"/>
    <p:sldId id="384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6621" autoAdjust="0"/>
  </p:normalViewPr>
  <p:slideViewPr>
    <p:cSldViewPr>
      <p:cViewPr varScale="1">
        <p:scale>
          <a:sx n="111" d="100"/>
          <a:sy n="111" d="100"/>
        </p:scale>
        <p:origin x="139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 smtClean="0"/>
              <a:t>18/06/2018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18/06/2018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18/06/2018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18/06/2018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72000"/>
            <a:ext cx="7772400" cy="1196975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Cryo</a:t>
            </a:r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BLM: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3600" dirty="0" smtClean="0"/>
              <a:t>LS2 Modification </a:t>
            </a:r>
            <a:br>
              <a:rPr lang="en-GB" sz="3600" dirty="0" smtClean="0"/>
            </a:b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6096000"/>
            <a:ext cx="7772400" cy="43338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Christos Zamantzas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18/06/2018</a:t>
            </a:r>
            <a:endParaRPr lang="en-GB" dirty="0"/>
          </a:p>
        </p:txBody>
      </p:sp>
      <p:pic>
        <p:nvPicPr>
          <p:cNvPr id="1026" name="Picture 2" descr="C:\SVN\CERN_temporary\MPP\CERN_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" y="1620837"/>
            <a:ext cx="2341563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0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Installation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18/06/2018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4210" y="2125782"/>
            <a:ext cx="4495802" cy="29874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371600"/>
            <a:ext cx="4648200" cy="308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30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Feedthroughs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18/06/2018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17434"/>
            <a:ext cx="4191000" cy="27848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962400"/>
            <a:ext cx="3200400" cy="2126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6" r="37838"/>
          <a:stretch/>
        </p:blipFill>
        <p:spPr>
          <a:xfrm>
            <a:off x="6172200" y="1082989"/>
            <a:ext cx="2590800" cy="471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4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Measurements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2984"/>
            <a:ext cx="8534400" cy="106681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2 x Diamonds and 6 x Silicon detectors </a:t>
            </a:r>
            <a:r>
              <a:rPr lang="en-GB" sz="2400" dirty="0" smtClean="0"/>
              <a:t>installed at interconnects</a:t>
            </a:r>
            <a:endParaRPr lang="en-GB" sz="2400" dirty="0" smtClean="0"/>
          </a:p>
          <a:p>
            <a:pPr lvl="0"/>
            <a:r>
              <a:rPr lang="en-GB" sz="2400" dirty="0"/>
              <a:t>9L5 (between 10L5 and 9L5)  and </a:t>
            </a:r>
            <a:r>
              <a:rPr lang="en-GB" sz="2400" dirty="0" smtClean="0"/>
              <a:t>9R7 </a:t>
            </a:r>
            <a:r>
              <a:rPr lang="en-GB" sz="2400" dirty="0"/>
              <a:t>(between 8R7 and 9R7)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18/06/2018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947"/>
          <a:stretch/>
        </p:blipFill>
        <p:spPr>
          <a:xfrm>
            <a:off x="2590800" y="2335212"/>
            <a:ext cx="6477000" cy="38369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304800" y="2813073"/>
            <a:ext cx="31242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en-GB" sz="1400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EXPERT NAMES: </a:t>
            </a:r>
          </a:p>
          <a:p>
            <a:pPr marL="457200">
              <a:spcAft>
                <a:spcPts val="0"/>
              </a:spcAft>
            </a:pPr>
            <a:endParaRPr lang="en-GB" sz="1400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GB" sz="14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BLMCK.09L5.B1I10_MBB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BLMCD.09L5.B0T10_MBB</a:t>
            </a:r>
          </a:p>
          <a:p>
            <a:pPr marL="457200">
              <a:spcAft>
                <a:spcPts val="0"/>
              </a:spcAft>
            </a:pPr>
            <a:r>
              <a:rPr lang="en-GB" sz="1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BLMCK.09L5.B2E10_MBB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GB" sz="14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BLMCK.09L5.B0B10_MBB</a:t>
            </a:r>
          </a:p>
          <a:p>
            <a:pPr marL="457200">
              <a:spcAft>
                <a:spcPts val="0"/>
              </a:spcAft>
            </a:pP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GB" sz="1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BLMCK.09R7.B2I10_MBB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BLMCD.09R7.B0T10_MBB</a:t>
            </a:r>
          </a:p>
          <a:p>
            <a:pPr marL="457200">
              <a:spcAft>
                <a:spcPts val="0"/>
              </a:spcAft>
            </a:pPr>
            <a:r>
              <a:rPr lang="en-GB" sz="1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BLMCK.09R7.B1E10_MBB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BLMCK.09R7.B0B10_MBB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38703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</a:t>
            </a:r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5562600" cy="2819416"/>
          </a:xfrm>
        </p:spPr>
        <p:txBody>
          <a:bodyPr>
            <a:normAutofit fontScale="70000" lnSpcReduction="20000"/>
          </a:bodyPr>
          <a:lstStyle/>
          <a:p>
            <a:r>
              <a:rPr lang="en-GB" sz="2400" dirty="0" err="1" smtClean="0"/>
              <a:t>Cryo</a:t>
            </a:r>
            <a:r>
              <a:rPr lang="en-GB" sz="2400" dirty="0" smtClean="0"/>
              <a:t> </a:t>
            </a:r>
            <a:r>
              <a:rPr lang="en-GB" sz="2400" dirty="0" err="1"/>
              <a:t>dBLM</a:t>
            </a:r>
            <a:r>
              <a:rPr lang="en-GB" sz="2400" dirty="0"/>
              <a:t> with HV supply, HV filter, charging capacitance</a:t>
            </a:r>
          </a:p>
          <a:p>
            <a:r>
              <a:rPr lang="en-GB" sz="2400" dirty="0" smtClean="0"/>
              <a:t>Readout transmission </a:t>
            </a:r>
            <a:r>
              <a:rPr lang="en-GB" sz="2400" dirty="0"/>
              <a:t>line 50</a:t>
            </a:r>
            <a:r>
              <a:rPr lang="el-GR" sz="2400" dirty="0"/>
              <a:t>Ω</a:t>
            </a:r>
          </a:p>
          <a:p>
            <a:r>
              <a:rPr lang="en-GB" sz="2400" dirty="0"/>
              <a:t>No ground outside</a:t>
            </a:r>
          </a:p>
          <a:p>
            <a:r>
              <a:rPr lang="en-GB" sz="2400" dirty="0" err="1"/>
              <a:t>sCVD</a:t>
            </a:r>
            <a:r>
              <a:rPr lang="en-GB" sz="2400" dirty="0"/>
              <a:t> diamond sensors</a:t>
            </a:r>
          </a:p>
          <a:p>
            <a:r>
              <a:rPr lang="en-GB" sz="2400" dirty="0"/>
              <a:t>Ceramics material (Al</a:t>
            </a:r>
            <a:r>
              <a:rPr lang="en-GB" sz="2000" dirty="0"/>
              <a:t>2</a:t>
            </a:r>
            <a:r>
              <a:rPr lang="en-GB" sz="2400" dirty="0"/>
              <a:t>O</a:t>
            </a:r>
            <a:r>
              <a:rPr lang="en-GB" sz="2000" dirty="0"/>
              <a:t>3</a:t>
            </a:r>
            <a:r>
              <a:rPr lang="en-GB" sz="2400" dirty="0"/>
              <a:t>)</a:t>
            </a:r>
          </a:p>
          <a:p>
            <a:r>
              <a:rPr lang="en-GB" sz="2400" dirty="0"/>
              <a:t>Four mounting </a:t>
            </a:r>
            <a:r>
              <a:rPr lang="en-GB" sz="2400" dirty="0" smtClean="0"/>
              <a:t>holes (d=3 mm)</a:t>
            </a:r>
            <a:endParaRPr lang="en-GB" sz="2400" dirty="0"/>
          </a:p>
          <a:p>
            <a:r>
              <a:rPr lang="en-GB" sz="2400" dirty="0" smtClean="0"/>
              <a:t>Six assembly </a:t>
            </a:r>
            <a:r>
              <a:rPr lang="en-GB" sz="2400" dirty="0"/>
              <a:t>holes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18/06/2018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6352705" y="3172295"/>
            <a:ext cx="3115804" cy="27148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7974" y="2590800"/>
            <a:ext cx="3550277" cy="32298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5800" y="5879068"/>
            <a:ext cx="330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New </a:t>
            </a:r>
            <a:r>
              <a:rPr lang="en-GB" dirty="0" smtClean="0">
                <a:solidFill>
                  <a:schemeClr val="tx2"/>
                </a:solidFill>
              </a:rPr>
              <a:t>ceramic PCB and enclosure  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95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382000" cy="507209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Agreement to open the interconnects during LS2</a:t>
            </a:r>
          </a:p>
          <a:p>
            <a:pPr lvl="1"/>
            <a:r>
              <a:rPr lang="en-GB" sz="2400" dirty="0" smtClean="0">
                <a:solidFill>
                  <a:srgbClr val="FF0000"/>
                </a:solidFill>
              </a:rPr>
              <a:t>Not for the 11T installation</a:t>
            </a:r>
          </a:p>
          <a:p>
            <a:r>
              <a:rPr lang="en-GB" sz="2800" dirty="0" smtClean="0"/>
              <a:t>PCB Design has been completed</a:t>
            </a:r>
          </a:p>
          <a:p>
            <a:pPr lvl="1"/>
            <a:r>
              <a:rPr lang="en-GB" sz="2400" dirty="0" smtClean="0"/>
              <a:t>Order of 10 PCB to be </a:t>
            </a:r>
            <a:r>
              <a:rPr lang="en-GB" sz="2400" dirty="0" smtClean="0"/>
              <a:t>launched this week</a:t>
            </a:r>
          </a:p>
          <a:p>
            <a:pPr lvl="1"/>
            <a:endParaRPr lang="en-GB" sz="2400" dirty="0" smtClean="0"/>
          </a:p>
          <a:p>
            <a:r>
              <a:rPr lang="en-GB" sz="2800" dirty="0" smtClean="0">
                <a:solidFill>
                  <a:schemeClr val="tx2"/>
                </a:solidFill>
              </a:rPr>
              <a:t>New feedthroughs with isolation needed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Number of channels to add still </a:t>
            </a:r>
            <a:r>
              <a:rPr lang="en-GB" sz="2800" dirty="0" smtClean="0">
                <a:solidFill>
                  <a:schemeClr val="tx2"/>
                </a:solidFill>
              </a:rPr>
              <a:t>open</a:t>
            </a:r>
          </a:p>
          <a:p>
            <a:pPr lvl="1"/>
            <a:r>
              <a:rPr lang="en-GB" sz="2400" dirty="0" smtClean="0">
                <a:solidFill>
                  <a:schemeClr val="tx2"/>
                </a:solidFill>
              </a:rPr>
              <a:t>8.5 KCHF per detector 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18/06/2018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794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Thank you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4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0AD1B85AA1334EB75668604335D839" ma:contentTypeVersion="0" ma:contentTypeDescription="Create a new document." ma:contentTypeScope="" ma:versionID="8cd5b4a686609e268594931d8bf294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a781b3863f05b73618f10f146ecd1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A8EA18-B8D9-4DEA-9832-A9761DB350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82EE374-5CDB-4532-8B08-4019F28C89BD}">
  <ds:schemaRefs>
    <ds:schemaRef ds:uri="http://purl.org/dc/dcmitype/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8A66A3B-78A1-4778-9966-D8AD190EAC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30934</TotalTime>
  <Words>144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Times New Roman</vt:lpstr>
      <vt:lpstr>Webdings</vt:lpstr>
      <vt:lpstr>Wingdings</vt:lpstr>
      <vt:lpstr>Wingdings 2</vt:lpstr>
      <vt:lpstr>czamTheme</vt:lpstr>
      <vt:lpstr>Cryo BLM:  LS2 Modification  </vt:lpstr>
      <vt:lpstr>Current Installation</vt:lpstr>
      <vt:lpstr>Feedthroughs</vt:lpstr>
      <vt:lpstr>Measurements </vt:lpstr>
      <vt:lpstr>Design parameters</vt:lpstr>
      <vt:lpstr>Status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MPP_presentation_CZ</dc:title>
  <dc:creator>Christos Zamantzas</dc:creator>
  <cp:keywords>FPGA; injection; modification; BLM</cp:keywords>
  <cp:lastModifiedBy>Christos Zamantzas</cp:lastModifiedBy>
  <cp:revision>1983</cp:revision>
  <dcterms:created xsi:type="dcterms:W3CDTF">2006-08-16T00:00:00Z</dcterms:created>
  <dcterms:modified xsi:type="dcterms:W3CDTF">2018-06-18T12:43:50Z</dcterms:modified>
  <cp:category>Conferences</cp:category>
  <cp:contentStatus>WIP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0x010100AE0AD1B85AA1334EB75668604335D839</vt:lpwstr>
  </property>
</Properties>
</file>